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1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notesSlides/notesSlide2.xml" ContentType="application/vnd.openxmlformats-officedocument.presentationml.notesSlide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15" r:id="rId2"/>
    <p:sldId id="316" r:id="rId3"/>
    <p:sldId id="317" r:id="rId4"/>
    <p:sldId id="256" r:id="rId5"/>
    <p:sldId id="258" r:id="rId6"/>
    <p:sldId id="287" r:id="rId7"/>
    <p:sldId id="286" r:id="rId8"/>
    <p:sldId id="257" r:id="rId9"/>
    <p:sldId id="259" r:id="rId10"/>
    <p:sldId id="260" r:id="rId11"/>
    <p:sldId id="261" r:id="rId12"/>
    <p:sldId id="262" r:id="rId13"/>
    <p:sldId id="263" r:id="rId14"/>
    <p:sldId id="268" r:id="rId15"/>
    <p:sldId id="269" r:id="rId16"/>
    <p:sldId id="310" r:id="rId17"/>
    <p:sldId id="309" r:id="rId18"/>
    <p:sldId id="270" r:id="rId19"/>
    <p:sldId id="271" r:id="rId20"/>
    <p:sldId id="272" r:id="rId21"/>
    <p:sldId id="312" r:id="rId22"/>
    <p:sldId id="273" r:id="rId23"/>
    <p:sldId id="313" r:id="rId24"/>
    <p:sldId id="264" r:id="rId25"/>
    <p:sldId id="265" r:id="rId26"/>
    <p:sldId id="266" r:id="rId27"/>
    <p:sldId id="314" r:id="rId28"/>
    <p:sldId id="267" r:id="rId29"/>
    <p:sldId id="275" r:id="rId30"/>
    <p:sldId id="277" r:id="rId31"/>
    <p:sldId id="27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晶" initials="杨" lastIdx="0" clrIdx="0"/>
  <p:cmAuthor id="2" name="lenovo-598598986" initials="l" lastIdx="0" clrIdx="1"/>
  <p:cmAuthor id="3" name="qiyingzhu" initials="q" lastIdx="0" clrIdx="2"/>
  <p:cmAuthor id="4" name="汲晓芳" initials="汲" lastIdx="0" clrIdx="3"/>
  <p:cmAuthor id="5" name="dell" initials="d" lastIdx="0" clrIdx="4"/>
  <p:cmAuthor id="6" name="雨林木风" initials="" lastIdx="0" clrIdx="5"/>
  <p:cmAuthor id="7" name="微软用户" initials="微" lastIdx="0" clrIdx="6"/>
  <p:cmAuthor id="8" name="hp" initials="h" lastIdx="0" clrIdx="7"/>
  <p:cmAuthor id="9" name="未知用户5" initials="未" lastIdx="0" clrIdx="8"/>
  <p:cmAuthor id="10" name="未知用户4" initials="未" lastIdx="0" clrIdx="9"/>
  <p:cmAuthor id="11" name="Admin" initials="A" lastIdx="0" clrIdx="10"/>
  <p:cmAuthor id="12" name="CommUser" initials="C" lastIdx="0" clrIdx="11"/>
  <p:cmAuthor id="13" name="zq" initials="z" lastIdx="0" clrIdx="12"/>
  <p:cmAuthor id="14" name="viola_yang" initials="v" lastIdx="0" clrIdx="13"/>
  <p:cmAuthor id="15" name="志龙 姜" initials="志" lastIdx="0" clrIdx="14"/>
  <p:cmAuthor id="16" name="SHMILY" initials="S" lastIdx="0" clrIdx="15"/>
  <p:cmAuthor id="17" name="admin" initials="a" lastIdx="0" clrIdx="16"/>
  <p:cmAuthor id="18" name="Tracy Chen" initials="T" lastIdx="0" clrIdx="17"/>
  <p:cmAuthor id="19" name="dongwc0205" initials="d" lastIdx="0" clrIdx="18"/>
  <p:cmAuthor id="20" name="Hi_ Young" initials="H" lastIdx="0" clrIdx="19"/>
  <p:cmAuthor id="21" name="pangyt" initials="p" lastIdx="0" clrIdx="20"/>
  <p:cmAuthor id="22" name="easonyoun" initials="e" lastIdx="0" clrIdx="21"/>
  <p:cmAuthor id="23" name="zhouyangfan" initials="z" lastIdx="0" clrIdx="22"/>
  <p:cmAuthor id="24" name="tplife" initials="t" lastIdx="0" clrIdx="23"/>
  <p:cmAuthor id="25" name="??" initials="?" lastIdx="0" clrIdx="24"/>
  <p:cmAuthor id="26" name="历城二中" initials="历" lastIdx="0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12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893 91,'0'0,"0"0,0 0,0 0,0 0,0 0,18 0,-18 0,17 0,-17 0,18 0,0 0,-1 0,1 0,-1 0,19 0,-19 0,19 0,-1 0,0 0,36 0,-1 0,36 0,18 0,-19 0,19 0,-1 0,-17 0,18 0,-18 0,-1 0,19 0,17 0,0 20,-18-20,19 20,-19-20,18 20,18-20,-18 0,0 20,-17-20,-1 0,-17 20,0-20,-18 0,18 0,0 0,-1 0,-16 0,16 0,1 20,0-20,18 0,-19 0,-16 0,16 0,-16 0,-1 0,-18 0,19 0,-1 0,0 0,0 0,0 0,-17 0,-1 0,-17 0,0 0,0 0,0 0,0 0,18 0,-1 0,1 0,-1 0,1 0,-1 0,1 0,17 0,-17 0,17 0,0 0,-17 0,17 0,0 0,-18 0,19 20,-19-20,1 0,17 0,18 0,17 0,-17 0,18 0,-19 0,1 0,18 0,-1 0,-17 0,0 0,0 0,-36 0,1 0,17 0,0 0,0 0,18 0,-18 0,18 0,0 0,17 0,19 0,-19 0,-17 0,0 0,-18 0,-18 0,19 0,-19 0,1 0,-1 0,36 0,0 0,0 0,0 0,-18 0,18 0,17 0,1 0,-19 0,1 0,0 0,-18 0,0 0,-17 0,0 0,17 0,-18 0,1 0,-18 0,17 0,-17 0,0 0,18 0,-36 0,18 0,-18 0,0 0,-17 0,17 0,-17 0,158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51100 11326,'0'-31,"8"23,0 0,7-7,1-1,7 16,0 0,9-8,-1 1,-16 7,1 0,-8-8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84131 51828,'0'-15,"8"-1,0 0,0 9,0-1,15 0,1 0,15 16,0 0,-8 23,0 0,-15 40,0-1,-16 9,0-1,-39-15,-1-1,-7-7,1 0,-1-24,0 1,31-32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5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83100 23169 574,'14'15'126,"-1"-1"-28,-2-1-27,-2 0-28,-2-2-17,-1 1-6,0 0-7,-2-1-5,1 3-5,0 4 0,1 3-2,2 5 0,0 0-3,0 0-2,-1-1-2,1-1-2,-1-1-1,0-1 1,-2-1 1,0-1 1,1-7 4,5-14 4,5-14 6,5-13 4,1-6 2,-3 3-2,-3 3-3,-2 4-3,1-5-5,7-11-8,6-10-8,8-11-9,1-1-6,-5 10-4,-5 11-3,-5 8-4,-5 8-4,-3 5-4,-4 5-3,-4 5-5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6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75415 37490 511,'-6'-5'57,"1"8"0,2 6 1,2 7 1,1 4-4,0-1-12,0 1-10,0-1-10,0 4-6,0 7-2,0 7-1,0 6-3,0 3 0,0-2 0,0-2-2,0-1 1,0-3-5,2 0-4,0-2-7,2 0-6,-1-2-3,1-3 3,0-4 0,0-1 2,0-3-1,2 0-2,0 1-4,1-1-2,0 2-2,-2 1 1,-3 3-1,0 1 1,-2 0 0,0-2 1,0-1 0,0-3 1,-1-2-1,0-4-2,-2-5-3,0-3-3,-1-5-2,0-4-2,0-6-2,1-4-2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74816 39325 580,'-12'1'35,"8"4"6,8 2 6,8 4 8,3 1-2,-1 3-9,-1 1-9,-1 3-10,-1 1-6,0-1-4,-2 1-4,-1-1-4,0 1-3,0 1-1,0 1-2,0 1-2,-1 0-1,-1-3 0,0-1 0,-2-2 0,0-2 0,0-1 0,0-1 0,0-1 0,1-3 1,1-4 2,3-6 3,2-4 3,2-7 0,1-7 0,3-9 0,2-7-1,0-4-3,1-2-4,-1-1-7,1 0-4,-2 0-6,-1 4-7,-2 2-5,-3 3-7,-2 5-2,-2 5 6,-4 7 3,-2 5 5,-2 3-1,2 1-8,0-1-6,2 0-8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7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68650 34090 655,'0'-19'22,"2"10"7,0 10 6,2 10 7,0 5 1,0 3-5,-1 2-6,1 1-4,0 3-5,0 3-5,0 3-4,0 3-4,0 0-4,0-2-2,0-2-3,0-1-3,-1 2-2,-1 8 0,0 8-1,-2 8 0,1 1-2,0-5-2,2-4-2,0-5-2,2-5-2,0-4-3,1-4-1,2-3-3,-1-5-2,-1-3-3,-1-5-2,0-3-2,-1-2 0,0 0 3,0 0 4,0 0 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68233 35049 566,'-6'-6'5,"4"4"13,4 4 11,4 4 12,2 3 2,-1 1-7,1 3-8,0 2-7,1 2-5,2 5-1,1 3-3,3 5-2,1 0-1,-1 0-2,1-1-1,0-1-1,-2-1 0,-1-1-1,-2-1 0,-2-1 1,-1-1-2,-1-2-1,1 0-1,0 0-1,0-4 0,0-3 2,0-4 1,-1-4 3,2-7 2,2-8 4,2-9 3,1-9 4,4-10 0,5-12-6,5-12-5,5-11-4,5-10-9,6-8-9,6-8-10,6-7-11,-2 6-2,-10 21 3,-10 23 4,-9 21 3,-5 10-2,1-1-10,1-1-10,1-1-10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4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69498 26800 549,'-7'8'100,"2"2"-23,2 0-23,3 1-22,0 2-12,0 3-2,0 3-1,0 4-2,0 2 0,0 4-1,0 5 1,0 3-1,0 2 0,0 2-1,0 1 0,0 0-2,0 0-3,0 0-8,0-1-7,0-1-8,0-3-5,0 0-3,0-3-2,0-2-2,0-2-3,0-5-2,0-4-2,0-3-3,-1-5-2,-1-6-4,0-6-4,-1-6-3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44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69119 26470 630,'-2'-12'10,"-4"10"19,-4 8 21,-4 10 20,-2 4 1,-1 4-17,-1 3-17,-1 3-16,0 0-10,3-2-3,1-2-2,3-1-4,0-3-6,2-3-14,1-3-12,1-3-12,1-4-8,2-4-5,2-6-5,2-4-4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44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69600 26550 551,'15'1'61,"-1"4"-4,-1 2-4,0 3-5,-1 2-4,1 0-3,1-1-5,1 1-4,0 0-5,-1 1-6,-1 1-6,0 1-5,-2 1-7,-1 0-7,-1-1-7,0 1-8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4"/>
    </inkml:context>
    <inkml:brush xml:id="br0">
      <inkml:brushProperty name="width" value="0.03355" units="cm"/>
      <inkml:brushProperty name="height" value="0.03355" units="cm"/>
      <inkml:brushProperty name="color" value="#00BFF3"/>
    </inkml:brush>
  </inkml:definitions>
  <inkml:trace contextRef="#ctx0" brushRef="#br0">86066 37200 655,'0'22'140,"0"-3"-37,0-3-38,0-3-36,0-2-21,2 0-9,0-2-6,2-1-8,1-1-3,3-2 0,3-2 1,4-2 0,-3 0-1,-5 4 1,-6 2-2,-6 3 1,-4 3 1,-1 2 4,-3 1 4,-1 3 5,-1-1 1,4-3-1,3-3-1,3-2-1,2-4 5,3-1 10,4-2 10,2-2 9,3-3 3,2-4-6,2-4-6,1-3-7,1-1-5,-3 2-7,-1 4-7,-2 3-5,-4 3-6,-6 4-3,-6 4-4,-6 4-4,-2 2-1,-1 1 4,1 1 1,-1 1 4,0 0 2,1-1 0,-1-1 3,1 0 0,-1-2 6,2-1 9,1 0 8,1-2 10,3-1 9,6-1 8,6 0 10,6-2 9,4-2-3,5-6-16,3-4-15,5-5-16,1-3-9,-2 1-5,0-1-3,-1 0-4,-2 2-2,-3 1 2,-3 2 1,-2 3 1,-3 0 1,-1 2 0,-1 1 0,0 0 1,-3 3 6,-1 4 15,-2 4 15,-2 4 14,-1 2 5,0 3-6,0 2-5,0 1-5,1 2-5,0 1-3,2 1-4,0 1-3,0 0-5,0-1-4,-2-1-6,0-1-5,-1-1-2,2-3 1,0-1 1,2-2 1,-1-2-9,-1-1-18,0-1-20,-1 0-18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5"/>
    </inkml:context>
    <inkml:brush xml:id="br0">
      <inkml:brushProperty name="width" value="0.03198" units="cm"/>
      <inkml:brushProperty name="height" value="0.03198" units="cm"/>
      <inkml:brushProperty name="color" value="#00BFF3"/>
    </inkml:brush>
  </inkml:definitions>
  <inkml:trace contextRef="#ctx0" brushRef="#br0">86183 38371 687,'-20'-15'34,"5"2"-3,6 3-4,6 1-4,4 1-2,2 0 2,2 1-1,2-1 1,1 0 0,0 2-2,-1 1-1,1 0 0,-1 3-5,0 2-7,-2 4-7,-1 2-6,-1 3-6,-2 2-1,-2 1-2,-2 3-3,-1-1 1,-1-1 1,-2-2 2,0-2 1,0-1 1,0-1 1,2 1 0,1 0 1,1-1 2,4-2 2,2-3 3,4 0 3,-1-1 0,-1 3-1,-2 4-2,-2 2-2,-1 1-5,0-1-9,0 0-10,0-2-10,-1 1-1,-2 1 3,-2 3 6,-1 2 4,-3-1 5,0-1 6,-1-3 5,-1 0 6,-1-3 4,2-1 5,1-1 4,1 0 5,3-2 10,8 0 17,6-2 16,7 0 16,3-2-2,-1 0-20,-1-2-20,-1 0-20,0-1-16,1 0-12,1 0-12,1 0-12,-1 0-6,-3-2 0,-3 0 0,-2-1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85591 52916,'-32'-16,"17"32,-1-1,1 24,-1 0,8 8,0 0,-7 0,-1 0,16-8,0 0,8-23,0 0,31-32,0 0,-24 9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5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86512 38850 683,'-20'4'61,"7"10"-4,7 7-4,7 10-6,3 6-7,1 4-10,1 4-11,1 4-11,0-1-7,-2-4-4,-3-5-6,0-6-5,-2-3-11,0-1-17,0-3-17,0-1-17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7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70678 26661 595,'-1'-13'57,"0"8"-4,-2 7-3,0 6-2,0 5-6,2 3-6,2 3-5,2 3-7,0 0-5,0-3-6,-2-3-4,0-2-6,2-5-6,9-3-8,8-4-7,7-4-8,3-3-4,-1-3-2,-3-4-2,-1-2-1,-4 0 0,-3 1 4,-5 2 3,-3 2 4,-6 4 5,-6 6 7,-7 6 5,-7 6 7,-3 1 6,2-1 3,3-2 4,1-2 4,2-1 3,1 0 1,0-1 1,2 1 1,3-1-1,6 0-5,6-2-5,6 0-4,2-2-6,1 2-7,0-2-5,-1 1-8,-1 1-5,-3 0-4,-2 1-5,-4 2-4,-4 1 0,-6 1 3,-5 3 3,-7 2 3,-3 0 5,-1 1 4,-1 0 6,-1-1 4,0 1 3,-1 0 2,1-1 0,-1 1 1,2-1 3,1 1 6,3 0 5,1-1 6,2-1 4,1-2 4,1-4 2,1-2 4,5-5 4,11-2 5,12-5 6,10-4 5,4-3-3,-2 0-12,-2-1-11,-1-1-13,0-1-9,5-1-6,3-1-6,4-1-6,-1 1-2,-4 4-1,-5 4 0,-5 5 0,-4 3 2,-5 6 4,-3 4 5,-4 5 4,-3 3 5,0 0 5,-2-1 4,0 1 6,-1 1 2,0 3 1,0 3 0,0 3 0,0 0-1,2-1-3,0-3-2,2-1-2,-1-2-6,1 1-6,0-1-9,0 1-7,0-2-6,0-3-4,0-3-3,0-2-5,-2-4-6,-4-3-8,-4-2-10,-4-4-9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7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70848 28205 594,'0'-13'47,"0"6"0,0 6 0,0 6 0,0 4-6,0 3-11,0 4-12,0 2-11,0-1-6,-2-1-3,0-4-2,-2-3-1,3-2-6,6-4-8,6-3-8,6-2-8,2-3-1,1 0 7,-1-1 7,1-1 7,-7 3 8,-11 8 11,-12 7 11,-11 9 10,-5 2 5,3-3-2,3-3-1,3-3-2,3-2-1,1-2-2,2-2 0,2-2-2,5-3-2,6-3-4,8-2-4,6-3-2,4-2-4,1 0-3,1 0-3,1 0-2,-1 2-1,-1 1-2,-3 2 1,-1 2-2,-4 2 0,-5 2-3,-4 2-2,-6 1-2,-4 3-2,-6 2-1,-3 2 0,-6 1-1,-3 1 0,-1-1 2,-1 0 1,-1-2 2,2-1 3,3-3 5,4-1 6,5-2 4,2-1 3,0 0 0,2 0 1,1 0-1,3-1 5,6 0 9,6-2 10,6 0 9,3-3 1,4-2-7,4-4-8,1-2-8,3-1-7,-1 1-8,0 0-9,1 2-7,-3 1-9,-1 2-8,-4 3-8,-3 1-9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57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71212 28550 545,'-21'1'8,"5"2"18,5 2 17,5 2 18,2 4 3,2 9-10,0 7-8,2 8-11,1 9-6,2 10-5,2 9-5,1 11-5,1 2-3,-2-3-2,-2-5-2,-2-4-2,-1-4-17,2-6-31,0-7-30,2-4-30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06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92521 17939 579,'-14'-9'1,"-11"-3"4,-12-4 3,-12-1 4,-10 3-1,-6 12-5,-7 12-3,-7 11-5,4 6 2,13-3 9,14-1 9,14-3 8,1 3 2,-9 7-3,-10 7-3,-9 6-4,-5 5-3,2 0-2,3 2-2,1 0-3,2 1 0,2 0 0,2 0 0,3 0 0,0 0 1,2 1 2,0 2 1,2 0 1,1 2 1,3 3-2,4 4-1,2 2-1,4 2-2,5 3 0,5 1-2,5 3 0,5-1-1,3-2-1,4-1 1,4-2-1,4-1-1,6 1-1,4 1-1,5 1-2,4 0 0,1 3 0,3-1 0,1 2 0,3-2 1,3-7 0,3-5 0,2-6 2,5-5 0,3-4 0,4-4 0,4-4 1,4-3-2,5-3-3,5-3-3,5-3-4,3-5-2,3-5 1,1-6 1,3-6 0,-1-6 2,0-6 0,-1-6 1,-1-5 2,1-7-1,2-5 1,4-6-1,3-6 0,-1-6 0,-2-4-1,-3-5-1,-3-5 0,-4-6-1,-3-3 1,-5-6 0,-3-5 1,-5 0-1,-5 4 1,-4 3-1,-5 5 1,-6 0 1,-4-1 2,-5-2 4,-5-2 2,-5-4 1,-5-5 0,-5-5 1,-4-4-1,-6-4-2,-6-4-2,-6-2-3,-6-3-3,-5 1-1,-7 5 1,-5 4 1,-6 6 2,-5 8 1,-4 11 1,-4 12 2,-4 13 1,-3 8 1,-3 7 1,-3 7 1,-3 7 0,-4 5-2,-3 2-4,-5 4-4,-3 3-5,-3 6-2,0 10-2,-2 9-2,-1 11-1,3 5-2,6 4-2,5 2-2,7 4-3,8-2-2,10-6-1,12-6-3,10-5-1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09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48337 23956 529,'-6'-5'47,"6"3"4,4 4 4,6 3 2,1 5-3,1 2-9,0 3-9,0 3-10,-1 3-5,-1 1-4,-1 2-3,0 3-3,-1 0-3,0-1 0,-1-1-1,1-1-2,-1-2-1,0-3-1,-2-3-1,0-3-3,-1-3 0,3-4-2,2-4 0,2-4-1,2-6 0,3-8-1,3-7 1,3-8-1,4-8-3,5-5-4,5-5-6,4-7-5,0 2-1,-7 10 4,-7 10 4,-7 9 3,-4 6-6,-1 1-19,-1 1-18,0 1-18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30"/>
    </inkml:context>
    <inkml:brush xml:id="br0">
      <inkml:brushProperty name="width" value="0.05002" units="cm"/>
      <inkml:brushProperty name="height" value="0.05002" units="cm"/>
      <inkml:brushProperty name="color" value="#00BFF3"/>
    </inkml:brush>
  </inkml:definitions>
  <inkml:trace contextRef="#ctx0" brushRef="#br0">64366 37031 439,'-12'-1'85,"8"0"-3,8-2-4,8 0-2,3 0-8,1 0-15,0 2-12,-1 0-15,0 1-7,-1-2-5,-1 0-3,0-1-3,0-1-12,3 2-16,3 0-19,3 2-16,0 0-12,-3 0-5,-3 0-5,-2 0-4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30"/>
    </inkml:context>
    <inkml:brush xml:id="br0">
      <inkml:brushProperty name="width" value="0.05535" units="cm"/>
      <inkml:brushProperty name="height" value="0.05535" units="cm"/>
      <inkml:brushProperty name="color" value="#00BFF3"/>
    </inkml:brush>
  </inkml:definitions>
  <inkml:trace contextRef="#ctx0" brushRef="#br0">65350 36555 397,'0'-13'44,"2"6"16,0 6 18,2 6 16,-1 4-1,-1 1-18,0 3-19,-2 2-18,1 2-13,0 5-5,2 3-7,0 5-6,0 2-8,0 2-7,-2 2-9,0 2-8,-1-2-7,0-5-4,0-7-5,0-5-5,-1-4-6,0-1-8,-2-1-8,0 0-7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1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58812 32190 480,'-14'-5'104,"5"8"-15,3 6-13,4 7-15,2 5-12,0 3-9,0 3-10,0 3-9,-1 2-6,0 4-3,-2 3-2,0 2-2,-1 2-4,0 0-4,0 0-5,1 0-6,-1-2-6,2-4-10,0-4-9,2-3-9,0-8-9,0-9-5,0-10-6,0-10-6,0-4 4,0 1 14,0 0 13,0 2 13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1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58700 33109 539,'1'-15'11,"4"4"21,2 3 23,3 3 22,3 1 3,0 2-15,1 0-16,1 2-14,0 0-11,-1 0-7,-1 0-6,0 0-6,-2 0-13,1 0-19,0 0-18,-1 0-18,-1-1-7,-2-4 8,-4-2 6,-2-3 7,-2-1 6,2 0 6,0 2 4,2 1 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86363 53247,'0'-16,"-16"32,0 0,1 15,-1 0,16-7,0-1,0 1,0-1,8-15,0 0,15-8,1 0,-1-24,0 1,-7-16,0 0,-16 7,0 1,-16 7,0 1,1 23,-1 0,1 8,-1 0,16 23,0 0,8-23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2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59500 31772 402,'0'-19'11,"0"7"22,0 8 22,0 8 22,0 5 4,0 1-13,0 3-13,0 2-15,0 2-8,0 5-4,0 3-5,0 5-4,0 2-3,0 2-1,0 2-1,0 2-2,0 2-1,0 2-5,0 2-5,0 2-3,0 0-3,0-4-2,0-2-3,0-3-1,0-12-15,0-17-29,0-20-28,0-17-28,2-9-1,4 3 29,4 4 29,3 2 28,3 2 19,0 3 10,-1 1 9,1 3 11,-1 2 6,1 5 6,0 3 5,-1 4 5,0 7 1,-2 10-2,-3 9-3,-1 11-2,-2 3-5,-4-2-8,-3-2-7,-2-1-7,-2-3-6,0-2-5,0-1-5,1-2-4,2-7-7,7-11-9,7-10-8,8-11-10,1-8-2,0-3 4,-1-4 3,0-4 4,-1-4 4,1-1 3,1-2 3,1-1 4,-2 2 2,-3 8 4,-5 7 3,-3 9 2,-3 3 0,0 2-4,-2 1-6,0 1-4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2"/>
    </inkml:context>
    <inkml:brush xml:id="br0">
      <inkml:brushProperty name="width" value="0.05441" units="cm"/>
      <inkml:brushProperty name="height" value="0.05441" units="cm"/>
      <inkml:brushProperty name="color" value="#00BFF3"/>
    </inkml:brush>
  </inkml:definitions>
  <inkml:trace contextRef="#ctx0" brushRef="#br0">61397 31218 404,'0'-25'10,"0"13"22,0 12 20,0 14 22,0 6 4,0 3-13,0 1-13,0 3-12,-1 1-10,0 2-3,-2 3-6,0 1-4,-1 6-2,0 8 0,0 9 2,0 9 0,0 8-2,1 5-5,-1 6-6,0 6-5,0 2-1,2-2 2,0-2 2,2-1 4,0-4-10,0-2-18,0-3-20,0-3-19,0-7-6,2-7 9,0-10 8,2-8 8,0-9 3,0-8-5,-1-7-4,1-8-5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2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60940 31171 533,'0'-28'17,"0"5"10,0 7 9,0 5 9,-2 8 7,-2 10 1,-4 9 2,-2 11 2,-2 3-5,-3 0-15,-1-1-12,-3-1-14,1-3-12,3-1-10,3-4-9,3-3-11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2:42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61500 30565 461,'8'-6'85,"0"1"-11,-1 2-10,1 2-12,0 2-6,2 2-4,0 2-4,1 1-2,0 3-5,1 2-5,0 1-5,0 3-4,-2 1-10,-1 1-15,-2 1-14,-2 1-14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3:04"/>
    </inkml:context>
    <inkml:brush xml:id="br0">
      <inkml:brushProperty name="width" value="0.05652" units="cm"/>
      <inkml:brushProperty name="height" value="0.05652" units="cm"/>
      <inkml:brushProperty name="color" value="#FED406"/>
    </inkml:brush>
  </inkml:definitions>
  <inkml:trace contextRef="#ctx0" brushRef="#br0">64600 34561 389,'1'-13'70,"2"8"4,2 7 3,2 6 4,-1 8-5,-1 9-13,-2 9-12,-2 8-13,-1 2-9,0-7-8,0-8-7,0-6-7,0-2-4,0 3 0,0 3-1,0 3-1,0 3-1,2 5-6,0 3-3,2 4-4,-1-1-3,0-5 0,-2-4-1,0-5 0,-1-3-1,0-3 0,0-1 0,0-3-1,-1-7-8,0-14-15,-2-14-16,0-13-16,-1-5-2,2 5 11,0 5 13,2 5 12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3:04"/>
    </inkml:context>
    <inkml:brush xml:id="br0">
      <inkml:brushProperty name="width" value="0.04862" units="cm"/>
      <inkml:brushProperty name="height" value="0.04862" units="cm"/>
      <inkml:brushProperty name="color" value="#FED406"/>
    </inkml:brush>
  </inkml:definitions>
  <inkml:trace contextRef="#ctx0" brushRef="#br0">64454 34161 452,'-1'-13'74,"0"8"-3,-2 7-3,0 6-3,-2 5-6,0 3-9,-1 3-10,-1 3-9,-2 2-7,0-1-3,-1 1-4,-1-1-3,-1 1-5,0 1-4,1 1-7,-1 1-4,1-1-2,1-2 1,0-1 2,2-3 1,1-5-14,1-10-31,0-10-29,2-10-31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3:04"/>
    </inkml:context>
    <inkml:brush xml:id="br0">
      <inkml:brushProperty name="width" value="0.05882" units="cm"/>
      <inkml:brushProperty name="height" value="0.05882" units="cm"/>
      <inkml:brushProperty name="color" value="#FED406"/>
    </inkml:brush>
  </inkml:definitions>
  <inkml:trace contextRef="#ctx0" brushRef="#br0">64650 34350 374,'22'8'128,"-3"0"-24,-3-1-24,-3 1-25,-1 0-13,2 2-2,0 0-3,1 1-3,0 1-3,-1 1-3,-1 1-3,0 2-3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3:15"/>
    </inkml:context>
    <inkml:brush xml:id="br0">
      <inkml:brushProperty name="width" value="0.06281" units="cm"/>
      <inkml:brushProperty name="height" value="0.06281" units="cm"/>
      <inkml:brushProperty name="color" value="#FED406"/>
    </inkml:brush>
  </inkml:definitions>
  <inkml:trace contextRef="#ctx0" brushRef="#br0">6616 20613 350,'-12'-13'7,"8"6"16,8 6 14,8 6 16,4 5 3,3 5-8,1 6-8,3 4-7,0 4-7,-1 6-3,-1 4-3,-1 6-3,0 3-2,-1 0-3,1 2-2,0 0-2,-3 1-2,-1 0-1,-4-1-1,-3 1-2,0-1 0,0-4 0,1-2 0,2-4 0,-1-4 0,-1-7 0,-1-7 1,0-7-1,0-5 1,3-4 1,3-4 1,4-4 1,4-9 2,6-12 1,8-12 1,7-14 2,8-11 1,9-13 2,11-11 1,9-12 1,5-7-1,-1-1-1,-2-3-2,0-1-2,-1 2-3,1 8-3,-1 8-4,0 8-2,-2 8-4,-5 9-3,-5 9-4,-5 8-3,-6 10-5,-8 8-8,-8 9-8,-8 9-7,-7 7-6,-7 8-1,-7 6-4,-6 7-1,-5 3-1,-2-1 2,-2-1 2,-2 0 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22:33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12157 8974 0,'0'0'0,"-8"-5"16,-3-1-16,-2-1 0,-3 0 0,-9-5 15,-4-1-15,0-2 16,-2 2-16,-9-5 0,-1 0 15,0 1-15,2 0 0,-11 2 16,-1 0-16,4 2 0,2 2 0,-5 0 16,-4 3-16,-3-3 0,5 0 15,-4 1-15,-3 3 0,2 1 16,1 3-16,-11-1 0,-3 1 16,8 1-16,6 2 15,-6 0-15,-3-1 0,4 6 0,1 3 0,-34 6 16,4 1-16,16-3 0,11 0 15,-3 5-15,-2 5 16,2-5-16,3-5 0,0 5 0,1 2 16,9-3-16,5-4 0,-6 8 15,-5 4-15,5-1 0,4-1 16,0 3-16,-2 3 0,3 2 16,0 1-16,-3 5 0,-2 5 15,4-4-15,2-3 0,-3 10 16,1 4-16,5-1 0,3 1 0,-5 0 15,-1 2-15,8-7 0,6-5 16,2 3-16,1 3 0,5-5 16,1-2-16,3-2 0,4-2 15,3-1-15,4-1 0,-1 3 16,0 4-16,0-1 0,0 1 0,6 0 16,4 0-16,6 0 15,5 0-15,6 13 0,1 11 16,0-13-16,-1-8 0,11 5 15,9 3-15,1 0 0,1-1 0,10 6 16,6 1-16,-6-7 0,-6-5 16,13 5-16,4 5 0,-1-7 15,-2-6-15,6-1 0,4 0 16,-6-4-16,-4-1 0,10-4 16,7 0-16,-3-6 0,0-6 0,4 0 15,7 1-15,-6-6 16,-4-5-16,8-4 0,6-4 15,-4-2-15,-5 0 0,14-5 16,10-3-16,-8-3 0,-7-1 0,7-6 16,3-5-16,-5-1 0,-3 0 15,13-10-15,10-9 0,-10 7 16,-7 4-16,7-11 0,5-9 16,-6-3-16,-4-2 0,8-5 15,7-4-15,-13 3 0,-9 5 0,6-9 16,3-4-16,-14 7 15,-8 8-15,1-7 0,1-4 16,-14-1-16,-9 2 0,-6-3 0,-4-2 16,-8 9-16,-7 4 0,-9-3 15,-7-5-15,-4 5 0,-3 2 16,-2-4-16,-3-3 0,-1 5 16,-2 4-16,-2-7 0,-3-4 15,0 11-15,0 7 0,-13-2 16,-8-3-16,-3 4 0,-2 2 0,-4 3 15,-1 1-15,-6 8 0,-2 6 16,-12-1-16,-9 0 16,5 2-16,4 2 0,-9 2 0,-7 2 15,1 6-15,2 7 0,-8 2 16,-6 0-16,3 6 0,1 3 16,-11 8-16,-9 4 0,6 5 15,6 3-15,-12 11 0,-4 7 16,2 2-16,2 2 0,-10 14 0,-9 7 15,8 4-15,6 3 0,-8 17 16,-8 11-16,13 6 0,9 7 16,-3 32-16,-2 21 0,16 2 15,9 1-15,25-52 0,17-37 16,13-22-16</inkml:trace>
  <inkml:trace contextRef="#ctx0" brushRef="#br0" timeOffset="15300.0584">28963 8642 0,'0'0'0,"0"0"0,-17-17 16,10 10-16,-3-1 0,-4-1 16,-2 0-16,-10-4 0,-2 1 15,-4 1-15,-3 1 0,-3 2 16,-1 1-16,-12 2 0,-3 3 15,3 3-15,2 5 0,-10 2 16,-1 5-16,6 2 0,5 1 0,-9 9 16,3 5-16,6-1 0,2 0 15,-1 12-15,4 6 0,7-5 16,8-1-16,4 3 0,6 5 16,4-1-16,5 0 0,6 22 15,6-4-15,1-33 0,2-2 0,14 23 16,5-1-16,-4-22 0,4 1 15,19 10-15,4-3 0,-3-8 16,-2-4-16,7-2 0,5-1 16,-1-6-16,0-2 0,9-5 15,8-3-15,-2 0 0,0-1 16,6-7-16,8-4 0,-12-1 16,-10 0-16,12-2 0,7-3 15,-7-2-15,-5-1 0,1-7 16,2-4-16,-5 0 0,-3-1 0,-4 1 15,-2 0-15,-12-4 0,-7-1 16,0-7-16,2-7 0,-6 1 16,-3 1-16,-8-6 0,-6-3 15,-4 5-15,-3 1 0,-7-9 16,-5-6-16,-3 5 0,-2 3 16,-3-5-16,-4-3 0,-5 6 0,-7 6 15,-8-1-15,-5 1 16,-1 5-16,1 5 0,-14 0 15,-9 0-15,-1 13 0,-1 8 0,-19 1 16,-13 3-16,-3 4 0,-2 5 16,-17 13-16,-11 9 0,0 8 15,0 3-15,-20 22 0,-12 14 16,6 8-16,6 2 0,-12 26 16,-7 16-16,14 4 0,11 3 0,-3 26 15,-2 18-15,47-53 0,31-35 16,23-27-16</inkml:trace>
  <inkml:trace contextRef="#ctx0" brushRef="#br0" timeOffset="22020.4164">20852 5982 0,'0'0'0,"0"0"16,0 0-16,0 0 0,0 0 0,24 6 15,-24-6-15,26 3 0,-9-2 0,6-2 16,4-1-16,4-1 0,3 0 16,14-2-16,5-1 15,13-1-15,2-2 0,-1 1 16,1 1-16,12-3 0,-4 3 0,14-7 16,1-1-16,-4-6 0,-2-2 15,8-4-15,-2 2 0,28-14 16,-15 2-16,-11-4 0,-8 0 15,-10 2-15,-6 3 0,-1-3 16,-3-1-16,-10-2 0,-8-1 0,-3-4 16,-1-2-16,-4 3 0,-4 1 15,-2-2-15,0-2 0,-8-2 16,-6 0-16,-3-3 16,-3-2-16,-4 5 0,-4 2 0,-7-2 15,-6-5-15,1 4 0,-1 0 16,-3 4-16,-3 3 0,-11-1 15,-4-1-15,-4 2 0,-4 1 16,-5 4-16,-4 2 0,-6 2 16,-4 1-16,1 2 0,0 4 0,-8 0 15,-6 0-15,0 5 0,-2 4 16,1 3-16,-1 3 0,3 3 16,1 2-16,-3 4 0,-1 2 15,2-1-15,2-1 0,-2 10 16,-4 6-16,1 3 0,1 1 15,-4 2-15,-2 1 0,6 1 16,4 1-16,2 8 0,2 6 16,5 0-16,4 1 0,-2-1 15,0 0-15,2 1 0,2 3 0,2 1 16,2 1-16,1 1 0,-1 1 16,2 3-16,2 2 0,3 0 15,3-2-15,1 4 0,-1 3 16,4-3-16,2-2 0,4 2 15,1 3-15,4 1 0,3 1 16,5-2-16,3-1 0,4-8 0,4-4 16,1 4-16,2 1 15,6-5-15,1-4 0,2 2 0,1 0 16,0-6-16,0-2 0,9-5 16,5-3-16,6 3 0,3 3 15,-1-1-15,-1-2 0,0-3 16,1-1-16,-5-8 0,6 4 15,4-2-15,5 0 0,4 2 16,4 2-16,0-1 0,1-2 0,16 5 16,6 0-16,19-2 0,-6-5 15,-1-6-15,0-2 0,-4 1 16,-1 2-16,4-6 0,1-7 16,-27 3-16,-17 0 0,-13 1 15</inkml:trace>
  <inkml:trace contextRef="#ctx0" brushRef="#br0" timeOffset="22207.0092">22513 5960 0,'0'0'15,"0"0"-15,0 0 0,0 0 16,0 0-16,0 0 0,0 0 15,0 0-15,11 22 0,-11-22 16,19 19-16,-19-19 0,19 19 0,-19-19 16</inkml:trace>
  <inkml:trace contextRef="#ctx0" brushRef="#br0" timeOffset="22365.0129">22436 6381 0,'0'0'0,"0"0"0,0 0 0,10 22 15,-10-22-15,11 25 0,-6-15 16,-1-1-16</inkml:trace>
  <inkml:trace contextRef="#ctx0" brushRef="#br0" timeOffset="30701.2228">26566 7774 0,'0'0'0,"0"0"0,0 0 16,0 0-16,0 0 0,0 0 0,0 0 15,32 12-15,-32-12 0,25 8 16,-25-8-16,0 0 0</inkml:trace>
  <inkml:trace contextRef="#ctx0" brushRef="#br0" timeOffset="31578.6093">21882 11298 0,'0'0'0,"0"0"16,0 0-16,0 0 0,0 0 0,0 0 15,0 0-15,0 0 0,0 0 0,15 15 16,-15-15-16,0 0 0</inkml:trace>
  <inkml:trace contextRef="#ctx0" brushRef="#br0" timeOffset="38184.7514">27016 10724 0,'0'0'15,"0"0"-15,-16-15 0,6 5 16,1 1-16,-4-2 0,-1-3 0,-8 0 15,-3 3-15,-4 4 0,-3 3 16,-4 2-16,-5 1 0,-11 5 16,-2 5-16,1 4 0,0 3 0,-14 9 15,-3 2-15,-8 8 0,2 3 16,1 2-16,0 1 16,-2 5-16,9 0 0,-27 18 0,10-4 15,11-4-15,7-3 0,4 4 16,5 2-16,4-3 0,3-2 15,-1 8-15,0 8 0,11 2 16,8 0-16,1 0 0,2-1 16,3-1-16,3-1 0,8 1 15,5 2-15,6-7 0,3-4 0,2 3 16,2 2-16,0-1 0,1-1 16,6 0-16,4 1 0,1 0 15,0 2-15,2 3 0,4 3 16,-1-7-16,-1-6 0,0 7 15,1 3-15,4-7 0,3-4 16,5 3-16,4 3 0,0-7 16,0-5-16,7-7 0,5-7 15,-3 2-15,-1 1 0,4-1 16,2-2-16,5-5 0,4-3 0,5-1 16,3 0-16,-2-8 0,-2-6 15,6 1-15,5 1 0,-4-3 16,-3-1-16,5-3 0,4-2 15,-1-6-15,1-3 0,5-8 16,4-5-16,-8-5 16,-4-3-16,-4 0 0,-1 1 0,1-6 15,-1-2-15,-1-4 0,0-2 16,-4 0-16,-3 1 0,5-6 16,3-3-16,-5 2 0,-1 1 0,-3-4 15,0-2-15,-3-7 0,-1-6 16,-1-4-16,-1-3 0,-7 1 15,-5 1-15,3-8 0,2-5 16,-3 2-16,-4 2 0,3-6 16,2-5-16,-7 3 0,-4 3 15,-1 1-15,-2 0 0,1 2 16,-1 1-16,-4-6 0,-4-4 16,-7 8-16,-4 6 0,-1-3 15,0-2-15,-7 6 0,-4 5 0,-5-3 16,-2-2-16,1 4 0,2 4 15,-5-2-15,-2-1 16,-4 3-16,-2 3 0,-9 1 0,-7 2 16,7 4-16,2 1 0,-8 1 15,-5-1-15,1 3 0,3 2 16,-7 5-16,-3 4 0,1 2 16,-1 1-16,-5 1 0,-4 1 15,-2 1-15,-2 0 0,0 2 16,-2 3-16,2 3 0,2 2 0,-7 4 15,-3 0-15,2 2 0,2 2 16,-1 0-16,-2 3 0,3 5 16,2 5-16,-3 5 0,-2 3 15,1-1-15,1-1 0,-1 4 16,0 2-16,6 8 0,4 7 16,-4 8-16,-1 7 0,3 5 15,4 2-15,7 28 0,6 20 16,12-32-16,9-21 0,6-14 0</inkml:trace>
  <inkml:trace contextRef="#ctx0" brushRef="#br0" timeOffset="39367.7021">22568 7864 0,'0'0'0,"-16"-9"0,-3-1 0,-1 1 16,-2 0-16,-13-2 0,-6 0 15,-3 1-15,-1 1 0,-12-1 16,-4 1-16,0 1 0,1 1 0,-14 4 15,-2 3-15,3 3 0,2 3 16,-8 3-16,3 5 0,2 2 16,1 1-16,-32 13 0,6 0 15,12-1-15,7-1 0,0-1 16,2-2-16,5 3 0,4 0 16,6 8-16,5 6 0,1 0 0,3 0 15,3-6-15,0-7 0,7 4 16,3 3-16,2 5 0,3 5 15,5 4-15,5 4 0,-4 0 16,-1 1-16,5 0 0,2 0 16,9 6-16,5 4 0,6 0 15,2-1-15,4 5 0,1 4 16,0-7-16,0-4 0,3 6 16,4 3-16,8-2 0,6-1 0,0 0 15,-1 1-15,2-9 0,0-3 16,6 1-16,4 2 0,0-6 15,1-2-15,4-4 0,5 1 16,-4-8-16,0-6 0,7-2 16,3-3-16,4-4 0,1-4 15,1-3-15,1-2 0,-1-3 16,-2 0-16,11 1 0,9 2 16,1-7-16,0-6 0,2-1 15,2-1-15,-2-4 0,-1-2 0,4 2 16,4 2-16,-2-3 0,1-2 15,0-7-15,1-4 0,0-5 16,0-1-16,4-7 0,4-6 16,-3-1-16,-2 0 0,0-6 15,2-1-15,0-7 0,3-3 0,-2-6 16,1-5-16,-3 5 16,-2 4-16,-2-6 0,-1-4 15,-9-3-15,-6 0 0,-8-3 16,-6-2-16,-6 8 0,-3 5 0,-9 1 15,-4 0-15,-13 5 16,-8 3-16,-6-5 0,-5-4 0,-2 8 16,-1 4-16,-6-1 0,-4-2 15,1-1-15,0 1 0,-4-2 16,0-2-16,-5 4 0,-2 4 0,-4-3 16,-4 0-16,1 1 15,0 1-15,-7 2 0,-6 3 0,1 8 16,2 7-16,-7 3 15,-2 0-15,-6 0 0,-3 2 0,-5 13 16,-2 9-16,-1 10 0,0 5 16,-8 6-16,-5 3 0,24-6 15,17-6-15,12-4 0</inkml:trace>
  <inkml:trace contextRef="#ctx0" brushRef="#br0" timeOffset="39921.7177">21274 9626 0,'0'0'0,"0"0"0,0 0 15,0 0-15,0 0 0,0 0 16,0 0-16,0 0 0,0 0 0,0 0 16,0 0-16,0 0 0,0 0 0,0 0 15,0 0-15,0 0 16,0 0-16,0 0 0,0 0 15,-1 24-15,1-24 0,0 0 16,0 0-16,0 0 0,0 0 0,0 26 16,0-26-16,0 0 0,0 0 15,0 0-15,0 0 16,0 0-16,0 0 0,0 0 0,0 0 16,0 0-16,0 0 0,0 0 15,0 0-15,0 0 0,25 2 0,-25-2 16,0 0-16,17-18 0</inkml:trace>
  <inkml:trace contextRef="#ctx0" brushRef="#br0" timeOffset="40385.9249">23295 7129 0,'0'0'0,"0"0"16,0 0-16,0 0 0,0 0 0,0 0 15,0 0-15,0 0 16,0 0-16,0 0 0,0 0 16,0 0-16,0 0 0,0 0 0,0 0 15,0 0-15,0 0 0,-24 10 16,24-10-16,0 0 0,0 0 16,0 0-16</inkml:trace>
  <inkml:trace contextRef="#ctx0" brushRef="#br0" timeOffset="42500.7329">28037 9493 0,'0'0'0,"0"0"0,0 0 15,0 0-15,0 0 0,0 0 16,0 0-16,0 0 0,0 0 0,0 0 16,0 0-16,0 0 0,0 0 15,0 0-15,0 33 0,0-33 16,10 28-16,-10-28 0</inkml:trace>
  <inkml:trace contextRef="#ctx0" brushRef="#br0" timeOffset="43000.2318">26341 12349 0,'0'0'0,"0"0"0,0 0 16,0 0-16</inkml:trace>
  <inkml:trace contextRef="#ctx0" brushRef="#br0" timeOffset="51454.3618">12630 10854 0,'0'0'0,"0"0"0,0 0 0,0 0 15,0 0-15,0 0 0,-4-22 16,4 22-16,0 0 0,0 0 15,4-18-15,-4 18 0,0 0 0,22-17 16,-8 12-16,4-1 16,2 2-16,5 0 0,6 0 15,1 1-15,2 2 0,12 3 0,3 4 16,6 1-16,-3 1 0,-2 0 16,1 0-16,1 4 0,-6 1 15,-4-1-15,-3 2 0,-6 0 16,-6 2-16,0 2 0,-3 5 15,-3-1-15,-3 0 0,-5 1 16,-2 1-16,-4 3 0,-4 0 0,-5 8 16,-4 4-16,-2 1 0,-1 0 15,-14 14-15,-7 3 0,-1-2 16,-1 0-16,-13 9 0,-7 0 16,3-8-16,3-8 0,-24 22 15,5-8-15,7-13 0,4-9 16,5-4-16,4-3 0,9-8 0,5-4 15,-1-4-15,-1-2 16,9-5-16,7-2 0,7-4 0,4-1 16,3-2-16,1 0 15,2-1-15,2 2 0,1-2 0,-1 0 16,3-1-16,4 1 0,2 0 16,1 0-16,5 0 0,3 0 15,-4-4-15,2 0 0,5-3 16,6 0-16,0-2 0,1 0 0,12-4 15,3 1-15,1-1 16,-2 2-16,3-4 0,4-3 16,-1 0-16,2 0 0,11-3 0,1 1 15,-4 4-15,-3 2 0,6-4 16,-5-3-16,-7 1 0,-5 1 16,1 1-16,-1 4 0,-5 2 15,-4 2-15,2 3 0,0 2 16,-6 2-16,-3-2 0,1 4 15,0 0-15,-1 3 0,-1 1 0,-8 0 16,-5-2-16,-5 0 0</inkml:trace>
  <inkml:trace contextRef="#ctx0" brushRef="#br0" timeOffset="51711.775">15185 11764 0,'0'0'0,"0"0"15,0 0-15,0 0 0,0 0 16,0 0-16,0 0 0,0 0 15,0 0-15,0 0 0,0 0 16,23 10-16,-23-10 0,0 0 16</inkml:trace>
  <inkml:trace contextRef="#ctx0" brushRef="#br0" timeOffset="60968.265">22093 9412 0,'0'0'0,"-4"-3"0,-2 1 16,0 0-16,-2 0 0,-2-3 0,-1 0 15,-2-1-15,-3-2 0,-5-3 16,-1 0-16,3 1 0,0 2 16,-3-2-16,-4-1 0,2 1 15,1 2-15,-6-4 0,1-1 16,0 2-16,2 2 0,-3-1 15,-2-1-15,3 0 0,1-1 0,-4 1 16,-3-1-16,2 1 0,2 0 16,-6-4-16,-2 0 15,4 1-15,1 1 0,-2 1 0,-3 1 16,1 1-16,1 2 0,-5 0 16,-3 1-16,1-1 0,0-1 15,-10 2-15,-2 1 0,5 2 16,6 2-16,-6-1 0,-4-1 15,7 0-15,5 2 0,-11 1 16,-2-1-16,6 1 0,5 1 0,-4-1 16,-4-2-16,2 2 0,3 1 15,-4 1-15,-1 0 16,3 1-16,0-1 0,-29 3 0,1 2 16,16 2-16,12 2 0,-9 4 15,-5 1-15,9-1 0,6-1 16,-9 2-16,-6 0 0,4-2 15,3 0-15,0 4 0,-1 2 16,8-6-16,6-5 0,-10 5 16,-6 4-16,6-2 0,3 0 0,-4 3 15,-2 2-15,8-3 0,7-3 16,-10 4-16,-7 1 0,7 2 16,3 2-16,-4 6 0,-4 4 15,8-5-15,5-4 0,-8 4 16,-4 1-16,9-1 0,5-2 0,-4 8 15,-4 6-15,4-9 0,2-5 16,-1 5-16,-1 3 16,4-4-16,3-3 0,-3 10 0,0 5 15,5-2-15,4-2 0,-4 1 16,-5-1-16,7 1 0,4 2 0,-4 6 16,-3 3-16,7-8 15,7-5-15,-4 10 0,-4 9 16,5-5-16,2-1 0,0 0 15,2 2-15,4-7 0,0-4 0,-3 9 16,-3 7-16,4-2 16,2-4-16,2 2 0,-1 0 0,5-6 15,3-2-15,1 9 0,-2 6 16,-1-6-16,-3-4 0,1 7 16,0 5-16,6-8 0,6-5 0,2 2 15,1 5-15,-2-5 16,-2-3-16,1 7 0,1 4 15,5-7-15,1-3 0,4 6 16,3 6-16,-1-10 0,-2-9 0,1 7 16,0 3-16,5-8 0,3-3 15,0 7-15,1 6 16,2-10-16,3-6 0,1 5 0,3 4 16,-4-4-16,-3-4 0,3 0 15,4 0-15,-3-4 0,-4-3 0,5 2 16,5 1-16,-2 2 15,0 0-15,3 6 0,2 2 16,-5-8-16,-5-8 0,8 4 16,7 1-16,2-4 0,1-2 0,-1 3 15,0 3-15,-5-7 0,-1-4 16,10 4-16,5 3 0,-8-1 16,-4 0-16,6 1 0,5 0 15,-4-3-15,-3-1 0,7 6 16,4 4-16,-8-7 0,-4-5 0,5 4 15,5 3-15,-7-6 0,-5-4 16,9 2-16,6 1 16,-5 0-16,-2 0 0,1 0 0,2-2 15,2-5-15,0-4 0,2 2 16,1 2-16,-4-2 0,-4 0 0,8 1 16,6 0-16,-5-7 15,-4-4-15,3-1 0,4 2 16,-5 1-16,-2 3 0,5-1 15,4 0-15,-7-1 0,-6 0 0,14 2 16,9 3-16,-5-7 16,-3-5-16,4 2 0,4 2 15,-8 2-15,-4 0 0,4-1 16,3-1-16,-4-5 0,-4-3 16,3-3-16,1 0 0,-4-1 0,0 2 15,0 0-15,3 0 16,-2-3-16,-2-4 0,4 2 0,1 0 15,-5-1-15,-3 0 0,7 0 16,5-1-16,-5-1 0,-4 0 16,5-3-16,2-3 0,-3 2 15,-4 1-15,1 3 0,-3 1 16,1-1-16,1 0 0,2-5 16,3-4-16,-9-3 0,-4-1 0,8 2 15,6 1 1,-8 2-16,-4 1 0,-2-4 0,-3-1 15,1 3-15,-1 5 0,5-5 0,3-3 16,-2-3-16,-4-2 0,-1 2 16,-2 1-16,-3-1 0,-1-1 15,2-4-15,1-3 0,-3 2 16,-1 1-16,3-4 0,1-1 16,-2 1-16,-1 1 0,0-2 15,0-2-15,-3 2 0,-3 0 0,0-5 16,1-4-16,-2 1 15,-1 1-15,0 1 0,-1 1 0,-3 0 16,-3 0-16,0-3 0,1-4 16,-2 3-16,1-2 0,-3 2 15,-2 2-15,-4-1 0,-4 1 16,3-6-16,2-5 0,1 6 16,2 3-16,-4-2 0,-3 0 15,-1-2-15,-3 0 0,-1 1 16,-2-2-16,-2 4 0,-3-1 0,3 2 15,1 0-15,-1 2 16,-1 1-16,-3-3 0,-4-5 0,2 6 16,0 4-16,-2 0 0,-1-2 15,0 0-15,-2 0 0,-1 1 16,-2 0-16,2-1 0,2-1 16,-2 2-16,1 2 0,-1-4 0,0-1 15,-2 1-15,-2 3 16,-2 1-16,-1 3 0,-3-5 15,0 1-15,-3 0 0,0-1 0,4 3 16,3 0-16,-4 0 0,0 1 16,-5 0-16,-3-2 0,-2 2 15,0-1-15,2 1 0,1-1 16,6 15-16,-4-3 0,-13-14 16,-2 2-16,13 11 0,0-4 15,-15-9-15,-1 5 0,12 10 16,0-2-16,-17-10 0,-1 3 15,4 2-15,3 1 0,-2 1 0,-5 0 16,4 3-16,1 2 0,-1-2 16,-2-1-16,0 4 0,0 5 15,-3-3-15,-3 0 0,2-2 16,-1 1-16,-3 1 0,-3 1 16,1-1-16,1 3 0,0 1 15,1 1-15,0 1 0,-2-1 0,-4 0 16,-1-2-16,6 5 0,4 4 15,-6-8-15,-4-4 0,-1 3 16,0 1-16,-1 2 0,-1 3 16,4 0-16,2 1 0,-6-2 15,-3-1-15,5 0 0,1 0 16,0-1-16,-1-2 0,2 4 16,0 3-16,-6 1 0,-4-1 15,4-2-15,3-2 0,1 2 16,0 0-16,2 1 0,1 3 0,-3 1 15,-1 2-15,-2-2 0,-1-2 16,-1 3-16,-1 1 0,3 4 16,3 2-16,-5 1 0,-5 1 15,4 0-15,2 0 0,0 2 16,0 1-16,2 1 0,3 1 16,-3 0-16,-1 3 0,2-2 0,0 1 15,1 1-15,0 1 16,2 0-16,1 0 0,-7 0 15,-4 1-15,2 0 0,1 0 0,-5 6 16,-2 4-16,4 4 0,6 3 16,-11 7-16,-6 4 0,6-1 15,6-4-15,-1 9 0,-2 4 16,-1 2-16,-3 3 0,-1 4 16,1 3-16,6 0 0,4-1 15,5 10-15,2 7 0,1-1 0,-1 0 16,1 3-16,-1 1 15,6 3-15,6 0 0,-3 5 0,-3 4 16,16-28-16,11-19 0,6-14 16</inkml:trace>
  <inkml:trace contextRef="#ctx0" brushRef="#br0" timeOffset="62861.7782">22299 12707 0,'0'0'0,"0"0"0,0 0 16,0 0-16,0 0 0,0 0 15,0 0-15,0 0 0,0 0 16,0 0-16,0 0 0,0 0 0,0 0 15,0 0-15,0 0 16,0 0-16,0 0 0,0 0 0,0 0 16,0 0-16,0 0 15,0 0-15,0 0 0,0 0 16</inkml:trace>
  <inkml:trace contextRef="#ctx0" brushRef="#br0" timeOffset="64846.9761">22036 12353 0,'0'0'0,"0"0"15,0 0-15,0 0 16,0 0-16,0 0 0,0 0 0,0 0 16,0 0-16,0 0 0,0 0 0,0 0 15,0 0-15,0 0 16,0 0-16,0 0 0,0 0 15,0 0-15,0 0 0,0 0 16,0 0-16,0 0 0,0-34 0,0 34 16,2-27-16,-2 27 0</inkml:trace>
  <inkml:trace contextRef="#ctx0" brushRef="#br0" timeOffset="65535.2041">21626 9564 0,'0'0'0,"0"0"16,0 0-16,0 0 0,0 0 0,0 0 15,0 0-15,0 0 0,0 0 16,0 0-16,0 0 16,0 0-16,-24 10 0,24-10 0,0 0 15,0 0-15,0 0 0,0 0 16,0 0-16,0 0 0,0 0 16,0 0-16,0 0 0,0 0 0,0 0 15,15 16-15</inkml:trace>
  <inkml:trace contextRef="#ctx0" brushRef="#br0" timeOffset="66751.0572">22014 11147 0,'0'0'0,"0"0"16,0 0-16,0 0 0,0 0 15,11 19-15,-11-19 0,0 0 16,18 11-16,-14-8 0</inkml:trace>
  <inkml:trace contextRef="#ctx0" brushRef="#br0" timeOffset="68400.821">19803 12607 0,'0'0'0,"0"0"15,0 0-15,0 0 0,0 0 0,0 0 16,0 0-16,0 0 0,25 12 0,-25-12 15,0 0-15,25 8 0,-25-8 16,0 0-16,28 9 0,-16-7 16,1 0-16,2 1 15,2 0-15,0-1 0,-1 1 0,1 0 16,-1-2-16,2 0 0,1 1 16,0 0-16,2 1 0,-1-1 15,-1 0-15,6-1 0,2-1 16,-1 0-16,1 0 0,-1 0 15,-1 1-15,1 1 0,-2-1 0,1 0 16,2 1-16,-1 1 0,1-2 16,5 0-16,-1 0 0,-1 1 15,2-1-15,-2 1 0,-1-1 16,-2 1-16,1-1 0,1 2 16,0 0-16,0-2 0,-2 0 0,-1 1 15,-1-4-15,1 2 16,0 0-16,1 0 0,-2 0 15,-2 0-15,-3-1 0,0 1 16,0 0-16,-2 0 0,1-1 0,0 1 16,1 1-16,-3-1 0,0 1 15,-3-2-15,-2 0 0,-2 0 16,-1 1-16,0-2 16,-1-1-16,-2 1 0,1 1 0,-2 0 15,0 1-15,-2 0 0,0 0 16,0 0-16,-1-1 0,0 0 15,-2 1-15,2-2 0,-2 2 16,0 0-16,0 0 0,0 0 0,0 0 16,-2-1-16,2 1 0,-2-1 15,2 1-15,-2-2 0,2 2 16,-3-2-16,3 2 0,-1-3 16,1 3-16,-1-2 0,1 2 15,0-3-15</inkml:trace>
  <inkml:trace contextRef="#ctx0" brushRef="#br0" timeOffset="76001.046">19219 12490 0,'0'0'16,"0"0"-16,0 0 0,0 0 0,0 0 16,0 0-16,0 0 15,16 19-15,-16-19 0,0 0 0,22 19 16,-22-19-16,23 11 0,-9-4 15,3 1-15,-1 1 0,1 0 0,2-1 16,0 2-16,2 0 16,2 0-16,7 2 0,0-1 15,1 0-15,0 0 0,0-1 16,1 0-16,-2-1 0,0-2 0,13 5 16,5 1-1,3 1-15,5-1 0,-8-2 16,-4-1-16,8 1 0,-1 1 15,-3-6-15,-2-3 0,2-2 16,-1 0-16,3-1 0,-6 0 0,1-1 16,3-2-16,-5-1 0,-4-1 15,3-4-15,2-2 0,-3 1 16,-3 2-16,1-2 0,2 1 16,-3-4-16,-4-1 0,3-3 15,4-4-15,-5 1 0,-4-1 16,5-5-16,-1-4 0,-6 4 0,-1-1 15,1-7-15,-1 0 16,-4 5-16,1 2 0,0-7 16,0 1-16,-5 2 0,-3 3 0,-3-4 15,-2-3-15,-4 6 0,-3 2 16,-1 1-16,-2 1 0,0 4 16,-1 0-16,-2 1 0,-1-1 15,-2 2-15,-2 3 0,-4-2 16,-2 0-16,0 2 0,-1 0 0,-2 1 15,0 0-15,-1 1 16,-1-2-16,-1 2 0,-3-1 16,-1 1-16,-1 0 0,-3 1 15,0-2-15,1 3 0,0-1 16,-3 1-16,-2-1 0,1 2 16,-1 2-16,0 1 0,1 1 0,-3 3 15,-1 1-15,-1-2 0,-1-1 16,-2 1-16,1 1 0,0 1 15,0 3-15,-1-1 0,2 0 16,1 1-16,1 2 0,0 1 16,1-1-16,-4 1 0,-3-2 15,3-1-15,1-1 0,-1 1 16,-2 1-16,2-1 0,1-1 0,-4 0 16,0-1-16,1 2 15,3 0-15,-10-1 0,-1-2 16,9 3-16,1 2 0,-6-1 15,-1-1-15,3 2 0,3 4 0,-2 0 16,0 0-16,2 0 0,3 1 16,0 1-16,0 1 0,0-2 15,-1-2-15,0 3 0,-1 2 16,2 0-16,1 0 0,-1-1 16,-1 0-16,6 0 0,3 1 0,-1 0 15,-3 1-15,2 1 16,0 0-16,4-2 0,-1 2 15,-1 1-15,1 1 0,-1-1 0,-1 0 16,3 1-16,1-1 0,2 3 16,3 1-16,-1 1 15,2-1-15,-2 2 0,-1 0 0,3 1 16,2 1-16,1 1 0,1 3 16,1-1-16,1 2 0,0 0 15,1 0-15,2-2 0,1 0 16,2 1-16,2 0 0,-1 2 0,2 1 15,1 0-15,1 1 0,4-1 16,1 1-16,3-2 0,2-2 16,2 1-16,3 1 0,2 0 15,1 0-15,-3-7 0,-4-3 16,-3-4-16</inkml:trace>
  <inkml:trace contextRef="#ctx0" brushRef="#br0" timeOffset="77285.1198">18444 15568 0,'0'0'0,"0"0"15,0 0-15,-27-2 0,14 0 0,-1-1 16,-1-3-16,-6 2 0,-1 2 15,-1 1-15,-3 1 16,3 2-16,2-1 0,-3 2 16,-2 2-16,2 1 0,2-1 0,-5 4 15,0 3-15,4-1 0,2 2 16,-1 3-16,-1 4 16,1 2-16,1 1 0,2 1 0,1 0 15,2 2-15,2-1 0,0 3 16,2 0-16,3-3 0,3-2 15,0 4-15,2-1 0,2-2 16,-1 0-16,3-2 0,3 1 0,1-5 16,3 1-16,2 0 0,0 2 15,2 0-15,2-1 0,-1-1 16,0-2-16,0-3 0,1-1 16,0-2-16,2-1 0,-2-3 15,0-3-15,2 0 0,1-1 16,1-1-16,-1 0 0,1 0 15,-2 2-15,1-3 0,-1-1 0,-2 0 16,2 0-16,1 0 0,2 0 16,-2 4-16,0 2 0,-3 1 15,-1 2-15,-1 1 0,-2 3 16,-1-1-16,-3 1 0,1 2 16,-2 1-16,-1-1 0,0 0 15,-1-3-15,0 1 0,-1-4 16,0-2-16,0-1 0,2-1 15,0 0-15,0-2 0,2-1 16,0 0-16,1-1 0,0 0 0,3 1 16,1-1-16,0 2 0,1 0 15,0 2-15,0 2 0,-1 0 16,-1 1-16,-1 3 0,2 1 16,3 2-16,-1-1 0,-1 1 15,-1 1-15,-2-2 0,0-2 0,0 0 16,0 0-16,0 0 15,3 0-15,-1-1 0,1-1 16,0-1-16,0-2 0,-1-2 16,1 0-16,0-1 0,2-1 0,-5-3 15,2-1-15,1-4 0,1-3 16,4-7-16,-2-2 0,-1-3 16,0-4-16,-4 5 15,0 2-15,-2 4 0</inkml:trace>
  <inkml:trace contextRef="#ctx0" brushRef="#br0" timeOffset="77485.5099">18581 16006 0,'0'0'0,"0"0"0,0 0 16,0 0-16,0 0 0,0 0 15,0 0-15,0 0 0,0 0 16,0 0-16,15 24 0,-15-24 15,21 18-15,-21-18 0,34 22 16,-14-8-16,1 2 0,3 0 16,3 2-16,2-1 0,-5-1 0,-3-3 15</inkml:trace>
  <inkml:trace contextRef="#ctx0" brushRef="#br0" timeOffset="77786.6273">19128 15457 0,'0'0'0,"0"0"15,0 0-15,0 0 0,0 0 0,0 0 16,0 0-16,-4 32 0,4-32 15,0 34-15,1-9 0,1 3 16,-1 3-16,1 14 16,2 4-16,2-2 0,0-3 0,1 11 15,0 0-15,0-1 0,1 0 16,2 2-16,0-6 0,-1-5 16,0-6-16,0 2 0,1-4 15,-3-10-15,-1-6 0,-2-5 16</inkml:trace>
  <inkml:trace contextRef="#ctx0" brushRef="#br0" timeOffset="78018.7275">19246 16019 0,'0'0'0,"0"0"16,0 0-16,0 0 0,0 0 0,0 0 15,0 0-15,13-18 0,-13 18 0,0 0 16,29-17-16,-29 17 15,29-12-15,-12 5 0,-1-2 16,2 2-16,1 0 0,1-1 16,1 0-16,4-3 0,-1 1 0,0 0 15,1-1-15,-3-2 0,0-1 16,-5 2-16,-1 3 0,-3 0 16</inkml:trace>
  <inkml:trace contextRef="#ctx0" brushRef="#br0" timeOffset="78285.2356">19626 15213 0,'0'0'16,"0"0"-16,0 0 0,0 0 0,0 0 16,-6 18-16,6-18 0,2 34 15,0-12-15,0 10 16,1 7-16,2 3 0,-1 4 0,3 20 15,2 20-15,3 14 0,1-3 16,2 21-16,1 2 0,0 8 16,0-10-16,11 40 0,3-20 15,1-20-15,1-15 0,0-19 16,-1-12-16,2-26 0,1-18 16,0-18-16,-1-14 0,-10 2 15,-7 1-15,-5-1 0</inkml:trace>
  <inkml:trace contextRef="#ctx0" brushRef="#br0" timeOffset="78885.225">20376 15507 0,'0'0'16,"0"0"-16,0 0 0,-23-12 15,14 9-15,-2-1 0,-1 2 16,-1-1-16,2 0 0,-3 4 0,-2 1 16,0 5-16,1 5 0,-5 9 15,0 7-15,1 4 0,2 2 16,-3 15-16,2 4 0,4-3 16,2-4-16,2 14 0,4 3 15,4-1-15,2-2 0,7 5 16,4-7-16,4-8 0,5-7 0,5-5 15,3-9-15,-2-9 16,1-4-16,4-8 0,4-5 16,-4-5-16,-4-5 0,0-6 0,1-7 15,2-3-15,0-4 0,0-10 16,0-8-16,-5-5 0,-3-3 16,4-15-16,2-4 0,-6 5 15,-3 5-15,1-38 0,-6 3 16,-5 9-16,-5 4 0,-1 2 15,1 1-15,-3 14 0,-1 9 16,-2 8-16,-1 4 0,-1 13 16,-1 8-16,-1 10 0,-1 8 15,2 3-15,0 2 0,0 8 0,-1 1 16,4 4-16,0 3 0,-2 12 16,-1 10-16,-1 0 0,-2 5 0,2 9 15,3 7-15,3 9 16,3-1-16,3 12 0,3 9 15,3 3-15,2-9 0,6 26 0,0-7 16,2-16-16,2-11 0,7-10 16,4-7-16,-6-15 15,-5-9-15,6-12 0,3-9 16,-3-10-16,-4-7 0,-7 2 0,-6 1 16,-4 2-16</inkml:trace>
  <inkml:trace contextRef="#ctx0" brushRef="#br0" timeOffset="79385.7405">21260 15661 0,'0'0'0,"0"0"0,0 0 16,0 0-16,0 0 0,0 0 16,0 0-16,24-7 0,-24 7 0,21-3 15,-21 3-15,24 0 0,-24 0 16,29 4-16,-11 2 15,-2 1-15,0 1 0,-2 4 16,-1 5-16,-2 3 0,-2 3 0,0 9 16,-1 4-16,-5 3 15,-3 3-15,-3 13 0,-4 2 16,-1-7-16,0-4 0,-3 7 0,-1 1 16,2-6-16,3-6 0,-1 4 15,0-3-15,3-9 0,0-5 0,2-8 16,1-4-16,1-3 15,2-2-15,4-4 0,4-3 16,1-1-16,1-1 0,3-4 0,5-3 16,0 0-16,0 2 15,4-1-15,5-1 0,-2 2 0,-3 0 16,0 2-16,0 2 0,-1 0 16,0 4-16,3 1 0,1 2 15,-3 0-15,-1 0 0,-3 6 16,-2 6-16,-4 1 0,-2 1 0,-1 15 15,-4 7-15,-1 3 16,-2 2-16,-3 9 0,-3 8 16,-3 7-16,-1-6 0,-8 16 15,-4 3-15,0-10 0,0-6 0,-3 9 16,6-25-16,5-18 0</inkml:trace>
  <inkml:trace contextRef="#ctx0" brushRef="#br0" timeOffset="79937.6725">19273 15329 0,'0'0'0,"0"0"0,0 0 15,0 0-15,0 0 0,4 31 16,-4-31-16,2 28 0,0-10 0,0 6 15,0 5-15,2 1 0,0 2 16,-1 13-16,0 4 16,-2 1-16,-1 1 0,-1 13 0,-2 11 15,1-4-15,0-5 0,1 7 16,0-3-16,0-11 16,0-8-16,2 0 0,1-7 0,0-9 15,0-8-15,4-7 0,1-5 16,1-10-16,1-6 0,-2 0 15,-3 0-15,-1 0 0</inkml:trace>
  <inkml:trace contextRef="#ctx0" brushRef="#br0" timeOffset="80702.1392">18120 16267 0,'0'0'0,"0"0"0,0 0 0,0 0 15,-8 18-15,8-18 0,-7 20 16,2-8-16,0 0 0,0-1 15,1 1-15,2 0 0,1 1 0,1 0 16,1 1-16,1-2 0,0-3 16,1 0-16,2-1 15,-1-2-15,2-1 0,-1 0 0,2-1 16,2 0-16,1 0 0,2 2 16,2 1-16,0 0 0,2 0 15,-2 0-15,0 1 0,5 2 16,1 0-16,1 1 0,1 1 15,-2 1-15,-1 2 0,-4 1 0,-1 3 16,-3-2-16,-1 0 0,-1-1 16,-1 0-16,-3 3 0,-1 1 15,-3 2-15,-1 0 0,-1-2 16,0-3-16,-2 2 0,1 2 16,-2 0-16,-2 2 0,-1 2 15,-2-3-15,1-2 0,0-2 0,-1-1 16,0 1-1,1-6-15,1 0 0,1 0 0,0-2 16,2-2-16</inkml:trace>
  <inkml:trace contextRef="#ctx0" brushRef="#br0" timeOffset="81051.7364">18259 17061 0,'0'0'16,"0"0"-16,0 0 0,0 0 16,0 0-16,0 0 0,0 0 15,0 0-15,0 0 0,18-24 16,-18 24-16,17-17 15,-17 17-15,24-19 0,-9 9 16,0-1-16,1-1 0,-2 1 0,0 1 16,3-3-16,2 0 0,0-2 15,2-3-15,5-6 0,-2-2 16,-1 1-16,0 0 0,6-7 16,-1 1-16,-4 3 0,-2 3 15,-2 4-15,-3 2 0,-1 5 16,-3 2-16,-1 3 0,0 3 15,1 3-15,1 3 0,0 5 16,0 4-16,-3 1 0,-1 2 0,4 6 16,-1 3-16,-1 0 0,-1 2 15,0 3-15,-1 3 16,0-4-16,-1-3 0,2-2 16,1-1-16,0-2 0,-1-3 0,3-7 15,3-4-15,-2-5 0,0-3 16,-4 1-16,-3 0 0,0 2 15</inkml:trace>
  <inkml:trace contextRef="#ctx0" brushRef="#br0" timeOffset="81937.6616">19136 14700 0,'0'0'0,"0"0"0,0 0 16,0 0-16,0 0 0,0 0 0,0 0 16,0 0-16,0 0 0,0 0 15,0 0-15,0 0 16,0 0-16,0 0 0,0 0 0,0 0 15,0 0-15,0 0 16,0 0-16,0 0 0,0 0 16,0 0-16,0 0 0,0 0 15,0 0-15,0 0 0,0 0 0,0 0 16,0 0-16,0 0 16,0 0-16,0 0 0,0 0 0,0 0 15,-9-21-15,9 21 16,0 0-16,0 0 15,0 0-15,0 0 0,0 0 0,0 0 16,0 0-16,0 0 0,0 0 16,0 0-16,0 0 15,0 0-15,0 0 0,0 0 0,0 0 16,0 0-16,0 0 0,23-10 16,-23 10-16,0 0 0,0 0 15,0 0-15,0 0 0,0 0 16,0 0-16,0 0 0,0 0 15,0 0-15,0 0 0,0 0 16,0 0-16,0 0 0,0 0 0,0 0 16,0 0-16,23-7 0,-23 7 15,0 0-15,0 0 16,0 0-16,0 0 0,0 0 0,0 0 16,0 0-16,0 0 0,0 0 15,18-17-15,-18 17 0,0 0 0,6-9 16,-4-4-16,1 2 15,-1 1-15,0 1 0</inkml:trace>
  <inkml:trace contextRef="#ctx0" brushRef="#br0" timeOffset="82801.8927">19082 14711 0,'0'0'0,"0"0"16,0 0-16,0 0 0,0 0 15,0 0-15,0 0 0,0 0 16,0 0-16,0 0 0,0 0 0,0 0 16,0 0-16,0 0 15,0 0-15,0 0 0,0 0 16,0 0-16,0 0 0,0 0 15,0 0-15,0 0 0,0 0 16,0 0-16,21 17 0,-21-17 16,0 0-16,0 0 15,30 0-15,-30 0 0,0 0 0,31 1 16,-20-1-16,-1 1 0,0 1 16,0-1-16,1 1 15,-1 0-15,0 1 0,1-3 0,1-1 16,0 0-16,0 0 0,1 0 15,2-1-15,-2 1 0,0 0 0,0-1 16,1 1-16,-1-1 16,0 0-16,0 0 0,2 1 15,-2-1-15,-1 2 0,1-1 16,2 0-16,-2 0 0,0 0 0,-1 0 16,-1 0-16,-1-1 0,0 1 15,-1 1-15,0-1 16,-2 0-16,0 1 0,1-1 0,-1 1 15,1-1-15,-1 1 0,-1-1 16,1 0-16,-2 1 0,0-1 0,-1 1 16,1 0-16,-1 0 15,-1 0-15,1 0 0,-1 0 16,-1 0-16,0-2 0,1 2 0,-1 0 16,0 0-16,0-1 0,0 0 15,2 0-15,-1 0 0,0-1 16,1 1-16,-2 0 0,0 0 15</inkml:trace>
  <inkml:trace contextRef="#ctx0" brushRef="#br0" timeOffset="84054.3469">19743 14083 0,'0'0'15,"0"0"-15,0 0 0,0 0 16,0 0-16,0 0 0,0 0 16,0 0-16,0 0 0,0 0 0,0 0 15,-5 25-15,5-25 0,0 0 16,4 24-16,-4-24 0,2 20 15,-1-10-15,0 1 0,0 2 16,0-2-16,0 0 0,2 1 16,-2 2-16,0 0 0,0 2 15,1 0-15,-1-1 0,0 1 0,0-1 16,2 2-16,-1-1 16,0 1-16,1 4 0,1 0 0,-1-1 15,0-2-15,1-1 0,0 0 16,0 0-16,2 0 0,-2 4 15,1 4-15,-1-3 16,1-2-16,0 0 0,3-1 0,0 0 16,-1 1-16,0 0 0,0 2 15,-1-3-15,0-1 0,-1 0 16,1-1-16,-1 1 0,0-1 0,-1 2 16,0 2-16,1-1 15,-1-2-15,2 1 0,-1 2 16,0-2-16,-1-1 0,3 2 15,0-1-15,-1-5 0,-1 1 0,0 0 16,-1 1-16,1-2 0,-1-1 16,3 0-16,0 1 0,-1 0 15,-3-2-15,3 2 16,0 0-16,0 0 0,-1 0 0,0-2 16,-1-1-16,1-1 0,-1 1 0,0-2 15,1 0-15,-1-1 0,1 0 16,-1-1-16,-1 0 15,0-2-15,-1 1 0,0-2 0,0 1 16,0-1-16,1 1 0,-1-1 16,0 0-1,0-1-15,0 1 0,1-1 0,-2 1 16,1 0-16,-1-1 0,0 0 0,0-1 16,0 0-16,0 0 0,2 1 15,-1-1-15,-2-2 0,2 4 16,-2-4-16,2 3 0,-2-3 15,0 4-15,1-2 0,0 1 16,-1-3-16,3 2 0,-3-2 16,3 3-16,-3-3 0,2 2 15,-2-2-15,0 0 0,0 0 0,0 0 16,0 0-16,0 0 16,5 4-16,-5-4 0,0 0 0,0 0 15,0 0-15,0 0 0,0 0 16,0 0-16,0 0 0,0 0 15,0 0-15,6 0 0,-6 0 16,0 0-16,0 0 0,0 0 16,0 0-16,0 0 0,0 0 15,0 0-15,0 0 0,0 0 0,0 0 16,0 0-16,0 0 0,0 0 16,0 0-16,0 0 0,0 0 15,0 0-15,0 0 0,0 0 16,0 0-16,0 0 0,0 0 15,0 0-15,0 0 0,0 0 0,0 0 16,0 0-16,0 0 0,0 0 16,0 0-16,0 0 15,0 0-15,0 0 0,0 0 0,0 0 16,0 0-16,0 0 16,0 0-16,0 0 0,0 0 15,0 0-15,0 0 0,0 0 16,4-4-16,-4 4 0,0 0 0,3-5 15,-3 5-15</inkml:trace>
  <inkml:trace contextRef="#ctx0" brushRef="#br0" timeOffset="97235.45">12601 8660 0,'0'0'15,"-13"-4"-15,-6-2 0,-7-2 16,-2 1-16,-16-2 0,-7 3 16,-7 0-16,2 3 0,-17 5 15,-4 3-15,3 2 0,3 1 0,-17 9 16,-2 4-16,9 0 0,7 2 16,-39 12-16,4-1 0,16-5 15,13-4-15,-4 0 0,-1-1 16,11-4-16,9-3 0,-7 4 15,-4 5-15,14-1 0,12 0 16,-12 4-16,-7 3 0,4-1 16,4-3-16,-2 10 0,0 8 15,9-3-15,8-2 0,-9 10 16,-6 6-16,12-6 0,7-2 0,-5 8 16,-2 8-16,5-7 0,4-3 15,0 7-15,1 7 0,4-7 16,6-4-16,-2 7 15,-2 4-15,7-7 0,6-7 0,4 5 16,2 2-16,3-4 0,2-4 0,5 5 16,4 5-16,3-18 15,1-10-15,3 7 0,0 4 16,7-3-16,0-2 0,10 0 16,6-1-16,-5-11 0,-3-8 0,15 2 15,10 2-15,-5 1 0,-3 2 16,14-7-16,7-4 0,-1-7 15,-3-3-15,11-2 0,7-2 16,-5 0-16,-1 0 0,12-6 16,8-6-16,-9-1 0,-9-2 0,18-6 15,13-5-15,-14-2 0,-8 1 16,12-13-16,6-6 16,-10 2-16,-7 0 0,8-8 0,6-5 15,-10 3-15,-7 3 0,8-8 16,6-6-16,-13 4 0,-11 2 0,10-10 15,7-6 1,-14 7-16,-9 3 0,4-12 0,3-8 16,-9 12-16,-6 8 0,1-16 15,1-11-15,-11 11 0,-7 9 0,2-14 16,1-8-16,-6 12 16,-3 13-16,-9-14 0,-6-6 15,-6 12-15,-5 8 0,-7-3 16,-5-3-16,-3 13 0,-3 8 0,-15-1 15,-8-2-15,1 6 0,0 4 16,-13 4-16,-9 2 16,4 9-16,4 5 0,-13 2 0,-8 2 15,5 4-15,3 3 0,-12 11 16,-9 5-16,10 6 0,4 3 0,-16 8 16,-12 8-16,11 1 0,7 2 15,-8 26-15,-5 18 0,13-11 16,8-8-16,-1 12 0,-2 9 15,14-8-15,12-4 0,8 4 16,6 3-16,14-15 0,9-10 0,13-3 16,9 0-16,-3-14 0,-3-9 15,-1-8-15</inkml:trace>
  <inkml:trace contextRef="#ctx0" brushRef="#br0" timeOffset="97489.9465">11710 9687 0,'0'0'0,"0"0"16,0 0-16,0 0 0,0 0 0,15 20 16,-15-20-16,30 5 15,-30-5-15,24 3 0</inkml:trace>
  <inkml:trace contextRef="#ctx0" brushRef="#br0" timeOffset="97686.5661">11924 9634 0,'0'0'0,"0"0"16,0 0-16,20 16 0,-20-16 0,0 0 15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4:42"/>
    </inkml:context>
    <inkml:brush xml:id="br0">
      <inkml:brushProperty name="width" value="0.05054" units="cm"/>
      <inkml:brushProperty name="height" value="0.05054" units="cm"/>
      <inkml:brushProperty name="color" value="#FED406"/>
    </inkml:brush>
  </inkml:definitions>
  <inkml:trace contextRef="#ctx0" brushRef="#br0">45346 28246 435,'-14'-7'-1,"1"2"-2,2 2-1,3 2-2,0 1 1,0 0 6,0 0 5,0 0 5,0 0 7,1-2 7,-1 0 8,0-1 8,2 0 5,6 0 2,4 2 2,6 0 1,1 1-3,1 0-11,0 0-10,0 0-11,-1 0-6,1 0-3,0 0-2,0 0-3,-1 0-1,1 0 0,0 0 0,0 0-1,-1 0 0,1 0 1,0 0-1,0 0 0,-1 0 0,1-2 0,0 0 0,0-1-1,-1-1 0,1 2 0,0 0-1,-1 2 1,2 0 0,0 0-1,1 0 1,1 0-1,1 0 1,0 0 1,-1 0 2,1 0 0,-1 0 2,-1 2-1,-1 0 0,0 2 1,-2-1-1,1-1-1,0 0 0,0-2-1,0 0 1,1 0 0,1 0 1,1 0 0,1 1 1,0 0 1,-1 2 0,1 0 0,0 0 0,-1-1 1,1 0 0,-1-2 0,1 0-1,0-2 0,-1 0-1,1-1-1,0 0-1,-1 0 0,1 2-1,0 0 0,-1 1 0,1 0 1,0 0-1,-1 0 0,1 0 1,1 0-1,2 0 0,0 0-1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86850 53450,'16'0,"-1"0,1 0,-8 8,0 0,-1 7,1 1,-8 7,0 1,0-1,0 1,0-9,0 1,8-8,0 0,15-8,1 0,7-8,0 0,1-8,-1 1,-23 7,0 0,-8-8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4:54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64791 29219 573,'-58'-22'-4,"8"3"8,9 3 8,10 3 9,6 2 2,5 2-4,4 2-4,6 2-4,1 2-2,-3 0 1,-4 2 0,-2 1 0,-2 0 0,-1 0-2,-1 0-1,-1 0-1,0 1-2,-1 1-2,1 3-2,-1 2-1,1 1-2,1 0 0,1 0 0,1 0 0,0 0 0,1 1 1,-1 1 1,1 2 1,-2-1 0,0-1 1,-1-1-1,-1 0-1,0-1 2,1 1 1,1 2 1,1 0 2,1 1 1,-1 1-2,0 1 0,1 2 0,-1-1-1,1 1 0,-1 0 1,1-1 0,-1 1 1,2 2 0,1 0 0,1 1 0,1 0 0,1 1-1,0-1-1,2 1-2,1-1 0,1 1-1,0 0 0,2-1-1,0 1 0,0-1-1,1 1 0,-1 0 0,1-2 1,2 1-1,2-2 1,2-1 0,1 0 0,0-1 0,0 1 1,0 0-1,1-1 1,2-1-2,2-1 1,2-1-1,1 0 0,3 0 0,2 0 0,2-1 1,0 1 0,-1 0 0,-1-1 0,0 1 0,-1 0 0,1 0-1,1-1 1,1 1 0,1 0 0,0 0 1,-1-1 1,1 1 2,0-1-1,-1-2 0,1-2 0,0-2-1,0-1 0,1 1 1,1 2 1,1 0 2,1 0 0,1 0-1,1-2-1,1 0-1,2-2 0,1-1 1,3 0 1,1-2 0,2 1 1,1 0-1,1 2-1,0 0-1,1 1 0,-1 0 0,-1 0 0,-1 0 0,-1-1 0,2-1-1,1 0-2,1-1 0,-1-1-1,0 0 1,-1 0 0,-1 0 0,0-1 0,1-1 0,0 0 0,2-1-1,0-1 1,1 2 0,-1 0 0,0 2 1,0-1 0,1-2 0,-1-2 0,0-2 0,0 0 0,1 2 1,-1 3-1,0 1 0,0 1 0,-3 0 0,-2 0 1,-1 0-1,-3 0 0,0 2 0,-1 0 0,0 2 0,-2-1 0,2 1 0,2 0 0,-1 0 0,2-1 1,-1 0 1,1-2 2,-1 0 0,0-2 2,1-2-2,-1-2 0,1-2 0,0 0-1,1 1 1,0 0 1,2 2 0,0 0 1,-1 2-2,-1 0 0,-1 2-2,-1 0 0,1 0 0,-1 0-1,1 0 1,-2 0 0,0 0 0,-1 0 0,-1 0 0,1-1 1,1-2-1,3-2 0,1-2-1,1-1 1,-1-1 0,-1-2-1,-1 0 0,-2 0 1,0 1-1,-1 0 1,0 2 0,-3 0-1,0 0 1,-1 1-1,0-1-1,-2-1 1,-1 0-1,-1-1 0,-1-1-1,-1-1 0,-2 2 1,-3 1-1,-1 1 1,-1-2 0,0 0 1,0-3 1,0-1 1,0-2 0,-1 2 1,1 1 1,0 1 0,-1-1 0,-2 0 0,-3-1-1,0-1 0,-3-1-1,-1 1 0,0-1 1,-1 0-1,-2 0 1,-2-3-1,-2-2 0,-1-1-1,-2-1 0,0 1-2,0 1 0,0 1-3,0 1 1,-1 1 0,-1 1 1,-1 1 1,-2 0 0,-2 2 0,-1 1 1,-3 1-1,-1-1 1,-1-2-2,-1-1-1,-1-3 0,-1 0-1,-2 1-1,-3 1 1,-1 1-1,-2 0 1,-3 2 1,-1 1 1,-2 1 1,-1 1 1,0 0-1,0 2 0,0 1 1,0 0-1,0 0 0,-1 0 0,2 1 1,-2-1-1,1 0 0,0 0 1,0 0 0,1 0 0,2-2-2,1 0 0,3-1-1,2 0 0,0 0 0,1 2 0,1 1 0,0 0 1,-1 0 0,0 0 1,-2 1-1,0 0 1,1 2 1,1 2 1,2 2 0,-1 1 1,-1 0-1,-1 0 0,0 0-1,-2 0-1,1 0 1,0 0-1,0 0 0,-1 0 0,-1 2-1,-1 0 1,0 2 0,-1 0 0,-1 0-1,1-1 1,0 1-1,0 1 1,0 0 0,-1 1 0,1 2 1,0 1-1,2 1-1,0 3-1,1 2-2,2 1-2,0-1-3,1 1-3,1 0-4,2 0-2,3 1-1,3 1-2,3 1-2,3-1-7,5-3-11,3-3-13,4-2-12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01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92163 14780 691,'0'-15'-43,"0"2"13,0 3 14,0 1 13,0 3 12,0 4 9,0 4 10,0 4 8,-1 2 1,-1-1-6,0 1-8,-1 0-7,-2 1-4,-2 3-2,-2 4-1,-1 2-2,-1 0 0,2-1-2,2-2 0,2-2-1,1-2-2,0 1 0,0 0-1,1-1-1,-1 1 0,2 0-1,0 0 0,2-1 0,-1 1 0,0 0 0,-2 0 0,0-1-1,-1 1 2,0 0 0,0-1 1,0 1 0,0 1 1,0 0 0,0 1-1,1 1 1,-1 1-1,0-1-1,0 1 1,0 0-1,0-1-1,0 1 1,0 0-1,0-1 0,0 0 0,0-1 0,0 0 0,1-2-1,-1 0 1,2 0-1,0-1 1,2 1 0,-1 0 0,0 0 0,-2-1 0,0 1 1,-2 0-1,0 0 1,-1-1 0,-1 1 0,-1 0 1,2 0-1,0-1 0,2 1 1,0 0-1,0-1 0,0 1 1,0 0-1,0 0 0,1-1 2,-2 1-1,2 0 2,-1-1 0,2-1 0,0 0 0,2-2-1,-1 0 1,0 2 1,-2 0 0,0 1 1,-1 0 1,0-1-2,0 0-1,0-2 0,0 0-1,1 2 0,-1 0 0,0 1 0,0 0 0,0 0 0,0-2 0,0 0 0,0-1 0,0 1 0,0 1 0,0 2 0,0-1-1,1-1 0,-1-1 0,0 0-1,0-1 0,0-1-1,0 1 0,0 0 0,0 0 0,0 0 0,0 0 0,1-1 0,-2 2 1,-1 0 1,0 1 2,-1 2 2,0-1-1,0 1 0,2 0-1,1 0 0,0-2-2,2 1 0,0-2-1,2 0-1,-2-1 1,0 1-1,-3 2 1,-2 0-1,0 1 1,0 1 1,2 1 2,1 2 1,-1-1 0,0-1 0,-2-1-1,0-1-1,0 0 1,0 0-1,2-1 1,1 1-1,0-1 1,0 0-1,0-2-1,0-1 0,1 0-1,0 0 0,1 0-1,2 0-1,0 0-1,-2-1 0,-1 1-1,0 0 0,-1 1-1,-2 1 2,0 3 2,-1 2 0,-2 1 2,0-1 2,-1 1 1,-1 0 2,0-1 1,2-1-2,2-1-1,2-1-1,1-1-1,1 0 0,-2-2 0,2 0 0,-1-2-1,0 1 1,0 0 0,0 0-1,1-3 0,2-2-4,2-6-1,2-2-3,1-3-1,0 0-1,0 0 1,0 1-1,1-5-3,3-6-7,3-7-7,4-7-6,-1 0-6,-1 6-4,-2 5-5,-2 7-5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02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92559 14561 681,'-2'-13'2,"0"8"8,-3 7 8,-2 6 9,0 4 0,0 0-4,2-1-5,1 1-4,0 0-3,0-1 0,0 1 0,0 0-1,0 0 1,0 1-2,0 1 0,0 2-1,0-1-1,-2-1-1,0-1-2,-1 0 0,-1-1-1,2 1 1,1 1-1,0 1 1,1 1-1,-2 0 1,0-1 0,-1 1-1,-2 1 1,0 1 0,-1 3 0,-1 1 0,-1 2-1,2-1 1,1 1-1,1-1 0,0 1-1,0 1 0,0 1 0,0 1-1,1-1 0,1-1 0,0-3 0,2-1 0,0-2 0,0 1 1,0-1-1,0 1 0,0 0 0,0-1 0,0 1 0,1-1 0,-1 1 0,0 0-1,0-1 0,0 1 0,-1-1-1,0-1 1,-1-1-1,-2-1 0,1 0 0,1 0 0,0-1 0,2 1 0,0-1 0,0 1 0,0 0-1,0-1 1,0 0-1,1-2 1,-2-3 1,2-1-1,-1 0 1,0 0-1,0 1 0,0 2 0,-1-1 0,0-1 1,-1-1-1,-1 0 0,-1-1 1,2-1 0,0 1 0,2 0 1,0 0-1,0 2 0,0 0 1,0 1-2,0 0 1,1-1 1,-1 0 0,0-2 0,0 0 0,0 2 0,0 0 0,0 1 0,0 1-1,0 0 0,0-1 0,1 1-1,-2 1 0,2 0 1,-1 1 1,0 1 0,0 1 1,0 0-1,0-1 0,0 1 0,0-1-1,0-1 1,0-1-1,1 0 0,-1-2 0,0-1 0,0-1 1,0 0-1,0-1-1,0-1-2,0 1-2,0 0-2,0 0 0,0 0 1,0 0 2,1-1 2,-1 1 1,0 0-2,0 0-2,0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2-08T01:55:08"/>
    </inkml:context>
    <inkml:brush xml:id="br0">
      <inkml:brushProperty name="width" value="0.08333" units="cm"/>
      <inkml:brushProperty name="height" value="0.08333" units="cm"/>
      <inkml:brushProperty name="color" value="#F2395B"/>
    </inkml:brush>
  </inkml:definitions>
  <inkml:trace contextRef="#ctx0" brushRef="#br0">79692 20850,'-17'46,"1"0,0 0,1 0,-2 1,1-1,0 0,0 1,0-1,0 0,0 0,0 0,0 0,0 0,0 1,0-1,0 0,0 0,0 0,0 1,0-1,0 0,0 0,0 0,-1 1,1-1,0 0,0 0,0 0,0 1,0-1,0 0,0 0,0 0,0 1,0-1,0 0,0 0,0 0,0 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0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86674 6256 548,'-7'15'109,"1"-2"-27,0-3-30,2-1-28,0-1-16,0 0-1,0 0-3,0-1-1,-3 4-1,-5 6-1,-7 5-2,-5 7 0,-2-1-1,5-4-3,3-5-3,5-4-1,3-5 0,6-1 3,4-2 3,6-2 4,3-2 1,1 0 0,3-2 0,2 0-1,0-2 1,1 0 0,0-2 1,-1 0 0,1-2 0,1 0 1,2-1 0,0-2 0,-2 1-1,-1 1 1,-4 0-1,-3 2-1,-2-1 5,-2-2 10,-2-2 8,-2-1 10,-2-3-1,0-2-10,-2-1-10,0-3-12,-1-1-6,0 1-5,0-1-5,0 1-5,1 0-3,1 1-4,0 1-2,2 1-4,0 0-1,0 0-1,0 1-1,0-1-1,1 1 0,1 3-2,3 1-1,2 2-1,0 1 2,0 1 8,-2-1 8,0 0 7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0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87731 5750 557,'7'23'99,"-2"1"-18,-2-1-18,-2 1-19,-1 0-12,0 3-5,0 1-5,0 3-6,0 0-3,0 0-3,0 1-2,0-1-2,-1 0-1,-2 0 0,-2 1 1,-2-1-1,0-2-7,1-5-16,0-5-16,2-5-17,0-5-9,2-4-3,0-6-2,2-4-4,0-4 6,2-4 14,0-2 14,2-3 12,0-1 10,0 1 5,-1 1 4,1 1 4,1 1 6,0 2 4,1 3 6,2 1 6,0 1 2,0 0 1,-1 0 1,1 0 2,0 1-1,2 1 0,0 0-1,1 2 0,0 0-3,0 0-4,-2 0-4,-1 0-5,1 1-5,0 0-5,1 2-6,2 1-5,-1-2-9,-1-1-12,-1-2-12,0-1-12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0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88427 5600 512,'-1'33'143,"0"6"-30,-2 5-29,0 4-30,-1 3-19,0 0-8,0 0-8,1 0-9,-2 1-8,0 3-5,-1 3-6,-1 4-6,-1 0-11,2-1-14,1-1-15,1-1-15,0-6-2,2-10 12,0-12 11,2-9 11,0-8 7,0-1 3,0-2 2,0-2 3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1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89583 6050 614,'30'8'100,"-3"0"-21,-4-1-22,-1 1-21,-2 1-13,1 2-3,1 2-4,1 1-3,0 2-2,-1 0-1,-1-1-2,-1 1-1,-2-1-3,-1-1-2,-2-1-5,-2 0-3,-3-2-3,1-1 0,-2-1-2,0 0-1,-3-1 0,-3-1 3,-2 1 1,-4 0 2,-2-1 2,-3 0 2,-4-2 2,-2 0 1,-3-1 0,-3 3-2,-3 2-3,-3 2-2,-1 0-3,-1 1-3,1 0-5,0 0-3,0-1-5,3 1-7,1 0-6,3 0-7,2-2-1,4-1 7,4-2 5,5-2 7,1-1 5,0 0 3,0 0 5,0 0 3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1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91381 6333 644,'-7'30'120,"2"0"-28,3-2-28,1 1-29,1-4-16,0-2-5,0-3-6,0-3-4,1-2-5,1-3-2,3-1-3,2-2-3,2-2-3,2-2-5,1-3-4,3 0-4,2-4-3,1-4 0,3-4-1,1-4 0,0-3 0,-1-3 2,-2-3 1,-3-2 2,-2-3 3,-4 1 6,-4 0 4,-4 0 6,-4 1 5,0 3 4,-3 3 4,-2 3 5,-2 2 1,-4 2-1,-2 3-2,-3 1-1,-3 4-7,-5 6-11,-3 6-11,-4 6-12,1 1-4,7-1 6,7-3 3,7-1 6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18"/>
    </inkml:context>
    <inkml:brush xml:id="br0">
      <inkml:brushProperty name="width" value="0.04767" units="cm"/>
      <inkml:brushProperty name="height" value="0.04767" units="cm"/>
      <inkml:brushProperty name="color" value="#FED406"/>
    </inkml:brush>
  </inkml:definitions>
  <inkml:trace contextRef="#ctx0" brushRef="#br0">81016 12641 461,'-1'-15'61,"-2"4"-10,-2 3-10,-1 3-9,-2 1-7,0 0-1,0 0-3,0 0-1,-2-1-2,-5 0 0,-5-1-1,-5-1 1,-1 0-3,3 2-3,3 2-4,3 2-4,-1 0-2,-2 0 0,-3-2 0,-2 0-1,-4 0 0,-1 0 0,-3 2-1,-1 0 0,-1 1 0,0 0 0,-1 0 0,1 0 1,0 0 1,1 0 0,2 0 1,0 0 0,1 1 1,1 0-1,1 2 0,1 0-1,1 2 0,-1 0 0,1 1-1,0 2 0,0 0 0,3 1 0,1 1-1,3 2 1,0 0-2,0 1-1,1 1 0,-1 1-2,1 1-1,-1 0 1,0-1 1,1 1-1,-1 0 1,1 1 0,-1 1 0,1 1 1,0 0 0,4-2 1,3-3 0,3-1 0,2-1 0,2 1-1,2 2-1,2 0-2,1 1 0,2 1 2,0 1 2,2 1 1,0 1 0,0-1-1,-1 1-1,2-1-1,-2 2 0,1 1 2,0 3 1,0 1 2,0 2 3,0 1 3,0 1 4,0 1 3,0-2 0,2-2-2,0-3-2,1-3-3,1-2-1,-2-3 0,-1-1-1,0-2-1,0-2-1,1-1-2,3 0-1,2-2-2,1-1-2,0 0 0,-1-2-1,1 0 0,1-2-1,2 1 2,1 0-1,3 0 2,1 0 0,1 0 2,1 0 2,1 0 1,1-1 1,1 0 0,1-2-1,1 0 0,1-1 0,1 0 0,1 0 0,1 0 0,-1 0-1,0 0 0,-1 0-1,-1 0 0,-1 0 0,1 2 1,-1 0-1,1 2 0,0 0 0,1 1 0,0 2 0,2 0-1,0 0 0,-1-2 0,-1-3-1,-1 0 0,-2-2-1,-1 0 1,-3 0 0,-1 0 1,-2 0-1,-1 0 1,-1 0 0,-1 0-1,0-1 1,0-1 0,-1 0 0,1-1 0,0-2 0,1 0 0,2-1 1,0-2-1,0-1 0,1-1 0,-1-3 0,1-2 0,-1 0 0,1 1 0,0 1-1,-1 1 1,0 0 0,-1 0 0,0 0 0,-2 1 0,0-1 0,-1 0 0,1 0 0,0 1 0,-1 0 0,1 0 0,0 2 0,-1 1 1,0-1-1,-1 0 1,0-1-1,-2-1 0,0-2 1,0 0-1,-1-1 0,1-1 1,-1-1-1,-1-2 0,0 0 1,-2-1 0,0-1 0,-2-3 1,-1-1-1,0-3 0,-1 0 1,0 0-1,-1-1 1,1 1-1,-1 0 1,-4 1 0,-2 1 0,-3 1 0,-3 2 0,0 1 2,-2 3 2,0 1 0,-1 0 0,-3-1-1,-2-3-3,-1-1-1,-3-1-2,0 3-1,-1 1 0,0 3 0,-3 0-1,-2 0 1,-1 1 0,-2-1 1,-3 2 0,-3 2-1,-3 4 0,-2 3 0,-2 1 0,0 2 1,0 0 1,0 2 2,-1 0 1,-1 0-1,0 0 0,-2 0-1,0 0 0,-2 2-1,0 0-1,-2 2-1,1 1-2,0 3-2,2 4-3,1 2-2,0 2-4,1 1-6,2 1-6,0 1-6,4 0-3,6-3 1,5-1 1,7-2 1,3-2-4,3-1-6,1 0-8,2-2-6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87794 52750,'31'0,"-7"0,0 0,15 23,0 1,-8 7,1 1,-32 30,0 1,-32-1,1 1,-32 23,0 0,16-39,0 0,16-31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24"/>
    </inkml:context>
    <inkml:brush xml:id="br0">
      <inkml:brushProperty name="width" value="0.04044" units="cm"/>
      <inkml:brushProperty name="height" value="0.04044" units="cm"/>
      <inkml:brushProperty name="color" value="#FED406"/>
    </inkml:brush>
  </inkml:definitions>
  <inkml:trace contextRef="#ctx0" brushRef="#br0">46343 23038 543,'-16'-9'2,"1"0"1,-1-1 2,0-1 3,0-2 2,-1-2 4,-1-1 3,-1-3 3,-1 0 1,1 3-2,-1 1-4,1 2-1,-3 3-3,-3 3-1,-5 2-2,-3 4-2,-4 2-1,-4 2-1,-5 2-3,-3 2 0,-2 1-2,1 3 0,-1 2 0,0 2-1,1 0 0,4 1 0,2 0 0,4-1 0,1 1 1,1 1 0,1 2 2,2 0 1,1-1 1,3-1 1,3-3 1,3-1 2,3-1 0,3 2-1,3 0-1,3 1-1,1 1 0,2 1 0,1 1 0,1 1 0,0 2 0,2 3 1,0 3 0,2 3 0,1 1 1,2 1 0,2-1 0,2 0-1,2 1 1,4 1-1,2 1-1,3 0-1,1 1 0,-1 1-1,0-1 0,-2 0 1,0-1-2,0-3 1,-1-3 0,1-3-1,0-3 0,1 0 1,2-1 1,0 0 1,1-3 0,-1-1 0,1-3 0,0-1-1,0 0 1,3 1 0,1 3-1,3 2 1,0 0 0,1 1 0,-1-1 0,1 1 0,0 0 0,3-1 0,1 1 0,3-1-1,0 0 0,0-3-1,1-1-1,-1-2-1,0-2 0,1-1 0,-1 0 2,0-2 1,1 0 0,-1 2-1,0 0 0,1 1 0,-1-1-1,0-2 0,1-4 1,-1-2 0,0-2 0,1 0-1,-1 0 0,0 0 0,1-1 0,1-1-1,1 0 1,1-1 1,-1-3-2,0-2-1,-1-3-1,-1-3-2,-2-3-1,0-2 1,-1-1 0,-1-3 0,-1-1 1,-1-3 0,-1-1-1,-1-2 1,-1-2 0,-1-1 1,-1-1 0,-1 0 1,-1-2 0,-1-1 0,-1 0-1,0-2 1,-3-1 0,-3 0-1,-3-2 0,-2 0 0,-3-2 0,-2 0 1,-2-2 1,-2 0 2,-3 1-1,-2 4 1,-3 4-2,-3 3 0,-2 3 0,0 2 2,1 0 0,-1 1 1,0 1 1,-1 1-1,-2 1 1,1 1-1,-4 1 0,-3-1 1,-5 1 0,-3-1-1,-3 2 1,-1 1 0,0 3-1,-2 1 0,-1 2 0,-2 3 2,-3 1 0,0 2 2,-2 2 0,2 2-2,0 3-1,2 1-1,-2 2-1,-1 1-2,-2 3-1,-1 2-1,-2 2-3,2 4-2,0 2-3,2 3-3,0 3-3,2 3-3,0 3-3,1 3-4,3 1-4,2 2-5,3 1-6,4 1-5,3-3-3,7-6 3,5-5 0,6-6 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3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9625 333,'49'20'167,"16"14"-1,16 14 1,15 16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37"/>
    </inkml:context>
    <inkml:brush xml:id="br0">
      <inkml:brushProperty name="width" value="0.04994" units="cm"/>
      <inkml:brushProperty name="height" value="0.04994" units="cm"/>
      <inkml:brushProperty name="color" value="#F2395B"/>
    </inkml:brush>
  </inkml:definitions>
  <inkml:trace contextRef="#ctx0" brushRef="#br0">11944 4616 440,'-2'-12'58,"-2"8"-4,-4 8-2,-2 8-5,-1 4-4,1 3-8,0 1-6,2 3-8,-2 3-4,-3 8-2,-5 7-2,-3 6-1,-2 3-4,4-2-2,3-2-2,3-2-4,1-2-1,1 0-2,-1-1 1,0-1-2,2-5 1,1-6 1,2-7 1,2-7 2,3-4 3,4-2 6,4-3 6,4-1 4,3-2 3,5-4-4,3-2-2,5-3-4,2-2-1,1 0-3,0 0-1,2 0-3,0 1-2,-2 1-2,0 0-1,-1 2-4,-1 0-1,-3 2-4,-2 0-2,-1 2-4,-2 0-3,-1 0-5,-1 0-5,-1 0-4,-2 1-7,-4 4-6,-4 2-8,-4 4-7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37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12561 4645 475,'-15'-7'5,"4"0"9,3 2 11,3 1 9,1 2 6,0 5 6,0 6 3,0 4 5,1 6-2,2 5-8,2 6-7,2 7-8,0 6-6,0 10-3,-2 8-3,0 9-3,-2 6-3,0 6-4,-2 5-4,0 4-3,-1 3-1,0-2 0,0 0 2,1-2 0,-1-6-15,0-11-33,0-12-32,0-12-34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46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29700 47767 526,'1'-21'62,"2"8"-3,2 7-2,2 7-2,1 3-6,1 1-7,2 2-8,0 0-9,1 3-5,1 4-3,1 3-2,2 5-3,-2 1-3,-1 1-2,-2-1-1,-2 1-3,-1-3-1,-1-3-3,1-5 0,0-3-2,0-2-1,0 0 1,0 0-1,-1 0 1,2-5-1,4-9 1,2-8-1,3-9-1,5-10-1,7-14-6,6-12-4,8-13-4,3-6-6,0 1-6,0 2-7,0 0-5,-4 6-5,-7 14-1,-9 13-3,-7 12-1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1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27650 55279 604,'22'14'93,"-3"-3"-21,-3-3-22,-3-2-20,-2-2-13,-2 1-2,-2 2-3,-2 0-2,-2 1-1,2 0-2,-2 0 1,1-1-1,1 1 0,0-2 0,1-1 1,2 0 1,0-2-1,1-2-1,2-2 0,0-2-2,1-3-1,-1-2-1,1-3-3,0-3 0,0-4-5,3-3-7,2-5-5,1-3-7,1-4-4,-1-1-3,0-2-2,-2-2-1,-2 2 0,-3 5 7,-3 7 5,-2 6 6,-2 2-2,0 0-7,0 1-9,0-1-8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2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31911 50424 572,'-13'-2'12,"8"0"15,7-3 15,6-2 13,4 0 4,3-1-9,2 0-9,1 0-9,3 1-6,1-1-3,3 0-4,1 0-3,1 1-3,-1 1-5,-1 1-4,-1 0-3,-1 1-6,-1 0-4,-2 0-4,1 1-6,-3-1-1,-1 2 2,-3 0 2,-1 2 1,-3 2-6,-2 4-15,-4 3-13,-2 5-14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2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32731 50450 556,'-14'2'41,"5"4"2,3 4 1,4 3 1,2 3-3,2 1-6,0 2-7,2 0-6,-1 0-3,-1 1 1,0-1 0,-1 1 1,-1 0-2,1 1-5,2 1-3,0 1-5,0 1-5,0 1-4,-1 1-7,-2 1-5,0 3-5,0 6-6,0 6-6,0 6-5,0 0-3,2-8-2,0-6-1,2-7 0,-1-6-1,0-3 1,-2-4 2,0-4 1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3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33506 50593 526,'-9'-8'59,"-2"2"-8,-2 1-7,-1 1-8,-2 1-6,-2 3-5,0 4-4,0 2-5,-3 3-2,0 2 0,0 2 0,-2 1 0,1 1-1,3-1 0,3-1-1,3 0 0,1-2-1,2 1 1,1 0 0,1 0 0,1-1-1,4 1-1,2 0-3,4 0-1,2-1-3,5 1-2,4 0-1,4 0-3,2-2-1,0 1 0,2-2 0,1 0 0,0-2-1,-3-1-2,-1-1 0,-3 0-1,-1-1 0,-2 2 0,-3 0 0,-1 2 1,-3 1 1,-4 3 3,-4 3 3,-4 3 3,-3 1 1,-1-1 0,-3-1 0,-2 0 0,-1-3-2,-1-1-3,-1-3-3,-1-1-3,0-1-3,-1-2-3,1-1-3,-1 0-4,1-2-1,3-1-2,1 0 0,3-1 0,2-4-4,4-4-6,4-6-5,4-3-5,2-3 0,0 2 7,0 3 7,0 1 7,0 1 4,1 1 1,2-1 2,0 0 1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4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34691 50300 470,'-15'24'130,"2"1"-30,3 1-30,1 1-31,0 1-15,0 2-1,-1 2-1,-1 3-1,-1 0-1,2 0-2,1 0-2,1 1-2,1-2-1,2-2-4,2-2-2,2-1-4,2-4-3,2-3-4,2-5-4,2-3-5,1-4-2,1-2-3,1-4-3,2-2-1,0-4-2,1 0 0,1-3 0,1-2-1,0-2 2,-2-2 1,-3-2 3,-1-1 2,-1-4 3,-2-3 3,-1-5 5,0-3 3,-2 0 4,0 5 0,-2 5 2,0 5 2,-3 3-1,-4 2-2,-4 3-3,-4 1-1,-2 3-3,-1 4-3,-1 3-2,-1 5-2,1 2-3,3 0-4,2 0-2,4-1-3,2 0-2,1 0-4,0-2-1,2 0-4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86930 47378,'-16'-15,"8"-17,0 1,8 39,0 0,0 70,0 0,0 55,0 1,0 61,0 1,-7-157,-1 0,0-7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4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35539 50848 618,'-18'0'10,"9"0"18,10 0 21,10 0 18,7 0 3,5 0-14,5 0-14,4 0-14,3-1-10,-1 0-8,-2-2-7,0 0-6,-2-1-5,-3 1 0,-4-1-1,-1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4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36180 49914 507,'-1'-14'4,"-2"2"8,-2 4 7,-1 3 9,-1 5 6,3 8 8,1 7 5,2 9 8,1 5-1,0 2-7,0 4-7,0 3-7,0 2-6,0 4-6,0 2-5,0 4-5,0 1-9,0 1-9,0 2-11,0 0-10,0-3-5,2-6 2,0-8 0,1-6 2,1-6-6,0-5-11,-1-5-13,1-4-11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5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37211 49290 590,'-15'-8'4,"4"2"9,3 1 8,3 1 9,3 0 6,5 2 5,6 0 5,4 2 5,6-1-2,5 0-8,6-2-9,7 0-9,1-1-7,0 0-9,-2 0-9,0 1-8,-3-1-8,-3 0-5,-5 0-7,-3 0-6,-5 2-7,-3 4-8,-4 4-8,-4 4-8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5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37955 49800 514,'-28'2'75,"9"6"-7,7 4-8,9 5-7,3 4-8,0 3-6,0 3-7,0 3-5,0 1-5,0 0-2,0 1-3,0-1-3,-2 7-4,0 12-6,-3 13-7,-2 13-5,1 3-8,2-6-7,4-5-7,2-6-8,2-8-1,0-9 4,0-8 6,0-9 5,0-7-3,0-3-11,-1-4-10,1-4-11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5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38833 50355 537,'-9'-14'23,"-2"3"8,-2 2 11,-1 4 9,-2 2 0,1 2-10,-1 2-9,0 2-9,1 2-6,-1 4-1,1 2 0,-1 3-1,1 3-1,2 1 1,3 3-1,1 1 1,2 1-1,2-1-3,2-1-2,2-1-2,2-1-3,2-3-2,2-1-4,2-2-3,2-2-2,3-1-3,4 0-1,2-2-3,1 0-1,1 0 0,-1-1-1,1 1 0,-2-1 0,-3 0 4,-3-2 2,-3 0 2,-1-1 3,-2 1 0,-1 2 0,0 0 2,-3 2 1,-2 3 2,-4 4 2,-2 2 2,-4 2 1,-3 1-1,-5 1 0,-3 1-2,-3-1-3,3-3-5,0-3-7,1-3-6,1-3-1,2-2 2,3-4 3,1-2 3,2-4-5,3-2-13,1-4-13,2-2-13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5:56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40140 51000 512,'-19'1'46,"10"2"2,10 2 0,10 2 2,5 0-6,3-1-11,2-1-11,1 0-12,0-2-8,-1 0-6,-3-2-6,-1 0-7,-2-1 0,-1 2 3,0 0 3,-2 2 3,-2 1 9,-4 5 14,-4 4 14,-4 4 13,-3 4 4,-2 5-6,-2 4-7,-1 6-6,-3 7-7,-2 10-10,-2 9-7,-1 11-10,-1 2-10,1-3-13,0-5-12,2-3-13,2-7-7,1-9-1,2-8-2,3-9-2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2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78273 52800 439,'7'8'130,"-2"2"-26,-3 0-26,0 1-27,-2 2-15,1 1-5,2 3-3,0 2-4,0 1-4,0 1-3,-2 1-4,0 1-3,-2 1-3,-2 4-1,-2 3-2,-1 3-2,-2 0-6,2-2-8,1-1-10,1-3-8,1-6-13,2-11-19,2-10-17,2-11-18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2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78624 51413 452,'-1'-15'3,"0"1"5,-2 1 5,0 0 5,0 6 13,2 9 19,2 8 20,2 9 19,1 5 1,2 1-18,0 1-18,1 0-17,1 2-25,-1-1-29,1 0-30,0 1-30,-1-3-12,-1-4 7,-1-3 6,0-4 6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2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79246 52941 420,'-7'-4'14,"2"8"27,2 8 27,2 7 27,1 5 5,-2-1-19,0 1-20,-1-1-19,0 1-12,0 1-8,2 1-7,0 1-6,1-1-7,-2-2-7,0-1-7,-1-3-5,-1-1-9,2-1-11,0-1-11,2 0-10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3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79715 51388 531,'-7'-15'0,"3"2"0,1 3 0,2 1 0,1 5 13,0 8 23,0 8 25,0 7 24,0 6 4,2 3-18,0 3-15,2 2-18,-1-1-18,1-5-21,0-7-19,0-5-19,-1-4-16,1 1-9,0 0-9,0 0-10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89866 50531,'-16'0,"16"-8,0 0,16 8,-1 0,17-7,-1-1,55 8,0 0,-23 8,-1-1,-46 17,0-1,-16-15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3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80346 53022 409,'-7'-19'75,"2"7"2,2 8 0,2 8 2,1 5-7,-2 1-11,0 3-11,-1 2-13,-1 2-10,0 3-7,0 3-9,1 3-6,-1 0-9,2 0-9,0-1-7,2-1-9,0-1-6,0 1-3,0-1-4,0 1-3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4"/>
    </inkml:context>
    <inkml:brush xml:id="br0">
      <inkml:brushProperty name="width" value="0.04913" units="cm"/>
      <inkml:brushProperty name="height" value="0.04913" units="cm"/>
      <inkml:brushProperty name="color" value="#F2395B"/>
    </inkml:brush>
  </inkml:definitions>
  <inkml:trace contextRef="#ctx0" brushRef="#br0">80850 51105 447,'0'-13'13,"0"6"25,0 6 25,0 6 25,0 4 5,0 1-15,0 3-15,0 2-15,0 1-14,0 1-11,0 1-12,0 1-11,0-1-7,0 0-2,0 0-2,0-2-3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5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75456 53707 403,'5'-17'111,"-6"14"-15,-6 14-14,-6 13-14,-4 9-12,-3 1-9,-3 2-9,-3 2-10,-2 3-6,-3 2-4,-1 4-4,-2 2-4,-1 1-4,3-2-6,2-2-3,1-2-5,4-3-8,3-4-8,4-4-10,5-3-9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5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74820 53864 451,'-8'-8'1,"1"0"2,-1 1 1,0-1 3,3 2 9,6 4 19,6 4 18,6 4 18,2 4 4,1 5-11,0 5-10,-1 5-11,2 4-8,3 5-6,3 3-4,3 4-5,3 3-8,3 2-10,2 2-11,4 2-11,-1-3-3,-6-6 4,-4-8 3,-5-6 4,-3-5-10,-1-3-25,-1-3-24,0-2-25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06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45055 53339 493,'-14'-1'4,"3"-1"7,2 0 8,4-1 6,2 1 8,2 4 5,2 3 7,2 5 5,3 6 0,6 8-7,4 7-8,5 8-8,2 3-4,-1-2-5,-1-2-2,-1-1-4,-1-5-2,-3-4-2,-1-5-3,-2-5-1,-1-2-1,1 0 1,1-1 2,2 1 0,-1-2 0,-1-1-2,-1-2-3,0-2-1,1-4-1,5-4 0,5-6 1,5-4 0,7-11-2,10-15-5,10-16-4,9-15-5,9-10-3,7-5-5,7-3-2,6-4-5,-1 4 0,-9 11-1,-11 13 1,-9 11 1,-8 7-4,-5 3-8,-4 4-7,-5 2-7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84908 50681 999,'-15'-14'0,"2"5"0,3 3 0,1 4 0,-2 2-6,-6 0-12,-5 0-12,-6 0-12,-2 0-2,5 0 10,3 0 10,5 0 9,1 1 7,-1 2 1,-2 2 4,1 1 1,-1 1 2,2 0 0,3-2 0,1-1 1,2 0-1,3 0 0,1 0-1,2 0-1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1"/>
    </inkml:context>
    <inkml:brush xml:id="br0">
      <inkml:brushProperty name="width" value="0.05584" units="cm"/>
      <inkml:brushProperty name="height" value="0.05584" units="cm"/>
      <inkml:brushProperty name="color" value="#F2395B"/>
    </inkml:brush>
  </inkml:definitions>
  <inkml:trace contextRef="#ctx0" brushRef="#br0">83946 50765 393,'-36'0'-5,"6"0"0,5 0 1,7 0 1,3 1 4,2 0 10,2 2 8,3 0 10,3 0 11,8-2 15,6-2 13,7-2 13,3-1 0,-1 0-17,-1 0-17,0 1-16,-1-1-11,1 2-3,1 0-4,1 2-3,1 0-3,1 0 0,1 0 1,1 0-1,1 0-1,1 0-4,1 0-5,1 0-3,1 0-1,-1 0 0,0 0 1,1 0 1,-1 0 1,-1 0 1,-1 0 0,-1 0 1,-2 0 0,-1 0 1,-3 0-1,-1 0 1,1 0 0,5 0 0,5 0 1,5 0 0,1 0 0,-2 0 0,-1 0-1,-3 0 0,0 0-1,-1 0 1,0 0 1,1 0 0,0 0 0,1 0-1,1 0 0,1 0-1,-1 0-1,-2 0 0,-1 0-2,-3 0 0,-1 1 0,-1 2 1,-1 2 1,-1 1 1,0 1 0,0-1 1,-1 0-1,1-2 1,0-1-1,1 0 1,1-2-1,1 0 0,1-1 0,1 0-1,1 0-1,1 0 0,0-1-1,1 0 0,-1-2 0,1 0-2,-2-1 2,-2 0-1,-1 1 2,-2-1 0,-3 1 2,1 0 0,-2 2 0,-1 0 2,0 2 0,-1 0-1,1 2 0,0 0 0,0 0 0,3-1 1,2 0 2,1-2 2,2 0 0,1 0 0,1 0-2,1 0 0,0 0 0,1 0-1,-1 0-1,1 0 0,-2 0-2,-2 0 0,-1 0-1,-2 0-2,-3 0 1,1 0 0,-2 0 0,-1 0 2,-1 0 0,-1 0 0,-1 0 0,0 0 1,0 0 1,1 0 1,3 0 1,2 0 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3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92192 46237 530,'15'-6'107,"-1"6"-21,-1 4-20,0 6-21,-2 1-14,-1-1-6,0-1-8,-2 0-6,-1 1-6,-1 7-3,0 6-3,-2 5-3,-2 2-2,-6-2-2,-4-1-1,-5-3-1,-3-1-2,1-1-3,-1-1-2,0-1-3,1-1 1,-1-3 4,1-1 4,-1-2 4,3-2 5,6-1 6,6 0 4,6-2 6,4-1 2,2-2 1,2-3 1,1 0 0,2-1-1,-1 1 0,1 3-3,0 2-1,-2 2 0,-3 2 2,-3 1 0,-2 3 1,-5 1-3,-4-1-10,-5 1-10,-6 0-9,-1-2-4,1-1 3,1-2 2,1-2 3,-1-2-1,-2-1-1,-1-1-4,-3 0-2,-1-1 0,1 0 0,-1 0 0,1 0 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3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93200 48000 603,'16'1'56,"1"4"1,1 2 4,1 3 1,-1 2-4,-1 0-13,-3-1-12,-1 1-13,-2-1-15,-1-1-21,-1-1-20,0 0-19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4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94066 46331 549,'1'-14'8,"5"5"13,4 3 16,4 4 14,1 4 3,1 4-6,0 3-8,-1 5-7,-1 2-5,-3 1-2,-2 1-3,-4 2-3,-2 0-2,-2 2-5,-2 3-4,-2 1-5,-2 0-1,-2-3 1,-1-3 0,-3-3 1,0-2-4,0-1-8,2-1-10,1 0-9,4-1 0,8-1 7,8 1 7,7 0 7,3-1 5,-3-1 2,-3-1 2,-3 0 1,-3 1 4,-2 3 2,-4 5 3,-2 3 3,-4 2-1,-4-3-6,-4-1-4,-3-3-7,-4 0-4,0 0-7,-1-1-5,-1 1-6,1-2-3,1-3-1,2-3-1,3-2-1,1-2 0,0 0-2,2 0-1,1 0-1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89866 51300,'-16'16,"24"-16,0 0,47 8,-1-1,25-7,-1 0,0 16,1 0,-32 7,0 1,-39-24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4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95224 46338 413,'0'-17'4,"0"-2"9,0-1 8,0-2 8,0 0 1,0 4-5,0 5-6,0 3-5,0 2-2,0 0 2,0 0 3,0 1 3,-2 0 0,-2 2-3,-4 2-3,-2 2-2,-3 1-2,-1 2-1,-3 0 0,-1 2-2,-3 1 1,0 5 1,0 4 1,-2 4 2,0 2 0,1 3 0,1 1 0,1 3 0,2-1-1,4 0 0,4-1-2,5-1 0,1-1-3,2-3-2,0-1-4,2-2-2,2-3-1,6-3 0,4-3 1,5-2 2,2-4-4,1-2-7,0-4-7,-1-2-8,1-2-3,-1-2 0,1 0 0,-1-1 0,-1-2 2,-4 0 3,-5-1 5,-3-1 4,-2 0 4,0 3 5,0 1 4,0 2 6,-1 1 6,-2 0 12,-2 1 10,-2-1 11,-2 4 4,0 8-3,-1 7-4,-1 9-2,-1 5-4,0 1-6,0 2-4,0 3-5,-1 1-5,-1 4-3,-3 3-3,-2 2-4,-2 5-4,-1 4-5,-3 5-6,-1 6-5,-1 3-8,1 7-10,1 3-10,1 6-10,2-4-2,3-11 5,3-12 5,2-12 6,3-8 1,1-6-2,0-3-2,2-6-2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6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96690 47881 420,'-5'-8'93,"8"2"-9,6 1-8,7 1-9,4 0-9,-1 2-9,1 0-10,-1 2-9,1 0-7,1 2-4,1 0-3,1 2-4,1-1-4,-1 1-4,1 0-3,-1 0-3,0 0-6,-1 1-7,-1 1-8,-1 2-7,-1-1-7,-3-1-5,-1-1-5,-2 0-6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7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98719 47387 449,'-9'-6'44,"-2"6"-2,-2 4-3,-1 6-3,-2 2-1,1 3 1,-1 1-1,0 3 0,1 1-1,1 1-2,1 1-3,1 1-2,0-1-2,2-3-3,1-3-3,1-3-2,1-1-3,2 1-2,2 1-3,2 2-2,4-2-5,7-1-9,8-3-8,6-1-7,4-4-5,0-8 1,2-6 1,1-7 0,-1-4 1,-3-1 1,-4-1 3,-1-1 1,-6 0 2,-3-1 1,-6 1 1,-4 0 2,-4 0 2,-1 3 2,0 1 4,-1 3 2,-3 1 2,-4 4 0,-4 3 1,-3 3 0,-3 2-2,-1 2-6,-1 2-6,-1 2-6,1 1-2,5 1 1,3 2 1,4 0 1,3 1-2,1 0-4,0-1-3,2 1-5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7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99700 48150 530,'8'8'20,"-1"-1"23,1 1 20,0 0 22,0 0 2,-1-1-17,1 1-16,0 0-16,0 0-28,-1 1-41,1 2-39,0 0-39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8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100478 46793 408,'-7'-8'8,"0"2"15,2 1 15,1 1 15,2 1 6,4 3-2,3 4-2,5 2-4,4 2-6,4 2-9,3 0-10,5 1-11,1 1-5,2 0-3,1-1-3,1 1-3,-1-1-2,-3-2-4,-4-2-3,-1-2-4,-6 0 0,-3 3 2,-6 3 2,-4 4 1,-6 0 5,-4 1 5,-6 0 6,-3-1 5,-4 2 3,0 1 0,1 3 0,-1 1 0,1 2-1,-1-1-1,1 1-1,-1-1-2,0 2-2,1 3-4,-1 3-5,1 3-2,-1 1-7,1 0-7,-1 0-7,1 0-7,1-2-4,2-3-2,4-5 0,3-3-2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8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102212 47913 473,'-7'-6'64,"1"4"-4,0 4-6,2 4-4,0 2-5,0 3-5,0 2-5,0 1-5,0 2-4,1 2-1,-1 0-4,0 1-1,1 0-3,2-1-3,2-1-2,2-1-3,3-1-5,5-3-5,5-1-7,5-2-5,1-4-6,-1-4-4,-3-6-4,-1-4-3,-1-5-1,1-3 3,1-5 4,1-3 3,-1-2 4,-4 3 5,-5 2 6,-3 1 4,-2 2 4,0 3 3,0 1 1,0 3 2,-2 0 1,-4 2-3,-4 1-2,-4 1-2,-3 1-2,-5 2 2,-3 2 0,-5 2 0,-1 2-1,2 2-7,0 2-4,1 2-6,2 0-9,1 1-14,3 0-12,1 0-15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9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95632 51124 485,'-19'-1'33,"9"0"15,8-2 16,10 0 16,7 0 0,6 2-15,8 2-15,7 2-15,3 0-10,-2 0-7,0-2-7,-1 0-5,-3 0-10,-4 1-9,-4 3-11,-3 2-10,-4 1-9,-5 2-6,-3 0-6,-4 1-7,-3 0 0,-2-1 5,-2-1 6,-2 0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19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95367 52000 534,'-33'0'10,"13"0"17,13 0 20,13 0 18,9 0 4,6 2-13,8 0-12,7 2-11,3-1-10,0 1-3,0 0-4,0 0-5,-1 0-1,-2 1 1,-2 1 0,-1 2 2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0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97665 50650 483,'29'0'91,"-5"2"-14,-5 0-14,-5 2-14,-1 0-8,0 3-4,1 2-3,1 2-3,-1 1-4,-1-1-5,-2 1-5,-2 0-6,-3 0-3,-4 3-3,-4 2-2,-4 1-2,-4 2-3,-6 1 1,-4 1-2,-4 1 1,-4 1-4,1-1-3,-1 1-5,1-1-5,0 0-1,0-1 2,-1-1 1,1-1 2,1-2 2,3-3 3,3-3 2,3-2 4,7-4 4,12-3 5,12-2 6,11-4 5,6 0-1,1 1-6,-1 0-7,0 2-7,-1 0-5,-1 0-3,-3 0-3,-1 0-3,-4 0-5,-2 2-7,-3 0-7,-2 1-7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0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99033 51700 601,'-6'9'136,"4"1"-30,4 3-30,4 2-31,2 0-22,1 1-11,1 0-11,2-1-13,-2 1-11,-1-1-10,-2 1-11,-2 0-11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93331 50110,'-31'-32,"47"25,-1-1,32 8,0 0,32-8,-1 0,40 8,-1 0,16-8,1 0,-17 1,1-1,-71 0,0 0,-47 16,0 0,0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0"/>
    </inkml:context>
    <inkml:brush xml:id="br0">
      <inkml:brushProperty name="width" value="0.05503" units="cm"/>
      <inkml:brushProperty name="height" value="0.05503" units="cm"/>
      <inkml:brushProperty name="color" value="#F2395B"/>
    </inkml:brush>
  </inkml:definitions>
  <inkml:trace contextRef="#ctx0" brushRef="#br0">100160 50186 399,'0'-15'4,"0"2"6,0 3 8,0 1 7,-2 4 5,-2 6 6,-4 6 4,-2 6 6,-3 4 0,-3 3-5,-3 3-4,-3 3-4,-2 2-3,1 4-2,-1 3 0,1 2-2,0 3-1,1-1-3,1 0-2,1 0-2,1 0-4,3 0-2,1 0-5,2 0-3,3-2-4,3-4-2,2-3-4,4-5-3,3-4-4,4-5-3,4-5-5,3-4-3,4-4-3,1-2-1,3-2-3,1-2-2,1-4 0,-1-6 4,-1-5 2,-1-7 3,-1-2 2,-2 0 2,-3-1 2,-1 1 3,-3 0 1,-2 3 2,-4 1 2,-3 3 2,-2 2 2,-3 3 0,-4 3 2,-2 2 0,-2 3 0,-2 1 1,0 0 1,-1 2-1,1 1 0,1 2 0,2 2-2,2 2-1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1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101371 50437 391,'34'-42'12,"-10"9"8,-9 11 10,-10 9 8,-9 7 4,-6 2 0,-7 4-2,-7 3 0,-3 1-4,3 3-3,1 2-6,3 2-4,1 1-4,1 1-3,1 1-2,1 2-4,1-1-1,0 1 0,2 0-1,1-1-1,1 1-1,2 0 1,3-1-1,1 1 0,3-2-2,4-1-3,3-2-3,5-2-3,3-3-1,2-1 0,1-2 2,3-2-1,0-1-4,-1-2-13,-1 0-12,-1-1-12,0-2-2,0 0 5,-1-2 6,1 0 7,-2-1 6,-3-2 7,-3 0 8,-2-1 6,-4 1 14,-2 4 20,-4 4 18,-2 4 20,-2 4 2,1 2-12,-1 3-15,0 3-12,0 3-9,2 2-3,1 1-3,0 3-2,-2 9-6,-7 18-5,-7 17-8,-7 18-6,-6 12-9,-6 6-8,-6 6-9,-6 5-10,3-7-2,12-22 2,12-22 3,11-21 3,6-10-1,-2-1-6,0 0-6,-1 1-6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2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103300 51365 450,'45'-15'131,"-4"-1"-30,-4 1-29,-4-1-29,-3 1-19,-5 1-6,-4 0-8,-3 2-6,-3 1-3,-1 1-1,0 0-1,-2 2 0,-2 0-3,-2-2-5,-4 0-7,-3-1-5,-3-1-4,-6 1-4,-4-1-3,-5 0-3,-1 2 5,1 3 14,2 2 13,3 4 14,0 2 7,0 2 3,0 2 1,1 2 3,0 2 0,0 3-1,2 3 1,1 3-1,-1 3-2,0 1-1,-1 2-3,-1 3-1,-1 0-2,2 1-1,1-1-1,1 0-2,0-1 0,2-1-1,0-3-2,2-1 0,2-3-3,4-1-7,4-3-4,4-1-6,2-3-1,1-2 3,1-4 2,2-2 3,2-4-6,8-4-18,7-4-17,7-4-16,0 0-4,-6 1 12,-6 2 11,-5 3 12,-5 0 3,-3 2-3,-3 1-5,-2 0-4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22"/>
    </inkml:context>
    <inkml:brush xml:id="br0">
      <inkml:brushProperty name="width" value="0.0544" units="cm"/>
      <inkml:brushProperty name="height" value="0.0544" units="cm"/>
      <inkml:brushProperty name="color" value="#F2395B"/>
    </inkml:brush>
  </inkml:definitions>
  <inkml:trace contextRef="#ctx0" brushRef="#br0">105177 50741 404,'-7'30'161,"2"-2"-36,2-1-37,2-3-36,1 2-21,0 3-3,0 4-4,0 4-4,-1 3-4,-2-1-2,-2 0-3,-1 0-3,-2-2-2,2-2-1,1-3-1,0-3-2,4-5-2,6-7-7,6-7-4,6-6-7,4-10-1,6-10-1,5-11 2,5-10-1,4-10 0,4-8-3,4-8-2,3-7-4,5-3 0,4 5-3,3 3 0,5 5-1,-6 7-5,-13 14-6,-14 12-7,-13 13-6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49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71150 49594 657,'8'-7'-33,"2"2"16,0 2 17,1 2 17,2 1 8,3 0-1,3 0-1,4 0-1,3 0-2,8-2-1,7 0-1,7-1-2,2-2-2,-2-1 0,-2 0-2,-2-1-2,-1 0 0,0 2 0,0 2 0,0 2 0,0 1-1,-2 0-1,0 0-2,-1 0-2,-1 1-1,0 0 0,0 2 0,1 0-1,-1 0 1,0 0-2,0-2 1,0 0-1,2-1 0,1 0 0,2 0 1,2 0-1,1-1 1,0 0 0,0-2 1,0 0-1,0-1 0,2 0 0,1 0 0,0 1 0,1-2 0,2 2-1,0-1-1,2 0 0,0 0 0,-1 2-1,1 0 0,0 2 0,-2 0 0,-4 0 0,-4 0 0,-4 0 0,-6 0 0,-7 2 0,-9 0 0,-7 2-2,4 0 1,15 0-1,16-1 0,16 2-1,4-2 1,-7 1-1,-6 0 2,-8 0-1,-1-1 1,5 0 0,2-2 0,5 0 0,2 0 0,0 2 0,0 2 1,-1 2-1,3 0 0,2-1 1,3-1 0,3 0 1,2-1-1,-1 0 1,1 0 0,-1 0 0,2-1 1,1-1-1,3 0 0,1-1-1,2-1 1,1 0 0,1 0-1,1 0 0,-3-1 0,-4-1 0,-5 0 1,-4-1-1,2-1 1,13 0 3,11 0 2,12 0 2,3 1 1,-5 0 0,-4 2-1,-6 0 0,-3 2-1,-1 0 0,-3 2-2,-2 0 0,0 1-1,3 0 0,1 0-1,2 0 0,0-1-1,-3-1 0,-4 0-1,-2-1 0,-3-1-1,-3 0 1,-3 0-1,-3 0 1,-2 0 0,-2 0-1,-3 0 1,-1 0 0,-4 0 1,-4 0 0,-6 0 2,-4 0 0,-5 0 0,-3 0 0,-5 0 0,-3 0 0,-2-1-1,4-1 0,3 0-1,3-1 0,2-1 0,2 2-1,3 0 1,1 2-1,2-1 0,2 0 0,2-2 0,2 0 0,2-2 0,0 0 0,1-1-1,2-1 0,-1-1-1,-1 2 1,0 1 0,-2 0 0,0 2 0,-2 0 0,0 2 0,-2 0 0,0 1 0,-2 0 0,0 0 1,-1 0-1,-1 0 1,2 0 0,0 0 1,2 0 0,-1 1 1,-2 0 0,-2 2 0,-2 0 1,-1 1 0,-1 0-1,-2 0 0,0 0-1,-1 0 0,-1 0 0,-1-1 0,-1 2-1,-3-2 0,-4-1-1,-3 0-2,-4-2-1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49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100360 48650 509,'16'15'63,"1"-1"-9,1-1-8,1 0-9,1-1-5,1 1-4,1 1-3,2 2-4,1 0-1,4 3-1,5 1-1,3 3 0,1 0-2,-2-1 0,-1-1-3,-3-1 0,-2-1-2,-3-3-1,-3-1-1,-3-2-1,-3-2-1,-3-1-3,-2 0-2,-4-2-2,-2 0-1,-2 2 0,-3 0-2,0 1 0,-5 1 0,-2 2 0,-5 0 1,-4 1 0,-5 2-2,-7 3-4,-7 3-4,-6 3-4,-7 3-5,-6 3-7,-6 2-6,-6 4-6,1 0-2,6-3 3,8-4 3,6-1 4,6-5-1,4-2-3,3-3-3,5-2-4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96650 51750 999,'22'0'-70,"-3"0"17,-3 0 16,-3 0 16,-2 0 10,-2 2 0,-2 0 2,-2 2 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2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100687 46352 472,'-9'-4'91,"-2"8"-19,-2 8-18,-1 8-20,-1 4-10,2 2-3,3 3-2,1 1-2,1 0-2,2-1-1,1-3 0,1-1-1,1-3-2,3-3-2,4-3-3,2-3-2,3-2-2,2 0-3,2-2-2,1 0-2,3-3-2,1-3-2,3-2-2,2-4-2,0-3-1,1-5-3,-1-5-1,1-5-2,-3-3 0,-3-2 1,-5 0 1,-3 0 1,-3-1 2,-2 1 3,-2 1 2,-2 1 3,-3 2 2,-4 3 2,-4 3 3,-3 2 2,-3 3 2,0 3-1,1 1 1,-1 2 0,5 1-4,8 0-9,10 0-9,8 0-8,5 0-3,1-2 1,1 0 1,1-1 1,-1-1 4,-1 0 6,-2 0 5,-3 1 6,-1-1 5,-2 2 3,-3 0 5,-1 2 4,0 1 7,0 2 11,1 2 12,2 2 10,-1 2 3,-1 4-7,-1 2-6,0 3-7,-3 3-5,-1 1-2,-2 3-2,-2 2-3,-1 0-2,0 2-5,0 1-4,0 1-3,-2 0-2,-3-1 2,-5-1 0,-4-1 1,-1-1-5,3-3-8,1-1-11,2-2-8,3-8-15,4-11-16,4-11-18,4-13-17,2-3 2,2 3 20,0 5 20,1 3 21,1 4 15,0 1 6,-1 2 9,1 2 6,-1 2 6,0 2 4,-2 3 3,-1 1 3,1 0 1,0-1-3,1 0-1,2-1-3,-1-1-7,1 2-11,0 0-12,0 2-12,-2-1-6,-1-2-4,-2-2-2,-2-2-3,-2-1 1,0-2 5,-2 0 5,0-1 5,-1-1 4,2 1 3,0-1 2,2 0 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2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102711 45901 449,'1'-36'9,"0"7"1,2 7 2,0 7 1,1 6 7,0 6 15,0 6 13,0 6 13,-1 6 4,-1 7-9,0 7-7,-1 7-9,-3 5-5,0 4-6,-3 4-5,-2 3-5,-1 3-5,-2-2-6,0-1-4,-1 0-7,-1-3-7,2-3-9,1-2-11,1-3-9,0-4-6,2-2-2,0-3-4,2-3-3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2"/>
    </inkml:context>
    <inkml:brush xml:id="br0">
      <inkml:brushProperty name="width" value="0.05515" units="cm"/>
      <inkml:brushProperty name="height" value="0.05515" units="cm"/>
      <inkml:brushProperty name="color" value="#F2395B"/>
    </inkml:brush>
  </inkml:definitions>
  <inkml:trace contextRef="#ctx0" brushRef="#br0">103614 45680 398,'8'-15'2,"0"2"4,0 3 4,0 1 4,0 3 6,-1 4 12,1 4 10,0 4 10,-1 4 1,-2 7-9,-3 6-9,0 5-9,-4 6-3,0 5 3,-3 4 2,-2 6 4,-1 2-1,0 1-3,1 2-4,-1 0-3,0 0-4,2 0-3,1-2-4,0 0-4,0-1-2,-2 3-3,-1 2 0,-3 2-3,-2 2-4,0 3-7,-1 3-6,-1 3-7,-1-1-5,-1-7-2,-1-5-3,-1-6-3,0-5-1,2-6 1,3-4 0,1-5 2,1-5 1,1-7 3,-1-5 2,0-6 2,2-5 3,2-4 1,4-4 2,3-4 2,0-2 1,0 1 2,-2-1 1,0 0 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94478 51250,'-16'0,"16"8,0 0,8 31,0 0,-8 55,0 0,-16 39,1 0,-1 16,1 0,7-8,0-1,16-38,0 0,-1-86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2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103580 45974 567,'15'-58'27,"-1"10"0,0 10 1,-2 10-1,-1 7 0,-3 3 3,-1 4 0,-2 5 3,-4 4 0,-8 8 1,-6 6-1,-7 7 1,-5 5-4,-3 3-9,-3 3-7,-2 3-10,-2 1-4,3 0-2,2 1-3,2-1-2,2-1-7,5-2-12,3-2-13,4-1-12,3-4-4,3-3 5,1-4 4,2-4 5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104700 46000 551,'29'1'48,"-5"2"2,-5 2 4,-5 2 2,-3 2-1,-1 3-6,0 3-6,-2 3-5,-1 3-9,-2 1-11,-3 3-9,0 1-12,-4 1-3,-2 1 1,-4-1 1,-2 1 2,-1-3-13,3-4-27,1-3-29,2-4-27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8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97637 36544 476,'-12'-23'74,"-6"20"-1,-7 18-2,-7 19-3,-1 8-7,4-4-10,3-2-12,5-3-12,-1 1-7,-1 6-4,-4 6-5,-3 6-4,-1 3-3,3-2-3,2-1-2,1 0-3,3-2-4,3 0-6,3-2-6,3 0-5,5-10-9,10-16-10,8-16-12,9-17-11,2-8-2,-3 0 7,-4 2 8,-4 1 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6:59"/>
    </inkml:context>
    <inkml:brush xml:id="br0">
      <inkml:brushProperty name="width" value="0.05875" units="cm"/>
      <inkml:brushProperty name="height" value="0.05875" units="cm"/>
      <inkml:brushProperty name="color" value="#00BFF3"/>
    </inkml:brush>
  </inkml:definitions>
  <inkml:trace contextRef="#ctx0" brushRef="#br0">98320 36461 374,'-12'-6'9,"10"6"18,8 4 18,10 6 18,1 2 3,-3 1-12,-4 1-10,-4 1-12,-3 2-7,1 3-2,0 3-3,0 3-1,0 1-4,0-3-3,0-1-4,0-3-4,0-1-3,2-2-4,0-3-2,2-1-4,2-6-2,7-8-2,5-10 0,7-7-3,2-7 0,-2-3 1,0-3 0,-1-3 0,0-1 1,-1 2-1,1 0 1,-1 1 0,-1 2 1,-3 3 2,-3 3 1,-3 3 2,-2 2 2,-1 1 0,0 1 1,-2 1 1,-2 5 6,-2 8 14,-4 9 13,-2 10 13,-2 2 2,0-1-9,0-3-9,0-1-8,0 0-6,0 1 0,0 3-2,0 2 0,0 1-2,0 1 1,0 1-2,0 1 1,-1 1-1,-1 1 2,0 1 1,-1 1 0,-1 1 1,2 0-1,0 2 0,2 1 0,-1 1-2,0 1-1,-2 1-2,0 0 0,0 0-2,0-1 2,2-3 0,0-1 0,1-3-4,-2 0-8,0-1-10,-2-1-8,1-1-8,1-3-4,0-1-6,2-2-5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0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100844 36013 553,'16'-21'56,"-1"8"-3,1 7-3,0 7-2,-1 4-4,1 5-5,-1 4-5,1 4-5,-2 0-4,-4-1-3,-5-3-4,-3-1-3,-4 0-5,-6 3-7,-4 4-6,-5 2-6,-3 1-5,-3-1 1,-1-1-1,-3-1 1,1-1-1,1-1 1,3-1 0,1-1 0,6-2 3,7-4 8,8-5 6,8-2 8,5-4 1,5-1-1,3 0-4,5-1-1,1-1-4,1 2-5,-1 0-5,1 2-5,-3 0-5,-2 0-8,-2 0-7,-4 0-8,-3 0-3,-1 0-1,-2 0 0,-2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0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101900 36597 640,'23'-14'77,"-1"4"-11,-1 4-12,-1 5-11,0 0-9,1-1-6,1 0-6,1-1-6,0-1-5,-1 2-5,-1 0-3,0 2-5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0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102480 35581 503,'-8'-8'35,"2"14"16,1 15 18,0 15 16,2 9 1,0 2-18,2 3-17,0 4-16,1 1-19,-2-1-17,0 1-20,-1 0-18,-1-5-15,0-10-11,0-10-10,0-9-12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3"/>
    </inkml:context>
    <inkml:brush xml:id="br0">
      <inkml:brushProperty name="width" value="0.05455" units="cm"/>
      <inkml:brushProperty name="height" value="0.05455" units="cm"/>
      <inkml:brushProperty name="color" value="#00BFF3"/>
    </inkml:brush>
  </inkml:definitions>
  <inkml:trace contextRef="#ctx0" brushRef="#br0">96818 21666 403,'5'-16'42,"-5"16"3,-4 16 2,-5 15 3,-5 9-2,-3 2-4,-5 2-5,-3 2-5,-2 1-5,1-2-4,1 0-6,1-2-4,1 0-4,1-2-2,1 0-3,1-1-2,2-3-3,2-4-3,4-3-3,3-5-3,4-5-8,6-7-11,6-6-13,6-8-11,2-6-4,1-7 4,0-7 5,-1-7 4,1-5 4,0-3 6,-1-3 4,1-2 5,0-2 4,-1 0 1,1 0 3,0 0 2,-1 0 2,1 3 2,0 2 3,-1 2 2,0 3 4,-1 3 2,-1 5 4,0 3 3,-2 4 4,-1 3 7,0 3 4,-2 3 7,0 2 5,2 4 5,0 2 6,1 4 5,0 3 0,-2 5-6,-2 5-6,-2 6-6,-2 3-4,1 4-3,0 5-2,0 3-2,-1 2-2,0 2-1,-2 1-1,0 0-2,-1 0-1,0-1-4,0-3-1,0-2-3,0-2-4,0-3-2,0-4-5,0-1-3,0-4-8,0-2-12,0-1-13,0-2-11,-3-5-9,-8-7-4,-6-6-4,-7-7-4,-2-4 3,3 0 12,3 0 12,3 1 12,0-2 8,-1-2 6,-3-1 7,-1-3 5,-1 1 4,1 3 5,1 2 4,1 4 4,6 0 11,12-1 16,12-3 18,11-2 17,7 1 1,1 1-15,1 2-16,1 2-16,-1 2-11,-2 2-8,-1 3-7,-3 1-8,-1 0-7,-3-1-8,-1 0-6,-2-1-7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3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98600 20993 511,'14'-7'20,"-1"2"-2,-2 2-5,-2 2-4,0 1 2,3-2 7,4 0 8,2-1 8,1 0 2,1 3-4,-1 4-2,1 2-4,-2 3-2,-5 4 2,-3 2 0,-4 3 1,-3 2-3,0 3-5,-2 1-4,0 3-6,-4 0-2,-4 1-1,-5-1 0,-5 0-1,-3 0-1,1-3-6,-1-1-4,0-3-4,2-2-2,1-3 2,2-2 2,3-4 2,4-2 3,8-2 5,8-3 5,7 0 5,6-4 2,1 0-1,3-3-1,1-2-1,0 0-8,-3 0-13,-3 2-15,-2 1-14,-3 0-7,-1 0-1,-1 0-1,-1 0-1,-1-1 0,-2 0 0,-2-1-1,-2-2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04"/>
    </inkml:context>
    <inkml:brush xml:id="br0">
      <inkml:brushProperty name="width" value="0.03736" units="cm"/>
      <inkml:brushProperty name="height" value="0.03736" units="cm"/>
      <inkml:brushProperty name="color" value="#00BFF3"/>
    </inkml:brush>
  </inkml:definitions>
  <inkml:trace contextRef="#ctx0" brushRef="#br0">99600 21300 588,'14'7'6,"-1"-2"7,-2-3 7,-2 0 7,0-2 5,3 0 5,4 0 6,2 0 4,2 0-1,1 0-8,1 0-6,1 0-8,0 0-6,-3 0-4,-1 0-5,-2 0-4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51829 10128,'16'-47,"-16"39,0 1,0-1,0 0,0 16,0 0,0 31,0 0,0 70,0 1,-8 70,0 0,-15 7,0 1,15-133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94550 51313,'16'-32,"-8"24,-1 1,17-1,-1 0,24 8,0 0,8 0,0 0,-31 23,-1 1,-15 23,0 0,-40 31,1 0,-32 0,1 1,15-25,0 1,31-47,0 0,9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49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71150 49593 657,'8'-7'-33,"2"2"16,0 3 17,1 1 17,2 1 8,3 0-1,3 0-1,4 0-1,3-1-2,8-1-1,7 0-1,7-1-2,2-2-2,-3 0 0,0-1-2,-3-1-2,-1 0 0,0 2 0,0 2 0,0 2 0,0 1-1,-2 0-1,0 0-2,-1 0-2,-1 0-1,0 2 0,0 0 0,1 2-1,-1-1 1,0-1-2,0 0 1,0-1-1,1-1 0,2 0 0,3 0 1,1 0-1,1-1 1,0-1 0,0 0 1,0-1-1,0-1 0,2 0 0,0 0 0,2 0 0,0 0 0,2 1-1,0-2-1,1 2 0,1-1 0,0 2-1,0 0 0,0 2 0,-2 0 0,-4 0 0,-4 0 0,-4 0 0,-6 0 0,-7 2 0,-9 0 0,-7 2-2,4-1 1,15 2-1,16-2 0,16 1-1,4 0 1,-7 0-1,-7 0 2,-6 0-1,-2-1 1,4-1 0,4 0 0,4-1 0,2 0 0,0 1 0,-1 3 1,1 2-1,1 0 0,3-1 1,4 0 0,2-2 1,1 0-1,1 0 1,-1 0 0,1 0 0,0-1 1,3 0-1,1-2 0,3 0-1,1-1 1,0 0 0,2 0-1,1 0 0,-2-1 0,-5 0 0,-5-2 1,-5 0-1,4-1 1,11 0 3,12 0 2,12 0 2,3 1 1,-5 1 0,-4 0-1,-5 2 0,-4 0-1,-2 2 0,-2 0-2,-1 1 0,-1 1-1,2 0 0,2 0-1,3 0 0,-2-1-1,-2 0 0,-3-2-1,-3 0 0,-4-1-1,-2 0 1,-3 0-1,-2 0 1,-4 0 0,-1 0-1,-2 0 1,-3 0 0,-2 0 1,-6 0 0,-4 0 2,-6 0 0,-4 0 0,-3 0 0,-5 0 0,-3 0 0,-1-1-1,2 0 0,5-2-1,1 0 0,3 0 0,3 0-1,1 1 1,2 2-1,2 0 0,2-2 0,2 0 0,2-2 0,2 0 0,0-2 0,1 0-1,2-1 0,-1 0-1,-1 0 1,0 2 0,-1 1 0,-2 0 0,-1 2 0,0 0 0,-2 2 0,0 0 0,-2 0 0,0 0 1,-1 0-1,-1 0 1,2 0 0,0 0 1,2 0 0,-1 0 1,-2 2 0,-2 0 0,-2 2 1,-1 0 0,-1 0-1,-2-1 0,0 1-1,-1 0 0,-1 0 0,-1 0 0,-1 0-1,-3-1 0,-3-1-1,-5 0-2,-3-1-1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49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100360 48650 509,'16'15'63,"1"-1"-9,1-1-8,1 0-9,1-1-5,1 1-4,1 1-3,1 2-4,3 0-1,3 3-1,4 1-1,5 3 0,-1 0-2,0-1 0,-3-1-3,-2-1 0,-2-2-2,-3-1-1,-3-2-1,-3-3-1,-3-1-1,-3 0-3,-2-2-2,-4 0-2,-2-1-1,-2 1 0,-3 1-2,0 2 0,-5 0 0,-2 1 0,-5 1 1,-4 1 0,-5 2-2,-7 3-4,-7 4-4,-6 2-4,-7 2-5,-6 4-7,-6 3-6,-5 3-6,-1-1-2,8-2 3,7-3 3,6-3 4,6-4-1,4-2-3,3-3-3,5-2-4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96650 51750 999,'22'0'-70,"-3"0"17,-4 0 16,-1 0 16,-4 0 10,-1 2 0,-2 0 2,-2 1 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2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100687 46352 472,'-9'-4'91,"-2"8"-19,-2 8-18,-1 7-20,-1 6-10,2 1-3,3 2-2,1 3-2,1-1-2,2-2-1,1-1 0,1-3-1,1-2-2,3-3-2,4-3-3,2-2-2,3-3-2,2-1-3,2-1-2,1 0-2,3-3-2,1-3-2,3-2-2,2-3-2,0-5-1,0-4-3,1-5-1,-1-5-2,-1-3 0,-4-1 1,-5-1 1,-3-1 1,-3 0 2,-2 1 3,-3 1 2,0 2 3,-5 0 2,-2 4 2,-5 3 3,-4 3 2,-1 2 2,-1 2-1,0 3 1,1 1 0,3 1-4,10 0-9,8 0-9,10 0-8,4 0-3,1-2 1,0 0 1,3-1 1,-2-1 4,-1 0 6,-3 0 5,-1 1 6,-3-1 5,-1 2 3,-2 0 5,-2 2 4,-1 1 7,1 2 11,2 2 12,0 2 10,0 2 3,-1 4-7,0 2-6,-2 3-7,-1 3-5,-2 1-2,-3 3-2,0 1-3,-2 2-2,0 1-5,0 1-4,0 1-3,-2 0-2,-4-1 2,-4-1 0,-4-1 1,0-2-5,1-2-8,2-1-11,2-2-8,4-8-15,3-10-16,4-13-18,3-11-17,4-5 2,0 5 20,1 3 20,2 5 21,-1 2 15,1 2 6,0 3 9,0 1 6,-2 2 6,1 2 4,-2 2 3,0 2 3,-1 1 1,1-2-3,2-1-1,0 0-3,0 0-7,1 0-11,0 2-12,0 1-12,-2-2-6,-1-1-4,-2-2-2,-2-1-3,-2-3 1,0 0 5,-2-1 5,0-1 5,-1-1 4,2 0 3,0 0 2,2 1 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2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102711 45900 449,'0'-35'9,"1"6"1,2 7 2,0 7 1,1 6 7,0 6 15,0 6 13,0 6 13,-1 6 4,0 7-9,-2 7-7,0 6-9,-3 6-5,0 4-6,-3 4-5,-2 4-5,-1 1-5,-2-1-6,0-1-4,-1 0-7,0-3-7,1-2-9,0-4-11,2-2-9,1-4-6,1-2-2,0-3-4,2-3-3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2"/>
    </inkml:context>
    <inkml:brush xml:id="br0">
      <inkml:brushProperty name="width" value="0.05515" units="cm"/>
      <inkml:brushProperty name="height" value="0.05515" units="cm"/>
      <inkml:brushProperty name="color" value="#F2395B"/>
    </inkml:brush>
  </inkml:definitions>
  <inkml:trace contextRef="#ctx0" brushRef="#br0">103614 45680 398,'7'-15'2,"1"2"4,0 3 4,0 1 4,0 3 6,-1 4 12,1 4 10,0 4 10,-1 4 1,-2 7-9,-3 6-9,0 5-9,-4 6-3,0 4 3,-3 6 2,-2 4 4,-1 4-1,0 0-3,1 1-4,-1 2-3,0-1-4,2-1-3,1 0-4,0-2-4,0 1-2,-1 2-3,-3 1 0,-2 3-3,-1 2-4,-1 3-7,-1 3-6,-1 4-7,-2-3-5,0-5-2,-1-7-3,-1-5-3,1-5-1,1-6 1,3-4 0,1-5 2,1-5 1,1-7 3,-1-5 2,0-6 2,2-5 3,2-4 1,4-4 2,3-4 2,0-2 1,0 1 2,-2-1 1,0 0 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2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103580 45974 567,'15'-58'27,"-1"10"0,0 10 1,-2 10-1,-1 7 0,-3 3 3,-1 4 0,-2 5 3,-4 4 0,-8 8 1,-6 6-1,-7 7 1,-5 5-4,-3 3-9,-3 3-7,-2 3-10,-2 1-4,3 0-2,2 1-3,2-1-2,2-1-7,5-2-12,3-2-13,4-1-12,3-4-4,3-3 5,1-4 4,2-4 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104700 46000 551,'29'1'48,"-5"2"2,-5 2 4,-5 2 2,-3 2-1,-1 3-6,0 3-6,-2 3-5,-1 3-9,-2 1-11,-3 3-9,0 1-12,-4 1-3,-2 1 1,-4-1 1,-2 1 2,-1-3-13,3-4-27,1-3-29,2-4-27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8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97636 36544 476,'-12'-23'74,"-6"20"-1,-7 18-2,-6 19-3,-3 7-7,5-2-10,3-3-12,5-3-12,0 1-7,-3 6-4,-3 6-5,-3 6-4,0 2-3,2-1-3,1 0-2,3-2-3,2-1-4,3 0-6,3-2-6,3 0-5,5-10-9,10-16-10,8-16-12,9-17-11,2-8-2,-3 0 7,-4 2 8,-4 1 6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6:59"/>
    </inkml:context>
    <inkml:brush xml:id="br0">
      <inkml:brushProperty name="width" value="0.05875" units="cm"/>
      <inkml:brushProperty name="height" value="0.05875" units="cm"/>
      <inkml:brushProperty name="color" value="#00BFF3"/>
    </inkml:brush>
  </inkml:definitions>
  <inkml:trace contextRef="#ctx0" brushRef="#br0">98320 36461 374,'-12'-6'9,"10"6"18,8 4 18,10 5 18,1 4 3,-3 0-12,-4 1-10,-4 1-12,-3 2-7,1 3-2,0 3-3,0 3-1,0 0-4,0-1-3,0-3-4,0-1-4,0-3-3,2-1-4,0-2-2,1-2-4,4-6-2,6-9-2,5-8 0,7-9-3,1-6 0,0-3 1,-1-3 0,-1-2 0,-1-2 1,1 1-1,-1 1 1,0 2 0,-1 1 1,-3 3 2,-3 3 1,-3 3 2,-2 2 2,0 1 0,-2 1 1,-1 1 1,-2 5 6,-2 8 14,-4 9 13,-2 10 13,-2 2 2,0-1-9,0-3-9,0-1-8,0 0-6,0 1 0,0 3-2,0 2 0,0 1-2,0 1 1,0 1-2,0 1 1,-1 1-1,-1 1 2,0 1 1,-1 0 0,-1 2 1,2 1-1,0 1 0,2 1 0,-1 0-2,0 2-1,-2 1-2,0 1 0,0-1-2,0-2 2,2-2 0,0-1 0,1-3-4,-2 0-8,0-1-10,-1-1-8,-1-1-8,2-3-4,0-1-6,2-2-5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95899 52900,'15'0,"-15"16,0-1,-8 17,1-1,7 0,0 0,-8-7,0-1,16-7,0 0,39-16,0 0,0-39,0-1,-24 9,1 0,-24 7,0 1,-40 23,1 0,0 0,0 0,0 8,0 0,15-1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0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100844 36013 553,'15'-21'56,"1"8"-3,-1 7-3,1 7-2,0 4-4,-1 5-5,1 4-5,-1 3-5,-1 2-4,-4-3-3,-5-1-4,-2-2-3,-6 0-5,-4 3-7,-5 3-6,-5 3-6,-4 1-5,-1-1 1,-3-1-1,-1-1 1,-1-1-1,3-1 1,2-1 0,1-1 0,6-2 3,7-4 8,8-4 6,8-4 8,5-3 1,5 0-1,3-2-4,5 0-1,1-1-4,0 2-5,1 0-5,-1 2-5,-1 0-5,-3 0-8,-3 0-7,-3 0-8,-3 0-3,-1 0-1,-2 0 0,-2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0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101900 36596 640,'23'-14'77,"-1"5"-11,-1 3-12,-1 4-11,0 2-9,1-2-6,1 0-6,1-1-6,0-1-5,-2 2-5,0 0-3,0 2-5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0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102479 35581 503,'-8'-8'35,"2"14"16,1 15 18,1 15 16,0 8 1,2 4-18,0 2-17,2 3-16,-1 2-19,0 0-17,-2-1-20,0 1-18,-1-5-15,1-10-11,-1-10-10,0-9-12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3"/>
    </inkml:context>
    <inkml:brush xml:id="br0">
      <inkml:brushProperty name="width" value="0.05455" units="cm"/>
      <inkml:brushProperty name="height" value="0.05455" units="cm"/>
      <inkml:brushProperty name="color" value="#00BFF3"/>
    </inkml:brush>
  </inkml:definitions>
  <inkml:trace contextRef="#ctx0" brushRef="#br0">96817 21666 403,'5'-16'42,"-4"16"3,-6 16 2,-4 15 3,-4 9-2,-5 2-4,-4 2-5,-3 2-5,-2 0-5,1 0-4,1-2-6,2 0-4,-1-2-4,3 0-2,0-2-3,1 0-2,2-3-3,2-3-3,4-5-3,3-4-3,4-5-8,6-7-11,6-6-13,6-8-11,2-6-4,1-7 4,0-7 5,-1-7 4,1-5 4,-1-3 6,1-2 4,0-4 5,-1-1 4,1 0 1,-1 0 3,1 0 2,0 1 2,-1 2 2,1 2 3,0 2 2,-1 2 4,-1 5 2,-1 4 4,-1 3 3,-1 4 4,0 3 7,-2 3 4,-1 3 7,0 2 5,2 4 5,0 2 6,1 4 5,0 3 0,-2 5-6,-2 5-6,-2 6-6,-2 3-4,1 4-3,0 4-2,0 5-2,-1 1-2,0 2-1,-2 0-1,0 2-2,-1-1-1,0-2-4,0-2-1,0-2-3,0-2-4,0-3-2,0-3-5,0-3-3,0-3-8,0-1-12,0-3-13,0-1-11,-3-5-9,-8-7-4,-6-6-4,-7-7-4,-2-4 3,3 0 12,3 0 12,3 1 12,1-2 8,-3-2 6,-1-1 7,-3-3 5,0 1 4,1 3 5,1 3 4,1 2 4,7 1 11,11-1 16,11-3 18,13-1 17,6-1 1,1 2-15,0 2-16,2 3-16,-1 1-11,-1 2-8,-3 2-7,-1 2-8,-3 0-7,-2 0-8,-1-2-6,-2 0-7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3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98600 20993 511,'14'-7'20,"-1"2"-2,-2 2-5,-2 2-4,0 1 2,3-2 7,4 0 8,2-1 8,1 0 2,1 3-4,-1 4-2,1 2-4,-2 3-2,-5 4 2,-3 2 0,-4 3 1,-3 2-3,0 3-5,-2 1-4,0 3-6,-4 0-2,-4 1-1,-5-1 0,-5 0-1,-3 0-1,1-3-6,-1-1-4,0-3-4,2-2-2,1-3 2,2-2 2,3-4 2,4-2 3,8-2 5,8-3 5,7 0 5,6-4 2,1 0-1,3-3-1,1-2-1,0 0-8,-3 0-13,-3 2-15,-2 1-14,-3 0-7,-1 0-1,-1 0-1,-1 0-1,-1-1 0,-2 0 0,-2-1-1,-2-2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6:57:04"/>
    </inkml:context>
    <inkml:brush xml:id="br0">
      <inkml:brushProperty name="width" value="0.03736" units="cm"/>
      <inkml:brushProperty name="height" value="0.03736" units="cm"/>
      <inkml:brushProperty name="color" value="#00BFF3"/>
    </inkml:brush>
  </inkml:definitions>
  <inkml:trace contextRef="#ctx0" brushRef="#br0">99600 21300 588,'14'6'6,"-1"-1"7,-2-2 7,-2-2 7,0-1 5,3 0 5,3 0 6,4 0 4,1 0-1,1 0-8,0 0-6,3 0-8,-2 0-6,-2 0-4,-1 0-5,-2 0-4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4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87090 24920 499,'0'-11'40,"0"8"8,0 9 8,0 10 7,-1 5-1,0 5-12,-2 3-11,0 4-12,-2 2-6,0 1-4,-1-1-2,-2 0-3,1-1-1,1 0 0,0-1 1,2-1 0,0-2-7,0-3-16,0-3-15,1-3-16,0-5-12,3-7-10,4-6-10,2-8-10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5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87150 25930 605,'8'-13'55,"0"3"-8,-1 5-8,1 3-9,1 2-3,3 0-1,4 0 1,2 0 0,2 0-1,1 0-3,1 0-2,1 0-2,-1 0-4,-2 0-6,-1 0-5,-2 0-7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5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88044 24652 507,'0'-22'8,"0"4"14,0 5 14,0 3 16,0 5 3,0 6-6,0 6-6,0 6-7,0 4-5,0 7-3,0 4-2,0 4-4,-2 3-3,0 1-2,-3-1-1,-2 0-3,-1 0-2,-2 1-5,0-1-3,-1 0-5,0-1-6,2 0-7,2-1-8,3-1-7,0-3-4,2-5 4,0-5 2,2-5 3,1-4-6,2-4-11,2-4-14,2-4-12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5"/>
    </inkml:context>
    <inkml:brush xml:id="br0">
      <inkml:brushProperty name="width" value="0.04817" units="cm"/>
      <inkml:brushProperty name="height" value="0.04817" units="cm"/>
      <inkml:brushProperty name="color" value="#00BFF3"/>
    </inkml:brush>
  </inkml:definitions>
  <inkml:trace contextRef="#ctx0" brushRef="#br0">88540 25016 456,'-1'-12'40,"0"8"8,-2 8 8,0 8 10,-3 5-2,-2 5-10,-3 3-11,-3 5-11,-3 1-6,-2 0-2,-1 1-2,-2-1-3,-1 0-2,2 0-3,3 1-4,1-1-4,2 0-3,-1-2-7,1 0-5,-1-1-5,5-7-16,10-14-24,10-14-25,10-14-24,2-5-2,-3 3 23,-5 3 22,-3 3 23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95347 46491,'0'-16,"8"-31,-1 0,1 39,0 1,-8-1,0 0,8 63,0 0,-16 101,0 1,-23 101,0 0,15-179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5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89100 24994 405,'7'-35'5,"-1"9"10,0 9 10,-2 9 11,1 4 3,0 2-1,1 0-2,2 2-1,-1 1-2,-1 4-3,0 2-4,-2 3-3,0 6-1,0 5 1,0 8-1,0 7 2,-1 3-1,0-2-1,-2 0-1,0-1 0,-1-1-3,0 0-2,0 1-3,0-1-3,0-1-2,0 0-3,0-1-1,0-1-2,0-1-6,0 1-8,0-1-8,0 0-8,-1-2-8,0-3-7,-2-5-6,0-3-7,-2-6-3,-2-6 1,-2-8 2,-1-6 0,-1-4 5,2 0 9,2 1 8,2-1 8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6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88497 26124 514,'-21'-15'16,"7"2"9,5 3 9,6 1 10,4 2 4,2-1 0,2 0-1,2 0-1,2 1-2,5-1-6,4 0-4,3 0-4,4 2-9,1 1-10,2 2-12,3 2-10,-1 1-9,-2 0-7,-2 0-7,-1 0-7,-4 0-3,-3 2 1,-4 0 1,-4 2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16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90200 25383 484,'23'-6'166,"-1"4"-39,-1 4-38,-1 4-39,-1 0-23,1-1-4,-1-2-6,1-2-5,-2-1-7,1 2-12,-2 0-10,-1 2-10,-2 0-10,-1 1-7,-2 1-7,-2 2-8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24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90178 40927 511,'-7'-10'21,"2"10"18,2 12 18,2 10 19,1 6 1,0 2-14,0 3-15,0 1-15,-1 1-9,-2 0-5,-2 0-4,-1 1-4,-2-2-5,0-2-9,0-1-8,1-3-7,0-2-7,2-3-3,2-3-5,2-3-3,1-5-8,0-8-8,0-8-11,0-8-8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24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90100 41693 608,'7'-15'4,"-1"3"9,0 1 9,-2 2 8,1 3 5,2 1 1,2 2 0,2 2 0,1 1-1,1 0-5,1 0-4,1 0-4,1-1-4,1 0-3,2-2-1,0 0-4,0 0-3,1 0-5,-1 2-4,1 0-6,-3 0-14,-3-2-23,-4-2-22,-4-1-23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24"/>
    </inkml:context>
    <inkml:brush xml:id="br0">
      <inkml:brushProperty name="width" value="0.0546" units="cm"/>
      <inkml:brushProperty name="height" value="0.0546" units="cm"/>
      <inkml:brushProperty name="color" value="#00BFF3"/>
    </inkml:brush>
  </inkml:definitions>
  <inkml:trace contextRef="#ctx0" brushRef="#br0">90818 40705 402,'0'-26'8,"0"10"14,0 12 14,0 11 16,-1 6 2,0 5-9,-2 3-8,0 5-10,-1 2-5,0 1-2,0 0-2,0 2-3,0 1-2,1 1-3,-2 1-4,2 0-3,-2 0-4,-2-1-3,-2-3-3,-2-1-5,0-4-1,3-2-2,1-3-2,2-2-2,2-8-5,2-11-10,2-10-9,2-11-11,2-5 0,2-1 12,1 1 10,3 0 10,2 0 6,0 3 2,1 1 1,1 3 1,1 2 7,0 2 13,-1 4 14,1 3 12,-1 2 7,-1 4-3,-1 3-1,0 2-2,-3 4-4,-3 4-3,-2 3-5,-4 5-4,-1 2-3,0 1-2,0 1-3,0 1-2,-1 0-2,-2-1 0,-2-1-2,-1-1-1,-2-2-1,0-3-1,0-2-2,0-4-2,3-2 0,4-1-3,6 0-1,4-2-1,4-3-2,5-6-1,4-5-1,3-7-1,3-3-1,-1-1-4,0-1-2,1-1-3,-2-2-2,-1-1 0,-3-2 0,-1-2 0,-3-1 1,-3 5 2,-3 2 3,-2 3 3,-2-1 1,-1-5 3,1-5 1,0-5 1,0 1 4,0 6 5,0 5 4,-1 7 5,1 2 5,-2 2 4,-1 1 3,0 1 5,-2 4 6,-1 6 11,0 7 10,-1 8 10,-4 5 1,-2 5-11,-5 5-8,-4 5-11,-1 2-6,1 0-5,1 0-4,1 0-5,-1 2-1,-2 5 0,-2 3 1,-1 4 0,0-4-6,2-8-11,4-11-13,3-9-12,2-6-8,0 1-3,2 0-4,1 0-3,0-4-3,4-6 1,0-8-1,4-6 0,-1-3 1,1 1 3,0 0 3,0 2 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25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92550 40677 411,'14'-36'17,"-3"9"3,-3 7 4,-2 9 3,-3 5 4,1 4 3,0 4 3,0 4 4,-1 4-1,0 3-6,-2 5-6,0 3-5,-1 4-2,0 3 3,0 3 3,0 3 2,0 2 0,0 2-3,0 2-4,0 2-4,0 0-3,2 0-4,0-1-4,2-2-3,-1 0-7,1-2-7,0 0-7,0-1-8,-1-3-7,0-6-9,-2-3-8,0-6-8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25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92089 42143 559,'-18'-22'52,"9"5"5,10 3 4,10 5 5,5 1-4,3 2-11,1 1-12,3 1-12,0 0-10,2 2-9,1 0-8,1 2-9,-1 0-3,-3 0 2,-3 0 2,-3 0 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65500 23550 999,'14'0'-1,"-1"2"-6,-2 0-5,-2 2-6,-1-1-2,0 1 2,-1 0 3,1 0 2,0 0 1,0 0 1,0 0 0,0 0 1,0-1-1,1-1-1,1 0-1,2-2-1,-1 0 1,-1 0 3,-1 0 2,0 0 4,-1 0 1,-1 0 1,1 0 1,0 0 0,-1 1 1,-1 0 2,0 2 1,-2 0 1,1 0 1,2 0-1,2-2 0,2 0-1,0-1-1,-1 0 2,-1 0 0,0 0 1,-1 0 0,0 2 0,-1 0-1,1 2 1,0-1-1,0 1-2,0 0 0,-1 0-2,1 0-1,0 0-3,0 0-2,0 0-2,-1-1 0,-1 1-1,0 0 2,-2 0 0,1 0 2,0 0 0,1 0 2,2 0 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67300 24150 999,'8'6'-83,"0"-1"21,-1-2 23,1-2 21,-1 0 13,0 0 3,-2 2 3,-1 0 2,1 0 2,0 0-2,1-2 0,2 0-1,-1-1 0,-1 2 2,0 0 1,-2 1 2,0 1 1,0 0 2,0 0 2,0 0 2,0-1-1,0 1-2,-1 0-3,1 0-2,1-1-4,0 0-6,1-2-6,2 0-5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40070 2916,'-31'0,"-40"-31,1-1,23-15,0 0,15 8,1 0,15 8,1-1,-9-7,1 0,7-8,0 0,1 0,-1 0,16-23,0-1,24-15,-1 0,24 15,0 1,8 23,0 0,31 0,0 0,16 8,0-1,0 33,0-1,0 8,0 0,0 0,0 0,-8-8,0 0,15 8,1 0,-16 0,0 0,8 8,0 0,-23 7,-1 1,-15 23,-1 0,-15 1,0-1,-7 23,-1 1,-8 15,1 1,-1-1,0 0,1-7,-1-1,-8-23,1 0,-16 0,0 0,-8 8,0 0,-32 0,1 0,-16-8,0 0,-31 8,-1-1,-38 1,-1 0,-15-24,-1 1,-7-32,0 0,86-16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67080 23954 999,'-15'-2'-43,"2"0"7,3-3 6,1-2 7,1-1 4,2 1 3,1-1 3,0 0 3,0 1 3,-1 2 2,-3 2 4,-2 3 2,0-1 2,2-1-1,3 0 0,1-1-1,1-1 0,0 0-2,0 0 0,0 0-1,0 0-1,0 0-1,0 0-1,1 1 0,-2-1-1,0 0 1,-2 0 2,0 0 0,-1 0 1,1 0 0,-1 0 0,0 1 1,0-1 0,0 0 0,1 0 0,-1 0 1,0 0 0,0 0-1,0 0 1,0 1 0,1-2 1,1 2-1,0-1 0,2 0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65490 23398 999,'-15'0'-44,"2"0"7,3 0 6,1 0 7,1 0 6,1 0 4,-1 0 5,0 0 4,0-1 3,1 0-1,-1-2 0,0 0 0,0-1-1,1 1-1,-1-1-2,0 0-1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65300 23350 999,'8'7'-47,"0"-2"12,-1-3 11,1 0 12,0-2 6,2 0-2,0 0-2,1 0 0,0 0-1,0 1 3,-2 2 2,0 0 2,-2 1 2,1 0 0,0 0 1,0 0 0,1-1 1,1 0-1,3-2 0,2 0 0,0-1-1,-1 2 0,-1 0-1,0 2 0,-2-1 0,1 1-1,0 0 0,0 0 1,-1 0-1,1 0 0,0 0 1,-1 0 0,0 0 0,0 0 1,-2-1-1,0 2 2,-2-2-1,1 1 1,0 0 1,0 0-1,0 0 1,0 0 0,-1 0 1,1 0-1,0-1 0,0-1 0,0 0 0,0-1 0,-1-1 0,-1 1 0,-1 2 1,0 0 0,-1 1 0,2-2-1,0 0 1,1-2-1,1 1 0,-2 0 0,-1 2 0,0 0 0,-2 1 1,0 2-1,-2 0 1,0 1 0,-1 1 1,2-2 2,0-1 1,2 0 2,-1-1 1,1 0-1,0-1 0,0 2-1,1-2 0,0-1 1,1 0-1,2-2 1,0 0-1,-1 0-1,1 0-1,0 0 0,-1 1-2,0 0 0,-2 2-2,0 0 0,-1 1 0,1 0-1,1 0 0,2 0 1,-1 0-1,-1 0 0,0-1 0,-2 1 0,0 0 0,0 0 2,0 0 0,0 0 1,1 0 1,0 0-1,1 0 0,2 0 0,-1-1-1,-1 1 0,-1 0 1,0 0-1,-1 0-1,0 0 1,0 0-1,0 0 0,0-1-1,1 0-3,2-2-1,0 0-4,0-2-1,0 0-2,-2-2-1,0 0-2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4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64393 21583 495,'-21'-6'6,"7"4"11,5 4 11,6 4 12,3 4 6,0 5 1,0 5 0,0 5 0,0 5-1,-2 5-5,0 4-4,-1 6-4,-1 1-6,0 0-7,0-2-6,0 0-6,0-2-8,0-2-5,0-2-8,1-2-5,-1-4-5,2-5-2,0-7 0,2-5-3,1-8-7,4-10-12,2-10-14,3-9-13,1-4 2,-3 5 13,-1 3 15,-2 5 15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4"/>
    </inkml:context>
    <inkml:brush xml:id="br0">
      <inkml:brushProperty name="width" value="0.03949" units="cm"/>
      <inkml:brushProperty name="height" value="0.03949" units="cm"/>
      <inkml:brushProperty name="color" value="#FED406"/>
    </inkml:brush>
  </inkml:definitions>
  <inkml:trace contextRef="#ctx0" brushRef="#br0">65050 22728 557,'29'-34'71,"-3"9"-12,-5 11-13,-3 9-12,-3 8-7,-1 7 2,-1 8 1,-1 6 1,-2 3-1,-4 2-4,-4 1-3,-4 1-4,-3-1-5,-2-4-11,-2-2-8,-1-3-10,-2-3-5,2-2-1,1-4-1,1-3-2,1-4-5,4-4-9,2-6-10,4-4-8,1-2-2,0 1 7,-1 0 6,1 2 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5"/>
    </inkml:context>
    <inkml:brush xml:id="br0">
      <inkml:brushProperty name="width" value="0.0491" units="cm"/>
      <inkml:brushProperty name="height" value="0.0491" units="cm"/>
      <inkml:brushProperty name="color" value="#FED406"/>
    </inkml:brush>
  </inkml:definitions>
  <inkml:trace contextRef="#ctx0" brushRef="#br0">64516 22698 448,'-12'13'26,"8"-3"23,8-4 23,8-4 23,3-2 0,-1 0-19,-1 0-21,-1 0-19,0 0-14,2 0-7,0 0-6,1 0-7,0-2-8,-1 0-9,-1-3-9,0-2-9,-2-1-11,-1-1-11,-1-1-12,0-1-12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5"/>
    </inkml:context>
    <inkml:brush xml:id="br0">
      <inkml:brushProperty name="width" value="0.05484" units="cm"/>
      <inkml:brushProperty name="height" value="0.05484" units="cm"/>
      <inkml:brushProperty name="color" value="#FED406"/>
    </inkml:brush>
  </inkml:definitions>
  <inkml:trace contextRef="#ctx0" brushRef="#br0">65180 21472 401,'1'-19'46,"0"7"13,2 8 13,0 8 12,0 5-1,0 3-14,-2 4-14,0 2-13,-1 4-12,0 5-5,0 4-8,0 6-6,-1 6-6,0 6-5,-2 7-4,0 8-4,-1 3-6,-2 2-6,0 3-6,-1 1-6,1 1-6,1-1-7,2-1-7,2-1-7,1-8 1,2-13 11,0-13 10,2-15 10,-1-6 4,1-1-5,0 1-3,0 0-5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6"/>
    </inkml:context>
    <inkml:brush xml:id="br0">
      <inkml:brushProperty name="width" value="0.05812" units="cm"/>
      <inkml:brushProperty name="height" value="0.05812" units="cm"/>
      <inkml:brushProperty name="color" value="#FED406"/>
    </inkml:brush>
  </inkml:definitions>
  <inkml:trace contextRef="#ctx0" brushRef="#br0">65287 21954 378,'-6'-14'36,"6"3"1,4 2 2,6 4 0,2 1-1,3 0-6,2 0-4,1 1-7,1-1-3,-3 2-2,-1 0-3,-2 2-3,-2 2 0,-1 5-1,0 6 1,-2 4 0,-2 3-3,-4 3-4,-4 1-4,-4 3-5,-2-1-2,-2 0 0,0-1 0,-1-1-1,0-2 1,0-3 1,2-3 1,1-2 2,4-6 4,10-8 7,8-8 6,9-8 8,4-3 0,1 1-4,-1 1-5,0 1-4,0 0-7,-1 2-7,-1 1-7,-1 1-7,-2-1-6,-1-2-5,-3-1-5,-1-3-4,-2-1-2,-3-3 2,-1-1 2,-2-2 2,-2 0 4,-2 2 5,-2 4 6,-2 3 5,-1 1 3,0-3 0,0-1 2,0-3 0,0 0 3,2 1 4,0 1 3,2 1 5,-1 1 4,1-1 2,0 0 4,0 1 3,0 0 3,0 3 6,0 1 4,0 3 5,-1 4 8,-1 10 9,0 8 9,-1 9 10,-3 6-1,-2 3-11,-4 2-12,-2 4-11,-2 3-9,1 4-4,-1 4-5,0 4-5,0 1-5,-1 0-4,-1-2-6,-1 0-4,-1-3-6,2 0-6,1-3-7,1-2-7,2-4-5,2-6-7,4-5-5,2-7-6,4-5-4,2-6-1,4-6-2,2-6-1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6"/>
    </inkml:context>
    <inkml:brush xml:id="br0">
      <inkml:brushProperty name="width" value="0.05521" units="cm"/>
      <inkml:brushProperty name="height" value="0.05521" units="cm"/>
      <inkml:brushProperty name="color" value="#FED406"/>
    </inkml:brush>
  </inkml:definitions>
  <inkml:trace contextRef="#ctx0" brushRef="#br0">67100 21648 398,'8'-17'45,"2"11"12,0 12 12,1 11 11,0 9-1,-1 3-15,0 4-16,-2 5-15,0 3-10,0 4-2,0 4-4,-1 4-3,1 1-1,0-1-1,0-1-1,0 0 0,-1-2-7,-1-3-12,-1 0-13,0-3-13,-1-4-9,0-4-6,0-5-5,0-5-6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7:56"/>
    </inkml:context>
    <inkml:brush xml:id="br0">
      <inkml:brushProperty name="width" value="0.05077" units="cm"/>
      <inkml:brushProperty name="height" value="0.05077" units="cm"/>
      <inkml:brushProperty name="color" value="#FED406"/>
    </inkml:brush>
  </inkml:definitions>
  <inkml:trace contextRef="#ctx0" brushRef="#br0">66630 23030 433,'-27'-22'62,"9"5"-1,8 3-3,10 5-1,6 0-2,6-2-3,3-2-2,7-1-4,1-1-5,-1 3-7,-1 1-8,-1 2-7,5 1-14,10-1-17,12-1-19,10-1-19,0 1-13,-12 4-8,-12 4-8,-11 4-9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57541 1297,'0'-16,"-16"8,1 1,15 46,0 0,0 39,0 1,0 7,0 0,-16 16,0-1,1-14,-1-1,8-47,0 0,1-31,-1 0,0-63,0 0,16-62,0-1,54-15,1 0,16 47,-1 0,-15 39,-1 0,-30 39,-1 0,-31 55,0 0,0 8,0 0,0-8,0 0,8 0,0 0,7 39,1 0,0 8,-1 0,9-47,-1 0,-7-39,0-1,-8-7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03"/>
    </inkml:context>
    <inkml:brush xml:id="br0">
      <inkml:brushProperty name="width" value="0.04842" units="cm"/>
      <inkml:brushProperty name="height" value="0.04842" units="cm"/>
      <inkml:brushProperty name="color" value="#FED406"/>
    </inkml:brush>
  </inkml:definitions>
  <inkml:trace contextRef="#ctx0" brushRef="#br0">8463 41250 454,'-9'8'3,"-2"0"7,-2-1 6,-1 1 7,2 4 6,8 8 8,8 7 6,8 8 8,5 4 0,5 0-7,3 0-8,5 0-7,0 1-5,0 1-3,-1 0-3,-1 2-2,-1-2-3,1-4-2,-1-4-2,1-4-3,-3-3-1,-2-3 0,-2-3-2,-4-3 1,-1-3-1,1-4-1,1-4 1,1-4 0,2-7 0,5-8 0,3-9 1,5-9 1,1-6-1,0-4 0,0-4-2,1-4 0,-1-1-2,0 2-2,0 2-2,1 3-3,-3 3-3,-2 7-5,-3 7-4,-3 7-5,-4 7-8,-3 9-10,-4 6-11,-4 9-9,-4 3-4,-3-2 4,-2-3 6,-4-1 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03"/>
    </inkml:context>
    <inkml:brush xml:id="br0">
      <inkml:brushProperty name="width" value="0.04479" units="cm"/>
      <inkml:brushProperty name="height" value="0.04479" units="cm"/>
      <inkml:brushProperty name="color" value="#FED406"/>
    </inkml:brush>
  </inkml:definitions>
  <inkml:trace contextRef="#ctx0" brushRef="#br0">8630 44515 491,'-27'-8'48,"9"0"2,8 1 0,10-1 2,6 2-4,4 6-6,3 4-7,5 6-6,3 6-6,3 9-2,3 8-2,3 10-3,1 3-3,-2-2-1,0-2-2,-1-2-1,-1-2-2,-3-3-1,-1-4-2,-3-1 0,0-5-1,0-2-1,-1-3-1,1-2 0,1-8 0,5-11-1,3-10 1,5-11 0,5-17 0,10-22-3,8-22-1,9-24-3,10-15-6,13-10-11,10-10-13,13-10-11,-2 6-3,-16 20 7,-16 21 7,-15 20 7,-11 15-2,-8 9-7,-6 9-8,-7 8-7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5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49094 33518 462,'6'-59'27,"-3"24"22,-2 23 20,-3 24 21,-3 12 1,2 1-20,-1 1-18,0 1-21,0 1-11,0 2-6,0 3-5,0 1-6,0 2-3,0 0 1,0 2-1,1 1 0,-2 1-2,0 2-4,-2 2-5,0 2-5,0 1-2,0 2-1,2 0 0,1 2 0,0-3-1,2-4 2,0-6-1,2-4 1,0-5-2,0-3-2,0-5-2,0-3-4,0-6-5,2-6-10,0-8-10,2-6-9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6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49304 34383 518,'8'-9'2,"0"-2"4,0-2 2,0-1 5,-1-1 2,-1 2 1,-1 3 2,0 1 2,-3 4 6,-4 6 12,-4 6 11,-4 6 13,-3 4-2,-5 3-15,-3 3-14,-5 3-15,0 0-10,0 0-1,1-1-4,1-1-2,1-2-4,3-1-5,1-2-3,3-3-5,1-1-1,2-2 5,3-3 4,1-1 5,4 0 4,6 2 5,6 2 6,6 1 6,3 1 2,1-2-2,1-3 0,1-1-1,0-2-2,1 0-2,-1-2-2,1 0-1,-1-1-4,-1 3-3,-1 2-5,-1 2-4,-1 0-5,-1-1-7,-1 0-8,0-2-6,-2-1-10,1-2-12,0-3-11,0 0-12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6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50387 34896 478,'1'-15'3,"0"4"8,2 3 7,0 3 8,1 0 2,0-2 0,0-2-2,0-2-1,-1 0-2,-1-1-2,0 0-2,-2 1-3,0-1-2,-2 2-1,0 1-1,-1 1-1,-2 0-1,-2 2-2,-2 0 0,-2 2-1,0 1-1,-1 2 0,0 2 0,1 2 0,-1 3 0,0 6 0,0 4 0,1 5 1,-1 3-1,0 1 0,1 0-2,-1 2 0,1 0-1,2-3 0,2-2 0,3-1 0,0-2 0,2-1-1,0-1 0,2-1-1,1-2-3,4-4-6,2-5-6,3-2-7,3-6-3,2-6-1,1-6 0,3-5 0,-1-3 0,-1 3 3,-3 1 3,-1 3 2,-2 1 3,-1 2 3,0 3 3,-2 1 3,-1 3 9,-2 4 15,-2 4 15,-2 4 16,-1 3 4,0 3-6,0 3-7,0 3-6,0 2-7,0 0-5,0-1-8,0 1-5,1-1-5,2 1-2,2-1-2,1 1-2,2-2-9,0-1-16,0-3-17,0-1-16,0-3-7,1-2 1,1-4 3,2-2 2,-1-4 5,-1 0 8,-1-3 9,0-2 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51600 35400 554,'0'31'158,"0"-2"-37,0 0-38,0-1-37,0 0-25,0-1-8,0 0-10,0 1-8,0-2-11,0-1-12,0-3-13,0-1-12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7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52315 33474 428,'1'-16'1,"0"-2"5,2 0 3,0 0 3,1 1 7,2 6 6,0 6 8,1 6 8,0 6 3,-2 8-2,-3 5-2,0 9-1,-3 2-2,0 2-2,-2 1-2,0 1-3,-1 0-1,0 0-4,0 0-3,1 0-2,-1 2-5,0 5-5,0 2-5,0 6-6,0 2-5,0 3-5,0 3-6,1 3-6,-1-1-7,2-8-9,0-7-9,2-6-8,0-6-3,0-6 6,0-3 5,0-6 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7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52397 34550 544,'-1'-26'97,"-2"10"-10,-2 12-12,-1 11-11,-4 6-12,0 3-13,-3 3-14,-1 3-12,-3 1-9,-2-1-5,-1-2-3,-3 1-4,1-2-2,1 1 0,3-1 2,1 1 0,2-2 1,1-1-1,1-2 1,0-3 0,3 0 2,3 0 3,2-1 4,4 1 4,3-1 2,6-2-2,4-3-1,5-1-1,4-1-2,3-2-3,3 0-3,3-2-3,0 1-3,0 0-5,-1 2-4,-1 0-5,-2 1-5,-1 2-8,-3 0-7,-1 1-6,-3 1-3,-3 0 5,-3 0 5,-2 0 3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8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53334 35031 471,'0'-16'80,"0"2"-13,0 1-13,0 1-13,-2 1-9,-3 0-3,-5 2-3,-4 1-5,-2 2-2,-1 6-3,-1 4-2,-1 6-2,0 2-2,3 3 0,1 1 0,2 3-1,1 2 1,1 3-1,-1 3 0,0 3 1,2-1-2,3-4 1,2-3-2,4-5-1,1-1 0,0 0-3,0-1-2,0 1-1,1-3-5,4-3-7,2-4-8,3-4-7,4-3-5,2-4-2,3-2-2,3-3-3,0-3 0,-3 0 4,-3-1 1,-3-1 3,-2 1 5,-1 2 7,0 4 6,-2 3 8,-1 3 10,-2 2 12,-2 3 13,-2 4 12,-1 2 6,0 1-3,0 3-3,0 2-2,0 0-4,0 1-6,0 0-6,0-1-6,1 1-14,2-1-23,2 1-24,1 0-22,2-2-12,0-3 4,0-3 2,0-2 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8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54350 35474 567,'7'-8'0,"-1"1"0,0-1 0,-2 0 0,1 0 5,0 2 10,1 1 10,2 0 11,-1 3 3,-1 2 0,-1 4-2,0 2-1,-1 4-3,0 6-5,0 4-5,0 5-5,-3 2-4,-2 2-3,-5 1-4,-4 1-3,-2-1-2,1-2 0,-1-2 1,0-1-1,2-3 2,3-1 5,2-3 4,4-1 4,4-4-6,6-5-20,5-4-19,7-6-18,0-2-12,-2 1-5,-3-1-5,-2 0-5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59944 1766,'-32'-16,"17"16,-1 0,8 16,1-1,7 48,0 0,-8 23,0 0,8-24,0 1,23-32,1 1,-16-32,-1 0,1-8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9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55180 34530 562,'-9'-7'129,"14"1"-26,13 1-25,15 1-25,4 0-19,-4 2-10,-4 0-10,-3 2-12,-4 0-10,-2 2-12,-1 0-12,-2 2-12,-3 0-4,-3 3 6,-3 1 5,-2 3 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9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55151 35150 586,'-31'13'12,"17"-3"24,17-4 23,16-4 25,9-3 1,4 0-20,3-2-21,3 0-20,-1 0-20,-2 0-17,-3 2-18,-3 0-18,-2 1-9,0 0 0,1 0 0,-1 0 0,-2 0 4,-5 0 10,-5 0 7,-4 0 10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19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57150 34870 525,'37'14'133,"-6"-2"-32,-4-4-30,-4-3-32,-1-2-17,8 0-1,7-1-2,7-2-1,3 0-3,0 0-2,0 0-4,0 0-2,0 0-3,0 2-2,0 0-2,0 2-2,1-1-2,2 0-1,2-2-1,2 0-2,1-1-1,1 0 1,2 0 0,0 0 0,1-2 0,1-4-2,1-4-2,2-3-2,-2-3-1,-1 2 0,-2 1-2,-2 1 0,-4 1-1,-4 3-1,-6 1-1,-4 2 0,-6 2-3,-5 2-4,-7 2-4,-5 2-4,-5 2-1,-2 2 1,-4 1 2,-2 3 1,-3 0 4,-1-1 6,0 0 4,-1-2 7,-2-1 3,0-1 1,-1 0 3,-2-2 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0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57697 32236 539,'-16'-14'60,"0"1"-12,1 2-12,-1 3-13,1 1-9,1 2-5,1 2-4,1 2-6,-1 0-1,-2 0-1,-1-2 2,-3 0-1,0 0 0,3 2 0,1 2 0,3 2-1,1 2 2,4 2 2,2 1 4,4 3 2,1 1 2,0 0 0,0-1 1,0 1 1,0 3 0,0 7 1,0 7 2,0 7 1,0 3 1,0 0 0,0 0 1,0 0-1,-1 0 0,-2 0 1,-2 0 0,-1 0 1,-1-2-2,2-3-2,2-5-4,2-4-3,3-3-7,4-5-9,3-3-11,5-4-10,3-6-7,3-8-6,3-8-5,3-7-5,-1-3-2,-3 5 2,-5 3 2,-3 4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0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58579 32582 515,'0'-19'32,"0"9"11,0 8 9,0 9 11,-1 8 0,0 4-10,-2 4-11,0 6-9,-1 3-6,0 1-4,0 1-3,1 0-3,-1 1-5,0-2-8,0 0-7,0-1-7,0-3-6,1-3-3,-1-5-2,0-3-4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0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58550 33143 684,'7'-9'2,"-1"0"4,0-1 4,-2-1 4,1 0 5,2 1 6,2 0 6,2 2 5,1 2 2,1 1-3,1 2-4,1 2-2,0 2-6,-1 2-10,-1 2-10,0 1-9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1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59081 32467 458,'0'-14'1,"0"1"2,0 2 2,0 2 2,0 1 3,0 1 5,0-1 5,0 0 4,0 3 6,2 6 3,0 6 5,2 6 5,-1 5 1,0 5-1,-2 5-3,0 4 0,-3 6-4,0 6-4,-3 6-5,-2 6-5,0 2-5,0-1-8,2 0-7,1-2-7,0-1-4,2-2-1,0-3 0,2 0-1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1"/>
    </inkml:context>
    <inkml:brush xml:id="br0">
      <inkml:brushProperty name="width" value="0.02931" units="cm"/>
      <inkml:brushProperty name="height" value="0.02931" units="cm"/>
      <inkml:brushProperty name="color" value="#F2395B"/>
    </inkml:brush>
  </inkml:definitions>
  <inkml:trace contextRef="#ctx0" brushRef="#br0">59250 32609 750,'8'-42'33,"0"12"-9,-1 10-6,1 11-8,2 5 1,5 2 9,5 0 9,5 2 9,1 0-2,-3 2-13,-3 0-15,-3 2-15,-3 0-9,-3 1-6,-3 2-6,-2 0-7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1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59696 32177 564,'-7'-10'12,"2"10"22,2 12 23,2 10 23,1 6 2,-2 0-21,0 2-18,-1 1-21,-1 0-9,0 0-2,0 1-1,1-1-1,-1-2-8,2-3-15,0-5-15,2-3-16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1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59485 31881 430,'15'-7'44,"-1"1"-5,-1 0-4,-1 2-4,1 0-6,0 2-4,1 0-6,1 2-6,0 1-3,-3 2-4,-1 2-1,-2 2-3,-2 1 0,-2 3 5,-3 2 4,0 2 4,-2 1 4,0 5 1,0 2 3,0 3 1,-1 2 3,-1 2 0,0 2 2,-1 3 2,-1-1-2,2 0-3,0-1-4,2-1-4,-1 1-1,0 4-1,-2 4-1,0 4 0,0-1-1,0-8-2,2-6-2,0-7-2,0-4-2,-2-3-2,-2-1-1,-1-2-2,-6-2-5,-8-1-9,-7 0-9,-8-2-7,-3-1-5,1-2 3,3-3 1,2 0 2,3-4 0,5 0-1,5-3-1,5-2 0,3-1-3,1-2-4,0 0-2,2-1-4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60675 1678,'-62'0,"46"32,0-1,9 0,-1 1,8 7,0 0,8 8,-1 0,9-23,0-1,7-15,1 0,7-55,0 0,1-16,-1 0,-23 9,0-1,-24 23,0 1,-15 15,0 1,-8 23,-1-1,9 9,0 0,23-8,0-1,47-22,0-1,8 0,0 1,-15 7,-1 0,-15 24,-1-1,-15 17,0-1,0 8,0 0,-7 1,-1-1,8 0,0 0,0-15,0-1,23-15,1 0,7-8,0 0,1-24,-1 1,1-9,-1 1,-23 15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2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60800 31262 553,'21'-27'30,"-3"8"4,-5 7 6,-3 8 4,-1 4 1,0 2-3,1 0-5,1 2-4,0 1-4,-2 3-5,-2 3-6,-2 4-4,-3 1-3,-2 3-1,-4 1 1,-2 3 0,-2-1-3,0-3-3,0-3-5,1-3-3,3-2-9,10-1-16,8 0-13,9-2-16,2-1-7,-4-2 1,-3-3 0,-4 0 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2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61369 32295 427,'-23'-13'84,"3"4"-18,1 6-18,3 5-19,0 3-14,0 3-11,1 3-10,-1 4-10,1-1-5,1-3 2,1-3 0,0-2 2,4-1 8,7 3 15,4 3 14,7 4 15,1 2 5,-2 3-5,-4 3-4,-2 3-4,-2 2-2,0 2-1,0 3-1,0 1 1,-1 1-1,-2 0-2,-2 0 0,-2 1-1,0-2-3,0-2-2,2-2-2,1-1-4,0-3-4,2-3-8,0-3-5,2-3-7,2-4-13,4-5-18,3-4-18,5-6-18,0-2 0,-2-2 16,-4 0 16,-3-1 17,0-1 8,0-2-2,1 0-1,2-1-1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2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61783 32344 445,'-2'-18'29,"-2"10"15,-4 11 14,-2 12 14,-2 7 2,-1 5-11,-1 4-11,-1 6-12,-2 3-7,0 2-5,-1 2-5,-1 2-4,0 0-5,1 0-8,1-2-8,1 0-7,2-4-9,2-4-10,4-5-12,3-5-11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62300 32332 437,'14'-19'50,"-1"9"0,-3 8 3,-1 10 0,-2 6-2,0 5-5,-2 4-6,0 6-5,-2 4-4,1 1-1,0 2-3,0 2-1,-1 1-3,0 0-5,-2 0-3,0 0-5,-1-2-5,0-3-7,0-5-7,0-4-6,0-2-9,0-3-13,0-1-12,0-2-12,-2-3-7,0-3 1,-3-3-1,-2-2 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3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61805 33509 649,'-13'-29'64,"6"7"-9,6 6-8,6 5-9,5 4-5,5 0-1,5 2-2,5 1 0,2 0-10,1 2-18,-1 0-18,0 2-18,-2 1-13,-5 2-8,-5 2-7,-4 2-9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3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62824 31781 587,'15'-13'6,"-2"3"11,-3 4 13,-1 4 11,-1 3 6,0 4-2,0 2-1,-1 3-1,-1 4-5,-4 2-9,-4 3-8,-4 3-10,-3 1-4,-3-2 0,-3 0 2,-3 0 0,0-3-2,2-1-6,4-3-5,3-1-6,6-3-2,10-2 5,9-4 4,11-2 3,3-4-3,-2 0-13,-1-3-11,-3-2-13,-3 0-8,-3 0-6,-4 2-6,-4 1-6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3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63300 32181 743,'29'-14'112,"-3"5"-32,-5 3-32,-3 4-32,-3 2-22,-1 2-15,-1 0-15,0 2-14,-2-1-5,-1-1 3,-1 0 4,0-2 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4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63203 31563 464,'-6'-8'1,"2"0"4,4 0 2,2 0 4,3 1 2,2 1 5,2 0 4,2 2 4,0 0 0,-1 2-6,-1 0-4,0 2-5,-1 1-3,-1 2-1,1 2 0,0 2-1,-1 2 0,-2 3 1,-3 3-1,0 3 2,-3 2 0,0-1 2,-2 1 1,0 0 1,-1-1 3,2 1 4,0-1 5,2 1 3,0 0 1,0 1-4,0 1-3,0 1-3,0 0-3,0-1-2,0-1-1,0-1-3,0 0 0,0 1-2,0 1-1,0 1 0,0-1-2,2-3-1,0-3 0,2-3-3,-1 1 1,0 5-2,-2 5 0,0 5 0,-1 1-1,0-3 0,0-3-1,0-3-1,-2-2 0,-4-1 2,-4-1 1,-4-1 1,-4-1-3,-5-1-7,-5 0-6,-4-2-8,-2-1-6,5-1-5,4 0-6,3-2-5,3-1-5,1 0-4,1-2-4,1 0-4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59115 37159 999,'-7'-8'-31,"3"0"8,1 0 8,2 1 8,1-2 3,0 0-2,0-1-2,0-1-2,0 0-2,0 0-3,0 2-4,0 1-3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5"/>
    </inkml:context>
    <inkml:brush xml:id="br0">
      <inkml:brushProperty name="width" value="0.05157" units="cm"/>
      <inkml:brushProperty name="height" value="0.05157" units="cm"/>
      <inkml:brushProperty name="color" value="#F2395B"/>
    </inkml:brush>
  </inkml:definitions>
  <inkml:trace contextRef="#ctx0" brushRef="#br0">59047 35641 426,'0'-16'3,"0"2"7,0 1 7,0 1 6,-2 2 5,-3 4 3,-5 4 5,-4 4 3,-1 4-2,-1 4-8,0 3-8,1 5-8,-1 1-4,2-1-2,1-1 1,1 0-2,3-4 1,6-3 0,6-4 2,6-4 2,2 1 1,-3 5 3,-1 7 3,-2 6 3,-2 3 1,-2 2-2,-2 3-1,-2 1-2,-1 2-2,0 1 0,0 1-2,1 0 0,-2 0-3,2-1-3,-1-3-2,0-1-5,0-3-2,2 0-3,0-1-4,2-1-3,1-4-8,4-7-12,2-6-13,4-8-11,1-6-4,1-7 5,1-7 5,1-7 5,0-5 4,-1-1 0,0-2 2,-2-2 1,-1 0 4,-3 4 6,-1 2 8,-2 3 6,-1 3 5,0 1 2,0 3 2,0 1 2,0 2 3,0 1 4,0 1 4,0 1 5,-1 1 4,1 4 6,0 3 6,0 3 5,0 2 6,0 6 6,0 2 8,0 5 5,-1 3-1,0 3-10,-2 4-11,0 2-9,-1 2-9,0 2-6,0 3-5,0 1-6,-1 1-7,0-1-11,-2-2-10,0 1-9,-1-4-5,0-2-1,0-3 0,0-2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62000 1363,'0'-16,"16"-7,-1-1,25 24,-1 0,0 31,0 1,-7 15,-1 0,-23 23,0 1,-48 38,1 1,8-47,0-1,15-30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5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59600 36575 699,'14'-36'3,"-1"9"8,-2 8 6,-2 7 7,-1 5 6,1 0 6,2 2 4,0 1 6,0 0-5,1 2-11,0 0-13,0 2-11,-1 0-10,-1 2-3,-1 0-5,0 2-5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6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60198 35792 434,'0'-11'51,"0"10"2,0 10 2,0 10 2,0 5-5,-2 2-10,0 3-11,-1 1-10,-1 1-10,0-2-8,0 0-8,0-1-8,4-5-10,8-9-14,7-9-14,9-8-14,2-4 1,-3 2 15,-3 3 16,-3 1 15,-3 2 12,-2 3 8,-4 4 9,-3 2 9,-1 3 5,0 1 3,0 3 3,0 2 4,0-2-3,0-1-8,0-4-7,0-3-7,2-4-10,5-8-10,5-6-11,5-7-12,3-5-4,1-3 2,1-3 1,1-3 1,0-1 3,-1 0 3,-1-1 5,-1 1 3,-2 0 4,-3 2 3,-3 0 3,-2 1 4,-4 2 5,1 3 8,-2 3 6,0 3 8,-3 4 12,-3 4 18,-2 6 18,-4 5 18,-2 4 0,-1 5-16,-3 5-16,-2 5-17,-2 5-10,-1 3-4,-3 4-4,-1 4-4,-2 1-4,2-3-4,1-4-6,1-2-3,1-2-7,1-1-7,0-1-8,2-1-7,3-5-14,6-7-17,6-8-19,6-8-18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6"/>
    </inkml:context>
    <inkml:brush xml:id="br0">
      <inkml:brushProperty name="width" value="0.05364" units="cm"/>
      <inkml:brushProperty name="height" value="0.05364" units="cm"/>
      <inkml:brushProperty name="color" value="#F2395B"/>
    </inkml:brush>
  </inkml:definitions>
  <inkml:trace contextRef="#ctx0" brushRef="#br0">62100 35866 410,'0'-12'59,"2"8"1,0 8 1,2 8 0,-1 5-4,1 3-9,0 3-11,0 3-9,0 1-4,-1 2 0,1 1 2,0 1 0,-1 0-1,0 0-5,-2 1-4,0-1-4,-1-2-7,0-3-7,0-5-8,0-3-8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6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61574 36812 627,'-11'-15'13,"10"3"25,10 1 25,9 2 25,6 3-2,-1 1-29,0 2-29,1 2-30,-2 1-24,-1 0-21,-3 0-20,-1 0-21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7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62627 35709 433,'7'-14'61,"1"4"-14,0 4-13,0 4-13,0 2-7,3-2-1,2 0-1,2-1 0,0 0-1,-1 3-3,-1 4-1,-1 2-3,-2 3 3,-2 4 5,-4 2 6,-2 3 7,-2 1 2,0-1-1,0-1-1,0-1 0,0 1-1,0 3-3,0 3-2,0 3-2,0 1-2,0-1-4,0-1-3,0-1-2,0 1-3,0 2 2,0 4-1,0 3 0,0-1 1,0-6-1,0-4 0,0-4 0,-2-4-2,0-1-1,-3-1-1,-2-1-2,-2-1-2,-2 0-4,-1-2-2,-3-1-4,-2 0-4,-1 0-6,-3 0-7,-1 0-6,0-1 0,3-1 8,3-1 7,3 0 7,1-1-5,0 0-17,1 0-17,-1 0-17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8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49487 40100 492,'-15'6'-1,"2"-1"0,2-2 0,3-2-1,3-1 13,8 2 27,6 0 27,7 1 26,4 0 5,3 0-19,1-2-19,3 0-18,1-1-16,2 0-12,3 0-12,1 0-12,0-1-11,-2 0-7,-1-2-10,-3 0-7,-2 0-4,-1 1 0,-3 0-1,-1 2 1,-3 0 2,-3 2 4,-3 0 5,-2 1 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9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49568 40950 626,'-30'6'4,"5"-1"9,3-2 8,5-2 8,6-2 8,10 0 7,10-2 8,10 0 6,5 0-4,4 3-16,3 0-18,3 3-16,1 0-16,2 0-12,0-2-14,2 0-13,-2-1-4,-4 0 4,-3 0 5,-5 0 5,-4-1 4,-3 0 2,-4-2 5,-4 0 2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9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51822 39584 459,'-2'-15'5,"0"2"9,-3 3 10,-2 1 9,-1 3 8,0 6 6,1 4 7,-1 6 6,0 4-2,0 5-10,0 5-10,1 5-11,-1 3-6,2 4-2,1 3-3,0 3-2,0 2-3,-2 3-4,-1 4-4,-3 2-3,0 1-6,2-2-6,2-2-8,3-2-5,0-4-7,2-6-6,0-6-6,2-5-6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9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52652 40050 459,'-15'24'140,"2"3"-31,3 1-30,1 2-30,2 2-18,0 1-4,2 0-5,1 2-5,0 0-2,0-2-3,0 0-2,0-1-2,1-3-1,2-3-2,2-5 0,2-3 0,6-8-7,9-11-10,11-10-11,9-11-11,2-7-4,-6-4 1,-6-4 1,-5-4 2,-6-1 4,-3 6 4,-4 2 4,-4 5 6,-4 3 4,-3 3 6,-2 3 4,-3 3 5,-3 2 2,0 3-1,-1 1-1,-1 2-2,-1 2 0,0 1 0,0 0 0,1 2 0,0 1-9,0 2-17,2 2-18,1 2-17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29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53327 39629 617,'-6'-8'9,"2"2"18,4 1 17,3 1 19,3 0 3,7 0-10,5 0-10,7 0-10,2 1-11,0 1-15,1 0-12,-1 2-14,-1-1-10,-3 0-9,-3-2-8,-3 0-7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63250 1744,'0'-16,"24"8,-1 0,24-7,0-1,16 1,0-1,-9 16,1 0,-39 0,0 0,-16 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0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54423 38803 473,'-1'-18'69,"0"14"-5,-2 12-6,0 13-4,0 6-7,0-1-7,2-1-8,1-1-7,0-1-4,0-1-2,0-1-2,0-1 0,0-2-3,1-1-3,2-3-2,0-1-4,1-1 0,0 0 0,0-1 1,0 1 0,-1 0-4,0 0-9,-2-1-11,0 1-10,-3-1-3,-4-1 3,-4 0 2,-3-2 4,-4-1 1,0 0-3,-1-2-1,-1-1-3,1-1-5,1-4-9,2-2-10,3-3-8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0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54750 39059 704,'1'-16'4,"4"1"8,2-1 8,3 1 9,2 0 4,0 4 2,-1 3 2,1 3 1,0 1-3,1 2-8,1 0-10,2 2-8,-2 1-12,-1 2-14,-3 2-13,-1 2-14,-2 0-7,0 1-1,-2 0-1,0 0-1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0"/>
    </inkml:context>
    <inkml:brush xml:id="br0">
      <inkml:brushProperty name="width" value="0.02926" units="cm"/>
      <inkml:brushProperty name="height" value="0.02926" units="cm"/>
      <inkml:brushProperty name="color" value="#F2395B"/>
    </inkml:brush>
  </inkml:definitions>
  <inkml:trace contextRef="#ctx0" brushRef="#br0">55500 39650 751,'14'28'125,"-1"-6"-42,-3-6-43,-1-5-40,-1-4-29,-1-2-14,1-3-13,0 0-14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0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56193 38450 549,'-14'0'6,"1"2"12,2 0 13,3 2 11,0 1 7,0 5-1,0 4-1,1 4 0,0 2-5,2 2-7,2 3-9,2 1-7,1 0-5,0-1-4,0-3-1,0-1-4,1-3-2,2-1-6,2-3-3,2-1-5,1-3-2,1-2 2,1-4 1,1-2 1,2-2-5,1 0-13,3 0-11,2 0-13,-1-2-5,-2 0 0,-1-3 0,-2-2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0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56453 38683 549,'-16'-6'32,"2"4"11,1 4 9,1 4 10,1 4 1,1 7-10,0 6-10,2 5-9,-1 4-7,-1 0-7,-3 2-6,-2 1-7,1-2-6,1-4-10,2-3-9,3-5-9,1-2-3,2-3 4,2-1 4,2-2 4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1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57151 37834 449,'0'-15'2,"0"2"7,0 3 6,0 1 5,-1 3 7,0 6 6,-2 4 6,0 6 7,-3 5 0,-2 7-4,-3 6-6,-3 8-4,-2 5-4,1 0-2,-1 4-2,1 1-2,0-1-1,2-1-2,3-2-1,1-1-1,1-4-3,2-2-5,1-3-4,1-3-5,2-5-5,5-5-9,6-7-8,4-5-7,3-6-5,1-8-2,1-6-2,1-7-1,-1-3 1,-1-1 6,-2 1 4,-3-1 6,-2 2 5,-2 3 6,-4 3 5,-2 3 7,-4 2 2,-2 2-1,-4 2-1,-2 3 0,-3 3-1,-5 7-1,-3 7 0,-5 8-1,2 1-7,4-3-14,4-3-13,6-3-15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3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60081 39766 549,'21'-7'75,"-3"2"-15,-5 2-16,-3 2-16,-1 2-8,4 2-1,2 2-1,3 2-1,0 0-3,-3 1-3,-3 0-4,-3 0-4,-1 1-3,-2 3-2,-1 4-1,0 2-3,-3 2-1,-4 1-1,-4 1 0,-4 1-1,-2-1 0,-1 0-2,-1-1-1,-1 0-1,-1-3 0,2-1-1,1-3 0,1-1 0,1-5-4,1-8-6,0-8-7,2-7-8,1-5 1,1 0 8,0 1 7,2-1 8,0 2 6,0 3 5,0 3 6,0 3 6,0 1 5,1 2 6,-1 1 7,0 0 6,0 5 8,2 6 6,0 7 9,2 7 7,0 5-2,0 3-9,0 3-11,0 3-11,0 2-10,0 2-13,0 2-11,0 2-12,0-1-10,0-2-11,0-3-10,0-3-10,0-5-1,0-6 8,0-5 6,0-6 9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61496 39861 545,'0'-13'40,"0"8"9,0 7 8,0 6 10,0 4-2,0 3-13,0 2-13,0 1-13,-1 2-8,0-1-3,-2 1-2,0-1-2,-1 2-8,-2 3-16,0 3-14,-1 3-15,1-1-8,1-6-2,2-4-1,2-4-2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4"/>
    </inkml:context>
    <inkml:brush xml:id="br0">
      <inkml:brushProperty name="width" value="0.02988" units="cm"/>
      <inkml:brushProperty name="height" value="0.02988" units="cm"/>
      <inkml:brushProperty name="color" value="#F2395B"/>
    </inkml:brush>
  </inkml:definitions>
  <inkml:trace contextRef="#ctx0" brushRef="#br0">61600 40246 736,'1'-14'70,"2"5"-11,2 3-12,2 4-10,2 2-11,3-2-9,3 0-10,3-1-9,0-1-6,-1 2-3,-3 0-3,-1 2-3,-2 0-3,-1 0-7,-1 0-5,0 0-5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62228 39348 484,'0'-17'66,"0"11"0,0 12 1,0 11-1,-1 8-4,0 3-10,-2 3-10,0 3-10,-2 3-8,0 6-5,-1 4-6,-1 6-6,-1 4-8,0 7-8,0 6-9,1 5-8,0-2-8,2-11-7,2-11-5,2-10-7,1-8-3,0-6-1,0-3-1,0-6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63281 2428,'-15'16,"7"-16,0 0,47-16,0 0,48-7,-1 0,0 15,0 0,-31 16,0 0,-39-1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62600 39862 638,'8'-14'113,"2"2"-26,0 4-27,1 3-27,1 1-15,1 0-1,1 0-3,2 1-2,0-1-4,3 2-9,1 0-6,3 2-8,-1 0-8,-3 0-10,-3 0-8,-3 0-9,-3 1-4,-2 4 2,-4 2 2,-2 3 2,-4 1 5,0-1 10,-3-1 9,-2 0 10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4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62590 40500 617,'-9'6'0,"0"-1"0,-1-2 0,-1-2 0,0 0 6,2 0 14,2 2 12,3 0 14,1 0 4,3 0-1,4-2-4,2 0-1,4-2-7,4 0-10,3-2-9,5 0-9,2 0-10,1 0-9,1 2-8,1 0-9,-2 1-6,-2 0-4,-3 0-4,-2 0-4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5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63623 39408 534,'0'-16'5,"0"2"10,0 1 9,0 1 11,3 1 5,6 2 3,5 2 2,7 3 3,1 2-3,-3 5-8,-3 6-8,-3 4-7,-3 3-6,-2 1-1,-4 1-1,-2 1-3,-4 2-1,-4 1-3,-4 3-3,-4 1-3,-2 2-5,-1-1-6,-1 0-7,-1 1-6,1-2-5,1-1-4,2-3-4,3-1-3,0-3 0,0-3 5,1-3 4,-1-2 5,4-4 9,6-3 16,7-2 16,8-4 15,3-1 3,1-2-10,1 0-9,1-1-10,0-1-10,-1-2-8,-1 0-9,-1-1-9,-1 0-6,-3 0-3,-1 2-4,-2 1-3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5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64437 40150 636,'-6'8'69,"6"1"-3,4 2-3,6 0-4,1 0-8,-1 1-17,-1 0-15,-1 0-17,0-1-6,-2-1 2,-1-1 1,0 0 3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5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65312 39789 470,'0'-18'74,"-2"9"-8,0 10-7,-1 10-9,-1 4-6,0 1-5,0 0-5,0-1-4,0 1-4,0 1-3,0 1-2,0 1-3,1 0-2,0-1-4,2-1-3,1 0-3,0-2-3,1-1-4,2-1-3,0-1-3,2-1-3,2-2-1,2-2-2,2-2-1,0-3-3,1-3-5,0-2-4,-1-3-5,2-4-1,0-2 1,1-3 1,1-3 1,-1-2 4,-3-3 6,-3-1 6,-2-3 6,-3 2 4,0 1 3,-2 5 1,0 2 2,-3 2 1,-4 2 2,-4 3 1,-3 1 2,-4 2-3,-2 4-9,-1 3-7,-2 2-8,0 2-3,5 2 2,3 0 1,4 1 1,2 1-1,1-2-7,-1-1-6,0 0-5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8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43300 37626 557,'0'15'117,"2"-1"-26,0 0-26,2-2-26,0 0-14,2 1-3,0 1-4,1 2-3,0 0-2,-2 3-2,-2 1-2,-2 3-2,-1-1-1,2-3-3,0-3-2,2-3-2,0-2-1,3-1-1,2 0-1,2-2 0,2-4 0,1-8 2,3-8 2,2-7 1,2-8-2,6-5-6,5-6-6,5-6-6,1 0-7,-2 4-9,-2 6-8,-1 4-9,-5 4-3,-4 5 1,-5 3 2,-4 5 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39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47300 30389 608,'7'-21'-6,"-1"5"3,0 5 4,-2 4 2,1 4 5,0 0 6,1 2 6,2 1 6,-1 1 3,-1 3-2,0 4-2,-2 2 0,1 2-1,0 1 0,1 1 0,2 2 1,-2 0-2,-1 1-2,-2 1-3,-2 1-2,0-1-3,0-1-2,2-2-1,0-2-3,2-3-2,2 1-4,2-2-2,1 0-5,4-6 0,4-9 0,3-8 2,5-8 0,3-9 0,4-5-2,4-6-2,4-6-1,0 0-5,-2 6-9,-3 6-7,-3 6-9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0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30531 41200 530,'-15'8'115,"2"2"-23,3 0-23,1 1-24,0 2-14,0 3-4,-1 3-5,-1 3-4,-2 4-4,-3 5-2,-3 5-1,-3 4-2,-1 2-5,3-4-7,1-2-9,3-3-8,1-4-6,4-3-5,3-5-6,3-3-4,1-4-2,2-1 0,0-2 1,2-2 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0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30145 41685 554,'-13'-40'70,"4"15"-3,6 15-5,5 15-3,3 8-6,3 3-10,3 3-8,4 3-10,1 2-7,3 3-8,1 1-6,3 2-9,0 2-4,1 1-5,-1 0-3,0 2-4,-1-3-11,-3-6-17,-3-5-18,-2-6-18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3"/>
    </inkml:context>
    <inkml:brush xml:id="br0">
      <inkml:brushProperty name="width" value="0.05482" units="cm"/>
      <inkml:brushProperty name="height" value="0.05482" units="cm"/>
      <inkml:brushProperty name="color" value="#F2395B"/>
    </inkml:brush>
  </inkml:definitions>
  <inkml:trace contextRef="#ctx0" brushRef="#br0">21194 47765 401,'-23'0'2,"3"0"6,1 0 4,3 0 5,4 1 9,8 0 14,8 2 13,8 0 14,4 1 2,3 0-11,1 0-10,3 0-10,1-1-8,3 1-3,1 0-4,3 0-4,-1-1-3,-2 0-3,-1-2-2,-3 0-3,1-2-1,3 0-3,3-2-2,3 0-2,2-2-1,0-2-2,2-1-1,1-3-1,-1 1 0,-2 3 0,-2 2 1,-1 4 0,-3 1 1,-2 0 0,-1 0-1,-3 0 0,0 0 0,1 2 0,1 0 0,1 2 1,1-1-1,-1-1 0,0 0 0,1-2 0,-1 0 0,-1 0 0,-1 0 0,-1 0 0,0 0 1,3 0 0,1 0 2,3 0 1,0 0 1,0 0-1,1 0 1,-1 0-1,0 0 1,1 0 0,-1 0-1,0 0 0,0 0 0,-1 0 0,-1 0-1,-1 0 1,0 0-1,0 0 0,2 0 0,1 0-1,0 0 1,-1 0 0,-1 0 1,-1 0 1,-2 0-1,0 0 0,-1 0 0,0 0 0,-2 0-1,1 0 0,-1 0 1,1 0-1,-1 0-1,1 0 1,-1 0-1,1 0 0,-1 0-1,-2 0 2,0 0-1,0 0 2,-2 0-1,1 0 0,-1 0 0,1 0 0,-1 0-1,-1 0 0,-1 0-2,0 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53338 10966,'-16'-16,"8"16,1 0,-9 0,0 0,-7 23,-1 1,-22 15,-1 0,0 0,0 0,8-8,0 1,15-24,1-1,15 1,0 0,39 0,1 0,14-1,1 1,8 8,0-1,0 17,-1-1,-15-15,1-1,-25-7,1 0,-8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0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65304 947,'0'-16,"-8"8,0 1,8-1,0 0,0 39,0 1,16 15,-1 0,-7 15,0 1,8-16,-1 0,9 0,-1 0,1-8,-1 0,1-7,-1-1,-7 0,0 0,-16 16,0 0,-24 16,1 0,-32-1,0 1,-8-8,1 0,23-32,-1 1,9-32,0 0,15-8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35275 48325 333,'49'20'167,"16"14"-1,16 14 1,15 16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6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34909 48244 584,'-19'0'33,"8"0"5,10 0 3,8 0 3,7 0 0,5 0-9,5 0-6,5 0-8,2-1-6,-1-1-5,-1 0-4,-1-1-5,-3-1-2,-1 0-1,-4 0 0,-3 0 0,-3 2-2,-3 4-3,-3 4-3,-2 4-3,-5 1-1,-4 1 3,-5 0 2,-6 0 2,-2-1 2,-3 1 0,-2 0 0,-1 0 1,-1-1 1,1 1 4,1 0 3,1 0 3,1 0 3,3 1 3,1 1 3,2 1 3,2 1-1,1 2-2,0 0-2,2 1-4,1-1-2,2-1-4,3-2-2,1-3-4,2 0-4,3 0-4,4-1-6,2 1-4,3-3-4,3-4-3,3-6-3,4-4-3,1-4-1,2-3 2,3-4 2,1-2 2,2-1 0,-1-1 2,0 1 0,0-1 0,-1 2 4,-5 3 7,-3 2 7,-5 4 7,-3 2 5,-2 1 7,-4 0 4,-2 2 6,-5 2 9,-5 6 11,-4 4 12,-5 5 11,-4 4 0,-3 1-13,-3 3-13,-3 2-12,-2 0-10,1 1-4,0-1-5,-1 0-5,1 1-4,0-1-3,-1 1-3,1-1-3,-1 0-1,1-3-1,-1-1 1,1-2 0,0-3 0,1-1 2,1-3 2,1-1 1,2-1 3,3-2 4,3-1 3,3 0 5,6-2 3,10-2 5,10-2 5,9-2 5,6-2 0,1 0-5,1-1-6,1-2-4,2 1-5,6 1-4,5 0-5,4 2-3,1 1-4,-4 0-2,-4 1-3,-4 2-2,-4 0-5,-3 2-8,-5 1-7,-3 0-9,-4 0-4,-3 0 0,-3-2-2,-2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6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35974 48756 506,'-8'-8'2,"0"1"3,1-1 4,-1 0 2,-1 0 4,0 0 0,-1 0 3,-1 1 1,0-1 3,1 2 4,1 1 4,0 0 5,3 3 1,1 4-5,2 4-3,2 4-4,1 6-2,0 9 0,0 9 0,0 8 0,0 10-2,0 8-2,0 8-2,0 10-2,0 5-5,0 1-7,0 0-6,0 2-7,0-2-10,0-4-13,0-4-13,0-3-13,0-9-5,0-13 0,0-12 2,0-13 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7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37155 48345 700,'0'-13'9,"-2"4"17,0 6 17,-1 5 17,-2 4 1,-2 7-14,-2 5-16,-1 7-15,-2 1-10,2-3-6,1-3-7,1-3-5,1-2-6,2-3-3,2-1-4,2-2-5,2-1 0,4 0 1,2 0 2,3-1 1,2 1 2,0-2 3,-1-1 3,1 0 3,-2 0 3,-3 2 7,-2 1 6,-4 3 7,-1 1 2,-2 0-1,0-1 0,-1 1 0,-4 2 3,-4 3 6,-5 5 8,-5 3 6,-1 1 2,3-5-5,3-3-4,3-4-4,3-3-4,3 1-2,2 0-3,4 0-2,1 0-2,0 1-2,0 1-1,0 1-3,1 0-1,4 0 0,2-2 0,3-1-2,1 0 1,-2 0 0,-3-1 0,-1 1-1,0-5-6,2-10-13,2-10-15,1-9-13,3-8-5,0-5 5,1-4 6,1-6 4,-1 2 4,-3 8 4,-3 7 3,-2 9 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7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37690 48140 604,'42'-49'53,"-10"13"1,-9 13 3,-10 13 0,-7 9-3,-1 6-11,-2 6-11,-2 6-10,-2 3-8,-2 2-7,-2 3-5,-1 1-5,-2 0-6,0-3-3,0-3-5,0-3-3,3-4-8,5-4-12,4-6-10,5-4-12,0-1 7,-4 6 26,-6 4 26,-4 5 25,-6 5 12,-5 3-2,-7 5-2,-5 3-3,-2 0-2,3-3-3,4-5-4,2-3-3,3-4-3,4-1-4,4-2-3,5-2-3,5-4-4,9-2-5,10-6-5,7-2-6,5-4 0,-1 0 2,-2-1 3,0-1 3,-2 0 2,-3 2 0,-3 2 1,-3 2 1,-5 3 0,-6 2-2,-8 4-2,-6 2-1,-5 4 0,-1 4 0,-3 3 1,-1 5 1,-2 0 0,1-1 0,-1-3 1,1-1-1,0-3 1,0-1 1,2-2 1,1-2 0,1-1 4,1 0 10,1-1 7,1 1 9,4-1 6,8 0 2,8-2 2,7 0 4,6-4-2,3-5-4,3-4-5,3-5-4,0-2-11,0 1-17,-1 1-17,-1 0-17,-3 2-8,-6 3 2,-3 1 2,-6 2 2,-5 1 1,-4 0 1,-6 0 0,-4 1 1,-2-2 4,1-2 7,0-2 8,2-2 8,1 0 6,1 3 7,0 1 5,2 2 6,-1 3 12,0 6 21,-1 4 18,-2 5 21,-1 5 0,-1 4-20,-3 3-17,-1 4-20,-3 1-16,0-1-12,-1-3-14,-1-1-12,2-4-7,3-3 0,4-5-2,5-3-1,0-3-2,0 0-3,-2-2-4,0 0-3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7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37950 50400 709,'42'0'43,"-8"2"-3,-9 0-2,-9 2-3,-5 0-2,-1 1-2,-1 1-2,0 1-3,-1 0-10,1-2-21,1-3-18,2 0-21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8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38528 48080 423,'29'-27'43,"-5"9"-3,-5 8-6,-4 10-4,-6 7-8,-5 7-11,-4 7-11,-6 7-11,-4 4-6,-5-1 0,-5 0-1,-5 1-1,-1-3-1,3-4-1,3-3-1,3-5-1,2-3 4,2-2 6,3-4 7,1-2 7,5-4 7,8-1 6,8-2 7,7-1 6,5-4 0,-1 0-5,1-3-5,-1-2-6,-1 0-6,-1 3-8,-3 1-8,-1 2-7,-4 2-5,-6 2-2,-6 2-3,-6 2-1,-3 1 1,-2 0 7,0 0 6,-1 0 7,0 0 9,2 1 13,2 2 13,3 0 12,0 2 5,0 1-2,0 3-2,0 2-2,1 2-3,0 1-3,1 3-3,2 1-2,0 5-1,0 7 1,0 6 1,0 8 2,0 1 0,0-4-4,0-4-3,0-4-2,0-5-3,0-4-1,0-5-2,0-4-2,-2-5-3,-4-1-4,-4-3-6,-3-1-3,-3-1-6,-2-2-3,0-1-4,-1 0-5,-2-2-5,-4-2-6,-5-2-6,-3-2-7,0-2 0,7 0 9,6-1 7,5-2 9,4 0-3,1-1-11,0-2-11,2 0-12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39852 48631 568,'-3'-7'40,"10"0"7,9 2 7,11 1 7,2 0-7,-3 2-19,-5 0-20,-3 2-20,-4 0-11,-1 2-4,-2 0-4,-2 2-4,-3 0 0,-3 3 7,-2 2 6,-4 2 5,-2 1 7,-1 1 7,-3 1 7,-2 2 6,-1 0 5,-1 3 0,-2 1 1,0 3 1,-1 2 1,-3 2 3,-2 4 2,-1 3 1,-2 2-2,-1 0-10,-1 2-9,-1 1-9,1-2-9,0-2-9,1-4-7,1-2-9,2-4-6,7-5-2,3-5-3,6-4-3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8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40400 49700 510,'14'10'59,"-1"3"2,-2 5 4,-2 4 3,-2 2-3,-1 2-11,0 3-10,-2 1-11,0 1-10,0-2-9,0 0-11,0-1-9,-1-2-9,-2-5-11,-2-3-11,-2-5-9,-2-2-5,0-2 0,-1-2 1,-2-2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8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41200 49600 641,'14'8'35,"-3"2"4,-3 0 4,-2 1 3,-2 2 0,2 3-2,0 3-4,1 3-3,0 0-12,0-3-22,-2-3-21,0-2-23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65700 1151,'0'-16,"16"-39,-1 0,9 40,-1-1,40-15,0-1,7 17,1-1,-32 16,0 0,-23 16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9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42500 47736 568,'22'-28'99,"-3"7"-14,-4 7-15,-1 7-13,-3 4-13,1 2-10,0 2-10,-1 2-9,-1 3-11,-4 5-13,-4 5-11,-4 6-13,-5 1-8,-4 2-3,-5 1-5,-4 1-4,-2-2 0,5-3 2,3-5 4,5-3 4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9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41742 48757 696,'-3'6'7,"8"-4"17,9-4 14,9-4 17,6-3 1,1-2-10,2-1-11,2-3-11,0 0-10,-3 1-9,-4 1-11,-2 1-9,-4 1-9,-3 2-6,-4 3-7,-4 1-6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49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42579 48437 466,'-14'-6'10,"3"6"17,3 4 19,2 6 19,3 4 5,1 7-10,0 5-8,2 7-9,0 3-8,0 4-5,0 2-7,0 4-5,0 0-3,0 0-2,0-2 0,0 0-2,-1-4-9,0-4-16,-2-5-16,0-5-18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0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42283 48400 476,'-8'-13'67,"1"3"-12,-1 4-11,0 4-11,-1 6-6,-2 8 0,-2 7 1,-1 9 1,-3 4-3,-1 2-5,-3 2-5,-1 3-6,-1-3-2,3-4-2,1-5-1,2-5-1,10-11-12,14-16-21,17-17-22,15-17-21,6-8-6,-2 0 12,-3 0 11,-4 0 11,-1 2 10,-1 4 8,-1 4 8,-1 4 9,-3 3 8,-4 3 7,-3 3 7,-5 3 8,-2 4 7,-2 5 6,-3 4 7,-1 6 6,-2 3 2,-4 2-1,-3 2-2,-2 2-2,-2 2-3,-2 5-6,0 4-6,-1 3-5,-1 1-4,2-1-2,1-2-2,0-2-2,4-3-8,4-1-14,5-3-14,6-1-15,-2 1-8,-5 2-2,-6 3-1,-6 3-3,-6 3 6,-5 1 12,-7 3 12,-5 1 12,-1-1 7,5-5 3,5-5 1,5-4 2,6-6 0,6-3-3,7-4-2,8-3-2,3-4-2,3-2 2,2-2 1,1-1 0,0-1 3,-3 4 3,-3 3 3,-2 3 3,-4 2 4,-3 6 3,-2 2 4,-4 5 4,-3 3-2,-6 1-6,-4 3-5,-5 2-7,-3 0-4,1-1-3,-1-1-1,1-1-2,1-1-1,2-1 0,4-1 0,3 0 1,5-3 1,10-4 3,8-4 3,9-4 3,4-3 1,-1-2-1,-1-2-1,-1-2-2,-2 0 0,-3 3 1,-3 1 0,-3 2 0,-3 4 4,-2 6 7,-4 5 8,-2 7 7,-4 3 3,-2 1-4,-4 1-3,-2 1-4,-4 2-2,-3 3-3,-5 3-3,-3 3-3,-4 2-3,-5 4-4,-3 2-2,-4 4-5,-3 2-2,-2 2-3,-2 2-2,-2 2-3,1-2-6,4-5-10,4-4-10,4-5-10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0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42700 50301 537,'17'-21'10,"3"3"19,3 5 21,3 3 19,0 5 5,-3 6-9,-3 6-9,-3 6-9,-1 4-12,-1 5-14,1 3-15,-1 4-13,-1 0-9,-4-6-2,-4-4-3,-4-4-1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0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44567 48779 584,'6'-9'58,"-2"12"-5,-4 13-5,-2 13-7,-4 6-8,-2-1-12,-3-2-12,-3 0-11,-1-3-5,3-5 1,1-5 2,2-5 2,5-5-8,6-4-16,8-6-16,6-4-16,2-2 1,0 0 15,0 2 16,-2 1 16,-4 4 18,-5 7 17,-6 9 18,-6 8 19,-4 2 3,-1-2-10,-3-1-9,-1-3-10,-3 0-7,0 1-4,-1 1-4,0 1-4,3-2-7,10-5-8,10-5-8,10-4-9,4-4-3,1-2 2,-1-2 2,0-2 4,0 0 1,-3 0 3,-1 1 3,-2 2 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1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45100 49491 439,'14'-36'33,"-1"9"1,-2 7 3,-2 9 1,0 3-1,3 0-4,4 0-5,2 1-3,2 0-4,2 2-2,3 2-2,1 2-3,1 1 0,-3 0 0,-1 0 0,-3 0 0,-2 2-1,-3 4 0,-2 4-1,-4 3-2,-2 5 1,-2 5 1,-3 5 1,0 5 1,-4 0-1,-4-2-2,-4-3-2,-4-3-1,-2-2-2,-1-1 1,-1-1 0,-1-1 0,-1-1-5,1-1-9,-1-1-10,1-1-11,0-2-6,2-4-4,3-4-4,1-4-3,2-4-1,1-2 0,0-4 3,2-2 1,1-2 2,2 1 5,2-1 4,3 0 4,0 1 3,0 1 2,0 0 0,0 2 2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1"/>
    </inkml:context>
    <inkml:brush xml:id="br0">
      <inkml:brushProperty name="width" value="0.04446" units="cm"/>
      <inkml:brushProperty name="height" value="0.04446" units="cm"/>
      <inkml:brushProperty name="color" value="#F2395B"/>
    </inkml:brush>
  </inkml:definitions>
  <inkml:trace contextRef="#ctx0" brushRef="#br0">45415 48439 494,'5'-5'103,"-4"6"-16,-6 6-16,-4 6-15,-4 5-12,-3 6-9,-3 7-7,-3 5-9,-2 3-4,-1 2 0,-1 1-1,0 0 0,0-1-9,3-2-17,3-3-17,3-3-16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1"/>
    </inkml:context>
    <inkml:brush xml:id="br0">
      <inkml:brushProperty name="width" value="0.02469" units="cm"/>
      <inkml:brushProperty name="height" value="0.02469" units="cm"/>
      <inkml:brushProperty name="color" value="#F2395B"/>
    </inkml:brush>
  </inkml:definitions>
  <inkml:trace contextRef="#ctx0" brushRef="#br0">46100 50296 891,'7'-15'6,"-1"3"15,-1 2 13,0 1 14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2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52084 48856 458,'0'-15'3,"2"1"4,0 1 5,2 1 5,-1 0 5,0 0 7,-2 0 7,0 1 7,-3-1-1,-2 2-8,-4 1-8,-2 1-9,-2 1-6,1 2-5,-1 2-5,0 2-5,1 6 1,-1 11 7,0 11 7,1 11 7,-1 4 4,0-2-1,0-2-1,1-2 0,-1 1-2,0 5 0,1 2-1,-1 5-2,1 0-1,2-4-2,2-4-4,3-3-1,0-5-2,2-2-1,0-3 0,2-3-1,1-3-2,2-3-1,2-3-3,2-3-3,1-2-7,3-2-14,2-3-13,1 0-14,1-4-1,-1-3 9,0-2 10,-2-3 9,-1-3 0,-1 0-9,0-1-10,-2-1-9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1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67372 1847,'-31'47,"0"-8,-1 0,1 8,0 0,23-31,0 0,47-55,0-1,-7 9,-1 0,-8 23,1 0,-24 16,0 0,-8 7,0 1,8-8,0 0,24-16,-1 0,9-15,-1-1,0 8,1 1,-24 23,-1-1,-7 9,0 0,0-1,0 1,-7-8,-1 0,23-8,1 0,23-16,0 0,-7 9,-1-1,-7 8,-1 0,-15 0,0 0,15-8,1 0,7-23,0-1,-15 17,0-1,-24 16,0 0,-39 8,0 0,-8 7,0 1,8-8,0 0,32 0,-1-1,63-14,0-1,16-24,-1 1,-38 15,-1 1,-7-1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2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53280 48759 485,'-1'-15'5,"0"4"13,-2 3 10,0 3 12,-2 2 5,0 3 0,-1 4 0,-2 2-1,0 6-3,-1 8-5,-2 7-5,0 8-6,-1 6-3,-3 2-2,-2 4-3,-1 2-1,-1 0-3,1-2-2,0-4-4,3-2-2,-1-2-5,2 0-5,1 0-5,1 1-7,1-5-6,0-6-9,2-7-8,1-7-8,2-6-7,4-4-4,4-6-4,4-4-6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2"/>
    </inkml:context>
    <inkml:brush xml:id="br0">
      <inkml:brushProperty name="width" value="0.05136" units="cm"/>
      <inkml:brushProperty name="height" value="0.05136" units="cm"/>
      <inkml:brushProperty name="color" value="#F2395B"/>
    </inkml:brush>
  </inkml:definitions>
  <inkml:trace contextRef="#ctx0" brushRef="#br0">53614 49024 428,'0'-14'2,"2"1"4,0 2 5,2 2 4,0 3 9,1 2 13,2 4 14,0 3 12,0 4 3,-1 7-9,0 7-10,-2 7-9,0 4-6,0 4-4,0 3-5,0 2-3,-1 2-4,0 1-3,-2-2-2,0 2-4,-2-2-2,0-1-6,-2 0-4,0-1-5,-2-4-6,0-6-9,-1-5-8,-1-7-9,-2-4-8,-2-2-7,-2-4-7,-1-3-8,-2-4 2,-1-8 12,-1-6 11,-1-7 11,1-4 10,3-1 8,2-1 8,4 0 8,2 0 5,1 2 2,0 4 1,2 4 2,1 1 1,2 2 1,2 2 0,2 3 0,2-1 5,3 0 9,4-2 9,2 1 9,2-1-1,3 2-13,1 2-12,3 2-12,-1 1-14,-2 0-13,-1 0-15,-2 1-14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3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54644 48745 549,'1'-21'7,"3"3"16,4 4 15,2 5 14,3 3 6,1 4-5,3 4-5,2 4-6,-3 4-5,-5 7-7,-6 5-5,-6 7-8,-6 2-5,-4 2-5,-5 1-5,-5 1-6,-2-2-2,1-4-2,1-3-1,1-5-1,3-2-1,3-3-1,4-1 0,5-2-1,4-3-3,7-1-2,7-2-4,8-2-3,1-3-4,0-4-2,-1-4-4,-1-4-2,-2-1-3,-3 3 0,-2 1-1,-4 2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3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55200 49297 707,'22'-21'137,"-1"7"-43,-3 5-42,-1 6-43,-2 3-25,-1 0-11,-1 0-10,0 0-10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3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55841 48494 436,'-7'-9'4,"2"0"9,2-1 7,2-1 9,3 0 3,4 0-4,4 2-3,4 1-4,1 1-3,1 2-4,-1 2-4,1 2-4,-2 2-3,-3 2 1,-2 2 0,-4 2-1,-1 1 2,0 1 1,0 2 2,0 0 2,-1 1 2,0 1 2,-2 1 3,0 2 2,-1 0 2,0 3 2,0 1 1,0 3 2,0 1-1,2 3-4,0 1-3,2 2-4,0 0-3,1-3-1,2-3-3,0-3-2,0 1-1,-2 5 1,-3 5 0,0 5 2,-2 0-1,0-2-2,0-4-2,0-1-2,-2-5 0,0-2 0,-3-3-1,-2-2 0,-2-3-2,-4-1-5,-2-1-4,-3-1-4,-3 0-7,-5 0-6,-3-1-7,-4 1-7,0-2 0,7-2 8,5-4 6,7-2 8,1-2-3,0 2-12,-1 0-12,-1 2-13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4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57341 48716 555,'-11'-1'37,"8"-1"14,9 0 12,10-1 12,6-1-1,4 2-18,6 0-17,5 2-18,0 0-12,-4 0-7,-3 0-8,-5 0-8,-9 4-4,-14 10 2,-15 7-1,-15 10 2,-7 4 2,1 1 5,1-1 5,2 0 5,0 0 4,1 1 3,1-1 1,1 0 3,2-1 1,3-2-2,3-1-2,3-3-2,4-3-5,3-3-10,4-5-9,4-3-9,5-5-11,6-6-11,5-6-12,7-6-12,2-4 1,-1-3 13,-1-3 13,-1-3 12,-1-1 13,-1 1 9,-1 1 12,-1 1 10,-1 3 13,-2 6 16,-3 6 15,-1 7 15,-1 4 3,-2 7-11,-1 5-10,0 7-10,-3 3-9,-2 1-8,-4 0-8,-2 2-8,-2 0-6,-2-1-2,0-1-4,-1-1-2,0-3-9,0-2-12,2-3-14,1-2-12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58550 50043 628,'7'-8'7,"-1"2"14,0 1 13,-2 0 15,1 3 3,2 2-8,1 4-9,3 2-7,0 3-5,-2 3 0,-3 4-2,-1 2-2,-1 1-5,0-1-12,0-1-12,0-1-12,-1-2-13,-2-1-14,-2-2-16,-2-2-16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5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59262 48181 483,'15'-13'43,"-1"3"5,-1 4 6,0 4 6,-3 4-6,-3 4-16,-2 4-16,-4 3-16,-2 4-11,-4 3-5,-2 3-5,-3 3-4,-3 1-7,-2-3-6,-1-1-7,-3-3-7,0-2 0,1-2 8,1-4 7,1-3 8,5-4 11,12-8 15,10-6 17,11-7 15,5-2 6,-3 2-5,-1 4-4,-3 3-5,-2 1-5,-3 2-5,-2 1-5,-4 0-4,-3 3-6,-2 4-4,-4 4-4,-2 4-5,-5 4-1,-4 3 2,-5 5 1,-5 3 1,-2 2 1,-1-1 2,1-1 1,-1-1 1,2-2 1,3-1 1,3-3 1,3-1 2,2-2 0,2-2 2,2-3 2,2-1 2,3-2 0,4-4 0,4-3-3,4-2 0,4-3-2,5-4-1,5-2-2,5-3-1,1-1-1,-1 1 1,-3 0 0,-1 2 1,-7 3-3,-7 6-9,-10 6-7,-8 6-8,-6 5-3,-1 4 4,-3 3 3,-1 5 4,-3 0 2,0 0 4,-1-1 3,-1-1 3,0-1 4,-1-1 7,1-1 4,-1-1 7,1-1 4,1-1 4,1 0 3,1-2 4,2-2 1,5-1-1,3-2 0,4-2-1,5-3-2,6-1-2,6-2-3,6-2-2,5-3-4,6-6-5,6-4-4,7-5-5,2-2-4,0-1-3,0 0-3,0 1-4,-2 0-1,-6 3 1,-4 1 0,-5 2 1,-4 3 5,-5 5 8,-3 3 8,-4 4 9,-5 3 5,-6 5 2,-6 4 1,-6 4 3,-4 2-2,-1 1-5,-3 1-5,-1 1-6,-3 0-6,-1 1-5,-3-1-8,-1 1-5,-1-2-3,0-1 1,-1-3 1,1-1 0,1-3-7,1-1-15,3-2-15,1-2-16,4-2-4,3-2 6,4-3 6,5 0 6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5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58800 50231 520,'8'-13'4,"2"3"11,0 4 9,1 4 10,4 5 6,7 6 3,7 5 3,7 7 3,4 5-1,2 6-5,2 7-6,2 5-5,1 6-6,2 7-7,0 7-6,2 7-7,-5-3-6,-8-11-4,-9-12-4,-9-11-6,-5-9-14,-1-2-23,-1-3-23,0-2-24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6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16787 48245 516,'-15'-7'4,"2"0"8,2 2 8,3 1 9,3 2 6,8 5 4,6 6 4,7 4 5,7 6-1,7 7-5,6 7-6,8 6-4,5 6-6,6 4-3,4 4-4,5 4-4,4 1-5,1 1-6,3 0-7,1-1-6,-1-2-6,-7-6-5,-5-6-5,-6-6-6,-7-5-10,-6-3-13,-7-5-14,-7-3-13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69750 860,'0'-16,"0"-23,0 0,0 31,0 0,0 55,0 0,0 31,0 0,8 24,0 0,23 23,0 1,-15-40,0 0,-8-39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7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18633 48483 538,'-1'-22'0,"-1"5"0,0 3 0,-1 4 0,-3 2 9,-2 1 17,-3-1 18,-3 0 18,-3 3 4,0 6-9,-1 6-8,-1 6-9,-2 5-7,-5 6-7,-3 7-6,-4 5-7,-5 7-5,-3 8-2,-4 7-4,-3 9-2,-4 3-8,2 1-11,-1-1-13,0 1-11,4-6-5,10-9 4,8-10 4,9-10 4,5-7 0,2-3-4,3-5-5,1-3-3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8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17943 52255 558,'-7'-15'5,"4"1"13,3 0 11,2 2 12,5 0 3,6-1-6,5-2-8,7 0-6,3 1-6,0 1-2,2 2-5,1 2-3,-2 2-3,-5 1-2,-5 0-3,-5 2-3,-5 4 1,-4 8 0,-6 7 2,-4 9 2,-3 3 1,-2 1 0,0-1 0,-1 1 0,-2-2 0,-2 0-1,-1-1-1,-3-1-1,0 0 0,-1-1 0,0 1 1,1-1-1,0-1-1,3-3-4,1-3-3,2-2-4,2-4-7,1-1-9,0-2-11,2-2-9,2-3-2,2-4 5,4-4 5,3-4 5,2-2 6,3-1 5,3-1 6,4-1 7,0-1 2,-1 2 3,-1 1 2,-1 1 1,1 2 8,0 4 15,1 4 15,1 4 14,0 4 7,-1 6-1,-1 4 0,0 5-1,-2 3-3,-3 3-7,-1 1-8,-2 2-6,-2 3-5,-2 1-5,-2 2-3,-2 2-4,-2 0-7,-2-1-7,-1-3-9,-3-2-9,0-3-9,2-3-10,2-5-12,3-3-10,0-6-2,0-6 7,0-8 5,0-6 7,1-5 7,0 0 5,2-1 6,0-1 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8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18600 53628 653,'30'-34'20,"-3"9"0,-4 11-1,-1 9 0,-4 5 1,0 0 3,0 0 4,-2 0 3,0 1 0,-1 4-2,1 2-2,-1 3-2,0 3-4,-2 1-3,-3 3-5,-1 2-3,-2-1-6,0-2-10,-2-1-9,0-2-8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8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19968 51436 584,'15'-28'1,"-2"7"1,-3 7 2,-1 7 1,-1 4 1,0 2 4,0 2 1,0 2 2,-2 5 1,-1 8-3,-2 7-3,-2 8-2,-3 5-5,-4 2-7,-4 2-8,-3 3-8,-3-3-2,-2-6 0,0-6 2,-1-5 1,1-6 2,3-5 2,3-5 1,3-4 3,2-5 3,4-4 4,2-4 3,4-3 4,3-5 3,7-2 5,6-3 3,5-2 4,4-1 3,-1 5 1,0 3 1,1 4 2,-2 3-1,-3 3 0,-3 1 0,-3 2-1,-3 3-2,-3 2-1,-2 3-2,-4 4-2,-4 3-3,-4 5-5,-5 5-3,-5 5-5,-5 3-2,-2-1 0,-3 0-2,-2 1 0,-2-3 0,3-3 1,1-5-1,3-3 1,1-3 1,2-3-1,3-1 1,1-2 1,7-5 1,12-8 5,12-7 5,11-9 3,6-2 2,-2 1-2,0 3-3,-1 1-2,-2 4-1,-1 3-1,-3 4 0,-1 5-1,-4 2-2,-5 6-3,-5 2-3,-5 5-3,-4 3-3,-6 3 0,-4 3-2,-5 4-1,-3 0-2,-2 0-1,0 1-3,-1-1-2,-1 0 0,-1-3 3,-1-1 1,-1-2 3,0-2 1,0-1 0,-1-1-1,1-1 0,-1 0 5,1 0 12,-1-1 10,1 1 11,1-1 4,5 0 0,3-2-3,4-1-1,7-3 0,10-6 0,9-6 2,11-5 0,7-5-2,4-3-2,6-4-3,4-1-3,2-1-3,-2 5-3,-2 3-1,-2 5-3,-4 2-2,-4 2 1,-5 2-1,-5 2 1,-5 3 0,-5 2 2,-5 3 2,-4 4 2,-5 3 0,-4 4 1,-4 3-1,-4 5 0,-4 1 1,-5 2 1,-5 1 3,-5 1 1,-2 0-2,0-1-5,-1-1-6,1-1-7,-1-1-5,-1-1-6,-1-1-6,0-1-6,-1-2-6,1-3-7,2-3-7,0-2-6,4-4-1,5-3 4,6-2 5,7-4 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8:59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19450 53250 586,'47'4'132,"2"10"-26,0 7-27,1 10-26,3 9-23,4 8-16,3 9-19,5 9-16,-5-1-9,-10-10 2,-14-12 1,-10-10 2,-7-7-5,-3-1-13,-1-3-13,-2-1-12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6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26550 55213 481,'39'-28'73,"0"9"-11,0 7-10,0 8-11,-4 6-7,-7 4-4,-9 4-4,-7 3-4,-6 5-4,-4 3-6,-4 5-5,-4 3-5,-3 2-4,-4 1-2,-2-1-3,-3 0-2,-1-2-3,1-3-2,1-5-3,1-3-2,1-4-2,2-2 1,3-4-1,1-3-1,2-3 1,0-4-1,2-4 0,1-3 0,0-6 1,2-6 0,0-5 3,2-6 0,0-2 4,2 5 3,0 4 4,2 3 4,-1 4 7,1 3 9,0 3 8,0 3 10,-1 4 8,0 5 8,-2 7 7,0 6 7,-1 5-1,0 3-10,0 5-10,0 3-11,-1 3-7,0 1-5,-2 0-5,0 2-5,-1 2-6,0 2-7,0 4-7,1 2-6,-2 2-7,0-2-5,-2 0-7,0-2-6,0-3 0,2-7 4,3-7 6,1-7 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6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27700 55432 572,'1'-19'20,"2"9"14,2 8 14,1 9 14,1 7 2,-1 4-11,-1 3-11,0 5-11,-2 2-8,-2 4-3,-2 3-5,-2 2-4,-1 2-6,0 0-11,0 0-9,1 1-10,-1-4-10,0-4-10,0-5-11,1-5-10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7"/>
    </inkml:context>
    <inkml:brush xml:id="br0">
      <inkml:brushProperty name="width" value="0.03387" units="cm"/>
      <inkml:brushProperty name="height" value="0.03387" units="cm"/>
      <inkml:brushProperty name="color" value="#00BFF3"/>
    </inkml:brush>
  </inkml:definitions>
  <inkml:trace contextRef="#ctx0" brushRef="#br0">27750 56064 649,'22'-36'16,"-3"7"4,-3 8 4,-3 6 4,0 4 4,1 2 4,3 2 5,2 3 5,0 0-4,1 0-10,-1 0-11,1 0-10,-2 1-10,0 2-7,-1 2-10,0 2-7,-3 1-8,-3 2-5,-3 0-5,-2 1-6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7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28730 54827 452,'0'-23'4,"0"1"10,0 1 8,0 1 9,1 6 10,0 12 12,2 12 12,0 11 12,0 11-2,-2 7-14,-2 8-15,-2 7-14,-2 6-13,0 0-12,-1 1-10,-1 1-12,1 3-8,1 7-6,2 5-6,2 6-6,1-5 1,0-17 8,0-17 7,0-16 9,0-8-4,0 0-16,0-1-15,0 1-16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7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29742 55467 571,'-3'-22'10,"8"3"21,9 3 20,10 3 20,1 2 3,-2 3-13,-3 1-13,-2 2-13,-2 2-11,3 2-8,1 2-9,3 2-7,-1 2-8,-3 3-5,-3 4-7,-3 2-5,-3 2-7,-2 1-8,-4 1-7,-2 1-8,-4-1-1,0-3 3,-3-3 5,-2-2 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1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74628 4880,'-62'-47,"46"39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7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29577 56365 642,'-33'0'35,"15"0"6,13 0 6,14 0 5,9 0-1,3-2-8,4 0-8,5-1-8,1-1-9,-2 2-9,0 0-11,-1 2-10,-2 0-9,-1 2-6,-3 0-8,-1 2-7,-3-1-1,-3 1 2,-3 0 5,-2 0 2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8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31020 55078 514,'1'-15'7,"2"1"13,2 1 14,2 0 12,0 3 4,1 3-10,0 2-8,0 4-9,1 2-3,3 4 3,3 2 4,4 3 3,-2 5 0,-1 4-4,-4 4-3,-3 6-4,-4 4-4,-8 3-4,-6 2-4,-7 4-4,-5 0-6,1-2-7,-2-2-7,-1-2-7,-1-3-4,1-6 1,0-3-1,-1-6 1,2-4 1,1-3 2,3-3 3,1-2 3,4-4 8,4-4 13,6-4 15,5-4 14,5-1 5,7 1-7,7 0-4,7 2-6,2 0-6,0 0-6,-1 1-5,-1-1-7,-2 1-8,-1 2-12,-3 2-12,-1 2-12,-3 1-3,-3 0 6,-3 0 8,-3 0 7,-1 1 2,0 0-4,0 2-3,0 0-3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8"/>
    </inkml:context>
    <inkml:brush xml:id="br0">
      <inkml:brushProperty name="width" value="0.03576" units="cm"/>
      <inkml:brushProperty name="height" value="0.03576" units="cm"/>
      <inkml:brushProperty name="color" value="#00BFF3"/>
    </inkml:brush>
  </inkml:definitions>
  <inkml:trace contextRef="#ctx0" brushRef="#br0">32450 55933 615,'8'-6'78,"1"4"-5,2 4-5,0 4-5,-1 2-11,-1 3-18,-2 2-18,-2 1-17,-2 1-15,1-1-14,0-1-12,0 0-14,-1-2-5,0-1 2,-2-1 3,0 0 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8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32696 54778 439,'-8'-21'5,"2"3"11,1 4 11,0 5 11,4 2 4,6 2-3,6 2-3,6 2-2,3 2-3,1 2-4,0 2-4,3 2-4,-2 1-7,-2 1-9,-1 2-10,-2 0-10,-3 0-2,-3 1 4,-3 0 5,-2 0 4,-3 1 5,-2 3 2,-2 3 4,-2 3 3,-2 2 5,0 1 4,-1 1 4,-2 1 6,1 1 1,-1 3 0,0 1-1,0 2 0,0 6-3,1 6-3,-1 9-4,0 8-4,-1 4-6,0 3-9,-1 1-9,-1 3-7,0-1-11,4-3-10,3-3-12,2-3-10,2-8-6,-2-12 1,0-13 1,-2-13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9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33774 54433 487,'8'-23'5,"1"3"7,2 1 9,0 3 7,0 3 4,-1 6-1,0 6-3,-2 6-2,-2 7-2,-4 7-4,-4 9-3,-4 7-3,-3 3-3,-4 0 0,-2-1-1,-3-1 0,-1-2-3,1-2-6,1-2-6,1-1-5,2-4-1,6-3 4,5-5 5,4-3 4,5-4 4,4-2 2,3-4 4,5-2 2,2-2 2,-1 2-1,1 0-1,0 2 0,-3 1 0,-3 3 1,-4 3 0,-5 4 2,-2 1-1,-4 3-1,-2 1-3,-3 3 0,-4 1-3,-4 1-2,-4 1-3,-3 1-2,-2-2-4,-1-1-6,1-4-7,-1-3-7,1-2-6,1-1-8,1-1-7,1 0-7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0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35050 56800 333,'49'20'167,"16"14"-1,16 14 1,15 16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0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40966 54644 400,'-8'-16'6,"0"1"14,0-1 13,0 0 13,-2 3 3,-3 3-5,-5 4-5,-3 4-6,-2 3-7,1 2-9,1 2-9,1 2-8,1 0-7,3-1-4,1-1-4,2 0-5,4 1 4,5 4 13,4 3 12,6 5 12,0 4 8,-1 5 2,-2 4 2,-2 6 3,-1 2-1,-2 1-4,0-1-4,-2 0-4,0 0-4,1 0-2,-1 0-3,0 0-3,0-1-3,2-4-3,0-2-3,2-3-4,0-2-2,0-1-1,0-1-3,0-1-2,2-2-10,6-3-18,4-3-20,5-3-18,1-4-6,-3-4 6,-3-6 6,-2-4 5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0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41975 54464 443,'-1'-14'6,"0"2"15,-2 4 13,0 3 13,-3 6 7,-2 11-1,-3 12-2,-3 9 0,-2 7-4,-2 2-5,0 2-4,0 2-5,-3 1-5,-1 0-6,-3 0-6,-1 0-6,-1-1-7,1 0-4,1-2-6,1 0-6,3-3-8,3-4-8,5-4-10,3-3-9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0"/>
    </inkml:context>
    <inkml:brush xml:id="br0">
      <inkml:brushProperty name="width" value="0.06644" units="cm"/>
      <inkml:brushProperty name="height" value="0.06644" units="cm"/>
      <inkml:brushProperty name="color" value="#00BFF3"/>
    </inkml:brush>
  </inkml:definitions>
  <inkml:trace contextRef="#ctx0" brushRef="#br0">42700 54749 331,'0'-22'0,"0"5"0,0 3 0,0 4 0,0 7 9,0 10 19,0 10 18,0 9 19,0 6 3,0 1-14,0 1-13,0 0-14,0 0-8,0-3-2,0-3-2,0-3-3,2-4-5,6-3-7,4-5-8,5-3-9,2-6-4,-1-8-5,-1-8-3,0-7-3,-1-6-1,1-3 2,1-3 1,1-2 3,0-3 4,-1 1 5,-1 0 4,-1 0 6,-1 1 4,0 3 7,-2 3 5,-1 4 6,-2 5 10,-2 10 13,-4 10 13,-2 10 15,-2 7 1,0 5-9,0 5-9,0 5-10,-1 3-5,-1 2-5,0 2-2,-1 2-5,-2 2-2,0 0-2,-1 1-3,-2 2-2,1-1-10,1-2-20,0-2-19,2-2-19,0-4-6,2-6 5,0-5 5,2-6 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3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44530 53897 555,'22'-21'47,"-5"7"5,-3 5 5,-4 6 5,-2 4-3,-1 2-10,1 2-9,0 2-10,-1 1-8,-1 1-7,0 1-6,-2 2-6,-3 2-7,-6 5-4,-5 5-5,-7 5-6,-3 2-3,-1 0-2,-1 0-3,-1 1-2,0-3-1,1-4 0,1-3 1,1-5 0,2-2 5,3-4 7,3-3 7,3-2 8,4-4 10,8-3 13,6-2 11,7-3 12,4-2 1,3 0-13,1 0-13,3 0-12,-1 2-8,0 1-3,-1 2-3,-1 2-4,-2 0-7,-3 0-10,-3-2-10,-2 0-11,-3 0-4,-1 0 4,-1 1 3,0 2 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89347 7194,'0'-16,"8"-15,0 0,7 23,1 0,-8 8,0 0,0 31,-1 1,-7 15,0 0,-7 39,-1 0,-16 23,1 1,7-8,0-1,1-54,-1 0,16-31,0 0,0-40,0 1,39-63,0 0,16-63,0 0,16 39,-1 1,-7 54,-1 0,-22 40,-1-1,-31 16,-1 0,-7 47,0 0,0 16,0-1,8 16,0 1,8-1,-1 0,9-15,0 0,-9-9,1 1,-8-47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3"/>
    </inkml:context>
    <inkml:brush xml:id="br0">
      <inkml:brushProperty name="width" value="0.03322" units="cm"/>
      <inkml:brushProperty name="height" value="0.03322" units="cm"/>
      <inkml:brushProperty name="color" value="#00BFF3"/>
    </inkml:brush>
  </inkml:definitions>
  <inkml:trace contextRef="#ctx0" brushRef="#br0">45289 54330 662,'-5'-7'68,"6"1"-6,6 1-6,6 0-7,3 2-8,4 1-10,4 0-11,1 2-10,2 0-11,-3 0-15,-2 0-12,-1 0-14,-3 0-4,-3 0 8,-3 0 7,-2 0 7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3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45595 53850 621,'-14'1'12,"4"4"22,5 2 23,3 3 23,2 4 1,0 6-22,0 3-22,0 6-21,-2 3-13,0 1-5,-3 0-5,-2 2-3,0-3-14,1-6-20,0-5-22,2-6-20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3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46042 53547 451,'9'-8'4,"2"0"5,2 0 7,1 1 7,1 0-1,-3 2-4,-1 2-6,-2 2-6,-1 2-3,0 2 0,0 2-1,-1 2 0,1 1 2,-2 1 6,-1 2 5,0 0 5,-2 0 4,-1 1 4,0 0 3,-1 0 4,-2 1-1,-1 3-3,0 3-4,-1 3-3,-1 2-3,2 1-3,0 1-1,2 1-3,0 1-3,0 1-2,0 0-4,0 2-3,0 2 0,0 1 1,0 2 0,0 2 2,0 0 0,0-1 0,0-3-1,0-2 0,-1 0 0,-2-1-1,-2 0 1,-2 0-1,-1-1 0,-1-5-2,-2-3-3,0-5-1,-1-2-2,-1 0-1,-1-2-1,-1-1-2,-1-1-1,2 0-3,1-2-3,1-1-3,0 0-2,0-2 0,0-1-1,1 0 0,-1-2-1,0-1-1,1 0-1,-1-1-1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70632 36176 999,'-5'-6'-6,"3"3"-12,4 3-12,3 2-12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17"/>
    </inkml:context>
    <inkml:brush xml:id="br0">
      <inkml:brushProperty name="width" value="0.06564" units="cm"/>
      <inkml:brushProperty name="height" value="0.06564" units="cm"/>
      <inkml:brushProperty name="color" value="#FED406"/>
    </inkml:brush>
  </inkml:definitions>
  <inkml:trace contextRef="#ctx0" brushRef="#br0">70545 36129 335,'-13'-27'-2,"4"10"12,6 7 11,5 10 11,2 4 9,3 2 5,2 0 5,2 1 6,1 0-1,3-3-8,2-1-9,2-1-8,2-3-6,5-1-3,3 0-4,4-1-3,5-1-2,5 2 0,4 0 0,6 2 0,2 0 0,3 0-1,2 0 1,2 0-1,-1 0-1,-1 2-1,-2 0-1,-2 2-1,-5-1-2,-4 2-2,-7-2-1,-6 1-2,-2-1 0,3 0-2,1-2 0,2 0 0,-1-1-2,-3 2-1,-5 0 0,-3 2-2,-4-1 0,-2 1 2,-1 0 1,-2 0 3,0-1 0,5 0 1,3-2 2,5 0-1,1-3 1,-2 0 0,0-3-2,-1-2 0,0 0-1,1-1-1,1 0 0,1 1 0,-1 0-1,-1 2 0,-3 2 1,-1 2 0,-3 0 0,-1 0-1,-3-2 0,-1 0 0,-1 0 0,-1 2-2,1 2 0,0 2-1,1 1 0,3 0 0,3 0 2,3 0 0,4-1 1,5-1 1,4 0 1,6-1 0,2-3 1,2-1-1,0-1-2,2-3 0,-2 0-1,-2 2 0,-4 3 0,-2 1-2,-5 1 0,-6 0-1,-5 0-2,-6 0-2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0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47843 55139 452,'-3'-7'107,"10"2"-14,9 3-13,11 1-13,2 1-13,-5 0-8,-5 0-11,-5 0-9,-1-1-8,3 0-5,3-2-6,3 0-6,1 0-4,-3 2-5,-1 2-4,-2 2-5,-2 1-7,-1 2-9,-1 0-9,-1 1-10,-2 1-4,-2 2 0,-4 0 1,-2 1 1,-3 0 2,0-1 8,-2-1 7,0 0 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1"/>
    </inkml:context>
    <inkml:brush xml:id="br0">
      <inkml:brushProperty name="width" value="0.06541" units="cm"/>
      <inkml:brushProperty name="height" value="0.06541" units="cm"/>
      <inkml:brushProperty name="color" value="#00BFF3"/>
    </inkml:brush>
  </inkml:definitions>
  <inkml:trace contextRef="#ctx0" brushRef="#br0">50255 54177 336,'-8'-6'16,"2"2"32,1 4 31,0 3 33,0 5 3,-2 9-22,-1 9-23,-3 9-24,0 3-14,2 0-8,2-2-8,3 0-6,-1 1-7,0 2-7,-2 4-6,0 3-5,0 2-8,-1 1-7,0 3-8,0 2-8,1 1-2,0 2 3,2 0 2,1 1 2,0-4 5,2-12 7,0-10 8,2-11 6,-1-5-1,0-1-12,-2 1-11,0 0-12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2"/>
    </inkml:context>
    <inkml:brush xml:id="br0">
      <inkml:brushProperty name="width" value="0.04727" units="cm"/>
      <inkml:brushProperty name="height" value="0.04727" units="cm"/>
      <inkml:brushProperty name="color" value="#00BFF3"/>
    </inkml:brush>
  </inkml:definitions>
  <inkml:trace contextRef="#ctx0" brushRef="#br0">47655 55989 465,'-28'-1'2,"6"0"4,5-2 4,6 0 5,5-2 7,2 0 11,4-1 12,3-1 11,2 0 3,5 0-7,4 2-6,3 1-8,5 0-4,5 0-5,5 0-3,5 0-4,2 2-4,0 2-6,0 4-5,0 2-4,-2 1-10,-2-1-12,-3 0-13,-3-2-12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2"/>
    </inkml:context>
    <inkml:brush xml:id="br0">
      <inkml:brushProperty name="width" value="0.05833" units="cm"/>
      <inkml:brushProperty name="height" value="0.05833" units="cm"/>
      <inkml:brushProperty name="color" value="#00BFF3"/>
    </inkml:brush>
  </inkml:definitions>
  <inkml:trace contextRef="#ctx0" brushRef="#br0">51222 55061 377,'-8'-15'7,"2"4"16,1 3 14,0 3 16,0 3 7,-3 5-1,-4 6 1,-2 4 0,-1 5-5,1 3-10,1 4-9,1 5-9,0 1-6,2 0-3,1 1-4,1-1-2,1-1-3,2-2 0,2-1-1,2-3-2,4-2-2,7-1-6,8-3-5,6-1-5,3-4-2,0-6 0,1-6 0,-1-6 0,-1-5-2,-1-3-4,-3-5-4,-1-4-4,-3-3 0,-1-2 3,-3-4 3,-1-3 4,-3 0 2,-4 0 4,-4 1 2,-4 1 3,-3 3 2,-2 4-1,-2 3-1,-1 5 0,-3 3 1,-2 4 2,-1 4 2,-3 4 1,0 4-1,1 4-7,1 4-7,1 4-6,1 0-7,2-1-7,3-3-8,1 0-7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3"/>
    </inkml:context>
    <inkml:brush xml:id="br0">
      <inkml:brushProperty name="width" value="0.04924" units="cm"/>
      <inkml:brushProperty name="height" value="0.04924" units="cm"/>
      <inkml:brushProperty name="color" value="#00BFF3"/>
    </inkml:brush>
  </inkml:definitions>
  <inkml:trace contextRef="#ctx0" brushRef="#br0">51988 54096 446,'-15'0'10,"2"0"20,3 0 20,1 0 20,5-1 6,8-2-6,8-2-7,7-1-6,5-2-8,1 2-13,1 1-11,1 1-12,0 0-9,1 2-7,-1 0-7,0 2-8,0 1-9,-1 4-12,-1 2-11,-1 3-13,-3 1-4,-3-1 1,-4-1 1,-4 0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92854 7116,'-63'-16,"47"24,1 0,-1 15,0 1,-7 38,-1 1,9 23,-1 0,16 16,0 0,24-39,-1-1,16-30,0-1,-23-23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4"/>
    </inkml:context>
    <inkml:brush xml:id="br0">
      <inkml:brushProperty name="width" value="0.05421" units="cm"/>
      <inkml:brushProperty name="height" value="0.05421" units="cm"/>
      <inkml:brushProperty name="color" value="#00BFF3"/>
    </inkml:brush>
  </inkml:definitions>
  <inkml:trace contextRef="#ctx0" brushRef="#br0">53658 53186 405,'0'-15'9,"0"2"16,0 3 17,0 1 17,0 4 5,0 6-7,0 6-6,0 6-7,-3 4-5,-4 3-5,-5 3-5,-5 3-5,-2 0-3,3-2-3,1-1-1,2-2-2,3-3-2,2 1-2,4-2-2,3-1-2,2-2-3,3-1-2,4-2-2,2-2-2,4-2-5,4-1-6,3 0-8,5-2-7,1-1-5,2-4-3,1-2-4,1-3-3,-2-2 0,-3 2 5,-5 1 5,-3 0 5,-4 0 1,-3 0-4,-3-1-3,-2-1-4,-3-3 1,-1-2 4,0-3 3,-1-3 4,-1-1 5,0 1 4,0 0 5,0 2 5,-1 2 4,-1 1 3,0 2 3,-1 3 3,-1 0 6,0 2 8,0 0 7,0 2 9,-1 1 7,-4 2 10,-2 2 9,-3 2 9,-2 3-1,-1 4-11,-2 3-11,1 5-11,-3 3-8,0 3-7,-1 3-6,0 3-7,-2 3-8,1 4-9,-1 4-11,1 4-10,1 0-6,7-4-3,3-4-3,6-3-3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4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54250 54550 581,'22'2'156,"-3"6"-38,-4 4-38,-1 5-38,-4 1-25,-1 0-12,-2 0-10,-2-2-12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4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55097 53090 500,'8'-22'7,"3"5"14,2 3 14,1 4 15,0 4 4,-1 2-3,-2 4-5,-2 3-4,-3 2-5,-3 5-7,-2 4-6,-3 3-8,-4 3-6,-4 1-6,-4 1-5,-3 1-7,-2 0-5,1-1-4,1-1-4,1-1-5,2-1-1,5-3 2,3-1 1,4-2 2,4-2 3,6-1 6,4 0 4,5-2 5,1-1 6,-1 0 9,-3-2 7,-1 0 9,-4 2 5,-7 7 2,-4 7 4,-7 7 1,-3 2-2,-2-2-9,0-1-9,0-3-8,-1-2-6,2-3-4,3-3-5,1-2-3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4"/>
    </inkml:context>
    <inkml:brush xml:id="br0">
      <inkml:brushProperty name="width" value="0.05385" units="cm"/>
      <inkml:brushProperty name="height" value="0.05385" units="cm"/>
      <inkml:brushProperty name="color" value="#00BFF3"/>
    </inkml:brush>
  </inkml:definitions>
  <inkml:trace contextRef="#ctx0" brushRef="#br0">55966 53808 408,'6'-18'75,"-3"11"-3,-2 10-5,-4 12-4,-1 4-6,1 1-6,-1-1-7,0 1-6,0-1-6,2 2-5,0 1-3,2 1-5,2-2-5,4-5-6,3-5-8,5-4-5,2-6-7,-1-6-7,1-6-6,-1-5-7,0-5-3,-2 0 0,-3 0 1,-1-2-1,-2 0 4,-2 1 8,-3 1 6,0 1 8,-4 2 3,-2 5 1,-4 3 0,-2 4 1,-2 4-4,-3 2-5,-2 4-7,-1 2-5,0 2-6,3 0-4,3 0-6,3-1-3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6"/>
    </inkml:context>
    <inkml:brush xml:id="br0">
      <inkml:brushProperty name="width" value="0.06051" units="cm"/>
      <inkml:brushProperty name="height" value="0.06051" units="cm"/>
      <inkml:brushProperty name="color" value="#00BFF3"/>
    </inkml:brush>
  </inkml:definitions>
  <inkml:trace contextRef="#ctx0" brushRef="#br0">60810 54655 363,'-10'-13'7,"-4"6"12,-4 6 14,-3 6 13,0 2 2,3-1-9,4 0-8,5-2-8,-1 1-8,-2 0-6,-3 1-7,-3 2-7,-2-1-3,1-1 2,-1 0 1,1-2 1,1-2 2,2-4 2,4-4 2,3-3 2,3 1 8,4 8 11,4 8 12,4 7 13,0 7 2,-2 3-6,-4 4-6,-2 5-6,-2 2-5,0 0-4,0 2-4,0 1-4,-1 1-3,0 2-5,-1 2-4,-1 2-3,0-1-4,2 0-4,2-4-5,2 0-3,1-4-3,2-2-1,0-3-2,2-3-1,2-7-9,5-9-13,5-10-14,6-10-15,-1-4-3,-3 1 10,-5 0 8,-3 2 9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6"/>
    </inkml:context>
    <inkml:brush xml:id="br0">
      <inkml:brushProperty name="width" value="0.05644" units="cm"/>
      <inkml:brushProperty name="height" value="0.05644" units="cm"/>
      <inkml:brushProperty name="color" value="#00BFF3"/>
    </inkml:brush>
  </inkml:definitions>
  <inkml:trace contextRef="#ctx0" brushRef="#br0">61762 54644 389,'7'-29'7,"-2"5"11,-3 5 14,0 5 12,-3 6 7,-1 8 4,0 8 3,-1 7 3,-3 8-4,-2 7-10,-3 7-10,-3 7-10,-3 2-4,-2-1-1,-1 0 0,-2-1 1,-1-1-5,2 3-9,3 2-10,1 3-8,3-3-8,1-3-9,2-4-9,2-3-7,3-6-12,2-6-11,4-5-13,3-6-12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6"/>
    </inkml:context>
    <inkml:brush xml:id="br0">
      <inkml:brushProperty name="width" value="0.06458" units="cm"/>
      <inkml:brushProperty name="height" value="0.06458" units="cm"/>
      <inkml:brushProperty name="color" value="#00BFF3"/>
    </inkml:brush>
  </inkml:definitions>
  <inkml:trace contextRef="#ctx0" brushRef="#br0">62088 54649 340,'6'-29'0,"-1"7"0,-2 5 0,-2 6 0,0 3 8,0 1 17,2-1 15,0 0 17,2 3 6,0 6-6,1 6-5,2 6-5,0 5-4,-1 7-4,1 5-4,0 6-4,-1 4-3,-2 0-1,-3 2-3,0 1-2,-2 0-3,0 3-4,0 2-3,0 2-4,-2 1-3,0-2-2,-3 0-4,-2-2-3,0-3-6,2-6-8,2-6-9,2-5-9,0-8-13,-2-9-13,-2-8-16,-1-10-14,-3-6 1,-2-7 17,-2-5 17,-1-6 17,-2-3 13,-2 3 7,0 2 7,-1 1 7,1 3 6,1 3 4,2 3 4,3 3 4,1 2 6,2 1 7,2 1 7,3 0 8,3 2 2,7 1-2,7 0-3,8 2-3,2 1-6,3 1-10,-1 0-10,2 2-10,0 0-10,-3 2-9,-1 0-9,-3 2-9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7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63335 53973 443,'-7'-28'0,"4"5"0,2 7 0,4 5 0,3 4 9,5 0 17,5 2 17,6 1 18,0 2 6,-3 5-6,-3 6-4,-3 4-6,-3 5-6,-4 5-8,-5 5-6,-2 5-8,-6 2-5,-4 0-5,-5 0-4,-5 0-4,-3 0-4,-1-1-6,-1-2-5,-1 0-5,2-3-2,5-5 1,5-5 0,5-5 0,6-4 1,8-2 2,8-4 2,7-2 2,6-4 1,3-2 2,3-4 0,2-2 2,0-1-2,-5 3-9,-5 1-6,-5 2-7,-3 2-10,-1 0-9,-1 1-10,0 2-11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7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64183 54628 555,'-6'-15'9,"4"2"18,4 3 17,4 1 19,3 2 3,3 0-9,3 2-10,4 1-9,-1 0-8,0 2-5,0 0-5,-2 2-6,-1 0-10,-1 2-14,-1 0-15,0 2-15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7"/>
    </inkml:context>
    <inkml:brush xml:id="br0">
      <inkml:brushProperty name="width" value="0.06472" units="cm"/>
      <inkml:brushProperty name="height" value="0.06472" units="cm"/>
      <inkml:brushProperty name="color" value="#00BFF3"/>
    </inkml:brush>
  </inkml:definitions>
  <inkml:trace contextRef="#ctx0" brushRef="#br0">64339 53828 339,'-6'-8'3,"2"-2"3,4 0 6,2-1 4,3 0 4,2 2 5,2 3 4,2 1 5,1 1-1,1 2-6,1 0-6,1 2-6,0 0-5,-1 0-2,-1 0-2,0 0-3,-2 2 1,-1 4 2,0 4 2,-2 3 3,-1 3 0,-2 0-1,-3-1-2,0 1-1,-2 0 1,0 1 6,0 1 3,0 1 6,0 1 2,0 1-1,0 1 0,0 1 0,0 3-1,0 3-1,0 4-2,0 4 0,0 2-2,0-2-2,0 0-3,0-1-1,0-2-3,0-2-2,0-1-2,0-3-1,-2-1-5,-2 1-6,-4-1-6,-2 1-7,-3-4-3,-3-4-2,-3-4-2,-3-6-2,-4-2 1,-5 0 2,-5-1 3,-4 1 2,0-1-7,6 0-19,5-2-18,7 0-18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94900 5844,'16'-16,"-1"-15,1 0,0 23,-1 0,25 8,-1 0,-8 23,1 1,-9 15,1 0,-24 0,0 0,-8-16,0 1,-8-16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8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65945 54881 485,'-2'-8'15,"12"2"28,11 1 28,13 1 30,5 0 1,0 2-23,0 0-23,0 2-25,-4 1-17,-6 2-12,-7 2-11,-7 1-11,-5 3-14,-2 2-13,-4 1-14,-2 3-14,-3 0-2,0-2 10,-2 0 8,0 0 10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8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65822 55800 525,'-19'6'11,"7"-1"24,8-2 22,8-2 24,7-1 4,7 0-15,7 0-13,7 0-15,2 0-15,0 0-17,-1 0-19,-2 0-16,-1 0-12,-1 0-7,-3 0-7,-1 0-6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8"/>
    </inkml:context>
    <inkml:brush xml:id="br0">
      <inkml:brushProperty name="width" value="0.0634" units="cm"/>
      <inkml:brushProperty name="height" value="0.0634" units="cm"/>
      <inkml:brushProperty name="color" value="#00BFF3"/>
    </inkml:brush>
  </inkml:definitions>
  <inkml:trace contextRef="#ctx0" brushRef="#br0">67537 54061 347,'-1'-15'4,"0"4"10,-2 3 10,0 3 9,0 3 10,0 5 11,1 6 10,2 4 12,0 5-1,-2 5-13,-1 5-12,0 5-13,-2 4-8,-1 4-2,-3 4-4,-2 4-2,-1 2-7,-1 3-12,-1 2-10,-1 2-11,0-2-7,1-5-4,0-4-3,2-6-5,2-5-3,3-5-4,2-7-4,4-5-4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9"/>
    </inkml:context>
    <inkml:brush xml:id="br0">
      <inkml:brushProperty name="width" value="0.0586" units="cm"/>
      <inkml:brushProperty name="height" value="0.0586" units="cm"/>
      <inkml:brushProperty name="color" value="#00BFF3"/>
    </inkml:brush>
  </inkml:definitions>
  <inkml:trace contextRef="#ctx0" brushRef="#br0">68657 54731 375,'-7'-18'13,"-1"11"25,0 10 25,0 11 26,0 8 4,1 3-18,-1 4-17,0 5-18,0 0-9,2-2-3,1-1-2,1-3-2,2-2-5,5-3-4,6-3-6,4-3-6,3-4-6,3-5-8,1-4-9,3-6-8,-1-3-4,-1-3 0,-3-4 1,-1-2-1,-3-3 4,-3-1 6,-3-3 5,-2-1 6,-3-2 3,-2-1 0,-2-1 1,-2 0 0,-2-1-2,0 3-3,-1 1-4,-1 3-4,-2 2 0,-2 4 0,-2 4 2,-1 5 2,-2 1-4,2 2-9,1 0-9,1 2-9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9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69650 53680 548,'9'-13'141,"1"4"-28,3 3-27,2 4-28,1 3-22,3 2-18,1 1-19,3 3-17,0 0-11,-2-1-6,0-1-6,0 0-5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9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70550 52728 465,'9'-22'6,"1"5"11,3 3 12,2 5 12,1 2 5,-1 2-2,1 2 0,-1 2-1,1 2-2,0 2-4,-1 2-3,1 2-5,-2 1-3,-3 3-2,-3 2-4,-2 1-2,-3 2-4,-2 2-3,-2 0-4,-2 1-3,-2 0-6,-2 1-5,-2-1-5,-1 1-6,-3-1-5,0 1-3,-1-1-3,-1 1-3,0-2 0,1-1 5,1-3 3,0-1 4,2-2 5,3-1 7,1 0 8,2-2 6,4-1 3,4-2-2,5-3-3,6 0-3,2-4-1,3-2-3,1-4 0,3-2-2,-1-2-6,-2 1-9,-1-1-10,-2 0-9,-3 1-5,-1 1 2,-2 1 0,-2 0 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29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71781 53100 480,'-14'1'13,"5"2"26,3 2 26,4 2 25,2 2 4,0 3-17,0 3-19,0 3-19,2 0-13,6 0-11,4 0-11,5-2-11,1-3-19,-2-3-27,-1-4-27,-2-4-28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0"/>
    </inkml:context>
    <inkml:brush xml:id="br0">
      <inkml:brushProperty name="width" value="0.05479" units="cm"/>
      <inkml:brushProperty name="height" value="0.05479" units="cm"/>
      <inkml:brushProperty name="color" value="#00BFF3"/>
    </inkml:brush>
  </inkml:definitions>
  <inkml:trace contextRef="#ctx0" brushRef="#br0">72405 51928 401,'0'-22'3,"0"3"5,0 3 7,0 3 5,0 5 10,0 8 16,0 8 16,0 7 16,-1 7 1,-2 3-14,-2 4-14,-2 5-14,0 0-8,1-2-5,0-2-3,2-1-5,1-3-5,2 0-7,2-1-8,2-1-6,2-3-3,2-3 1,1-4 2,3-4 1,2-3-5,1-1-15,3-1-12,1 0-14,1-2-9,-3-2-2,-1-2-5,-2-2-2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0"/>
    </inkml:context>
    <inkml:brush xml:id="br0">
      <inkml:brushProperty name="width" value="0.05493" units="cm"/>
      <inkml:brushProperty name="height" value="0.05493" units="cm"/>
      <inkml:brushProperty name="color" value="#00BFF3"/>
    </inkml:brush>
  </inkml:definitions>
  <inkml:trace contextRef="#ctx0" brushRef="#br0">72479 52166 400,'-22'-7'9,"5"2"16,3 2 18,4 2 16,3 4 7,0 6-7,2 5-5,1 7-6,-1 4-6,-2 3-3,-2 3-5,-2 2-4,-2 2-4,-1 1-3,-3-1-4,-1 0-2,-3 1-10,0 1-19,-1 0-17,0 2-18,0-3-15,4-8-10,5-6-11,3-6-11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0"/>
    </inkml:context>
    <inkml:brush xml:id="br0">
      <inkml:brushProperty name="width" value="0.0591" units="cm"/>
      <inkml:brushProperty name="height" value="0.0591" units="cm"/>
      <inkml:brushProperty name="color" value="#00BFF3"/>
    </inkml:brush>
  </inkml:definitions>
  <inkml:trace contextRef="#ctx0" brushRef="#br0">73553 52375 372,'0'-15'3,"0"1"6,0 1 5,0 0 7,-1 2 3,0 1 0,-2 0 1,0 2 0,-2 1-1,0 1-3,-1 0-2,-1 2-2,-2 0-1,0 2 2,-2 0 2,1 2 1,-2 0 2,0 2 0,0 0-1,1 2 1,0 1-1,0 5-2,2 4 0,1 4-1,0 2-2,2 1-2,1 1-2,0 1-3,2-1-2,2-1-5,2-3-3,2-1-4,4-4-8,6-3-13,5-4-14,7-4-12,0-3-4,-2-4 8,-3-2 8,-2-3 8,-4-2 6,-3 0 5,-3 0 7,-2 1 4,-4 2 16,-3 4 24,-2 5 25,-3 6 25,-2 5 4,0 5-16,0 7-14,1 5-17,-2 6-13,0 5-14,-2 4-12,1 6-14,-4 5-13,-2 9-11,-3 7-12,-3 9-12,1-5-7,3-14-2,5-14-2,3-15-1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94263 6900,'-47'0,"39"0,0 0,16 31,0 1,0 7,-1 0,-7 16,0 0,-7 0,-1-1,0-22,0-1,8-23,0 0,0-16,0 0,0-8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1"/>
    </inkml:context>
    <inkml:brush xml:id="br0">
      <inkml:brushProperty name="width" value="0.02668" units="cm"/>
      <inkml:brushProperty name="height" value="0.02668" units="cm"/>
      <inkml:brushProperty name="color" value="#00BFF3"/>
    </inkml:brush>
  </inkml:definitions>
  <inkml:trace contextRef="#ctx0" brushRef="#br0">72550 53565 824,'36'-7'96,"-4"3"-38,-5 1-37,-5 2-36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3"/>
    </inkml:context>
    <inkml:brush xml:id="br0">
      <inkml:brushProperty name="width" value="0.03885" units="cm"/>
      <inkml:brushProperty name="height" value="0.03885" units="cm"/>
      <inkml:brushProperty name="color" value="#00BFF3"/>
    </inkml:brush>
  </inkml:definitions>
  <inkml:trace contextRef="#ctx0" brushRef="#br0">78351 53744 566,'6'-8'1,"-3"2"2,-2 1 2,-4 0 2,-2 3 6,-1 4 8,-3 4 8,-2 4 9,0 1 2,2-1-6,3 0-5,1-2-5,0 3-2,0 7-1,-1 7 0,-2 7 1,1 4-2,1 0-3,0 2-3,2 1-2,-1 2-2,0 6-1,-1 4 0,-2 5-1,0 3-3,-2 0-6,0-1-5,-1 1-6,-1 0-6,1 0-7,-1-1-7,0 1-6,1-3-5,2-5-1,3-4 0,1-5-2,1-7 2,2-8 5,0-7 7,2-8 4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4"/>
    </inkml:context>
    <inkml:brush xml:id="br0">
      <inkml:brushProperty name="width" value="0.03562" units="cm"/>
      <inkml:brushProperty name="height" value="0.03562" units="cm"/>
      <inkml:brushProperty name="color" value="#00BFF3"/>
    </inkml:brush>
  </inkml:definitions>
  <inkml:trace contextRef="#ctx0" brushRef="#br0">79003 54870 617,'7'-42'6,"-2"8"13,-2 9 11,-2 9 12,-2 8 5,0 6-5,-2 7-5,0 8-4,-4 4-5,-6 5-4,-5 3-4,-7 5-6,-3 1-3,-1 0-1,0 1-3,-2-1-3,0-1-2,1-3-5,1-4-3,1-1-6,2-4-1,3-1 1,3-3 1,3-1 1,7-2 4,10 0 7,12-2 8,10-1 7,5 1 1,1 0-2,-1 1-4,0 1-3,1 1-6,-1 0-6,1 0-9,-1-1-7,-1 1-6,-1 0-7,-3-1-5,-1 1-6,-2-1-3,-3-2-2,-1-2-1,-2-2-2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4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80149 55561 508,'-1'-28'5,"-2"5"9,-2 6 11,-2 7 10,-2 4 4,-1 4-3,-3 4-3,-2 4-3,-1 4-4,-3 3-6,-2 5-5,-1 3-6,-1 2-3,1-1-1,1-1 1,1 0-1,3-3 0,3-1 0,4-3-1,5-1 0,5-1-2,7 0-1,9-1-2,7 1-3,3-1 0,-3-2-3,-3-3 0,-3-1-3,-3 0 0,-2 0 1,-4 1-1,-3 2 1,-3 0 0,-6 1 1,-4 2 0,-5 0 1,-4 2 1,-3 1 2,-3 3 2,-3 2 1,-1-1 1,3-1 0,2-3-1,1-1 0,3-2 1,3-2 3,3-2 1,3-2 3,4-3 2,8-3 2,6-2 2,7-3 1,5-3 2,5-2-3,3-2-1,4-1-2,1-2-4,-1 0-5,-3 1-8,-2-1-5,-2 0-4,-3 1-2,-3-1-2,-3 1-2,-2-1 1,-3 2 1,-1 1 3,-2 1 1,-2 0 6,-2 2 9,-3 1 10,0 1 9,-2 2 7,0 6 6,0 4 6,0 5 5,-2 5-1,0 4-7,-3 3-6,-2 5-8,-1 5-4,-2 10-2,0 8-3,-1 10-2,-1 5-4,-2 3-6,0 3-6,-1 3-6,0-1-8,-1-3-9,1-5-10,-1-3-10,2-7-3,2-9 0,4-8 2,3-9 2,1-7 2,0-3 6,0-4 4,0-4 5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4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80641 56059 547,'2'-22'1,"4"1"3,3 3 1,5 1 3,2 4 8,1 3 13,2 4 15,0 4 13,-1 3 2,-1 4-9,-3 2-10,-1 3-11,-2 3-5,-2 0-2,-3 1-3,-1 1-1,-2 1-4,-4 1-5,-2 1-4,-3 1-6,-6 2-4,-6 3-7,-7 3-5,-6 3-7,-5 2-6,-1 0-7,-1 2-6,0 1-8,3-4-3,7-6 1,9-7 0,7-6 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5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82150 55762 657,'5'-15'10,"11"3"20,11 1 19,11 2 20,4 3 1,-2 1-16,-2 2-18,-2 2-16,-3 2-16,-6 2-11,-3 2-13,-6 1-11,-4 3-6,-3 2 3,-3 1 4,-2 3 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5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81911 56650 644,'-13'0'9,"8"0"18,7 0 18,6 0 18,7 0 2,7 0-11,7 0-13,7 0-11,2 1-13,0 4-12,-2 2-14,0 3-11,-3 1-11,-6-1-8,-3-1-7,-6 0-8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6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84737 54571 446,'-2'-35'2,"0"8"3,-3 7 5,-2 8 3,-2 6 5,-2 2 3,-1 4 3,-3 3 5,-3 2-1,-3 3-6,-5 3-5,-3 4-6,0-1-3,4-1-3,3-2-1,4-2-2,5-2 1,5 1 4,4 0 3,6 0 4,2 1 3,0 1 2,0 3 2,0 2 1,-2 2 1,-1 3-1,-2 3-1,-1 3-1,-2-1-2,0-3-3,0-5-2,0-3-3,-1 0-1,0 4 2,-1 3 0,-1 5 2,-2 2-1,0 4-2,-2 3-3,0 3-2,0 1-4,1 0-2,0 0-4,2 0-4,1-1-1,1-2 1,0-1 1,2-3 1,0-3-4,0-3-8,0-5-8,0-3-7,3-6-9,6-8-9,6-8-8,6-8-8,0-3 2,-3 1 11,-4 0 13,-5 2 12,0 0 8,2 1 2,2-1 4,2 0 3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6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85384 54631 498,'7'-35'2,"-2"7"3,-2 9 5,-2 7 4,-1 6 8,2 6 13,0 4 13,2 6 13,-3 5 2,-6 7-10,-6 7-9,-6 7-10,-4 3-6,-3 2-4,-3 0-4,-2 2-3,-4 1-4,-3 0-6,-3 1-6,-2 2-4,-2-1-5,3-2-2,2-2-4,2-2-2,4-4-5,7-5-7,7-7-8,7-5-8,5-6-4,4-5-4,4-4-3,4-6-3,2-2 4,0-2 10,-1 0 11,1-1 11,0-2 6,0 0 2,0-1 2,0-1 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6"/>
    </inkml:context>
    <inkml:brush xml:id="br0">
      <inkml:brushProperty name="width" value="0.05313" units="cm"/>
      <inkml:brushProperty name="height" value="0.05313" units="cm"/>
      <inkml:brushProperty name="color" value="#00BFF3"/>
    </inkml:brush>
  </inkml:definitions>
  <inkml:trace contextRef="#ctx0" brushRef="#br0">86300 54949 414,'8'-23'10,"0"4"3,-1 3 4,1 3 3,-1 6 6,-2 8 7,-2 10 8,-2 8 8,-1 4-2,0 1-7,0-1-9,0 1-9,0-1-5,0 1-4,0-1-4,0 1-2,1-3-6,4-3-7,2-5-7,3-3-7,3-4-4,0-6-4,1-5-1,1-4-3,2-4 0,1-5 2,3-4 2,2-3 2,0-3 3,0-3 4,1-1 3,-1-2 4,-1 0 5,-3 3 6,-3 3 5,-2 3 6,-3 3 5,-1 3 5,0 3 5,-2 3 5,-1 5 3,-2 6 4,-3 7 3,0 8 3,-4 5-1,0 7-4,-3 5-5,-2 6-5,-1 4-2,-2 2-1,0 3-1,-1 1-2,-2 1-2,0 0-7,-1-1-6,-1 1-6,0 0-11,3-2-14,1 0-15,2-2-15,2-2-7,0-7-1,2-6 0,1-5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94350 6941,'16'-16,"7"1,1-1,15 0,0 1,24-1,0 0,-1 8,1 1,-24 7,0 0,-23 0,0 0,-16-8,0 0,-8 8,0 0,0 0,0 0,-7 23,-1 1,-15 15,-1 0,-7 8,0 0,-16 0,0 0,16 0,0 0,23-39,0 0,16-24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7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88152 53959 549,'1'-16'6,"4"-1"11,2-1 11,3-1 11,1 2 3,0 5-6,-2 4-5,-1 6-6,1 3 0,0 2 5,1 2 5,1 2 6,0 2-3,-2 3-10,-2 3-9,-2 3-11,-3 3-6,-4 3-2,-4 3-1,-4 3-3,-5 1-1,-5 2-2,-6 1-1,-7 0-1,1-1-1,4-5-3,5-5-1,5-5-3,7-4 2,10-3 4,10-3 4,9-2 4,6-3 2,1 0-2,1-2-2,1 0-1,-1-1-4,-3 0-7,-3 0-6,-3 0-6,-3-1-7,-1 0-6,-2-2-8,-2 0-7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7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88927 54370 623,'-6'-8'8,"2"0"17,4 1 17,2-1 17,6 1 3,6 2-10,7 3-11,7 1-9,2 0-9,0 0-6,-1-2-6,-1 0-6,-3 0-11,-1 2-13,-4 2-14,-3 2-14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7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89276 53944 668,'-14'-2'144,"4"10"-41,5 11-41,3 11-40,0 6-22,0 2-1,-3 2-1,-2 2-3,-1-1-5,1-4-8,-1-4-8,0-4-9,1-4-7,1-5-6,0-5-7,2-4-5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7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89349 53690 435,'8'-22'0,"1"5"0,1 3 0,2 4 0,1 4 4,3 2 9,3 4 10,3 3 8,0 1 0,-3 1-9,-3 1-9,-3 2-9,-3 0-4,-2 2 0,-4 0 2,-2 1 0,-2 1 2,0 0 4,0-1 3,0 1 5,0 1 1,0 3 1,0 3 0,0 4 0,-2 1 1,0 2 4,-3 3 1,-2 1 4,-1 3 0,0 2-3,1 4-1,-1 3-3,0 0-3,2 0-3,1-2-2,0 0-4,1-2-2,-2-4 0,0-2 0,-1-3-2,-1-2 1,0-1 1,0-1 0,1-1 0,-1-1-1,0-1-3,0-1-2,0-1-4,-1-1-1,-1-1 0,-3-1 1,-1-1 1,-3-1 0,0-2 1,-1-3 0,-1-1 0,-1-1-3,-3-2-5,-1-1-6,-3 0-6,0-2-3,0 0-3,-1-2-3,1 0-1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8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91336 53994 439,'-2'-15'0,"0"1"0,-3 0 0,-2 2 0,-3 1 6,-3 2 10,-5 3 12,-4 1 11,-1 1 1,-1 2-7,1 0-6,-1 2-9,2 0-4,1 2-6,3 0-3,1 2-5,4 0 0,8 2 4,7 0 5,6 1 3,2 2 3,-4 4 0,-4 2 2,-4 3 0,-4 4 2,-2 5 0,-3 5 0,-3 5 2,-3 2-1,0 0-1,-1 0-2,-1 0-1,0-1-1,3-2-1,1-1-2,2-3-1,2 0-1,1 1-1,0 0-1,2 2-1,1 2-5,1 2-9,0 4-8,2 3-8,0-3-4,2-8 2,0-8 1,2-7 1,0-5-1,0-1-5,0-1-4,0 0-6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8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92143 54237 448,'21'-48'0,"-5"12"0,-5 13 0,-4 13 0,-4 5 7,2 0 13,-2-1 13,1-1 14,-3 5 5,-8 13 0,-6 13-2,-7 13-1,-5 7-3,-5 4-5,-3 2-6,-4 3-4,-1 2-5,1-2-4,3-1-5,2 0-3,3-4-6,3-5-6,5-4-8,3-5-6,4-5-8,2-3-6,4-5-7,3-3-7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9"/>
    </inkml:context>
    <inkml:brush xml:id="br0">
      <inkml:brushProperty name="width" value="0.05625" units="cm"/>
      <inkml:brushProperty name="height" value="0.05625" units="cm"/>
      <inkml:brushProperty name="color" value="#00BFF3"/>
    </inkml:brush>
  </inkml:definitions>
  <inkml:trace contextRef="#ctx0" brushRef="#br0">92811 54255 391,'6'-8'0,"-1"1"0,-2-1 0,-2 0 0,0-1 4,4-4 10,2-2 9,4-3 10,0 0 3,1 5 1,-1 3-1,1 4 1,-1 5-3,-1 6-2,0 6-2,-2 6-3,-1 4-2,-2 4 0,-3 5-2,0 3-1,-3 4-1,0 4-2,-2 4-2,0 4-1,-2 2-2,-2 0 0,-2 0-1,-1 0-2,-2-2 1,0-1-1,1-2-1,-1-2 0,0-2-8,-1-2-15,-1-1-16,-1-3-15,0-3-5,2-3 8,3-5 8,1-4 7,1-4-4,-2-6-15,0-6-17,-1-6-15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9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92350 55817 518,'0'-23'5,"0"3"8,0 2 10,0 1 8,1 3 6,4 1 5,2 2 3,3 3 4,3 0 0,2 2-4,1 1-6,3 0-3,0 3-7,1 2-8,-1 4-8,1 2-9,-1 2-9,-3 0-11,-1-1-12,-2 1-11,-2 0-12,-1 0-9,-1-1-10,0 1-11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9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93905 53852 572,'0'-15'0,"1"4"0,2 3 0,0 2 0,4 2 4,6-2 6,5 0 6,7-1 8,1 2 6,-2 6 9,-1 6 7,-2 6 7,-5 4-1,-5 3-10,-6 3-10,-6 3-10,-7 1-6,-6 2-3,-7 1-3,-7 1-2,-3-1-2,-2-2-3,-1-2-2,0-1-1,0-2-3,5-1-3,4-1-2,3-1-2,4-2-2,3-3 2,3-3 0,3-2 2,3-2 1,4-1 3,4 1 2,4 0 3,4-1 0,7-2-3,5-3-3,7 0-3,1-2-6,0 0-10,-1 0-10,-1 0-10,-3 0-2,-5 0 6,-5 0 7,-5 0 5,-2 0 3,0 0-3,0 0-1,-1 0-2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39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94789 54593 622,'-5'-16'8,"6"1"14,6-1 17,6 1 14,2 1 5,1 5-8,-1 3-7,1 4-7,1 2-8,1 0-7,3 0-7,1 0-9,0 0-6,-3 2-9,-3 0-8,-3 2-7,-2 0-12,-2 1-12,-2 1-14,-2 2-13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55458 10897,'-16'16,"1"23,-1 0,8 8,0-1,1-14,-1-1,8 16,0 0,8-32,-1 1,17-8,-1 0,24-24,0 0,8-38,0-1,-24-23,0 0,-23 31,0 0,-24 23,0 1,-46 23,-1 0,-38 70,-1 1,63-40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94385 7516,'16'-16,"-16"24,0 0,-32 23,1 0,0 32,-1-1,9-30,-1-1,9 0,-1 1,-7 22,-1 1,24-47,0 0,8-8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0"/>
    </inkml:context>
    <inkml:brush xml:id="br0">
      <inkml:brushProperty name="width" value="0.05532" units="cm"/>
      <inkml:brushProperty name="height" value="0.05532" units="cm"/>
      <inkml:brushProperty name="color" value="#00BFF3"/>
    </inkml:brush>
  </inkml:definitions>
  <inkml:trace contextRef="#ctx0" brushRef="#br0">94888 53697 397,'1'-14'4,"4"2"9,2 4 9,4 3 7,2 1 4,5 2-4,3 0-2,5 2-4,0 0-4,0 2-5,-1 0-3,0 2-6,-3 0-3,-2 2-2,-1 0-4,-2 1-3,-3 1 0,-3 0 0,-3 0 1,-2 0 1,-3 0 3,-2 3 2,-2 2 4,-2 2 4,-2 1 4,0 3 5,-1 1 6,-2 3 5,0 1 2,-1 1 0,-2 1 0,0 1-1,0 1-2,1 4-1,0 3-4,2 3-1,1 1-3,0 2-2,2 0-3,1 2-1,0-1-2,0-2-2,0-2-2,0-2-1,0-1-1,0-3 0,0-2-2,0-1 1,-1-3-2,-1 0 0,-3-1-2,-2-1-1,-2-2 0,-3-3-1,-3-3 0,-3-2-2,-3-3-1,-1 1-4,-3 0-3,-1 0-5,-3-1 0,-4-1 1,-5-1 1,-2 0 1,-1-1-5,6 0-9,4-1-11,5 1-11,4-1-5,3 0-3,3-2-2,3 0-2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1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97431 55197 583,'-8'-15'11,"14"4"22,15 3 21,15 3 23,5 1 2,-2 2-17,-3 0-15,-3 2-16,-3 1-14,0 2-11,-1 2-12,-1 2-11,-3 1-9,-7 3-7,-5 2-7,-6 1-6,-8 2-2,-8 2 2,-9 0 4,-9 1 2,-2-2 3,5-3 3,5-4 2,5-4 3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1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97008 56150 586,'-34'6'42,"13"-1"2,11-2 3,12-2 2,10-1-2,9 0-5,9 0-5,9 0-6,3 0-5,0 0-5,-2 0-6,0 0-5,0 0-7,2 2-11,2 0-10,2 2-10,-4-1-6,-10 1-2,-9 0-3,-10 0-1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1"/>
    </inkml:context>
    <inkml:brush xml:id="br0">
      <inkml:brushProperty name="width" value="0.05044" units="cm"/>
      <inkml:brushProperty name="height" value="0.05044" units="cm"/>
      <inkml:brushProperty name="color" value="#00BFF3"/>
    </inkml:brush>
  </inkml:definitions>
  <inkml:trace contextRef="#ctx0" brushRef="#br0">99038 54384 436,'0'-36'1,"0"9"2,0 7 2,0 9 3,0 6 10,0 8 20,0 6 20,0 7 18,-2 6 4,-4 5-13,-4 5-13,-4 5-13,-2 4-9,-1 5-5,-1 6-5,-1 4-4,-2 2-7,-1-3-6,-2-1-9,-3-2-6,0-1-8,0 2-4,-1 0-6,1 1-5,0 0-5,3-4-4,1-3-3,3-2-3,3-7-1,5-8 3,4-9 4,6-8 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1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100403 54972 462,'7'-29'0,"0"5"0,-2 5 0,0 5 0,-2 4 9,1 4 16,0 4 18,0 4 16,-2 5 5,-4 7-7,-4 7-7,-3 8-8,-4 3-7,-2 2-3,-1 2-6,-3 3-4,0-1-3,3 0-3,1-2-2,2 0-3,3-2-3,1-3-3,2-3-4,2-3-5,3-4-2,4-5-2,4-5-3,4-5-3,3-3-3,3-4-5,3-2-6,3-3-6,2-4 0,-1-2 2,1-3 4,-1-3 3,-1-3 3,-3-3 4,-3-3 3,-2-3 4,-3-1 3,-1 1 2,-1 2 3,0 0 2,-3 0 2,-3 1 1,-2-1 2,-3 1 0,-4 1-1,-4 5-5,-4 3-4,-3 5-6,-2 2-1,2 4 3,2 3 2,3 2 3,1 3-4,0 0-12,2 2-12,1 0-12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2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101827 54078 591,'-6'-21'0,"2"5"0,4 5 0,3 4 0,2 3 10,3 1 19,3-1 20,4 0 20,2 0 4,5 2-14,3 0-12,4 2-13,2 1-11,-1 4-11,-1 2-9,-1 3-9,-2 1-11,-1-1-9,-3 0-9,-1-2-10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2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103282 53137 433,'8'-22'0,"0"5"0,-1 3 0,1 4 0,-1 3 8,0-1 17,-2 0 15,0 0 16,-5 5 7,-8 10-6,-8 9-5,-7 11-4,-5 5-6,-1 1-5,-1 0-6,-1 2-6,1 0-4,3 1-4,3-1-2,3 0-4,3 0-3,3 0-2,3 0-3,3 1-1,2-3-4,2-2-3,2-3-4,2-3-2,3-4-2,4-5 2,4-5 2,3-4 1,3-4-3,2-2-10,0-2-9,1-2-9,1-3-2,1-4 3,1-3 5,1-5 4,-1-3 4,-3-1 6,-3-3 4,-3-1 5,-3-1 3,-2 3 1,-4 2 1,-2 1 2,-5 3 0,-4 3 2,-5 2 1,-5 4 2,-5 3 0,-3 2-2,-5 4-2,-3 3-1,-1 2-3,3 3-6,3 3-5,4 4-4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2"/>
    </inkml:context>
    <inkml:brush xml:id="br0">
      <inkml:brushProperty name="width" value="0.03284" units="cm"/>
      <inkml:brushProperty name="height" value="0.03284" units="cm"/>
      <inkml:brushProperty name="color" value="#00BFF3"/>
    </inkml:brush>
  </inkml:definitions>
  <inkml:trace contextRef="#ctx0" brushRef="#br0">103800 54550 669,'22'2'53,"-3"4"0,-3 4 1,-3 3 0,-2 4-6,-1 1-13,0 3-12,-2 1-12,-1 0-14,-2-3-14,-3-3-14,0-2-13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3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104100 53481 507,'10'-13'104,"3"3"-22,5 4-21,3 4-20,4 2-13,1 0-3,2 0-4,3 0-3,-2 0-6,-2 2-6,-3 0-8,-3 2-7,-3 0-2,-3 2-1,-2 0 1,-4 1 0,-3 1 2,-4 2 2,-4 0 4,-4 1 2,-3 2 4,-2 2 6,-2 1 6,-1 3 5,-2 1 3,1 3-4,-1 1-2,1 3-2,-1 0-2,2 2-1,1 1 0,1 1-2,0 0-8,1 0-14,-1 1-16,0-1-14,1-2-13,1-3-8,0-5-10,2-3-9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9:44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105340 53312 443,'28'-29'0,"-6"7"0,-5 5 0,-6 6 0,-3 2 3,-1-1 7,1-3 6,0-2 6,-1 1 4,-2 1 1,-3 2 1,0 3 2,-4 0-2,0 2-2,-3 0-2,-2 2-4,-3 1-1,-3 2-2,-5 2-1,-4 2-2,-1 3-1,1 4 1,1 3-1,1 5 0,1 1 0,1-1-1,1-1-2,1-1 0,1-1-2,3-1-3,1 0-2,2-2-3,5 0-6,8 2-8,8 0-8,7 1-10,4-2-3,-1-3 2,-1-4 1,-1-4 1,-1-2 2,-3 0 2,-1 0 1,-2 0 2,-2-1 2,-1-2 6,0-2 3,-2-1 4,-1-2 5,-2 0 4,-2 0 3,-2 0 5,-3 3 12,-2 6 20,-4 6 22,-2 6 21,-4 11 1,-7 18-15,-5 18-17,-7 17-17,-1 6-13,2-7-10,1-8-11,3-5-9,-1-2-13,-4 5-12,-5 4-13,-2 6-13,0-4-7,9-13-2,8-12-3,7-13-1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95150 7566,'31'0,"9"-8,-1 0,-16 8,1 0,-8 16,-1-1,1 17,0-1,-24 0,0 0,-8-15,1 0,-1-16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8:52"/>
    </inkml:context>
    <inkml:brush xml:id="br0">
      <inkml:brushProperty name="width" value="0.04603" units="cm"/>
      <inkml:brushProperty name="height" value="0.04603" units="cm"/>
      <inkml:brushProperty name="color" value="#00BFF3"/>
    </inkml:brush>
  </inkml:definitions>
  <inkml:trace contextRef="#ctx0" brushRef="#br0">8172 12845 477,'-19'-13'0,"7"4"0,8 6 0,8 5 0,6 5 8,5 9 15,5 7 16,6 9 15,-2 1 3,-4-4-8,-4-4-9,-6-3-9,0 1-5,4 6-3,3 8-2,5 7-2,1-1-2,1-6-2,-1-8-2,1-5-2,0-7-1,4-3-1,3-5-1,3-3-1,3-5-1,2-8 1,4-6 1,2-7 0,2-6-1,0-6-3,0-7-2,0-4-2,-2-3-2,-3 2-2,-6 2-1,-2 2-2,-6 4-2,-5 7-3,-7 7-3,-5 7-3,-6 8-2,-8 8-2,-6 10-3,-7 8-2,-5 6-2,-1 6-4,-3 5-3,-1 5-3,1-2-1,5-8 5,4-8 3,6-7 4,3-5 4,1-1 2,0 0 3,2-2 3,-1 0 1,0 1-1,-1 2 0,-2 0-2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8:53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8113 16605 489,'-21'-28'29,"8"5"0,7 7-1,7 5 1,4 4 0,3 0 2,3 2 0,4 1 2,1 3-1,1 7-3,1 7-2,1 8-4,0 4-2,-3 6-2,-1 5-1,-2 5-2,-2 0-2,1-2 0,0-4-2,0-2 0,0-4-2,1-3-1,1-5-3,1-3-1,3-5-2,4-5-1,3-4-3,4-6-2,4-7 0,3-9 1,2-11 1,4-8 0,2-9 0,4-6-1,2-6-1,4-5-1,-2 1-4,-5 10-4,-4 10-6,-5 10-6,-7 10-11,-6 9-18,-7 10-19,-6 10-17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8:55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8290 23306 469,'-27'-48'7,"11"13"15,9 15 14,10 13 15,7 13 3,4 10-6,3 10-7,5 12-6,0 8-6,-1 6-4,-3 6-5,-1 5-4,-2 0-2,-3-6-2,-1-8-2,-2-6-1,0-7-1,3-6 0,4-6-1,2-5 0,4-8 0,7-8 1,5-10 0,6-8 2,9-15 0,10-22-1,11-21-1,11-22 0,10-14-4,10-7-10,9-7-8,11-6-10,-6 8-5,-21 24-5,-20 25-3,-20 25-4,-14 13-6,-4 2-8,-5 1-8,-5 3-8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00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48850 17414 758,'22'6'-7,"-1"-1"2,-3-2 3,-1-2 3,1-1 0,4-2 1,3 0-1,4-2 0,3 0 0,1 1-2,1-1 0,1 0-1,0 0-1,2 0 2,1 0-1,1 0 2,-1 1 0,0 1 0,-2 0 1,1 2 0,-3 0 0,0 0 0,-1 0 1,-1 0-1,-2 0 1,0 0-1,-1 0 1,-1 0 0,-1 0 0,-1 0 1,-1 0-1,-1 0 1,-1 0 0,-1 0 1,-1 0 1,-1 0 0,0 0 1,0 0 0,-1 0 0,1 0 1,0 0 0,3 2-1,1 0 1,3 1-1,0 1 0,-1 0 0,-1 0 2,-1 0-1,-1 0 1,1 0 0,-1-1-2,1 1 1,-1 0-2,1 0-1,-1 0-1,1 0-2,-1 0 0,1 0 0,-1-1 0,1 1 0,0 0 1,1 0 1,1 0 1,1 0 2,1-1 0,1 0 0,0-2-1,2 0-1,1-2 0,-1 0 0,0-2-1,1 0 0,-1-1 0,1 0 1,-1 0 1,0 0 0,1 0 1,1 1-1,1-1 0,0 0 0,2 1-2,-1 0-1,0 2-2,1 0-1,-1 1-1,2 0 0,1 0 1,0 0 1,1 1-1,-1 0 1,-2 2-1,0 0 0,-1 1 0,-1 0 0,-1-1 0,-1 1 0,-1 0 0,0-2 1,1 0 1,-1-2 0,-1 0 1,-1 0-1,-3 0-1,-1 0 1,-2 0-2,-1 0 0,-1 0-1,-1 0-1,-1 0 0,-1 0 1,-1 0 0,0 0 1,-2 0 0,-1 0 0,-1 0 0,-1 0-1,1 1 1,0 0 0,1 2 0,1 0 0,1 0 0,1 0 0,2-2 0,0 0 0,1-1 0,1 0 0,1 0 0,1 0 0,1-2 0,-1 0-1,1-3 0,-1-2-2,1 0 0,-1 1 0,1 0-1,-1 2 0,1 0 0,-1 0-2,1 0-1,-1 0-2,0 0 0,-1 1 2,-1-1 0,-1 0 0,-1 1 1,-1 0 0,0 2 0,-2 0-1,0 1-1,-1 0-3,1 0-1,0 0-3,-1 0-3,-1-2-1,-1 0-3,0-2-3,-3 0 1,1 1 3,-2-1 3,0 0 2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02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64650 15606 584,'8'7'77,"2"1"-15,0 0-16,1 0-16,0 0-10,-1 1-2,0 2-3,-2 0-2,0 1-1,2-1 0,0 1 1,1 0 1,0 0-2,0 1-4,-2 1-3,0 2-5,-2-1-1,-1 1 0,-1 0-1,0-1 2,0 0-1,0-2 3,1-3 1,2-1 1,0-4 2,1-8 1,2-6 3,0-7 1,4-8-1,7-9-3,7-9-4,7-8-3,5-6-4,4-2-7,4-1-5,4-3-6,-1 2-2,-5 7 2,-4 5 3,-5 6 3,-6 6-7,-6 7-16,-5 7-16,-6 7-15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18"/>
    </inkml:context>
    <inkml:brush xml:id="br0">
      <inkml:brushProperty name="width" value="0.03143" units="cm"/>
      <inkml:brushProperty name="height" value="0.03143" units="cm"/>
      <inkml:brushProperty name="color" value="#00BFF3"/>
    </inkml:brush>
  </inkml:definitions>
  <inkml:trace contextRef="#ctx0" brushRef="#br0">62800 23200 699,'7'16'93,"-1"1"-21,-1 1-18,-1 1-21,-1 3-12,0 3-6,-2 4-6,0 5-6,-1-2-3,0-4-1,0-5-1,0-5-1,0 0-3,0 3-4,0 5-3,0 3-4,-1 0-3,0-3-6,-2-5-4,0-3-4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19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62891 22990 585,'37'-14'21,"-4"3"1,-4 3 0,-3 2 1,-3 3-2,1 0-4,-1 2-2,0 0-4,0 1-2,-1 0-1,-1 0-1,-1 0-2,-2 1-1,-3 2-1,-2 2-2,-4 2 0,-2 3-2,-2 4-1,-3 3-1,0 5 0,-4 0-1,-2 0 0,-4-1 1,-2 0 1,-3-3-1,-1 1 2,-3-2 0,-1-1 0,-3 0 0,0-1-1,0 1-2,-2 0-2,-1-3-1,-1-3-2,-1-4-1,-1-4-3,2-3 0,3-2 0,5-2 1,3-2 0,3-2 1,2-1 2,3-3 2,1-2 1,2 0 0,4 1 1,2 1-1,4 1 0,3-1 2,7 0 7,5-1 6,7-1 5,1 0 4,-2 2 1,-2 3 0,-1 1 1,-4 2-1,-3 4-4,-4 3-4,-4 2-3,-5 5-2,-5 7-1,-4 7-1,-5 8 1,-6 3-3,-4 2-1,-4 2-4,-6 2-1,-2 1-2,-1-2 0,1 0 0,0-1 0,1-3-1,3-6-3,3-3-2,3-6-2,3-4 1,3-3 2,3-3 4,3-2 3,2-4 2,2-4 0,2-4 2,2-4 0,3-4 2,6-3 1,4-5 1,5-3 1,2-1 0,1 5-1,0 3-1,-1 5-1,1 2 1,-1 2 2,1 2 1,-1 2 1,0 1 0,-3 1-3,-1-1-4,-2 0-2,-2 0-3,-1 0-2,-1 0-2,0 0-3,-2-1-1,-1 0-3,0-1-1,-2-1-3,-1-2 0,0-2 0,-1-2 1,-2-1 1,0-3 1,-2 0 2,-1-1 2,0-1 1,-1-1 2,-2-3 3,0-1 1,-1-3 3,-1 0 1,2 0 1,1-1 0,0 1 0,2 0 1,1 1 2,0 1 1,2 1 2,0 2 2,0 3 4,0 3 4,0 3 4,0 3 7,0 6 8,0 4 9,0 6 9,-1 4 0,-1 3-7,0 5-9,-1 4-7,-1 2-5,0 2-1,0 3-2,0 1-1,0 2-2,0 1-4,0 0-3,1 2-3,-1 1-1,0 2-1,0 2 1,0 3 0,1-1-2,0-1-1,1 0-2,2-1-3,0-4-2,0-6-4,0-5-2,0-7-4,3-6-5,8-8-7,6-8-7,7-8-7,2-5-1,0-3 5,-1-3 5,-1-3 5,0-2 1,-1-1-5,1 0-5,-1-2-5,-2 2 1,-3 5 7,-4 5 6,-4 5 8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19"/>
    </inkml:context>
    <inkml:brush xml:id="br0">
      <inkml:brushProperty name="width" value="0.03174" units="cm"/>
      <inkml:brushProperty name="height" value="0.03174" units="cm"/>
      <inkml:brushProperty name="color" value="#00BFF3"/>
    </inkml:brush>
  </inkml:definitions>
  <inkml:trace contextRef="#ctx0" brushRef="#br0">64750 22890 693,'1'-15'6,"2"4"8,2 3 8,2 3 6,3 0 3,5 0-1,5-1 0,5-1-2,3-1-1,2 0-5,3 0-3,1 1-3,2-1-4,0 0-2,2 0-3,0 1-2,-1 0-6,-3 2-8,-5 2-8,-4 2-8,-6 1-9,-10 2-11,-10 0-12,-10 2-10,-4-1 1,1 2 14,1-2 16,0 1 14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19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65187 22464 670,'-15'-1'0,"2"-2"0,3-2 0,1-2 0,0 0 0,0 1-2,-1 0 0,-1 2-1,0 4 6,4 10 16,3 8 15,2 9 14,2 4 4,0 0-10,0 1-8,0-1-9,0 0-5,0 1-3,0-1-1,0 0-2,0-2-4,-2-3-8,0-5-6,-1-3-9,0-6-10,3-8-17,4-8-15,2-8-16,2-4-1,0 1 14,0-1 12,0 0 14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0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64978 22203 605,'13'-18'16,"-5"14"9,-4 12 11,-6 13 9,-4 8 2,-3 3-7,-5 3-7,-3 2-7,-4 2-7,0-2-10,-1 0-7,-1-1-10,0-2-6,0-3-3,-1-4-5,1-2-3,1-3-2,5-5-1,3-3 0,4-4 0,2-1 3,0 1 5,1 3 7,-1 2 5,-1 1 5,0-1 4,-1 1 6,-1-1 4,0 0 3,2-2 1,2-3 1,2-1 0,2-1 1,0 0 0,2 0 1,1 0-1,0 0 1,0-1 1,0 1 0,0 0 1,0 2 0,0 5-1,0 5-2,0 5-2,0 3-1,0 1-2,0 1-2,0 1-2,-2-1-2,0-2 0,-3-1-1,-2-3 0,1-7-6,6-14-14,4-14-13,6-13-13,1-6-9,-1 5-7,-1 3-6,0 5-6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94747 8260,'-16'0,"1"8,-1-1,24-7,0 0,39-23,0-1,8-7,-1 0,-14 23,-1 0,-31 24,0-1,-48 40,1 0,-8-8,0 0,24-23,-1-1,24-15,0 0,24-16,-1 0,1-8,-1 1,-7 15,-1 0,-15 23,0 1,-7-1,-1 1,0 7,0 0,8-15,0 0,8-16,0 0,31 0,0 0,8-16,0 0,0 1,0-1,0-31,0 0,-39 31,0 1,8-9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0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65450 23593 676,'16'-2'0,"-1"-4"0,1-4 0,0-3 0,0-2 5,3 3 10,1 1 10,3 2 10,0 3 3,1 1 0,-1 2-2,1 2-1,-1 1-4,0 0-5,1 0-5,-1 0-6,0 1-12,-3 2-15,-1 2-17,-2 1-16,-3 2-10,-3 0 0,-3 0-2,-2-1-1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0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66412 23700 663,'-15'14'4,"3"-1"8,1-2 8,2-2 7,3 0 5,1 3-2,2 4 0,2 2-2,1 3 0,0 5-2,0 3-2,0 4-1,0 5-4,0 4-4,0 6-4,0 4-5,0 3-5,0 2-4,0 0-4,0 1-6,0-2-1,0-5 1,0-4 2,0-5 0,0-6-6,0-2-11,0-5-12,0-3-12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1"/>
    </inkml:context>
    <inkml:brush xml:id="br0">
      <inkml:brushProperty name="width" value="0.02563" units="cm"/>
      <inkml:brushProperty name="height" value="0.02563" units="cm"/>
      <inkml:brushProperty name="color" value="#00BFF3"/>
    </inkml:brush>
  </inkml:definitions>
  <inkml:trace contextRef="#ctx0" brushRef="#br0">65327 24136 858,'8'-14'0,"1"1"0,2 2 0,0 3 0,0 0 0,-3 2-2,-1 0 0,-2 2-1,-1 1 3,0 2 8,0 2 7,0 2 9,-1 4 1,-2 5-3,-2 7-4,-2 6-4,-3 2-3,-2 2-3,-3 1-5,-3 1-2,-2-2-3,0-3 1,1-5 1,-1-3 0,1-4 0,3-3-2,1-3 0,2-2-2,1-4 1,0-4 2,1-4 3,-1-4 2,2-4-1,4-5-5,4-5-6,4-5-5,2 0-2,1 3 1,2 5 3,0 3 0,0 4-3,-1 1-11,0 2-10,-2 2-10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1"/>
    </inkml:context>
    <inkml:brush xml:id="br0">
      <inkml:brushProperty name="width" value="0.03032" units="cm"/>
      <inkml:brushProperty name="height" value="0.03032" units="cm"/>
      <inkml:brushProperty name="color" value="#00BFF3"/>
    </inkml:brush>
  </inkml:definitions>
  <inkml:trace contextRef="#ctx0" brushRef="#br0">67550 23147 725,'15'-14'11,"-1"4"8,-1 4 8,0 5 7,0 0 3,3-1-1,3 0-1,3-1-1,1-1-8,-1 2-12,-1 0-12,-1 2-14,-3 1-9,-3 2-4,-4 2-7,-4 2-4,-5 2-2,-6 3 2,-6 3 2,-5 3 2,-7 2 1,-4 1 2,-4 0 2,-6 2 2,2-2 3,8-5 5,7-5 5,9-4 5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1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66928 23675 687,'-50'21'-14,"11"-6"9,12-3 9,10-6 7,7-2 7,6 0 3,4 0 4,6 0 3,4-2 1,5-4 0,5-4 0,5-4-1,3-1-1,3 1-5,1 0-3,2 2-4,1 0-4,-2 1-3,0-1-3,-1 0-3,-3 1-3,-3 0-6,-5 2-5,-3 1-5,-5-1-10,-5 0-15,-4-1-16,-6-2-15,-2 1 1,1 1 15,-1 0 17,0 2 16,0 0 9,0 0 4,0 0 3,0 0 3,-1 0 2,0-2 1,-1 0 0,-1-1 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1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67681 22612 570,'-7'-42'2,"0"8"1,2 9 3,1 9 2,1 6 7,2 6 10,2 4 9,2 6 11,1 5 2,0 5-7,-1 7-7,1 5-5,-1 5-5,0 2-2,-2 4-2,0 3-1,-1 2-3,0 2-1,0 1-3,0 4-1,-1-2-3,-2-1-3,-2-2-2,-1-2-4,-1-4-2,2-6-2,2-5-1,2-7-2,3-7-2,6-8-1,4-10-3,5-8-2,3-7-1,1-3-3,0-5 0,2-3-3,0-1 1,-3 3 2,-2 4 0,-1 2 3,-5 3-4,-6 2-9,-8 4-9,-6 3-8,-4 2-1,1 2 11,-1 2 9,0 2 10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1"/>
    </inkml:context>
    <inkml:brush xml:id="br0">
      <inkml:brushProperty name="width" value="0.03413" units="cm"/>
      <inkml:brushProperty name="height" value="0.03413" units="cm"/>
      <inkml:brushProperty name="color" value="#00BFF3"/>
    </inkml:brush>
  </inkml:definitions>
  <inkml:trace contextRef="#ctx0" brushRef="#br0">66616 23900 644,'0'31'114,"0"1"-24,0-1-26,0 0-24,-2 2-16,-2 2-8,-4 4-9,-2 3-6,-4 0-9,-3 2-7,-5-2-7,-3 1-7,-2-2-5,1-3-2,1-5-3,2-4-1,1-4-2,4-7 0,5-5 1,3-6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2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66750 25200 668,'55'16'32,"2"1"2,0 1 3,1 1 2,-1 0-2,-4-1-5,-4-1-7,-4-1-6,2 1-2,9 1-2,10 3 1,8 1-1,-3-1-4,-13-3-9,-14-5-6,-14-3-9,-8-3-13,-3 0-18,-3-2-17,-2 0-19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2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68307 23080 523,'14'-28'28,"-1"7"-5,-2 7-7,-2 7-5,0 2-1,3 0 6,3-1 5,3-2 6,0 2-3,-2 2-8,-4 4-10,-3 3-9,-4 3-5,-6 7 0,-6 5 0,-5 7-1,-7 4 0,-4 3-1,-5 2-2,-4 4-1,-2 1 1,3-2 2,3 0 2,3-1 2,3-3 3,3-3 4,3-5 4,3-3 4,5-6 4,8-7 2,8-6 1,7-8 3,7-6-2,3-5-5,5-7-7,3-5-5,2-3-4,-2-1-4,0 1-4,-1 0-3,-3 0-3,-5 3-3,-5 1-3,-5 3-2,-4 0-2,-2-1 2,-4-1 1,-2-1 2,-4-1 2,-2-1 4,-4-1 5,-2 0 3,-2 0 4,1 3 5,-1 3 4,0 3 6,1 3 3,1 5 3,0 3 4,2 4 4,2 6 4,2 8 7,4 7 6,2 9 7,4 5 1,2 2-6,3 4-4,4 3-6,1 2-3,1 2-2,1 2-4,1 2-2,0 3-2,-3 4-3,-1 4-1,-2 4-3,-3 0-7,-1-1-10,-2-3-13,-2-1-11,-2-5-7,0-10-4,-2-8-4,0-9-3,-1-8-2,0-8-2,0-8-1,0-8-2,0-4 5,2 0 9,0 0 8,2 1 10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2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69068 24100 579,'-17'18'119,"0"7"-25,-1 5-27,-1 6-25,-1 5-16,-3 2-3,-1 4-3,-2 2-5,-3-1-4,1-4-7,-2-5-7,-1-6-7,3-11-11,7-18-18,7-20-17,7-17-18,4-8-3,2 6 11,2 4 11,2 5 11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97663 5797,'-16'0,"8"-16,0 1,8 7,0 0,8 31,0 1,0 31,0 0,-8-1,0 1,15-24,1 1,31-32,0 0,8-24,0 1,-32 7,1 0,-32 16,0 0,-47 32,0-1,-7 0,-1 1,32-9,-1 1,17-9,-1 1,24-8,0 0,31-8,0 0,-15-8,-1 0,-7 0,-1 0,-7 8,0 0,-16 0,0 0,1 0,-1 0,0 0,0 0,0-7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2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69300 22876 692,'8'-9'-2,"1"-2"-1,2-1-4,0-3-1,1 1 6,3 1 18,1 2 17,3 3 17,0 2 6,-3 4-7,-1 4-7,-3 4-7,-1 3-8,0 3-11,-2 3-10,-1 3-11,0 1-11,-2 1-11,-1-1-12,0 1-11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3"/>
    </inkml:context>
    <inkml:brush xml:id="br0">
      <inkml:brushProperty name="width" value="0.03761" units="cm"/>
      <inkml:brushProperty name="height" value="0.03761" units="cm"/>
      <inkml:brushProperty name="color" value="#00BFF3"/>
    </inkml:brush>
  </inkml:definitions>
  <inkml:trace contextRef="#ctx0" brushRef="#br0">70021 22724 584,'20'-11'15,"-8"10"8,-9 10 9,-6 10 9,-7 4 1,0 0-5,-3 1-4,-1-1-5,-2 0-5,0-1-7,1-1-5,-1-1-6,3-2-4,6-4-4,6-5-3,6-3-3,4-3-2,4-2-2,2-2-2,3-2-1,1 0-1,-1 0 2,-1 2 0,0 1 2,-3 1 1,-3 3 2,-3 4 2,-2 2 3,-5 3 1,-4 1 4,-6 3 2,-4 2 4,-4 1 2,-3 1 3,-3 1 2,-3 1 1,-1-1 2,-1-1-1,1-3-2,-1-1 0,3-3-3,1-1-6,4-2-4,3-2-6,4-4-2,3-5 0,4-4 1,4-5 1,5-4-1,6-2 0,5-1-1,7-3 0,3 1-3,3 1-6,1 2-6,3 3-7,-2 2-1,-4 2 4,-3 4 3,-4 2 3,-4 2 9,-1 0 13,-3 0 14,0 0 14,-5 3 4,-3 4-3,-4 5-4,-3 5-3,-5 4-1,-2-1 0,-3 2 2,-3 2 1,-2-2-1,1 0-4,-1-1-2,0 0-4,1-4-4,1-1-6,1-4-4,1-3-6,4-3-3,8-4-2,8-4-1,8-4-2,6-2-1,3-1-2,5-2-3,3 0-1,1 0 0,-1 1 3,-3 0 2,-1 2 4,-4 1 3,-3 0 5,-5 2 4,-3 1 5,-3 1 3,-2 3-2,-2 4 0,-2 2 0,-3 3-1,-4 0 1,-4 1 0,-3 2 2,-4 0 0,0 1 2,-1 1 1,-1 1 1,0 1 0,1 0-1,1-1-2,1 1-2,1-2 0,4-1-3,3-2 0,2-2-2,7-3-2,8-2-3,9-4-2,9-2-2,3-2-2,-1 0-1,-3 0 0,-1 0 0,-3 1 0,-1 0 4,-3 2 1,-1 0 3,-5 4 5,-6 8 5,-8 6 6,-6 7 6,-6 3 3,-3 1 1,-5-1-1,-3 0 1,-3 1-2,-1-1-5,-1 0-4,-1 1-5,-1-1-4,-1-1-2,0-1-1,-2-1-3,0-2-1,0-1 0,-1-3-1,1-1 0,1-2-8,2-1-18,1-1-15,3 0-18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3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69950 25466 577,'36'-12'52,"-7"8"-1,-8 8-4,-5 8-1,-3 5-4,3 3-5,3 3-5,3 3-5,2 0-4,-1 0-2,1-1-1,-1-1-3,-1-2-9,-3-3-21,-3-3-18,-2-2-19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72450 26000 333,'49'20'167,"16"14"-1,15 14 1,17 16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6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74087 23631 661,'22'0'31,"-3"-2"-5,-3 0-6,-2-2-5,-2 0-3,3 1 0,1-1 1,3 0 0,0 0-1,-3 2-2,-1 0-2,-2 2-1,-3 3-3,-1 6-2,-2 5-3,-2 7-1,-3 1-1,-4-3 2,-4-3 2,-4-3 2,-3 1 1,-3 4 0,-3 3 1,-3 4 1,-3 3-1,-3 1-1,-3 1-1,-2 1-1,-1-2-2,3-4-3,3-3-4,4-5-3,2-3-3,2-4 0,5-4-1,1-4-1,4-6-1,3-6-1,2-7-2,4-7-1,2-4 0,4-3-1,2-1 0,3-2 1,3 1 2,0 7 7,1 6 6,1 5 6,0 5 8,-1 5 7,-1 2 9,0 6 7,-1 2 2,1 3-2,1 3-3,1 4-3,0 1-1,-1 3 0,0 1 0,-2 3 1,-1 0-2,-1-2-4,0 0-4,-2 0-4,-1-3-5,0-3-4,-2-3-7,0-3-4,-1-3-11,1-4-16,1-4-16,2-4-16,-2-2-2,-1-1 11,-2-2 11,-1 0 11,-2 0 8,1 1 6,2 0 5,0 2 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7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75100 23330 571,'16'-8'24,"1"0"-3,1 0-1,1 0-3,2 1-2,3 1 0,3 0 0,3 2-2,1 0 0,0 0 0,1 0 0,-1 0-1,-1 1-1,-2 0-2,-1 2-2,-3 0-3,-2 1-4,-5 0-8,-3 0-9,-4 0-6,-5-2-6,-2-6-2,-6-4-1,-2-5-3,-4-3 3,-2-1 7,-2-1 7,-1-1 7,-1 0 4,2 1 1,3 1 1,1 1 1,1 1 3,0 1 6,1 1 5,-1 1 5,0 5 10,2 8 14,1 9 14,0 10 14,2 3 1,0 1-13,2-1-13,1 1-12,0 2-8,0 5-4,0 4-3,0 6-4,0 5-3,0 6-3,0 6-2,0 6-4,0 1-2,0-1-5,0-3-4,0-1-4,-1-3-2,-1-6 0,0-5-1,-1-4 1,-2-5-3,-2-5-2,-2-5-5,-1-5-2,-2-5-1,0-5 3,0-4 1,1-6 4,-2-3 2,-2-3 3,-1-4 4,-3-2 3,0-3 3,1-1 3,1-3 4,1-1 3,1-1 3,4 1 3,3 1 3,3 1 3,3 1 2,4 1-1,3 1 0,5 1-1,5-1-4,7 0-8,7-1-8,7-1-7,1 0-3,-4 1 2,-4 1 3,-3 1 1,-4 1-2,-3 2-8,-3 3-7,-3 1-7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8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77160 22828 559,'2'-15'4,"6"1"8,4 1 9,5 0 7,3 3 4,1 3-2,1 2-2,1 4-2,0 2-3,-1 2-3,-1 2-3,-1 2-4,-2 2-3,-4 3-2,-5 3-3,-3 3-3,-4 3-2,-6 1-2,-4 3-2,-5 1-1,-4 1-1,-3-1-1,-4-1 0,-1-1-1,-2-2 1,3-1 2,1-3 3,3-1 2,2-3 2,2-2 1,4-4 2,3-3 2,2 0-1,4 2-3,3 2-2,2 2-2,3 0-2,2 1 1,1 0-1,3 0 1,1 0 0,0 3 0,-1 2 0,1 1-1,-1 2 0,-2 1 1,-2 1-1,-2 1 1,-4 1 0,-5 1 1,-4 1 0,-5 1 0,-4-1 1,-1-3 1,-3-3-1,-1-3 1,-2-2 0,-1-1 0,-1-1 1,-1 0 0,0-3 1,1-4-2,1-4 0,1-4 0,2-4-1,3-4 1,3-4 0,3-3 0,3-4 1,4-1-2,4-3 1,4-1-2,5-1 1,6 3 0,5 1-1,7 3 1,3 0-1,2 1-2,3-1-3,1 1-2,2-2-1,0 0-2,2-1-1,1 0-2,-1-2-2,-2 1-2,-2-1-3,-1 1-2,-3 0-1,0 2 0,-1 3 2,-1 1 0,-2 1 3,-3-1 6,-3-1 4,-3-1 5,-1 0 5,0 3 5,-1 1 6,1 2 5,-3 6 9,-5 7 14,-4 7 14,-6 9 14,-4 5 1,-5 5-15,-5 3-15,-5 5-13,-2 0-10,1-2-3,1-2-3,1-1-4,0-4-3,2-1 0,1-4-2,1-3-2,4-6-7,8-9-17,8-8-16,8-9-15,5-5-4,3-1 8,3-1 9,3-1 9,0 2 7,-3 5 5,-3 4 6,-3 6 5,-3 5 6,-4 4 5,-5 5 7,-2 6 5,-6 3 3,-2 7-2,-5 4-2,-4 4-1,-1 2 2,1-1 5,1-3 5,1-1 6,1-5 0,2-4-3,2-4-4,2-6-3,4-6-10,4-6-17,5-7-17,6-7-17,2-6-5,3-3 6,1-5 7,3-3 6,-1 1 7,-3 7 4,-3 7 6,-3 7 6,-3 7 8,-2 10 12,-4 8 12,-2 9 13,-3 3 2,-2-1-7,-2-3-5,-2-1-7,1-5-4,2-7-4,4-6-2,2-8-2,4-6-11,2-5-19,3-7-19,4-5-18,-1-3-4,-1 0 11,-2-1 9,-2 1 11,-2 1 8,-1 3 4,-1 3 6,0 3 4,-2 3 4,0 3 0,-2 3 2,0 2 0,0 7 13,2 8 24,2 9 24,2 10 24,2 5 5,3 4-16,3 4-14,3 4-16,3 5-10,3 6-7,3 6-7,3 6-6,2 2-4,1 1 1,0-1 0,2 1 1,-3-6-7,-7-9-16,-7-10-15,-7-10-15,-3-6-11,0-5-7,0-3-7,0-4-7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8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81277 23433 562,'-6'-6'26,"2"4"9,4 4 10,2 4 9,3 3 1,2 5-8,2 4-8,1 3-8,1 3-6,-3 1-2,-1 1-2,-2 1-3,-1 0-5,0 0-8,0 1-7,0-1-7,-2-1-9,-3-1-8,-2-3-8,-3-1-9,-2-4-4,0-3 0,1-4 0,-1-4-1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9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81717 23000 518,'16'-8'0,"1"-2"0,1 0 0,1-1 0,2 0 0,3 2 0,3 2 0,3 3 0,0 0 7,-2 2 13,-1 0 13,-3 2 14,-2 2 3,-4 4-8,-5 3-9,-3 5-7,-5 3-6,-4 3-4,-6 3-3,-4 3-5,-5 1-4,-7-1-6,-5-1-6,-7-1-5,-1-2-3,2-3-2,1-3-1,3-3 0,2-3-1,1-4 0,3-4 2,1-4-1,4-5 2,5-4 3,4-5 2,6-5 2,6-2 2,8 1 1,7 1 3,9 1 1,3 1 1,0 3 0,1 1 0,-1 3 1,-1 2 2,-3 6 7,-4 4 5,-1 6 7,-6 3 1,-5 1-3,-6 3-2,-6 2-4,-6 2 0,-6 3-1,-5 3 1,-7 3 0,-3 1 0,-1 2-1,0 1-1,-2 1-1,1-2-1,3-3 0,3-5-1,3-3-1,2-3-3,1 1-4,1 0-5,1-1-4,5-3-4,8-8 0,9-8-1,10-8-1,4-6 1,2-3 3,3-4 1,2-5 4,0-1-2,0 0-6,1 0-5,-1-1-6,-2 1-4,-5 0 0,-5 0-3,-4-1 0,-5 0 2,-1 0 7,-2-2 7,-2-1 7,-2 2 3,-4 2 2,-2 3 2,-3 3 1,-2 4 2,2 3 6,1 4 4,1 5 5,0 2 5,0 2 7,0 2 7,0 2 7,1 2 3,0 2-3,2 2-3,1 2-1,0 3-3,0 7-2,0 5-2,0 7-1,-1 4-3,0 4-2,-1 4-2,-1 4-3,-1 3-2,0 2-2,0 2-1,0 1-3,1 1-2,2-4-4,3-3-2,1-2-5,2-6-4,3-6-6,4-7-5,2-7-7,4-7-4,5-8-5,5-8-4,5-8-5,0-5-1,-3-1 3,-5-3 1,-3-1 2,-3 0 1,-1 3 0,-1 3 0,0 3 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29"/>
    </inkml:context>
    <inkml:brush xml:id="br0">
      <inkml:brushProperty name="width" value="0.03885" units="cm"/>
      <inkml:brushProperty name="height" value="0.03885" units="cm"/>
      <inkml:brushProperty name="color" value="#00BFF3"/>
    </inkml:brush>
  </inkml:definitions>
  <inkml:trace contextRef="#ctx0" brushRef="#br0">83544 23339 566,'15'-5'85,"-1"6"-16,-1 6-17,0 6-15,-1 3-8,1 3 0,1 1 0,1 3-1,-1 1-2,-2 4-6,-4 3-5,-3 3-6,-2 1-4,-4 0-5,-2 0-2,-3 0-4,-4-1-1,-4-1 1,-4-3 3,-3-2 1,-2-3-2,1-7-5,1-5-6,1-6-5,1-6-2,3-6 3,1-6 2,2-5 2,3-6 3,3-1 3,2-4 3,4-3 2,4 0 1,6 1 0,5 3 1,7 2-1,3 1 0,3 3-1,1 1-2,2 3-1,2 1-3,-1 2-8,0 3-8,0 1-6,0 1-3,-3 2 1,-2 1 3,-1 0 1,-4 1 2,-5 1 3,-5-2 3,-4 2 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97549 5647,'0'-47,"0"63,0-1,0 32,0 0,-32 24,1-1,-8 0,0 1,-8 7,0 0,31-38,1-1,7-39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0"/>
    </inkml:context>
    <inkml:brush xml:id="br0">
      <inkml:brushProperty name="width" value="0.05118" units="cm"/>
      <inkml:brushProperty name="height" value="0.05118" units="cm"/>
      <inkml:brushProperty name="color" value="#00BFF3"/>
    </inkml:brush>
  </inkml:definitions>
  <inkml:trace contextRef="#ctx0" brushRef="#br0">85052 22364 429,'22'-8'39,"-1"2"-6,-2 1-4,-2 0-5,-1 3-2,3 2 1,1 4 2,3 2 1,0 3 0,-1 2-4,-1 1-2,-1 3-4,-2 1-1,-5 0-3,-3-1-1,-4 1-2,-5 2-1,-4 5-1,-5 5-2,-5 5 0,-5 1-2,-4-2-3,-3-2-1,-4-1-3,-2-4-2,1-3 0,1-5-2,1-3 0,1-4-2,3-2-1,1-4-1,3-2-3,2-5 0,5-4-3,3-6-1,4-3-1,3-5 0,2 0 0,2-1 2,2-1 0,2 2 1,4 3 1,2 4 2,3 5 0,3 2 4,1 4 9,3 2 7,2 4 9,-1 2 3,-1 2 0,-3 1 0,-1 3-1,0 2 0,1 2-3,3 1-2,1 3-3,1-1-2,-3-1-3,-1-2-3,-2-2-3,-5-8-9,-5-10-16,-6-13-16,-6-11-15,-3-5-1,1 3 13,-1 3 13,0 3 13,1 3 9,2 3 6,2 3 6,2 3 5,2 2 3,2 2 1,2 2 1,2 2 1,2 1 2,3-2 4,4 0 4,2-1 5,4-1 2,7 0-3,5 0 0,6 1-3,1-1-2,-2 0-3,-3 0-3,-3 0-4,-3 1-2,-1 0-3,-3 2-3,-1 1-3,-4-2-3,-5-2-4,-5-3-5,-5-3-4,-3-3-1,-4 0 2,-2-1 2,-3-1 2,-2-3 2,2-3 3,1-4 2,0-5 3,1 0 1,0 2 2,0 1 0,0 3 2,0 3 2,-2 3 3,0 4 3,-1 5 4,-1 4 6,0 6 10,0 6 10,1 6 9,0 4 1,2 5-10,2 4-9,2 3-9,0 7-6,0 7-1,-2 8-1,0 7-2,0 5-1,0 0-4,2-1-2,0 1-3,0-1-4,-2 0-4,-2-2-5,-1-1-5,-2 1-3,0 4-1,0 2-2,0 3-1,1-4-2,1-10-2,0-12-3,2-10-2,-2-9 1,-4-7 2,-4-6 3,-3-8 2,-2-6 4,1-5 4,0-7 3,2-5 4,1-5 4,1-1 6,1-2 5,0-3 6,3 0 4,5 0 4,3 0 3,4 0 3,4 1 0,7 3-4,6 3-5,5 3-4,6 2-3,3 1-2,4 1-3,4 1-2,-1 2-6,-9 5-9,-8 3-9,-7 4-8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3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89400 23150 621,'20'15'90,"-5"-1"-19,-6-1-18,-6 0-20,-3 1-10,0 5 1,0 4-1,0 6 0,-1 0-4,0-3-6,-2-5-7,0-3-5,2-6-8,4-7-7,5-6-7,6-7-8,2-5-4,3-2-1,1-1-3,3-3 0,-1 2 0,-2 3 5,-1 4 5,-2 5 3,-3 3 8,-3 7 9,-3 6 10,-2 6 10,-4 2 5,-2 1 1,-4-1 1,-2 1 1,-2-2 0,0-1 0,1-3 0,-1-1 0,2-5-6,6-6-9,4-8-11,6-6-10,1-2-10,-1 1-12,-1 2-9,0 2-12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3"/>
    </inkml:context>
    <inkml:brush xml:id="br0">
      <inkml:brushProperty name="width" value="0.03504" units="cm"/>
      <inkml:brushProperty name="height" value="0.03504" units="cm"/>
      <inkml:brushProperty name="color" value="#00BFF3"/>
    </inkml:brush>
  </inkml:definitions>
  <inkml:trace contextRef="#ctx0" brushRef="#br0">90788 22647 627,'28'-21'2,"-5"7"4,-7 5 3,-5 6 4,-3 5 4,0 6 3,0 4 3,-1 5 3,1 3 1,-2-1-2,-1 1-2,0-1-3,-1 1-1,2 0-2,0-1-1,1 1-2,1-1-1,-2-1-1,-1-1-1,0-1-1,-2-1-1,0-1-1,-2-1-1,0 0-1,-3 1 0,-4 5-1,-4 5-1,-4 5-1,-3 1-1,-1-3-5,-3-3-3,-1-3-5,-1-3-1,-1-1 0,1-2 0,-1-3 0,1-1-1,1-2-3,1-2-2,1-2-2,1-3-4,3-4-3,1-4-5,2-4-4,3-3 0,3-3 5,2-3 3,4-3 5,1-1 2,0 4 0,0 3-1,0 3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3"/>
    </inkml:context>
    <inkml:brush xml:id="br0">
      <inkml:brushProperty name="width" value="0.03443" units="cm"/>
      <inkml:brushProperty name="height" value="0.03443" units="cm"/>
      <inkml:brushProperty name="color" value="#00BFF3"/>
    </inkml:brush>
  </inkml:definitions>
  <inkml:trace contextRef="#ctx0" brushRef="#br0">90331 23291 639,'6'-4'7,"-3"8"14,-2 8 16,-4 7 13,-3 5 4,-5-1-7,-5 1-7,-5-1-7,-3 1-7,1-1-6,-1 1-5,1-1-7,-1-1-6,2-1-5,1-3-6,1-1-5,2-4-11,3-6-15,3-6-16,3-6-15,1-3-1,2 0 12,0 1 13,2-1 13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3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90500 23739 632,'51'-5'3,"-8"6"10,-8 6 10,-8 6 10,-3 2 4,1 3-1,1 0-2,1 1-1,0 1-3,-1 1-4,-1 0-3,-1 3-4,-1-3-3,-2-2-1,0-3-1,0-2-2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4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93393 22333 691,'7'-6'61,"-1"4"-13,0 4-12,-2 4-13,-1 4-10,-2 3-6,-2 5-8,-2 3-6,-2 2-3,-3-1 0,-4-1 1,-2-1 1,0-2-2,1-2-5,2-4-3,3-3-5,2-2 0,6 0 3,4-2 2,5 0 3,3-1 5,2 1 6,0 2 7,1 0 6,-1 1 3,-3 2-2,-3 0-1,-2 1-1,-4 2 0,-2 1 3,-4 3 1,-2 2 2,-4 0 1,-3-1-1,-5-1 0,-3-1 0,-2-1-1,3-3 0,1-1 0,3-2 0,1-2-1,2-2 0,3-2-1,1-2 0,3-1-3,6 0-3,4 0-5,6 0-3,4-1-2,5-2-2,5-2 0,5-2-1,0 0-1,-2 2 1,-3 2 1,-3 3 0,-3 0 1,-3 1 3,-3 2 2,-3 0 1,-3 3 3,-4 4 1,-4 3 0,-4 5 2,-3 2 1,-3-1 3,-3 1 2,-3 0 3,-2-3 0,1-1-1,-1-4-3,1-3-1,1-2-2,3 0-3,2-2-1,4 0-3,4-4-5,4-6-8,6-6-6,4-6-8,4-4-6,3-3-4,3-3-3,3-2-5,1-3 1,-1 1 1,-1 0 3,-1 0 3,-2 2 4,-3 5 8,-3 5 6,-2 5 8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4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94548 22152 501,'14'-50'10,"-3"10"3,-3 9 4,-2 11 3,-2 7 6,2 8 12,0 7 11,1 6 11,0 8 1,-2 9-11,-3 9-11,0 8-9,-2 8-7,0 4-3,0 5-3,0 5-3,-2 6-4,0 7-8,-3 7-8,-2 6-7,-1 4-4,1 0 0,-1 0-1,0 0 0,0 4-5,1 8-11,-1 7-9,0 8-12,1-8-3,1-24 2,0-25 1,2-24 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35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95355 22544 471,'-1'-16'4,"0"2"5,-2 1 8,0 1 6,3 1 5,10 0 4,8 2 2,9 1 5,5 1-3,2 2-8,3 2-6,1 2-9,-1 2-5,-2 2-4,-3 2-4,-3 2-4,-4 1-2,-3 1 0,-5 2 0,-3 0 0,-4 1 2,-4 3 3,-4 2 5,-4 1 3,-4 2 3,-4 1 1,-4 1 3,-3 1 1,-2 1 2,1-1 1,0 1 2,2-1 2,1 1 0,-1-1-2,0 1-1,1-1-3,0 0-1,2-1-3,3-1-4,1-1-2,1-2-2,0-1-1,0-2-2,1-3 0,-2-5-11,0-12-17,-2-10-19,0-11-17,4-8-8,7-6 3,7-6 3,9-6 4,3-1 5,1 1 11,0 2 8,-1 2 10,0 3 7,-1 4 4,-1 4 5,0 4 4,-3 4 5,-1 3 3,-2 5 4,-2 3 5,-2 4 5,-1 3 10,-1 3 9,0 2 9,-2 4 4,0 4-3,-2 4-1,0 4-2,-3 4-3,-2 5-2,-3 5-3,-3 5-3,-5 3-4,-6 4-7,-5 3-5,-6 2-7,-5 3-8,-3 0-11,-2 1-10,-4 2-10,1-2-5,2-4 1,4-4 0,2-4 2,4-4-3,7-5-2,5-5-4,7-5-4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50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98500 21697 714,'50'-1'84,"-10"-1"-21,-10 0-20,-9-1-21,-4-2-10,5 0 1,3-1 2,4-1 0,0 0-2,-3 2-7,-5 2-8,-3 2-7,-6 4-12,-6 5-17,-8 7-18,-6 6-17,-4 0-1,1-4 16,-1-3 15,0-4 16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51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97942 22287 632,'-15'0'-6,"4"2"2,3 0 1,2 2 2,3 0 4,0 3 7,2 2 8,1 2 7,-1 2 4,-1 1 0,0 3 1,-1 2-1,-1 2-1,0 2-2,0 4-4,0 3-2,-1 0-2,0-1-1,-1-3 1,-1-1-1,0-3-4,2-3-6,2-3-6,2-3-6,3-4-7,4-5-6,3-4-6,5-5-7,4-5-1,5-6 2,5-4 4,5-5 2,1-1 3,-2 0 2,-1 1 0,-3 1 3,-3 2 2,-5 5 4,-5 3 3,-4 4 4,-5 7 6,-3 8 9,-2 9 9,-3 9 10,-3 4 2,-2-1-4,-2-1-3,-2-1-3,-1-2-5,1-1-4,-1-3-6,0-1-4,1-2-4,3-3-3,1-1-3,2-2-2,2-4-6,0-6-8,1-6-8,2-6-8,1-4-3,2-5 5,2-3 2,2-4 5,-1-3 4,-1-1 4,-2-1 4,-2 0 5,-1 0 3,0 3 5,0 3 4,0 3 3,0 4 4,-2 3 2,0 5 1,-1 3 3,0 4 5,2 6 11,2 4 10,2 6 11,1 3 1,3 3-7,2 3-6,2 3-8,0 1-5,-1-1-3,0-1-5,-2-1-2,-1 1-4,-2 5-2,-2 3-1,-2 5-3,-4 0-1,-4 0-2,-5-1-1,-5-2-3,-6 1 0,-4-1 0,-4 0 1,-6 1 0,-3-2-3,0 0-8,-2-1-7,0-1-7,0-3-4,3-5-1,4-5-2,2-5 0,4-5-1,3-6 0,5-6 0,3-5 0,4-6 2,2-4 2,4-3 4,3-4 3,1-1 3,2 3 6,0 3 5,2 3 5,0 3 1,2 5 0,0 3-1,2 4-1,0 3 5,2 0 12,0 2 12,1 0 11,3 4 4,4 4-2,3 5-2,5 5-2,4 4-3,5 1-2,4 3-1,6 1-3,5 2-5,8 1-9,6 1-8,7 1-10,1-1-7,-3-2-6,-4-2-7,-4-1-6,-7-4-3,-10-5 0,-10-5-1,-9-4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98150 5866,'16'-16,"-1"24,1 0,7 31,1 0,7 0,1 0,22 0,1 0,8-15,-1-1,1 1,0-1,-40-15,1 0,-24 7,0 1,-32-8,1 0,23-8,0 0,-15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52"/>
    </inkml:context>
    <inkml:brush xml:id="br0">
      <inkml:brushProperty name="width" value="0.02684" units="cm"/>
      <inkml:brushProperty name="height" value="0.02684" units="cm"/>
      <inkml:brushProperty name="color" value="#00BFF3"/>
    </inkml:brush>
  </inkml:definitions>
  <inkml:trace contextRef="#ctx0" brushRef="#br0">100287 21600 819,'20'31'51,"-7"-2"-9,-6 0-10,-8-1-11,-5 0-6,-3 1-6,-5 1-4,-3 1-5,-3-1-3,1-2-1,-1-2-1,0-1-2,2-3 0,1-3 0,3-3 2,1-2 0,4-4 0,4-1-2,6-2-1,4-2-2,3-1 0,2 0 2,0-1 3,1 2 1,0-1 1,-1 1 1,0 1 0,-2 2 0,-1 1 0,-4 3 0,-3 4 0,-2 2-1,-4 0 2,-2-1 2,-3-3 2,-3-1 2,-1-2 2,3-2 2,1-2 2,2-2 2,5-2 0,8-1-1,8 0-1,7-2-2,4 1-1,-1 2-1,-1 2-1,-1 2 0,-2 1-3,-3 2-3,-2 0-4,-4 1-4,-3 2-3,-4 3 0,-4 3-2,-4 4-1,-4-1 0,-3-2 1,-5-1 3,-3-2 1,-2-3 1,4-3 1,3-3 1,3-2 1,1-3-2,1-2-5,-1-2-5,0-2-5,2-3-3,3-2 2,2-3 0,4-3 1,2-2 1,2 2 4,2 1 2,2 1 4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09:53"/>
    </inkml:context>
    <inkml:brush xml:id="br0">
      <inkml:brushProperty name="width" value="0.03148" units="cm"/>
      <inkml:brushProperty name="height" value="0.03148" units="cm"/>
      <inkml:brushProperty name="color" value="#00BFF3"/>
    </inkml:brush>
  </inkml:definitions>
  <inkml:trace contextRef="#ctx0" brushRef="#br0">100876 21845 698,'5'-2'54,"-5"12"-8,-4 11-9,-5 13-7,-4 4-7,0-2-4,-1-2-5,-1-2-5,0-2-4,3-5-6,1-4-6,2-3-6,4-7-5,8-8-7,6-10-7,8-8-6,3-6-3,2-4 3,3-5 2,1-3 2,1 0 5,-3 5 6,-1 5 7,-3 5 5,-2 4 7,-3 3 4,-2 3 4,-4 2 6,-2 4 5,-2 4 6,-3 4 7,0 4 7,-3 1 1,-1-1-6,0 0-4,-1-2-6,-1 0-7,0 2-10,0 0-9,0 1-9,0 2-4,-2 1 2,0 3 2,-1 2 1,-5 3 2,-8 4 2,-7 6 1,-8 5 2,-2-1 2,4-4 3,3-5 1,5-5 3,2-2 2,1-1 2,1 1 0,1-1 3,2-1-1,2-3-2,4-2 0,3-4-3,5-4 3,8-4 5,8-6 6,7-4 6,6-4-3,3-1-9,3-3-11,3-1-9,0-1-6,-2 2 0,-2 3-2,-1 1 0,-5 2 2,-4 2 2,-4 3 4,-6 1 3,-4 2 7,-2 4 8,-4 2 10,-2 4 8,-3 1 3,-2 1-4,-2 2-5,-1 0-3,-4 1-5,-2 3-6,-3 2-5,-3 1-4,-1 0-4,1-3 0,1-2 0,1-4-1,2-2 0,3-2-2,3-3-1,3 0-1,1-4-1,2 0 0,0-3 2,2-2 0,2-3-2,2-3-6,3-5-4,4-3-6,1-3-1,1 2 3,2 2 2,0 0 4,0 1 4,-3 4 6,-1 3 6,-2 3 7,-1 3 8,0 6 12,0 4 10,0 6 13,-1 2 3,0 1-4,-2 1-4,0 1-3,-1 2-5,0 3-5,0 3-4,0 3-5,-1 1-4,0-3-4,-2-1-3,0-3-4,-1-1-1,2-3 0,0-1 0,2-2 1,1-4-8,2-3-13,2-4-15,2-4-13,1-3-6,3-3 4,2-4 2,2-2 3,0 0 5,-1 1 3,-1 2 6,-1 2 4,-1 3 7,-2 5 10,-2 2 10,-2 5 10,-2 2 8,-1 2 6,0 0 7,-2 1 5,0 2 3,0 2-2,0 1-1,0 3-1,0-1-16,0-3-30,0-3-30,0-2-29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0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17625 41207 591,'-1'-21'-29,"-2"3"9,-2 4 8,-2 5 9,0 1 4,0 2 3,2 1 1,1 0 2,-1 0 1,0 0 1,-2-1 1,0-1 1,-1 0 1,-2 2-2,0 2 0,-1 2-1,-2 1-1,-2 0 1,-1 0 0,-3 0 0,-2 0 0,-3 2-1,-3 0-1,-3 2-1,-1 0 0,0 2-1,-1 0 1,1 1-1,-1 1 2,-1 2 2,-1 0 1,0 1 3,-1 1 0,3 0 0,2 0-1,1-1 0,3 1-1,1 0 0,3-1 0,1 1 0,2 2-1,1 2-1,1 3-2,1 3 0,0 2-1,2 1 0,1 1 1,1 1 1,1-2-1,0-2-3,2-2-2,1-4-2,1-2-2,2-1-2,2-1-3,2 0-1,1 0 1,0 3 3,0 3 5,0 3 4,1 4 2,2 5-1,2 4-1,2 6-1,1 1-1,1-2 0,2-2-1,0-1 0,2-4 1,3-4 1,3-3 3,3-5 0,3-3 2,3-3-1,3-2 0,3-4 0,2-2-3,0-2-3,2-3-5,1 0-3,-1-5-1,0-2 2,-1-5 2,-1-4 2,0-4 1,2-5 2,2-5 0,3-4 2,0-5 0,2-1 1,0-2 0,2-2 1,0 0-1,0 2-2,0 1 0,0 3-1,-3 3-1,-4 4-2,-5 3-1,-5 5-1,-5 2 0,-3 2 1,-5 3 0,-3 1 1,-4 0 0,-4-1-3,-4-3-1,-4-1-2,-5-4 0,-4-1-1,-5-4 2,-5-3-1,-5-3 0,-3-1-1,-4-2-2,-4-2-1,-2-1-3,1 2-2,1 0-3,2 1-4,0 4 0,3 7 0,1 7 1,3 7 1,1 7-2,1 8-4,1 8-3,1 7-3,3 3 0,3-3 2,4-3 4,5-2 3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1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38118 42052 531,'-8'-28'15,"2"5"0,1 6 1,0 7 1,0 1 0,-1 0-1,-3-1-1,-2-1 0,-2 0 0,-1 2 0,-3 2 0,-2 2 1,-1 3 0,-3 2-1,-1 4 1,-3 2-1,-2 4-1,-4 5-1,-5 5-2,-3 6 0,-1 1-2,0 0 1,1 1 0,2-1 0,1 0 1,1 1 0,3-1 1,2 1 2,3-2-1,5 0 1,5-1-1,5-1 0,3 2-2,4 5-2,2 5-3,4 5-3,3 1-1,4-1-3,4 0 0,3-1-1,3-3-2,2-2 2,0-3-1,1-3 1,2-3-1,3-1-4,3-3-4,3-1-2,1-4-2,2-3 1,1-4 1,1-4 1,1-3 1,2-1 0,2 0 0,3-1 1,-1-4-1,0-4-1,-2-6-1,0-3-2,-2-6 1,-3-2 1,-4-2 2,-2-4 1,-2-3 2,-1-1 2,-1-2 1,-1-2 2,-2-2 1,-4-1 2,-5 0 1,-3-1 2,-3-1 1,-2 1 1,-3 2 0,0 0 0,-4 1 2,-2 0 2,-4 0 2,-2 0 2,-3 1 1,-1 3-1,-3 3 1,-2 4 0,0 1-1,-1 3 1,1 1-2,-1 3 1,0 1-1,1 4 0,-1 3-1,1 3-1,-3 3-6,-1 4-11,-4 4-13,-3 4-12,-4 5-8,-3 7-3,-4 7-5,-4 7-3,2 0 0,8-6 2,7-5 4,9-6 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3"/>
    </inkml:context>
    <inkml:brush xml:id="br0">
      <inkml:brushProperty name="width" value="0.04067" units="cm"/>
      <inkml:brushProperty name="height" value="0.04067" units="cm"/>
      <inkml:brushProperty name="color" value="#00BFF3"/>
    </inkml:brush>
  </inkml:definitions>
  <inkml:trace contextRef="#ctx0" brushRef="#br0">21500 42397 540,'23'-2'162,"1"0"-41,-1-3-40,1-2-39,-1 0-23,1 0-3,-1 2-5,1 1-4,-2 0-6,-1 2-8,-3 0-8,-1 2-7,-2 0-13,-1 2-19,-1 0-17,0 2-19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4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22550 41305 491,'9'-14'76,"1"3"-11,3 2-12,2 4-13,1 2-7,1 2-4,1 2-5,1 2-5,1 2-2,0 4-2,-1 2-2,1 3-1,-3 2-1,-1 1-2,-4 1-1,-3 1-2,-2 1-1,-2 0-4,-2-1-3,-2 1-3,-2-1-2,0 1 0,-2-1-1,0 1-1,-5 2-1,-7 6 0,-9 7-2,-7 5-1,-3 0 1,5-4 2,4-5 3,3-5 3,7-4 7,9-3 14,8-3 13,10-3 13,8-4 0,8-6-13,10-6-12,9-6-14,2-3-10,-3-2-9,-2 0-9,-3-1-9,-2 0-5,0-1 2,0 1 0,0-1 1,-3 1-4,-6 2-8,-5 3-8,-6 1-8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6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41050 43000 547,'23'6'153,"1"-1"-36,-1-2-36,1-2-36,-2-1-21,-3 0-7,-3 0-6,-3 0-6,-1 0-6,1 0-3,1 0-4,2 0-3,-2-1-14,-1-2-24,-2-2-23,-2-1-23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41800 42271 512,'29'-21'74,"-3"5"-10,-5 4-12,-3 6-10,-3 3-9,-1 2-3,-1 2-5,-1 2-5,1 3-3,0 6-2,1 4-3,1 5-2,-2 4-3,-5 2-4,-4 4-2,-6 3-4,-3 1-2,-3 1 3,-3-1 0,-4 0 2,0-1-3,1-2-7,1-1-7,1-3-8,0-3 0,0-3 2,0-5 4,1-3 3,2-5 10,6-4 16,6-6 18,6-4 16,3-2 4,1 0-8,1 2-9,2 1-9,0 0-9,4 0-10,4 0-10,1 0-10,2 1-7,-3 0-3,-1 1-4,-3 2-3,-1 0-2,-3-2 0,-1-1 1,-2 0-1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7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48800 39622 640,'8'-19'60,"-1"7"-9,1 8-8,0 8-10,-1 5-5,-1 3-2,-1 4-1,0 2-2,-2 3-3,0 2-3,-2 4-3,0 3-3,-2 2-4,0 1-5,-2 0-6,0 2-4,-1-1-2,0-2 1,0-1 1,1-3 0,-1-2-8,0-1-16,0-3-18,0-1-17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9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49220 39042 489,'11'-10'3,"6"-4"3,5-4 4,7-3 5,0 1 4,-2 5 2,-3 6 3,-3 6 4,-2 4-1,-1 2-4,0 2-3,-2 2-4,-2 3-4,-3 3-3,-3 5-3,-2 3-3,-3 3-2,-2-1 2,-2 1 0,-2-1 2,-3 1-3,-4-1-5,-3 1-6,-5-1-6,-2-1-3,1-1 0,-1-2 0,1-3 0,-1-1 1,1-4 0,-1-3 3,0-2 0,2-4 3,1-1 1,2-2 3,3-1 2,1-4 1,2-2 2,2-3 0,2-4 3,4 0 0,4-1 0,6 0 0,4 1 0,4 0 2,1 0 4,3 2 3,1 1 4,0 2 0,-5 4-2,-3 4-2,-4 4-2,-3 4-2,-1 4-1,0 4-2,-2 3-1,-3 3-1,-6 1 1,-5 1 1,-7 1 1,-3 2-1,-1 1-1,-1 3-1,-1 1-1,0 0-1,3-2 0,1-1 1,3-3 0,3-6-2,6-10-2,6-12-4,6-10-2,4-8-2,1-7-3,3-5-1,2-6-3,0-3-1,-1 0-1,-1 0-1,0 0-1,-3 0 0,-1 2 4,-2 0 2,-2 2 2,-2 1 3,0 1 3,-2 3 2,0 2 4,-1 2 2,0 3 3,0 3 5,0 3 2,0 3 3,0 3-1,0 3 0,0 3-1,0 6 8,0 11 14,0 11 14,0 11 15,-1 8 2,0 6-11,-2 6-9,0 6-11,-2 1-7,0-3-3,-1-2-3,-1-4-3,-1 0-3,2 2-1,1 2-2,0 2-1,2-2-3,0-3-3,2-4-3,0-4-3,3-6-1,2-9 0,3-9 1,4-9 0,2-7-5,3-8-7,3-6-10,3-7-7,2-8-7,1-9-1,1-8-4,1-9-2,0-5 2,1-2 6,-1 0 7,1-1 6,-2 1 4,-2 3-1,-1 3 1,-2 3 0,-4 3 3,-3 8 6,-4 4 6,-4 7 6,-3 5 5,1 3 7,0 4 6,0 5 5,2 3 8,2 2 8,3 4 7,3 3 9,2 1-1,2 3-9,0 2-10,1 2-8,0 1-8,-1 2-5,-1 0-5,-1 1-5,-1 1-5,-2 2-4,-3 0-4,-1 1-4,-2 1-2,-4-1 0,-3 1-1,-2 0 0,-4 0-3,-4 1-3,-3 1-3,-5 1-4,-2-1-1,-1-3 2,-1-3 1,-1-2 3,0-3 1,3-1 2,1 0 2,3-2 1,0-1 4,2 0 6,1-2 6,1 0 6,1-1 7,2 2 8,2 0 7,3 2 8,0 1 2,2 3-3,0 4-2,2 2-4,-1 3 1,-2 1 4,-2 3 5,-2 1 3,0 2 0,0 1-5,2 1-6,1 1-5,-1-1-4,0 0-4,-2-1-3,0 0-4,0-4-3,2-1 0,2-4-1,2-3-1,4-7-9,4-10-20,5-11-18,6-11-20,2-7-5,1-1 10,1-2 8,1-2 10,1 0 6,1 2 4,1 2 4,1 1 5,-2 5 4,-2 5 6,-3 7 6,-2 5 5,-4 4 7,-1 2 6,-2 2 7,-2 2 7,-2 2 4,-1 2 3,-1 2 2,0 2 3,-1 3-1,0 4-4,0 3-4,0 5-3,-2 1-4,-4 2-4,-4 1-4,-4 1-3,-2 1-5,-2-1-5,0 0-4,-1 1-4,-1-2-4,-1-1-5,-1-3-3,-1-1-4,0-4-2,1-5-3,0-5-2,2-4-2,2-6 0,3-6 0,3-6 2,2-5 0,4-5 2,2-1 0,4-3 3,2-1 1,2 1 2,2 4 5,0 3 4,1 4 4,0 4 4,0 3 6,-2 3 6,-1 2 5,-1 5 7,-4 6 9,-3 6 9,-2 6 8,-4 3 0,-3 1-11,-5 1-10,-4 1-9,-2 1-9,-1 4-6,-1 3-6,-1 3-5,0-1-5,1-6-2,1-3-2,1-6-2,1-5-3,3-3-4,1-4-4,2-4-5,3-4 1,2-2 6,4-3 6,3-3 5,1-2 4,2 2 4,0 1 2,2 0 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97454 7128,'-32'0,"25"-8,-1 1,31-1,1 0,31-8,0 1,-1 7,1 0,-23 8,-1 0,-39 16,0-1,-47 24,1 1,-9-1,0 0,0-8,1 1,23-9,-1 1,25-9,-1 1,24-16,0 0,54-24,1 1,23-16,1 0,-9 23,0 0,-46 16,-1 0,-23 0,0 0,-40 0,1 0,0 0,-1 0,9-23,-1-1,9 9,-1-1,8 16,0 0,8-8,0 0,0 40,0-1,0 24,0 0,0 31,0 0,0 8,0 0,-8-24,1 1,7-48,0 1,-8-24,0 0,-8-8,1 0,-9-55,0 1,-7-24,0-1,23 40,0 1,0 30,0 0,1 24,-1 0,-8 39,0 0,-7 8,-1-1,9-22,-1-1,16-23,0 0,8-8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9"/>
    </inkml:context>
    <inkml:brush xml:id="br0">
      <inkml:brushProperty name="width" value="0.03064" units="cm"/>
      <inkml:brushProperty name="height" value="0.03064" units="cm"/>
      <inkml:brushProperty name="color" value="#00BFF3"/>
    </inkml:brush>
  </inkml:definitions>
  <inkml:trace contextRef="#ctx0" brushRef="#br0">50400 41000 717,'37'0'4,"-4"2"7,-4 0 7,-3 2 8,-2 1 2,1 5-2,1 4-1,1 4-2,0 1-1,0 2-3,1 1-2,-1 1-2,-2-2-2,-5-3 0,-5-4-1,-5-4-2,-2-3-12,0 1-27,0 0-27,0 0-26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9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52581 39900 629,'-8'9'94,"2"1"-17,1 3-17,1 2-18,0 1-11,2-1-4,0 1-5,2-1-5,0 1-16,2-2-30,0-1-28,2-1-30,-1-3-4,1-4 16,0-6 19,0-4 17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09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53150 38494 481,'0'-18'47,"2"10"2,0 11 3,2 12 3,-1 7-1,-1 5-6,0 4-6,-2 6-5,0 5-6,0 4-3,0 6-4,0 4-5,1 7-3,0 9-6,2 9-4,0 8-5,1 8-7,0 5-7,0 7-8,0 6-7,-1-5-7,1-11-6,0-14-6,0-12-6,1-9-1,0-5 5,1-4 5,1-6 4,1-6 5,-2-10 2,-1-8 3,0-8 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10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52650 39687 486,'1'-21'4,"4"3"9,2 4 8,3 5 9,4 1 3,2 0-2,3 0 0,3 0-2,2 1-4,1 1-6,1 0-5,1 2-7,-1 0-6,0 0-4,-1 0-4,-1 0-6,-1 0-2,-3-2 0,-1 0-1,-2-1 0,-3-1 0,-1 2-2,-3 1 0,0 0 0,-3 1 0,1 1 2,0-2 4,0 2 1,0-1 5,0 0 8,-1 0 5,1 0 8,0 0 1,0 0-3,0 0-5,-1 0-3,1 0-3,-2-2-1,-1 0 0,0-1-2,-3 1 8,-4 6 15,-4 4 16,-4 6 15,-1 1 4,1 1-11,0 0-9,2 0-10,1 0-6,0 3-4,2 1-4,1 3-4,2-1-6,7-3-10,6-2-10,6-4-9,2-2-5,-1-1 0,-1 0-1,-1-2-1,-1 0 3,0 0 2,-2 0 4,-1 0 3,-2 1 4,-4 2 5,-4 1 5,-4 3 6,-4 2 3,-4 0 3,-4 1 3,-3 1 3,-3 1 2,-1-1 1,-1 1 2,-1 0 0,-2 0 1,-1 3 0,-3 1-1,-1 3-1,0-1 2,3-1 1,3-3 2,4-1 2,7-5 2,14-8 2,13-8 1,15-8 2,5-3-4,0 1-13,-1 1-10,-1 0-13,-2 3-5,-2 2 0,-1 4 0,-3 3 1,1 1-3,3 0-3,3 0-4,3 0-4,-2-1-8,-6 0-13,-5-2-12,-6 0-12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11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53700 39070 526,'8'-13'93,"0"3"-22,-1 4-20,1 4-22,-1 4-9,0 4-1,-2 4 1,0 3 0,-2 4-1,-1 1-1,0 3-1,-1 2-2,-2-1-3,-1 0-5,0-1-6,-1 0-5,1-5-7,7-7-8,6-7-7,6-6-8,3-5-1,3-2 7,1-1 6,3-3 7,-2 0 4,-1 1 2,-4 1 3,-3 0 1,-2 2 1,1 1-2,0 0-2,-1 2-2,-1 1-2,-2-1 1,-4 0-2,-2 0 0,-4 0 0,-3 0 1,-2 1-1,-3-1 2,-2 0 0,0 2 3,0 1 2,0 0 1,-1 1 3,-1-2 1,-3 0 0,-2-1 2,0-2 2,1 0 0,1-1 3,1-1 1,1-1 1,2 0 2,2 0-1,2 1 2,1 0 2,1 0 2,-1 2 3,0 1 3,1 2 3,2 4 5,2 4 4,2 4 5,1 3 0,0 3-6,-1 3-6,1 4-4,0 1-4,-2 2-3,0 3-2,-2 1-2,0 2-3,0 3-1,0 1-3,0 2-1,0 2-2,0 3-4,0 1-1,0 2-3,-1-1-3,-2-4-4,-2-4-3,-1-4-4,-3-6-11,0-9-18,-1-8-18,-1-9-19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12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56256 39531 513,'-22'8'5,"3"2"12,3 0 13,3 1 12,1 3 6,1 1-2,-1 5-1,0 2-1,1 1-5,2 1-5,3-1-6,1 1-7,1-2-4,2-2-2,0-1-2,2-2-4,1-2 0,2 1-2,2 0 0,2-1 0,1-1-3,3-4-7,2-5-6,2-2-6,1-6-4,1-2-1,1-5-3,1-4-1,0-3-1,1-5 1,0-3 2,-1-4 0,-1-2 2,-3 1 3,-2 1 1,-4 1 1,-2 2 4,-2 3 3,-3 3 4,0 3 4,-5 2 2,-2 1 2,-5 1 2,-4 0 1,-2 3 2,-1 3-2,-1 2-1,-1 4-1,-1 1-3,1 0-2,-1 0-2,1 0-4,1 1-5,2 2-6,4 2-6,3 2-8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12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57597 39100 521,'-13'1'42,"8"4"5,7 2 4,6 3 5,4 2-2,1 0-7,2 0-9,0-1-7,2 1-7,1 0-4,3-1-6,1 1-4,1-1-2,-1 0 0,-1-2 0,-1-1 1,-1 0-2,-3 0-3,-1 0-4,-2 0-2,-2 0-3,-1-1 0,0 1 0,-2 0 0,-3 2 0,-4 3 2,-6 5 2,-4 4 3,-6 2 0,-7 4-2,-7 3-2,-7 3-1,-2-1-3,0-2-4,1-3-3,2-3-4,2-3-1,5-3-1,5-3 1,5-2-1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13"/>
    </inkml:context>
    <inkml:brush xml:id="br0">
      <inkml:brushProperty name="width" value="0.05204" units="cm"/>
      <inkml:brushProperty name="height" value="0.05204" units="cm"/>
      <inkml:brushProperty name="color" value="#00BFF3"/>
    </inkml:brush>
  </inkml:definitions>
  <inkml:trace contextRef="#ctx0" brushRef="#br0">59067 39155 422,'-10'-13'101,"-4"6"-19,-4 6-17,-3 6-18,-2 4-12,-1 1-4,1 3-5,-1 2-6,1 2-1,1 3-1,1 3 1,1 3 1,2 1-2,5-1-1,3-1-2,4-1-1,4-2-3,6-1-2,4-3-3,6-1-2,3-2-4,7-1-6,3-1-7,6 0-6,2-3-4,1-1-2,-1-2 0,0-2-2,-2-1 1,-5 0 4,-5 0 4,-5 0 3,-4 1 1,-1 5 1,-2 4 0,-2 4 0,-4 2 3,-6 3 7,-6 1 6,-6 3 7,-5 1 4,-7 2-1,-5 2 0,-6 3 0,-6-1-2,-2-2-1,-6-2-3,-2-1-2,-2-4-1,2-3-2,2-5-2,2-3-2,5-4-13,8-2-23,7-4-25,9-2-23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22918 48140 599,'-8'-7'-12,"2"1"9,1 0 11,0 2 8,0 1 11,-1 0 10,-3 1 9,-2 2 11,-1 2-1,1 4-11,-1 4-11,0 3-11,1 3-7,3 1-2,1 1-3,2 1-2,1 1-3,0 1-1,0 1-1,1 1-2,0-1-3,3-3-2,4-3-2,2-3-3,3-2-1,4-2 0,2-2 1,3-2 0,2-3 0,1-3 1,1-2 1,1-3 1,0-3-1,-1-2-2,-2-2-1,1-1-1,-3-2-2,-1-1 2,-3-1 0,-1-1 0,-3-1 2,-2 1 2,-4-1 3,-2 1 2,-4 0 3,0 1 2,-3 1 3,-2 1 3,-2 1 0,-3 4 1,-4 3 0,-2 3 0,-1 1 0,-1 0 0,1 0 2,-1 0 1,1 2-2,-1 4-6,1 4-5,-1 4-5,6-1-13,10-3-23,12-4-20,10-4-22,4-2-3,-3-2 18,-3 0 17,-3-1 17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3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24150 47400 610,'20'1'20,"-6"4"5,-5 2 5,-6 3 4,-3 3 3,0 2-3,0 1-2,0 3-2,0 1-2,0 3-3,0 1-2,0 3-2,-1 0-3,0 1-4,-2-1-4,0 0-4,-1 1-3,0 3-6,1 1-4,-1 2-5,0 0-3,0-3-3,0-3-3,1-3-2,-1-6-8,2-7-13,0-8-14,2-8-14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98800 8000,'16'0,"31"8,0 0,-24 15,1 1,-1 15,1 0,-9 8,1 0,-8-24,0 1,0-24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4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24250 48259 713,'14'-22'4,"-1"5"8,-2 3 8,-2 5 8,-1 1 4,1 0 1,2 0 0,0 1 0,1 0-2,1 2-6,1 2-7,1 2-5,1 1-8,0 0-10,-1 0-9,1 0-9,-2 0-10,-1 2-11,-2 0-12,-2 2-11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4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25130 47081 539,'0'-23'11,"0"15"20,0 16 21,0 15 22,-1 11 3,0 7-13,-2 5-13,0 5-13,-1 9-11,1 9-7,-1 11-9,0 9-6,1 5-11,1 2-11,0 0-11,2 1-12,0-7-9,0-17-11,0-17-8,0-16-9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5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17144 51997 617,'-9'9'7,"-2"1"14,-2 3 13,-1 2 15,0 0 2,2 1-6,4-1-7,3 1-8,1 0-5,2-1-3,0 1-4,2-1-5,0 1-2,2 0-2,0-1-4,2 1-1,1-1-3,3-1-3,4-1-3,2-1-2,2-2-2,3-2 1,2-4-1,1-2 0,0-3-1,-3 0 1,-3-2-1,-3 0 1,-1-5-1,0-6-2,-1-7 0,1-6-1,-1-4 1,-2-1 2,-2 1 3,-2 0 2,-3 1 1,-3 3 2,-2 3 1,-3 4 0,-4 2 3,-2 4 3,-3 4 2,-3 5 4,-2 1 1,1 2 0,-1 0 1,1 2 1,0 2-3,1 4-6,0 3-5,3 5-5,0 1-7,4-1-7,3-1-6,2 0-8,4-3-4,2-1 0,4-2 0,2-2-1,1-2 2,0-2 2,-2-2 4,0-2 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5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18533 51300 615,'13'29'24,"-3"-5"-1,-4-5 0,-4-5-2,-2 1 2,0 7 3,0 7 2,0 7 3,-1 2 1,0 0-1,-2-1 0,0-1 0,-1-2-5,0-2-7,0-2-7,0-1-9,0-3-6,1-2-8,-1-1-8,0-2-6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5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18700 52181 813,'8'-14'24,"0"5"-4,-1 3-2,1 4-4,0 2 1,2 0 4,0 0 3,1 0 5,1 0-6,1 0-14,1 0-15,2 0-14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19415 51300 535,'-7'19'140,"3"9"-32,1 7-32,2 8-32,1 8-17,0 8-4,0 7-3,0 8-4,1 6-6,2 3-9,1 2-10,3 4-10,-1-8-14,-1-16-21,-2-16-20,-2-17-20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6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13392 47922 631,'-15'-6'5,"1"4"17,1 4 15,1 4 16,1 2 3,2 0-9,2-1-10,2 1-10,2 2-7,0 4-3,2 3-5,0 5-4,2 0-2,0-3 0,2-3 1,0-3-1,4-3-3,6-2-8,5-4-5,7-2-8,1-5-2,-1-4 1,-3-6 1,-1-3 2,-3-3 1,-3 2 2,-3 3 2,-3 1 0,-1 1 3,-2 1 2,-1-1 1,0 0 3,-2-1 1,-2-3 0,-2-3 1,-2-3 0,-3-1 1,-2 3 3,-3 1 2,-3 3 2,-2 1 0,2 2-1,1 2-2,1 3-1,0 1-2,1 2 1,-1 2 0,0 2-1,-1 3-3,-1 4-6,-3 4-6,-1 3-8,0 2-3,4-3-1,4-1-1,5-2-2,1-1-1,0 0-3,0 0-3,0-1-3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12443 46475 588,'-15'-14'0,"4"2"0,3 4 0,3 3 0,1 1 3,0 0 7,0 0 7,1 0 6,-1 2 5,0 4 4,0 4 3,0 4 5,0 5-1,0 9-5,0 7-4,1 8-6,-1 6-3,2 4-4,0 4-4,2 3-3,0 1-3,0-4 2,0-4 0,0-4 2,1-5-14,2-6-24,2-6-25,1-5-25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6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12600 47612 733,'8'-15'6,"1"3"13,2 1 13,0 2 12,1 3 3,3 1-6,2 2-6,1 2-7,1 1-14,-3 0-22,-1 0-22,-2 0-23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7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13226 46266 573,'-1'-15'37,"0"17"11,-2 16 10,0 16 12,-2 14-1,0 10-14,-1 10-14,-1 9-14,-1 10-12,0 11-9,0 12-8,1 10-10,-1-5-3,2-19 3,1-20 2,0-19 4,1-10-11,1 0-24,-1 0-23,0 0-24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100250 5994,'16'-47,"23"31,0 1,0 7,0 0,0 31,0 1,1 23,-1 0,-39 39,0 0,-16 8,0 0,-31 16,0-1,-15 1,-1-1,40-77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9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24930 55800 567,'-15'36'50,"2"-8"-9,3-6-9,1-7-9,0-2-6,0 2-1,-1 1-2,-1 3-2,-2 1-2,-2 3-1,-1 1-2,-3 3-2,0-1-2,1 0-2,1-1-4,1-1-3,1-3-2,4-3-5,3-4-2,3-4-4,3-8-5,5-10-6,6-11-6,4-11-8,3-4 2,1 5 8,1 4 7,2 4 9,-2 2 4,-1 4 3,-3 3 2,-1 3 2,-2 2 3,-1 2 5,0 2 5,-2 2 4,0 2 4,0 2 7,0 2 4,0 2 6,-1 2 2,-1 1 1,-1 3 0,0 2 0,-1-1-1,2-1-4,0-2-3,2-2-4,0-1-2,1 1-1,1 1-2,2 2-1,-1-2-3,1-3-4,0-2-5,0-4-4,-1-2-4,1-4-4,0-2-4,0-3-4,0-4-3,1-4-3,1-3-3,1-4-2,1-3-1,-2 1 1,-1-1 2,-1 1 0,-1 1 3,-2 3 5,-2 3 4,-2 3 5,-2 5 12,1 7 20,0 6 20,0 8 21,-1 4 3,0 3-12,-2 3-11,0 3-13,-2 1-9,0 1-4,-2-1-6,0 1-4,-1-1-7,-2 0-9,0 1-8,-1-1-8,-1-1-3,2-1 2,1-3 2,0-1 2,2-6-4,2-10-10,2-10-10,2-9-10,2-5-1,0 1 11,1 1 11,2 1 10,0 2 8,-1 2 7,1 4 7,0 3 7,0 2 3,0 0 0,0 2-1,-1 1 1,2 0 2,0 0 6,1 0 6,2 0 6,-1 1-1,1 0-8,0 2-7,0 0-8,-1 1-11,-1 0-15,-1 0-15,0 0-14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29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27246 54702 535,'0'-21'1,"0"3"3,0 4 3,0 5 2,0 4 10,0 8 15,0 6 15,0 7 16,0 7 2,0 7-12,0 6-11,0 8-13,-2 3-7,0 2-4,-3 0-4,-2 2-5,0 2-4,1 7-6,1 6-5,1 5-5,0 8-8,2 8-6,0 10-9,2 8-7,0-4-1,0-16 5,0-17 5,0-17 5,0-11-1,0-7-10,0-7-10,0-7-8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0"/>
    </inkml:context>
    <inkml:brush xml:id="br0">
      <inkml:brushProperty name="width" value="0.02399" units="cm"/>
      <inkml:brushProperty name="height" value="0.02399" units="cm"/>
      <inkml:brushProperty name="color" value="#F2395B"/>
    </inkml:brush>
  </inkml:definitions>
  <inkml:trace contextRef="#ctx0" brushRef="#br0">27325 56350 916,'7'8'-77,"-2"2"19,-3 0 20,0 1 18,-2 2 12,0 1 1,0 3 2,0 2 2,-2-1 1,0-1 1,-3-3 0,-2-1 0,0-2 1,0-2 0,2-3 0,1-1-1,2-1 4,5 0 3,6 0 6,4 0 4,3 0 2,-1 0 0,1 0 0,0 0 0,-2-1-1,-1 1-2,-3 0-2,-1 0-3,-1 1 0,-2 0 0,-1 1 0,0 2 0,-2 0-1,0-1 0,-2 1 0,0 0-2,-2 3 2,0 5 0,-2 7 1,0 5 1,-3 3 0,-4 1-3,-4-1-2,-3 0-3,-3 0-4,-1-1-7,-1-2-7,-1 0-7,1-2-3,1-3 2,2-3 1,3-3 3,1-3-1,2-4-2,3-5-1,1-2-3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6"/>
    </inkml:context>
    <inkml:brush xml:id="br0">
      <inkml:brushProperty name="width" value="0.03323" units="cm"/>
      <inkml:brushProperty name="height" value="0.03323" units="cm"/>
      <inkml:brushProperty name="color" value="#F2395B"/>
    </inkml:brush>
  </inkml:definitions>
  <inkml:trace contextRef="#ctx0" brushRef="#br0">28744 56700 662,'-18'0'28,"10"2"9,11 0 9,12 2 10,4-1-2,-1-1-12,-1 0-12,-1-2-12,1 0-7,3 0-3,3 0-3,3 0-3,1 0-2,1-2-4,-1 0-4,0-1-4,0-1-2,-3 2-3,-1 0-3,-3 2-1,-1 0-2,-3 2 0,-1 0 0,-2 2 1,-2 0-2,1 1 0,0 1-1,0 2-2,-1-1 0,-1-1-2,-1-1 0,0 0-2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6"/>
    </inkml:context>
    <inkml:brush xml:id="br0">
      <inkml:brushProperty name="width" value="0.02903" units="cm"/>
      <inkml:brushProperty name="height" value="0.02903" units="cm"/>
      <inkml:brushProperty name="color" value="#F2395B"/>
    </inkml:brush>
  </inkml:definitions>
  <inkml:trace contextRef="#ctx0" brushRef="#br0">29415 55900 757,'-6'8'72,"1"0"-17,2-1-15,2 1-16,1 1-9,2 2-2,0 2-2,2 1-3,0 4-3,1 5-6,1 5-6,1 5-4,0 5-6,-2 6-6,-3 6-6,0 6-5,-2-1-1,0-5 5,0-6 4,0-6 5,0-4 1,0-3-4,0-3-2,0-3-3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7"/>
    </inkml:context>
    <inkml:brush xml:id="br0">
      <inkml:brushProperty name="width" value="0.03087" units="cm"/>
      <inkml:brushProperty name="height" value="0.03087" units="cm"/>
      <inkml:brushProperty name="color" value="#F2395B"/>
    </inkml:brush>
  </inkml:definitions>
  <inkml:trace contextRef="#ctx0" brushRef="#br0">30913 56000 712,'-7'51'109,"2"-6"-27,3-8-26,1-6-26,1-3-19,0 3-13,0 1-12,0 2-12,-1 0-8,0-1-7,-2-3-6,0-2-5,-1-3 0,1-5 7,-1-5 8,0-4 6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7"/>
    </inkml:context>
    <inkml:brush xml:id="br0">
      <inkml:brushProperty name="width" value="0.02632" units="cm"/>
      <inkml:brushProperty name="height" value="0.02632" units="cm"/>
      <inkml:brushProperty name="color" value="#F2395B"/>
    </inkml:brush>
  </inkml:definitions>
  <inkml:trace contextRef="#ctx0" brushRef="#br0">30900 56643 835,'8'-22'3,"0"5"6,-1 3 4,1 5 7,0 1 1,2 2 0,0 1 0,1 1-2,1 0-2,1 2-5,1 0-5,2 2-5,-2 0-4,-1 0-2,-3 0-1,-1 0-3,-2 1-2,0 2-3,-2 2-4,0 1-2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7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31700 55539 635,'0'-14'-1,"0"1"-3,0 2-3,0 2-2,1 6 10,2 8 23,2 9 22,1 10 23,1 4 4,-2 4-12,-2 3-13,-2 3-12,-1 3-15,0 4-15,0 4-14,0 3-16,0 6-7,0 8-2,0 6 0,0 6-1,0-2-2,0-15-1,0-13-3,0-13-1,0-10 1,2-2 4,0-3 6,2-2 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7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32250 55731 795,'3'-14'43,"6"5"-2,5 3-2,7 4-2,2 2-8,-1 0-14,-1 0-15,-1 0-12,-2 0-12,-1 0-8,-2 0-9,-3 0-7,-1 0-1,-2 2 6,-2 0 7,-2 2 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8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32630 54881 722,'-13'-8'65,"3"14"-9,5 15-7,3 15-8,2 9-9,0 4-10,0 3-11,0 5-9,0-4-17,2-10-21,0-12-21,1-9-21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92916 12160,'-16'-32,"47"25,1-1,62-16,0 1,-8 15,0 0,-31 16,0 0,-24 7,1 1,-32 0,0-1,-8-7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8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31396 58931 630,'-22'0'6,"4"0"10,5 0 12,3 0 10,4 0 3,4 0-7,4 0-7,4 0-7,4 0-3,7 0-1,6 0 1,5 0-1,6-1 0,6 0-2,7-2-1,5 0-1,2-1-1,1 0-2,0 0-1,0 1-1,-1-1-3,-1 2-7,0 0-6,-2 2-5,-1 0-8,-2 0-8,-2 0-9,-2 0-9,-3 0-1,-5 2 6,-5 0 5,-5 2 7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8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34150 58200 615,'30'22'107,"-3"-3"-25,-4-3-23,-1-3-25,-2-2-13,1 0-2,1-2-3,1 0-2,-1-2-3,-1 1-2,-3 0-3,-1 0-2,-3 0-2,-1 0-1,-2-1-3,-2 1 0,-2 2-1,-2 4-1,-3 3 1,0 5 0,-5 0-1,-2-1 0,-5-3-1,-4-1-1,-3 0-1,-1 1-3,-3 3-1,-1 1-3,-1 2 0,-1-1 0,1 1 1,-1-1 2,3-1-5,3-3-6,4-3-8,5-2-7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9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35769 58550 523,'-14'7'0,"2"-1"0,4 0 0,3-2 0,0 2 5,-2 4 11,-2 4 11,-2 3 11,-1 4 2,-1 0-3,-1 0-5,-1 3-4,-1-1-5,0 1-5,1-1-6,-1 1-5,1-2-5,1 0-3,0-1-4,2 0-2,1-3-5,1-3-5,0-3-5,2-2-5,2-7-5,6-9-4,4-8-5,6-9-4,2-3 2,1 1 8,1 3 9,2 1 7,-1 3 6,-1 3 2,-1 3 4,-1 3 3,-1 1 3,0 2 7,-2 0 6,0 2 5,-2 2 4,-1 2 2,-1 3 3,0 4 2,-2 1 2,0 1 5,-2 2 3,0 0 4,-1 2-1,2 1-5,0 3-6,2 2-5,0-1-5,0-1-2,-1-2-4,1-3-2,2-2-5,4-4-6,4-4-7,3-4-5,3-5-5,0-4-3,-1-5-4,1-5-3,-1-4-1,-1-1 2,-1-2 2,-1-2 3,-1 0 2,-2 5 2,-3 3 2,-1 5 3,-2 2 5,-2 2 5,-2 2 6,-2 3 6,0 3 9,2 6 12,2 5 12,2 7 12,-1 4 0,-1 3-11,-2 3-12,-2 3-11,-1 2-7,0-1-3,0 1-1,0-1-3,-1 1-3,-2 1-4,-2 1-6,-1 1-4,0-9-12,6-15-21,4-18-21,5-15-20,4-8 1,0 5 20,1 3 22,1 5 20,0 3 13,-1 5 4,0 3 4,-2 4 4,0 3 3,0 0 2,-1 2 1,1 0 3,-1 1-3,-1 0-5,0 0-6,-2 0-5,0 0-8,0 0-8,0 0-9,0 0-8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39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37596 58228 502,'0'-43'3,"0"10"8,0 8 7,0 9 6,0 9 9,0 11 10,0 12 8,0 10 10,0 7 0,0 6-12,0 4-10,0 6-12,-2 4-6,0 5-1,-3 5-3,-2 5-2,0 4-11,1 1-19,1 2-19,1 3-20,0-6-6,2-11 8,0-12 8,2-12 7,0-8 1,2-3-4,0-5-4,2-3-5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40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38012 59000 580,'-14'1'42,"3"4"1,3 2-2,2 3 1,2 2-4,1 0-6,-1-1-6,0 1-6,0 2-2,2 6 0,0 3 1,2 6 0,1 2-1,4-1-3,2-1-3,3-1-3,3-2-3,0-2-5,1-1-3,1-3-4,1-2-5,1-4-8,1-5-6,1-3-6,1-5-4,3-8 3,1-6 2,3-7 2,-2-2-3,-4 3-8,-3 3-6,-4 3-9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40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38386 59150 553,'-29'0'8,"7"2"17,5 0 17,7 2 16,2 1 4,0 1-10,0 3-8,0 2-10,1 3-7,1 5-5,0 5-5,2 5-4,-1 6-4,-2 8 1,-2 8 1,-1 8 0,-1 1-10,2-3-17,2-5-18,3-3-18,0-7-10,0-10-3,0-9-3,0-10-2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40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38674 58465 625,'-11'-6'39,"10"1"9,10 2 9,10 2 8,5 1-3,2 2-14,3 0-16,1 2-14,0-1-12,-2 1-11,-1 0-8,-3 0-11,-2 0-4,-3 1 2,-3 1 0,-2 2 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40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39293 57759 510,'-9'-8'4,"0"0"8,-1 0 7,-1 0 9,0 2 7,1 2 8,0 4 7,2 3 9,2 3-1,1 7-9,2 5-8,2 7-10,1 3-6,2 2-7,0 3-6,2 1-7,-1 3-7,-1 4-10,0 4-11,-2 4-10,1-3-13,0-8-12,2-10-15,0-7-13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51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22500 36855 572,'0'-13'0,"0"6"0,0 6 0,0 6 0,0 6 9,2 7 18,0 7 17,2 7 19,-1 1 3,-1-2-10,0-3-10,-2-3-9,0 1-9,0 3-5,0 4-6,0 4-5,0 0-13,0-3-17,0-5-18,0-3-18,0-5-7,0-3 4,0-5 3,0-3 4,0-5 5,2-4 4,0-6 6,2-4 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51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22600 37522 640,'0'-22'17,"2"5"3,0 3 1,2 4 2,0 2 2,2 1 2,0-1 0,1 0 2,1 1 0,2 0-3,0 2-1,1 1-2,2 0-3,2 0-3,1 0-4,3 0-2,0 1-5,-1 0-5,-1 2-6,0 0-6,-2 1-6,-1-2-9,-1 0-9,-1-2-8,-1 0-6,-2-2-2,-2 0-2,-2-1-3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5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62931 10506,'-31'-16,"23"16,0 0,-15 24,0-1,-9 1,1-1,-8 16,0 0,15-8,1 0,23-23,0 0,0 0,0 0,16-8,-1 0,32 0,0 0,-8 0,0 0,-8 0,1 0,-9-8,1 0,-24 0,0 0,0-7,0-1,-16-7,0-1,9-15,-1 0,8-7,0-1,23 0,1 0,-9 32,1-1,-8 16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92928 13016,'-15'0,"-1"7,0 1,1-8,-1 0,16 8,0 0,39-8,0 0,48 0,-1 0,8-16,0 1,-16 7,1 0,-56 8,1 0,-16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51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23330 36555 497,'-7'-36'3,"2"7"4,3 7 4,1 7 5,1 7 9,0 6 13,0 7 13,0 8 12,0 4 2,0 5-11,0 3-12,0 5-11,-1 2-6,0 2-4,-2 2-3,0 2-3,0 1-4,1-2-5,0 0-6,2-1-3,0 3-6,0 8-3,0 8-3,0 7-5,0 0-4,0-10-7,0-10-6,0-10-6,1-7-6,2-7-5,1-5-5,3-6-6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0:52"/>
    </inkml:context>
    <inkml:brush xml:id="br0">
      <inkml:brushProperty name="width" value="0.04804" units="cm"/>
      <inkml:brushProperty name="height" value="0.04804" units="cm"/>
      <inkml:brushProperty name="color" value="#F2395B"/>
    </inkml:brush>
  </inkml:definitions>
  <inkml:trace contextRef="#ctx0" brushRef="#br0">23500 37038 457,'8'-30'2,"2"3"3,0 3 4,1 3 3,0 3 3,-1 3 4,0 3 2,-2 2 3,0 4 2,2 1-1,0 2-2,1 2 0,0 2-2,0 3-3,-2 4-3,0 2-2,-3 3-3,-1 3-2,-2 3-3,-2 4-2,-1 0 0,0-2 2,0 0 2,0 0 2,0-3-1,0-1-6,0-3-5,0-1-5,1-3-3,4-4-4,2-4-2,4-4-3,2-6-1,3-8-1,3-7 1,3-8 0,1-4-1,-1 1-1,-1 1 1,-1 2-2,0-2 2,-1-3 3,1-3 3,-1-2 4,-2 1 4,-4 6 6,-6 5 5,-4 7 6,-5 5 8,-2 5 11,-4 4 11,-2 6 10,-1 3 3,2 4-2,2 2-4,3 3-3,0 3-4,2 0-5,0 1-6,2 1-5,0 1-4,0 1-4,0 1-2,0 2-4,1-2-1,4 0-3,2 0 0,3-2-2,2-1-1,0-1-1,-1-1 0,1 0-2,1-2-1,0 1-3,1 0-3,1 0-4,0-1 0,-1-1 0,-1-1 1,0 0 1,-2-1 1,-1 1 3,0 2 0,-2 0 3,-1 0 1,-2 1 1,-3 0 1,0 0 0,-5 1 1,-2 5-2,-5 3 0,-4 5-2,-6 5-2,-9 6-5,-8 7-5,-10 8-5,-4 2-3,-2-2-2,0-3-2,-1-1-1,4-5-6,10-10-9,10-8-10,9-8-10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1:37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42343 48064 767,'-8'14'0,"0"-2"-3,0-4-2,0-3-1,1-1 1,-1 0 1,0 0 4,0 0 2,0-1 2,0-2 0,1-2 0,-1-2 1,-1-2-1,0-2 0,-1-2-2,-1-1 0,-1-2 0,0 2 0,0 1 1,1 1 0,-1 0 0,0 2 1,0 1 2,1 0 0,-2 0 0,0 0 0,-1-1-1,-1-1-1,-1-2-1,0 0 2,1-1-1,-1-1 1,1-1 0,1 0-2,1 0 0,0 1-1,1-2-1,-1 0 1,-1-1 0,-1-1 0,-1 0 1,0 3 1,1 1 1,-1 2 1,1 1 1,0 1-1,2-1 0,1 0-1,0 0 1,1 0-1,-1 0-1,0 1 0,0-2 0,1 0 0,-1-1-1,0-1 1,1-1-1,0 2-1,2 1 1,1 0-1,0 2 0,0 1 0,0 0 0,1 2 0,-1-1 0,0 0 0,0-1 1,0-1-1,0-1 1,1 2 0,-1 1 0,0 0-1,0 0 1,-2 0-1,0-1 1,-1-1-1,0-1 1,2 0-1,2 0-1,2 0 1,1 1-1,-2 1 0,0 0 1,-1 2-1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1:41"/>
    </inkml:context>
    <inkml:brush xml:id="br0">
      <inkml:brushProperty name="width" value="0.04872" units="cm"/>
      <inkml:brushProperty name="height" value="0.04872" units="cm"/>
      <inkml:brushProperty name="color" value="#6ADCAB"/>
    </inkml:brush>
  </inkml:definitions>
  <inkml:trace contextRef="#ctx0" brushRef="#br0">41300 46141 451,'-9'-7'118,"-2"2"-27,-2 2-25,-1 2-25,-2 0-15,0-2-1,1-2-2,-1-2-2,0 0-2,1 1-2,-1 0-2,0 2-3,1-1-2,-1-2-1,0-2-3,1-1-1,-2-2-2,0 2-1,-1 1-1,-1 0-1,0 2 1,1-1 1,1 0 1,1 0 2,-1 0 0,0-2-1,-1 0 0,-1-1 0,-1-2-1,1 0-1,-1-1 0,1-1 0,0-1-1,1 1-1,0-1 0,2 0 0,2 0-1,1-1 0,2-1-1,2-1-1,0 0 0,-1 1 1,-3 1 0,-2 1 0,0 0 0,1 0 1,1 1-1,1-1 0,-1-1-1,0-1 1,-1-3 0,-1-1-1,-1-2 1,2-2 0,1 0 1,1 0 0,0-1 0,0 3 0,0 1 0,1 3 0,0 1 1,0 1-1,2 0 1,1 2 0,0 0 0,0-1-1,0-1 0,0-1 0,0-1-1,1 1 1,-1-1-1,0 1 0,0 0 1,2 0-1,1 2 1,1 1 0,0 1 0,2-1 1,0 0 0,2 1 1,-1-1 0,-1 0 0,0 1 1,-1-1 0,-1 0 0,2 1-1,0-1 1,2 0-1,0 1-1,2 1 0,0 1-2,2 0-1,0 1 0,0-1 0,-1-1 0,2-1-1,-1-1 0,1 0-1,1 1-1,2-1-2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1:41"/>
    </inkml:context>
    <inkml:brush xml:id="br0">
      <inkml:brushProperty name="width" value="0.03718" units="cm"/>
      <inkml:brushProperty name="height" value="0.03718" units="cm"/>
      <inkml:brushProperty name="color" value="#6ADCAB"/>
    </inkml:brush>
  </inkml:definitions>
  <inkml:trace contextRef="#ctx0" brushRef="#br0">39872 44433 591,'-8'-6'19,"0"4"6,0 4 5,0 4 6,1 3 1,-1 3-4,0 3-3,0 4-4,0 0-2,-2 1-2,0-1-1,-1 1-2,-2 0-2,0 1-2,-1 1-1,-1 1-3,0-1-2,3-1-1,1-3-2,2-1-1,1-1-4,1 0-4,-1-1-5,0 1-5,2-3-13,6-5-21,4-4-21,6-6-21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1:43"/>
    </inkml:context>
    <inkml:brush xml:id="br0">
      <inkml:brushProperty name="width" value="0.03839" units="cm"/>
      <inkml:brushProperty name="height" value="0.03839" units="cm"/>
      <inkml:brushProperty name="color" value="#6ADCAB"/>
    </inkml:brush>
  </inkml:definitions>
  <inkml:trace contextRef="#ctx0" brushRef="#br0">40200 44762 573,'1'-21'-24,"2"5"21,2 5 20,2 5 20,1 2 9,1 2-5,1 0-5,2 2-4,-1 1-3,1 4-1,0 2-1,-1 3-2,2 1-1,0 0-1,1-2-2,1-1-1,1 0-2,-1 0-4,1 0-4,0-1-4,-1 1-7,1-2-7,-1-1-9,1 0-8,-1-1-5,-1 0-3,-1-1-3,0 1-2,-2 1-4,-1 0-5,-1 1-5,0 2-5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2:54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83961 38715 511,'-13'0'4,"8"-2"16,7 0 17,6-1 16,4-1 4,1 2-10,2 0-10,0 2-11,1 0-5,-1 0-4,1 0-3,0 0-3,-1 0-3,-1 0-1,-1 0-2,-1 0-3,0 0 0,0 0 0,-1 0 1,1 0-1,0 0 1,0 2 0,-1 0 0,1 2 0,1-1 0,0-1 0,1 0-1,1-2 0,1 1 0,1 0 0,2 2 0,0 0 0,0 0 0,1 0-1,-1-2 0,1 0-1,-1-1 1,-1 2-1,-1 0 1,-1 2 0,0-1 1,2 1 0,0 0 0,1 0 1,0 0 1,-1 0-1,-1 0 1,-1 0-1,0-1 1,0-1 0,-1 0 1,1-2 1,0 1-1,-1 0 0,1 2 0,0 0-1,0 0-1,1 0 0,1-2-1,1 0-1,0-1 0,-1 0 0,-1 0-1,0 0 1,-2 0-1,1 0 1,0 0 0,-1 0 0,1 0 0,0 0-2,-1 0 1,1 0-2,0 0 0,-1 0-1,1 0 1,0 0-1,0 0 1,1 0-1,1 0 1,1 0 0,1-1 0,1 0 0,1-2 0,1 0 0,0 0 1,-3 0 0,-1 2 0,-2 0 1,-2 1-1,1 0 1,0 0 0,-1 0 0,1 1 0,0 0 1,-1 2-1,1 0 0,-1 0 0,-1 0 0,-1-2 0,0 0 1,-2-1-1,1 0 0,0 0 0,0 0 0,-1 0-1,1 0 0,0 0-2,0 0-1,-4 0-13,-8 0-22,-8 0-23,-8 0-23,-2 0-4,3 0 16,2 0 14,4 0 17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2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91268 36491 626,'-9'-4'45,"-2"8"2,-1 8 1,-3 7 2,-1 5-4,-1 1-11,-1 1-9,-1 1-11,-2-1-5,1 0-2,-2-1-1,-1-1-1,0-1-2,3-1 0,1-1-1,3-1 0,1-2-1,2-3 1,2-2 0,3-4 1,3-2-1,8-2-2,6-3-1,7 0-1,4-4-1,-1 0-1,1-3 1,-1-2 1,3 0-1,3 0 1,4 2 0,5 1 1,-1 0 0,-2 2 0,-3 0 0,-3 2 1,-2 0-2,-1 0-4,-1 0-4,-1 0-4,-1 0-7,-3 0-11,-1 0-12,-2 0-11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2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91768 36766 595,'-9'-12'15,"0"8"17,-1 8 17,-1 8 17,-1 5 2,2 5-14,1 3-13,1 5-15,0 2-8,0 2-5,0 2-4,0 2-4,1 2-3,-1 2 0,0 3 0,0 1 1,2-1-8,2-2-12,4-4-12,3-2-13,1-5-6,1-7 2,1-7 2,2-7 0,0-4 2,-1-2 1,1-3 2,0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3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92922 36500 593,'-16'3'118,"2"6"-28,1 5-27,1 7-27,-1 3-15,-1 3-3,-3 1-1,-1 2-4,-3 2-1,0 1-3,-1 1-3,0 0-3,-2 1-5,1-1-8,-1-2-10,1 0-9,1-2-4,3-3-1,3-3 0,3-3-1,1-4-2,2-3-1,1-4-4,1-4-1,1-4 1,2-4 6,2-4 7,2-4 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96494 10781,'0'-31,"0"39,0 0,-23 23,0 0,-48 79,1-1,15-38,0-1,31-15,1 0,23-16,0 0,47-31,0 0,47-24,0 0,-8-15,0 0,-39 15,0 0,-39 16,0 0,-24 8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3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92450 37181 548,'1'-14'9,"4"5"19,2 3 18,3 4 20,3 5 2,2 6-11,1 5-11,3 7-13,1 3-6,3 2-3,1 3-3,2 1-3,1 2-10,-1 1-16,-1 0-18,-1 2-18,-3-3-5,-3-6 7,-5-5 5,-3-6 6,-3-4 0,0-1-9,-2-1-6,0 0-9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3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93800 37205 595,'10'-8'8,"5"2"16,5 1 14,5 0 17,4 1 2,3-1-7,3-2-9,2 0-9,2 0-5,-1 1-3,-2 0-2,0 2-3,-3 0-11,-3 0-23,-5 0-21,-3 0-21,-5 2-10,-3 2 2,-4 4 1,-4 2 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3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94400 37250 601,'-15'23'103,"2"-1"-22,3-1-21,1-1-22,-1 2-14,-6 7-5,-4 5-5,-5 6-6,-1 1-2,0-4-3,1-3 0,1-5-3,2-4-1,3-3-4,3-5-1,3-3-4,6-5 3,11-4 6,12-6 6,10-4 8,6-3 1,2 0-1,2 1-2,2-1-2,-1 0-4,-6 2-7,-4 1-6,-4 0-6,-4 2-8,1 0-10,-1 2-8,1 0-11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3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95047 37653 558,'-8'-18'4,"0"14"23,0 12 23,1 13 23,0 9 5,2 5-15,2 4-14,2 6-14,1 4-10,0 4-6,0 4-7,0 3-5,0 4-10,0 1-10,0 3-12,0 1-10,0-1-10,0-7-6,0-5-8,0-6-6,0-7 1,0-10 10,0-8 11,0-8 9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4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94880 34564 607,'-1'-14'0,"0"2"0,-2 4 0,0 3 0,0 5 11,1 10 24,0 8 22,2 9 24,0 10 1,0 14-20,0 11-21,0 14-20,-1 4-18,0-7-18,-2-6-16,0-5-18,0-10-9,1-10-2,0-13-3,2-11-2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4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96250 37131 633,'18'-14'54,"5"5"-1,5 3-2,5 4-1,2 2-5,0 0-7,0 0-8,1 0-7,-3 0-7,-2 2-9,-3 0-9,-3 2-8,-2 0-8,-3 1-9,-1 1-9,-2 2-9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4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96742 36244 573,'-15'-8'17,"2"2"-2,3 1-2,1 0-1,2 3 4,0 4 13,2 4 10,1 4 13,0 3 2,2 5-7,0 3-8,2 5-6,0 3-7,0 5-7,0 2-8,0 6-7,-1 1-4,0 3-3,-2 2-2,0 2-2,-1 1-8,0 0-14,0 0-13,1 0-14,-1-6-7,0-8 3,0-11 1,0-9 2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06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98048 36516 586,'29'-7'76,"-5"2"-16,-5 2-14,-5 2-15,-1 1-8,0 2 0,1 0-1,1 2 0,0 1-1,-1 1 0,-1 3-1,0 2-1,-3 2-4,-3 1-5,-2 3-6,-4 2-5,-3 2-4,-3 5-2,-5 3-1,-4 4-2,-2 1-1,-1-3-2,-1-4-1,-1-2-2,-1-2 0,1-1 4,-1-1 2,1-1 3,0-1 2,4-1 0,3 0 2,3-2 0,3-2 4,4-3 6,4-3 7,4-2 6,5-3 1,7-2-7,7-2-6,7-2-6,3-1-4,2 2 1,1 0 0,0 2 0,0 0-1,-3 0-3,-4 0-2,-2 0-4,-4 0-10,-5 2-19,-5 0-20,-4 2-19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4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99713 36700 662,'-30'45'132,"3"-2"-35,3-4-34,3-2-35,1-1-19,-1 0-3,-1 2-4,-1 1-2,1-2-7,1 0-9,2-3-7,3-2-9,1-4-6,2-7-5,3-7-5,1-6-4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4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99405 37087 650,'-13'-6'8,"6"6"18,6 4 18,6 6 17,4 3 2,1 3-11,3 3-12,2 3-12,1 1-10,1-1-9,1-1-9,1-1-7,0-1-5,1 1 1,-1-1 1,1 1 1,-3-2-9,-3-3-21,-4-3-19,-4-2-21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96922 11122,'0'-141,"0"126,0-1,-8 24,0 0,0 70,0 0,-7 40,-1-1,1 32,-1 0,0 39,1 0,-1-24,1 0,-1-132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5"/>
    </inkml:context>
    <inkml:brush xml:id="br0">
      <inkml:brushProperty name="width" value="0.02849" units="cm"/>
      <inkml:brushProperty name="height" value="0.02849" units="cm"/>
      <inkml:brushProperty name="color" value="#F2395B"/>
    </inkml:brush>
  </inkml:definitions>
  <inkml:trace contextRef="#ctx0" brushRef="#br0">100750 37081 772,'22'-14'2,"-3"5"4,-3 3 5,-3 4 4,1 2 5,4 0 5,3 0 4,5 0 6,2 0-2,2 0-8,3 0-8,1 0-8,0 0-8,-2 0-10,-1 0-8,-3 0-8,-3 0-9,-5 0-8,-5 0-7,-4 0-8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5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101050 37447 728,'23'-8'70,"-1"0"-16,-1 0-14,-1 1-14,-1 0-9,1 2-1,0 2-1,-1 2-1,-1 3-3,-3 4-5,-2 4-5,-4 3-4,-3 4-4,-4 3-2,-4 3-2,-4 3-3,-4 2 0,-6 3 1,-4 1 1,-4 2 1,-2 0 1,3-5 1,2-4 0,5-3 1,1-4 3,2-5 6,2-3 5,3-4 5,4-3 5,10-2 3,8-2 4,9-2 3,5-3-3,2-2-12,3-3-10,1-3-12,-1-1-6,-3 2-1,-5 3 0,-3 1-1,-3 1-4,1 0-8,-1 0-6,1 1-8,-3-1-1,-3 2 6,-4 1 5,-4 0 6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5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101644 35211 681,'0'-22'4,"0"1"9,0 2 7,0 3 10,-1 8 5,0 16 5,-2 15 5,0 16 5,-3 12-7,-2 6-15,-3 7-17,-3 7-17,-1-3-17,2-13-20,3-12-18,1-13-20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6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102800 36512 652,'4'-15'8,"8"3"17,7 1 16,9 2 17,0 3 1,-6 1-13,-5 2-13,-6 2-14,-3 1-6,3 0 0,2 0 0,2 0 0,0 0-7,-1 2-12,-1 0-13,-1 2-12,-2 0-10,-2 3-6,-4 2-5,-2 2-5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6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102587 37265 685,'-6'6'7,"6"-1"16,4-2 15,6-2 14,4-2 4,5 0-10,5-2-9,5 0-9,1-1-10,0 1-9,-1-1-8,-1 0-10,-2 1-9,-3 1-9,-3 0-9,-3 2-10,-3 0-4,-1 0 1,-2 0-1,-2 0 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26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103646 36078 562,'10'-9'4,"2"-2"8,3-1 9,3-3 7,0 2 4,-3 3-3,-3 4-3,-2 4-3,-2 3-1,1 4-1,2 2-1,0 3 0,0 4-2,-3 4-3,-1 3-2,-2 5-2,-3 2-3,-4 2 0,-4 2-1,-4 3-2,-3-1-1,-5 0-3,-3-1-4,-5-1-1,0-2-3,0 0-1,1-1 0,1-1-1,2-2 0,3-3 0,3-3 0,3-3 0,6-4 7,11-5 11,12-4 11,10-6 11,6-2 3,2-2-6,2 0-7,2-1-5,0 0-8,-2 2-9,-2 2-9,-1 2-8,-4 3-10,-6 4-10,-4 4-9,-4 4-11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6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92328 41439 623,'13'-5'70,"-8"6"-13,-7 6-11,-6 6-13,-4 3-9,-2 3-7,0 1-6,-1 3-7,0-1-4,-1-2-1,0-1-2,1-2 0,-1-2-2,1 1 1,-1-1 1,0 1-1,1-1 2,1-1 2,1-1 1,0 0 2,3-3 2,1 1 0,2-2 0,2-1 1,3 0 1,4-2 4,4-1 4,4 0 4,2-2-1,1 0-3,1-2-4,2 0-3,1-1-3,7 0-1,3 0-3,6 0-1,2 0-2,-2 0-2,0 0-4,-1 0-1,-2-1-4,-1 0-5,-3-2-5,-1 0-4,-3-1-4,-3 2-3,-3 0-3,-3 2-2,-3 1-2,-4 2 0,-4 2 1,-4 2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6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92775 41359 682,'-2'-15'2,"0"4"2,-3 3 4,-2 3 2,-1 2 6,1 3 7,-1 4 6,0 2 8,0 4 1,2 6-4,1 4-5,1 5-5,-1 4-3,0 2-4,-2 4-5,0 3-3,0 2-4,0 2-6,2 2-4,1 2-5,0-1-9,2-6-11,0-4-12,2-5-12,0-6-1,2-3 10,0-6 9,2-5 11,0-3 4,0 0-1,-1-2 0,1 0-2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7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93965 41261 643,'-2'-13'8,"-4"8"14,-4 7 15,-4 6 15,-2 6 3,-1 5-10,-1 5-9,-1 5-9,-1 3-6,-1 0-3,-1 2-3,-1 1-4,1-1-3,1-2-6,3-2-6,1-1-5,2-4-6,1-3-7,1-5-7,1-3-6,2-5-7,6-6-7,4-6-5,6-6-7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7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94400 41605 707,'22'-14'26,"-3"2"0,-3 4 0,-3 3 1,0 2-1,0 2 2,1 2 1,1 2 0,0 2-1,-1 3-7,-1 4-5,0 2-7,-2 2-8,1 1-9,0 1-10,0 1-10,-2 0-5,-1-1 1,-2-1 0,-2-1 1,-2-2-1,-2-1-4,-2-2-3,-2-2-4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3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98185 11329,'16'0,"7"-24,1 1,-16 23,-1 0,-7 23,0 1,-54 46,-1 1,-8-8,0-1,32-30,0-1,23-31,0 0,32-16,-1 1,55-32,1 0,-24 23,-1 1,-38 30,0 1,-24 24,0-1,-39 0,0 1,31-17,1 1,23-24,-1 0,56-31,0 0,-1 0,1 0,-24 31,0 0,-39 16,0 0,-23 15,-1 1,9-17,-1 1,63-39,0 0,0 7,0 1,-23 15,-1 0,-23 24,0-1,-16 17,1-1,-1-8,0 1,16-8,0-1,40-7,-1 0,8-16,0 0,-16-7,0-1,-23 0,0 1,-31-17,-1 1,-31 15,0 1,16 15,0 0,23 7,1 1,15 0,0 0,31-8,0 0,24-31,0-1,-8-15,0 0,-23-8,-1 1,-7 14,-1 1,-15 16,0-1,-7 1,-1-1,8 9,0-1,8 16,-1 0,9 31,0 1,-16 62,0 0,-8 47,0 0,8 23,0 1,0-48,0 1,0-79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7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94509 42093 599,'-16'-8'4,"3"2"6,-1 1 7,2 1 7,1 1 6,3 3 8,1 4 5,2 2 8,2 5-2,0 7-9,2 7-8,1 7-9,-1 6-7,-1 4-4,0 6-4,-1 4-5,-1 8-6,2 11-9,0 11-10,2 10-8,0-4-11,2-17-12,0-20-11,2-18-12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8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96044 41733 523,'-8'-6'8,"1"4"17,-1 4 15,0 4 16,-2 4 3,-4 7-12,-3 6-11,-5 5-12,-2 4-8,-1 0-4,-1 2-6,0 1-4,0-3-7,2-4-7,4-5-8,4-4-8,1-5-3,2-3 3,2-3 2,3-2 2,1-4 0,2-3-1,2-2-2,2-3-1,4-4 0,6-2 4,5-3 3,7-3 4,3-2 4,1 1 4,1-1 3,1 1 4,-2 1 1,-2 5-1,-3 3-1,-2 4 0,-3 3 4,-1 4 12,-1 2 11,-1 4 11,-2 2 6,-2 1 0,-4 3 0,-2 2-1,-2 1-2,0 1-4,0 1-4,0 1-4,0 0-4,0-3-2,0-1-4,0-2-3,3-5-6,5-5-11,7-6-11,6-5-10,2-7-5,1-4 1,-1-5 2,1-4 2,-2-3 2,0 3 5,-1 2 3,0 1 5,-3 4 2,-3 3-1,-3 4 0,-3 5 0,-1 3 10,-2 4 22,-1 4 21,0 4 22,-2 2 4,0 3-14,-2 2-14,0 2-14,-1 1-10,0 4-5,0 4-8,0 2-5,-1 0-8,0 0-9,-2-1-10,0-1-9,-2-2-3,0-3 3,-1-3 4,-2-2 3,2-7 0,2-9-2,4-8-2,3-9-3,2-4 2,5 1 7,4 1 6,4 1 7,0 2 6,0 3 6,0 2 4,-2 4 6,-1 2 2,-1 2 1,-1 3-1,0 1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8"/>
    </inkml:context>
    <inkml:brush xml:id="br0">
      <inkml:brushProperty name="width" value="0.04644" units="cm"/>
      <inkml:brushProperty name="height" value="0.04644" units="cm"/>
      <inkml:brushProperty name="color" value="#F2395B"/>
    </inkml:brush>
  </inkml:definitions>
  <inkml:trace contextRef="#ctx0" brushRef="#br0">98193 41027 473,'7'-23'2,"-2"1"2,-3 1 4,0 1 2,-2 6 12,0 12 21,0 12 21,0 11 20,-1 11 1,0 9-17,-2 8-18,0 9-17,-2 7-13,-2 3-4,-2 5-6,-1 3-6,-1 8-2,0 10-1,2 11-1,1 11 0,1 0-8,0-10-16,2-12-17,1-10-15,0-13-7,2-13 3,0-14 5,2-14 2,0-8 5,0-3 3,0-3 3,0-2 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8"/>
    </inkml:context>
    <inkml:brush xml:id="br0">
      <inkml:brushProperty name="width" value="0.03112" units="cm"/>
      <inkml:brushProperty name="height" value="0.03112" units="cm"/>
      <inkml:brushProperty name="color" value="#F2395B"/>
    </inkml:brush>
  </inkml:definitions>
  <inkml:trace contextRef="#ctx0" brushRef="#br0">98525 42178 706,'42'-34'94,"-10"9"-21,-9 11-21,-10 9-22,-6 6-13,-1 4-7,-1 2-6,0 3-6,-2 3-4,-2 2-3,-2 1-1,-2 3-3,-2 0 0,-4 1-1,-2 0 1,-3-1 1,-1-1 1,1-2 1,0-4 3,2-3 2,4-1 5,6 0 8,8 0 7,6-1 8,4 1 1,1-2-3,1-1-5,2 0-4,-3-1-4,-1 2-2,-4 0-2,-3 1-3,-2 2-1,0 2-1,-2 2 0,0 1-1,-4 2-1,-6 1-1,-6 2 0,-6 0-1,-2 0-2,-1 1-3,1-1-3,-1 1-3,-2-1-6,-5-1-9,-5-1-8,-4-1-10,1-2-1,7-4 5,9-5 6,7-2 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39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100600 41555 609,'31'-8'93,"0"2"-13,1 1-14,-1 0-13,1 1-12,0 1-11,2-1-11,1 0-11,-3 1-8,-4 2-3,-5 2-5,-5 2-5,-5 2-9,-6 3-16,-6 3-16,-6 4-16,-3-1-2,0 0 10,1-1 11,-1 0 11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4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100610 41741 528,'-15'0'5,"2"0"10,3 0 9,1 0 11,3 3 6,6 4 3,4 5 3,6 6 3,0 3-2,-3 2-8,-2 4-9,-4 3-8,-2 4-6,-2 3-3,-2 4-3,-2 4-2,0 1-3,-1-2-1,0-2-1,0-2-1,1-4-4,0-6-3,2-5-6,1-6-4,3-13-9,7-16-13,7-19-14,8-17-12,3-7-3,1 2 10,1 4 8,1 3 9,-1 3 7,-2 7 5,-1 6 5,-2 5 4,-4 6 9,-3 3 10,-4 4 12,-4 5 10,-3 2 9,1 6 8,0 2 7,0 5 7,0 4-1,0 5-10,0 5-10,0 5-9,-3 3-6,-4-1-3,-5 0-2,-6 0-3,-1 0-4,1-3-3,1-2-4,1-1-4,0-5-7,0-7-10,0-7-9,1-6-10,1-9-5,4-11 0,4-11 1,4-11-1,3-4 4,1 2 8,3 2 8,2 2 9,0 4 5,0 7 5,-2 8 4,-1 6 4,-1 5 9,-2 8 11,-2 4 12,-2 8 13,-3 4 1,-4 5-8,-4 5-7,-3 5-8,-3 1-6,2 0-3,1-1-2,1-1-4,5-8-11,12-13-19,10-14-21,11-13-18,5-8-6,-1-1 8,-2-1 8,0 0 9,0-1 9,-1 3 9,1 1 8,-1 3 10,0 2 7,1 1 8,-1 2 8,1 3 7,-2 1 5,0 4 3,-1 3 4,0 3 3,-4 1 0,-3 2-4,-5 0-5,-3 2-3,-4 2-5,-2 4-5,-4 3-6,-2 5-4,-6 4-5,-6 3-2,-7 5-3,-6 3-3,-5 2-3,-1-2-5,-1 0-4,-1-1-6,3-2 0,6-5 0,5-3 2,6-4 2,7-5 2,6-5 3,8-4 3,6-5 3,4-4 5,2 0 3,0-2 6,1 0 4,0 1 2,-1 5 1,-1 3 0,-1 4 2,-1 4 0,-3 5 1,-1 5 1,-2 6 1,-3 2 0,-2 4-2,-4 3-3,-2 3-3,-2-1-1,0-2-3,0-3-1,0-3-3,3-7-5,4-12-10,5-12-10,6-12-9,2-7-6,3-4 2,2-5-1,1-3 0,0-3 2,-1 0 0,-2-2 2,-3 0 2,0-1 2,2 0 5,0-1 3,1 2 5,0-1 4,1 3 5,0 2 3,-1 2 5,0 2 1,-3 3-1,-1 3-3,-2 4-1,-2 2 5,-1 5 15,0 3 15,-2 4 13,-3 6 8,-4 8-3,-6 8 0,-4 7-2,-4 6-6,-3 3-11,-3 3-10,-3 3-11,-1-1-7,3-4-5,1-3-4,2-5-5,6-4-7,9-6-11,8-6-9,9-6-11,3-3 0,-3 2 9,-2 0 9,-4 2 10,-2 2 11,0 4 14,-2 3 13,0 5 13,-2 4 7,-1 3 0,0 5 0,-2 3 0,-1 4-2,-2 4-6,-2 4-6,-1 5-6,-2 1-4,2 3-2,1 2-4,0 2-1,1-1-7,0-2-8,0-4-10,1-2-8,-1-5-8,0-4-8,0-5-7,0-5-7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41"/>
    </inkml:context>
    <inkml:brush xml:id="br0">
      <inkml:brushProperty name="width" value="0.02833" units="cm"/>
      <inkml:brushProperty name="height" value="0.02833" units="cm"/>
      <inkml:brushProperty name="color" value="#F2395B"/>
    </inkml:brush>
  </inkml:definitions>
  <inkml:trace contextRef="#ctx0" brushRef="#br0">104403 41000 776,'-8'23'63,"0"-1"-18,0-1-18,1-1-19,-2 0-11,0 1-5,-2 1-4,1 1-5,-3 0-3,-2-2 0,-1 0-1,-3 0-1,0-3 1,3-1 4,1-3 2,3-1 3,4-3 5,8-4 8,8-4 7,7-4 8,4-2 2,-1 0-2,-1 0-1,0 0-2,-4 3 0,-3 8 3,-4 6 2,-4 7 4,-4 2-1,-2-3-1,-4-3-2,-2-3-2,-1-2-2,-1 0-3,0-2-2,1-1-2,-1 0-4,2-2-4,1-1-6,1 0-5,1-3-9,2-4-14,2-4-14,2-4-13,1-1-1,2 3 13,0 1 13,2 2 14,0 1 8,0 0 3,-1 0 3,1 0 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42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104012 40450 563,'6'64'58,"-1"-15"-13,-2-12-14,-2-15-14,-2-4-9,-2 5-4,-2 5-4,-1 5-5,-3 0-5,0-2-4,-1-3-5,-1-3-6,-2-3-2,0-1-1,-1-3 0,-1-1-1,-1-2 2,-2-2 4,0-3 5,-1-1 5,1-2 3,1-2 2,2-2 2,3-2 3,4-2 10,8-2 17,8-2 18,7-2 18,6-1 1,1 1-14,3-1-15,1 0-14,0 1-8,-3 0-5,-3 2-4,-3 1-3,-3 1-3,-4 6-2,-4 2-2,-4 5-3,-5 2 2,-4 2 3,-6 0 4,-3 1 3,-4 1 4,2-1 2,1 1 3,1 0 2,1-1 3,3-1 1,1-1 1,2-1 2,1 1 1,1 3 0,-1 3 1,0 4 1,1-1-2,2-3-2,2-3-3,2-3-3,2-1-4,0 0-9,2-1-7,0 1-8,2-2-5,2-4-5,1-4-3,3-4-5,2-5-1,2-4 1,1-5-1,3-5 1,0-3 1,-1 1 4,-1 0 3,-1-1 3,-1 2 5,0 3 7,-2 3 7,-1 3 8,-2 4 12,-4 8 22,-4 6 19,-4 7 21,-4 4 3,-2 0-16,-3-1-14,-3 1-16,-3 1-11,-2 3-4,-1 3-5,-3 3-5,0 0-5,-1-1-5,1-3-5,0-1-5,-1-2-2,2-1-2,1-1-1,1-1-1,2-2 1,3-2 3,3-4 2,3-2 4,8-4 7,15-3 12,15-2 13,15-3 11,9-3 1,5-2-12,5-2-11,5-1-13,1-1-7,-5 4-4,-3 3-4,-4 3-4,-7 1-11,-10 2-20,-10 0-19,-9 2-19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47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83391 46200 524,'-68'0'-1,"22"0"26,22 0 24,21 0 25,13 0 5,5 0-15,5 0-15,6 0-15,1 1-9,0 2-5,1 2-3,-1 2-4,1 0-3,3-1-3,1-1-1,3 0-3,0-1-1,0 2-3,0 0-2,1 1-3,-2 1 1,-2 0 2,-1 0 1,-3 0 3,1 0 0,3 1 1,2 1-1,4 2 1,0-2-1,-3-1 0,-4-2-2,-1-2 0,-3-2-2,2 0 1,1-2-1,1 0-1,1-3 1,-1 0 0,0-3 0,1-2 1,-1 0 0,0 0 1,1 2-1,-1 1 1,-1 0-1,-1 0 1,-3 0 1,-1 0 0,-2 0 0,1 0 0,-1 0 1,1 0-1,-2 0 1,-1 1 0,-3-1-1,-1 0 1,-2 0 0,-1 0-1,-1 0 1,0 0-1,-5 2-14,-6 2-29,-8 3-27,-6 4-29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2"/>
    </inkml:context>
    <inkml:brush xml:id="br0">
      <inkml:brushProperty name="width" value="0.02504" units="cm"/>
      <inkml:brushProperty name="height" value="0.02504" units="cm"/>
      <inkml:brushProperty name="color" value="#00BFF3"/>
    </inkml:brush>
  </inkml:definitions>
  <inkml:trace contextRef="#ctx0" brushRef="#br0">86700 47320 878,'0'-11'2,"0"8"3,0 9 4,0 10 3,0 5 1,0 2-1,0 4-2,0 3-2,0 2-2,0-1-1,0 0-2,0 0-2,0 2 0,2 1 1,0 2 2,1 2 1,1 2 0,0 0 1,-1 2-1,1 1 1,-1-1-5,0-2-9,-2-2-11,0-2-9,-1-2-3,0-3 4,0-4 5,0-1 5,0-4 3,0-2 2,0-1 1,0-2 3,-1-3-2,0-1-4,-2-2-4,0-2-4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91497 15385,'-16'0,"1"-32,-1 1,32 31,-1 0,134-8,0 0,-117 8,-1 0,165-7,0-1,31-16,0 1,40-1,-1 1,-7 15,0 0,-56 0,1 1,-24-1,1 0,-56 8,1 0,-48 0,0 0,-46 0,-1 0,-15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2"/>
    </inkml:context>
    <inkml:brush xml:id="br0">
      <inkml:brushProperty name="width" value="0.02849" units="cm"/>
      <inkml:brushProperty name="height" value="0.02849" units="cm"/>
      <inkml:brushProperty name="color" value="#00BFF3"/>
    </inkml:brush>
  </inkml:definitions>
  <inkml:trace contextRef="#ctx0" brushRef="#br0">86095 49350 772,'-13'1'-16,"4"4"6,6 2 6,5 3 6,1 3 6,1 2 6,0 1 5,0 3 5,1 1 2,2 1-3,1 1-5,3 1-2,0 0-3,-2 1-2,-2-1-1,-2 1-2,-1-1-2,1-2-2,2 0-2,0 0-2,0-3-1,0-1 0,-2-3 1,0-1 1,-1-3 1,1-2 2,1-4 3,2-2 3,1-5 0,1-4-2,3-6-1,2-3-2,2-7-4,5-5-6,3-6-8,5-6-6,-1-2-6,-2 3-4,-3 4-4,-3 2-5,-3 4-1,-3 5 2,-3 5 0,-2 5 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4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89284 49375 646,'7'-22'32,"-2"3"-2,-2 3-2,-2 3-2,-1 0-3,0-2-4,0-1-3,0-3-4,0-1-1,0-1 0,0-1 1,0-1 1,-1 0-3,-2 1-4,-2 1-5,-2 1-6,0 2-1,-1 3 0,0 3 0,0 3 1,0 2 1,0 2 4,1 2 4,-1 2 4,0 1 2,0 2 1,0 0 2,1 2 2,-1 2 0,0 5-1,0 5 0,0 6-2,1 3-1,1 4-5,0 4-3,2 5-5,1-2-1,2-2 0,2-5 0,2-3 0,2-4 1,1-2 1,3-1 0,2-2 2,1-1-1,0 1-1,-1 1-1,1 1-1,0 0-1,-1-1-2,1-1-1,0-1-1,-2 0 0,-3 0-1,-2-1 0,-4 1 0,-2-1 1,-2-1 2,-2-1 1,-1 0 2,-4-3 0,-2-1 1,-3-2-1,-3-2 1,-2-2 0,1 0 1,-1-2 0,1 0 2,0-3-1,3-4 1,1-4 0,2-4 1,3-2-1,3-3 0,2-2-1,4-1 0,2-2-1,4-1 0,2-1-1,3 0-1,4-1 0,4 1 1,3 1 0,5 1 1,1 1-5,2 1-11,1 1-10,1 1-11,-3 2-4,-4 5 1,-5 3 3,-4 4 1,-4 2 4,-1 0 6,-1 0 5,0 1 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4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90857 48900 621,'-16'8'2,"2"2"4,1 0 4,1 1 4,0 1 1,0 0-3,1-1-3,-1 1-2,1 1 4,0 3 12,2 3 12,1 3 12,-1 3 2,0 1-9,-1 3-7,-1 1-9,-2 1-6,0 0-5,-1 1-5,-1-1-6,-1 0-4,-1 1-6,-2-1-5,1 0-5,-1-2-6,2-5-5,3-5-5,1-5-5,2-4-4,1-2-4,0-4-3,2-2-4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4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90437 49722 631,'-6'-19'25,"6"7"10,4 8 11,6 8 10,2 5 1,3 3-9,2 3-9,1 4-9,2-1-10,1 0-9,1-1-10,1 0-9,0-2-8,-1 1-8,-1-1-8,-1 1-8,-1-2-1,-3-3 6,-1-3 5,-2-2 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4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91750 49574 699,'1'-23'5,"4"3"12,2 2 10,3 1 11,1 4 2,0 3-6,-2 4-7,0 4-5,1 2-4,7-2 0,5 0 0,7-1 0,3-1-5,2 2-7,3 0-10,1 2-8,0 1-6,-2 2-6,-2 2-5,-1 1-4,-5 2-6,-4 0-4,-5 0-6,-4-1-4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5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92066 50245 605,'-7'-7'4,"0"1"8,2 0 8,1 2 9,-1 1-1,-2 0-9,-2 1-8,-2 2-9,-1 0-4,-1 2 4,-1 1 2,-1 0 2,-1 2 3,0 2 3,1 1 1,-1 3 2,1 1 2,2 2 1,3 0 0,1 1 2,2 0-1,2-1-2,2-1-3,2 0-2,3-2 0,4-1 0,4 0 1,4-2 1,2 0-1,1 2-5,1 0-4,1 1-5,0 1-3,-1 0-4,-1-1-3,-1 1-4,-1 1-1,-4 3 0,-3 3 2,-2 3 0,-4 2 1,-3-1 2,-2 1 1,-3-1 3,-4 0 1,-2-3 1,-3-1 1,-3-2 2,-2-3 2,1-3 3,-1-3 2,1-2 2,0-4 1,0-4-1,2-4-1,1-4-2,3-3 0,3-1 2,4-3 2,4-1 2,4-4-1,6-3-4,4-5-3,5-3-4,4-3-4,3-1-6,3 0-5,3-2-5,1 0-6,-2 0-6,0 0-6,-1 0-6,-3 3 0,-5 7 3,-5 7 4,-4 7 4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5"/>
    </inkml:context>
    <inkml:brush xml:id="br0">
      <inkml:brushProperty name="width" value="0.03466" units="cm"/>
      <inkml:brushProperty name="height" value="0.03466" units="cm"/>
      <inkml:brushProperty name="color" value="#00BFF3"/>
    </inkml:brush>
  </inkml:definitions>
  <inkml:trace contextRef="#ctx0" brushRef="#br0">92712 47409 634,'-21'-53'34,"5"16"7,5 19 9,5 17 8,2 12-1,2 7-10,0 7-10,2 7-10,0 6-12,0 4-16,0 5-15,0 6-14,0-3-6,0-9 3,0-8 5,0-9 3,0-5-2,0-1-10,0-1-10,0 0-9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5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93939 49997 620,'-5'-15'7,"6"4"14,6 3 13,6 3 14,4 1 2,3 2-7,3 0-8,3 2-7,4 0-7,6 0-3,6 0-4,6 0-4,0 0-1,-4 0 2,-5 0 1,-5 0 1,-6 0-8,-4 0-18,-5 0-20,-4 0-18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6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94612 49080 653,'-8'-22'3,"0"7"8,1 3 7,-1 6 6,1 6 6,2 10 4,2 8 4,2 9 4,1 5-2,0 2-7,0 2-8,0 2-8,0 1-5,-2 1-3,0-1-2,-1 0-3,-1-1-7,2-2-8,0-2-9,2-2-9,0-3-7,2-5-5,0-5-5,2-5-5,-1-3 1,1-2 4,0-2 6,0-2 5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6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96142 48593 539,'-8'-8'6,"2"2"12,1 1 12,0 1 12,1 1 5,1 3-3,-1 4-4,0 2-3,0 5-5,2 6-3,0 5-5,2 7-4,0 3-3,0 2-3,0 2-2,0 2-1,-1 3-3,0 2 0,-2 4-2,0 2 0,-1-2-2,0-6-1,0-7-1,1-7-2,-1-6-4,0-1-9,0-4-9,0-3-8,0 0-5,0 3 0,0 3-1,1 3 0,-1 0-3,0-3-7,0-3-6,0-2-6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95650 16000,'47'0,"16"23,-1 1,-14 7,-1 1,-8 7,0 0,-31 0,0 0,-16-15,0-1,-8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6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97281 49478 591,'-13'-9'5,"3"0"8,4-1 10,4-1 8,3 1 4,2 2-1,2 4-2,2 3-1,2 0-3,5-1-2,4 0-3,3-1-3,4-1-2,1 2-3,3 0-2,1 2-3,0 0 0,-2 2 2,-1 0 0,-2 2 1,-3 0-9,0 3-19,-1 2-21,0 2-19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7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97474 50315 639,'-11'0'8,"10"-2"15,10 0 16,9-1 15,6-1 4,1 2-9,1 0-8,1 2-10,1 1-7,1 2-6,0 2-7,2 1-7,0 2-4,-2-2-3,0-1-3,-1 0-3,-1-2-8,-3 1-11,-2 0-12,-1 0-11,-3-1-3,-3 0 6,-3-2 7,-2 0 7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3:57"/>
    </inkml:context>
    <inkml:brush xml:id="br0">
      <inkml:brushProperty name="width" value="0.03604" units="cm"/>
      <inkml:brushProperty name="height" value="0.03604" units="cm"/>
      <inkml:brushProperty name="color" value="#00BFF3"/>
    </inkml:brush>
  </inkml:definitions>
  <inkml:trace contextRef="#ctx0" brushRef="#br0">99301 49113 610,'9'-15'1,"1"2"1,3 2 2,2 3 1,1 1 4,-1 2 7,1 2 6,-1 2 6,1 2 3,0 4 0,-1 2-1,1 3 0,-2 4-2,-1 4-4,-2 3-3,-2 5-4,-3 1-1,-1 2-1,-2 1 0,-2 1 0,-4 1-2,-7 0-5,-8 2-4,-5 1-4,-5-1-5,1-2-5,0-2-3,-1-1-5,2-3-2,1-1 2,3-3 2,2-1 2,4-4 5,10-5 9,8-5 8,10-4 9,8-4 5,10 0-1,10-2 0,10 0 0,4 0-7,-4 0-10,-3 2-13,-2 0-10,-4 2-9,-4 0-5,-4 2-4,-4 0-6,-4 1-3,-5 0-3,-5 0-3,-4 0-3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3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90337 53300 650,'-42'14'26,"10"-1"-3,9-2-4,11-2-4,2 0-1,0 3-1,-3 3 2,-1 4-1,-3 1 0,-2 2-2,-1 3-2,-3 1-2,1 0-3,3-3-2,3-3-2,3-3-2,2-1 0,0-1 1,2 1 1,1 0 3,0-2-1,2-1 1,1-3 0,1-1 0,1-2 0,3-4 2,4-3 2,2-2 0,3-2 2,4-2 1,2 0 1,3-1 0,2 0 1,3 2-2,1 2-2,3 2-2,-1 1-1,0 0 1,-1 0 0,0 0 0,-1 0-5,4 0-13,3 0-12,3 0-11,-2 1-7,-6 0 0,-5 2 1,-6 0-2,-5 1 2,-1 2 1,-2 0 0,-2 1 2,-2 1 4,0 0 7,-2 0 6,0 0 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3"/>
    </inkml:context>
    <inkml:brush xml:id="br0">
      <inkml:brushProperty name="width" value="0.03116" units="cm"/>
      <inkml:brushProperty name="height" value="0.03116" units="cm"/>
      <inkml:brushProperty name="color" value="#00BFF3"/>
    </inkml:brush>
  </inkml:definitions>
  <inkml:trace contextRef="#ctx0" brushRef="#br0">91017 53719 705,'-8'-8'1,"0"-2"0,0 0 0,1-1 1,-1 0 3,2 1 4,1 0 4,0 2 5,1 4 6,1 8 8,-1 8 7,0 7 7,0 7-2,0 5-12,0 5-12,1 4-13,-2 3-10,2 0-9,-1 0-9,0 0-10,1-3-6,2-8-5,2-6-5,2-7-5,1-5 2,2-4 8,0-4 8,1-4 8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3"/>
    </inkml:context>
    <inkml:brush xml:id="br0">
      <inkml:brushProperty name="width" value="0.03261" units="cm"/>
      <inkml:brushProperty name="height" value="0.03261" units="cm"/>
      <inkml:brushProperty name="color" value="#00BFF3"/>
    </inkml:brush>
  </inkml:definitions>
  <inkml:trace contextRef="#ctx0" brushRef="#br0">92416 53100 674,'-23'24'96,"3"1"-20,1 1-20,3 0-20,-1 3-13,0 3-5,-1 2-5,-1 4-5,0-1-9,1-2-12,1-3-11,1-3-11,1-4-6,2-4 2,3-3 2,1-4 1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3"/>
    </inkml:context>
    <inkml:brush xml:id="br0">
      <inkml:brushProperty name="width" value="0.03126" units="cm"/>
      <inkml:brushProperty name="height" value="0.03126" units="cm"/>
      <inkml:brushProperty name="color" value="#00BFF3"/>
    </inkml:brush>
  </inkml:definitions>
  <inkml:trace contextRef="#ctx0" brushRef="#br0">92750 53415 703,'29'-6'18,"-6"1"6,-3 2 4,-6 2 5,-2 2 1,1 4-2,1 2-4,2 3-3,0 1-4,3-1-6,1 0-5,3-2-6,-2 0-2,-3-1 2,-5 1 3,-3 0 2,-3 0-6,0-1-17,-2 1-14,0 0-17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3"/>
    </inkml:context>
    <inkml:brush xml:id="br0">
      <inkml:brushProperty name="width" value="0.03486" units="cm"/>
      <inkml:brushProperty name="height" value="0.03486" units="cm"/>
      <inkml:brushProperty name="color" value="#00BFF3"/>
    </inkml:brush>
  </inkml:definitions>
  <inkml:trace contextRef="#ctx0" brushRef="#br0">92758 53700 631,'-15'0'0,"2"0"3,3 0 1,1 0 1,1 1 9,2 2 13,1 2 15,0 2 14,2 3 1,1 7-11,0 5-11,2 7-12,0 5-6,0 8-4,0 7-2,0 6-3,-1 7-3,-1 7-2,0 7-4,-1 7-3,-2 4-6,0 2-10,-1 2-9,-2 2-9,2-5-5,1-10 2,2-11 0,2-10 0,0-10 2,0-8 1,-2-8 2,0-7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4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94888 53472 551,'-8'-7'0,"0"0"0,0 2 0,0 1 0,-1 0 6,-1 2 12,-3 0 12,-2 2 13,0 1 2,1 2-5,1 2-6,1 1-5,0 4-5,2 6-5,1 4-3,1 5-5,1 3-3,2 2 1,2 3-1,2 1 0,1-1-1,2-2-4,0-3-3,2-3-3,1-3-2,1-3-3,3-3-1,2-2-3,2-4-3,3-3-2,3-2-4,3-4-3,2-4-2,1-8 0,1-6-1,1-7 0,0-4 1,-1-2 1,-1-3 2,-1-1 2,-1-1 1,-2 0 1,0 0 2,0-1 2,-2 2 2,-1 0 2,-1 1 2,-1 2 2,-2 1 5,-3 5 4,-2 3 5,-4 5 5,-1 5 11,0 8 18,0 8 17,0 8 17,-1 5 2,0 5-15,-2 3-14,0 5-14,-1 2-10,0 2-4,0 2-3,0 2-4,0 3-8,0 2-8,0 4-10,0 2-9,0-1-7,0-6-6,0-6-4,0-5-5,-1-6-4,0-2-3,-2-3-5,0-2-3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4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98100 52912 713,'5'-15'7,"9"3"13,11 1 14,9 2 14,3 3 2,-6 1-7,-4 2-7,-5 2-9,0 1-10,5 0-12,5 0-14,5 0-11,-2 0-6,-8 2 3,-7 0 3,-9 2 3,-3 0-3,-2 1-11,-1 1-9,0 2-11,-2-1-1,-2-1 11,-2-1 8,-2 0 10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94950 17366,'0'-16,"8"24,0 0,-8 39,0 0,0 46,0 1,0-55,0 1,-8-1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5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98071 53300 608,'-16'8'-1,"1"0"-2,-1-1-3,1 1-2,0-1 1,4 0 6,3-2 6,3 0 5,1-1 4,2 1 0,0 2 3,2 0 0,0 1 4,2 0 6,0 0 4,2-1 6,0 1 1,0 0-4,-1 0-3,1 0-4,-1 0-3,0 1-3,-2 1-3,0 2-4,-2-1-4,-2 1-4,-2 0-5,-1 0-4,-1-1-4,2 1-3,2 0-4,2-1-4,0 2 0,0 0 1,-2 1 2,0 1 1,-1 1 1,1-1 2,-1 1 2,0 0 2,0-1 1,0-1 2,0-1 2,0-1 1,0-1 1,1 0 0,-2-2-2,2-1 1,-1 0-10,2 0-15,0 0-18,2 0-16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6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98200 53645 629,'22'-14'3,"-1"1"4,-3 2 6,-1 2 5,0 2 3,3-1-1,3 0 0,3 0-1,1 1 0,-1 0-4,-1 2-1,-1 1-3,-1 0-3,-1 2-4,-1 0-4,-1 2-4,-2 1-2,-5 2 0,-3 2 1,-4 2 0,-3 2 0,0 3-1,-2 3 1,0 3-1,-3 2 3,-4 1 5,-4 1 5,-4 1 6,-1 1 2,1 1 4,1 1 2,1 1 3,0-1 1,2-3-1,1-3 0,1-3 0,-1-3-6,0-3-8,-2-3-9,0-2-9,0-6-8,1-8-8,1-7-6,0-9-8,2-5-4,2-4 0,3-5-1,1-3 0,1 0 3,0 4 7,0 4 7,0 4 6,1 3 5,1 3 1,3 3 1,2 3 1,0 4 13,-4 6 26,-3 6 24,-2 6 25,-4 5 5,-6 3-15,-4 5-15,-5 4-14,-1 1-11,3 0-6,3 1-6,3-1-6,2 1-5,0-1-3,2 1-2,1-1-3,3-2-7,6-5-13,6-5-12,6-4-12,3-7-4,5-8 3,2-8 4,3-7 4,1-4 5,2 1 5,1 1 7,1 1 5,-1 2 4,-2 1 1,-1 3 3,-3 1 2,-1 3 4,-3 3 5,-1 2 7,-2 4 6,-4 4 6,-5 6 5,-5 5 8,-4 7 5,-4 4-2,-4 1-12,-2 3-10,-3 1-13,-1 0-6,3-1-4,1-3-3,2-1-5,2-3-1,0-5 0,2-3 0,1-4-1,1-5 1,6-4 4,2-5 2,5-6 3,3-1 3,2-1 1,1 1 3,3-1 1,0 2 1,-1 2 1,-1 4 0,-1 3 1,-2 2 4,-2 4 9,-4 2 9,-3 4 10,-2 3 2,-4 5-3,-2 5-3,-3 5-3,-4 2 0,0 1 2,-3-1 3,-1 0 3,-1 0-2,2-1-8,2-1-6,3-1-8,1-3-4,4-3-3,2-4-4,4-4-3,3-4-2,4-3-4,3-2-2,5-4-3,2-2-2,3-5-3,1-4-2,3-3-2,-1-5-2,0-3-1,-1-5-1,-1-3-1,-1-3 1,-3 0 4,-1-2 4,-2 0 4,-3 1 3,-3 7 4,-3 6 2,-2 5 3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6"/>
    </inkml:context>
    <inkml:brush xml:id="br0">
      <inkml:brushProperty name="width" value="0.03171" units="cm"/>
      <inkml:brushProperty name="height" value="0.03171" units="cm"/>
      <inkml:brushProperty name="color" value="#00BFF3"/>
    </inkml:brush>
  </inkml:definitions>
  <inkml:trace contextRef="#ctx0" brushRef="#br0">100723 52850 693,'8'-16'0,"-1"-1"0,1-1 0,0-1 0,0-2 2,2 0 2,0 0 3,1-2 2,-3 5 7,-6 10 10,-8 11 10,-6 12 10,-4 5-2,-1 3-14,-1 1-13,-1 3-14,0-1-10,3 0-4,1-1-5,3-1-4,1-2-3,2-3-1,2-3-1,3-2 0,2-3-1,5-3 3,6-1 2,4-2 3,1 0 4,-1 0 9,-2 1 9,-2 2 9,-2 1 4,-1 3 2,-1 3 1,0 3 0,-2 6 4,-2 7 3,-2 8 5,-2 8 5,-2 6-2,0 6-7,-1 4-6,-1 5-6,-1 1-8,0-3-6,0-3-6,1-3-6,0 0-6,2 3-4,2 3-4,2 3-4,1-4-2,0-12-2,0-12-2,0-12-2,0-8 1,0-3-1,0-4 2,0-4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7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101346 52845 564,'7'-13'1,"-1"4"5,-1 6 2,0 5 5,-2 4 0,-2 5-1,-2 5-2,-2 5 0,-3 3-5,-2-1-3,-3 1-6,-3-1-5,-1-1-3,2-3-3,3-3-3,1-2-3,4-5 0,8-5 1,6-4 2,7-6 1,4-2 4,0-1 5,-1-2 5,1 0 5,-2 1 4,-1 2 1,-3 4 2,-1 3 1,-2 2 1,-2 3 3,-3 4 2,-1 2 2,-3 3 1,-6 1-2,-4 3-1,-5 2-1,-3 1-1,-1 1 1,-2 1-1,1 1 1,-1-1-2,2-3-1,3-3-2,1-3-3,5-2-1,6 0-2,7-2-3,8-1-1,3-1-2,3-2-2,2-2 0,1-2-2,1-1 1,-1 0 3,-1 0 3,-1 0 3,-5 2 3,-10 6 2,-10 4 2,-10 5 1,-6 3 0,-5 1-3,-3 1-3,-4 1-3,-2-1-1,3-1-1,2-3 0,1-1 0,3-1 0,0 0 2,1-1 0,1 1 2,2-2 2,5-3 5,3-3 5,4-2 4,8-3 3,12 0-2,11-2-2,13 0 0,6-1-4,2 0-2,2 0-4,2 0-3,0 0-3,-2 0-2,-2 0-4,-2 0-2,-1 1-4,0 3-7,0 4-6,0 2-7,-2 1-6,-5 0-8,-5-2-5,-5-1-8,-5 0-1,-3 0 5,-4 0 4,-4 0 5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4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103825 55050 333,'49'20'167,"16"14"-1,15 14 1,17 16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24:50.8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14981 7976 0,'0'0'0,"0"0"0,0 0 0,0 0 15,0 0-15,22 11 0,-22-11 16,0 0-16,25 9 0,-25-9 0,22 3 16,-10 1-16,1 0 0,2 2 15,2-2-15,1 0 0,-1 1 16,3 0-16,2-1 0,1 0 15,0 1-15,8 0 0,0 0 16,1-1-16,1 0 0,0-1 16,0-1-16,2 1 0,0-1 0,8 1 15,0 1-15,-1-1 0,0-1 16,0 2-16,1 2 16,7 1-16,0 0 0,1 0 0,-1 1 15,-1-1-15,-1-1 0,11 3 16,-1 3-16,-4-4 0,-3 1 15,1-2-15,2 0 0,-4 0 16,-1-1-16,7 1 0,-1-2 16,0-3-16,-1-2 0,3 3 15,-1 0-15,0 1 0,-1-3 0,6 2 16,5 3-16,-2 1 0,-2-1 16,29-1-16,-7-8 0,-11 3 15,-8 0-15,4 3 0,3 1 16,-2-1-16,0-2 0,2-3 15,0-1-15,-2 3 0,-3 4 0,3-2 16,0 0-16,-5-6 16,-3-3-16,6 0 0,6 1 15,2 8-15,2 1 0,-2-3 16,-2-2-16,0-1 0,0 1 0,3 0 16,3-2-16,-4 0 0,-2 0 15,3 1-15,2 3 0,-1 1 16,0 3-16,2-3 0,2 0 15,-5-1-15,-4 1 0,4 0 16,3 0-16,-4 5 0,-2 4 16,4-8-16,4-5 0,-7 4 0,-3 5 15,6-1-15,6 2 16,-4-4-16,-2-1 0,5-4 16,3-2-16,-5 3 0,-4 2 0,4 0 15,5 0-15,-3-1 0,-2 0 16,5 0-16,2-1 15,-3 0-15,-2 1 0,4-2 0,5 0 16,-4-1-16,-2 2 0,2 2 16,1 2-16,-3-5 0,0-2 0,5 0 15,4 1-15,-4 4 16,0 1-16,4 3 0,2 2 0,-4-4 16,-1-3-16,3-1 0,2-2 15,-6 3-15,-3 1 0,4-2 16,2-2-16,-2 5 0,1 2 15,5-2-15,4 0 0,-5-2 16,-5-1-16,3-1 0,1 0 16,-5-1-16,-3 0 0,5-1 15,2-1-15,-1 1 0,-2 2 0,6 2 16,4 4-16,-4-4 0,-3-2 16,2 0-16,1-2 15,-6 3-15,-3 0 0,6 1 0,6 0 16,-4 3-16,-1 3 0,2-2 15,2-3-15,-4 2 0,-2-2 16,-2 0-16,1 0 0,-2 1 16,0 1-16,6 2 0,3-1 15,-8-2-15,-6 0 0,9 1 16,6 1-16,-6 2 0,-4 3 0,4 1 16,2 1-16,-6-4 0,-5-3 15,6 2-15,5 1 0,-5 2 16,-4-1-16,3 1 0,5-1 15,-8 2-15,-3 0 0,2 3 16,3 3-16,-6 3 0,-4 1 0,-1 1 16,0 1-16,-14-4 0,-9-4 15,-3 4-15,-1 1 16,-17-5-16,-11-6 0,-7-1 0</inkml:trace>
  <inkml:trace contextRef="#ctx0" brushRef="#br0" timeOffset="144804.564">8256 8096 0,'0'0'0,"0"0"16,0 0-16,0 0 0,0 0 0,0 0 15,0 0-15,0 0 0,25 12 16,-25-12-16,0 0 0,30 2 16,-30-2-16,28-2 0,-13 5 15,2-2-15,1 1 0,1 2 16,3 0-16,1 0 0,-1 0 0,11 2 15,1 1-15,0-1 16,-2 1-16,4 0 0,4 1 16,7 2-16,-1-3 0,2 0 0,4-4 15,-1 0-15,-1-1 0,12-4 16,2-2-16,-4-2 0,-3 1 16,11-2-16,1-1 0,-8 4 15,-4 0-15,8 0 0,0-1 16,-6 0-16,-3-1 0,4 3 15,2 2-15,-7 0 0,-4-1 0,28 2 16,-2 0-16,-11 0 0,-7 0 16,4-2-16,3 0 15,-5-1-15,-1-2 0,4 2 0,2 2 16,-9-1-16,-6 1 0,4-1 16,4 0-16,-3-1 0,-1-1 15,2 4-15,2 2 16,-6 2-16,-5-2 0,-15 1 0,-10-2 15,-7 1-15</inkml:trace>
  <inkml:trace contextRef="#ctx0" brushRef="#br0" timeOffset="145453.7029">14051 7863 0,'0'0'0,"0"0"16,0 0-16,26 1 0,-26-1 0,25 3 16,-8 0-16,3-1 0,1 0 0,10 1 15,2-2-15,0 1 0,1 0 16,3 2-16,2 2 0,10-1 15,-3 0-15,1-3 0,2 1 16,-1 0-16,2 1 0,7-1 16,-3-2-16,-1 1 0,0 1 0,5-1 15,-4 0-15,-1-2 0,-1 0 16,2 0-16,0 1 16,-3-2-16,-2-4 0,1 2 0,2 1 15,3 2-15,-5 0 0,-2 0 16,0-3-16,-6 1 0,-4-2 15,0 2-15,0-1 0,-6 3 16,-4 0-16,-4 0 0,-2-1 16,-4 1-16,0 1 0,-2-2 15,1 0-15,-3 0 0,-2 0 0,-4-1 16,0 2-16,-4 2 0,-1-2 16,-1 0-16,-2 0 0,3-2 15,-3 2-15,1-2 0,-1 2 16,-2-2-16,-4 1 0,-5 0 15,-3 1-15,2 0 0,1 0 16,2 0-16</inkml:trace>
  <inkml:trace contextRef="#ctx0" brushRef="#br0" timeOffset="146870.3493">7586 8032 0,'0'0'0,"0"0"0,0 0 15,0 0-15,0 0 0,0 0 0,0 0 16,0 0-16,0 0 0,0 0 16,14 18-16,-14-18 0,0 0 15,26 14-15,-26-14 0,29 14 16,-13-7-16,2 1 0,1 0 15,1 1-15,0-1 0,2 2 16,2 0-16,7-1 0,0 2 0,2-1 16,2 0-16,0-1 0,-2 0 15,12-2-15,0-1 0,-2-1 16,-2-2-16,3-2 0,3-2 16,7-2-16,-2-1 0,1-5 15,-1-5-15,-1 0 0,-4 1 0,6-8 16,-3-6-16,-3 3 15,-1 0-15,-3-4 0,-1-3 16,-4 3-16,-5 1 0,4-9 0,1-3 16,-10 2-16,-6 2 0,-2-3 15,-1 0-15,-5 2 0,-3 1 16,-2-3-16,-1-2 0,-6 2 16,-1 4-16,-2-4 0,-1 0 15,-5 3-15,-2 3 0,0-3 16,-2-3-16,0 4 0,-1-1 0,-4 2 15,-6 0-15,2 2 0,1 3 16,-2 0-16,-1 0 16,4 6-16,-1-1 0,-5-5 0,-2 0 15,5 6-15,1 3 0,-2 2 16,-2-1-16,-2 1 0,-1 0 16,-3 3-16,0 2 0,-2 0 15,-1 2-15,-5 6 0,-2 2 16,-2 5-16,1-1 0,-4 5 15,1 3-15,-1-1 0,1-1 0,-9 5 16,-3 3-16,7 1 0,4 1 16,-1 4-16,0 3 15,5-3-15,4-2 0,-1 2 0,-2 1 16,4-1-16,3-4 0,1 5 16,0 1-16,2-1 0,1 0 0,-3 7 15,-2 6-15,6-4 16,4-1-16,-4 2 0,-3 4 15,4-2-15,4 0 0,-1 2 16,1 2-16,3-1 0,3-2 0,0 1 16,-2 1-16,1-2 0,3-1 15,2 4-15,4 1 16,2-4-16,3-4 0,2-1 0,2-1 16,1-3-16,1-3 0,1 2 15,4 1-15,2-3 0,4-2 0,2 2 16,3 0-16,0 0 15,-2-1-15,10-1 0,6 0 16,-3-3-16,-1 0 0,9-3 16,7 0-16,-1-3 0,-3-1 0,9-3 15,6-2-15,0-1 0,1 0 16,-8-1-16,-14-1 0,-10-3 16</inkml:trace>
  <inkml:trace contextRef="#ctx0" brushRef="#br0" timeOffset="147819.488">13008 7765 0,'0'0'0,"0"0"0,0 0 15,0 0-15,0 0 0,0 0 16,0 0-16,0 0 0,0 0 0,29 7 15,-29-7-15,30 0 0,-30 0 16,25 0-16</inkml:trace>
  <inkml:trace contextRef="#ctx0" brushRef="#br0" timeOffset="148821.3916">11860 6377 0,'0'0'0,"-6"-3"15,-3-1-15,-2-2 0,-1-1 0,-9-2 16,-4-1-16,1 2 16,0 1-16,-11 1 0,-4 0 0,2 4 15,-1 2-15,-2 4 0,0 3 16,0 3-16,0 1 0,-6 7 16,0 3-16,4 2 0,2 1 15,-7 12-15,-1 5 0,7 2 0,6 2 16,-1 3-16,-2 5 15,3 3-15,5-4 0,9 2 16,7 2-16,3-10 0,2-7 0,5 14 16,6-7-16,5-20 0,5-3 15,9 3-15,6 0 0,2-2 16,0-4-16,9 1 0,7 3 16,1-5-16,-1 1 0,8-2 15,5-3-15,-2-1 0,1-2 16,31 0-16,-2-3 0,-12-6 15,-8-3-15,-2-11 0,-3-8 16,-4 0-16,-6 0 0,-3-1 0,-2-1 16,-5-9-16,-5-7 0,-2-6 15,-2-6-15,0 3 0,0 1 16,-4-12-16,-4-7 0,-5 6 16,-4 4-16,0-5 0,-2-2 15,-4 3-15,-3 1 0,-3 4 16,-3 0-16,-6 7 0,-3 6 0,-7-5 15,-7-2-15,-4 11 0,-3 7 16,-9 0-16,-7 1 16,0 6-16,0 4 0,-11 9 0,-9 8 15,5 4-15,2 4 0,-15 9 16,-10 6-16,5 4 0,5 1 16,-8 16-16,-8 11 0,9 1 15,5 1-15,1 17 0,1 13 16,11-10-16,8-5 0,19 3 15,11 2-15,19-18 0,12-12 0,-1-14 16,-2-9-16,-1-8 0</inkml:trace>
  <inkml:trace contextRef="#ctx0" brushRef="#br0" timeOffset="149642.093">16689 6497 0,'0'0'0,"0"0"15,0 0-15,-21-15 0,13 10 0,-2 1 16,-3 1-16,0-1 15,-1 1-15,-2 3 0,0 3 16,-7 2-16,-3 1 0,0 3 0,-1 4 16,-1 3-16,-3 5 0,-8 8 15,1 5-15,-2 2 0,0 1 0,-6 12 16,2 2-16,7-1 0,7-1 16,0 3-16,7-5 15,7-6-15,6-4 0,9-3 16,8-2-16,5-6 0,6-1 0,7-2 15,6-2-15,3 0 0,2-2 16,5-5-16,4-5 0,6-2 16,3-3-16,3-1 0,3-2 15,5-5-15,-3-3 0,1-5 16,0-4-16,0-3 0,0-3 0,30-17 16,-7-1-16,-17-1 0,-10-3 15,-9-2-15,-2-1 0,-12 2 16,-7 0-16,-5-4 0,-4-1 15,-6 1-15,-2 0 0,-13 0 16,-9 0-16,-8 6 0,-7 4 16,-12 1-16,-11 1 0,-8 11 15,-6 8-15,-17 12 0,-14 7 16,-7 1-16,-5 3 0,-9 14 16,-6 7-16,37-6 0,26-7 0,17-5 15</inkml:trace>
  <inkml:trace contextRef="#ctx0" brushRef="#br0" timeOffset="151837.0564">7929 6229 0,'0'0'0,"0"0"0,0 0 16,0 0-16,0 0 0,0 0 0,0 0 16,23-4-16,-23 4 0,25-2 15,-4 6-15,-1 0 16,0-1-16,2 2 0,2 2 16,-2 3-16,-2 1 0,2 4 0,-3 0 15,-4 1-15,-1 0 0,-11 5 16,-7 6-16,-4 1 0,-2-1 0,-13 12 15,-9 2-15,1-1 16,2-3-16,-12 6 0,-3-2 16,9-7-16,2-5 0,3-3 15,8-7-15,6-4 0,5-4 0,8-3 16,8 1-16,3-5 0,4-1 16,6-3-16,7-4 0,0-4 15,-1-3-15,9 2 0,7 1 16,-2 1-16,-3 1 0,9-1 15,1 0-15,-10 3 0,0 0 0,2-5 16,1 0-16,-11 0 0,-6 3 16,-6 1-16</inkml:trace>
  <inkml:trace contextRef="#ctx0" brushRef="#br0" timeOffset="152071.8164">8305 6496 0,'0'0'0,"0"0"0,0 0 16,0 0-16,28-8 0,-28 8 15,36-6-15,-16 2 0,4 1 0,1 0 16,2-1-16,8 0 0,-1 1 16,0-1-16,0 3 0,0 0 15,-3 0-15,7 1 0,-2-1 16,-5 3-16,-4 2 0,-5-4 15,-4-2-15,-4-2 0,-2-2 16,-3 3-16,-2 0 0,0-1 0</inkml:trace>
  <inkml:trace contextRef="#ctx0" brushRef="#br0" timeOffset="152286.954">8542 6231 0,'0'0'15,"0"0"-15,0 0 0,0 0 16,0 0-16,1 35 0,-1-35 16,0 41-16,0-17 0,-1 9 15,-1 6-15,-2 14 0,2 4 0,2 25 16,2 6-16,3 14 0,0-5 16,6 17-16,5-3 0,10-6 15,6-18-15,4 6 0,-10-29 16,-9-21-16</inkml:trace>
  <inkml:trace contextRef="#ctx0" brushRef="#br0" timeOffset="152886.408">13370 6535 0,'0'0'0,"0"0"16,0 0-16,0 0 0,0 0 16,0 0-16,0 0 0,0 0 0,0 0 15,20 4-15,-20-4 16,21 4-16,-21-4 0,27 2 0,-27-2 15,40 2-15,-40-2 0,43 0 16,-21-1-16,1 0 0,1-2 16,5 3-16,-3 1 0,-2 1 15,0-1-15,-5 0 0,-1-1 16,-3 0-16,-1 0 0,-3 0 0,-1 0 16,-3 0-16</inkml:trace>
  <inkml:trace contextRef="#ctx0" brushRef="#br0" timeOffset="153089.9418">13568 6378 0,'0'0'0,"0"0"16,0 0-16,0 0 0,0 0 0,0 0 16,0 0-16,-7 29 0,7-29 15,-1 29-15,1-9 0,1 3 16,0 2-16,2 0 0,-1-2 15,2 11-15,1 0 0,0-1 16,2-3-16,2-4 0,2-6 16,-1-2-16,-2-3 0,-1-2 15</inkml:trace>
  <inkml:trace contextRef="#ctx0" brushRef="#br0" timeOffset="153320.0656">14207 6156 0,'0'0'0,"0"0"16,0 0-16,0 0 0,0 0 0,0 28 16,0-28-16,0 36 0,0-13 15,0 6-15,0 6 0,1 1 16,2 5-16,0 12 0,3 3 15,0 8-15,1-5 0,-1-4 16,-1-12-16,-1-10 0</inkml:trace>
  <inkml:trace contextRef="#ctx0" brushRef="#br0" timeOffset="153496.2025">14893 6598 0,'0'0'15,"0"0"-15,0 0 0,0 0 0,-1 27 16,1-27-16,0 0 0,0 25 16</inkml:trace>
  <inkml:trace contextRef="#ctx0" brushRef="#br0" timeOffset="155068.095">9580 7947 0,'0'0'15,"0"0"-15,0 0 0,0 0 0,0 0 16,20-15-16</inkml:trace>
  <inkml:trace contextRef="#ctx0" brushRef="#br0" timeOffset="155421.5653">13911 7446 0,'0'0'0,"-11"-1"0,-8 1 0,-3 1 16,-2 3-16,-4-1 0,5 1 15,4-3-15</inkml:trace>
  <inkml:trace contextRef="#ctx0" brushRef="#br0" timeOffset="165000.4738">16661 7738 0,'0'0'0,"0"0"15,0 0-15,0 0 0,0 0 0,0 0 16,0 0-16,21-5 0,-21 5 16,0 0-16,0 0 15,0 0-15,0 0 0,0 0 0,-22-9 16,22 9-16,0 0 0,-19-7 16</inkml:trace>
  <inkml:trace contextRef="#ctx0" brushRef="#br0" timeOffset="165182.2488">16172 7590 0,'0'0'0,"0"0"0,0 0 0,0 0 15,0 0-15,0 0 0</inkml:trace>
  <inkml:trace contextRef="#ctx0" brushRef="#br0" timeOffset="165348.8581">16364 7485 0,'0'0'0,"0"0"0,0 0 16,0 0-16,0 0 0,0 0 0,0 0 15,0 0-15</inkml:trace>
  <inkml:trace contextRef="#ctx0" brushRef="#br0" timeOffset="176501.138">17272 6927 0,'0'0'16,"0"0"-16,0 0 0,0 0 0,0 0 16,-23 9-16,23-9 15,0 0-15,0 0 0,-11 16 0,10-9 16,0-2-16,0-1 0,1 1 16</inkml:trace>
  <inkml:trace contextRef="#ctx0" brushRef="#br0" timeOffset="188025.0244">14287 15270 0,'0'0'0,"0"0"16,0 0-16,11-23 0,-8 13 0,3-3 15,0-2-15,0 0 0,-3-3 16,3-4-16,0-2 0,0 3 16,-1 0-16,1 4 0,-2 3 15,-1 1-15</inkml:trace>
  <inkml:trace contextRef="#ctx0" brushRef="#br0" timeOffset="189017.437">14331 14643 0,'0'0'0,"0"0"16,0 0-16,0 0 0,0 0 0,0 0 15,0 0-15,0 0 0,0 0 0,0 0 16,0 0-16,0 0 16,-22 12-16,22-12 0,0 0 0,-11 23 15,11-23-15,-7 22 0,4-8 16,0 2-16,-2 1 0,1 2 16,0 2-16,0 1 0,0 3 15,-3 6-15,0-1 0,1 2 16,0-1-16,0 1 0,-1 0 15,0 8-15,3-2 0,0 2 16,-1 2-16,0-2 0,-1-3 0,2 6 16,2 0-16,0 3 0,2 2 15,-3-1-15,-2-2 16,-1 1-16,2 2 0,-2 7 0,1-2 16,-2-3-16,0-1 0,1 0 15,-1 0-15,3-2 0,2 1 16,-2 6-16,0-1 0,1-5 15,1-5-15,1 2 0,0-1 16,3-4-16,2-2 0,0 1 16,1 0-16,-2-8 0,-2-4 0,1-2 15,0 0-15,0-8 0,-2-5 16,0-2-16,0-4 0,1-1 16,1-2-16,0-3 0,0-1 15,-1-4-15,0-3 0,1-3 16,-1-3-16,1-8 0,0-6 0,1-10 15,3-5 1,-3 2-16,-1 3 0,4-13 0,2-5 16,0-8-16,0 0 0,0 3 15,-2 0-15,-1 5 0,-3 2 0,1-11 16,1-1-16,-1 3 0,1 1 16,1-24-16,-2 10 0,0 13 15,1 5-15,-1 0 0,1 1 16,0 4-16,-1 4 0,0 2 15,2 1-15,-2 7 0,2 5 16,-1-1-16,-1-2 0,2 5 0,-1 3 16,0 2-16,1 0 15,-3 16-15,1 0 0,-2 2 0,1-2 16,-2 2-16,-2 1 0,1 2 16,0 2-16,0 2 0,1 2 15,0 0-15,2 3 0,-1 0 16,1 1-16,-2 4 15,-2 5-15,-1 2 0,-1 3 0,-1 3 16,0 2-16,-1 5 0,1 3 16,-1 5-16,0 4 15,-1 1-15,0 0 0,-2 12 0,-1 3 16,0 1-16,1 2 0,-3 10 16,0-1-16,2-2 0,2-3 0,0 8 15,3-2-15,-2-4 16,2-4-16,-1 22 0,4-8 0,1-9 15,2-7-15,-3 0 0,0 0 16,2-7-16,1-4 0,2-6 16,0-3-16,1-1 0,0 0 15,-1-4-15,-1-1 0,2-11 16,0-7-16,2-8 0,-1-5 16,-5-2-16,2 0 0,-2 0 15</inkml:trace>
  <inkml:trace contextRef="#ctx0" brushRef="#br0" timeOffset="190104.2266">7414 15649 0,'0'0'0,"0"0"0,0 0 15,0 0-15,0 0 0,0 0 16,22 0-16,-22 0 0,0 0 16,30-2-16,-30 2 0,28 0 0,-12 0 15,0 0-15,2 1 0,1 1 16,1 0-16,2 0 16,2 1-16,0 0 0,0 0 0,8 0 15,2 1-15,-2-2 0,-4 0 16,2 1-16,0 0 0,-2 2 15,1 0-15,2 2 0,0 1 16,-1 0-16,-4-1 0,2 2 16,-2 0-16,-1-1 0,0-2 0,-6-2 15,-1 0-15,-6-1 0</inkml:trace>
  <inkml:trace contextRef="#ctx0" brushRef="#br0" timeOffset="190637.5113">8330 15220 0,'0'0'0,"0"0"0,0 0 15,0 25-15,0-25 0,2 24 16,3-7-16,-1 2 0,1 2 0,0 9 16,2 2-16,-2 0 0,1 2 15,0 13-15,1 4 0,-2-3 16,1-4-16,-1 12 0,1 4 15,-2-5-15,1-3 0,-1 10 16,0-1-16,-1-7 0,0-5 0,0 2 16,2-5-16,-2-9 15,0-6-15,3-9 0,1-6 16,-1-7-16,1-5 0,-2 0 0,-1-1 16,-1-1-16</inkml:trace>
  <inkml:trace contextRef="#ctx0" brushRef="#br0" timeOffset="191121.3035">8438 15472 0,'0'0'15,"0"0"-15,0 0 0,0 0 16,0 0-16,0 0 0,0 0 0,22 9 16,-22-9-16,0 0 0,27 12 15,-27-12-15,22 9 0,-11-5 16,0-1-16,1 1 0,0 1 15,2-3-15,2 1 0,-1 0 16,1-2-16,-1 2 0,1-2 16,-2 0-16,0 0 0,-1-2 15,2-4-15,-2 2 0,-2-1 0,-1 2 16</inkml:trace>
  <inkml:trace contextRef="#ctx0" brushRef="#br0" timeOffset="191423.51">8821 14905 0,'0'0'0,"0"0"0,0 0 16,0 0-16,0 0 0,0 0 15,0 0-15,0 0 0,0 0 0,-4 23 16,4-23-16,-2 26 0,2-26 15,2 37 1,-2-10-16,0 5 0,2 6 16,0 0-16,1-1 0,1 18 15,2 15-15,-1-4 0,1-5 0,1 19 16,0 5-16,1 4 0,-1-10 16,3 13-16,1-3 15,-3-7-15,0-7 0,9 27 0,1-13 16,-4-27-16,-6-20 0,-2-12 15</inkml:trace>
  <inkml:trace contextRef="#ctx0" brushRef="#br0" timeOffset="192004.4315">7862 14193 0,'0'0'0,"0"0"16,-13 21-16,9-10 0,1 3 16,-2 12-16,1 9 15,0 0-15,-2 1 0,0 13 0,2 5 16,2-1-16,1 2 0,1 13 16,0 4-16,3 9 0,3-2 0,0 1 15,1 2-15,-2 6 16,1-4-16,3 41 0,-1-5 0,1-8 15,1-6-15,0-4 0,0-2 16,-1-5-16,0-4 0,-2 8 16,1 7-16,-1-3 0,-3-3 15,7-2-15,5-2 0,0-6 16,2-4-16,-6-27 0,-4-18 16,-3-13-16</inkml:trace>
  <inkml:trace contextRef="#ctx0" brushRef="#br0" timeOffset="202471.9333">13941 15503 0,'0'0'15,"0"0"-15,0 0 0,-20-3 16,20 3-16,-19 0 0,5 1 15,-1-2-15,1 0 0,0-1 16,-2 0-16,-1 0 0,-2-1 0,-7-2 16,1-2-16,0-2 0,-1-3 15,-3-3-15,-4-4 0,1 0 16,2-4-16,-9-10 0,0-7 16,1 2-16,3 0 0,-5-7 15,4 3-15,-2 0 0,1 1 0,-3-5 16,4 3-16,2 2 0,0 1 15,0 0-15,1-1 16,5 2-16,3 0 0,-3-6 0,-2 1 16,2 1-16,4 3 0,0-2 15,0-1-15,5 1 0,4 1 16,1 2-16,0 0 0,1 4 16,2 3-16,-2-1 0,1-1 15,2 6-15,2 5 0,1 1 16,3 1-16,0 3 0,1 1 0,1 0 15,-1-1-15,1 1 0,-1 0 16,2 2-16,2 1 16,-1-1-16,0-1 15,0 3-15,0 1 0,-3 4 0,-3-1 16,3 2-16,0-1 0,-1 1 16,1 1-16,0 1 0,-1 1 0,1-1 15,0 0-15,-1-1 16,1 1-16,-1 1 0,-1 0 15,0 1-15,0 0 0,0 2 16,0 0-16,2 1 0,0 2 0,-2 2 16,1 2-16,-2 1 0,0 0 15,-2 2-15,-1 3 0,2 1 16,-1 2-16,-2 8 0,-1 4 16,1 0-16,1 1 0,-1 3 15,-1 5-15,-1 2 0,1-4 0,0 1 16,0 2-16,0-2 15,0-1-15,0-1 0,2-6 16,3-6-16,1-4 0,2-5 16,1-1-16,-1-3 0</inkml:trace>
  <inkml:trace contextRef="#ctx0" brushRef="#br0" timeOffset="202671.9419">12762 13861 0,'0'0'0,"0"0"0,0 0 16,0 0-16,27 6 0,-27-6 0,38 8 16,-11-3-16,3 0 0,18 0 15,6-2-15,-9 0 0,-6-1 0,-7 1 16</inkml:trace>
  <inkml:trace contextRef="#ctx0" brushRef="#br0" timeOffset="203379.3485">14549 13907 0,'0'0'0,"-4"11"15,-3 4-15,-1 3 0,0 2 0,-6 13 16,-3 14-16,0 9 0,1 5 0,-3 16 16,1 2-16,-2 10 15,2-4-15,-1 12 0,1 1 16,1 4-16,1-5 0,-3 25 15,3-10-15,3-11 0,2-7 0,0 6 16,0 4-16,0-10 0,0-7 16,-4 1-16,-1 1 15,2-2-15,5-1 0,0 13 0,1 9 16,-2 1-16,-2-1 0,2 5 16,2 3-16,2-10 0,1-4 15,0 4-15,-1 2 0,2-10 16,1-10-16,0 3 0,2-1 15,0-8-15,0-6 0,2 1 16,1 0-16,1-11 0,-1-8 0,0-1 16,1-1-16,3-12 0,0-9 15,1-9-15,0-5 0,-1-11 16,1-6-16,-3-1 0,0-2 16,-2 0-16</inkml:trace>
  <inkml:trace contextRef="#ctx0" brushRef="#br0" timeOffset="216894.9897">9111 12550 0,'0'0'0,"0"0"0,0 0 15,0 0-15,0 0 0,-10-20 0,10 20 16,0 0-16,0 0 0,-12-22 16,8 15-16,1 0 0,1 2 0,0-4 15,1 1-15,-3 0 0,2-1 16,1 1-16,0-1 16,1 1-16,0 2 0,0 0 0</inkml:trace>
  <inkml:trace contextRef="#ctx0" brushRef="#br0" timeOffset="218971.4525">6052 12580 0,'0'0'0,"-6"0"0,-6 0 16,0 2-16,-2 3 0,-10 2 15,-6 2-15,-2 0 0,-1 1 16,-8 3-16,2 2 0,-2 1 15,2 2-15,-10 10 16,-4 6-16,-2 4 0,-1 3 16,6-6-16,7-1 0,-8 4 15,2-1-15,7-2 0,5-2 0,-5 8 16,2 3-16,4-9 0,1-6 16,1 3-16,-5 1 15,10 2-15,5-2 0,-4 9 0,2 2 16,8-12-16,2-4 0,-4 11 15,3 5-15,4-9 0,3 0 0,0 1 16,4 3-16,3-6 16,4-5-16,4 4 0,1 3 15,1-5-15,0-2 0,3-2 16,2 2-16,0-2 0,2-3 0,0 4 16,1 1-16,6-2 15,5 1-15,1-1 16,2 0-16,-5-4 0,-2-4 0,4-1 15,2-1-15,2-1 0,3 0 0,0-1 16,1 0-16,1 0 0,-3 0 16,3-1-16,5-2 0,-2-2 15,1 0-15,3-1 0,2 0 16,2-4-16,1-2 0,1-3 16,0-1-16,3-4 0,1-2 0,8-4 15,-3-2-15,-2 0 16,-2 0-16,2 0 0,1-1 15,-3-2-15,-2 1 0,-1-6 0,0-2 16,0-2-16,-6 3 0,12-6 16,-3 2-16,-12-10 0,-9-7 15,-1 0-15,2 2 0,-4 0 16,-1 0-16,-6 1 0,-4 0 16,-7-3-16,-4-1 0,4-2 15,4 0-15,-5 5 0,-3 4 16,-1-3-16,-1-2 0,-5-2 0,0 1 15,-5-3-15,-3 0 16,3 18-16,1-2 0,-9-19 0,-2 1 16,7 17-16,0-1 0,-4-15 15,0 2-15,2 19 0,-2-2 16,-7-3-16,-4-1 0,1 2 16,2 2-16,-5 1 0,-1 2 15,-4 1-15,-5 1 0,1 2 16,1 3-16,-5 2 0,-3 0 0,0 5 15,0 1-15,-4 1 0,1 2 16,-4 2-16,-1 2 0,-1 3 16,2 1-16,-5 4 0,-1 5 15,-2 3-15,-2 5 0,-2 6 16,3 3-16,-16 15 0,1 0 16,5 8-16,4 4 0,5 4 15,9 1-15,-2 2 0,0 0 16,3 6-16,2 3 0,4 10 15,4 8-15,7-3 0,8-3 16,4 5-16,2 3 0,1 4 0,2 3 16,4-29-16,4-22 0,1-14 15</inkml:trace>
  <inkml:trace contextRef="#ctx0" brushRef="#br0" timeOffset="220806.5754">7646 13379 0,'0'0'0,"0"0"0,0 0 15,0 0-15,0 0 0,0 0 0,0 0 16,0 0-16,0 0 0,0 0 16,23 5-16,-23-5 0,0 0 15,29-1-15,-29 1 0,27-2 16,-12 1-16,4-1 0,3 0 15,0-1-15,-3-2 0,4-1 16,5 1-16,5-3 0,0 0 0,3-2 16,4-2-16,-4-1 0,1 0 15,9-2-15,1-1 16,-4 1-16,-2 0 0,12-2 0,2 0 16,-6-1-16,-5 1 0,13-5 15,4 0-15,-9 1 0,-6 0 16,5 1-16,3 0 0,-2 3 15,-4 2-15,15-1 0,3-1 16,-9 2-16,-5 1 0,28-6 16,-1 1-16,-15 5 0,-11 3 0,3 0 15,3 0-15,-5 0 0,-3-1 16,6-4-16,4-4 16,-8 2-16,-4 0 0,2 0 15,3 0-15,-8 4 0,-6 2 0,10-9 16,7-4-16,-8 4 0,-7 4 15,5-1-15,6-2 0,-8 4 16,-5 4-16,5-5 0,4-2 16,-2 0-16,-1 1 0,1 2 15,0 1-15,-8 1 0,-4 0 0,3-1 16,4-3-16,-5 8 0,-5 4 16,4-2-16,3-3 0,-7-1 15,-4-1-15,3-4 0,2-2 16,-18 9-16,-2 2 0,2-2 15,-4 3-15,-3 3 0</inkml:trace>
  <inkml:trace contextRef="#ctx0" brushRef="#br0" timeOffset="221255.4502">11023 11916 0,'0'0'16,"0"0"-16,0 0 0,0 0 0,0 0 16,0 0-16,0 0 0,0 0 15,0 0-15,30 17 0,-30-17 16,27 15-16,-27-15 0,31 17 15,-12-8-15,2 1 0,1-2 0,2 1 16,0 2-16,7 0 16,0-1-16,1 1 0,1 0 15,-3-1-15,-1-3 0,5 3 16,-1-1-16,-4 0 0,-3-2 0,-1-2 16,-3 1-16,-5-1 0,-1 2 15,-4 1-15,-1 2 0,-3 0 16,-2 0-16,-3 0 0,-5 3 15,-2 4-15,-4 1 0,-10 13 16,-9 5-16,-2 2 0,-1-1 16,-17 17-16,-5 5 15,2-2-15,-1-1 0,-10 12 0,-7 10 16,18-21-16,15-17 0,10-11 0</inkml:trace>
  <inkml:trace contextRef="#ctx0" brushRef="#br0" timeOffset="221772.2552">11195 11091 0,'0'0'0,"-7"-1"0,0 1 16,-1 0-16,0 0 0,-6 4 16,-3 3-16,0 3 0,1 0 0,-10 10 15,-1 4-15,-1 4 0,2 1 16,-3 10-16,3 2 0,4-4 15,4-5-15,0 7 0,4 0 16,4-8-16,4-5 0,4-3 16,3-2-16,3-4 0,0-5 0,6-1 15,5-4-15,1-1 16,3 0-16,0 0 0,4 2 16,-4-1-16,0-2 0,0 2 15,-2 1-15,1 0 0,1-1 0,-4 4 16,-1 5-16,-5-2 0,-1 0 0,-7 3 15,-5 2-15,-3-1 16,-3 1-16,-5 5 0,-5 3 16,-2-1-16,-2-3 0,-4 2 15,-3 0-15,-3 1 0,2-2 0,2-4 16,4-5-16,7-6 16,6-5-16,3 0 0,2-1 0,2 0 15</inkml:trace>
  <inkml:trace contextRef="#ctx0" brushRef="#br0" timeOffset="222155.5992">11352 11400 0,'0'0'16,"0"0"-16,0 0 0,-4 18 0,4-18 15,-4 20-15,4-5 0,0 1 16,0 3-16,2 0 0,2 0 16,0-1-16,1-1 0,2 2 15,4-2-15,0-2 0,2-4 0,0-2 16,1-4-16,-1-2 0,1-1 16,1-7-16,3-2 0,0-4 15,1-3-15,0-2 0,-2-5 16,0-2-16,-3-1 0,3-10 15,-3-3-15,-2 4 0,-2 1 0,-1-5 16,-3 2-16,-4 6 16,-2 3-16,-5 5 0,-3 3 15,-7 5-15,-2 3 0,-4 6 16,-4 6-16,3 7 0,-2 4 0,-9 9 16,-2 5-16,7-6 0,6-5 15,4-3-15</inkml:trace>
  <inkml:trace contextRef="#ctx0" brushRef="#br0" timeOffset="222454.666">12041 11368 0,'0'0'0,"0"0"0,0 0 15,0 0-15,17 21 0,-17-21 0,11 21 16,-8-5-16,-2 4 0,-4 7 16,-4 5-16,-2 1 0,-2 1 15,-4 11-15,-3 0 0,-3 5 16,0-5-16,3-2 0,2-11 16,6-6-16,6-7 0,11-5 15,10-2 1,12-13-16,11-8 0,3-3 0,3-3 15,20-12-15,9-8 0,10-5 16,-4 2-16,-12 5 0,-21 10 16,-13 6-16</inkml:trace>
  <inkml:trace contextRef="#ctx0" brushRef="#br0" timeOffset="228722.4651">6090 14612 0,'0'0'0,"0"0"0,0 0 15,0 0-15,0 0 0,-25 5 0,25-5 16,0 0-16,-21 9 0,13-5 15,0 0-15,2 2 0,-1 1 0,0-2 16,2 0-16,0 0 16,2 1-16,1-2 0,0 0 15,0 0-15</inkml:trace>
  <inkml:trace contextRef="#ctx0" brushRef="#br0" timeOffset="229237.7006">5717 15670 0,'0'0'0,"0"0"0,0 0 16,0 0-16,0 0 0,0 0 0,-2 21 15,2-21-15,0 0 0,0 0 16,0 0-16,0 0 0,0 0 16,0 0-16,0 0 0,0 0 15,22-13-15,-22 13 0,0 0 16,12-18-16</inkml:trace>
  <inkml:trace contextRef="#ctx0" brushRef="#br0" timeOffset="229625.5453">5572 13811 0,'0'0'15,"0"0"-15,0 0 0,0 0 0,0 0 16,0 0-16,0 0 0,0 0 16</inkml:trace>
  <inkml:trace contextRef="#ctx0" brushRef="#br0" timeOffset="230288.7052">4634 12935 0,'0'0'0,"0"0"15,0 0-15,0 0 0,0 0 16,0 0-16,23 11 0,-23-11 16,0 0-16,31 2 0,-31-2 15,34-1-15,-17 0 0,4-1 16,3-1-16,0 0 0,1 0 0,13-2 15,0-1 1,0-2-16,-1 1 16,-5 0-16,-4 0 0,4-1 0,-7 0 15,0 1-15,-3 0 0,-4-1 16,0 2-16,-8 1 16,2 0-16,-3-1 0,1 1 0,-4 1 15,1-1-15,-2 2 0</inkml:trace>
  <inkml:trace contextRef="#ctx0" brushRef="#br0" timeOffset="230705.6341">5184 12567 0,'0'0'0,"0"0"0,0 0 15,0 0-15,0 0 0,0 0 16,23 3-16,-23-3 0,0 0 16,36-7-16,-36 7 15,40-5-15,-14 1 0,0 2 0,-5 0 16,6 0 0,1 2-16,-5 1 15,-1 1-15,-3 2 0,-4 1 0,-6 5 16,-6 6-16,-5 1 0,-1 1 15,-4 4-15,-6 2 0,-1 0 16,-3 1-16,-2 5 0,3 0 16,-2-6-16,2-4 0,2-1 15,0-2-15,6-2 0,2-3 0,4-1 16,4-4-16,1-1 16,4-2-16,4-6 0,5-4 0,4-2 15,2-3-15,13-6 0,7-6 16,1-2-16,1-3 15,7-1-15,5-3 0,6-2 16,-6 3-16,-6 3 0,-12 7 0,-11 6 16</inkml:trace>
  <inkml:trace contextRef="#ctx0" brushRef="#br0" timeOffset="231466.3176">5932 13083 0,'0'0'0,"0"0"0,0 0 0,0 0 16,0 0-16,0 0 0,0 0 15,0 0-15,-22 2 0,22-2 16,0 0-16,0 0 0,0 0 0,0 0 16,0 0-16,0 0 0</inkml:trace>
  <inkml:trace contextRef="#ctx0" brushRef="#br0" timeOffset="233656.1885">4694 12768 0,'0'0'0,"0"0"16,0 0-16,0 0 0,-25-4 0,16-1 16,-2-2-16,3-4 0,2-2 15,2-7-15,3-2 0,6-13 16,4-4-16,6-5 0,4-3 15,6-9-15,1 3 0,8-5 16,-1 4-16,-5 8 0,-2 6 0,2 5 16,-1 11-16,-3 10 0,-1 7 15,-5 17-15,-4 13 0,-4 3 16,-3 3-16,3 12 16,2 10-16,-2-11 0,-2-8 15,-3-8-15</inkml:trace>
  <inkml:trace contextRef="#ctx0" brushRef="#br0" timeOffset="234076.4378">6008 15584 0,'0'0'0,"0"0"16,0 0-16,0 0 0,0 0 0,0 0 16,0 0-16,0 0 0,0 0 15,0 0-15,-16 14 16,16-14-16,0 0 0,0 0 15,0 0-15,0 0 0,0 0 0,0 0 16</inkml:trace>
  <inkml:trace contextRef="#ctx0" brushRef="#br0" timeOffset="234229.8384">5991 15325 0,'0'0'0,"0"0"16,0 0-16,0 0 0,0 0 0,0 0 16,1-24-1,-1 24-15</inkml:trace>
  <inkml:trace contextRef="#ctx0" brushRef="#br0" timeOffset="235071.7806">4720 12734 0,'0'0'0,"0"0"0,3-20 16,-3 20-16,9-31 0,1 2 15,5-7-15,-2 1 0,2 0 0,4-11 16,4-5 0,0 5-16,1 3 0,5-6 0,3 1 15,-5 4-15,-7 9 0,-6 10 16,-3 7-16,-2 5 0,-2 4 0,-4 10 16,-1 8-16,-6 7 0,-2 5 15,-8 10-15,-6 7 16,-2 1-16,0 1 0,-12 20 0,-5 6 15,4-5-15,2-4 0,0 5 16,5-2-16,6-14 0,4-11 0,-1 0 16,8-14-16,5-10 15,3-8-15,7-13 0,5-9 16,0-1-16,-2-2 0,6-3 16,6-1-16,2 1 0,1 2 0,1 0 15,2-1-15,-2 7 0,-1 5 16,3 5-16,2 5 15,-4 6-15,-2 4 0,-4-2 16,-5-2-16,-4 0 0</inkml:trace>
  <inkml:trace contextRef="#ctx0" brushRef="#br0" timeOffset="235558.2232">6527 14410 0,'0'0'0,"0"0"16,0 0-16,0 0 0,0 0 0,8-27 15,-8 27-15,7-30 0,-3 14 0,2-1 16,-3-3-16,2 3 0,-2 2 15,1 2-15</inkml:trace>
  <inkml:trace contextRef="#ctx0" brushRef="#br0" timeOffset="235883.2184">6061 14566 0,'0'0'0,"0"0"16,0 0-16,0 0 0</inkml:trace>
  <inkml:trace contextRef="#ctx0" brushRef="#br0" timeOffset="236181.6035">6743 13442 0,'0'0'0,"0"0"16,0 0-16,0 0 0,-5 23 0,5-23 15,0 0-15,0 14 0</inkml:trace>
  <inkml:trace contextRef="#ctx0" brushRef="#br0" timeOffset="239539.2016">7041 11171 0,'0'0'0,"0"0"16,-15 10-16,5-5 0,-4 1 15,-6 4-15,-3 2 0,0 2 16,-1 2-16,-1 3 0,-1 3 16,-5 6-16,-2 0 0,3 5 15,1 5-15,4 4 0,-1 3 16,-4 11-16,1 0 16,7-5-16,5-3 0,3 4 0,3-3 15,4-3-15,5-4 0,2-1 16,2 2-16,8 1 15,7 2-15,-2-6 0,-3-6 0,7 6 16,4-1-16,-4-8 16,1-2-16,9 6 0,4 1 15,-4-5-15,-1-5 0,5 4 16,3 0-16,-3-4 0,-2-5 0,8 1 16,7 0-16,-4-2 0,-2-5 15,4 1-15,7 1 16,-7-3-16,-2 0 0,29 0 0,2-5 15,-32-7-15,1 1 0,30-8 16,2-5-16,-14 0 0,-9 0 0,11-9 16,9-4-16,-8 0 15,-6-1-15,8-8 0,6-7 16,-16 3-16,-10 1 0,14-9 16,9-8-16,0-2 0,-3 0 15,-10-4-15,-7 0 0,-4 3 16,0 4-16,-2-3 0,-2-3 15,-4 4-15,-3 6 0,-6-6 16,-4-5-16,-1 3 0,0 3 0,-5-1 16,-2-2-16,-4 4 0,-2 0 15,-4 3-15,-2-2 0,-6 5 16,-4 5-16,-6-2 0,-3-2 16,-3 3-16,-2 3 0,0-1 15,1-1-15,-4 5 0,-4 3 0,-2 0 16,-4-1-16,4 2 15,1 2-15,-9 4 0,-6 2 0,5 1 16,2 0-16,-8 0 16,-6-2-16,3 8 0,0 5 0,-3 2 15,-3 0-15,-7 4 0,-2 1 0,-5 4 16,-4 3-16,5 2 16,4 5-16,-5 0 0,-5 2 15,0 3-15,1 4 0,0 0 16,-1 4-16,4 0 0,-1 2 0,-3 4 15,-3 2-15,3 5 0,4 4 16,-5 6-16,-2 3 0,-2 3 16,0 3-16,-3 7 0,1 3 15,3 9-15,5 4 0,-1 13 16,1 9-16,6-1 0,3-2 16,5 10-16,4 8 0,4-1 15,5-3-15,14-34 0,10-24 16,7-16-16</inkml:trace>
  <inkml:trace contextRef="#ctx0" brushRef="#br0" timeOffset="247126.9948">8920 13216 0,'0'0'0,"0"0"16,0 0-16,0 0 0,0 0 0,0 0 15,-12 27-15,12-27 0,-5 29 16,3-10-16,0 6 0,1 0 15,0 2-15,-1 3 0,-1 3 16,1 10-16,1-1 0,0 10 16,1-3-16,0-2 0,0-3 0,1 0 15,0-7-15,1-10 0,1-7 16,-2-4-16,0-3 16,0-3-16</inkml:trace>
  <inkml:trace contextRef="#ctx0" brushRef="#br0" timeOffset="247322.173">8956 13507 0,'0'0'16,"0"0"-16,0 0 0,0 0 0,0 0 15,0 0-15,0 0 16,0 0-16,23-13 0,-23 13 16,25-7-16,-25 7 0,28-8 0,-11 5 15,1 0-15,-1 1 0,1 0 16,1-2-16,-1-1 15,1 0-15,0-1 0,1-1 0,-4 1 16,-1 2-16</inkml:trace>
  <inkml:trace contextRef="#ctx0" brushRef="#br0" timeOffset="247522.4364">9369 12980 0,'0'0'0,"0"0"0,0 0 16,0 0-16,0 0 0,0 0 15,-18 14-15,18-14 0,-5 20 0,2 0 16,1 7-16,-1 3 0,-3 4 16,2 5-16,1 6 0,-1 16 15,3 2-15,1 19 0,1 2 16,6 14-16,4-4 0,1 3 16,1-11-16,-2-13 0,-3-21 15,-2-14-15</inkml:trace>
  <inkml:trace contextRef="#ctx0" brushRef="#br0" timeOffset="247822.6517">9527 13405 0,'0'0'0,"0"0"15,0 0-15,0 0 0,0 0 0,0 0 16,0 0-16,21-14 0,-21 14 0,28-11 16,-7 4-1,2-1-15,0 1 0,4 0 0,1 1 16,1-1-16,1 0 0,9-1 16,3 1-16,-1 1 15,-1 0-15,7 0 0,1 2 0,-3 0 16,-2 1-16,6-1 0,0 0 15,-5 0-15,-2 0 0,-9 1 16,-8 1-16,-5 0 0</inkml:trace>
  <inkml:trace contextRef="#ctx0" brushRef="#br0" timeOffset="248272.9289">10721 12883 0,'0'0'0,"0"0"0,0 0 0,0 0 15,0 0-15,0 0 0,0 0 16,-15 13-16,15-13 0,-7 19 16,3-4-16,1 5 0,-1 2 0,2 4 15,1 4-15,0-1 16,1 0-16,0 7 0,2 0 0,1 3 15,2-4-15,3-4 0,1-3 16,4-4-16,1-7 0,2-9 16,3-7-1,-1-4-15,-3-3 0,4-7 0,2-6 16,-1-4-16,0-2 0,-1-6 0,1-5 16,1-6-16,-3 0 0,-5 2 15,-2-1-15,-4 5 0,-3 4 16,-2-2-16,-2 3 0,-3 9 15,-1 0-15,-7 5 0,-5 4 16,-1 4-16,-2 3 0,-1 8 16,-1 5-16,-4 8 15,-4 6-15,5-2 0,3-1 0,7 0 16,5 0-16,6-3 16,7-4-16,-2-2 0,0-3 15,-1 0-15</inkml:trace>
  <inkml:trace contextRef="#ctx0" brushRef="#br0" timeOffset="248455.365">11237 12589 0,'0'0'15,"0"0"-15,0 0 0,0 0 0,0 0 16,0 25-16,0-25 16,0 33-16,1-12 0,1 7 15,-2 6-15,0 1 0,-2 1 0,1 16 16,0 2-16,1 6 0,2-6 15,1 5-15,-1-5 16,1-11-16,2-9 0,-2-7 0,-1-6 16,0-5-16</inkml:trace>
  <inkml:trace contextRef="#ctx0" brushRef="#br0" timeOffset="248642.201">11346 12895 0,'0'0'0,"0"0"0,0 0 15,0 0-15,0 0 0,0 0 16,30-9-16,-30 9 0,29-9 0,-10 3 16,3 0-16,1-2 0,1-1 15,0 1-15,1 1 0,5-5 16,1-2-16,-1-2 0,0-1 16,-5 2-16,-4 3 0,-3 2 15</inkml:trace>
  <inkml:trace contextRef="#ctx0" brushRef="#br0" timeOffset="248856.2076">11757 12323 0,'0'0'16,"0"0"-16,0 0 0,0 0 16,0 0-16,-5 32 0,4-11 15,1 4-15,1 6 0,1 5 16,1 6-16,1 17 0,2 5 0,0 23 15,2 7-15,2 16 16,0-1-16,6 24 0,5 19 16,17 48-16,4-23 0,-14-55 0,-8-38 15,-7-26-15</inkml:trace>
  <inkml:trace contextRef="#ctx0" brushRef="#br0" timeOffset="249209.4389">12373 12516 0,'0'0'0,"0"0"0,0 0 0,0 0 16,0 0-16,0 0 15,0 0-15,0 0 0,0 0 0,0 0 16,21-3-16,-21 3 0,0 0 0,0 0 16</inkml:trace>
  <inkml:trace contextRef="#ctx0" brushRef="#br0" timeOffset="250393.8309">11662 13358 0,'0'0'0,"0"0"0,0 0 0,0 0 15,0 0-15,0 0 0,0 0 16,0 0-16,0 0 0,0 0 16,0 0-16,0 0 0,-17 22 15,17-22-15,0 0 0,-15 30 16,15-30-16,-15 17 0,7-10 16,0 0-16,1-2 0,2 0 15</inkml:trace>
  <inkml:trace contextRef="#ctx0" brushRef="#br0" timeOffset="250772.4638">7974 14258 0,'0'0'0,"-10"10"0,-6 6 16,-6 3-16,-3 1 0,-7 10 16,-11 11-16,3-2 0,1-4 0,5-3 15,7-8-15,-5 12 0,-5 9 16,6-7-16,8-11 16,6-7-16</inkml:trace>
  <inkml:trace contextRef="#ctx0" brushRef="#br0" timeOffset="251038.949">7019 15607 0,'0'0'0,"0"0"16,0 0-16,-11 18 0,8-11 16,0 2-16,-1 3 0,3 1 15,-2 0-15,1 2 0,0 0 16,0 1-16,1 0 0,0 5 15,0 0-15,0 0 0,0 0 0,-1-2 16,0-1-16,2-3 0,1 0 16,0-2-16,-1 0 15,1-1-15,0-1 0,1-1 0,0-4 16,3-1-16,0-3 0,1-2 16,-1-1-16,1 0 0,-1 0 0,-1-1 15</inkml:trace>
  <inkml:trace contextRef="#ctx0" brushRef="#br0" timeOffset="251605.9576">7439 15224 0,'0'0'0,"0"0"15,0 0-15,0 0 0,0 0 0,0 0 16,0 0-16,0 0 16,0 0-16,0 0 0,0 0 15,0 0-15,0 0 0,0 0 0,0 0 16,0 0-16,-24 13 0,24-13 16,0 0-16,-19 11 0,19-11 15,0 0-15,-19 11 0,19-11 16,-16 6-16,9-3 0,-1 2 15,0-1-15,1 1 0,2-1 16,-4 0-16,2-1 0,1 1 0,-2 0 16,-1 2-16,1-1 15,1 1-15,-1 1 0,0 1 16,0 0-16,0 0 0,0 0 16,0 2-16,0 0 0,-1 1 0,0 1 15,-1 0-15,1-1 0,1 1 16,2 1-16,-1 2 0,0-1 15,0-1-15,-1 5 0,-2 1 16,1-2-16,3-2 0,-3 0 16,2-2-16,2-2 0,2-2 0,-1-1 15,2-2-15,0-1 16</inkml:trace>
  <inkml:trace contextRef="#ctx0" brushRef="#br0" timeOffset="252557.4194">5477 14716 0,'0'0'0,"0"0"0,0 0 16,0 0-16,0 0 0,18-11 0,-18 11 15,0 0-15,26-11 0,-13 6 16,1 1-16,0 1 16,0 1-16,1 0 0,1 0 0,-1-2 15,2 0-15,2 0 16,2 1-16,-1-1 0,-2-2 0,5 2 16,0 1-16,-4 0 0,0 2 0,-1 1 15,-2 1 1,-1 1-16,-4 0 0,-3 4 0,-1 1 15,-1 1-15,-2 1 0,-2 2 16,-2 1-16,-3 4 0,-5 0 0,0 4 16,-1 0-16,-3 1 15,1 0-15,-2 2 0,-2 0 16,-1 0-16,-2 0 0,-1 1 16,3-4-16,3-3 0,3-3 0,-1-3 15,4-3-15,0-1 0,1 0 16,2-3-16</inkml:trace>
  <inkml:trace contextRef="#ctx0" brushRef="#br0" timeOffset="252739.284">5477 15000 0,'0'0'0,"-2"11"0,0 5 15,-1 7-15,1 3 0,0-1 16,1-4-16,1-4 0</inkml:trace>
  <inkml:trace contextRef="#ctx0" brushRef="#br0" timeOffset="256350.5291">7229 15841 0,'0'0'0,"0"0"0,0 0 16,0 0-16,0 0 0,0 0 0,0 0 15,0 0-15,0 0 0,0 0 16,0 0-16,0 0 0,-5 21 15,5-21-15,0 0 0,16 20 16,-16-20-16,0 0 0,23 18 16,-23-18-16,23 10 0,-12-5 15,-1-1-15,-1 0 0</inkml:trace>
  <inkml:trace contextRef="#ctx0" brushRef="#br0" timeOffset="268392.1361">21847 12714 0,'0'0'0,"0"0"0,0 0 16,0 0-16,0 0 0,0 0 15,0 0-15,0 0 0,0 0 0,0 0 16,27-5-16,-27 5 0,0 0 16,29-4-16,-29 4 15,24-2-15,-24 2 0,22-2 0,-11 2 16,0 0-16,0 0 0,0 0 15,1 2-15,0-1 0,-1 2 0,1 1 16,2 2-16,-2 1 16,-1 0-16,-2 3 0,-2 1 15,-2 2-15,-3 2 0,-2 2 16,-1 0-16,-1 0 0,-2 0 0,-3 7 16,-3 1-16,1-3 0,0-2 15,-1 0-15,-1 1 16,0-3-16,0-3 0,-1 0 0,0-4 15,3-6-15,1 0 0,-1-6 16,2-6 0,0-1-16,3-2 0,1-2 0,2-1 15,-1-2-15,0-2 0,1-1 16,1 0-16,1 2 0,1-1 0,-1-2 16,0-4-16,-1 2 0,0 2 15,-1 0-15,1 3 16,-1 6-16,0 1 0,0 2 0,0 1 15,-1 2-15,-1 0 0,3 4 16,0 0-16,0 4 16,0 2-16,0-1 0,-1 1 0,1 2 15,0 2-15,-1 1 0,0 2 16,0 6-16,1 2 16,0 1-16,0-1 0,0 4 0,0 3 15,1 1-15,0-1 0,0 10 16,-1 1-16,0-1 0,-1-3 15,0 2-15,0 3 0,0-3 16,0-3-16,-1 7 0,1 1 16,-1-5-16,1-3 0,2-4 15,2-2-15,-2-4 0,0-2 0,2-6 16,2-5-16,2-6 0,4-5 16,-3 0-16,-1 0 15,-2 0-15</inkml:trace>
  <inkml:trace contextRef="#ctx0" brushRef="#br0" timeOffset="268806.1387">22253 12550 0,'0'0'0,"0"0"16,0 0-16,0 0 0,0 0 0,0 0 15,0 0 1,0 0-16,0 0 0,0 0 16,0 0-16,-8 18 0,8-18 0,0 0 15,0 29-15,0-29 0,0 29 0,0-11 16,2 2-16,-1 2 16,0 1-16,1 8 0,0-1 15,0 0-15,2 0 0,-2 2 16,0 1-16,1-4 0,1-1 0,0 6 15,1-1-15,0-5 0,1-4 16,-1-4-16,2-3 0,0-2 16,1-3-16,0-2 0,0-4 15,-1-3-15,2 0 0,2-3 16,1-1-16,1-3 0,2-2 16,-1-2-16,0-1 0,0-3 15,-1-1-15,0-2 16,0-1-16,-2 3 0,-1 2 0,-1 2 15</inkml:trace>
  <inkml:trace contextRef="#ctx0" brushRef="#br0" timeOffset="269156.1023">22253 12811 0,'0'0'0,"0"0"0,0 0 16,0 0-16,0 0 0,22 3 0,-22-3 15,0 0-15,27-3 0,-27 3 16,23-4-16,-10 0 0,1 0 15,2 2-15,0 1 0,0-1 16,-2 0-16,0 1 0,2 0 16,-2 0-16,1-1 0,-1 0 15,-1 0-15,0 1 0,-1 2 0,1-1 16,0-1-16,-1 0 16,0-1-16,-2 1 0,-1-1 15,-1 1-15</inkml:trace>
  <inkml:trace contextRef="#ctx0" brushRef="#br0" timeOffset="269956.2263">22033 11915 0,'0'0'0,"0"0"0,0 0 0,0 0 16,0 0-16,-22-9 0,22 9 15,0 0-15,-27-8 0,16 4 0,-1 1 16,1 1-16,1 0 0,-1 1 16,0 0-16,0-1 0,1 2 15,-1 2-15,0 0 0,0-2 16,1 1-16,0 2 0,0 3 15,1-2-15,1 2 0,1 1 16,1 0-16,2 0 0,0 1 0,0 1 16,1 2-16,1-1 15,1 0-15,0 3 0,1 0 16,0-1-16,1 0 0,3 3 0,4-1 16,-2-5-16,1-2 0,2 3 15,0-1-15,-2-2 0,1-2 16,2 1-16,1-3 0,-3-2 15,-2-2-15,3-1 0,1 0 16,0-1-16,1 0 0,3-4 16,1-1-16,-2-3 0,0 0 0,2-2 15,-1-3-15,-2 1 0,-1 0 16,1-3-16,1-4 16,0 0-16,-1 1 0,1-5 0,-1-1 15,-2 1-15,-1 3 0,-3 1 16,-1 3-16,-2 2 0,-1 3 15,-2 3-15,-1 2 0,0 2 16,-1 2-16,0 0 0,1 2 16,1 3-16,-3 2 0,0 4 15,-2 4-15,-1 0 0,2 0 0,1 5 16,2 6-16,0 1 0,0 0 16,3 3-16,2 4 15,0 0-15,2-1 0,2 6 0,3 0 16,-1-4-16,0-2 0,8 6 15,3-2-15,-6-7 0,-3-5 0,-2-5 16</inkml:trace>
  <inkml:trace contextRef="#ctx0" brushRef="#br0" timeOffset="270539.967">22629 12360 0,'0'0'15,"0"0"-15,0 0 0,0 0 0,-11-17 16,11 17-16,0 0 0,-15-17 15,15 17-15,-12-8 0,5 4 16,0 1-16,0 0 0,-2 2 16,-1 1-16,-1 2 0,-1 3 15,-2 3-15,0 3 0,2 2 0,1 0 16,-2 6 0,0 3-16,0 0 0,2 0 0,5 0 15,4 1-15,0-2 0,2-2 16,4 2-16,2-1 0,2-5 15,2-2-15,3-2 0,2-4 0,-2-4 16,2-2-16,3-3 0,2-1 16,-2-5-16,0-1 0,3-4 15,-1-4-15,1-1 0,1-3 16,0-2-16,-1-1 0,-1-3 16,-2 0-16,0-1 0,-2-2 15,-3 2-15,-1 1 0,-1-1 16,-2 3-16,-3 4 0,-1 5 0,-3 3 15,-1 2-15,-1 4 0,-1 0 16,1 7-16,-3 0 0,0 4 16,0 1-16,1 2 15,0 4-15,0 3 0,-1 1 0,2 5 16,1 2-16,1 1 0,2 1 16,0 8-16,2 0 0,4 1 15,2 1-15,-2-7 0,-1-5 16,-2-3-16</inkml:trace>
  <inkml:trace contextRef="#ctx0" brushRef="#br0" timeOffset="270989.4178">22115 13537 0,'0'0'0,"0"0"16,0 0-16,0 0 0,0 0 0,-7 23 15,7-23-15,-1 23 0,3-11 0,2 4 16,2 5-16,0 0 16,1-1-16,1 2 0,-3-3 15,1-4-15</inkml:trace>
  <inkml:trace contextRef="#ctx0" brushRef="#br0" timeOffset="271167.6453">22194 14560 0,'0'0'0,"0"0"16,0 0-16,0 0 0,0 0 0,15 19 15,-15-19-15,19 12 16,-19-12-16,0 0 0</inkml:trace>
  <inkml:trace contextRef="#ctx0" brushRef="#br0" timeOffset="272036.1766">27519 11957 0,'0'0'0,"0"0"15,0 0-15,0 0 0,0 0 0,0 0 16,0 0-16,0 0 16,0 0-16,-26 11 0,26-11 0,0 0 15,-24 10-15,24-10 0,0 0 16,0 0-16</inkml:trace>
  <inkml:trace contextRef="#ctx0" brushRef="#br0" timeOffset="273722.9385">20683 12429 0,'0'0'0,"0"0"16,0 0-16,-21-8 0,14 5 0,-2 2 15,-1-1-15,0 0 0,1 0 16,-2 1-16,0 0 16,-2 1-16,-2 1 0,1 2 15,0 3-15,-1 1 0,0 2 0,-5 4 16,0 4-16,-1-1 0,0 0 16,1 1-16,0 2 0,1 1 15,0 0-15,2 0 0,-1 1 16,-1 1-16,4-1 0,0 4 15,2 2-15,1 1 16,2 3-16,2-5 0,4-2 16,1 1-16,1 0 0,0 0 0,1-4 15,4 0-15,1-1 16,0-1-16,1-2 0,0 1 0,1 1 16,0-4-16,1-1 0,4-3 15,3-1-15,0-2 0,-1-2 16,2-3-16,1-4 0,-2-2 15,0-2-15,1-3 0,0-4 16,1 3-16,-2 0 0,2-6 16,3-2-16,-2 1 0,-2-1 0,-1-2 15,0-1-15,-2 0 16,-1 0-16,1-1 0,1-1 16,-2 4-16,-1 3 0,-1 2 15,-1 5-15,-3 1 0,0 1 0,-2 6 16,-1 5-16,-1 0 0,0 2 15,2 4-15,-1 2 0,0 0 16,-1 0-16,0-1 0,0 1 16,1-1-16,1-2 0,0 0 15,1-1-15,2-1 0,0-2 0,2 0 16,0-1-16,-1-2 0,-1 0 16,2-6-16,1-4 15,0-1-15,-1-2 0,2-2 0,2-3 16,2-1-16,0 1 0,0-2 15,0-3-15,-3 1 0,-2 1 0,2-1 16,-1 2-16,-3 5 16,-1 3-16,-1 0 0,1 5 15,-3-1-15,-1 1 0,0 1 16,0 2-16,-2 1 0,4-1 0,-3 7 16,1 5-16,-1 0 0,1 0 15,2 7-15,0 2 0,2 0 16,-1-2-16,4-1 0,2-1 15,1-3-15,1-4 0,2-3 16,1-3-16,-3-2 0,-2 0 16,-1 0-16</inkml:trace>
  <inkml:trace contextRef="#ctx0" brushRef="#br0" timeOffset="274240.3308">20599 11824 0,'0'0'0,"0"0"0,0 0 15,0 0-15,0 0 0,0 0 0,0 0 16,0 0-16,0 0 0,0 0 15,-18-17-15,18 17 0,0 0 16,0 0-16,0 0 0,-22 13 16,22-13-16,0 0 0,-14 23 15,14-23-15,-8 19 0,3-7 16,2 1-16,0 1 0,0 0 0,1 0 16,0 3-16,0-1 0,1 1 15,-2 3-15,1 3 0,-1 6 16,0-1-16,-2 4 0,1 5 15,-2 0-15,1-1 0,-2 13 16,2 4-16,0-3 0,2-4 0,0 8 16,0-4-16,1-10 15,1-9-15,0-6 0</inkml:trace>
  <inkml:trace contextRef="#ctx0" brushRef="#br0" timeOffset="274673.7003">20587 11608 0,'0'0'15,"0"0"-15,0 0 0,0 0 0,0 0 16,0 0-16,-25 9 0,25-9 15,0 0 1,-23 8-16,13-1 0,0 0 0,0 2 0,-2 2 16,0 2-16,0 1 0,0 1 15,-1 3-15,1 2 0,-4 6 16,-1 0-16,4-6 16,3-3-16,1-3 0,2-3 15,1-1-15</inkml:trace>
  <inkml:trace contextRef="#ctx0" brushRef="#br0" timeOffset="275139.5181">20451 11639 0,'0'0'0,"0"0"16,0 0-16,0 0 0,0 0 15,0 0-15,0 0 0,0 0 0,10 21 16,-10-21-16,0 0 16,5 27-16,-5-27 15,10 24-15,-4-13 0,0-3 16,3-1-16,0 1 0,-2-1 0,2-2 15,0-1-15,1-3 0,1-2 16,1-3-16,3-2 0,-1-1 16,1-4-16,1-1 0,-1-4 15,4-3-15,-1-2 0,-2 0 16,1-2-16,-4 1 0,-2 2 0,-1-1 16,-1 4-16,-4 3 0,0 3 15,-2 2-15,-1 2 16,-1 3-16,-1 2 0,0 2 0,-1 3 15,0 1-15,-1 3 0,0 2 16,-2 3-16,1 1 0,0-1 0,2 1 16,1 2-16,0-2 15,-2-1-15,2 0 0,3-1 16,-1-3-16,0 0 0,1-6 16,1 0-16,0-4 0,0 1 0,1-4 15,-1 0-15,2-1 0,-1 0 16,1-1-16,-2-2 15,0 3-15,-1 1 0,0 0 0,2-1 16,-1 2-16,0 0 0,1 0 16,0 0-16,1-1 0,-1 0 0,2-2 15,0 1-15,-1-2 16,1 1-16,0-3 0,3-1 16,-1 3-16,-1-1 0,-1 2 0</inkml:trace>
  <inkml:trace contextRef="#ctx0" brushRef="#br0" timeOffset="275289.4588">20918 11409 0,'0'0'0,"0"0"16,0 0-16,0 0 0,-10 16 16,10-16-16,-4 18 0,4-18 15,-7 28-15,3-7 16,0 3-16,0 3 0,0 2 0,0 7 16,2-1-16,0 0 0,1-1 15,0 2-15,0-7 0,-1-5 16</inkml:trace>
  <inkml:trace contextRef="#ctx0" brushRef="#br0" timeOffset="275473.4724">20891 11978 0,'0'0'0,"0"0"15,0 0-15,0 0 0,0 0 0,8 25 16,-8-25-16,14 25 0,-6-10 16,0-2-16,-1-1 0,-2-2 15</inkml:trace>
  <inkml:trace contextRef="#ctx0" brushRef="#br0" timeOffset="277561.6481">21174 10740 0,'0'0'0,"0"0"16,0 0-16,-5 25 0,4-14 15,0-1-15,1-2 0,0 1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2:00"/>
    </inkml:context>
    <inkml:brush xml:id="br0">
      <inkml:brushProperty name="width" value="0.06068" units="cm"/>
      <inkml:brushProperty name="height" value="0.06068" units="cm"/>
      <inkml:brushProperty name="color" value="#6ADCAB"/>
    </inkml:brush>
  </inkml:definitions>
  <inkml:trace contextRef="#ctx0" brushRef="#br0">57600 48584 362,'8'7'60,"2"-2"-12,0-2-12,1-2-14,1 0-6,0 4-1,-1 2-3,1 3-1,1 1 0,2 0-1,1-2 1,3-1 0,0-1-1,1-2-3,0-2-2,-1-2-3,0-2-2,-1 0 1,0-2 0,-2 0 0,0 0-1,-1 2-2,1 2-4,0 2-1,-2 2-1,-1 0 3,-2 1 3,-2 2 2,-1-1 2,1 1 0,2 0 1,0 0 0,2-2 1,3-1 0,3-2 0,3-2 0,2-1 0,-1-2-1,1 0-1,-1-1 0,1-1-1,-1 0 1,1 0 0,-1 0 0,0 1 0,-1 0-1,-1 2-1,0 0-2,-2 2 0,-1 0 1,-1 2 0,-1 0 1,-1 1-1,-1 0 2,0 0-1,-2 0 1,0-1 0,0-1 0,-1 0 0,1-2-1,0 1 1,2 0-1,0 2 0,1 0 0,0 1-1,-1 0 1,-1 0 0,0 0 0,-1-1 0,1 0 0,1-2 1,2 0 1,1-1 0,3 0 0,3 0 1,3 0 0,2-2 0,1-2 0,1-4 0,1-2 1,0-2-1,0 1 0,1-1 0,-1 0-1,0 1 0,-1 3 0,-2 1-1,1 2 0,-3 2 0,-2 0 0,-1 2 0,-2 0 1,-3 1-1,1 0-1,-2 0 0,-1 0 0,0 0-1,1 0 0,2 0 1,0 0 0,0 0 1,-1-2 0,-1 0 0,-1-1 0,1-1 0,1 2 1,3 0-1,2 2 1,0 0 0,1 0 0,-1 0 0,1 0 0,-1 0 0,1 0 1,-1 0-1,1 0 0,-1 0 1,-1 2-1,-1 0 0,-1 2 1,0-2-2,1-1 0,1-2-1,1-1-1,0-3-1,-1 2 0,-1-1 0,-1 0 0,0 1 0,0 0 0,-1 1 1,1 2-1,-1 0 1,1 0 1,0 0 0,-1 0 1,1 1 0,-1 2 1,1 2 0,0 2 1,0-1 0,1-1 0,1-2 0,1-2 0,0-1 0,-1 0-1,-1 0-1,-1 0 0,0 0 0,-1-2 0,1 0-1,-1-1 0,1-2 0,0 2 1,-1-1-1,1 0 1,-1 1-1,-1 2 1,-1 2-1,-1 2 1,0 1-2,2 2 1,0 0-2,1 1 0,0 0 0,1-2 1,0-2 0,-1-2 1,1-1 1,1 0 2,1 0 0,2 0 1,0-1 1,2 0 0,3-2-1,1 0 1,2 0 0,-1 0-1,0 2 0,1 0-1,-2 1 0,0-2 0,-1 0-1,-1-1 1,-1-1 0,-1 2-1,-1 0 1,-1 2-2,-1 0 0,-3 0-1,-1 0-1,-2 0-1,1-1-2,5 0 1,5-2-1,5 0 0,0 0 2,-2 0 2,-3 1 3,-3 2 4,-1 0 1,-1 0-1,1 0 1,-1 0-1,0 0 0,-1 2-2,-1 1-1,-1 0-1,1 0-1,1 0 0,3-2-1,1 0 1,2-1-1,-1 0-1,1 0 0,-1 0 0,0-1-1,1 0 0,-1-2 1,1 0 0,-1 0 0,-1 0 1,-1 1 0,-1 2 0,-1 0 0,1 0 0,-1 0 0,1 0 0,0 0 0,1 2-1,1 1 0,1 0 0,-1 0-1,-1 0 0,-3-2 0,-1 0 0,-2-1-1,1 0 0,0 0-2,-1 0 0,2-1-1,1-2 1,3-2 0,1-2 1,2 0 1,-1 0 1,1 2 2,-1 1 2,0 0 0,-1 2 0,-1 0 1,-1 2 0,0 0-1,3 0 1,1 0-1,3 0-1,-1 0 1,-2 0-1,-1 0-1,-3 0 0,0 0-1,1 0-1,1 0-1,1 0-1,1 0-1,-1 0 1,1 0 1,-1 0 0,0 0 1,1 0 1,-1 0-1,1 0 2,0 0 0,1 2 2,0 0 1,2 2 1,1-1 0,-1 2-2,1-2-1,-1 1-3,0 0 0,-2 0-1,0 0 0,-1 0 0,0 0 1,-1 0-1,1-1 1,-1 2 0,1-3 0,3-3 0,1-2 0,3-3-1,0-2 1,0 0 0,0 0 1,1 1 0,-2-2 1,-2 0 0,-1-2 2,-3 0 1,-1 1-1,1 1 0,-1 2 0,1 2-1,-2 2-1,-3 0-1,-3 2 0,-3 0 0,-1 1-1,1 0 0,2 0 0,0 0-1,0 0 2,1 0-1,-1 0 2,1 0 0,0 0 1,1 0-1,1 0 0,1 0 1,1 0-1,-1 0 0,1 0 1,-1 0-1,2 1 0,1 0 0,3 2 0,1 0 1,1 0-1,-1 0 0,-2-2-1,1 0 1,-2-1-1,1 0-1,-1 0 0,0 0-1,1 0 0,-1 0 0,1 0 0,-1 0 0,0 0 0,1 0-1,-1 0 1,1 0 0,-1 0 0,1 0 1,-1 0 1,1 0 1,-2 0 0,0 0 1,-1 0 0,0 0 1,-2 0-1,1 2 1,-1 0 0,1 2 1,-1 0-2,1 0 0,-1-1-2,1 1-1,-2 0-1,-1 0 1,-3 0-1,-1 0 1,-1-1 0,1 0-1,1-2 1,2 0 0,0-2 0,1 0 1,1-2-1,1 0 0,1-1 2,1 0 1,1 0 1,1 0 2,1 0 1,2 1 0,3-1 2,1 0 0,1 0 0,1 2-1,-1 0-1,0 2-1,1-1 0,1 0-3,0-2-2,2 0-1,0-1-1,-2-2-2,0 0 0,-1-1 0,-1-1-1,1 0 2,-1 0 2,0 1 2,-1-1 0,-1 2-1,-3 1 0,-1 0 0,-1 2 1,0 0 2,2 2 2,1 0 3,0 3 1,-1 2-1,-1 3-1,-1 4-1,-1 0 0,1 1-2,-1 0-2,1 0-1,-1-1-2,0-1 0,1-1-2,-1 0 0,1-3 0,-1-1-2,0-2 1,1-2-1,0-1 0,3 0 0,1 0-1,2 0 0,2 0 1,1-2 2,1 0 1,0-2 1,2 1 1,-1 1-1,0 0-1,0 2-1,0-1 0,-2-1 0,0 0 1,-1-1 0,-1-1-1,-2 0 2,0 0-1,-1 0 1,-1 0-1,-1 0 1,-1 0-1,-1 1 1,-1-1-1,-1 0 1,-1 0-1,-1 0 1,0 1 1,1 0 1,1 1 0,1 2 2,-1 0 0,0 0-1,0 0 0,-2 0-2,-1 0 0,3 0-2,0 0-1,1 0-1,0 0 0,2 0-1,1 0 0,1 0 0,0 0-1,-1-2-1,-1 0 0,-1-2-2,-1 0-1,1-2 0,-1 0-1,0-1-1,-1-1-1,-5 2-1,-3 1-1,-4 1-1,-6-2-5,-8-4-10,-8-4-8,-8-3-10,-3-1-4,1 2 2,1 4 1,1 3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2:02"/>
    </inkml:context>
    <inkml:brush xml:id="br0">
      <inkml:brushProperty name="width" value="0.05194" units="cm"/>
      <inkml:brushProperty name="height" value="0.05194" units="cm"/>
      <inkml:brushProperty name="color" value="#6ADCAB"/>
    </inkml:brush>
  </inkml:definitions>
  <inkml:trace contextRef="#ctx0" brushRef="#br0">51728 51031 423,'-17'-1'0,"-1"-2"1,-3-2 0,-1-1 0,0-1 2,4 2 4,5 2 3,3 2 4,4 1 5,6 0 7,4 0 8,6 0 8,2 1-1,3 2-6,2 2-9,1 2-7,3 0-4,3-1-4,3-1-1,3 0-3,2-1-1,-1 2-1,0 0-2,1 1 0,-1 1 0,2 0 0,1 0 0,1-1 0,0 1-1,1-2 1,-1-1-2,0 0 0,0-2 0,1-1 1,-1 0 0,0-2 0,1-1 1,1-2 0,0-2-1,2-1 0,0-2 1,-2 0-1,0 1 1,-1-1 1,0 0-1,0 2 1,2 1 0,1 0-1,-1 2 1,-2 1 0,-2 0-1,-1 2 1,-2 0-1,-2 0-1,0 0 0,-1 0-1,0 0 0,1 0 1,1 0 0,1 0 0,0 1 0,-1 1 0,-2 3 0,1 2 0,-2 0-1,0-2 1,1-2-1,-1-2 0,1-1-1,-1 0 1,0 0 0,1 0-1,-1 0 0,1 2 1,-1 0-1,1 2 1,-1-1 0,1 1 0,-1 0 0,0 0 1,1 0 0,-1 0 1,1 0 0,-1 0 1,1-1 0,1 1 0,1 0 1,1 0 1,1-1-1,2 0 0,3-2 0,1 0-1,0-1 0,0 0 0,-1 0 0,-1 0-1,0-1 0,2-2 0,2-2 0,2-2 0,1 1-1,-1 1 0,-2 2 0,0 2-1,-1 1 1,-2 0 0,0 0 0,-1 0 1,-2 0 0,0 0-1,-1 0 0,-1 0 0,0 0-1,-1 0 0,0 0 0,1 0 0,-2-1 0,0-2 0,-1-2 1,-1-2 0,-1 1-1,1 1 1,-1 2 0,1 2 0,-1 1-1,-1 0 0,-1 0 0,-1 0 0,-1 0-1,1 0 0,-1 0 1,1 0-2,-1 0 1,-1 2 0,-1 0 0,-1 2 0,-1-1-1,-1 1 1,-1 0 0,0 0 0,-1 0-2,3 2-2,1 0-3,3 1-2,-1 1-2,-3-2 2,-3-1 1,-3 0 1,0-2 1,2-1 1,1 0 2,3-1 0,0-1 2,-3 1 0,-1 2 1,-2 0 0,-1 1 0,1 0 0,1 0-1,2 0 0,-1-1 0,1 0 1,0-2 2,-1 0 1,1-1 0,0 0-2,-1 0-1,1 0-2,-4-1-16,-6 0-29,-8-2-29,-6 0-29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6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14694 47297 457,'-11'-14'8,"7"2"14,8 4 15,7 3 16,5 1 1,0 2-8,-1 0-11,1 2-9,1 1-7,3 2-3,3 2-4,3 2-2,-1 0-3,-3 1-2,-5 0-2,-3 0-2,-3 0-1,0 1-2,-2 2 0,-1 0-2,0 1-1,-2 1 1,-1 1-1,0 2 0,-2 0-1,-2 1 0,-2 1 0,-2 1-1,-3 1-1,-2 1-1,-3 1 0,-3 1-1,-3 1 0,-4 1 1,-2 1 1,-2 1 2,-3 0 0,1 1 0,-1-1 0,1 0 1,0-1 0,-1-3 2,1-3 1,0-3 2,0-2 1,3-2 3,1-3 0,3-1 3,2-1 1,2-2 2,4-1 1,3 0 2,5-4 5,8-4 7,8-5 8,7-6 8,6 0-1,1 1-7,3 2-7,1 2-9,1 3-4,0 1-1,1 2-1,-1 2-1,0 1-5,1 2-8,-1 0-10,0 2-9,-1 0-3,-3 1 1,-3 2 2,-3 0 1,-3 1-5,-1 0-12,-2 0-12,-3-1-12,-1 1-3,-2 0 7,-2 0 6,-2 0 7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6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17484 46787 479,'-8'-6'18,"-2"6"13,0 4 15,-1 6 14,-1 4 1,-1 7-11,-1 5-10,-1 7-12,-1 2-5,0 0-1,1 0-1,-1 0-1,1-1-2,3-3-1,1-3-2,2-3-3,2-2-1,0 1-1,2-1-3,1 1-1,0 0-3,2 2-1,0 3-4,2 1-2,2-1-1,6-3 0,4-5 1,5-3 1,4-4-2,5-1-4,3-2-3,4-2-4,2-4-8,-2-2-13,0-6-14,-1-2-13,-3-3-3,-3 0 7,-5 0 9,-3 1 8,-4-1 6,-1 0 5,-2 0 5,-2 0 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95200 17385,'94'-79,"-16"48,1 0,22-8,1 0,-47 31,0 0,-32 8,1 0,-40 39,0 0,-54 24,-1-1,-7-15,0 0,7-8,1 1,46-9,1 0,23-15,0-1,39-15,0 0,16-31,0 0,-16-16,0 0,-39 8,0 0,-31-24,0 1,-1 15,1 0,7 39,1 0,15 16,0 0,8 39,0 0,-8 23,1 0,-9 1,0-1,1-15,-1 0,8-32,0 1,8-40,0 0,32-38,-1-1,-15 31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7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19105 46678 513,'-1'-15'0,"0"-1"0,-2 0 0,0 1 0,0 3 10,2 8 20,2 8 20,2 8 20,1 5 4,0 5-12,0 3-13,0 4-12,-1 4-8,0 3-5,-2 2-4,0 4-4,-3 0-6,0-2-5,-3-2-5,-2-2-5,0-2-6,0-3-6,2-4-6,1-2-7,0-7-10,0-10-15,0-12-14,0-10-16,1-5 2,2 1 19,2 1 18,2 1 18,1 0 13,2 1 6,0-1 6,1 0 7,2 1 8,0 1 11,1 1 11,2 1 11,0 1 4,1 2-1,1 2-2,1 2-1,0 2-6,-1 0-7,-1 2-8,0 1-8,-2 0-8,1 0-9,0 0-10,0 0-8,-1 0-8,-1 1-6,-1 2-7,0 0-6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7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19896 46176 430,'0'-24'61,"0"15"4,0 14 4,0 16 4,-1 10-4,0 10-10,-2 8-10,0 10-11,-1 4-8,0 3-7,1 1-5,-1 3-7,0 1-7,0 2-8,0 3-8,1 1-10,-1 3-7,2 2-10,0 4-8,2 3-9,0-5-1,0-12 6,0-11 5,0-12 7,0-11 2,2-8 0,0-9-2,2-8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8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20282 47631 543,'-5'-13'8,"4"3"17,6 4 16,4 4 16,3 3 3,2 2-10,0 2-10,1 2-11,0 1-7,-1 3-5,-1 2-5,0 2-4,-3 1-2,-1 1 1,-2 1 0,-2 1 2,-3 0-3,-4 1-5,-4-1-7,-4 1-5,-2-1-4,-3-1-2,-2-1-1,-1-1-3,-2-1 2,1-2 4,-1-3 4,1-1 4,0-1 5,2-2 6,2-1 6,3 0 7,6-2 5,12-1 3,11 0 3,13-1 4,4-1-4,0 0-9,-1 0-10,-1 0-11,-1 0-10,1 0-12,-1 0-12,0 0-12,-3 0-2,-5 0 8,-7 0 8,-5 0 9,-3 0-1,0 0-8,0 0-8,0 0-8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19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21906 46724 551,'-1'-11'50,"0"10"0,-2 10-2,0 10 0,-2 5-3,-2 4-5,-2 3-6,-1 3-5,-3 2-5,0 0-4,-1 2-5,-1 1-3,-1 0-3,-2 2-1,0 1 0,0 0-2,0-1-4,2-3-7,4-5-8,3-4-8,3-7-9,6-11-11,4-10-10,6-11-11,1-7 0,-1 0 11,-1-1 10,0-1 9,-1 0 7,-1 3-1,1 1 2,0 3-1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0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22200 46762 484,'21'-71'9,"-5"18"3,-5 17 3,-4 16 2,-3 9 6,2 4 8,0 2 7,1 4 7,1 4 1,0 6-5,0 5-6,0 7-6,-1 4-4,-1 3-3,-1 3-2,0 2-2,-1 2-3,0-3 0,0-2-2,0-1-1,0-2-2,0 1-1,-1-1-3,2 0-1,-2 0-2,-1-3-1,0-1-3,-2-3-2,2-2-1,2-3-2,4-2-1,2-4-2,1-4 0,-1-4 2,0-6 2,-2-4 2,3-7 0,5-9-1,7-9 0,5-8 0,2-5-2,-3 0-1,-3 0-1,-3 0-2,-2 0 0,-1 0-3,-1 0-1,0 0-2,-3 4-2,-3 8 0,-3 7-1,-2 9-1,-3 3-4,-1 2-6,0 1-7,-1 1-7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1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24350 45759 507,'3'-14'60,"6"3"-7,5 3-6,7 2-8,2 4-4,-1 4 0,-1 4-2,-1 4-2,-1 2-1,-1 3-3,-1 2-3,-1 1-2,-1 4-4,-3 3-4,-1 4-3,-2 5-3,-2 2-4,-2 2-2,-3 2-4,0 2-1,-4 2-3,-4 2-2,-4 2-1,-4 2-1,-1-2-2,1-4-4,1-5-3,1-6-4,-2 0-3,-4 1-6,-3 2-6,-4 2-4,-1-2 0,5-5 5,3-7 5,4-5 7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1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25278 47500 566,'15'0'44,"-3"2"-3,-1 0-4,-2 2-4,-2 1-4,-1 3-4,0 4-3,-2 2-5,0 2-3,-2-1-3,0 1-3,-2-1-3,-1 1-3,-4 0-1,-2-1-3,-3 1-2,-1-2-1,0-1-4,2-2-2,1-2-3,1-1 2,2-1 5,2 1 6,2 0 6,3-1 4,4-2 2,4-3 1,3 0 3,3-2 0,2 0 0,0 0-1,1 0 0,-1 1 1,-1 1-1,-3 3 2,-1 2-1,-3 1-1,-2 2-3,-4 0-3,-2 1-4,-4 3-2,-4 4-2,-4 3-1,-4 5-3,-2 0-3,-3-2-5,-2-1-6,-1-3-4,0-2-3,1-3 2,3-2 1,1-4 1,2-2-2,3-2-6,1-3-4,2 0-6,1-2-3,1 0 1,-1 0-1,0 0 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2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27281 45897 432,'15'-21'73,"-3"7"-16,-1 5-15,-2 6-16,0 3-7,3 0 2,4 0 0,2 0 3,1 1-2,1 2-3,-1 2-3,1 2-2,-2 2-4,-1 3-3,-3 3-2,-1 3-4,-3 4-2,-2 3 0,-4 4 0,-2 5-1,-4 2-2,-4 2 0,-4 2-2,-4 2-1,-2 0-1,-1-3 2,-1-4-1,-1-2 1,0-4-2,-1-5-4,0-5-5,1-5-4,0-4-4,3-4-1,1-4-2,3-4-2,0-5-1,2-6 2,1-5 1,1-7 2,1-3 1,2-3 1,2-1 3,2-2 1,1-1 3,0 2 6,0 0 4,0 1 6,0 4 5,0 5 4,0 6 6,0 7 4,0 4 9,2 6 14,0 4 12,2 6 14,-1 4 2,-1 7-9,0 5-7,-1 7-9,-1 3-6,0 4-5,0 2-6,0 4-5,0 1-4,0 2-1,0 0-1,0 1-3,0 1-5,1 0-8,2 0-10,0 0-8,1-1-4,0-2 5,0-2 2,0-2 5,0-4-11,2-4-27,0-5-26,1-5-25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2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28810 46228 464,'-1'-21'9,"0"3"17,-2 4 18,0 5 17,-2 2 3,-2 2-11,-1 2-13,-3 2-11,-2 2-7,0 2-2,-1 2-2,-1 2-2,-2 2-1,-1 5-1,-3 4-1,-1 3-1,0 3-1,5-1 0,3 1-2,4-1-1,3 1-1,2 1-1,3 1 0,1 1-2,2-1-1,3 0 1,4-1-1,2-1 0,3-2 0,3-3-2,3-3-1,4-2 0,0-3-2,0 1-2,1 0-2,-1 0-1,0-1-1,-3 1 1,-1 0 1,-2-1 1,-3 2 1,-1 0 0,-2 1 0,-2 1 1,-3 1 1,-3-1 0,-2 1 0,-4 0 1,-2-1 0,-5 1-2,-4 0-1,-3-1-3,-5 1-1,-3 0-2,-5-1-2,-3 1-3,-3-2-4,-1-3-9,0-3-8,-2-2-8,4-3 0,8-1 9,7 0 8,8-1 7,4-1 1,1 0-8,-1 0-8,0 0-9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4"/>
    </inkml:context>
    <inkml:brush xml:id="br0">
      <inkml:brushProperty name="width" value="0.04729" units="cm"/>
      <inkml:brushProperty name="height" value="0.04729" units="cm"/>
      <inkml:brushProperty name="color" value="#F2395B"/>
    </inkml:brush>
  </inkml:definitions>
  <inkml:trace contextRef="#ctx0" brushRef="#br0">31153 47236 465,'-18'-1'23,"14"-4"21,12-2 19,13-3 20,8-2 2,5 0-16,3 1-16,4-1-15,3 1-11,0 1-5,1 0-7,2 2-5,-2 2-8,-4 2-9,-4 4-10,-4 2-10,-3 3-6,-3 2-5,-3 2-3,-3 2-5,-4 1 0,-3 1 1,-4 1 2,-4 1 2,-3-1 1,0-1 2,-2-2 0,0-2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95519 17625,'79'-78,"-64"54,1 1,-8 23,-1 0,1 16,0-1,-39 71,0 1,-32 22,0 1,8 15,1 0,30-54,1-1,15-62,0 0,8 31,0 0,31-39,1 0,62 0,0 0,7 0,1 0,-47 8,0 0,-32 8,1-1,-40 1,0 0,-15-16,0 0,15-16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4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31907 46234 451,'-29'-15'33,"7"2"-1,6 3-2,5 1-1,4 3 4,1 6 6,0 4 7,2 6 8,1 5 0,0 7-8,2 7-8,0 7-7,1 5-7,0 4-3,0 3-5,0 5-4,0 3-4,0 2-5,0 1-5,0 3-5,0 2-11,-2 1-18,0 3-18,-2 1-19,1-5-3,1-13 12,0-12 12,2-13 12,-1-7 6,0-1 0,-2-1 0,0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4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35118 45797 466,'35'-21'122,"-6"7"-27,-7 5-29,-7 6-29,-2 4-15,1 4-3,3 2-2,2 3-4,-2 5 0,-5 4-1,-5 4 0,-4 7 0,-6 2-5,-6 4-11,-6 3-11,-5 2-11,-4 1-5,1-4 0,0-2 1,-1-3 0,1-4 2,1-5 4,1-5 3,1-5 3,2-3 4,3-2 5,3-3 5,3-1 5,4-1 6,7-2 8,8 0 8,6-2 9,4 0 3,1 0-1,1 0-3,1 0-1,0 1-2,-1 0-5,-1 2-2,-1 0-4,-2 2-2,-1 4-1,-3 2 0,-1 3-1,-3 2-3,-2 0-3,-4-1-5,-2 1-5,-4-1-2,-2 1-1,-4 0 0,-2-1-2,-3 1-1,-1 0-2,-3-1-3,-1 1-3,-2-2-2,1-1-6,-1-2-5,1-2-4,1-2-2,2-1-1,4 0 0,3-2 0,3-1-2,2-4-2,4-2-2,2-3-4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5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37329 45887 480,'-7'-6'51,"2"6"8,2 4 7,2 6 7,1 6-2,0 9-12,0 8-10,0 10-12,0 3-10,0-2-9,0-2-8,0-2-11,-1-1-8,-2 0-9,-2 0-10,-1 0-9,-1-3-7,1-5-6,0-7-4,2-5-7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5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37500 46612 637,'9'-21'75,"3"5"-7,3 5-4,4 5-5,0 2-11,0 2-16,1 0-16,-1 2-16,0 0-12,-3 2-11,-1 0-10,-2 2-10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6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38113 45244 428,'0'-18'49,"0"10"5,0 11 8,0 12 6,0 7-3,0 5-10,0 4-12,0 6-11,-2 5-8,0 6-5,-3 6-5,-2 6-5,-1 3-4,2 3-4,1 2-2,0 1-5,1-2-5,1-7-9,-1-7-8,0-6-8,0-7-5,2-8 0,0-6-1,2-6-1,1-12 0,2-15-2,2-14-2,2-14 0,2-9 3,3-1 10,3 0 8,3-1 11,2 0 7,0 3 7,-1 4 7,1 2 7,-2 5 7,-1 5 7,-2 7 7,-3 5 8,-1 5 1,0 2-4,-2 4-4,0 3-3,-2 4-5,-1 7-3,-1 8-5,0 6-3,-2 5-4,0 6-2,-2 5-2,0 4-3,-2 1-2,-2-6 0,-2-4 0,-2-5-2,0-5-1,2-3-5,3-4-4,1-5-4,3-4-3,5-8-4,6-6-3,4-7-3,5-9-2,5-9-2,4-11-1,6-8-2,2-7 2,-2 0 3,0-1 4,-1-1 5,-2 1 2,-3 6 2,-4 4 2,-1 6 2,-5 5 6,-1 5 7,-4 7 7,-3 5 8,-4 8 14,-6 10 23,-6 10 20,-6 10 22,-2 6 1,2 5-21,2 3-20,3 4-22,1 1-11,2-2-4,2-1-3,2-3-3,2-1-5,3-1-8,3-2-6,4 1-8,-1-3-4,-1-2-3,-2-1-3,-2-2-2,-4-1-1,-2 2 1,-6 3 1,-2 1 1,-5 1 0,-4-1-1,-3-1-1,-5-1-1,-1-2 1,-1-5-1,1-3 1,-1-4 0,2-4 0,3-2-1,3-4-1,3-2 1,2-3-1,2-2 4,2-2 2,2-2 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6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40939 46018 444,'14'-2'67,"-6"12"0,-5 11 1,-4 13 1,-4 6-5,0 3-10,-1 4-11,-2 2-11,1 0-7,1-4-4,0-4-4,2-4-4,1-4-4,2-5-4,2-5-4,2-5-2,4-8-9,5-12-13,7-12-11,5-11-13,3-11-3,-3-6 3,-2-9 3,-1-8 5,-3-2 4,-3 5 7,-3 3 4,-2 4 7,-4 4 5,-3 4 3,-2 4 5,-3 4 3,-4 5 4,-2 7 4,-3 7 4,-4 7 3,-1 4 2,-1 3 0,-1 4 1,-1 2 0,1 3-3,1 4-4,2 2-5,3 3-5,3 0-6,4-1-8,5-2-8,6-2-7,2-3-6,2-1-4,0-2-2,1-2-3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6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41933 46600 450,'-30'51'7,"4"-8"16,2-8 15,3-8 15,3-4 8,3-3-1,2-1-1,4-3 0,3 0-5,2 0-8,4-1-9,2 1-9,5 0-10,6 1-12,5 1-10,7 1-12,3-1-5,2-3-1,3-2 1,1-4 0,0-2-5,0-2-10,-1-3-11,-1 0-10,-4-3-4,-6 0 2,-5-2 3,-6 0 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6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42461 46700 464,'-30'0'49,"5"0"0,3 0 0,5 0-2,2 3-1,1 6-3,1 5-4,0 7-2,1 5-3,1 5-1,-1 4-2,1 6-1,-1 3-5,2 2-9,1 2-8,0 2-9,0 5-10,-3 7-9,-3 9-12,-3 7-10,0-2-11,5-14-10,3-11-11,4-13-10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7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43950 46620 557,'2'-21'71,"4"5"-8,4 5-7,3 5-8,6 1-6,5 0-3,7-1-4,5-1-4,4-1-5,2 2-8,2 1-8,2 0-7,-1 3-5,-4 2-4,-4 4-3,-3 2-4,-6 3 1,-4 3 3,-5 3 3,-4 3 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7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44692 45616 529,'-28'-16'71,"9"16"3,7 16 3,8 15 3,4 11-8,0 6-19,0 6-21,0 5-21,-1 5-15,-2 3-13,-2 3-12,-1 3-12,-2-6-4,2-15 9,1-14 7,1-15 7,0-7-2,0-1-13,0 1-12,0 0-13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95568 18466,'16'0,"-8"-8,0 0,-8 39,0 1,-16 38,0 1,-31 23,0 0,-7-8,-1 0,0-31,0 0,0-32,0 1,32-24,-1 0,1-8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8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47247 44885 530,'0'-63'90,"-2"16"-18,0 16-18,-1 15-17,-2 7-11,-2-1-7,-2-3-6,-2-2-5,-1 2-5,-1 3 0,-1 4-3,-1 4 0,-3 2-1,-2 0 0,-3 0 0,-2 0 1,0 1 1,5 2 1,4 2 2,6 2 2,3 2 2,1 3 2,0 3 1,2 3 2,1 3 0,2 3 0,2 3 0,2 3 0,3 1-2,4-1-1,3-2-2,5 1-2,1-2-2,1 2-2,-1 1-3,1 1-1,-2 1-2,-1 2 0,-2 3-1,-2 1-1,-3 1 0,-3 2 0,-3 1 2,-2 0 0,-5-1 0,-6-4-1,-6-3-2,-5-5 0,-4-4-1,-1-3 1,-1-5 0,-1-3 1,0-4 2,0-2 1,-1-4 3,1-2 2,1-6 2,5-8 1,3-8 3,5-7 1,4-6 1,6-4-2,6-5 1,6-2-2,7-3-2,9 0-6,9 0-4,8 0-5,5 2-7,0 6-7,0 4-7,0 5-7,-2 4-5,-1 3-2,-2 3-4,-1 3-2,-6 3 3,-8 2 8,-7 4 10,-9 3 8,-3 0 5,0 0 0,0-1 1,0-2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8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49162 44839 430,'0'-18'13,"0"9"25,0 10 25,0 10 26,0 8 3,0 7-16,0 6-18,0 8-17,0 2-11,-2 0-4,0-2-6,-1 0-5,-2 0-7,0 2-9,-2 2-10,0 2-9,0-3-9,0-8-7,2-8-6,1-7-8,0-11-5,2-14-6,0-14-5,2-13-5,0-6 4,2 4 15,0 2 14,2 3 14,0 3 10,1 3 3,2 3 5,0 3 5,1 3 6,2 1 8,0 2 8,1 2 8,2 2 4,1 1 2,3 0 1,2 2 1,-1 1-4,1 0-9,-2 2-8,-1 0-9,-1 1-9,-1 0-7,-1 0-6,0 0-8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8"/>
    </inkml:context>
    <inkml:brush xml:id="br0">
      <inkml:brushProperty name="width" value="0.05535" units="cm"/>
      <inkml:brushProperty name="height" value="0.05535" units="cm"/>
      <inkml:brushProperty name="color" value="#F2395B"/>
    </inkml:brush>
  </inkml:definitions>
  <inkml:trace contextRef="#ctx0" brushRef="#br0">49824 44588 397,'0'-29'5,"0"3"5,0 5 7,0 3 5,0 3 6,0 3 5,0 1 4,0 2 5,-2 8 6,0 14 5,-3 13 5,-2 15 7,0 6-5,-1 3-12,0 2-13,0 2-14,1 4-8,1 7-7,0 7-4,2 7-7,-1 2-8,0 0-13,-1-1-11,-1-1-12,0-6-5,0-8 2,2-8 2,1-10 2,0-8 0,2-7-2,0-9-1,2-7-3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29"/>
    </inkml:context>
    <inkml:brush xml:id="br0">
      <inkml:brushProperty name="width" value="0.06016" units="cm"/>
      <inkml:brushProperty name="height" value="0.06016" units="cm"/>
      <inkml:brushProperty name="color" value="#F2395B"/>
    </inkml:brush>
  </inkml:definitions>
  <inkml:trace contextRef="#ctx0" brushRef="#br0">50250 45813 365,'9'-25'0,"3"-3"0,4-3 0,2-3 0,0 2 8,-1 7 16,-2 7 16,-2 7 17,-2 5 2,-1 4-9,-1 4-11,0 4-8,-2 5-9,-1 5-5,0 7-7,-2 5-4,-2 4-4,-4 1-1,-4 1 0,-3 0-1,-3 1 0,2-1-3,1-1-1,0-2-1,6-8-5,8-18-4,9-18-6,10-17-6,3-11-2,2-2 0,1-4 1,1-2 1,-1 1 1,-3 8 3,-3 6 3,-3 7 3,-3 6 6,-3 3 8,-3 4 10,-2 5 9,-4 4 13,-2 10 15,-4 6 16,-2 9 16,-2 4 1,0 1-14,0 1-15,0 1-13,1 0-10,2 2-5,2 1-5,2 1-6,1-2-3,2-3-2,0-5-2,2-3-4,2-7-5,9-9-12,6-8-11,7-9-11,1-8-2,-4-5 6,-3-6 7,-5-6 6,-2-2 5,-2 1 5,-3 3 5,-1 2 5,-3 3 3,-4 4 0,-4 3 0,-4 5 1,-4 3 1,-4 2-1,-4 4 1,-3 3 0,-5 3-4,-5 6-8,-5 4-7,-5 6-8,-1 2-2,4 1 3,2 1 4,3 2 3,3-1-4,3-1-10,3-1-12,3-1-10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0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54294 45146 508,'-2'-7'77,"10"1"-5,11 1-5,11 0-5,8 1-7,4 0-8,6 0-10,4 1-8,2-1-7,-1 2-8,0 0-6,-2 2-6,-3 1-8,-8 2-7,-6 2-7,-7 1-7,-4 2-9,1 2-9,-1 0-9,1 1-9,-4 0-2,-5-1 7,-6-1 5,-6 0 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0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53646 46096 522,'-31'0'1,"5"0"4,2 0 3,3 0 3,3 0 4,2-2 8,4 0 8,3-1 6,4-1 3,6 0 0,6 0-2,6 0 0,8 0-2,12 0-4,12 0-2,12 1-3,7-1-5,3 2-7,3 0-6,3 2-6,0 0-2,-3 0 2,-3 0 2,-3 0 2,-5 1-6,-6 4-16,-8 2-15,-6 3-15,-7 1-9,-6-1 0,-5-1-1,-6 0-1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1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54898 43163 544,'-8'-7'24,"0"2"8,0 2 8,0 2 9,-1 4 1,-1 5-9,-3 7-7,-1 6-7,-3 3-6,0 2-2,-1 3-2,0 1-3,-1 0-2,4-1-1,3-3-2,3-1-2,1-3-3,2-3-3,1-3-4,1-3-3,2-2-2,5-3 2,6-1 1,4-2 2,4-1 0,3 0-2,3 0-2,3 0-2,0-1 1,0 0 1,-1-2 2,-1 0 3,-2-2 1,-3 0 2,-3-2 2,-3 0 2,-4-5 4,-6-6 4,-6-7 7,-6-6 5,-2-6-2,1-1-7,0-2-9,2-2-9,0 0-8,-2 1-11,0 3-10,-1 2-9,0 4-10,1 5-8,0 7-8,2 5-8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59450 43500 333,'49'20'167,"16"14"-1,16 14 1,15 16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3"/>
    </inkml:context>
    <inkml:brush xml:id="br0">
      <inkml:brushProperty name="width" value="0.03677" units="cm"/>
      <inkml:brushProperty name="height" value="0.03677" units="cm"/>
      <inkml:brushProperty name="color" value="#F2395B"/>
    </inkml:brush>
  </inkml:definitions>
  <inkml:trace contextRef="#ctx0" brushRef="#br0">59496 43674 598,'0'-11'42,"0"10"7,0 10 6,0 10 8,0 6-3,0 6-11,0 5-13,0 4-11,-2 4-10,0 2-8,-3 2-7,-2 2-8,0-1-7,1-4-4,1-4-6,1-4-4,0-4-5,2-6-4,0-3-5,2-6-3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3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59550 44675 683,'0'-22'6,"0"3"12,0 3 11,0 3 13,2 2 4,4 2-6,4 2-3,3 2-5,4 1-6,1 1-6,3-1-6,1 0-8,1 0-6,-1 2-9,-1 0-7,-1 2-9,0 0-7,0 2-5,-1 0-6,1 2-5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64497 10081,'0'-15,"8"7,-1 0,-30 8,0 0,-9 23,1 1,-8-8,0-1,23 9,1-1,7 1,0-1,16 8,0 1,31-1,0 0,8 1,0-1,-16-8,0 1,-23-1,0 1,-16 7,0 0,-31 16,0 0,-24 0,1 0,15-24,0 1,32-24,-1 0,16 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94181 19519,'-31'-32,"31"17,0-1,63 8,-1 1,79-9,0 0,24-15,-1 0,-93 15,-1 1,-38-1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3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60272 43138 482,'-2'-15'4,"0"2"6,-3 3 7,-2 1 7,0 5 8,2 8 13,2 8 12,2 7 11,1 8-1,-2 7-13,0 7-14,-1 6-14,-2 6-8,0 6-1,-2 4-1,0 5-2,-2 4-5,-1 2-12,-3 4-11,-2 3-11,1 2-10,1 1-10,2 0-8,3 2-9,1-9-2,2-19 2,2-19 4,2-17 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4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61072 44213 625,'44'-28'111,"-6"9"-23,-5 7-25,-7 8-22,-5 6-16,-5 6-5,-5 4-6,-4 5-5,-5 3-5,-2 3-5,-4 1-3,-2 3-4,-4 0-3,-6-1-2,-4-1-4,-4-1-1,-3-2-2,3-3 1,1-3 1,3-3 1,2-2 3,2-2 5,4-2 6,3-2 4,5-3 4,8-1 3,8-2 2,7-1 1,4-3 1,-1 2-2,-1-1-1,-1 0-2,0 0-1,-1 2 1,1 0 0,0 2 1,-4 2-1,-3 4-2,-6 4-2,-4 3-2,-5 3-1,0 2-2,-3 0-1,-2 1-1,-2 1-1,-4 1-2,-2 1-3,-3 1-1,-1-1-1,-1-3 2,0-3 2,1-3 0,0-2-4,3-2-11,1-2-12,3-2-10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62580 43113 608,'36'-28'61,"-2"9"-5,-5 7-6,-4 8-6,-2 7-6,-3 6-7,-1 5-8,-3 7-7,-1 2-4,-4 1-3,-3-1-1,-2 1-1,-4 1-1,-3 5 2,-2 3 0,-3 4 2,-5 3-5,-4 2-13,-5 2-11,-5 2-12,-1-3-6,0-8 0,1-7 0,1-9-1,2-5 2,1-2 2,3-4 2,1-3 4,3-3 1,5-6 3,3-4 1,4-5 3,1-2 1,0 2 2,-2 3 1,0 1 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62514 43491 517,'0'-16'0,"2"-1"0,0-2 0,2 1 0,-1 0 3,2 4 5,-2 4 6,1 5 5,0 4 8,0 7 9,0 7 11,0 8 10,-1 3 0,0 4-9,-2 3-9,0 3-10,-2 3-7,0 4-4,-2 4-4,0 4-4,-2 1-2,0 0 0,-1-2 1,-1 0 0,-1-2-9,0-2-21,0-2-20,0-2-20,1-4-6,1-8 7,0-6 7,2-6 9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5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63694 43319 528,'-8'-17'8,"2"12"17,1 13 16,0 14 16,1 6 5,-2 0-10,0 2-9,-1 1-10,-1 0-5,0-2-3,0 0-2,1-1-3,0-1-3,2-3-3,2-1-3,2-3-3,2-2-3,2-3-6,2-2-5,2-4-5,1-2-4,3-1-2,2 0-1,1-2-3,3-3 0,3-8 0,3-6 2,3-7 0,1-7 0,1-6-5,-1-8-2,1-6-4,-3-4 0,-2 0 4,-3 0 4,-3 0 4,-3 3 3,-4 6 0,-5 6 0,-2 6 1,-5 5 4,-2 5 6,-4 5 8,-2 5 6,-2 3 5,-1 2 2,-1 2 2,-1 2 2,-1 3-2,0 4-4,1 4-4,-1 3-5,2 3-6,1 1-9,2 2-7,2 0-9,3-1-2,2-1 4,4-3 2,3-1 4,0-2 0,1-2-2,0-3-4,0-1-1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5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65009 43950 507,'-15'37'66,"1"-4"-5,1-4-6,1-3-5,0-3-5,2-2-6,1 0-5,1 0-6,1-3-3,2 0-3,2 0-3,2-2-2,2-1-3,2-1-5,2-1-3,2-1-5,2-1-1,3 0 0,3-2 0,3-1 1,2 0-5,-1-2-13,1-1-12,-1 0-13,0-2-3,-1 0 5,-1-2 5,0 0 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6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65063 44256 506,'-23'-29'53,"4"7"-8,3 5-9,3 6-8,2 5-1,1 2 9,0 4 7,2 3 9,1 4-1,0 7-9,2 7-9,1 7-9,-2 5-9,-2 6-7,-3 5-8,-3 4-6,-3 5-9,-2 4-7,-1 3-9,-2 5-8,0-4-9,4-11-10,5-10-11,3-11-9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6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66950 44485 546,'44'-28'147,"-6"8"-34,-6 6-33,-5 7-33,0 4-20,8 2-7,8 2-7,8 2-6,1 2-10,-8 1-9,-6 3-11,-7 2-10,-5-1-3,-2 0 4,-1-1 4,-2 0 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7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67670 43173 482,'-8'-8'0,"2"2"0,1 1 0,0 0 0,1 1 2,1-2 6,-2 0 6,2-1 5,-1-1 7,0 0 9,0 0 10,0 0 9,0 6 2,0 10-5,0 11-5,1 11-6,-2 10-5,-2 10-5,-2 10-6,-2 9-5,0 5-8,1-1-9,1-2-9,1 0-10,0-4-9,0-8-11,0-9-10,0-7-11,1-6-4,1-5-1,0-6 0,2-3-1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8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73554 42595 576,'6'-13'8,"-6"4"18,-4 6 16,-5 5 18,-4 4 2,-2 7-10,-1 5-12,-3 7-11,0 3-5,3 1-3,1 0-2,3 2-1,1 2-5,0 3-5,2 2-6,1 4-7,2 2-6,4 0-7,4 1-7,4 2-6,3-3-1,5-6 3,4-6 6,3-5 4,4-7-2,3-5-9,2-6-7,4-6-9,-2-4-1,-6 0 5,-5-2 7,-6 0 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97700 16713,'16'-32,"15"17,0-1,-7 24,-1 0,-15 54,0 1,-24 23,0 0,-23-31,0 0,24-39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9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74926 42697 523,'-1'-21'79,"-2"7"-16,-2 5-15,-2 6-16,-2 6-7,-1 6-1,-3 5 1,-2 7 0,-2 4-3,-3 6-8,-3 5-7,-3 5-8,-2 1-4,-1-3-2,-1 0-4,0-3-1,0-3-3,5-4 0,3-3-2,5-5-1,5-7-3,8-10-5,8-12-7,8-10-4,6-7 0,8-4 6,7-5 8,7-3 6,1 1 5,-2 4 2,-3 5 2,-3 5 3,-4 4 4,-3 5 7,-5 3 7,-3 4 6,-4 4 6,-1 2 4,-2 4 4,-2 2 3,-2 4 2,-2 4 0,-3 3 1,0 5-1,-2 0-3,0 0-5,0-1-5,0 0-5,0-3-4,0-1-3,0-3-3,0-1-2,0-1-5,1 0-3,2-1-6,0 1-4,4-6-7,4-10-8,5-11-8,5-11-9,2-7-1,-1-3 4,-1-2 4,-1-4 5,-1 2 5,-3 6 7,-1 6 5,-2 6 6,-2 3 3,-3 4-1,-1 3-2,-2 3-2,0 5 12,0 8 25,1 7 23,2 9 24,-2 4 3,-2 3-19,-4 1-20,-2 2-19,-3 1-11,-2-1-6,-2-2-4,-2 1-5,0-4-5,1-2-6,0-3-7,2-2-6,5-10-5,10-13-6,10-13-5,9-14-5,4-4 5,-1 7 13,-3 7 15,-1 7 13,-3 4 8,-1 2 0,-3 3 1,-1 1 0,-2 1-2,-3 0-4,-1 0-4,-2 0-4,-2 0-5,-2-2-7,-2 0-8,-2-1-6,-1-2 0,2 0 8,0-1 6,2-1 8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9"/>
    </inkml:context>
    <inkml:brush xml:id="br0">
      <inkml:brushProperty name="width" value="0.0543" units="cm"/>
      <inkml:brushProperty name="height" value="0.0543" units="cm"/>
      <inkml:brushProperty name="color" value="#F2395B"/>
    </inkml:brush>
  </inkml:definitions>
  <inkml:trace contextRef="#ctx0" brushRef="#br0">77220 42309 405,'8'-43'1,"-2"8"3,-1 7 4,0 9 2,-2 4 5,0 2 8,-2 3 7,0 1 9,-3 3 6,0 6 7,-3 4 6,-2 6 7,-1 5-3,0 9-13,1 7-11,-1 8-13,-1 9-7,0 10-1,-1 10-3,-1 9-1,-2 8-4,0 6-10,-1 6-7,-1 6-9,0 2-9,1-1-10,0-1-11,2 0-10,2-10-3,2-16 3,4-17 4,3-16 3,0-12 3,0-4 3,-2-4 2,0-6 4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78145 43690 551,'-13'-5'106,"4"7"-17,6 8-18,5 6-18,2 4-14,3 3-10,2 1-9,2 3-10,1 0-4,3 0 2,1 0 0,3 1 1,0-3-9,-1-5-17,-1-5-19,-1-5-18,-2-3-8,-1-2 4,-2-3 4,-2 0 4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39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78380 43347 500,'-22'-7'63,"2"0"-2,4 2-3,3 1-2,2 3-4,1 7-6,0 7-5,2 8-6,0 4-5,-2 6-6,0 5-6,-1 4-5,-2 5-11,-1 2-12,-3 3-14,-1 4-14,-1-3-5,2-5 2,3-6 3,1-5 2,2-7-2,3-6-8,1-5-7,2-6-7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0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78989 42359 543,'10'-15'8,"5"4"17,6 3 15,4 3 17,0 2 2,-4 3-10,-3 4-10,-4 2-12,-2 5-5,1 6-2,1 5-1,1 7-2,-1 4-1,-4 6-1,-4 4-2,-4 6-1,-5 2-2,-6 3-4,-6 2-4,-5 2-2,-5-1-5,-3-1-6,-3-2-5,-2-2-5,-2-4-5,1-6-6,1-6-5,2-6-5,1-5 0,3-5 3,3-5 5,3-4 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0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79591 43581 557,'8'-7'35,"1"1"-4,1 0-5,2 2-4,-1 0 0,1 2 3,0 0 4,0 2 5,-1 0-2,1 2-3,0 0-5,0 2-5,-2 1-2,-1 1-1,-2 3-1,-2 2-1,-2 2-1,-2 1-3,-2 3-2,-2 2-2,-3 1-1,-2 1-1,-3 1-1,-3 1 0,-5 1-5,-5 4-12,-7 3-11,-5 3-12,-2-2-4,2-4 1,2-5 0,1-4 1,5-6 5,5-3 5,7-4 8,5-4 6,5-3 9,6 0 13,4-2 12,6 0 12,3 0 5,3 0-3,3 2-3,3 0-3,2 1-6,-1 0-5,1 0-6,-1 0-7,-1 1-8,-1 0-10,-2 2-10,-3 0-10,-1 1-8,-2 0-5,-3 0-6,-1 0-4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1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81731 42294 512,'-8'-9'0,"2"0"0,1-1 0,0-1 0,1-1 4,-2 2 6,0 1 7,-1 1 6,-1 1 6,0 2 5,0 2 4,1 2 5,-1 2 0,0 4-6,0 2-6,0 3-6,0 4-3,-2 4-4,0 3-2,-1 5-3,0 0-2,2 0 1,3-1 1,1-1 0,2 0-1,2-1-3,2 1-2,2-1-2,1 1-3,2-1-3,0 1-3,1-1-3,1 0-3,0-1-3,0-1-1,0-1-2,-2-1-1,-1-3 2,-2-1 1,-2-2 0,-4 0 1,-7 5-1,-8 3-2,-5 5 0,-7 0-1,-1-3 0,-4-3-1,-2-3 0,0-3 0,5-1-1,5-2-1,5-2 0,5-4-2,3-2-3,4-6-1,5-2-3,2-3 0,3 0 2,4 0 1,2 1 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1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83018 42535 458,'-2'-10'112,"-2"14"-17,-4 12-17,-2 13-16,-2 7-14,1 6-10,-1 2-9,0 6-10,1-2-5,3-3-1,1-4 0,2-3 0,2-6-6,2-6-7,2-5-10,2-7-9,4-8-3,7-14 0,7-12 0,7-12 1,4-10-2,-1-5-4,0-4-4,0-5-4,-2 0-1,-5 5 4,-5 4 2,-5 6 3,-3 2 5,-2 0 6,-3 0 6,-1-1 7,-3 5 5,-6 8 5,-4 7 3,-5 9 4,-3 4 2,-1 2-1,-2 2 0,1 2-1,-2 2-2,1 4-1,-1 2-2,1 3-2,1 3-5,4 2-10,4 1-9,5 3-9,2-1-7,2-1-6,2-2-6,2-2-5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1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84059 43000 457,'-8'15'60,"-1"-1"-4,-2-1-2,0 0-3,-1 0-3,1 3-2,-1 3-3,0 3-2,2 2-5,3 3-5,2 1-5,4 2-7,2 1-4,4-1-5,2-1-4,3-1-5,4-4-6,4-4-5,3-4-6,5-6-7,2-3-4,2-2-6,2-3-4,3 0-5,-1-4-4,0-2-4,-1-4-4,-2-2-4,-3-1 2,-7 1 8,-7 0 9,-6 2 9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1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84220 42940 501,'-15'-1'0,"2"-1"0,2 0 0,3-1 0,-1-1 7,-2 0 12,-2 0 14,-1 0 12,-2 1 8,2 2 1,1 2 1,1 2 2,0 5-5,0 9-10,1 9-10,-1 9-9,-1 7-9,-2 8-5,-1 6-6,-3 7-5,-2 4-7,-3 1-10,-3 1-10,-2 1-8,0-6-2,7-13 6,5-12 6,6-13 6,3-7-5,1-1-12,-1-1-15,0 0-14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97231 18550,'31'16,"1"15,-1 0,-31 16,0 0,-16 86,1 0,-17-46,1-1,16-47,-1 0,16-31,0 0,8-40,0 1,15-24,0 0,-7 16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86100 43115 679,'17'-7'100,"3"3"-20,3 1-19,3 2-21,3 1-15,2 0-12,4 0-12,3 0-11,0 0-9,-2 0-2,-2 0-4,-1 0-3,-5 0-5,-4 0-4,-5 0-6,-4 0-4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2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86519 42444 510,'-22'-18'69,"5"10"2,3 11 2,4 12 1,3 7-6,0 7-14,2 5-14,1 6-15,-1 4-12,0 4-11,-1 2-10,-2 4-11,-1 2-8,-3 7-3,-4 4-5,-1 5-2,-1-6-8,2-15-8,4-16-9,3-15-9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2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90246 41913 545,'8'-15'1,"0"2"2,0 2 3,0 3 1,-1 1 4,1 2 5,0 2 4,0 2 4,0 3 5,1 6 7,2 4 5,0 5 6,0 3 1,-1 3-8,0 1-7,-2 3-6,-1 0-8,0 1-5,-2-1-8,0 0-6,-6 1-4,-8 1-2,-10 1-1,-7 1-2,-8-1-4,-5 0-6,-4-1-6,-5-1-7,-2-3-3,3-3 3,4-5 2,3-3 2,4-3 6,7-2 11,7-3 10,7-1 11,8-2 10,10-4 9,10-2 9,9-3 10,9-3 1,6 0-9,8-1-9,6-1-9,3 0-9,-2 2-13,-2 2-10,-2 2-12,-4 2-7,-4 0-1,-5 2-2,-5 0-1,-4 1-3,-2-2-2,-1 0-3,-3-1-3,-2-2 2,-2-2 4,-4-2 5,-3-2 5,-2 0 3,0 1 3,-2 0 3,0 2 2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3"/>
    </inkml:context>
    <inkml:brush xml:id="br0">
      <inkml:brushProperty name="width" value="0.05419" units="cm"/>
      <inkml:brushProperty name="height" value="0.05419" units="cm"/>
      <inkml:brushProperty name="color" value="#F2395B"/>
    </inkml:brush>
  </inkml:definitions>
  <inkml:trace contextRef="#ctx0" brushRef="#br0">92366 42003 406,'27'-70'-16,"-6"17"14,-7 16 13,-6 17 12,-4 10 7,2 3-1,0 2-2,1 4 0,1 5 5,-2 8 10,-1 7 10,0 9 11,-2 3-1,-1 2-10,0 1-11,-1 1-10,-3 0-7,-2 0-3,-4 0-4,-2 0-2,-2 0-5,-1-2-7,-1 0-8,-1-1-8,0-3-7,2-3-9,2-5-10,3-3-8,1-7-9,2-10-9,2-10-9,2-10-9,2-5 5,4-3 16,2-1 19,3-2 17,2 1 11,0 3 8,-1 5 5,1 3 8,1 3 4,0 3 6,1 1 3,1 2 6,2 2 2,1 0 1,3 2 2,1 1 1,1 0-2,-1 2-3,-1 0-4,-1 2-4,-1 0-7,-3 0-11,-1 0-10,-2 0-11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43"/>
    </inkml:context>
    <inkml:brush xml:id="br0">
      <inkml:brushProperty name="width" value="0.05728" units="cm"/>
      <inkml:brushProperty name="height" value="0.05728" units="cm"/>
      <inkml:brushProperty name="color" value="#F2395B"/>
    </inkml:brush>
  </inkml:definitions>
  <inkml:trace contextRef="#ctx0" brushRef="#br0">93109 41572 384,'7'-63'20,"-1"14"2,0 16 3,-2 14 3,0 11 6,-2 8 11,0 8 11,-2 7 11,0 7 0,-2 5-10,0 5-12,-2 5-11,-1 2-8,-3 0-4,-4 0-4,-2 0-5,-2 2-4,-1 2-4,-1 4-3,-1 2-3,-1 1-5,1-2-7,-1-2-4,0-2-7,2-3-5,3-6-4,3-4-4,3-5-4,4-8-4,8-12-5,6-12-4,7-12-5,6-8 3,7-5 10,5-4 9,6-6 10,2 0 8,-2 4 7,-1 4 8,-3 3 6,-3 5 6,-6 5 4,-3 5 3,-6 5 5,-4 3 0,-1 2-1,-2 2-1,-2 2-2,-3 3 3,-1 6 8,-2 4 8,-2 5 8,-2 3 0,-4 1-6,-2 1-7,-3 2-7,-1-1-5,0 0-4,2 1-5,1-1-4,5-2-8,11-7-9,12-5-11,10-6-10,7-7-4,4-9 5,4-9 3,4-9 3,3-6 2,1-4-1,3-4-1,2-4-1,-1-1 2,-4 4 3,-4 2 4,-4 4 4,-6 3 4,-8 3 8,-7 5 6,-9 4 7,-5 2 7,-2 4 9,-4 3 9,-2 3 8,-4 4 6,-4 6 5,-4 6 3,-4 6 5,-1 5-5,1 3-10,1 5-12,1 3-12,1 3-7,4 1-4,2 1-4,4 1-3,1 0-2,2 0-2,0 1 0,2-1-1,1 0-4,3 1-4,4-1-4,2 0-6,0 1-2,-3-1 0,-2 0 0,-4 0-1,-3 1 1,-2-1 4,-3 0 1,-4 1 4,-5-1 0,-11 0-1,-9 1 0,-10-1-2,-10 1-3,-10 0-6,-9 2-6,-10 1-7,0-2-5,13-6-7,11-3-7,12-6-6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8:59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28383 44395 526,'-6'-14'24,"4"6"13,4 5 13,4 5 14,2 1 1,1 1-12,2 0-10,0 0-10,1 0-8,3 2-2,2 0-3,1 1-2,1 0-5,-1-2-8,0-3-6,-2 0-7,-1-2-6,-1 0-4,-1 0-6,0 0-4,-2-2-10,-1 0-14,-1-3-15,0-2-15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0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28833 43588 402,'-16'-1'1,"-1"0"3,-2-2 3,1 0 2,-1-1 2,4 0 2,3 0 2,3 0 2,3-2 3,4-3 6,4-5 5,4-4 6,4-1 2,7 1-4,6 1-3,5 1-4,3 2 0,-2 2-1,0 4 1,-1 3-1,-2 1-1,-3 2-4,-3 0-4,-2 2-3,-4 2-2,-1 4-3,-3 4-2,-1 3-2,-2 3-2,-2 0 0,-2-1-2,-2 1 0,-4 3-1,-6 9-2,-5 7-1,-7 8-2,-4 2-2,-1-2 0,-2-4-3,-2-2 0,-1-3-1,1-3 2,1-3 0,1-3 2,2-3 1,3 0 1,3-1 3,3 0 0,2-3 3,3-1 1,1-3 2,2-1 1,7-3 4,12-2 3,11-4 5,13-2 3,9-6-1,8-6-9,7-7-9,9-7-7,3-3-10,-1 1-8,-1 1-10,-1 1-8,-1 2-5,1 3 3,-1 3 1,1 3 2,-6 2-3,-9 0-6,-10 2-7,-9 1-6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1"/>
    </inkml:context>
    <inkml:brush xml:id="br0">
      <inkml:brushProperty name="width" value="0.04763" units="cm"/>
      <inkml:brushProperty name="height" value="0.04763" units="cm"/>
      <inkml:brushProperty name="color" value="#00BFF3"/>
    </inkml:brush>
  </inkml:definitions>
  <inkml:trace contextRef="#ctx0" brushRef="#br0">95650 40212 461,'1'-15'4,"4"3"8,2 1 7,3 2 7,3 3 9,2 1 7,1 2 7,3 2 8,1 1 0,3 0-7,1 0-7,3 0-8,1 0-5,4 0-4,3 0-4,2 0-5,-1 1-6,-5 2-7,-7 2-9,-5 1-8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1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97366 39536 435,'43'-28'56,"-4"7"-3,-7 7-3,-6 7-2,-3 4-3,-3 2-6,-1 2-3,-2 2-5,-3 2-3,-3 3-2,-3 4-3,-2 2-2,-4 3-3,-4 3-4,-4 3-4,-4 3-4,-4 2-3,-3 1-3,-5 0-3,-3 2-3,-2 0-1,1-2-1,1 0 1,1-1 0,2-2-1,3-3-2,3-3-3,3-3-1,5-2 2,8-3 10,8-1 9,7-2 9,7-2 5,5-2-2,5-3-2,5 0 0,1-2-1,0 0-1,-1 0-1,-2 0-2,1-1-12,3 0-26,1-2-26,2 0-26,-4-1-9,-8 0 5,-9 0 7,-8 0 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7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17721 51900 573,'-7'8'69,"2"0"-16,2-1-16,2 1-17,1 4-7,0 8 2,0 7 1,0 8 1,0 2 1,0-6-3,0-4-1,0-4-2,-1-1-1,-2 4 1,-2 6-1,-1 5 0,-2 4 0,0 4 2,0 4-1,1 4 2,-2 3-2,0 3-2,-1 3-3,-1 4-4,0 1-2,0 0-5,2 2-4,1 1-4,1-2-3,0-7 0,2-5-2,1-6 0,0-5-1,2-6 1,0-4-1,2-5 0,0-5 0,0-3-1,0-4 0,0-5-1,0-8-3,2-16-6,0-14-7,2-14-6,-1-5 0,2 7 5,-2 8 6,1 6 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98566 16841,'15'-31,"9"-1,-1 1,1 8,-1-1,-7 24,0 0,-16 47,0 0,-16 31,0 1,-15-17,0 1,7-39,1-1,7-7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8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17332 51941 677,'0'-16'0,"0"2"0,0 1 0,0 1 0,0 0 1,0-2 2,0 0 1,0-1 3,-2 2 7,0 3 13,-3 4 13,-2 4 14,-2 6 0,-4 10-11,-2 7-12,-3 10-11,-2 6-8,-1 2-4,-1 4-4,-1 3-3,1-3-5,1-4-1,3-7-4,1-6-2,2-4-6,2-3-8,3-3-8,1-2-8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8"/>
    </inkml:context>
    <inkml:brush xml:id="br0">
      <inkml:brushProperty name="width" value="0.0296" units="cm"/>
      <inkml:brushProperty name="height" value="0.0296" units="cm"/>
      <inkml:brushProperty name="color" value="#00BFF3"/>
    </inkml:brush>
  </inkml:definitions>
  <inkml:trace contextRef="#ctx0" brushRef="#br0">17900 52350 743,'14'8'-25,"-3"1"4,-3 2 3,-2 0 2,-1 1 15,2 1 26,1 1 26,3 1 25,2 2 3,3 1-22,3 3-22,4 1-21,-1 1-17,-2-1-15,-1-2-14,-2 1-13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08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19250 52350 479,'-16'39'108,"1"0"-24,-1 0-22,1 0-23,-1 1-12,0 0-3,1 2-3,-1 1-2,0-2-1,1 0-2,-1-3-1,1-2-1,1-3-1,4-2-2,4-3-3,4-3-1,3-3 0,0-1 0,2-2 1,0-3 0,2-2-4,4-4-7,2-4-10,3-4-8,3-5-4,3-4 1,3-6-1,3-3 1,-1-5 1,-3 0 2,-5-1 1,-3 0 2,-3-1 1,-2 2 2,-2 3 2,-2 1 1,-3 3 2,-3 1-1,-2 2 0,-3 2 0,-5 3 0,-4 1 1,-5 2 1,-5 2-1,-3 4-1,-1 7-5,0 8-4,-2 6-5,3 0-2,5-4-2,7-4 0,5-6-1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0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22196 51433 572,'-7'-6'42,"2"4"4,2 4 4,2 4 3,1 4-2,0 5-9,0 5-10,0 5-10,0 4-5,0 3-2,0 2-2,0 4-2,0 3-3,0 2 0,0 4-2,0 2 0,0 0-3,0-4-1,0-4-1,0-4-3,0-3 0,0-3-1,0-3 0,0-3 0,0-3-2,-2 0-2,0-1-3,-1 0-2,0-3-2,0 1 1,2-2-1,0-1 0,1 0 1,-2 1 0,0 1 2,-1 1 0,-1 1-4,2 0-9,0-1-10,2 1-9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0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21700 54000 571,'1'38'117,"2"-4"-26,2-2-27,2-3-26,0-1-15,-1 2-1,-1 3-3,0 1-2,-1 1-3,0-2-3,0 0-3,0-1-5,-1-3-2,2-5-1,-2-5-2,1-5-2,2-5-1,4-6 0,3-6 1,5-6-1,2-5-1,1-5-4,1-5-5,1-5-3,2-3-5,1-3-7,2-1-5,3-2-7,-1 0-2,-2 4 1,-2 2 1,-1 3 1,-4 4 3,-5 5 4,-5 5 5,-4 5 4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1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23534 52616 512,'7'-15'0,"-2"2"0,-3 3 0,0 1 0,-2-1 4,0-3 7,0-5 7,0-4 7,0 0 2,0 3-3,0 3-3,0 3-4,0 2-2,0 0 0,0 2-2,0 1 1,-2 0-2,0 0-2,-3 0-2,-2 1-1,-1 0-1,-2 2 1,0 2 0,-1 2 2,-2 4 0,-1 6 2,-3 5 1,-1 7 2,-1 3 1,1 1 0,0 1 1,2 1 0,2-1 0,1-2-3,2-1-1,3-2-3,1-3-2,2-1-3,2-3-3,2-1-3,2-2-4,4-1-6,2 0-5,3-2-6,3-2-1,2-2 0,1-4 1,3-2 1,0-3 1,1 0-1,-1-1 1,1-1-1,-2-1 1,-3 2 4,-3 0 2,-3 2 3,-2 2 12,-4 4 21,-3 4 20,-2 4 22,-2 4 3,-2 5-14,0 5-14,-1 5-14,-2 4-8,0 6-3,-1 5-3,-1 4-3,0 7-7,0 7-10,2 9-11,1 7-11,0 3-8,0-2-7,0-1-6,1-3-7,-1-8-1,2-13 5,1-14 5,0-13 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2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26550 51295 589,'0'-13'1,"2"4"13,0 6 13,2 5 12,-1 5 5,1 7-5,0 7-4,0 7-3,-1 6-5,0 4-1,-2 6-3,0 4-2,-1 4-2,0 2-1,0 2-1,0 2 0,-1 1-6,0 1-10,-2 1-11,0 1-9,0 1-6,0 1 1,2 2-1,0 0 0,1-4 2,0-9 2,0-9 3,0-8 2,1-7-5,0-7-13,2-5-11,0-6-12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2"/>
    </inkml:context>
    <inkml:brush xml:id="br0">
      <inkml:brushProperty name="width" value="0.03127" units="cm"/>
      <inkml:brushProperty name="height" value="0.03127" units="cm"/>
      <inkml:brushProperty name="color" value="#00BFF3"/>
    </inkml:brush>
  </inkml:definitions>
  <inkml:trace contextRef="#ctx0" brushRef="#br0">26183 51327 703,'-9'-6'51,"0"2"-5,-1 4-5,-1 3-5,-2 2-5,0 5-5,-1 4-2,-1 3-5,-1 4-5,-1 3-7,-2 3-5,1 3-8,-1 0-5,2-4-5,3-2-7,1-3-4,2-2-2,3-1 1,1-1 3,2 0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2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26750 51650 686,'8'14'49,"0"-1"-5,-1-2-3,1-2-5,1-1-3,2 3-3,1 2-2,3 1-2,2 4-8,1 3-9,3 5-12,1 3-10,-1 0-9,-3-6-8,-4-4-7,-4-4-7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3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27733 52400 500,'-1'24'110,"0"1"-21,-2 1-23,0 1-21,0 0-12,0 0-5,2 1-3,0-1-3,1 0-4,0-3-2,0-1-2,0-3-3,1-1-2,2-3-2,2-1-3,2-2-2,1-2-1,1-1-2,2-1 0,0 0-2,0-1-3,-1 0-7,0-1-6,-2 1-8,-3 1-1,-4 2 3,-6 1 3,-4 3 3,-5 1 1,-3-1-1,-5 1-1,-3 0 0,-2-2-2,-1-1-2,1-2-1,0-2-1,0-3-2,3-3-1,1-2-2,3-4-1,2-1 0,5-2 4,3 0 3,4-1 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98250 18078,'47'-15,"8"-9,0 1,-8 15,0 0,-16 31,1 1,-32 39,0-1,-32 24,1 0,-8-7,-1-1,17-31,-1 0,1-39,-1 0,1-32,-1 1,17-40,-1 0,47 1,0-1,24 32,0-1,-9 32,1 0,-31 32,-1-1,-31 40,1-1,-48 16,0 0,-16-15,1-1,23-23,0 0,39-23,0-1,32-15,-1 0,48-47,-1-1,9-38,-1 0,-31-8,0 0,-31 54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3"/>
    </inkml:context>
    <inkml:brush xml:id="br0">
      <inkml:brushProperty name="width" value="0.0316" units="cm"/>
      <inkml:brushProperty name="height" value="0.0316" units="cm"/>
      <inkml:brushProperty name="color" value="#00BFF3"/>
    </inkml:brush>
  </inkml:definitions>
  <inkml:trace contextRef="#ctx0" brushRef="#br0">28050 52862 696,'16'-9'4,"1"0"9,1-1 9,1-1 9,1 1 2,1 3-3,1 2-5,1 4-4,0 1-2,-1 0-1,-1 0 1,-1 0-1,-2 0-2,-3 2-2,-3 0-2,-3 2-3,-1-1-15,0 1-26,0 0-26,0 0-26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3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30631 50877 541,'-8'-6'7,"2"2"13,1 4 13,1 3 15,0 2 2,2 5-4,0 4-7,2 3-6,0 4-4,2 3-3,0 3-1,2 3-4,-1 3-2,1 5-2,0 3-3,0 4-2,-1 3-3,0 2-3,-2 2-2,0 1-4,-1 1-3,0-2-7,0-2-6,0-2-6,0-4-5,0-4-6,0-5-5,0-5-4,0-4-3,0-2-1,0-1 1,0-2-1,-1-4 3,0-3 5,-2-4 6,0-4 4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4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30183 53645 522,'-6'-12'28,"4"5"12,4 6 10,4 6 11,2 4 1,-1 3-11,1 3-10,0 3-10,0 1-7,0-1-3,0-1-4,-1 0-3,1-1-2,0 1-3,0 1-1,0 1-3,-1-1-2,1-3-2,0-3-3,0-2-3,0-4-1,1-3-1,2-2-1,0-3-2,2-4-3,1-4-6,3-4-7,2-3-7,0-5-3,1-1-4,-1-4-1,1-3-4,-2 0 3,-3 3 6,-3 3 6,-2 4 7,-2 1 2,1 2-3,1 3-1,2 1-2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14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32400 52271 557,'9'-35'59,"1"8"-2,3 7-1,2 8 0,1 6-6,-1 2-8,1 4-9,0 3-8,-2 3-6,-1 5-4,-2 5-4,-2 5-3,-3 4-3,-1 3-2,-2 3-1,-2 3-2,-2 1 0,-4 0 0,-2 0 1,-3 1-1,-1-3-1,0-4-5,2-3-6,1-5-4,0-2-1,2-3 3,1-1 3,0-2 4,5-2 5,8-1 6,8-1 8,7 0 6,5-4-1,1-2-9,1-6-8,1-2-10,-1-2-6,0 2-8,-1 2-6,-1 2-7,-3 1-6,-5 0-9,-5 0-7,-4 0-8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24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57090 43794 502,'-21'-16'6,"5"1"13,5-1 12,4 0 13,5 3 3,4 3-6,4 4-7,4 4-5,3 4-4,5 4 0,4 4-1,3 3 1,2 4-2,-3 3-2,-1 3-2,-3 3-2,-2 2-2,-3 1-2,-2 1-2,-4 1-1,-2-1-3,-2 0-1,-3-1-2,0-1-2,-5 0-3,-6 3-2,-6 1-4,-5 2-2,-6 2-2,-3 1 0,-5 0-1,-3 2 0,-1 0 0,0-2-1,1 0 0,2-1-1,1-3 3,3-2 2,3-3 4,3-3 4,3-4 2,5-3 4,3-4 2,4-4 4,7-4 1,8-3 3,9-2 2,10-4 1,8-1-2,10-2-7,10 0-6,10-1-7,7 0-9,8 0-9,7 2-11,7 1-10,-2 0-4,-10 2 1,-9 0 2,-11 2 0,-7-2 1,-6 0 1,-6-3 0,-5-2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26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70622 42209 448,'-31'-8'5,"15"0"10,16 0 10,16 0 11,7 2 4,1 2 1,-1 4-1,1 3 1,-1 1-3,1 3-6,-1 2-6,1 2-7,-2 1-4,-1 3-4,-3 2-2,-1 1-4,-3 3-1,-2 0-1,-4 0-1,-3 3 0,-4 1-1,-8 4-1,-6 5-2,-7 3-2,-6 4 0,-7 4 1,-5 4 0,-6 4 0,-1-1 2,4-2 2,4-6 3,4-2 3,6-7 1,10-8 2,11-7 1,9-8 2,8-5 0,7-1-1,7 0 0,7-2 0,4 1 0,2 0-2,2 1 0,2 2-1,-1 1-2,-5 3-1,-5 3-3,-5 4-2,-5 1-1,-5 3-1,-5 1-2,-5 3-1,-5 2-2,-8 4 0,-6 4-1,-7 5-2,-7 4 0,-7 7 1,-6 7 0,-8 8 1,-2 1-6,2-3-12,2-3-11,2-3-13,5-6-7,6-10-5,7-10-4,7-9-5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27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90218 41666 451,'-36'-1'4,"5"-1"8,7 0 6,6-1 9,6-1 4,8 2 0,8 0 1,8 2 0,5 0 1,7 0-1,3 0 0,6 0-1,1 1 0,-3 4-2,-3 2 0,-3 3-2,-3 3-3,-3 0-2,-3 1-4,-3 1-2,-3 1-4,-2 0-2,-4-1-3,-2 1-3,-3 0-2,-2 1 0,-2 1-1,-2 1-2,-2 1 1,-2-1-2,-1 1 0,-3 0-1,-2 0-1,-3 1-1,-3 0 0,-3 3-2,-3-1 1,-3 2 1,-3 1 2,-2 1 1,-2 0-1,1-3-2,2-1-2,0-3-3,2-2-1,3-3 2,3-2 0,4-4 2,1-2 4,4-2 5,3-3 7,3 0 6,5-2 2,6 0-3,7 0-3,8 0-3,5 0-3,7 0-2,5 0-2,7 0-3,4 0-4,6 0-4,4 0-5,5 0-4,5 0-6,1 0-4,5 0-5,2 0-5,-6 0 0,-13 0 8,-13 0 6,-15 0 7,-6-1-3,1-1-12,2 0-11,0-1-13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29"/>
    </inkml:context>
    <inkml:brush xml:id="br0">
      <inkml:brushProperty name="width" value="0.04626" units="cm"/>
      <inkml:brushProperty name="height" value="0.04626" units="cm"/>
      <inkml:brushProperty name="color" value="#00BFF3"/>
    </inkml:brush>
  </inkml:definitions>
  <inkml:trace contextRef="#ctx0" brushRef="#br0">14469 47092 475,'1'-15'-2,"0"-1"-5,2 0-4,0 1-4,1 0 0,0 2 4,0 3 4,0 1 4,1 3 13,3 4 21,4 4 21,2 4 22,2 2 3,1 1-14,1 2-15,1 0-13,1 1-10,0 1-5,-1 1-4,1 2-5,-2-1-3,1-1-2,-2-1-3,-1-1-2,-1 1-1,-3 0-1,-1 1-1,-2 1-1,-2 1-1,-2-1-1,-2 1 0,-2 0-2,-2-1 1,0 1 1,-2 0 2,0-1 1,-3 1 0,-4 1-1,-3 1 0,-5 2 0,-3 0-1,-3 1 0,-3 0 0,-3 3 0,-2-1 0,-3 2-1,-1 1-1,-2 1 0,0 0 1,2-1 1,2-1 2,1-1 2,3-2 2,3-3 1,3-3 2,3-3 0,6-3 5,7-2 9,8-4 7,8-2 9,5-3 1,5-1-6,3 0-7,5-1-6,8-2-11,12 0-13,14-1-14,12-2-14,7-1-6,4-1 1,3-3 2,2-1 2,-6-1 3,-15 4 6,-16 3 6,-16 2 6,-7 2-3,1 1-13,1-1-11,1 0-12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0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34641 45900 464,'37'0'134,"0"0"-28,-3 0-29,-2 0-27,-3 1-17,-3 2-7,-5 2-6,-3 2-6,-4 2-4,-3 3-3,-3 3-3,-2 3-2,-4 3-3,-4 3 0,-4 3-2,-4 3 0,-3 2-3,-3 1-1,-3 0-1,-3 2-3,-1-2 0,1-5 0,1-5 0,1-5 0,0-3 2,1-1 2,-1-1 4,1 0 2,3-2 5,9-1 7,7-1 7,7 0 7,7-2 2,4-1-4,3 0-5,4-2-4,1 1-4,-3 0-5,-3 1-3,-3 2-6,-2 0 0,-1 1 0,-1 2 2,0 0 1,-2 1 1,-3 1 0,-1 1-1,-2 2 0,-2-1 0,0 1 0,-2 0 0,0-1 1,-3 1-2,-4 2 0,-4 0 0,-3 1-2,-5 3-1,-3 5-5,-5 4-3,-3 6-4,0-2-2,5-7 3,5-9 2,5-7 2,0-1 1,-5 5-1,-5 7 0,-5 5-1,-1 4-4,2-1-9,1 0-9,3 1-9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1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46856 44813 476,'-7'-8'20,"2"-2"-1,2 0-2,2-1-2,2-1 1,0 0 0,2 1 3,0-1 1,0 0 1,0 1-1,-2-1-1,0 0-1,-1 0 0,0 1-2,0-1-1,0 0-2,-1 0 0,-2 1-1,-2-1 1,-2 0-1,-2 0-1,-2 1-2,-1-1-3,-3 0-2,-1 1-2,-1 2-1,-1 3 0,-1 1-1,-2 1 0,1 2 1,-2 0 0,-1 2 1,-1 1 1,-1 2-1,-1 2 1,-1 2-1,1 1 1,3 1 1,3 2 0,3 0 2,2 1-1,0 1 0,2 1 1,1 2-1,1 0 0,1 1 1,0 1-1,2 1 1,1 1-1,4 1 1,3 1-1,2 1 1,4 1 0,4-1 0,3 1 2,5-1 0,2-1 0,3-1-1,1-3 0,3-1-2,0-1-2,-1 2 0,-1 0-2,-1 1-2,-2 1-1,-1 1 0,-3 1-1,-1 1-1,-3 1 0,-4 3 1,-5 1 0,-3 2 1,-3 2 0,-2 1 0,-2 1-1,-1 1 0,-6 0 0,-6 2 0,-7 0 0,-6 2 0,-5-1 0,-1-2 0,-1-1-1,0-3 0,0-3 0,3-5 0,4-5 0,2-5-1,2-4 2,3-2 0,1-4 3,3-2 1,2-6 1,5-6 2,3-7 2,4-7 1,8-9-1,14-9-1,11-10-2,14-9-2,11-8-2,11-7-3,11-5-2,11-6-2,2 1-6,-4 8-10,-5 7-9,-5 9-11,-9 8-7,-11 11-6,-12 12-7,-11 10-5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99848 15691,'16'-31,"15"-16,0 0,1 39,-1 0,-8 8,1 0,-16 47,0 0,-40 23,1 1,-24 7,0 0,16-31,0 0,7-15,1-1,31-23,0 0,39-24,1 0,14-23,1 0,-23 31,-1 0,-39 40,0-1,-39 8,0 0,0 1,0-1,24-24,-1 1,24-8,0 0,55-8,0 0,-8 0,0 0,-31 8,-1-1,-38 25,-1-1,-23 0,0 1,0-1,0 0,24-7,-1-1,1 24,-1 0,16 8,0 0,8-40,0 1,-15 39,-1 0,0-16,1 0,7-31,0 0,8-16,0 0,8-8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2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40940 56512 556,'-28'-8'5,"7"-1"8,7-2 8,7 0 9,5 1 6,4 3 1,4 2 3,4 4 2,2 1-2,1 2-2,1 0-5,1 2-2,0 1-6,-3 3-3,-1 3-6,-2 4-5,-2 1-8,-2 1-10,-3 1-12,0 1-12,-1-2-9,1-3-8,3-4-9,2-4-7,1-4 1,0-3 12,0-2 12,0-3 12,-1-2 7,1 0 1,0 0 0,0 1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3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40460 56102 489,'7'-15'0,"1"4"0,0 3 0,0 2 0,-1 2 1,-1-2 5,0 0 2,-2-1 5,0 2 5,-2 6 8,0 6 9,-2 6 8,-2 3 1,-6 3-6,-4 1-6,-5 3-6,-4 2-6,-1 3-8,-3 3-8,-1 2-7,-2 2-6,-3 1-2,-1-1-5,-2 0-2,-1 0-2,1-1-1,2-2-1,0 0 0,1-3 0,-1-5 2,1-5 2,0-5 3,1-3 2,3-2 5,3-2 5,3-2 4,6-4 7,8-4 10,10-6 10,8-4 10,9-2 2,7 1-6,8 1-7,8 1-5,5 0-6,0 0-3,2 0-5,0 1-3,0-1-3,0 2-1,-2 1-2,0 0-1,-5 3-6,-6 2-10,-7 4-10,-7 3-9,-6 1-5,-3 3 2,-4 2 1,-4 2 1,-7 2 3,-8 3 4,-9 3 5,-9 3 4,-6 1 3,-3-1 2,-2-1 2,-4-1 3,-1-1 1,0-2 3,0-3 2,0-1 3,-1-1 1,0 0 0,-2-1 1,0 1 0,1-1 2,4-1 2,4 0 2,3-2 2,4 0 5,3 0 8,4 0 8,2 0 8,3-1 5,4 1 2,4 0 0,5 0 3,1 0-3,0 1-3,0 2-5,0 0-4,1 2-4,2 1-3,2 3-4,2 2-3,0 0-3,0 1 0,-2-1 0,0 1-2,-1-1-2,0-1-5,0-1-5,0-1-6,1-2-3,4-2-3,2-4-1,3-2-3,4-6-3,1-8-5,5-8-3,2-7-5,2-6-2,1 1 1,1-2 0,1-1 2,-1 3 2,-2 5 7,-1 6 4,-3 7 7,-2 3 6,-2 2 11,-4 2 9,-3 2 9,-2 4 5,-2 6 2,-2 5 0,-2 7 0,-3 2 0,-2-1-2,-4-1-2,-2-1-2,5-5-9,10-10-17,13-10-16,11-10-15,5-4-8,-3-1 4,-3 0 1,-3 1 4,-5 3 8,-5 8 15,-6 8 14,-6 8 15,-4 5 9,-2 0 5,-2 1 4,-2 1 4,1 0-6,4-1-14,4-1-16,4 0-16,5-4-6,5-7-1,7-4 1,5-7 1,3-4-6,-1-2-10,-1-1-12,-1-3-11,-3 1-1,-1 3 8,-4 3 7,-3 2 7,-4 3 9,-5-1 9,-4 0 9,-6 0 8,-2 0 14,-2 1 15,0-1 17,-1 0 16,1 5 4,4 11-9,4 12-8,4 10-8,0 8-7,-1 8-5,-2 6-6,-1 7-5,-2 7-7,0 5-9,0 7-9,0 5-9,-1 3-9,-1 0-12,0 0-12,-1 0-11,-1-8-6,2-17-1,0-16 0,2-17-2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4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43063 56700 512,'32'0'110,"1"0"-24,1 0-24,0 0-23,0 0-14,-3 2-3,-3 0-3,-3 2-3,-3 0-9,-3 2-13,-3 0-14,-3 1-13,-3 1-7,-2 2 3,-4 0 1,-2 1 2,-5 2 5,-6 2 5,-6 1 7,-5 3 6,-4 0 6,1-1 7,-1-1 5,1-1 7,0 0 4,3 2 3,1 0 2,2 1 3,2 2 2,-1 2 3,0 4 3,1 3 2,-1 3-1,-2 1-6,0 2-5,-1 2-6,-1 1-5,-3 0-3,-1 1-3,-3-1-3,0-1-2,0 0 1,-1-2 1,1 0 0,1-4-5,5-5-15,3-7-14,4-5-13,4-6-10,3-6-4,2-6-4,4-6-4,2-3 3,2-2 9,2 0 9,2-1 9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4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43750 58545 600,'16'-7'2,"-1"0"6,1 2 4,-1 1 5,-1 2 5,-4 5 3,-5 6 2,-2 4 5,-5 4-3,-2 1-5,-4 3-6,-2 1-6,-1 0-6,3-3-7,1-3-5,2-3-7,4-4-5,6-6-3,5-6-4,7-6-4,3-1 1,-1 3 7,1 2 5,-1 4 7,0 1 6,-1 2 9,-1 0 7,-1 2 7,-2 2 4,-2 5 0,-4 5-1,-3 6 0,-3 2-1,-6 2 0,-4 3 1,-5 1-1,-3 0 0,1-3-1,-1-4-1,1-1-1,-1-4-2,2-1-4,1-3-1,1-1-4,1-7-6,0-12-11,2-12-9,1-11-10,2-6-8,6 2-3,4 0-6,6 1-3,1 3-2,-1 6 2,-1 3 1,0 6 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5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45881 56500 497,'3'15'138,"4"-1"-33,5-1-34,6 0-33,0-1-23,1 1-11,-2 1-10,-1 2-12,-2 0-6,-3 1-5,-2 1-4,-4 1-4,-5 3-1,-6 5 3,-7 4 3,-7 6 2,-5 1 2,-1-1 0,-3-3 1,-1-2-1,-1-2 3,0-3 5,-1-3 6,1-3 6,1-3 5,1-3 7,3-3 6,2-2 6,4-4 11,8-1 13,8-2 15,8-2 14,7-2 1,5-4-13,7-2-14,6-3-13,1-2-9,0 0-5,-1 0-7,-1 1-5,-2 1-2,-1 2 1,-3 4 0,-1 2 2,-4 4-2,-3 2-3,-4 4-3,-4 2-4,-5 3-1,-4 3 0,-5 3 0,-6 3 0,-3 3 0,-5 1 3,-3 3 0,-5 1 2,-1 1 0,0-2 0,-1 0-2,1-1-1,1-2-1,1-3 0,3-3 0,2-3-1,2-3-2,4-2-5,5-4-5,3-3-4,4-3-2,6-6 1,4-4 0,6-5 2,4-3 1,5 1 4,5-1 2,5 0 3,2 2 4,-2 3 6,0 3 4,-1 2 6,-2 3 5,-3 2 5,-3 2 5,-3 2 5,-2 3 4,-4 4 3,-3 3 4,-2 5 3,-3 3-1,-1 1-5,0 2-5,-2 3-5,1 0-4,2 1 0,2-1-1,2 1-2,3-3-3,4-3-6,3-5-8,5-3-5,3-6-11,5-8-14,3-8-15,4-8-15,0-3-3,-4 1 6,-3 1 7,-5 1 7,-3 0 4,-3 2 0,-3 1 0,-2 1 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5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48005 56927 581,'-14'-8'0,"2"0"0,4 1 0,3-1 0,2 0 9,2 1 18,2-1 17,2 0 18,3 2 4,6 1-9,3 2-10,7 2-9,2 1-8,2 0-9,3 0-8,1 0-9,0 0-8,-2 0-12,-1 0-10,-3 0-12,-2 0-6,-3 2-5,-3 0-3,-2 2-5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6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48188 56213 471,'-1'-15'7,"-4"4"13,-2 3 14,-3 3 13,-4 4 5,-2 7-7,-3 7-6,-3 8-6,-3 4-2,-3 6-1,-3 5 0,-2 5 0,-1 2-3,5 0-6,4 0-5,3 0-6,5-4-4,3-6-4,4-7-1,4-7-4,5-4-3,6-4-5,6-3-5,6-2-4,4-4-4,2-3 0,4-2-2,3-3-1,0-2 1,-1 2 2,-3 1 3,-1 0 2,-6 5 4,-7 8 6,-8 8 5,-8 7 6,-7 4 5,-7 1 2,-7-1 3,-7 1 3,-3-2 1,0 0-1,-1-1-2,1 0-1,2-4-2,6-3-1,3-5-3,7-3-2,5-3-1,8-2 1,8-2 0,8-2 1,5-2-1,7-2-2,3-2-1,6-2-2,1 0 0,-1 0-2,-3 2-1,-1 1-1,-5 2-1,-6 6-2,-5 4-1,-6 5-1,-7 3 0,-8 1 3,-7 2 2,-9 0 3,-2-1 1,1-1 2,3-3 0,1-1 2,7-1 5,9 2 9,10 0 10,9 1 10,6 1 1,-1-1-5,1 1-6,0 0-5,-3 2-6,-1 5-7,-4 5-6,-3 4-8,-3 4-3,-4-1-2,-4 0 0,-4 0-2,-3-2 2,-3-5 1,-4-5 3,-1-5 2,-4-4 1,0-1 3,-1-2 2,-1-2 2,0-4 1,1-4 0,1-6 1,1-4 1,3-6-1,3-9-3,4-7-2,4-8-2,7-5-3,8-1-1,9 0-2,9-1-3,7 0-4,5 3-7,4 4-8,6 2-7,1 3-2,1 2 3,0 1 2,0 3 3,-5 3 4,-8 7 5,-9 5 5,-9 6 4,-5 3-1,-1-2-12,-1 0-9,0-1-11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6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50347 56566 582,'10'-7'11,"3"2"20,5 2 22,3 2 21,0 2 3,-3 4-15,-4 2-14,-4 3-16,-4 5-12,-3 5-10,-2 7-11,-3 5-11,-5 4-11,-4 0-12,-5 2-13,-5 1-12,-2-3-2,3-4 7,1-5 9,3-5 7,1-4 7,2-3 2,3-3 3,1-2 4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7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49511 57825 412,'-8'-8'1,"1"0"3,-1 1 1,0-1 2,1 2 7,2 6 11,2 4 11,2 6 10,1 1 1,-2 1-9,0 0-9,-2 0-9,5-4-9,10-5-9,10-6-9,9-5-8,6-6-4,2-2 1,2-3 0,3-3 2,-2 1 1,-2 3 0,-4 4-1,-2 5 2,-4 2 1,-5 2 5,-5 2 4,-5 2 4,-6 4 3,-8 7 3,-8 8 3,-7 6 2,-8 4 1,-5 2 0,-6 2-1,-6 3-1,-4-1 0,1 0-2,0-1 0,0-1-3,2-3 1,2-3-1,3-5 0,4-3 0,2-4 1,3-1 5,3-3 3,3 0 4,8-4 3,14-1 2,14-2 4,13-2 3,10-3-1,4-6-5,6-4-3,4-5-4,2-3-6,0 1-6,-2-1-8,0 1-6,-5 1-4,-5 2-2,-5 4-2,-7 3-1,-9 1-5,-13 1-8,-12-1-8,-13 0-7,-7 0 2,1 2 11,-1 1 13,1 0 11,1 2 12,3 0 12,3 2 12,3 1 13,2 1 4,2 3-1,2 4-3,2 2-3,2 3-2,0 3-5,2 3-5,0 3-3,2 2-4,2 1-4,2 1-3,2 1-3,0 1-3,-1 1-4,0 0-5,-1 2-3,-2-1-4,-1-1-4,0-3-5,-2-1-5,-1-3-2,-4-1-1,-2-3-1,-3-1-1,-3-3 2,-2-1 2,-1-2 4,-3-2 3,0-4 2,3-6 3,1-6 2,3-6 3,1-4 2,4-5 3,2-3 3,4-4 2,4-2 0,6 5-2,5 2-2,7 3-2,4 1-1,5-1 1,3-1 1,4-1 1,1 0-3,-1 1-8,-3 1-8,-2 1-8,-2 2-2,-3 2 3,-3 4 5,-3 3 3,-3 2 4,-5 0 6,-3 2 5,-4 1 6,-3 1 5,-2 6 7,-2 2 6,-2 5 6,-2 2 4,0 2 4,-1 0 3,-2 1 3,0 2 0,-1 1-5,-2 3-4,0 1-4,0 0-6,3-1-7,1-2-6,2-3-7,2-1-4,0-1-3,1 0-1,2-2-2,1-3-6,2-4-8,2-6-9,2-4-8,1-3-3,-1-2 6,1 0 4,0-1 5,0-1 3,0 0 2,0 1 3,-1-1 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7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51965 57100 447,'-1'-26'52,"0"10"6,-2 12 5,0 11 5,0 9-2,1 9-9,0 8-9,2 10-9,0 6-8,0 4-5,0 3-7,0 5-6,0 4-5,2 3-3,0 4-6,1 5-3,0 6-4,0 10-2,-2 9-4,0 11-3,-2 1-6,0-5-7,-2-6-7,0-6-9,0-11-3,1-14 0,0-15 1,2-14 0,0-10 1,0-6 3,0-3 4,0-6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100250 18801,'31'31,"-15"-15,0-1,15 24,0 0,8 16,1 0,-9-8,0 0,-15-16,0 1,-16-79,0 0,0-63,0 1,39-1,0 0,16 55,0 1,-8 46,0 0,-24 8,1 0,-1 39,1 0,-32 8,0 0,-8-23,1-1,-17-23,1 0,15-8,1 1,-9-9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7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51650 58812 662,'9'-27'9,"1"7"16,3 9 18,2 7 17,1 4 2,1 0-11,1 0-11,1 0-12,-1 1-12,-3 4-13,-3 2-12,-3 3-14,-2 1-12,0-1-14,-2-1-13,0 0-13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8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52341 57578 394,'29'-28'34,"-3"7"1,-5 7 1,-3 7 0,-2 3 0,1 2-2,1 0-1,1 2-3,0 2-2,-3 4-5,-1 4-3,-2 3-4,-4 5-5,-5 3-8,-4 5-6,-5 3-7,-5 3-3,-4-1 2,-4 0 0,-3 0 3,-1-2-4,3-5-6,3-5-7,3-4-6,3-5-2,6-3 4,4-3 3,6-2 4,3-3 6,1-2 9,3-2 9,2-2 9,1 0 5,1 2-1,1 3 1,1 1-1,-2 3 2,-5 5 4,-4 6 2,-6 4 3,-6 4-1,-7 3-4,-9 3-4,-7 3-5,-5 0-2,-1 0-3,-1-1 0,0-1-3,0-2 0,3-3 0,3-3 1,3-3 0,3-3 0,3-1 1,3-2 1,3-2 1,5-4 3,8-4 4,8-6 6,7-4 4,8-3 1,7 1-4,7-1-4,7 0-5,4 1-1,1 3-1,3 1-1,2 2-1,4 2-6,5 2-11,7 2-11,5 2-12,2 1-7,-1 0-5,-3 0-3,-1 0-4,-7-1-5,-11 1-5,-10 0-5,-11 0-4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39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21570 57676 514,'-23'30'20,"3"-2"-3,1-1-2,3-3-2,-1 2-3,-2 3-3,-1 4-2,-3 4-4,-1 2 1,-1-1 7,-1-2 6,0 0 7,1-3-1,4-3-9,6-5-6,5-3-9,6-7-10,8-7-12,8-8-11,7-8-12,4-4-2,-3 1 12,-1-1 9,-2 0 11,-3 1 6,-3 3 2,-3 1 4,-2 2 2,-2 2 6,0 2 11,-1 2 10,2 2 11,-2 3 5,-1 6 2,0 4 2,-2 5 1,0 4-3,-2 5-4,0 3-7,-1 4-5,-2 2-4,0 2 0,-2 1-1,0 0-2,0 1-3,0-2-6,2 0-8,1-1-6,0-4-9,2-6-8,0-6-10,2-5-10,0-12-5,0-18-1,0-17-1,0-18-2,0-9 5,2 2 11,0 1 10,2 1 11,0 2 5,3 4 1,2 3 0,2 6 0,1 3 5,3 7 7,2 5 9,2 7 7,1 2 8,2 2 8,3 1 8,2 1 8,0 0-1,0 2-9,1 0-9,-1 2-9,0 1-8,-3 0-6,-1 2-7,-3 0-5,-3 2-12,-7 2-15,-5 2-16,-5 2-16,-6-4-1,-2-8 11,-4-9 12,-2-9 12,0-3 7,3 3 5,3 3 4,2 3 5,2 1 4,0 0 3,0 1 4,1-1 5,-2 2 3,2 2 7,-1 4 6,0 3 5,0 3 4,2 4 1,0 4 1,2 4 2,-1 4 0,0 7-3,-2 5-3,0 7-2,0 2-2,0 2-2,2 0-3,0 2-1,1 1-3,0 0-4,0 2-3,0 0-4,1 0-4,0-2-5,2-1-4,0-3-5,2-4-3,2-7-1,2-7-3,2-7-1,1-8-3,3-8-6,1-9-5,3-9-5,1-8-3,-1-9-1,1-6-1,0-9-1,-2-3 1,0 0 4,0 2 4,-2 1 4,0 0 4,1 2 6,1 1 5,2 1 6,-2 2 5,-1 4 4,-3 3 4,-1 6 3,-2 4 7,-2 7 7,-3 6 7,-1 9 9,-2 7 6,-4 11 6,-2 11 6,-3 11 6,-4 7-1,-2 5-9,-3 2-9,-3 5-10,-3 1-6,0-2-6,0-2-6,-2-2-4,0-3-8,2-4-6,3-3-8,1-5-7,3-4-2,3-3 3,3-5 3,2-3 4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0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23750 58316 542,'16'-7'5,"-1"2"8,1 2 10,0 2 8,0 2 7,1 2 2,1 2 3,1 2 3,1 1-1,3 3-4,1 2-6,3 1-5,-1 2-4,-2 2-7,-1 0-5,-2 1-6,-3 0-8,-1 1-11,-3-1-13,-1 1-11,-3 0-4,-4 1 0,-4 1 2,-4 1 1,-4 0 0,-2-1-2,-3-2-3,-3 1-2,-1-4 3,2-5 6,3-5 7,1-4 6,1-3 5,0 2 2,0 0 1,1 2 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0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23968 59633 611,'-19'-1'44,"9"0"3,8-2 5,10 0 2,3 3-2,-1 8-10,-1 7-10,0 9-10,-4 5-6,-5 4-5,-4 4-2,-5 4-5,-2 0-2,0-3-1,2-5-1,1-4 0,2-5-6,6-7-8,4-7-7,6-6-9,3-8-5,5-8-3,3-8-3,5-7-2,1-3-1,1 1 2,-1 3 2,0 2 0,0 1 5,-3 1 6,-2 1 6,-1 1 7,-3 1 4,-3 3 3,-3 1 3,-2 2 2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0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25718 57848 513,'22'-52'12,"-2"5"-2,-1 4-1,-2 6-1,-3 7 8,-3 14 18,-3 13 17,-2 12 19,-5 11 2,-6 9-13,-6 9-13,-6 8-14,-3 4-8,-3 0-5,-1-2-5,-2 0-6,1-4-5,5-6-9,5-6-7,5-5-7,5-8-10,7-7-10,8-8-10,6-8-10,4-5 0,1-2 7,1-1 10,1-3 7,-1 1 9,-3 3 7,-3 2 6,-3 4 8,-2 3 7,-3 4 6,-1 4 7,-2 4 6,-3 4 5,-4 5 4,-4 5 2,-3 5 4,-4 2 1,0 2-3,-1 1-2,-1 1-3,1-2-3,3-4-4,2-3-4,4-5-5,4-6-10,6-10-17,5-10-17,7-10-17,2-5-4,-3-1 7,-1-1 8,-2-1 7,-2 1 3,-1 1-3,-1 3-2,0 1-2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1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27066 57483 514,'6'-16'2,"-1"-1"6,-2-1 5,-2-1 5,-1 3 9,0 7 13,0 6 12,0 8 14,1 3 0,2 1-12,2 2-12,2 0-12,2 1-8,1 1-6,3 1-4,2 1-6,0 0-3,1 0 0,0-2 0,-1-1 0,0-1-9,-3-1-17,-1 0-16,-2-2-17,-2 0-9,-2 2-1,-3 0-3,0 1-2,-4 0 6,-4 0 15,-4-2 14,-4-1 14,-1 1 11,-1 2 7,1 2 7,-1 1 5,1 2 9,1 1 9,0 2 8,2 0 10,1 0 2,1 1-3,0-1-3,2 1-4,1 0-4,0 1-5,2 1-5,1 1-4,0 0-5,2-2-5,0 0-3,2 0-5,0-3-2,0-1-2,0-3-1,0-1-2,1-3-10,2-4-19,2-4-19,2-4-19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1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27550 58730 511,'0'-15'3,"2"2"7,0 3 6,2 1 7,-1 3 6,1 4 9,0 4 8,0 4 8,-1 4 0,0 7-7,-2 6-7,0 5-7,-1 7-5,0 8-5,0 8-4,0 8-5,0 8-5,0 11-6,0 9-7,0 10-6,0 5-2,0 0 3,0-1 3,0 1 2,0-10 2,0-19-1,0-21 1,0-18 0,-1-11-13,0 1-28,-2-1-27,0 1-28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3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28892 58174 570,'-12'1'7,"8"4"16,8 2 13,8 3 16,3 0 2,-1-2-9,-1-4-9,0-2-10,1-3-7,5 0-7,4-2-6,6 0-5,1-2-4,-1 0 0,-3-1-1,-1-1-1,-4-1-3,-3 2-8,-5 0-8,-3 2-8,-5 1 0,-4 2 8,-6 2 8,-4 2 8,-3 3 7,-1 6 8,-1 4 8,-1 5 7,-3 3 3,-1 2 0,-5 3-3,-1 1 0,-3 1-4,-1-1-5,-1-2-6,0 1-6,1-3-5,5 0-3,5-1-5,5-1-3,6-4-9,6-8-10,7-9-12,8-6-10,2-7-2,1-2 10,0-3 8,-1-3 10,1-1 6,-1 2 6,1 3 4,0 1 6,-1 3 4,1 2 6,-1 4 5,1 3 6,-1 2 6,-1 3 8,-1 4 8,0 2 8,-2 3 4,1 1 0,0 3 1,-1 2 1,-1 0-4,-2 1-7,-4-1-6,-2 1-6,-3 2-7,-2 5-3,-2 4-6,-2 6-4,-1 2-2,-2 1 2,0-1 1,-1 0 0,2-8-14,5-15-31,4-16-32,5-16-31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3"/>
    </inkml:context>
    <inkml:brush xml:id="br0">
      <inkml:brushProperty name="width" value="0.02974" units="cm"/>
      <inkml:brushProperty name="height" value="0.02974" units="cm"/>
      <inkml:brushProperty name="color" value="#00BFF3"/>
    </inkml:brush>
  </inkml:definitions>
  <inkml:trace contextRef="#ctx0" brushRef="#br0">30100 59266 739,'29'-7'6,"-6"2"12,-4 2 11,-5 2 11,-2 2 4,0 2-5,-1 2-7,1 2-5,-2 1-8,-1 3-13,-2 2-11,-2 1-12,-2 1-6,0-1-3,-2-1-2,0 0-2,-1-2 0,0-1-1,0-1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100763 18366,'-16'-16,"0"16,1 0,7 0,0 0,31 8,1 0,46 39,1 0,-9 7,1 1,-47-39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44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30537 56910 443,'8'-23'5,"1"2"12,2 3 10,0 1 11,0 4 4,-1 3-4,0 4-5,-2 4-4,0 3-4,0 2-3,0 2-5,-1 2-4,1 2-5,-2 5-6,-1 4-5,0 3-7,-2 3-3,-1 1-3,0 1-3,-1 1-3,-3 0 0,0-1 0,-3-1 2,-2-1 1,-1-2-1,-2-3-1,0-3-2,-1-3-2,-1-2 2,0 0 3,0-2 4,1-1 3,-1 0 3,0-2 1,0-1 0,1 0 0,-1-2 3,0 0 5,0-2 5,1 0 5,2-1 8,8 2 10,6 0 11,8 2 11,5-3 1,5-6-10,5-6-10,5-6-8,0-1-6,-4 1-1,-3 2-1,-5 3-1,-7 6-5,-10 12-9,-12 11-9,-10 13-9,-6 4-3,-3-2 3,-1-2 4,-2-1 4,-1-3 2,3-1 1,1-3 1,3-1 0,4-3 4,6-3 4,8-3 6,7-2 5,6-6 1,7-5-1,7-5-1,7-7-1,4-2-3,-1 1-3,0 0-3,1 2-3,-3 1-3,-6 2-1,-4 3-2,-4 1-1,-6 2 0,-5 4 0,-4 2 0,-5 4 0,-5 2 1,-2 5-2,-3 4-1,-3 3-1,-1 2-2,1-1 0,0-1-2,2-1 0,1 0-1,-1 0 2,0-1 1,1 1 1,-2 0 1,-2 1 2,-1 1 1,-3 1 1,0 0 3,1 1 4,1-1 4,1 1 4,1-2 5,3-3 5,1-3 7,3-3 5,4-5 6,10-6 5,8-7 7,9-8 5,7-5-1,5-5-10,4-5-7,6-4-10,2-3-6,0 3-5,0 2-5,1 1-4,-3 3-2,-2 3 0,-4 3 0,-2 3 1,-4 3-2,-5 3-2,-5 2-2,-4 4-3,-6 5 1,-5 6 2,-4 7 2,-6 7 2,-4 5 2,-5 3 0,-5 3 0,-5 3 1,-4 2 0,-3 2-3,-3 2-2,-2 2-2,-2-1-3,1-6-4,2-4-5,0-5-4,1-5-3,3-5-2,2-4-1,2-6-3,2-6 1,5-8 1,3-7 1,4-9 2,3-5-1,2-2 0,3-4-3,1-3 0,1 1 0,0 4 4,0 3 3,0 5 4,0 3 4,0 3 5,0 3 6,1 2 5,-2 4 9,-1 3 9,0 2 12,-1 4 9,2 3 9,6 6 5,6 4 5,6 5 6,5 5-4,8 5-13,7 5-13,7 5-13,6 4-8,4 6-4,5 4-4,6 5-4,3 4-6,3 1-7,3 3-5,3 2-8,-5-5-6,-11-9-8,-12-10-6,-11-9-8,-9-7-6,-2-2-5,-3-1-5,-2-2-5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47:23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6044 3907 0,'0'0'0,"0"0"15,0 0-15,0 0 0,0 0 0,0 0 16,0 0-16,0 0 0</inkml:trace>
  <inkml:trace contextRef="#ctx0" brushRef="#br0" timeOffset="460.4994">6162 3860 0,'0'0'0,"0"0"15,0 0-15,0 0 0,0 0 0,0 0 16,0 0-16,0 0 0,0 27 15,0-27-15,0 0 0,2 35 16,-2-35-16,2 29 0,-2-9 16,0 0-16,0 2 0,-2 3 15,1 1-15,-2-1 0,1 0 0,-1 9 16,0 1-16,-1-2 0,1-4 16,-1 4-16,0-3 0,1-4 15,0-3-15,-1-5 0,2-2 16,0-4-16</inkml:trace>
  <inkml:trace contextRef="#ctx0" brushRef="#br0" timeOffset="662.4723">6162 4126 0,'0'0'0,"0"0"0,0 0 15,0 0-15,0 0 0,0 0 16,0 0-16,0 0 0,0 0 15,22-10-15,-22 10 0,0 0 16,21 4-16,-21-4 0,0 0 16,18 10-16,-18-10 0,0 0 15,12 23-15,-8-12 0,-1-1 0,-2-1 16</inkml:trace>
  <inkml:trace contextRef="#ctx0" brushRef="#br0" timeOffset="928.5446">6232 3805 0,'0'0'0,"0"0"16,0 0-16,0 0 0,0 0 0,0 0 16,0 0-16,0 0 0,0 0 15,7 27-15,-7-27 0,3 28 16,-3-28-16,0 35 0,-2-12 15,1 1-15,-3 1 0,2 3 16,-1 4-16,0 8 0,-1 0 16,2 10-16,1 2 0,-1-6 0,1-3 15,4 2-15,1-1 16,3 1-16,1-7 0,-2-8 0,-2-6 16,-1-6-16</inkml:trace>
  <inkml:trace contextRef="#ctx0" brushRef="#br0" timeOffset="1193.9285">6324 4132 0,'0'0'0,"0"0"16,0 0-16,0 0 0,0 0 0,0 0 15,23-4-15,-23 4 16,37-2-16,-11 1 0,7-1 16,0 0-16,-1 1 0,10 1 15,1 0-15,-7-3 0,-3 0 0,5-2 16,-3-1-16,-5 1 0,-3 0 16,-5 0-16,-3 2 0,-6 0 15</inkml:trace>
  <inkml:trace contextRef="#ctx0" brushRef="#br0" timeOffset="1976.5153">6058 4195 0,'0'0'0,"0"0"0,0 0 0,0 0 16,0 0-16,0 0 0,0 0 15,22-17-15,-22 17 0,28 0 16,-7 3-16,-3 0 0,-1 0 0,-3-2 15</inkml:trace>
  <inkml:trace contextRef="#ctx0" brushRef="#br0" timeOffset="2626.7134">7393 3959 0,'0'0'16,"0"0"-16,0 0 0,0 0 16,0 0-16,-15 19 0,15-19 15,-10 22-15,10-22 0,-11 28 16,5-8-16,1-1 0,0 0 0,3 1 16,1 0-16,1-1 0,0-2 15,4 3-15,5-1 0,-1-2 16,1-3-16,4-4 0,2-4 15,3-5-15,2-2 0,0-5 16,1-4-16,-3-3 0,-1-1 16,2-9-16,-4-4 0,-3 0 15,-2 1-15,-3-1 0,-4 0 16,-1 3-16,-1 3 0,-3 2 0,-2 1 16,-3 3-16,-1 3 0,-3 1 15,-2 1-15,0 3 0,0 1 16,2 1-16,1 2 0,1 2 15,2 1-15,4-1 0,3 1 16,-3-3-16,3 3 0,-2-3 16</inkml:trace>
  <inkml:trace contextRef="#ctx0" brushRef="#br0" timeOffset="2826.9441">7758 3853 0,'0'0'0,"0"0"16,0 0-16,0 0 0,0 0 0,0 0 15,0 0-15,10 28 0,-10-28 16,7 28-16,-6-10 16,1 3-16,0 0 0,-2 5 15,-1 2-15,-2 1 0,-3 0 0,-3 6 16,-2-2-16,-1-4 0,-1-1 16,0 0-16,2-5 0,2-5 15</inkml:trace>
  <inkml:trace contextRef="#ctx0" brushRef="#br0" timeOffset="3012.6653">7967 4046 0,'0'0'0,"0"0"16,0 0-16,0 0 0,19-14 0,-19 14 15,0 0-15,29-5 16,-18 3-16,1 4 0,1-1 0,-1 1 16,0 2-16,1-3 15,-1-2-15,-1 1 0,-11 0 0,9-2 0,-1 2 16</inkml:trace>
  <inkml:trace contextRef="#ctx0" brushRef="#br0" timeOffset="3196.0893">8177 3656 0,'0'0'0,"0"0"0,0 0 15,0 0-15,0 0 0,0 0 16,0 0-16,0 29 0,0-29 0,2 27 15,-1-5-15,-1 2 0,-1 3 16,-1 5-16,1 3 0,-4 13 16,2 5-1,-2 17-15,-1 0 0,-3 0 0,2 0 0,-2 17 16,-2 0-16,0 6 0,0-10 16,1-5-16,2-15 0,2-17 15,2-12-15,1-11 0</inkml:trace>
  <inkml:trace contextRef="#ctx0" brushRef="#br0" timeOffset="3475.3633">8522 3742 0,'0'0'0,"0"0"0,0 0 0,0 0 0,25 3 0,-14 0 15,4 0-15,1 2 0,2-1 32,1 2-32,-1-1 0,5 3 0,0 1 0,-1-2 0,0-2 15,-4 0-15,-2-2 0,-3 1 16</inkml:trace>
  <inkml:trace contextRef="#ctx0" brushRef="#br0" timeOffset="4480.1335">6480 3641 0,'0'0'0,"0"0"15,0 0-15,30 2 0,-30-2 0,35 1 16,-12-1-16,-2 0 0,-3 0 15,-3 0-15</inkml:trace>
  <inkml:trace contextRef="#ctx0" brushRef="#br0" timeOffset="5543.739">6468 3434 0,'0'0'16,"0"0"-16,0 0 0,0 0 0,0 0 16,0 0-16,0 0 15,0 0-15,0 0 0,0 0 16,20 14-16,-20-14 0,11 17 15,-11-17-15,10 34 0,-7-15 16,0 1-16,-1 0 0,-2 2 16,-2 1-16,2 2 0,0 6 15,0-1-15,0-1 0,2 1 0,-2-7 16,0-3-16,0-3 0</inkml:trace>
  <inkml:trace contextRef="#ctx0" brushRef="#br0" timeOffset="7810.6188">6772 3588 0,'0'0'0,"0"0"0,0 0 15,-11-17-15,5 10 0,-4-2 16,-3-4-16,-3 1 0,0 1 0,-10-2 16,-1 1-16,-2 0 15,1 0-15,-2 3 0,-3 1 16,-6 0-16,3 4 0,-2 2 0,-2 5 15,4 4-15,3 5 0,0 2 16,0 4-16,-6 7 0,3 3 16,-1 5-16,1 6 0,4-2 15,5-1-15,-5 13 0,2 4 16,2-3-16,3-1 0,-1 12 16,2 4-16,2-7 0,1-3 0,-3 2 15,-2 2-15,1 3 0,7-5 16,1 13-16,5-8 0,9-12 15,6-9-15,6-7 0,7-6 16,8-7-16,6-5 0,8-6 16,3-5-16,-12-6 0,8 0 0,13-7 15,10-2-15,-2-5 16,1-5-16,27-21 0,-12-5 16,-9 1-16,-9 0 0,0-10 0,-1-8 15,-7 2-15,-6 3 0,-3-4 16,0-2-16,-6 4 0,-4 2 15,-10 0-15,-4 0 0,-8 10 16,-2 6-16,-4 1 0,-2 3 16,-2 6-16,-2 5 0,-4 4 15,-4 2-15,-7 7 0,-6 5 0,-16 3 16,-11 2-16,18 1 16,9 0-16,9 2 0</inkml:trace>
  <inkml:trace contextRef="#ctx0" brushRef="#br0" timeOffset="8260.4352">3673 3924 0,'0'0'16,"0"0"-16,0 0 0,0 0 0,0 0 15,3 31-15,-3-31 0,0 32 16,0-32-16,-2 41 0,1-13 16,-1 2-16,1 0 0,-2 10 15,-3-1-15,2 0 0,-4-2 0,1 7 16,3-4-16,-1-4 0,1-5 15,1-3-15,0-3 0,0-4 16,2-6-16,-1-1 0</inkml:trace>
  <inkml:trace contextRef="#ctx0" brushRef="#br0" timeOffset="8443.6416">3660 4260 0,'0'0'0,"0"0"0,0 0 0,0 0 0,0 0 16,19-19-16,-19 19 0,19-7 15,-6 4-15,2 0 0,2 0 16,-1 2-16,2-1 0,-4 3 16,1 1-16,-2 1 0,-1-1 0,0-1 15,-1 1-15,0 0 0,-1-1 16,0-2-16,-3-2 16,-1 0-16,0 1 0,-2-1 0</inkml:trace>
  <inkml:trace contextRef="#ctx0" brushRef="#br0" timeOffset="8710.6382">3887 3967 0,'0'0'0,"0"0"16,0 0-16,0 0 0,0 0 0,0 26 15,0-26-15,-1 28 0,1-28 16,-1 41-16,-2-17 0,0 3 15,0 2-15,0 7 0,2 0 16,-3-1-16,2 0 0,-1-2 16,0 3-16,-1 2 0,4-6 0,0-2 15,0-3-15,1-4 0,2-2 16,1-6-16,4-5 0,-4-7 16,2-7-16,-3 1 0,-2 0 15,1 2-15</inkml:trace>
  <inkml:trace contextRef="#ctx0" brushRef="#br0" timeOffset="8943.7658">4014 4325 0,'0'0'0,"0"0"16,0 0-16,11-19 0,-11 19 16,14-15-16,-6 10 0,3-1 15,-1 2-15,2 2 0,1-1 16,1 3-16,1 4 0,-3 2 16,-2 3-16,-3 3 0,-2 2 15,-4 7-15,-2 2 0,-7 1 16,-1 1-16,-1-2 0,0 0 15,1-4-15,1 0 0,3-4 0,-2-3 16,2 2-16,0-5 0,2-2 16,1-2-16,7-3 0,5-2 15,10-3-15,7-5 0,9-4 16,8-4-16,12-7 0,-2-2 0,0 3 16,-13 3-16,-10 4 0</inkml:trace>
  <inkml:trace contextRef="#ctx0" brushRef="#br0" timeOffset="9106.7805">4681 4010 0,'0'0'0,"0"0"16,0 0-16,0 0 0,0 0 0,12 22 15,-12-22-15,0 0 0</inkml:trace>
  <inkml:trace contextRef="#ctx0" brushRef="#br0" timeOffset="10395.1761">8150 3522 0,'0'0'0,"0"0"15,-18-2-15,4 3 0,0 0 0,-5 4 16,-4 0-16,-11 5 0,-3 3 0,-4 2 16,-3 6-16,-8 6 0,2 2 15,0 7-15,-2 4 0,-6 7 16,4 1-16,-5 7 0,3-1 16,7 3-16,7 1 0,-4 4 15,2-5 1,6-6-16,5-3 0,-3 12 0,11-9 0,6-9 15,7-5-15,5-9 0,5-6 16,3-11-16,2-1 0,7 0 16,1 0-16,9-8 0,7-1 15,10-3-15,10-4 0,4-2 16,6-2-16,10-5 0,6-2 16,12-3-16,-1-2 0,1 0 0,1-1 15,31-12-15,-15 2 0,-8-6 16,-6-1-16,-12 4 0,-6 3 0,-8-7 15,-4-7-15,-15-3 16,-11-4-16,-8 2 0,-5 1 16,-3 7-16,0 4 0,-4 5 15,-2 4-15,-6 4 0,-1 3 0,-7 4 16,-2 2-16,-6 0 0,-3 1 16,-9 4-16,-5 2 0,9 6 15,-5-1-15,-8 4 0,-7 0 16,-4 4-16,-3 1 0,-8 3 15,-4 2-15,-2 7 0,-3 6 0,-4 11 16,0 7-16,-18 21 16,18-3-16,20-18 0,15-13 0,11-7 15</inkml:trace>
  <inkml:trace contextRef="#ctx0" brushRef="#br0" timeOffset="11210.7081">6217 6112 0,'0'0'0,"0"0"0,0 0 16,0 0-16,0 0 0,-21 13 0,21-13 15,-20 21-15,7-8 0,-3 4 16,-1 4-16,0 2 0,2 0 15,-5 11-15,0 0 0,1 0 16,2-2-16,0 7 0,2-1 16,2-4-16,4-4 0,4-3 15,6-4-15,3-3 0,1-4 0,6-5 16,3-5-16,6-6 0,5-3 16,4-8-16,7-7 15,-2-3-15,1-4 0,5-7 0,-4-2 16,-3 0-16,-4 1 0,-4-7 15,-5-2-15,-6 4 0,-4 4 16,-8 3-16,-3 2 0,-2 4 16,-1 4-16,-6 6 0,-1 2 15,-1 2-15,-2 2 0,-1 4 16,-4 3-16,3 2 0,0 3 0,3 1 16,1 0-16,4-1 0,4 0 15,0-1-15,2 1 0,0-1 16</inkml:trace>
  <inkml:trace contextRef="#ctx0" brushRef="#br0" timeOffset="11377.3646">6499 6079 0,'0'0'0,"0"0"15,0 0-15,0 0 0,0 0 0,0 0 16,2 25-16,-2-25 0,0 25 16,0-25-16,1 43 0,-1-18 15,0 3-15,-1 4 0,-1 4 16,-4 10-16,-1 0 0,-3 8 15,-1 0-15,0-9 0,-1-9 0,2-1 16,0-8-16,3-6 0</inkml:trace>
  <inkml:trace contextRef="#ctx0" brushRef="#br0" timeOffset="11528.0526">6633 6354 0,'0'0'16,"0"0"-16,0 0 0,0 0 0,22-7 15,-22 7-15,26 1 0,-12 1 16,1 0-16,-2 0 0,-1 2 16,-1-2-16,-2 1 0,0-1 15,-4 0-15,1 0 0</inkml:trace>
  <inkml:trace contextRef="#ctx0" brushRef="#br0" timeOffset="11743.8338">6796 5921 0,'0'0'0,"0"0"16,0 0-16,0 0 0,0 0 0,0 0 15,0 0 1,-7 31-16,7-31 0,-7 39 0,2-13 0,-1 6 16,1 1-16,-3 22 0,-1 10 15,0 5-15,1 4 0,-5 35 16,-2 36-16,-2 12 0,3-12 15,-2 17-15,2-33 0,6-40 0</inkml:trace>
  <inkml:trace contextRef="#ctx0" brushRef="#br0" timeOffset="12462.1456">3758 7404 0,'0'0'15,"0"0"-15,0 0 0,0 0 16,-19 14-16,19-14 0,-20 29 0,9-7 15,-4 2-15,2 7 0,0 2 16,-2 12-16,4 0 0,-1 6 16,3-3-16,5-8 0,1-4 15,3-2-15,3-7 0,5-6 16,3-4-16,2-9 0,2-7 16,4-7-16,1-4 0,4-9 15,5-8-15,-3-2 0,2-3 0,1-9 16,-4-1-16,-1-2 0,-1 0 15,-4-3-15,-7 4 0,-5 4 16,-4 3-16,-3 6 0,-3 3 16,-3 7-16,0 2 0,-3 5 15,-1 4-15,-2 5 0,-2 3 0,-5 6 16,-3 5-16,-3 3 16,3 4-16,4 1 0,1 1 15,4-1-15,3-2 0,2-3 16,4-3-16,-2-1 0</inkml:trace>
  <inkml:trace contextRef="#ctx0" brushRef="#br0" timeOffset="12645.1058">4222 7275 0,'0'0'16,"0"0"-16,0 0 0,0 0 0,0 0 15,7 31-15,-7-31 0,8 33 16,-5-12-16,-1 4 0,0 3 15,0 4-15,-2 3 0,-3 11 16,0 1-16,-1 0 0,-2 0 16,-1-1-16,3-7 0,0-9 15</inkml:trace>
  <inkml:trace contextRef="#ctx0" brushRef="#br0" timeOffset="12827.3056">4343 7481 0,'0'0'0,"0"0"0,0 0 16,0 0-16,0 0 0,29-13 16,-29 13-16,32-4 0,-32 4 15,41-3-15,-19 2 0,2 1 16,-2 1-16,0-4 0,-3-1 16,0 0-16,-3 0 0,0 0 15</inkml:trace>
  <inkml:trace contextRef="#ctx0" brushRef="#br0" timeOffset="12994.2719">4668 7103 0,'0'0'0,"0"0"16,0 0-16,-5 21 0,5-21 0,-6 38 15,2-10-15,0 6 0,0 6 16,-3 23-16,0 10 0,3 24 15,1 6-15,0-5 0,1-21 16,1-18-16</inkml:trace>
  <inkml:trace contextRef="#ctx0" brushRef="#br0" timeOffset="13629.7624">2321 6242 0,'0'0'0,"-4"10"0,1 4 0,1 4 15,2 2-15,2 6 0,5-2 16,-1-1-16,4-1 0,4-4 15,3-3-15,2-5 0,0-5 0,3-5 16,4-5-16,-1-6 0,1-3 16,-2-5-16,-1-4 0,1-7 15,-2 1-15,-3-3 0,0-1 16,-6-1-16,-6-1 0,-4 3 16,-3 3-16,-3 4 0,-4 0 0,-5 3 15,-1 0-15,-8 2 0,-6 2 16,-3 11-16,-6 7 0,1 2 15,-3 5-15,1 4 0,0 5 16,8-3-16,6-3 0,5-2 16</inkml:trace>
  <inkml:trace contextRef="#ctx0" brushRef="#br0" timeOffset="14048.6695">1644 6364 0,'0'0'16,"0"0"-16,0 0 0,0 0 0,0 0 15,13-23-15,-13 23 0,16-14 16,-16 14-16,25-14 0,-9 5 16,3 1-16,0 1 0,3 0 15,3 3-15,7-2 0,-4 0 0,-5 0 16,-2 1-16,-5 2 16</inkml:trace>
  <inkml:trace contextRef="#ctx0" brushRef="#br0" timeOffset="14277.8296">1933 5721 0,'0'0'0,"0"0"0,0 0 16,0 0-16,0 0 0,0 0 15,0 0-15,0 26 0,0-26 0,2 28 16,-2-7-16,1 6 0,1 6 15,-2 10-15,1 12 0,1 18 16,-1 0-16,3 37 0,1 32 16,4 13-16,7-8 0,0 15 15,-4-32-15,-2-40 0</inkml:trace>
  <inkml:trace contextRef="#ctx0" brushRef="#br0" timeOffset="16743.1093">6865 8092 0,'0'0'0,"0"0"0,0 0 16,0 0-16,0 0 0,0 0 0,0 0 15,0 0-15,0 0 0,0 0 16,0 0-16,-26 26 0,26-26 0,-28 28 16,6-7-16,0-1 15,0 2-15,-9 9 0,-3 4 16,3-3-16,3 0 0,-4 3 16,5 0-16,5-6 0,5-4 0,2-9 15,8-8-15,1-2 0,1-3 16,2 1-16</inkml:trace>
  <inkml:trace contextRef="#ctx0" brushRef="#br0" timeOffset="17211.7524">6890 8268 0,'0'0'16,"0"0"-16,0 0 0,0 0 0,0 0 16,0 0-16,6 28 0,-6-28 15,10 24-15,-5-11 0,2 3 16,0-3-16,-1 0 0,2-3 0,1 0 15,1-5-15,1 1 0,1-5 16,4-1-16,0-7 0,0-2 16,5-11-16,0-4 0,1-1 15,2-2-15,4-11 0,1-1 16,-4 1-16,-3 1 0,1-4 16,-2 3-16,-3 7 0,-4 4 0,-3 7 15,-3 4-15,-2 4 0,1 2 16,-5 4-16,1 0 0,0 7 15,0 4-15,0 6 0,0 4 16,-1 3-16,-2 2 0,-2 6 16,-1 5-16,0 2 0,-1 2 0,-2 2 15,0 1-15,-1-2 16,0-1-16,1 6 0,-3-1 16,1-5-16,3-6 0,-4-8 15,1-7-15,5-6 0,3-8 0,-1-5 16,1-7-16,2 0 15,1-2-15,2-2 0,0-4 0,3 2 16,2 0-16,3 2 0,0 0 16,4 3-16,2 1 0,2 3 15,-2 2-15,3 0 0,0 1 16,2 2-16,0 2 0,-2 0 16,-1-1-16,-4-1 0,-2 0 15,-3-3-15,-2-2 0,-2 1 0,-2 2 16,0 1-16</inkml:trace>
  <inkml:trace contextRef="#ctx0" brushRef="#br0" timeOffset="17493.4894">7622 7696 0,'0'0'0,"0"0"0,0 0 16,0 0-16,0 0 0,0 0 15,0 0-15,0 0 0,0 0 0,0 0 16,-4 33-16,4-33 0,-7 42 15,3-14-15,-2 6 0,0 5 16,-1 3-16,-3 20 16,0 7-16,-2 17 0,0 2 0,-2 22 15,-1 4-15,1 13 0,3-7 0,-4 44 16,1 4-16,4-41 16,3-27-16,-2-23 0,-1-15 15,3-25-15,4-15 0,0-29 0,-1-20 16,2-10-16,0-6 0,1 13 15,0 10-15,1 6 0</inkml:trace>
  <inkml:trace contextRef="#ctx0" brushRef="#br0" timeOffset="17894.1661">7852 8062 0,'0'0'0,"0"0"0,0 0 16,35 1-16,-35-1 0,26 8 15,-9 0-15,-4 4 0,-3 1 0,-4 7 16,-6 2-16,-3-1 0,-1-2 16,-4 3-16,-2-1 15,-1-1-15,-2-1 0,-2 1 16,-3-3-16,4-4 0,2-1 0,3-2 15,2-3-15,2-2 0,0-1 16,3 0-16,2-1 0,4 1 16,5-1-16,7 0 0,5 0 15,3 1-15,3 1 0,1 1 16,1 0-16,-4 3 0,-2-1 16,3 5-16,-3 2 0,-6 1 15,-2 1-15,-11 3 0,-4 3 16,-4 3-16,-4 0 0,-10 1 0,-9 0 15,-3-1-15,-2 1 0,-20 4 16,-10 0-16,14-7 0,9-6 0,10-3 16</inkml:trace>
  <inkml:trace contextRef="#ctx0" brushRef="#br0" timeOffset="18090.4349">8707 8302 0,'0'0'0,"0"0"15,0 0-15,-27 18 0,27-18 0,-36 14 16,36-14-16,-26 12 0</inkml:trace>
  <inkml:trace contextRef="#ctx0" brushRef="#br0" timeOffset="19177.1978">5860 7040 0,'0'0'0,"0"0"16,0 0-16,0 0 0,31-5 0,-31 5 16,28-4-16,-28 4 0,44-2 0,-16 0 15,5-1-15,2 3 0,6 1 16,13 1-16,5-2 15,14 1-15,3 0 0,12 1 0,-2 2 16,10 0-16,-6-1 0,-7 2 16,-2-1-16,-4 0 0,-11-1 15,-5 5-15,-4 3 0,-8 0 16,-13-3-16,-11-2 0,-7-2 16,-6-2-16</inkml:trace>
  <inkml:trace contextRef="#ctx0" brushRef="#br0" timeOffset="19576.9903">3733 8250 0,'0'0'0,"14"-3"0,5-1 16,-1 3-16,0-2 0,14-1 16,10-1-16,1 1 0,-10 0 0,-5 1 15</inkml:trace>
  <inkml:trace contextRef="#ctx0" brushRef="#br0" timeOffset="20044.3148">4674 8082 0,'0'0'15,"0"0"-15,0 0 0,0 0 0,0 0 16,0 0-16,4 26 16,-4-26-16,1 31 0,1-10 0,1 5 15,-2 2-15,2 1 0,-2 6 16,-1 5-16,-1 13 0,-3 1 15,-2 14-15,-2 1 0,0 1 16,-1-8-16,3-5 0,0-2 16,5-4-16,3-11 0,3-11 15,4-9-15,-5-5 0,0-4 0,0-1 16</inkml:trace>
  <inkml:trace contextRef="#ctx0" brushRef="#br0" timeOffset="20228.9313">4694 8522 0,'0'0'0,"0"0"16,0 0-16,0 0 0,0 0 0,17-21 15,-17 21-15,27-15 0,-10 7 16,2 2-16,2 0 16,1 1-16,1 1 0,5 1 0,0 0 15,-3 1-15,-2 1 0,2-1 16,-3-3-16,-3 2 0,-4 0 15,-2 0-15</inkml:trace>
  <inkml:trace contextRef="#ctx0" brushRef="#br0" timeOffset="20528.2704">5070 7886 0,'0'0'0,"0"0"0,0 0 16,0 0-16,0 0 0,0 0 0,-6 31 15,6-31-15,-7 33 0,4-11 16,-1 5-16,0 5 0,-1 3 0,0 14 16,1 5-16,-2-1 0,1 3 15,-2 17-15,0 2 0,1 14 16,0-2-16,0 12 0,1-1 15,0 6-15,1-6 0,2 43 16,2-9-16,1-16 0,1-10 16,0-33-16,-1-24 0,-1-14 15</inkml:trace>
  <inkml:trace contextRef="#ctx0" brushRef="#br0" timeOffset="23083.8698">5032 4381 0,'0'0'16,"0"0"-16,0 0 0,0 0 0,0 0 16,0 0-16,0 0 15,0 0-15,0 0 0,0 0 0,0 0 16,0 0-16</inkml:trace>
  <inkml:trace contextRef="#ctx0" brushRef="#br0" timeOffset="23776.7849">4679 4383 0,'0'0'0,"0"0"0,0 0 16,0 0-16,0 0 0,0 0 0,0 0 15,0 0-15,0 0 0,0 0 16,0 0-16,0 0 0,0 0 0,0 0 16,-23-9-16,23 9 15,0 0-15,0 0 0,0 0 16,0 0-16,0 0 0,-25-9 16,25 9-16,0 0 0,0 0 0,0 0 15,-23-2-15,23 2 0,0 0 16,-19 1-16,13 0 0,0-1 15,1 1-15,0-1 0,-1 1 16,-1 0-16,-1 1 0,2-1 16,-1 2-16,0 0 0,-1 1 15,0-1-15,1 0 0,2 1 16,-1-1-16,2-1 0,-3 1 16,3-1-16,0 0 0,0 1 0,2 1 15,1-2-15,-1 0 0,1 1 16,1 0-16,1 0 0,2-1 15,3 1-15,-2-1 0,4-1 16,-2 1-16,1-1 0,-2 0 16,2-1-16,0 1 0,-4-1 15</inkml:trace>
  <inkml:trace contextRef="#ctx0" brushRef="#br0" timeOffset="24393.5887">4823 4368 0,'0'0'0,"0"0"16,0 0-16,0 0 0,0 0 0,0 0 15,0 0-15,0 0 16,-22-11-16,22 11 0,0 0 16,-22-2-16,22 2 0,0 0 15,-22-2-15,12 1 0,1-2 0,-1 2 16,0 0-16,-1 0 0,0 1 16,-1-1-16,-1 1 15,1 0-15,-2 0 0,-1 1 0,0 1 16,-1 2-16,1 1 0,-2 1 15,-2 1-15,0 0 0,0 0 16,-3 4-16,0 3 0,1 0 16,5 1-16,-1 0 0,2 4 15,2-1-15,4 0 16,5 3-16,2 3 0,4-5 16,2-2-16,0 0 0,5-2 0,6-2 15,4-1-15,3-3 0,0-4 16,3-2-16,4 0 0,-1-5 15,4-2-15,-6-3 0,2-1 0,-3-2 16,1-1-16,0-2 0,-2-2 16,-4 0-16,-1-2 15,-4-3-15,-2 0 0,-3-3 0,-2 1 16,-5 0-16,-2 4 0,-2-1 16,-2 0-16,0 1 0,-5 0 15,-3 3-15,-3 3 0,-4 4 16,-1-1-16,-10 4 0,-4 3 15,-2 5-15,-2 6 0,-7 8 16,1 3-16,9-3 0,8-5 0,7-3 16</inkml:trace>
  <inkml:trace contextRef="#ctx0" brushRef="#br0" timeOffset="25410.7134">5218 8497 0,'0'0'0,"0"0"0,0 0 0,0 0 16,0 0-16,0 0 0,0 0 16,25-2-16,-25 2 0,0 0 15,29 10-15,-29-10 0,19 15 0,-13-7 16,-1 3-16,-2 1 16,-2 0-16,-4 3 0,-5 0 0,-2 1 15,-2 1-15,-5 5 16,1-2-16,1 0 0,0-3 0,4-2 15,2-2-15,3-2 0,-1 0 16,5-3-16,4 0 0,1-3 16,1 0-16,6 2 0,4-2 15,3-1-15,1 1 0,1-1 16,1 0-16,-1 0 0,-4 0 0,2 0 16,-2 2-16,0-1 0,-4 2 15,-2 0-15,-3 2 16,-3-1-16,-3 2 0,-5 4 0,-6 1 15,-4 0-15,-1-1 0,-6 1 16,-3 2-16,-1 2 0,1-2 16,-3-2-16,2 0 0,5-3 15,4-3-15,2-2 0</inkml:trace>
  <inkml:trace contextRef="#ctx0" brushRef="#br0" timeOffset="25843.0904">5408 8268 0,'0'0'0,"0"0"0,0 0 16,0 0-16,0 0 0,0 0 16,26-12-16,-26 12 0,31-5 0,-31 5 15,47 3-15,-21-1 0,-2 2 16,2 3-16,2 3 0,4 5 15,-2-1-15,-4 5 0,-3 2 16,0 7-16,-5-1 0,-5 2 16,-4 0-16,-2 0 0,-6 0 0,-6 0 15,-8 3-15,1-3 16,-2-1-16,-4 2 0,-1 0 16,1-3-16,-2-2 0,0-6 0,-1-6 15,5-3-15,2-2 0,4-2 16</inkml:trace>
  <inkml:trace contextRef="#ctx0" brushRef="#br0" timeOffset="26060.6389">5545 8368 0,'0'0'0,"0"0"16,0 0-16,0 0 0,0 0 0,0 0 15,6 29-15,-6-29 0,2 34 16,-4-11-16,1 6 0,-4 4 15,3 1-15,-1 18 0,-2 5 16,2 1-16,0 0 0,-1 17 16,1 15-16,1-11 0,1-7 15,2 4-15,1-7 0,4-7 0,1-14 16,-1-14-16,-2-9 16,1-8-16</inkml:trace>
  <inkml:trace contextRef="#ctx0" brushRef="#br0" timeOffset="26462.8472">5886 8479 0,'0'0'0,"0"0"0,0 0 15,0 0-15,0 0 0,0 0 0,-1 33 16,-2-13-16,-2 2 0,1 7 15,-1 7-15,3-1 0,-1 1 16,-3 9-16,3-1 0,1 3 16,0-6-16,0-6 0,2-4 15,2-7-15,-1-6 0,5-7 16,6-6-16,4-4 0,3-4 16,2-14-16,5-9 0,-1-3 0,1-2 15,5-13-15,-1-5 0,-4 3 16,-5 2-16,-1-9 0,-3 3 15,-6 4-15,0 5 0,-6 3 16,-3 1-16,-3 9 0,-1 7 0,-7 3 16,-2 3-16,-7 5 15,-5 3-15,-6 8 0,-5 9 16,2-1-16,-2 3 0,-8 9 16,0 7-16,6 1 0,-1 1 0,9 5 15,2 2-15,8-9 0,3-7 0,5-6 16</inkml:trace>
  <inkml:trace contextRef="#ctx0" brushRef="#br0" timeOffset="26694.6763">6176 8676 0,'0'0'0,"0"0"0,0 0 16,0 0-16,-7 28 0,7-28 0,-6 32 15,2-13-15,2 0 0,1 3 16,0 4-16,1-1 0,1-1 0,3 4 16,5-2-16,2-2 15,5-1-15,5-6 0,4-3 16,9-3-16,3-2 0,-2-10 0,-2-7 16,-4 2-16,-7 1 0,-6 1 15</inkml:trace>
  <inkml:trace contextRef="#ctx0" brushRef="#br0" timeOffset="26879.4763">6404 8724 0,'0'0'0,"0"0"0,0 0 16,0 0-16,-20 25 0,20-25 0,-18 39 15,5-15-15,0 4 0,-7 18 16,-2 8-16,0 7 0,1 5 15,-6 27-15,-6 26 0,-3 8 16,8-14-16,3-16 0,6-21 16,7-23-16</inkml:trace>
  <inkml:trace contextRef="#ctx0" brushRef="#br0" timeOffset="27627.2437">6638 8610 0,'0'0'15,"0"0"-15,0 0 0,0 0 16,0 0-16,27-2 0,-27 2 16,30 3-16,-30-3 0,40 4 0,-15 0 15,2-1-15,-1 1 0,13 2 16,3 0-16,-2-1 0,1 1 15,11 1-15,3-2 0,-1-1 16,-1 1-16,11 0 0,0-2 16,-3 2-16,-3 0 0,14-1 15,2 0-15,-7 0 0,-4 1 0,11 1 16,0 2-16,-7-1 0,-7-1 16,13 2-16,1 3 15,11 1-15,-11-1 0,0 1 0,-1-1 16,-10 0-16,-8 0 0,3 1 15,1 1-15,-11-4 0,-9-3 16,-11-1-16,-9-2 0,-6-1 16</inkml:trace>
  <inkml:trace contextRef="#ctx0" brushRef="#br0" timeOffset="30259.8577">8250 7985 0,'0'0'15,"0"0"-15,0 0 0,0 0 16,0 0-16,0 0 0,0 0 16,0 0-16,0 0 0,34 3 0,-34-3 15,45 7-15,-17-3 0,6 1 16,3 0-16,4 1 0,1-1 15,14 2-15,3 2 0,1 0 16,-8-1-16,-3-1 0,-11-2 16,-8 0-16</inkml:trace>
  <inkml:trace contextRef="#ctx0" brushRef="#br0" timeOffset="30528.8465">8609 7779 0,'0'0'0,"0"0"0,0 0 15,-2 32-15,2-32 0,-2 38 0,-1-12 16,3 3-16,-2 5 0,1 15 15,0 4-15,1 14 0,0 0 0,0 9 16,1-4-16,4-16 0,2-12 16,0-3-16,-3-12 0,0-7 15</inkml:trace>
  <inkml:trace contextRef="#ctx0" brushRef="#br0" timeOffset="30763.1381">9300 7854 0,'0'0'0,"0"0"16,0 0-16,0 0 0,0 0 0,11 20 16,-11-20-16,7 30 15,-3-6-15,-1 6 16,-2 8-16,-1-2 0,-1-2 0,-2 10 15,-1-3-15,0 3 0,-1-7 16,3-6-16,1-7 0,0-4 16,1-4-16,0-3 0</inkml:trace>
  <inkml:trace contextRef="#ctx0" brushRef="#br0" timeOffset="30960.2612">9462 7967 0,'0'0'0,"0"0"0,0 0 16,32-7-16,-17 8 0,3 0 15,4 1-15,-1 0 0,0 1 0,3-1 16,-5-1-16,-1-1 0,-3-2 16,-2-5-16,-4-4 15,-1 1-15,-1 3 0,-2 1 0</inkml:trace>
  <inkml:trace contextRef="#ctx0" brushRef="#br0" timeOffset="31610.6362">9641 7660 0,'0'0'0,"0"0"0,0 0 16,0 0-16,3 32 0,-3-32 0,2 36 15,0-12-15,0 3 0,-1 5 16,0 3-16,-2 11 0,-1 0 15,-2-1-15,0 0 0,-2 8 16,1-5-16,1-2 0,0-7 16,6-11-16,4-10 0,5-14 15,4-12-15,-1-2 0,0-4 0,4-7 16,1-5-16,8-1 16,0 2-16,0 5 0,-1 3 15,-5 4-15,-4 1 0,-4 4 0,-2 5 16,-1 0-16,0 4 0,-1 3 15,1 2-15,-1 3 0,-1 3 16,1 2-16,-1 3 0,-1-2 16,-2 1-16,1-4 0,0-1 15,1-4-15,0-2 0,1-5 16,2-4-16,3-3 0,4-5 0,2-4 16,0-2-16,5-10 0,-2-3 15,-1-5-15,-2-2 0,0-1 16,-1-1-16,2-9 0,0 2 15,-4 5-15,-2 6 0,-1 5 16,-2 5-16,-3 5 0,-1 7 16,-1 2-16,-3 4 0,-1 1 15,-1 3-15,-1 4 0,-3 4 16,-2 5-16,0 3 0,-3 5 0,-1 3 16,2 2-16,0 1 0,3 6 15,1 3-15,5-2 0,2-1 16,4 1-16,2-1 0,2-2 15,1 0-15,6 3 0,2-4 16,1 0-16,0-1 0,-1 0 16,-2-1-16,-3-2 0,-4-4 0,-4 0 15,-3 1-15,-5-2 0,-5 0 16,-7-4-16,-7 2 0,-2-2 16,-2 0-16,-6-4 15,-4-3-15,-3-2 0,3-4 0,5-7 16,4-8-16,5 4 0,5 3 15,3 2-15</inkml:trace>
  <inkml:trace contextRef="#ctx0" brushRef="#br0" timeOffset="31962.968">10536 7846 0,'0'0'0,"0"0"0,0 0 16,0 26-16,0-26 0,0 30 15,0-12-15,0 1 0,0 1 16,0 3-16,1-1 0,0-3 16,2-2-16,1-2 0,2 0 15,3-6-15,5 0 0,2-9 16,3-4-16,0-6 0,-1-4 0,-1-10 16,-2-4-16,-4-4 0,-3-4 15,0-7-15,-3 1 0,-1 3 16,-3 2-16,-1 1 0,-2 7 15,-1 4-15,0 3 0,-2 1 16,-2 0-16,-4 4 0,-5 4 0,0 6 16,-4 4-16,1 0 15,2 0-15,-2 7 0,0 2 16,0 3-16,0 3 0,2 2 16,3 3-16,6 2 0,7 0 0,8-5 15,7-3-15,-3-2 0,-2-2 16,-2-2-16</inkml:trace>
  <inkml:trace contextRef="#ctx0" brushRef="#br0" timeOffset="32176.7064">10934 7816 0,'0'0'0,"0"0"16,0 0-16,-12 22 0,12-22 15,-11 29-15,4-11 0,2 3 16,0 1-16,3 1 0,1 2 15,2 7-15,4 0 0,5-1 16,5-2-16,8 3 0,3-2 16,6-3-16,4-2 0,1-6 15,3-1-15,7-4 0,1-7 16,-12-1-16,-7-1 0,-7-2 0</inkml:trace>
  <inkml:trace contextRef="#ctx0" brushRef="#br0" timeOffset="32410.7639">11328 7896 0,'0'0'0,"0"0"0,0 0 0,-15 18 16,15-18-16,-15 25 0,4-7 15,-1 7-15,0 6 0,-4 13 16,2 5-16,-2 4 0,0 3 0,-8 17 15,-3 2-15,-3 9 16,2-6-16,-9 7 0,1-6 16,-4 2-16,4-11 0,11-20 0,6-13 15,6-11-15</inkml:trace>
  <inkml:trace contextRef="#ctx0" brushRef="#br0" timeOffset="33553.3295">5570 9462 0,'0'0'0,"0"0"0,0 0 0,0 0 15,0 0-15,0 0 0,-17-12 0,17 12 16,0 0-16,0 0 0,0 0 15,0 0-15,0 0 0,0 0 16,-22-8-16,22 8 0,0 0 16,0 0-16,0 0 0,0 0 15,0 0-15,0 0 0,0 0 16,0 0-16,0 0 0,0 0 0</inkml:trace>
  <inkml:trace contextRef="#ctx0" brushRef="#br0" timeOffset="36493.3314">7591 8924 0,'0'0'0,"0"0"0,0 0 16,0 0-16,0 0 0,0 0 16,0 0-16,0 0 0,0 0 0,0 0 15,25-8-15,-25 8 0,0 0 16,0 0-16,0 0 15,0 0-15,0 0 0,22 11 0,-22-11 16,0 0-16,14 17 0,-14-17 16,16 12-16,-8-7 0,1 0 15,1 1-15,3 0 0,-1 0 16,3 0-16,2 1 0,6 0 16,-4 0-16,2-2 0,2 2 15,2 1-15,7 1 0,0 0 0,-6-2 16,-3-1-16,7-1 0,6-2 15,8-1-15,2-2 0,-8 2 16,-2 0-16,1 0 0,2-4 16,1 0-16,-3-1 0,1 0 15,1 0-15,-4 1 0,-3-1 16,2 0-16,3-1 0,-2 1 16,-2-1-16,2 0 0,2 1 15,-2 0-15,0 2 0,2-3 0,0-2 16,2 3-16,-1-1 0,9 0 15,-2 1-15,-1 0 0,0 1 16,1-1-16,3 0 0,-4 2 16,-2-2-16,3 1 0,3-1 15,-5-1-15,-3-1 0,3-3 16,2 0-16,-4 0 0,-2 0 16,6-3-16,1 1 0,-9 1 15,-3 0-15,9 0 0,1 0 16,-8 3-16,-2-2 0,9 1 0,3 2 15,-10-1-15,-1 3 0,8-6 16,4-1-16,-10 3 0,-1 1 16,10 1-16,2-1 0,-4 2 15,-3 0-15,8 0 0,3 0 16,-5 1-16,-5 1 0,4 0 16,4 0-16,-3 1 0,-2-2 0,3 1 15,1-1-15,-3 0 16,-1-1-16,-1-2 0,0 1 15,-2-1-15,-3 0 0,1-1 0,-1-2 16,-2 0-16,-2-1 0,3 1 16,0 1-16,-4-2 0,-6 0 15,4-1-15,3 0 0,-4-1 16,-3 0-16,-2 0 0,2 1 16,-5 2-16,1 1 0,1-3 15,-1-2-15,-3 0 0,-4 2 0,2-5 16,0-2-16,-3 0 0,-1-1 15,0-1-15,1 1 16,-4 2-16,-1 0 0,-1-1 0,0-1 16,-3 0-16,0-1 0,-2 0 15,-1-1-15,-2-1 0,-1-1 0,-3-3 16,-3-5-16,1 2 16,0 2-16,-4-2 0,-2-1 15,-1 1-15,-1 0 0,-1 0 16,-2-1-16,1 0 0,0-1 0,-4-3 15,-2-1-15,-2-2 0,-1 3 16,-5-5-16,2 2 0,-1 3 16,1 1-16,-5-1 0,-3 0 15,2 0-15,2 1 0,-5 1 16,-5-3-16,4 5 0,3 1 16,-11-9-16,-3-4 0,4 8 0,5 5 15,-7 0-15,-6 1 16,2 1-16,3 2 0,-29-10 0,1 6 15,9 4-15,6 3 0,-4-4 16,-2-4-16,7 7 0,7 2 16,-4 4-16,-3 2 0,1 4 15,1 3-15,-2-5 0,-1-3 16,4 9-16,3 3 0,-9 1 16,-6 1-16,3 1 0,2 0 0,-5-1 15,-4-1-15,8-1 16,3 0-16,-9 5 0,-8 2 0,6 3 15,2 0-15,-2 3 0,-3-1 16,4 1-16,4-2 0,-4 0 16,-5 1-16,11 4 0,8 5 0,-8 1 15,-1 2-15,2-4 16,1 0-16,-1 1 0,0 3 16,5 0-16,6 0 0,-2 5 15,-2 4-15,0-7 0,1-4 0,1 2 16,1 4-16,4-2 0,3-1 15,-4 7-15,-2 2 0,5-1 16,4-1-16,-6 1 0,-3 2 16,6-1-16,8 2 0,-4 0 15,-1 2-15,5-1 0,6 2 0,-4-3 16,-5 1-16,7-3 0,6 1 16,3 4-16,1 4 15,2-9-15,2-2 0,0 4 0,2 5 16,5-6-16,3-3 0,3 1 15,2 1-15,2-2 0,3-1 16,0 3-16,0 5 0,0-16 16,0 4-16,0 2 0,3 0 15,-2 2-15,2 1 0,0-1 16,2 0-16,2-5 0,1 1 0,3 1 16,2 2-16,2-2 15,1-1-15,0 0 0,3 1 16,-2-2-16,1-1 0,4 2 0,5 3 15,-2-4-15,-1-5 0,1 2 16,0 1-16,2 0 0,0 1 16,1-1-16,-1-2 0,-4 0 15,-1-2-15,5 0 0,5-2 16,-3 0-16,-3-1 0,2-1 16,-1-2-16,-4-2 0,2-2 0,4 2 15,1 0-15,-7-3 0,1 1 16,2-1-16,2-2 15,0 1-15,-3 0 0,0-2 0,-1-1 16,-1 1-16,0-2 0,3 1 16,0-1-16,-3 1 0,-3 1 15,0-2-15,1 0 0,-1 0 16,-2 0-16,0 1 0,-1-1 16,-4 0-16,-3 0 0,1 0 15,0 0-15,-1 2 0,-1-1 0,0 3 16,4 0-16,-5-1 0,3-2 0,-2 0 15,-1 1-15,-1-2 16</inkml:trace>
  <inkml:trace contextRef="#ctx0" brushRef="#br0" timeOffset="36727.4799">8665 8752 0,'0'0'0,"0"0"0,0 0 15,0 0-15,0 0 0,0 0 16,0 0-16,0 0 0,0 0 0,0 0 16,0 0-16,0 0 0,0 0 15,0 0-15,0 0 0,0 0 16,16-19-16,-16 19 0,0 0 15,0 0-15</inkml:trace>
  <inkml:trace contextRef="#ctx0" brushRef="#br0" timeOffset="37010.0396">10655 8290 0,'0'0'0,"6"-1"0,1-1 16,2 1-16,0 0 0,3 1 15,4-1-15,2 1 0,0-1 0,-3 1 16,0 1-16,-3 0 0,-1 1 15,-3 3-15,-3-1 0,1 1 16,-2-1-16,-1-1 0</inkml:trace>
  <inkml:trace contextRef="#ctx0" brushRef="#br0" timeOffset="63809.7691">12190 4030 0,'0'0'15,"0"0"-15,0 0 0,0 0 0,-16-16 16,16 16-16,0 0 0,-24-15 16,14 8-16,-2 2 0,-1-2 15,0 0-15,-2 1 0,0 1 16,-2-2-16,1 1 0,-2 0 16,-5-2-16,0 1 0,0 1 15,1 1-15,-3 1 0,1 0 16,0-1-16,1 1 0,-1 2 0,-1-1 15,1 1-15,1 2 0,0 0 16,0 0-16,-1 2 0,1 0 16,-7 3-16,0 2 0,1 1 15,1 3-15,-2 2 0,-4 3 16,2 1-16,1 0 0,-4 4 16,0 2-16,-5 4 0,3-2 0,-2 4 15,1 1-15,2 1 0,3-3 16,-4 9-16,0 1 15,6-2-15,2-3 0,2 1 0,2 0 16,4-1-16,5-4 0,1 2 16,2 0-16,3-2 0,2-1 15,2 1-15,0 1 0,3-1 16,2-3-16,1 1 0,1 2 16,1-1-16,0-1 0,3 1 15,0 1-15,2-3 0,-1 0 0,4 2 16,3 2-16,-4-6 0,2-2 15,4 5-15,0 1 0,-2-6 16,1-1-16,3 2 0,3-1 16,0-1-16,0-1 0,2 1 15,1-2-15,0-2 0,-1-2 0,5-2 16,4 0-16,-3-3 16,1-2-16,3-2 0,3-3 15,0 0-15,0-3 0,9-5 16,1-2-16,-8-1 0,0 1 0,8-5 15,0-2-15,-4 0 0,-2-2 16,0-3-16,3-3 0,-3 1 16,-3 0-16,2-2 0,-1-5 15,-3 2-15,-2 0 0,5-6 16,-1-1-16,-4 1 0,-3 5 0,-2-3 16,-1 3-16,-4 1 0,-4 3 15,-1-2-15,-2-1 16,-3 6-16,-1 2 0,-1 1 15,-2 1-15,-2 2 0,-2 2 0,0-1 16,1-1-16,-3 2 0,0 0 16,-2-3-16,0 1 0,-1-1 15,0 1-15,-1 2 0,0-1 16,-2 1-16,1-1 0,-1-3 16,-2-2-16,0 2 0,-1 2 0,0-1 15,0 1-15,-1-1 0,0 2 16,-1-1-16,-1 2 15,2 1-15,-1 1 0,-2 0 0,-1 0 16,2 2-16,0 1 0,0 0 16,-1 3-16,1 0 0,0-1 15,0 1-15,0 0 0,0 2 16,1 0-16,2 0 0,-1 0 16,1 2-16,2-1 0,-1-1 15,2 2-15,1-1 0,0 1 0,1-1 16,2 1-16,-2 1 0,2-1 15,-2 1-15,2-1 0,0 0 16,-1 3-16,1-3 16,1 2-16,-1-2 0,1 3 0,-2 0 15,-1 2-15,-1 3 0,0 0 16,0 3-16,-1 2 0,2-1 16,0-2-16,0-2 0</inkml:trace>
  <inkml:trace contextRef="#ctx0" brushRef="#br0" timeOffset="64961.9869">10870 7099 0,'0'0'0,"0"0"0,0 0 0,0 0 16,0 0-16,0 0 0,0 0 15,0 0-15,-20 16 0,20-16 16,0 0-16,-13 19 0,13-19 15,-11 16-15,5-4 0,-1-1 0,1 1 16,0 2-16,-1 0 0,1 2 16,-1-2-16,0 3 0,1 1 15,-1 0-15,2-1 0,-3 4 16,0 1-16,3-2 0,0-1 0,2 1 16,1 0-16,-1-1 15,1-1-15,1 0 0,1 1 16,1-2-16,0-1 0,2 0 0,0 1 15,0-2-15,2 0 0,0 1 16,2 1-16,-1-2 0,2-1 16,1 0-16,0 1 0,0-1 15,-1 0-15,2 0 0,1-2 16,0 1-16,1-4 0,1 1 16,-1 0-16,0-3 0,1 0 0,1-1 15,1-1-15,-1 0 0,0-3 16,2-1-16,0-2 0,1-2 15,-1-1-15,1-2 0,1-2 16,-2-3-16,1-3 0,-1-1 16,1-2-16,-2-2 0,1-1 15,0-7-15,0-2 0,-3-1 16,0-2-16,-2-1 0,-2-2 16,-1 1-16,-1 0 0,1-9 15,-2-4-15,-2 2 0,-2 2 0,-1 0 16,-1 1-16,-1 4 0,0 3 15,-2-1-15,-2 3 16,0 6-16,-2 4 0,-3 3 0,-2 2 16,2 4-16,1 2 0,1 3 15,-2 1-15,0 4 0,0 1 16,1 3-16,-1 0 0,-1 1 0,0 1 16,-3 7-16,-3 5 15,2 0-15,-1-1 0,4-3 0,2-1 16,3-2-16</inkml:trace>
  <inkml:trace contextRef="#ctx0" brushRef="#br0" timeOffset="65269.8803">10918 7454 0,'0'0'0,"0"0"0,0 0 16,0 0-16,0 0 0,1-29 0,1 10 15,1-3-15,1-4 0,0-5 16,3-8-16,1-10 0,1-2 15,6-22-15,0-7 0,0 2 16,2 3-16,4-16 0,3-15 16,2 1-16,-3 11 0,10-34 15,-2 10-15,-8 24 0,-5 14 16,-2 11-16,-2 10 0,-3 9 16,-3 8-16,-4 7 0,0 3 15,-3 8-15,0 5 0,-2 3 0,-1 3 16,-3 1-16,0 1 0,0 2 15,1 0-15,2 6 0,-2 1 16,1 0-16,-2 1 0,-1 1 16,1 2-16,1 1 0,1-3 15,1 1-15</inkml:trace>
  <inkml:trace contextRef="#ctx0" brushRef="#br0" timeOffset="65577.0518">10968 6139 0,'0'0'0,"0"0"16,0 0-16,17-14 0,-17 14 0,23-19 16,-6 5-16,-1 0 15,2-2-15,0 3 0,3-1 16,4 0-16,-3 2 0,-2 3 16,-2 3-16,-2 3 0,-3 0 15,-2 4-15,-1 2 0,-1 1 16,-2 2-16,-1 5 0,-3 3 15,-2 2-15,-1 3 0,-2 4 16,-3 5-16,-2 1 0,-1 1 0,-2 8 16,-1 1-16,1-3 0,3-2 15,-1 3-15,3-4 0,1-4 16,3-2-16,6-1 0,3-4 16,-1-3-16,-2-6 0,0-2 0</inkml:trace>
  <inkml:trace contextRef="#ctx0" brushRef="#br0" timeOffset="128912.5745">15868 7598 0,'0'0'0,"0"0"0,0 0 16,0 0-16,0 0 0,-6-22 16,6 22-16,0 0 0,0 0 0,0 0 15,-11-18-15,8 21 0,-2 4 16,-2 4-16,-3 5 0,-1 4 16,-2 5-16,-2 7 0,0 5 15,-7 14-15,-3 5 0,-5 17 16,0 2-16,-3 11 0,2-6 15,-2 10-15,2-2 0,2-1 16,6-14-16,-2 13 0,6-19 16,8-17-16,4-13 0,11-16 15,5-14-15,-6-4 0,-1-2 0,-2-1 16</inkml:trace>
  <inkml:trace contextRef="#ctx0" brushRef="#br0" timeOffset="129277.0294">15845 7685 0,'0'0'0,"0"0"0,0 0 15,0 0-15,0 0 0,17 17 0,-17-17 16,18 29-16,-8-7 0,1 7 16,0 5-16,0 2 0,-1 2 15,2 13-15,-1 3 0,0 12 16,-1-1-16,0 6 0,-3-8 15,0-6-15,0-7 0,0-2 16,0-7-16,0-10 0,-2-8 0,3-6 16,2-5-16,-1-8 0,1-6 15,5-13-15,4-11 16,1-10-16,2-9 0,3-10 0,3-8 16,6-13-16,2-1 0,0-1 15,2-3-15,3-2 0,-2 5 16,13-19-16,-7 20 0,-8 19 15,-6 15-15,-5 7 0,-2 8 16,-4 15-16,-3 11 0,-6 14 16,-3 11-16,-3-7 0,-2-6 0,0-3 15</inkml:trace>
  <inkml:trace contextRef="#ctx0" brushRef="#br0" timeOffset="129827.696">16925 8144 0,'0'0'0,"0"0"0,2-23 0,0 13 16,1-2-16,0-5 0,1-4 16,1-5-16,-2-1 0,-3-2 15,-1-2-15,-2 2 0,-3 0 0,-5-4 16,-3 4-16,-1 5 15,1 4-15,-4 8 0,-3 5 16,-2 7-16,-2 5 0,-1 11 0,-2 9 16,0 4-16,0 5 0,-6 13 15,0 8-15,5 0 0,2-1 16,-4 12-16,2-3 0,3 2 16,8-8-16,3-5 0,4-4 15,8-9-15,5-8 0,5-8 16,1-7-16,6-8 0,2-5 0,4-10 15,5-8-15,4-10 0,2-7 16,0-5-16,-1-3 0,2 2 16,1 2-16,3-15 0,-2-4 15,-8 9-15,-8 10 0,-2 8 16,-2 7-16,-4 7 0,-2 4 16,-3 5-16,-1 0 0,-4 5 15,2 0-15,0 5 0,0 5 0,-3 1 16,-3 3-16,1 6 15,3 7-15,3-5 0,1 0 0,3 7 16,0 1-16,4-1 0,2-2 16,4 2-16,5-1 0,6 0 15,5 0-15,4-3 0,4 0 16,3-6-16,3-2 0,12-3 16,3-4-16,-16-2 0,-11-2 15,-8-2-15</inkml:trace>
  <inkml:trace contextRef="#ctx0" brushRef="#br0" timeOffset="130644.2449">18950 7442 0,'0'0'16,"0"0"-16,0 0 0,0 0 16,0 0-16,0 0 0,-6 36 0,-2-15 15,-4 2-15,-7 10 0,-6 9 16,-3 0-16,-2 2 0,-8 14 16,-9 14-16,0 4 0,7-9 0,3-6 15,8-11-15,7-11 16,7-9-16,12-8 0,14-12 15,4-14-15,4-7 0,13-14 16,11-11-16,-4 0 0,-2 1 0,3 0 16,4-2-16,-5 3 0,-8 7 0,-8 7 15,-4 5-15,-4 8 16,-1 6-16,-7 9 0,-3 6 16,-3-3-16,-2 1 0,-2 4 15,0 3-15,0-3 0,1-1 16,0 0-16,2 1 0,4-4 15,1-3-15,10-1 0,6 0 16,-4-4-16,2-3 0,7-3 0,7-5 16,-1-3-16,-1-1 0,12-7 15,5-4-15,-8-2 0,-3-1 16,5-10-16,0-5 0,-8 1 16,-4 1-16,-6-3 0,-3-4 15,-7 7-15,-4 4 0,-7-1 16,-5 3-16,-1 8 0,0 4 15,-4 7-15,-3 2 0,0 5 0,0 3 16,-3 5-16,-3 8 16,4 2-16,0 3 0,1 8 0,1 8 15,0 3-15,0 4 0,2 9 16,-1 7-16,1 8 0,4-1 16,-1 11-16,2 7 0,1 8 15,1-5-15,-4 52 0,-1-3 16,0-15-16,2-11 0,-4 0 15,-1 0-15,0-12 0,1-11 0,-4-3 16,1-4-16,2-12 0,0-9 16,0 0-16,-1 1 15,1-14-15,-1-9 0,-2-12 0,-2-7 16,-1-10-16,1-7 0,-1-14 16,-1-11-16,7-7 0,5-5 0,11-19 15,7-13-15,9-1 16,7-1-16,10-13 0,7-9 15,4 2-15,2 2 0,13-16 0,9-7 16,-7 14-16,-3 11 0,-21 28 16,-13 20-16,-10 13 0</inkml:trace>
  <inkml:trace contextRef="#ctx0" brushRef="#br0" timeOffset="130927.1445">20893 7384 0,'0'0'0,"0"0"0,0 0 16,0 27-16,0-27 0,-4 31 0,-2-3 15,-4 4-15,-3 4 0,-11 18 16,-3 6-16,-6 10 0,1-4 0,-7 18 15,3 3-15,-3 0 0,5-12 16,-1 4-16,3-5 16,9-14-16,6-11 0,5 0 0,10-21 15,2-28-15,1-22 0,-2 13 16,1 4-16,0 0 0</inkml:trace>
  <inkml:trace contextRef="#ctx0" brushRef="#br0" timeOffset="131160.7365">21087 7230 0,'0'0'0,"0"0"0,0 0 16,0 0-16,2 30 0,-2-30 16,0 43-16,0-15 0,1 3 0,-1 9 15,-1 6-15,0 15 16,1 0-16,0 15 0,0 4 15,1 9-15,0-8 0,1 12 16,0-1-16,-2-4 0,-2-14 0,-4 21 16,-2-15-16,-1-27 0,-1-17 0,2-11 15,4-8-15,1-5 16</inkml:trace>
  <inkml:trace contextRef="#ctx0" brushRef="#br0" timeOffset="131343.965">20734 7885 0,'0'0'0,"0"0"0,0 0 0,0 0 15,0 0-15,0 0 0,33-13 16,-12 9-16,2-1 0,6-2 16,3-3-16,2 0 0,1 1 15,10-5-15,2-1 0,-1-1 0,-7 4 16,-9 2-16</inkml:trace>
  <inkml:trace contextRef="#ctx0" brushRef="#br0" timeOffset="131660.2167">21642 6946 0,'0'0'16,"0"0"-16,0 0 0,0 0 0,0 0 15,-12 35-15,3-15 16,0 4-16,-1 3 0,-1 7 16,0 5-16,-5 13 0,0 0 0,-4 15 15,0 1-15,0 10 0,2-5 16,3 11-16,4-1 0,3-12 16,4-9-16,6 4 0,5-4 15,1-12-15,3-8 0,5-4 16,3-4-16,-3-5 0,0-5 0,9-5 15,7-5-15,1-6 0,0-2 16,15-10-16,8-4 16,2-8-16,3-6 0,1-6 0,-1-6 15,-16 10-15,-13 7 0,-8 5 16</inkml:trace>
  <inkml:trace contextRef="#ctx0" brushRef="#br0" timeOffset="132327.335">23988 6910 0,'0'0'15,"0"0"-15,-27 6 0,4 1 16,-6 2-16,-2 2 0,0 3 0,-14 9 16,-4 4-16,-10 6 0,4 3 0,-7 8 15,5-1-15,11 0 0,9-1 16,9 2-16,9-4 0,17-6 15,12-6-15,14-4 0,11-1 16,9-6-16,7-1 0,4-2 16,2-1-16,4 4 0,-6 1 0,-8-1 15,-6 0-15,-11 0 0,-9 2 16,-11 4-16,-9 4 0,-13-2 16,-10 1-16,-8 0 0,-7 6 15,-5-2-15,-2-1 0,-8 0 16,0-4-16,9-2 0,5-4 15,11-3-15,7-2 0,7-5 16,5-4-16,4-3 0,2-1 16,7-7-16,7-5 0,11-8 15,10-6-15,7-3 0,5-4 0,9-6 16,0-2-16,-3 5 0,-4 4 16,2 1-16,-6 7 0,-3 4 15,-4 5-15,-5 5 0,-4 3 16,-2 4-16,-4 3 0,0 5 15,2 3-15,0 3 0,0 2 16,-2 5-16,-1 3 0,-3-2 16,0-1-16,1 6 0,0 3 15,0-2-15,-1 1 0,-4-4 16,-2-2-16,-5-6 0,0-1 0,-4-6 16,-2-4-16,0-1 0,0 0 15,0-1-15</inkml:trace>
  <inkml:trace contextRef="#ctx0" brushRef="#br0" timeOffset="132510.3594">24223 7037 0,'0'0'0,"0"0"16,0 0-16,0 0 0,0 0 16,0 0-16,0 0 0,0 0 15,8 30-15,-8-30 0,11 35 16,-4-14-16,-1 3 0,5 2 15,5 3-15,7 5 0,4-2 16,-3-5-16,-6-5 0,-1-2 0</inkml:trace>
  <inkml:trace contextRef="#ctx0" brushRef="#br0" timeOffset="132927.225">26230 6673 0,'0'0'16,"0"0"-16,0 0 0,0 0 0,0 0 16,0 0-16,31-8 15,-31 8-15,42 0 0,-15 1 0,5 3 16,1 2-16,0 3 0,10 6 16,0 2-16,-4 1 0,-5 3 0,5 8 15,-5 5-15,-8 0 16,-5 0-16,-1 7 0,-6 1 15,-7-4-15,-6-1 0,-9 5 16,-6 4-16,-6-4 0,-5-3 0,-13 6 16,-5-2-16,0-7 0,0-3 15,-7-3-15,0-4 0,7-10 16,5-7-16,12-3 0,6-1 16,6-1-16</inkml:trace>
  <inkml:trace contextRef="#ctx0" brushRef="#br0" timeOffset="133160.1315">26212 6974 0,'0'0'0,"0"0"16,0 0-16,0 0 0,0 0 0,0 0 15,0 0-15,0 0 0,0 0 16,1 34-16,-1-14 0,-1 2 16,-1 4-16,-1 5 0,-2 8 15,-1 14-15,-2 2 0,-3 24 16,-2 10-16,-1 17 0,3-2 0,1 30 15,4 8-15,1 11 16,3-7-16,12 66 0,9-11 16,1-49-16,0-34 0,-6-36 0,-4-25 15,-4-18-15</inkml:trace>
  <inkml:trace contextRef="#ctx0" brushRef="#br0" timeOffset="133730.0361">28827 6764 0,'0'0'0,"0"0"15,0 0-15,0 0 0,0 0 0,-17-10 16,17 10-16,-36 8 0,13-3 16,-9 5-16,-6 4 0,-14 6 15,0 3-15,-13 8 0,0 4 16,0 5-16,11-1 0,4 3 16,10-2-16,12-5 0,7-2 15,12 1-15,10 2 0,8-6 0,5-3 16,15 3-16,10 2 15,4-2-15,3-1 0,1 0 0,2-2 16,1 3-16,-4-4 0,-7 4 16,-3 1-16,-11-4 0,-6-4 0,-9 2 15,-7 4-15,-6-3 16,-5-3-16,-11 3 0,-8 1 16,-2-3-16,-4 2 0,-21 3 15,-10 0-15,-2-2 0,0-3 0,-1 0 16,1-1-16,-8 2 0,24-8 15,14-4-15</inkml:trace>
  <inkml:trace contextRef="#ctx0" brushRef="#br0" timeOffset="134494.278">30430 6878 0,'0'0'0,"0"0"15,0 0-15,0 0 0,0 0 0,0 0 16,0 0-16,0 0 16,0 0-16,-31 3 0,14 6 15,-3 5-15,-1 3 0,-5 2 16,-2 6-16,-10 7 0,1 2 0,-8 12 15,2 4-15,5 0 0,5 0 16,-2 11-16,4 0 16,3 3-16,7-7 0,9-2 0,7-2 15,5-7-15,3-5 0,8 3 16,5-4-16,7-9 0,5-7 16,9-8-16,6-8 0,0-7 0,0-6 15,7-12-15,8-9 16,-6-8-16,-4-5 0,0-12 15,-1-7-15,11-23 0,-10 11 0,-4-7 16,-1-7-16,-7 11 16,-4 8-16,-3-2 0,-3-1 15,-3 10-15,-2 8 0,1 4 0,2 5 16,-7 4-16,-2 5 0,-7 7 16,-2 5-16,-3 8 0,-2 4 0,-1 8 15,-2 0-15,2 0 16,-2 2-16,0 6 0,-2 4 0,1 2 15,0 3-15,-2 2 0,0 4 16,-1 3-16,0 2 0,-3 9 16,-1 8-16,1 0 0,1 1 15,0 6-15,-1 7 0,1-3 16,2-1-16,1 14 0,2 3 16,2-4-16,2-5 0,3 38 15,2-3-15,1-10 0,4-8 0,6 5 16,4 1-16,-1-10 15,0-6-15,-7-23 0,-4-14 0,-3-12 16</inkml:trace>
  <inkml:trace contextRef="#ctx0" brushRef="#br0" timeOffset="139237.2907">15288 9018 0,'0'0'15,"0"0"-15,0 0 0,32-4 0,-21 3 16,5-1-16,4-2 15,2 0-15,2 0 0,13-4 0,4 1 16,-1-1-16,0 0 0,13-3 16,3 0-16,0 2 0,1 1 15,14-2-15,3 2 0,-7-2 16,-5-1-16,13 2 0,1 1 16,6 2-16,-6 2 0,1 1 15,0 3-15,-6-4 0,-4-2 0,39 5 16,-2 6-16,-20-1 0,-11-2 15,-23 0-15,-16-1 0,-11 0 16</inkml:trace>
  <inkml:trace contextRef="#ctx0" brushRef="#br0" timeOffset="139910.5097">15700 9654 0,'0'0'0,"0"0"0,-8 30 15,4-14-15,0 0 0,-5 15 16,-2 8-16,0 1 0,0 1 0,-4 15 16,1 2-16,0 5 15,3-6-15,-3 13 0,1-1 16,1-9-16,0-6 0,-1 5 0,1-2 15,3-10-15,3-7 0,3-7 16,1-5-16,3-11 0,2-8 16,3-16-16,0-13 0,-1 7 15,-2 4-15,0 2 0</inkml:trace>
  <inkml:trace contextRef="#ctx0" brushRef="#br0" timeOffset="140243.7968">15822 9742 0,'0'0'0,"0"0"0,0 0 16,0 0-16,0 0 0,10 25 0,-10-25 15,10 31-15,-4-13 0,0 8 16,2 5-16,0 1 0,1-1 0,3 13 16,1 2-16,1 6 15,-1-4-15,1 5 0,-1-3 16,-1-12-16,0-7 0,-1-7 0,0-3 15,0-7-15,-1-2 0,4-14 16,0-11-16,-2-5 0,1-4 16,7-20-16,2-9 0,-2-1 15,-1 1-15,1-15 0,-2-4 16,-2 9-16,-4 6 0,-2-4 16,-1 2-16,-3 15 0,-1 12 0,-1 2 15,-1 14-15,-2 8 0,1 3 16,3 11-16,3 10 15,-3-8-15,0-1 0,-2-3 0</inkml:trace>
  <inkml:trace contextRef="#ctx0" brushRef="#br0" timeOffset="140710.6998">16550 10133 0,'0'0'16,"0"0"-16,0 0 0,0-22 0,0 22 15,2-26-15,1 7 0,-2-1 16,-1-2-16,-1-1 0,-2 0 16,0-5-16,0 3 0,-3 2 15,0 2-15,-2 4 0,-1 4 16,-4 6-16,-4 5 0,1 4 16,-2 4-16,0 8 0,2 5 15,-1 3-15,2 2 0,-4 11 16,0 7-16,3-2 0,0-1 0,3 11 15,3 0-15,4-7 16,0-6-16,4-1 0,3-5 0,1-12 16,2-5-16,1-5 0,3-7 15,1-2-15,-1-3 0,4-7 16,1-6-16,-1 1 0,1-1 0,4-2 16,1-1-16,0 3 15,-1 3-15,0 0 0,0 2 16,-5 6-16,0 2 0,1 3 0,2 3 15,0 1-15,0 2 0,2 7 16,-1 5-16,0 1 0,-3-1 16,0-1-16,1-3 15,-2-1-15,-1-1 0,1-3 0,2-1 16,-1-5-16,1-4 0,0-5 16,1-4-16,-2-9 0,-5-8 0,-1 7 15,-1 3-15,-2 2 0</inkml:trace>
  <inkml:trace contextRef="#ctx0" brushRef="#br0" timeOffset="140910.6948">16604 9729 0,'0'0'0,"0"0"15,0 0-15,0 0 0,25-3 0,-25 3 16,30-6-16,-11 3 0,2 0 15,3 0-15,3 0 16,-1 1-16,1 0 0,5 3 0,-3 2 16,-1 3-16,-3 1 0,-3-2 15,-3 0-15,-4-1 0</inkml:trace>
  <inkml:trace contextRef="#ctx0" brushRef="#br0" timeOffset="141093.3708">16790 9330 0,'0'0'0,"0"0"16,0 0-16,0 0 0,0 0 0,-7 24 15,3-6-15,2 2 16,0 3-16,0 7 0,0 9 16,1 16-16,1 4 0,1 26 15,2 11-15,2 12 0,4-5 0,-1-12 16,-3-23-16,0-16 0</inkml:trace>
  <inkml:trace contextRef="#ctx0" brushRef="#br0" timeOffset="141910.2657">19130 9582 0,'0'0'0,"0"0"15,0 0-15,0 0 0,0 0 0,-9 26 16,9-26-16,-20 45 0,6-20 16,-3 5-16,-1 4 0,-4 9 15,1-2-15,-4 3 0,3-3 16,5-9-16,2-6 0,9-8 16,5-8-16,3-7 0,3-7 0,9-10 15,4-8-15,4-2 16,5-1-16,-2 3 0,1 2 15,1 2-15,-2 5 0,1 6 16,-2 5-16,-4 6 0,-4 5 0,-2 6 16,-4 5-16,-3 3 0,0 3 0,-2 4 15,1 3-15,-2-5 16,0-4-16,0-4 0,2-3 16,-1-3-16,2-3 0,5-9 15,3-4-15,1-7 0,1-4 0,2-8 16,2-8-16,-1-2 0,0-2 15,4-11-15,0-1 16,-4 5-16,-4 2 0,-3 0 0,-4 7 16,-4 7-16,-1 5 0,-2 6 15,-4 5-15,-2 7 0,-3 4 16,-4 11-16,-3 6 0,1 3 16,1 4-16,2 7 0,0 5 15,2 2-15,3 2 0,1 8 16,2 7-16,1 8 0,2-2 15,1 9-15,3 5 0,0 4 16,2-10-16,3 31 0,-1-11 0,-6-16 16,-4-8-16,-2 4 0,-3 2 15,1-16-15,-1-9 0,-2-8 16,1-6-16,-1-13 0,0-8 0,2-10 16,0-4-16,0 0 0,1-2 15,-1-7-15,-1-5 16,-3-12-16,-1-10 0,4-12 0,3-16 15,3 0-15,2-1 0,11-26 16,9-10-16,14-34 0,2 16 16,6 6-16,3 2 0,-14 35 15,-10 24-15,-8 15 0</inkml:trace>
  <inkml:trace contextRef="#ctx0" brushRef="#br0" timeOffset="142176.677">19743 9407 0,'0'0'0,"0"0"16,0 0-16,0 0 0,0 0 15,26 11-15,-26-11 0,31 15 16,-31-15-16,28 27 0,-17-8 16,-4 2-16,-1-1 0,-6 6 15,-4 5-15,-4 7 0,-2-4 0,-2 4 16,-1-2-16,2-7 15,2-5-15,2-3 0,3-6 0,0-1 16,2-3-16,3-2 0,3-1 16,3-5-16,4-2 0,6-3 15,5-4-15,1 0 0,2-1 16,1-1-16,-5 1 0,-5 2 16</inkml:trace>
  <inkml:trace contextRef="#ctx0" brushRef="#br0" timeOffset="142362.0291">19988 9529 0,'0'0'0,"0"0"0,0 0 16,33-6-16,-18 4 0,6-1 15,4 2-15,8-1 0,2 2 0,-2 2 16,0 0-16,-5-1 0,-2-2 15,-1 0-15,-5 1 0,-3-1 16</inkml:trace>
  <inkml:trace contextRef="#ctx0" brushRef="#br0" timeOffset="142528.6431">20291 9182 0,'0'0'0,"0"0"16,0 0-16,0 0 0,-17 24 0,12-4 15,-2 8-15,0 3 0,1 2 16,-2 18-16,2 7 16,1 3-16,3-1 0,0 2 0,0-3 15,0-13-15</inkml:trace>
  <inkml:trace contextRef="#ctx0" brushRef="#br0" timeOffset="142826.5379">21592 9164 0,'0'0'15,"0"0"-15,0 0 0,0 0 0,0 0 16,-7 26-16,7-26 15,-14 46-15,4-15 0,-7 8 0,-5 7 16,-6 16-16,-1 0 0,-9 20 16,-1 3-16,-1 7 0,6-7 15,2 9-15,2 3 0,11-21 16,7-17-16,7-2 0,7-23 16,-1-10-16,0-7 0,-1-6 15</inkml:trace>
  <inkml:trace contextRef="#ctx0" brushRef="#br0" timeOffset="143045.1139">21542 9370 0,'0'0'16,"0"0"-16,0 0 0,0 0 16,0 0-16,1 34 0,1-13 15,2 5-15,0 3 0,2 8 16,-1 4-16,2 13 0,-2 1 0,3 18 15,0 3-15,1 8 0,0-6 16,1 3-16,-1-8 16,-1-14-16,-3-9 0,-3-12 0,-6-13 15,2-8-15,1-4 0,0-4 16</inkml:trace>
  <inkml:trace contextRef="#ctx0" brushRef="#br0" timeOffset="143194.1158">21405 9862 0,'0'0'0,"0"0"15,0 0-15,0 0 0,0 0 0,0 0 16,0 0-16,0 0 0,0 0 16,15-18-16,-15 18 0,33-13 15,-13 4-15,5-1 0,5-1 16,2-3-16,2-1 0,9-6 16,-1-4-16,1 0 0,-8 5 0,-6 3 15</inkml:trace>
  <inkml:trace contextRef="#ctx0" brushRef="#br0" timeOffset="143477.4082">22087 9003 0,'0'0'16,"0"0"-16,0 0 0,0 0 15,-5 32-15,3-11 0,0 7 16,-1 5-16,-2 5 0,-3 19 0,0 7 15,-5 17-15,0-2 0,-4 17 16,0-2-16,1 8 0,1-6 16,4 1-16,5-11 0,4-14 15,6-9-15,10 13 0,6-14 16,0-19-16,0-13 0,6-12 16,7-10-16,4-9 0,1-8 0,-11-15 15,6-15-15,0-11 0,-1-12 16,-9 19-16,-7 11 15,-5 10-15</inkml:trace>
  <inkml:trace contextRef="#ctx0" brushRef="#br0" timeOffset="143860.82">22313 8847 0,'0'0'0,"0"0"0,0 0 16,0 0-16,0 0 0,0 0 0,23 5 16,-23-5-16,26 18 0,-26-18 15,26 30-15,-18-11 0,-1 2 0,-6 4 16,-4 3-16,-4 4 16,0-2-16,-1-2 0,1-1 15,1-5-15,0-3 0,2 0 16,0-4-16,2-5 0,0-1 0,1-2 15,1 0-15,3-2 0,3-3 16,7 0-16,6-1 0,-1-1 16,1 1-16,-2 2 0,-2 3 15,-2-2-15,-2 1 0,-3 3 16,-3 2-16,-4 3 0,-4 2 0,-7 4 16,-7 2-16,-2-1 15,0-1-15,-6 5 0,-3-1 16,3-6-16,2-5 0,4-3 0,4-1 15,3-1-15</inkml:trace>
  <inkml:trace contextRef="#ctx0" brushRef="#br0" timeOffset="144028.6011">22477 9107 0,'0'0'0,"0"0"0,0 0 15,28-13-15,-28 13 0,36-11 16,-11 6-16,2-1 0,1 1 0,7-2 15,-3 1-15,-5 2 0,-4-1 16,2 0-16,-6 0 0,-3 1 16,-3 1-16,-2 1 0</inkml:trace>
  <inkml:trace contextRef="#ctx0" brushRef="#br0" timeOffset="144226.9898">22555 8797 0,'0'0'0,"0"0"16,0 0-16,0 0 0,-3 23 0,3-23 15,-3 39-15,-1-12 0,1 3 0,-3 9 16,0 7-16,-2 18 16,0 3-16,4 20 0,3 4 15,5 6-15,4-11 0,0-8 16,-3-13-16,0-18 0</inkml:trace>
  <inkml:trace contextRef="#ctx0" brushRef="#br0" timeOffset="145026.984">24507 6454 0,'0'0'0,"-19"-1"0,-3 2 16,-9 1-16,-2 2 0,-20 4 15,-9 6-15,-11 6 0,2 2 0,-19 13 16,-3 6-16,-2 5 0,11 0 16,-34 29-16,11 0 0,20-7 15,13-5-15,15 0 0,10 1 16,10-3-16,6-3 0,9 5 16,8 3-16,13-9 0,8-6 0,10 8 15,8 9-15,2-6 0,4-3 16,12 1-16,11-2 15,-4-6-15,-3-3 0,13 2 0,11 0 16,-1-2-16,0-2 0,12 0 16,8-1-16,-9-10 0,-4-5 15,1-18-15,3-12 0,-13-12 16,-9-9-16,6-23 0,4-15 16,-3 0-16,-1 0 0,3-6 15,4-5-15,-12 4 0,-6 2 0,-1-9 16,0-7-16,-5 5 0,-5 3 15,-3-8-15,-4-8 16,-13 10-16,-9 8 0,-10 0 0,-6-1 16,-5 8-16,-3 1 0,-22-2 15,-15-3-15,-2 10 0,-1 8 16,-14 3-16,-11 2 16,4 8-16,1 6 0,-15 9 15,-10 4-15,3 11 0,4 6 0,-8 8 16,-6 5-16,9 5 0,6 5 0,-13 21 15,-7 13-15,6 5 0,3 2 16,-5 23-16,-5 17 16,11 4-16,8 5 0,28-35 0,20-25 15,13-17-15</inkml:trace>
  <inkml:trace contextRef="#ctx0" brushRef="#br0" timeOffset="148797.8116">25800 7941 0,'0'0'0,"0"0"0,0 0 15,0 0-15,0 0 0,0 0 16,0 0-16,28-1 16,-28 1-16,24-4 0,-24 4 15,32-3-15,-15 2 0,3 1 0,2 0 16,1 1-16,2 0 0,9 1 15,2 0-15,-1-2 0,1 0 16,0-1-16,3 1 0,6-1 16,-3 0-16,0-1 0,1 0 15,-4 0-15,-2 0 0,-1-1 16,0 0-16,3-1 0,-5 0 0,-3-1 16,-1 1-16,-3 0 0,-1-1 15,-2 1-15,-1 2 0,-6 2 16,-2 1-16,-2 0 0,-2 0 15,-2 1-15,-1 0 0,-1-2 16,-2 0-16,-1 0 0,0 3 0,-2-1 16,0 0-16,-1 1 15,0-1-15,-1 1 0,-2 1 16,1-1-16,1-3 0,-2 3 0</inkml:trace>
  <inkml:trace contextRef="#ctx0" brushRef="#br0" timeOffset="150177.3834">28726 8822 0,'0'0'0,"0"0"0,0 0 0,0 0 15,0 0-15,0 0 0,0-27 16,0 27-16,0 0 0,-5-24 16,5 24-16,-6-22 0,6 22 15,-8-22-15,2 11 0,1 0 0,-2 2 16,-1-1-16,-3-2 15,-2 2-15,0 2 0,-2 1 0,-3 3 16,2 0-16,-1 2 0,-6 2 16,-1 1-16,0 5 0,1 1 15,1 3-15,0 2 0,2 2 16,2 2-16,-1 3 0,0 3 16,0 4-16,3-1 0,5 2 15,4 1-15,4-3 0,3-1 0,3 2 16,4 1-16,3-2 0,2 2 15,7 0-15,6 1 16,-1 0-16,-1 0 0,9 8 0,3 1 16,-4-2-16,-1-4 0,1 9 15,-3 1-15,-4-6 0,-3-2 0,-1-2 16,-2 2-16,-4-2 16,-7-1-16,-1 0 0,-3 2 15,-3-4-15,-3-2 0,-6 0 16,-3 2-16,0-4 0,1-4 0,-10 3 15,-7-1-15,3-4 0,-4-1 16,-8 0-16,-3 0 16,3-4-16,0-5 0,0-1 0,-1 1 15,2-8-15,2-4 0,7 2 16,7 0-16,6 1 0</inkml:trace>
  <inkml:trace contextRef="#ctx0" brushRef="#br0" timeOffset="150560.7445">28909 8375 0,'0'0'0,"0"0"16,0 0-16,0 0 0,25 0 0,-25 0 15,28 4-15,-28-4 0,34 13 16,-15-2-16,-1 4 16,-1 0-16,-3 3 0,-1 10 0,-4 4 15,-7 2-15,-5 0 0,-10 9 16,-7 3-16,-1-3 0,-2-2 0,-7 4 16,-2-3-16,6-9 15,4-5-15,5-4 0,4-6 16,3-5-16,3-3 0,3-3 15,2-1-15,7-1 0,5-3 0,8-3 16,7-1-16,5-4 0,4 1 16,6-5-16,3-1 0,5-2 15,-4 0-15,-2-4 0,-1-2 16,-10 3-16,-7 5 0,-4 2 16</inkml:trace>
  <inkml:trace contextRef="#ctx0" brushRef="#br0" timeOffset="150726.7979">29232 8524 0,'0'0'0,"0"0"16,0 0-16,0 0 0,0 0 0,0 0 16,39-7-16,-15 4 0,2 0 15,8 0-15,7 1 16,1 2-16,2 2 0,5 0 0,-1-1 15,-8 1-15</inkml:trace>
  <inkml:trace contextRef="#ctx0" brushRef="#br0" timeOffset="151677.3365">31097 8772 0,'0'0'15,"0"0"-15,0 0 0,0 0 0,0 0 16,-22-4-16,22 4 0,-21 8 16,9 1-16,-1 5 0,-2 1 15,1 3-15,0 4 0,-7 11 16,-1 6-16,1 0 0,1 2 0,-3 13 16,2 1-16,3 0 15,4-2-15,1 8 0,4-3 16,4 0-16,7-9 0,6-5 0,8-2 15,3-6-15,2-3 0,5-8 16,4-7-16,3-5 0,2-5 16,6-5-16,5-7 0,-2-6 15,-2-3-15,6-12 0,3-7 16,1-8-16,-5-1 0,-2-10 16,-1-5-16,-8 0 0,-4 2 15,10-36-15,-8 1 0,-3 18 0,-2 11 16,-6 9-16,-3 8 15,-8 9-15,-4 7 0,-5 7 0,-3 5 16,-1 6-16,0 6 0,-1 5 16,-1 5-16,2-4 0,-1 0 15,1 8-15,0 8 0,-1 0 16,-3 1-16,0 5 0,-1 5 16,1 4-16,-1 4 0,1 13 15,-1 3-15,2 0 0,1-4 0,3 9 16,3 7-16,0 0 15,0-9-15,3 0 0,2 0 16,0-4-16,1-3 0,6 14 0,-2-11 16,0-14-16,0-8 0,3-27 15,1-19-15,-10 7 0,-3 3 16,0 0-16</inkml:trace>
  <inkml:trace contextRef="#ctx0" brushRef="#br0" timeOffset="151896.2912">32049 8831 0,'0'0'0,"0"0"0,0 0 0,25-14 15,-25 14-15,40-5 0,-11 4 16,1-2-16,1 2 0,8 1 0,-2 2 15,-4 1-15,-3 2 0,1 0 16,-5 2-16,-5-1 0,-5 2 16,-3-2-16,-2-1 0,-2 0 15</inkml:trace>
  <inkml:trace contextRef="#ctx0" brushRef="#br0" timeOffset="152121.4507">31980 8689 0,'0'0'0,"0"0"15,0 0-15,0 0 0,-21 28 0,21-28 16,-16 20-16,16-20 0</inkml:trace>
  <inkml:trace contextRef="#ctx0" brushRef="#br0" timeOffset="157143.4561">14600 10738 0,'0'0'0,"0"0"0,0 0 16,0 0-16,0 0 0,0 0 0,0 0 15,0 0-15,0 0 0,0 0 16,0 0-16,0 0 0,0 0 0,33-6 16,-33 6-16,29-4 15,-29 4-15,36-2 0,-11 0 16,3 2-16,1 1 0,11 0 15,4 2-15,1-2 0,0-1 0,13 0 16,3-1-16,-3 0 0,0-1 16,13 0-16,3-1 0,-2 1 15,-3 0-15,15-1 0,0 1 16,3 1-16,-9-1 0,5 4 16,2 2-16,25 1 0,-15-1 0,1-4 15,0 0-15,-10 2 16,-6 4-16,6-7 0,4-4 15,-7 5-15,-6 4 0,12-2 0,6 1 16,-4-1-16,-5 2 0,5-1 16,4-1-16,-7-1 0,-3-1 15,9-2-15,5 1 0,-7 1 16,-6 2-16,6-4 0,6 0 16,-8 0-16,-8 2 0,13-1 15,9-1-15,-7 0 0,-6-5 0,6 4 16,4 3-16,-10 0 0,-4 0 15,6-3-15,4-1 0,-7-2 16,-3-1-16,7 1 16,5-2-16,-9 5 0,-8 4 0,10-1 15,5-2-15,-7 0 0,-5-3 16,4 0-16,5 1 0,-10 1 16,-7 2-16,10-2 0,6 1 15,-10-1-15,-7 2 0,6 0 16,6 1-16,-9 2 0,-8 2 0,7-2 15,3 0-15,-6-2 16,-3 1-16,3 0 0,3 1 16,-9 0-16,-6 0 0,7-2 0,4-3 15,-10 2-15,-5 2 0,5-1 16,4 1-16,-6-2 0,-3-2 16,0 1-16,1-3 0,-9 2 15,-3 1-15,3 2 0,3 1 16,-7-1-16,-4-3 0,0 1 15,0 0-15,-6 1 0,-3-2 0,-2 3 16,-2 2-16,-5-5 0,-6-3 16,-2 1-16,-3 1 0,1 3 15,-1 3-15,-3-4 0,-2 0 16,-5-1-16,1 0 0,-2 0 16,0 1-16,1 0 0,0-1 0,-1-2 15,2-3-15,-1-1 0,2-1 16,-1-5-16,2-4 15,-2 0-15,2-3 0,0-5 0,0-5 16,2-2-16,2-3 0,5-12 16,0-5-16,2 3 0,2 2 0,3-10 15,-1 0-15,-2 1 16,-3 2-16,4-9 0,1 2 16,-2 7-16,-2 6 0,-3-10 15,-3-3-15,-3 8 0,-2 3 0,2-20 16,-1-1-16,1 13 15,-1 10-15,-2-3 0,0 1 16,-3 5-16,0 3 0,1 0 0,0-2 16,0 5-16,-2 6 0,0-5 15,0-1-15,-2 5 0,-1 2 16,-1 1-16,0-2 0,0 15 16,-1-2-16,0 4 0,0 0 15,1 0-15,-1 0 0,-1 0 16,-1 0-16,1 7 0,0 4 0,-1 0 15,1-1-15,-3 1 0,0 1 16,-3 2-16,-4 1 0,1-1 16,0 3-16,0 1 0,-3 1 15,0 1-15,-2 0 0,-5 2 16,-4 2-16,2 0 0,2 1 16,-5 1-16,-4 1 0,2 0 0,0 1 15,-7 1-15,1-1 16,-1 1-16,-1-1 0,-3 1 15,-2 1-15,1-1 0,2 0 0,-5 2 16,-3 1-16,-4 2 0,4-2 16,-6 0-16,-6 0 0,2 0 15,0 0-15,-14 5 0,-5 1 16,8-5-16,5-3 0,-35 10 16,4 0-16,6-8 0,4-4 15,-8 0-15,-5 1 0,12 2 16,9 2-16,-8-4 0,-4-2 15,6-4-15,5-2 0,-6 0 16,-4 1-16,7-2 0,5 0 0,-11 0 16,-7 0-16,10-3 0,5-1 15,-7 0-15,-5 0 0,7 0 16,7-2-16,-9 2 0,-7 2 16,8-1-16,6 2 0,-7 1 15,-3 0-15,2 3 0,2 0 16,-5-5-16,-1-3 0,6 5 0,3 5 15,-10 1-15,-10 1 16,14-3-16,9-1 0,-7-2 0,-5 0 16,10 1-16,5-1 0,-9-3 15,-7-1-15,9 1 0,4 1 0,-4 0 16,-6-1-16,7-2 16,2-1-16,-6 2 0,-4 2 15,11 0-15,8 1 0,-6-2 16,-4 0-16,4-1 0,1-2 0,-2 0 15,-3 1-15,12 4 0,6 3 16,-5-1-16,-3-1 16,2-3-16,0-3 0,-1 2 0,-4 1 15,10-1-15,6-1 0,-6 0 16,-4 2-16,9-1 0,5-1 16,-6 0-16,-4 2 0,9 2 15,6 1-15,-3-3 0,0-3 16,2-2-16,3-1 0,1 3 15,-1 2-15,4 2 0,3 0 0,2-2 16,2 1-16,1 1 0,2 2 16,0 1-16,1-1 15,7 3-15,5 2 0,-2 2 0,-2 0 16,4 1-16,2 1 0,7-2 16,-3 2-16,1 5 0,1 2 0,-4 1 15,-1 0-15,3-2 0,2 0 16,-1 3-16,-1 2 15,-1 0-15,1 1 0,2 3 0,1 3 16,1 2-16,0 3 0,0 2 16,1 5-16,-1-3 0,-1 0 15,0 5-15,-1 2 16,1 0-16,0 0 0,-3 9 0,-2 2 16,4-5-16,3-3 0,1 4 15,-1 1-15,0-4 0,0-4 0,-2 26 16,2-1-16,3-31 0,-1-5 15,-5 19-15,-2-1 0,0-9 16,2-5-16,5-3 0,2 0 16,3-17-16,-1 0 0,-2 0 15,2 0-15,2-3 0,1-2 16,-1 1-16,0-2 0,1-2 16,0 0-16,1 0 0,0 1 15,0-4-15,1 0 0,-1 2 16,1-1-16,2 1 0,1 0 0,1-4 15,1 0-15,1-1 0,1-2 16,-1 1-16,-1 1 16,1 0-16,-1 1 0,-1-2 0,1 1 15,1 0-15,-1 0 0,3-2 16,1 2-16,3-2 0,1 0 16,2-1-16,-1-1 0,1-1 15,-1 1-15,6 0 0,4-1 16,-1-1-16,0 0 0,5 0 0,3 0 15,6-1-15,-2 0 0,4-2 16,2-2-16,-1 4 0,-1 3 16,13-2-16,2 0 0,-2-1 15,-1 1-15,12-1 0,2-1 16,-3 0-16,-1 0 0,5 3 16,5 1-16,8 1 0,-4-1 0,2 0 15,3 0-15,29 1 0,-12 0 16,2 4-16,0 1 0,-10 0 15,-5-1-15,6-12 0,4-8 16,-30 3-16,-21 5 0,-14 1 16</inkml:trace>
  <inkml:trace contextRef="#ctx0" brushRef="#br0" timeOffset="157779.1553">21237 10707 0,'0'0'0,"0"0"0,0 0 0,0 0 0,0 0 16,0 0-16,0 0 15,0 30-15,0-30 0,5 30 16,1-7-16,-1 3 0,2 1 0,2 16 15,1 6-15,-3-8 16,0-6-16,-2-6 0</inkml:trace>
  <inkml:trace contextRef="#ctx0" brushRef="#br0" timeOffset="158027.6785">21092 12089 0,'0'0'0,"0"0"16,0 0-16,1 39 0,0-19 0,1 8 15,-2 6-15,0 14 0,0 4 16,-2 20-16,1 8 0,-3 11 16,-2-4-16,-2 17 0,-3 1 15,-4 3-15,-1-12 0,-14 41 16,-1-12-16,4-23 0,2-14 15,7-5-15,3-3 0,1-15 0,0-10 16,-6-18-16,-3-13 16,-4-20-16,-2-14 0,11 3 0,4 3 15,6 0-15</inkml:trace>
  <inkml:trace contextRef="#ctx0" brushRef="#br0" timeOffset="158443.5309">20913 11522 0,'0'0'0,"0"0"0,0 0 0,0 0 16,23-3-16,-23 3 0,29-4 15,-29 4-15,40-5 0,-17 4 0,3 0 16,-3 3-16,-1 0 0,3 4 16,-2 4-16,-4 3 0,-5 2 15,-5 7-15,-5 3 0,-6 3 16,-2 1-16,-11 12 0,-9 3 16,-1-3-16,-1-1 0,-10 5 15,-1-4-15,6-6 0,5-7 0,0-2 16,6-6-16,5-4 0,4-5 15,5-4-15,4-2 16,3-3-16,4-1 0,10-4 0,9-4 16,5-6-16,3-5 0,17-11 15,9-4-15,-1-4 0,1-1 16,10-16-16,0-3 0,-9 8 16,-17 14-16,-13 10 0</inkml:trace>
  <inkml:trace contextRef="#ctx0" brushRef="#br0" timeOffset="158660.0223">21893 10621 0,'0'0'16,"0"0"-16,0 0 0,0 0 15,0 0-15,0 0 0,17 15 16,-17-15-16,23 28 0,-9-1 0,-1 8 15,-1 3-15,-1 2 0,0 21 16,-2 9-16,-1 12 0,-3-6 16,1 19-16,-2 15 15,-1-27-15,1-22 0,-2-14 0</inkml:trace>
  <inkml:trace contextRef="#ctx0" brushRef="#br0" timeOffset="158843.9478">21927 12800 0,'0'0'16,"-2"10"-16,1 5 0,1 1 0,0 3 15,1 17-15,2 10 0,0 10 16,1 0-16,1 4 0,2 3 16,-2 4-16,1-6 0,-4 2 15,-2-8-15,0-13 0,-1-10 0,0-6 16,0-8-16,1-4 0</inkml:trace>
  <inkml:trace contextRef="#ctx0" brushRef="#br0" timeOffset="159344.0011">22053 11380 0,'0'0'15,"-5"-7"-15,1 1 0,-2-1 16,1 1-16,-3 0 0,-3 1 0,-5 1 16,-1 1-16,-2 3 0,0 4 15,1 3-15,-2 4 0,-1 5 16,-1 3-16,3 3 0,3 3 0,-1 7 16,4 3-16,6-2 15,5-1-15,6 3 0,6-2 16,2 5-16,3-5 0,3 1 15,5 0-15,-1-4 0,0-2 0,1 0 16,0 0-16,-2 0 0,-2-1 16,2 4-16,-2 0 0,-5-9 15,-3 0-15,-3 3 0,-1-3 16,-5-3-16,-2 0 0,-5 0 16,-6 0-16,0-5 0,0-2 0,-6-5 15,-4-2-15,-3-5 16,-1-3-16,1-5 0,2-5 15,6 1-15,2-2 0,-3-5 16,3-1-16,4-2 0,3-3 0,7-6 16,6-2-16,1-3 0,4 0 0,9-5 15,8-3-15,-1 0 16,1 3-16,12-9 0,5 2 16,-4 2-16,-4 3 0,8-4 15,2 2-15,-6 6 0,-3 5 0,-10 9 16,-9 7-16,-4 4 0</inkml:trace>
  <inkml:trace contextRef="#ctx0" brushRef="#br0" timeOffset="161278.6938">28328 10251 0,'0'0'0,"0"0"16,0 0-16,28-3 0,-28 3 0,42-2 15,-8-1-15,4 1 0,4 0 16,21-2-16,7-1 16,16 0-16,0 3 0,22 3 0,20 1 15,-7 2-15,-5-2 0,56 3 16,11-1-16,-28 4 0,-21 2 16,2 0-16,1 1 0,-14-3 15,-11-2-15,12-3 0,8-2 16,-14 0-16,-9-2 0,-2 4 0,-1 4 15,-15 1-15,-10 2 0,-13 3 16,-8 3-16,-23-7 0,-15-6 16,-6-1-16,-5 1 0,-3-2 0</inkml:trace>
  <inkml:trace contextRef="#ctx0" brushRef="#br0" timeOffset="161678.7006">28310 10796 0,'0'0'0,"0"0"0,0 0 15,12 18-15,-12-18 0,13 21 0,0-3 16,1 3-16,2 1 0,4 13 16,0 5-16,0 3 0,0 3 15,0 12-15,-5 4 0,-3 3 16,-4-8-16,-3-13 0,0-9 16,-2-8-16</inkml:trace>
  <inkml:trace contextRef="#ctx0" brushRef="#br0" timeOffset="161894.0344">28312 12300 0,'0'0'0,"0"0"15,-9 19-15,4-5 0,-1 2 16,-3 13-16,-2 7 0,-2 4 16,1 2-16,-6 22 0,-3 10 15,0-4-15,-1-3 0,-7 17 16,-5 16-16,-3-1 0,3-13 0,-15 28 15,3-16-15,10-28 0,6-20 16,3-25-16,0-20 0,10-1 16,4-1-16,5-1 0</inkml:trace>
  <inkml:trace contextRef="#ctx0" brushRef="#br0" timeOffset="162260.5775">28109 11498 0,'0'0'16,"0"0"-16,0 0 0,26-11 16,-26 11-16,30-7 0,-7 4 15,2-1-15,2 2 0,8 1 16,1 2-16,-5 4 0,-4 2 0,-7 8 15,-3 8-15,-5 4 16,-6 3-16,-13 9 0,-11 6 16,1-2-16,-2-1 0,-6 5 0,-4-2 15,-1-1-15,3-5 0,6-8 16,4-6-16,6-7 16,3-3-16,4-5 0,3-1 0,6-3 15,5-1-15,8-3 0,5-2 16,6-7-16,4-4 0,4-6 15,5-5-15,6-6 0,3-4 0,-4 4 16,-12 6-16,-8 6 16</inkml:trace>
  <inkml:trace contextRef="#ctx0" brushRef="#br0" timeOffset="162494.5175">29106 10521 0,'0'0'16,"0"0"-16,0 0 0,0 0 0,0 0 15,0 0-15,22 14 0,-22-14 16,23 23-16,-7-5 0,1 6 16,-1 4-16,-2 4 0,-1 21 15,-4 10-15,-3 3 0,-4 2 0,-3 21 16,-5 16-16,2-10 15,1-24-15,-1-17 0</inkml:trace>
  <inkml:trace contextRef="#ctx0" brushRef="#br0" timeOffset="162693.6147">29166 12260 0,'0'0'0,"0"0"0,1 22 15,0-5-15,0 3 0,1 15 16,-1 9-16,-1 5 0,-1 4 0,-2 22 15,-2 10-15,-1 14 16,-1-4-16,-4 10 0,-3 7 0,1-15 16,-1-8-16,-7 3 0,0-29 15,7-31-15,5-21 0,4-33 16,1-25-16,6-13 0,2-10 0,-1 22 16,0 15-16,-2 10 0</inkml:trace>
  <inkml:trace contextRef="#ctx0" brushRef="#br0" timeOffset="163094.3706">29149 11357 0,'0'0'0,"-5"-5"16,-2 0-16,0 2 0,0 0 0,-6 2 15,-2 3-15,-1 3 16,-1 2-16,-7 7 0,-1 2 15,2 0-15,2-1 0,5 5 0,3 0 16,2 7-16,3 0 0,9 1 16,8 0-16,1-1 0,1 0 15,2 2-15,2 1 0,2 0 16,-1 2-16,4 7 0,-1 0 16,-4-4-16,-2-2 0,-6 0 15,-2 2-15,-5-7 0,-5-4 0,-3-4 16,-4-3-16,1-5 15,0-3-15,-2-4 0,-1-4 16,2-5-16,1-2 0,3-5 16,1-3-16,2-3 0,2-3 0,3-3 15,3-5-15,7-3 0,5-2 16,12-15-16,6-7 0,4 1 16,4-1-16,10-9 0,1 0 15,-8 10-15,-13 15 0,-8 11 16</inkml:trace>
  <inkml:trace contextRef="#ctx0" brushRef="#br0" timeOffset="163303.7843">29858 10394 0,'0'0'0,"0"0"0,0 0 16,0 0-16,0 0 0,24 3 0,-24-3 15,32 10-15,-12-2 0,2 5 16,3 1-16,1 3 0,0 4 16,7 10-16,-2 7 0,-3 5 15,-5 5-15,0 20 0,-4 4 16,-2-3-16,-2-15 0,-4-13 16</inkml:trace>
  <inkml:trace contextRef="#ctx0" brushRef="#br0" timeOffset="163543.8826">30155 12216 0,'0'0'0,"0"0"0,3 24 16,-3-24-16,8 38 0,-4-8 15,0 10-15,-1 16 0,-3 2 0,-8 27 16,-5 11-16,-3 13 0,1-6 15,-7 10-15,-7 3 16,-4 13-16,8-32 0,9-26 0,8-18 16,3-21-16,2-14 0,-3-25 15,0-16-15,1 7 0,2 5 0,1 3 16</inkml:trace>
  <inkml:trace contextRef="#ctx0" brushRef="#br0" timeOffset="163997.6622">29989 11288 0,'0'0'0,"-8"-2"15,1 2-15,0 1 0,-1 2 0,-3 2 16,-4 3-16,-1 1 0,0 2 15,-2 6-15,3 4 0,3-1 16,2-1-16,5 4 0,5 2 16,4 0-16,1 2 0,10 6 15,6 1-15,-2 1 0,1-1 16,2 1-16,1 2 0,3 4 16,-3-1-16,-4 0 0,-4 0 15,-3-2-15,-3-2 0,-6 3 16,-5-5-16,-3-6 0,-4-2 0,-9 1 15,-4-3-15,4-9 0,2-5 16,-4-5-16,-3-3 0,3-6 16,2-4-16,3-4 0,1-4 15,3-4-15,3-2 0,8-6 16,5-5-16,8-5 0,3-1 0,11-6 16,7-4-16,7-4 15,0 4-15,9 0 0,6-1 16,4 2-16,-6 8 0,26-16 15,-5 7-15,-12 8 0,-9 6 0,-17 12 16,-12 6-16,-7 6 0</inkml:trace>
  <inkml:trace contextRef="#ctx0" brushRef="#br0" timeOffset="164186.3054">30695 11109 0,'0'0'0,"0"0"16,0 0-16,0 0 0,-26 19 0,26-19 16,0 0-16,-23 12 0</inkml:trace>
  <inkml:trace contextRef="#ctx0" brushRef="#br0" timeOffset="165143.7332">27413 12135 0,'0'0'0,"0"0"0,0 0 15,0 0-15,25 6 0,-25-6 16,32 5-16,-12-1 0,2-1 0,4 0 16,5-1-16,10 0 0,1 0 15,15-2-15,5 0 16,-4 0-16,-1-1 0,12-3 15,2-2-15,-6 1 0,-5 0 0,-6 2 16,-13 1-16,-11-1 0</inkml:trace>
  <inkml:trace contextRef="#ctx0" brushRef="#br0" timeOffset="165695.8488">29495 12090 0,'0'0'15,"15"0"-15,4 0 0,11 1 0,2 0 16,14 1-16,6 0 15,12 0-15,0 0 0,5-1 16,3 2-16,3 1 0,-9-1 0,13 0 16,-1-2-16,-6 0 0,-6 1 15,31 2-15,-7 0 0,-20-1 16,-14-2-16,-3 6 0,-1 2 16,-1-2-16,1-1 0,1 4 15,0 4-15,-14-4 0,-11-3 0,0-4 16,1-4-16,-2 6 0,2 2 15,-4 4-15,-2 3 16,-12-10-16,0-1 0,3 1 0,1-1 16,-2 2-16,-2 1 0,-3-2 15,-1-1-15,0 1 0,1 0 0,-2-2 16,-2-2-16,-2 2 16,0 1-16,1 0 0,-1 0 15,-2-3-15,1 2 0,-1-2 16,2 0-16,-2 0 0,0 0 0,0 0 15,0 0 1,0 0-16,-1-3 0,1 3 0,0 0 16,0 0-16,0 0 0,0 0 15,0 0-15,0 0 0,0 2 0,0-2 16,0 0-16,0 0 16,0 0-16,0 0 0,0 0 15,0 0-15,0 0 0,0 0 0,0 0 16,0 0-16,0 0 0,0-2 15,0 2-15,0 0 0,0 0 16,0 0-16,0 0 16,0 0-16,0 0 0,0 0 15,0 0-15,0 0 0,0 0 16,-8 2-16,8-2 0,-10-1 16,5-1-16,-1-1 0,2 1 0,4 2 15</inkml:trace>
  <inkml:trace contextRef="#ctx0" brushRef="#br0" timeOffset="166743.4836">18316 10491 0,'0'0'0,"0"0"16,0 0-16,0 0 0,0 0 0,0 0 15,27-1-15,-27 1 16,0 0-16,35-1 0,-35 1 16,34 0-16,-13 0 0,3 0 15,5 2-15,3 0 0,2-1 16,17-1-16,6-1 0,2 0 0,-1 2 15,2-1-15,-4 0 0,-12 0 16</inkml:trace>
  <inkml:trace contextRef="#ctx0" brushRef="#br0" timeOffset="167527.6662">30440 9926 0,'0'0'0,"18"2"0,7-1 15,10 1-15,4 1 0,14 2 16,13 1-16,6 0 0,-6-3 0,5 6 16,-2 2-16,-7-4 0,-5-5 15,-3 2-15,-3 0 16,-5 1-16,-3 0 0,-2 1 0,-2-3 15,-3 0-15,-4 2 0,1-2 16,0 0-16,-5 2 0,-2-1 16,-2 0-16,-1-1 0,-3-1 15,0 0-15,-1 1 0,-3-2 16,0 1-16,-2 2 0,-4-2 16,0-2-16,-2 0 0,-2 1 0,0 0 15,-2-1-15,-1 1 0,0-1 16,-1 1-16,-2-1 15,2 1-15,-2-1 0,0 0 0,0 0 16,0 0-16,0 0 0,2 3 16,-2-3-16,0 0 0,1-3 15,-1 3-15,0 0 0,0 0 16,0 0-16,0 0 0,-2-2 16,2 2-16,0 0 0,0 0 15,-1-3-15,1 3 0,-2-2 0,2 2 16,-4-3-16,0 1 0,-1 1 15,-2-1-15,-1 0 0,-3 1 16,-3 0-16,-3 1 0,-1 2 16,1 0-16,3-1 0,0 0 15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3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65658 10628 999,'-10'-16'0,"-4"2"0,-4 1 0,-3 1 0,-1 2-6,3 3-12,3 2-12,3 4-12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45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16735 10688 502,'-7'-36'99,"0"7"-25,2 7-24,1 7-25,-1 4-14,0 0-3,-2 2-3,0 1-3,-2 0-2,-2 0 0,-1 0 0,-3 1-2,0 0 1,1 2 0,1 2 1,0 2 0,1 1 1,-1 2 0,-1 0 0,-1 2 0,-1 1 1,0 3 2,1 4 1,-1 2 0,0 3 2,1 1 0,-1 3 0,0 1 0,1 3 0,1 3 0,1 3-1,1 3 0,0 2 0,0 2 1,0 2 1,1 2 0,0 0 1,0 0-1,2-1 0,1-2 0,1 0 0,2-2-1,2 0 0,2-1 0,1-2-1,0 0 1,0-1 0,0-1 0,0-2-1,2-2 0,0-1-1,2-2 0,0-3-1,2-2-1,0-1 0,1-2-1,2-3-1,4-3-1,2-3 0,3-2-2,1-3 0,1-2-2,0-2-1,-1-2-1,1-3 0,1-4 0,1-4 2,1-3 0,1-3-2,1-1-7,1-1-6,1-1-7,-1 0-3,-3 1 1,-3 1 1,-3 1 1,-2 0 2,-1 1 2,-1-1 3,0 1 2,-2 0 2,-3 4 1,-1 3 2,-2 3 1,-2 3 8,0 6 15,-2 4 16,0 6 14,-1 3 4,0 3-6,0 3-6,0 3-6,0 1-4,0-1-2,0-1-3,0-1-2,0-1-2,2-1-4,0-1-4,2 0-3,1-4-5,3-3-8,4-4-6,2-4-6,2-5-4,-1-4 1,1-5 1,0-5 0,-1-4 2,1 0-1,0-1 0,-1 0 0,-1-1 1,-2 2 2,-4 3 2,-3 1 1,-1 3 10,0 1 16,0 2 17,0 2 17,0 6 6,2 8-6,0 9-5,1 10-6,1 3-6,-2 2-9,-1 1-10,0 1-8,-1-1-10,2-2-9,0-1-11,1-3-10,1-1-5,0-3 0,0-1-2,0-2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46"/>
    </inkml:context>
    <inkml:brush xml:id="br0">
      <inkml:brushProperty name="width" value="0.03716" units="cm"/>
      <inkml:brushProperty name="height" value="0.03716" units="cm"/>
    </inkml:brush>
  </inkml:definitions>
  <inkml:trace contextRef="#ctx0" brushRef="#br0">19498 12616 592,'15'-7'61,"-3"2"-11,-1 2-12,-2 2-10,-1 1-6,0 0-2,-1 0-1,1 0-1,0 1-3,0 2-4,0 2-3,-1 2-5,0 2-3,-2 3-4,-2 3-5,-2 3-4,-2 2-2,-2-1-1,-2 1-1,-2 0-1,-1-2-1,-1 1 1,-2-2 0,0-1 0,0-2 2,-1-1 4,0-2 4,1-2 5,1-3 6,6-2 11,4-4 10,6-2 9,3-2 3,1 0-4,3 0-6,2 0-4,0 1-4,-1 0-1,-1 2-3,-1 0-2,-1 2-1,-1 2-2,0 2 0,-2 2-1,-1 3-1,-2 3 0,-3 5-1,0 3-1,-3 2-1,0-1-2,-2-1-3,0 0-2,-3-1-1,-2 2-1,-3 3 0,-3 1-1,-2 0-4,1-3-7,-1-3-8,1-3-8,-1-3-4,2-4-3,1-5-1,1-2-1,1-5-2,3 0 2,1-3 2,2-2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47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20600 10396 579,'24'-8'105,"1"2"-20,1 1-21,1 1-20,-1 0-12,-2 0-4,-1 0-3,-3 1-4,0-1-8,1 2-9,1 0-12,1 2-10,-1 0-8,-1 2-4,-2 0-6,-3 2-6,-2 0-4,-4 1-5,-4 1-4,-4 1-6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47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20727 10700 542,'-34'21'30,"10"-3"0,10-4 1,9-4-1,5-1 0,0 5 1,0 4-2,0 3 1,0 4-2,2 3-3,0 3-2,2 3-2,-1 1-3,-1 2 0,0 0-1,-2 2 0,0 1-3,0 0-1,0 2-3,0 1-2,0-1-4,0 2-4,0-1-4,0 0-5,0-2-4,0-2-4,0-3-4,0-4-4,0-2-1,0-5-1,0-3 1,0-5-1,1-4-4,0-6-11,2-6-11,0-6-10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48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20700 11877 430,'8'-22'-2,"0"3"8,-1 3 9,1 3 9,0 2 4,2 2 0,0 2 0,1 2-1,3 1-1,2 1-2,3-1-1,3 0-3,1 0-2,1 0-2,-1 0-2,1 0-1,-1 0-2,1 0-2,-1 0-2,1 1-2,-1-1-3,1 2-7,-1 0-4,1 2-7,-3-1-6,-3-2-8,-5-2-10,-3-2-7,-3-3-1,-2-3 7,-2-5 8,-2-3 7,-2-3 5,-2 1 3,-2-1 3,-2 1 4,0 0 4,1 1 7,0 1 5,2 1 7,-1 2 3,0 5 0,-1 3 0,-2 4 1,1 3 2,-1 2 5,0 2 4,0 2 6,-1 3 2,-2 4 0,-1 3-1,-3 5 1,-1 2-2,-1 3-2,-2 1-4,1 3-3,-1-1-2,2 0-2,3-1-3,1-1-3,2-2 0,2-1-1,2-2 0,3-3-1,1 1 0,2 1-2,2 3-3,2 2-1,1-1-1,3 0 0,2-1 0,2-1 0,1-1-1,1-3-6,1-1-4,2-2-4,3-2-5,7-1-2,6 0-5,8-2-2,4-1-4,2-2-3,2-3-4,2 0-3,-3-3 0,-8 0 4,-7-2 5,-9 0 4,-4-1-2,-3 0-8,-1 0-8,-2 0-8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58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23684 10244 607,'-2'-29'12,"-2"7"7,-4 5 5,-2 7 6,-2 3 1,-1 2-4,-1 2-5,-1 2-4,-2 1-3,0 2-1,-1 0 1,-1 2-2,0 1 0,-1 5-1,0 4-1,1 4-2,0 2 0,1 1 0,1 1 1,1 1-1,0 1 0,2 1-1,1 1 0,1 0-2,2 1-1,2-3 0,4-1 0,3-3-2,1 0 0,1-1-1,2 1-2,0-1-1,3 0-1,4-1 1,3 0 0,5-2 1,2-1-1,1-1 1,1-1-1,1 0 0,1-1 0,-1 1 0,1 1 1,-1 1 0,-1 1-1,-1 0 0,-3-1 0,-1 1-2,-3-1 0,-3-1 1,-2-1 0,-4 0 0,-2-1 1,0 1 1,-2 1 1,0 1 2,-2 1 0,-2 0 0,-2-1 1,-2 1 0,-2-1 0,-1 1 1,-3 0 0,-1-1 0,-3 0-1,0-1-2,-1 0-3,-1-2-2,-2-1-1,-3-2-1,-3-3-1,-2-1 0,-2 0-2,3 0-5,2 1-3,1 2-5,4-3-8,5-2-11,5-6-13,5-2-11,3-3 0,3 0 10,4 0 12,2 1 10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58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25189 12033 577,'-7'-6'9,"2"4"18,2 4 18,2 4 18,0 2 3,-2 1-12,-2 2-12,-1 0-13,-4 3-7,-4 5-4,-4 5-5,-3 5-3,-1 1-4,1-2-1,3-2-2,1-1-2,2-3-1,3-3-1,1-3 0,2-3-2,1-2 1,1 0-1,-1-2 0,0-1-1,3 0 2,6-2 3,6-1 1,6 0 3,3-2 1,4 0-1,4-2-2,2 0 0,1-2-1,2 0-1,1-2-1,1 0 0,-2-1-1,-2 0 1,-3 0 1,-3 0-1,-1 1-4,-1 0-13,1 2-12,-1 0-12,-1 2-5,-3 0 4,-2 2 1,-4 0 4,-3 0 0,-4-2-1,-4-2 0,-4-2-2,-2-1 4,2 0 5,1 0 7,0 1 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95300 23228,'31'-15,"24"7,0 0,55-16,-1 1,1 23,0 0,-63 16,0-1,-47 17,0-1,-39 16,-1 0,9 0,0 0,-1 15,1 1,15-24,1 0,-9-23,1 0,-1-24,1 0,7-39,0 0,16-70,0-1,8 79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5:58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25847 12397 555,'-15'-29'-21,"4"8"6,3 7 5,3 7 5,1 2 10,2-2 14,0-2 14,2-1 15,0 0 6,0 6-2,0 4-1,0 6-2,0 4-5,2 3-6,0 5-6,2 4-8,-1 3-5,-1 6-5,0 5-5,-1 5-5,-1 2-4,0 2-2,0 0-4,0 2-2,0 4-7,0 9-10,0 9-11,0 9-9,0-4-8,0-15-4,0-16-5,0-15-3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0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28361 11215 559,'-28'8'14,"5"-2"2,6-1 3,7 0 3,4-2 4,4 1 6,4 0 6,4 0 6,4-1 0,5-2-6,5-2-6,5-2-6,3-2-4,3 0-4,1-1-2,2-1-3,2-1-3,2 2-3,2 1-4,3 1-3,-2 0-4,-4 2-8,-4 0-6,-4 2-8,-3 1-5,-3 2-6,-3 2-6,-3 1-5,-3 2-3,-4 0 0,-5 0 0,-2-1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0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29145 10080 525,'-22'-22'16,"5"7"11,3 3 12,5 6 12,3 8 4,4 12-3,4 11-1,4 12-4,0 10-5,-1 6-7,-2 7-9,-2 7-7,-1 5-9,0 2-5,0 4-8,0 3-7,0 0-9,0-2-12,0-1-11,0-3-12,1-8-6,0-13-2,2-14 0,0-13-3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1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36669 10028 548,'-15'3'19,"-1"6"10,0 5 11,1 7 10,-1 3 2,0 1-9,1 1-6,-1 1-9,1 0-4,2 0-4,3 1-2,1-1-3,1 3-2,0 4-1,0 6-1,1 5-1,0-2-2,2-5-1,2-5-1,2-7-1,2-4-2,2-3-1,2-3-3,2-3-2,2-2-1,5-2 2,4-2-1,3-2 2,3-4-2,-1-6-3,1-6-3,-1-6-3,1-5-2,1-6-2,1-7-1,1-5-1,-1-3 0,-1-2 2,-3 0 1,-1-1 1,-3 0 3,-3 2 2,-3 2 2,-2 2 3,-4 3 2,-3 3 0,-2 5 2,-4 4 0,-2 3 2,-3 3 3,-4 3 2,-2 2 3,-3 4 1,-1 3-3,-3 2-2,-1 4-2,-1 2-2,1 2-2,1 2-1,1 2-2,0 2-1,1 3 1,-1 3 0,1 3 0,1 1-5,4-3-13,4-1-13,5-2-12,1-2-4,2-1 2,0-1 3,2 0 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1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38124 11150 553,'22'0'6,"-3"2"12,-3 0 12,-3 2 12,-1 1 4,0 1-5,-1 3-3,1 2-5,-1 1-4,-3 1-4,-1 2-4,-2 0-5,-2 3-2,-4 7-4,-2 5-1,-3 6-4,-4 1 0,0-5 0,-3-5 2,-1-5 0,-3-3-3,0 1-8,-1-1-8,-1 1-7,1-2-2,3-3 8,3-3 7,2-2 6,7-5 7,8-2 6,9-6 5,10-2 6,2-2 0,0 2-9,-1 2-6,-1 2-9,0 1-5,-1 0-5,1 0-4,-1 0-5,-1 1-5,-3 0-5,-3 2-6,-2 0-5,-3 1 1,-1 0 5,-1 0 6,0 0 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2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40451 10712 502,'-31'0'41,"17"0"9,17 0 9,16 0 9,10-2-1,4 0-13,4-3-12,5-2-12,0 0-7,-1-1-4,0 0-1,-1 0-4,-3 2-4,-2 1-8,-3 2-6,-3 2-7,-2 1-11,-1 0-13,-1 0-14,-1 0-14,-4 1-4,-5 2 3,-6 2 5,-6 1 4,-5 1 7,0-2 9,-3-2 8,-2-2 10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2"/>
    </inkml:context>
    <inkml:brush xml:id="br0">
      <inkml:brushProperty name="width" value="0.04595" units="cm"/>
      <inkml:brushProperty name="height" value="0.04595" units="cm"/>
    </inkml:brush>
  </inkml:definitions>
  <inkml:trace contextRef="#ctx0" brushRef="#br0">41105 9555 478,'-9'-8'3,"0"0"4,-1 1 6,-1-1 4,0 0 6,1 0 3,0 0 5,2 0 5,2 5 3,2 8 3,4 9 3,2 10 4,3 4-4,0 2-7,1 2-9,2 3-8,-2 3-5,-1 6-2,-2 5-1,-2 7-2,-1 6-7,0 4-13,0 4-12,0 6-11,1-3-5,0-11 5,2-11 4,0-10 4,0-8-5,0-3-15,-2-5-16,0-3-15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3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49515 8898 536,'1'-17'44,"0"11"1,2 12 1,0 11 1,0 9-3,0 3-4,-2 4-4,0 5-5,-2 1-3,0 2-2,-2 0-3,0 2-2,-1 1-4,0 2-6,0 2-6,1 2-6,-1-1-9,2-2-10,0-4-10,2-2-11,1-5-6,2-8-1,2-6-1,1-6-1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3"/>
    </inkml:context>
    <inkml:brush xml:id="br0">
      <inkml:brushProperty name="width" value="0.03306" units="cm"/>
      <inkml:brushProperty name="height" value="0.03306" units="cm"/>
    </inkml:brush>
  </inkml:definitions>
  <inkml:trace contextRef="#ctx0" brushRef="#br0">49550 9901 665,'8'-22'15,"0"5"8,-1 4 8,1 3 9,1 3 2,3 2-4,4 3-4,2 1-4,2 0-4,3 0-5,1-2-5,3 0-6,-2 0-4,-2 2-3,-3 2-5,-2 2-4,-4 1-12,-3 2-22,-3 0-22,-2 1-22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3"/>
    </inkml:context>
    <inkml:brush xml:id="br0">
      <inkml:brushProperty name="width" value="0.04657" units="cm"/>
      <inkml:brushProperty name="height" value="0.04657" units="cm"/>
    </inkml:brush>
  </inkml:definitions>
  <inkml:trace contextRef="#ctx0" brushRef="#br0">50477 8251 472,'-7'-31'24,"4"17"18,3 17 18,2 16 17,1 10 2,0 6-15,-2 5-14,0 4-14,-2 5-10,0 6-3,-2 4-3,0 5-3,-2 4-8,0 5-9,-1 3-9,-1 5-11,-1 2-5,1 2-1,-1 2-2,0 2-1,2-4-4,1-8-7,2-9-7,2-9-5,1-10-3,2-11 3,0-13 4,2-11 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95820 22041,'31'-31,"-7"-9,-1 1,-15 24,0-1,-24 47,0 1,-38 69,-1 1,-16 0,1 0,-8-16,-1 0,32-24,0 1,32-32,-1 1,47-56,1 1,-1-1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4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50968 9045 462,'1'-14'48,"3"3"-7,4 3-8,2 2-8,3 3-4,1 0-2,3 2 0,2 1-2,-1 1-3,-3 5-4,-3 4-4,-2 4-5,-4 2-3,-3 1 0,-2 1-1,-4 1 0,-2 1-2,-3 1 0,-4 1 0,-2 1-1,-1-1 0,-1-1 0,0-3 1,1-1 1,-1-2 3,2-1 5,1 0 6,1-2 5,5-3 2,10-5-2,10-4-4,9-5-2,6-5-1,3-6-2,1-4-2,2-4 0,0-4-7,-1 1-13,-3-1-12,-1 1-12,-3-1-5,0-1 3,-1-1 2,-1 0 4,-1-1 3,-3 1 5,-1 1 4,-2 2 3,-3 0 6,-1 3 4,-3 1 4,0 3 6,-3-1 1,-1 1-2,-1-2-1,0-1-2,-1 0 8,0 3 16,0 1 16,0 3 16,-1 3 9,-1 6-1,0 6 1,-2 6-1,-1 6-4,-2 5-10,-2 7-9,-1 5-10,-2 3-5,0-1-3,0-2-1,1 0-2,-1 0-3,2-1-1,0 0-2,2 1-2,1-3-2,0-1-1,2-4 0,0-3-2,2-2-2,4-1-3,2-1-3,4 0-4,0-2-1,1 1-1,0 0 1,0-1 0,-2 1 0,-1 0-3,-2-1 0,-2 1-2,-2 1 1,-2 0 3,-2 1 2,-2 1 4,-4 1 2,-4 1-3,-5 1 0,-5 1-1,-4 1 0,-1 0 0,-2-1 2,-2 1 0,-1-2-4,3-1-9,1-3-8,3-1-8,2-4-7,5-6-3,3-6-2,4-6-4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6"/>
    </inkml:context>
    <inkml:brush xml:id="br0">
      <inkml:brushProperty name="width" value="0.0379" units="cm"/>
      <inkml:brushProperty name="height" value="0.0379" units="cm"/>
    </inkml:brush>
  </inkml:definitions>
  <inkml:trace contextRef="#ctx0" brushRef="#br0">53578 8646 580,'-1'-12'7,"-2"6"13,-2 8 14,-1 6 13,-2 7 4,2 5-8,0 7-7,2 5-8,0 3-5,0-2-1,0 0-2,0-1-2,0-2-2,1-3-2,-1-3-2,0-3-3,0 0-2,2 3-1,0 2-2,2 4-2,2-1-2,4-5-3,4-5-3,3-5-3,4-6-2,1-10-1,3-8 0,1-9-1,2-7-2,1-5-1,1-5-2,1-4-2,-2-3-1,-3 0 2,-5 0 1,-3 0 2,-4 0 1,-2 0-1,-4 0 1,-2 0 1,-4 1 2,0 4 6,-3 2 5,-2 4 7,-2 3 3,-4 7 2,-2 5 2,-3 6 2,-1 5-2,-1 2-5,1 4-6,-1 3-5,1 3-5,1 5-4,1 5-5,1 5-4,1 1 0,4-1 2,3-2 3,3-3 2,1-1-1,0 0-7,0-2-7,0-1-6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6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54753 9750 544,'-8'9'69,"-1"1"-10,-2 3-8,0 2-10,-1 1-6,1 3-4,-1 1-3,0 3-5,0 0-3,-1 1-4,-1-1-4,-1 1-4,0-2-2,2-2 0,2-1 0,3-2-1,1-2 1,2-1 0,2-1 0,2-1 0,2-1-1,4-2-1,2-3 0,3-1-2,5-3-1,5-6-4,7-4-3,5-5-4,4-2-3,1 1-6,0 1-6,2 0-5,-3 2-2,-6 3 0,-5 1 0,-7 2 0,-4 3 0,-4 4-1,-5 4-1,-2 4 0,-5-1-1,0-3 2,-3-4 1,-2-4 1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6"/>
    </inkml:context>
    <inkml:brush xml:id="br0">
      <inkml:brushProperty name="width" value="0.04977" units="cm"/>
      <inkml:brushProperty name="height" value="0.04977" units="cm"/>
    </inkml:brush>
  </inkml:definitions>
  <inkml:trace contextRef="#ctx0" brushRef="#br0">55191 10078 442,'-36'-28'5,"9"7"10,7 7 11,9 7 9,3 3 6,0 2-1,0 0-1,1 2-1,0 4 1,2 10 3,2 7 3,2 10 2,1 6-2,2 5-8,0 2-7,2 6-8,-1 2-11,-1 3-11,0 3-14,-1 4-13,-1-1-8,0-3-6,0-3-4,0-2-5,-1-7-4,-1-8-5,0-10-4,-1-7-5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7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57557 9370 488,'-17'-2'26,"14"0"9,14-3 8,13-2 8,11-1 1,5-2-6,6 0-5,6-1-7,0 0-5,-2 1-5,-6 0-5,-2 2-4,1 0-2,8-2 0,7 0 0,9-1 2,7 0-2,5 1-2,6 0-2,6 2-3,-2 2-3,-11 1-3,-11 2-3,-11 2-4,-3 1-3,4 2-6,3 0-4,5 2-4,-2-1-2,-8-1 2,-8 0 3,-8-2 1,-7 0 0,-4-2-2,-4 0-4,-6-1-2,-4-1-2,-1 0-3,-2 0-3,-2 0-3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8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66705 7472 475,'0'-28'31,"-2"5"-6,-1 7-4,0 5-6,-1 3-3,0 0-1,0 0 0,1 1-2,-2-2 0,-2 0-1,-2-2-1,-2 0 0,-1 1-1,-1 3 0,-2 2 0,0 4 0,-1 1 0,-3 0 0,-2 0 1,-1 0 0,-2 1 0,-1 4 1,-1 2 2,-1 3 0,-2 4 1,-3 4 0,-2 3 1,-4 5 0,2 0-1,5 0 0,7-1-1,5 0-1,3 0 0,-1 6 0,-1 5-1,-1 5 1,0 3-1,2 2 1,3 1 0,1 4 0,2-2 0,2-1-1,3-2 1,1-2-1,1-3 0,2-5-2,0-5-1,2-5-2,1-4 0,4-2-1,2-1-1,4-2 1,3-4-4,7-3-4,5-4-4,7-4-6,-1-3 0,-6-2 3,-5-2 3,-6-1 3,-1-5-2,7-6-5,5-6-5,7-5-6,-1-1-3,-4 3 2,-5 5-1,-5 3 1,-3 3 3,-2 1 3,-3 1 5,-1 0 4,-1 5 7,-2 6 13,-1 8 11,0 6 12,-2 5 5,0 1-2,-2 3-3,0 2-2,-1-1-3,0-1-6,0-3-3,0-1-6,2-2-3,4-1-5,3-1-3,5 0-5,2-5-4,-1-8-8,1-8-5,0-8-7,0-4-3,1 1 0,1-1 0,1 1 1,0-2 0,-1-1 2,0-3 2,-2-1 2,-2 0 3,-1 5 4,-2 3 3,-2 5 4,-3 3 12,-1 6 21,-2 4 20,-1 6 22,-2 5 4,0 7-11,0 7-11,0 7-12,0 1-7,1-4-5,2-3-6,0-5-4,1-2-3,0-1 0,0 0 0,0-2-1,1-2-11,2-1-25,1-2-24,3-2-25,0-4-9,-2-2 7,-2-6 6,-2-2 8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9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69281 7431 517,'-36'-13'54,"7"3"-6,7 4-5,7 4-5,4 4-5,3 4-3,1 4-3,2 3-5,1 4-2,0 3-1,0 3-2,0 3-2,0 2 0,1-1-2,-1 0 0,0 1 0,0 0-2,2 2 0,0 3-1,2 1 0,1-1-2,4-3-2,2-5-2,3-3-2,2-4-2,0 1 0,-1-2-2,1-1-1,-1-1-1,-1-1 1,0-1-1,-2 0 1,-2-1-2,-4 3-6,-4 2-3,-4 1-6,-4 2 0,-5 1 3,-5 1 3,-5 2 2,-4-1 3,-3 2 0,-2 1 0,-4 1 2,1-2-2,6-5-2,4-5-2,5-4-2,4-5-4,1-3-4,2-2-6,3-4-3,2-1-4,4-2-3,4 0-1,4-1-3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9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70622 7753 465,'-15'1'5,"2"2"11,3 2 10,1 2 12,1 2 3,0 3-2,1 4-2,-1 2-3,0 3-2,2 3 0,1 3-2,0 3-1,1 1-3,-2 2-3,0 1-3,-1 1-5,-1 0-1,0 0-2,0 0-1,1 1-1,0-4-1,2-4 0,2-5 0,2-5 1,2-3-4,2-1-4,2 0-6,2-2-6,2-3-3,5-6-4,4-6-4,3-6-3,3-6-3,1-7-5,1-7-4,1-7-3,-2-5-1,-2-4 5,-3-4 3,-3-3 4,-2-3 2,-4 0 3,-3 0 2,-2 0 1,-4 3 6,-3 5 7,-2 4 9,-3 5 7,-2 6 6,0 6 1,0 5 3,0 6 2,-1 5 1,-1 3-2,-3 2 0,-1 4-1,-2 2-1,2 2-1,1 2-1,1 2 0,1 2-6,2 5-9,2 4-10,3 3-9,0 1-7,2-3-6,0-3-6,2-2-4,0-3-2,0-1 3,0-1 2,0 0 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09"/>
    </inkml:context>
    <inkml:brush xml:id="br0">
      <inkml:brushProperty name="width" value="0.04362" units="cm"/>
      <inkml:brushProperty name="height" value="0.04362" units="cm"/>
    </inkml:brush>
  </inkml:definitions>
  <inkml:trace contextRef="#ctx0" brushRef="#br0">71644 8500 504,'-1'14'19,"-4"-1"-3,-2-2-5,-3-2-3,-1 0 5,0 3 13,2 3 15,1 4 13,-1 1 4,-2 2-7,-2 3-8,-1 1-7,-1 1-6,0-1-6,2-1-4,1-1-5,1-1-4,1-2-2,0 0-3,2 0-2,4-3-3,8-1-4,8-3-3,7-1-4,8-4-2,5-6-3,6-6-3,6-6-3,1-2-1,-2 2 1,-4 3 1,-2 1 0,-4 1 0,-3 2-2,-5 0-3,-3 2-1,-6 1-4,-3 2-3,-6 2-3,-4 2-4,-5 1 0,0-1 4,-3 1 4,-2 0 3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0"/>
    </inkml:context>
    <inkml:brush xml:id="br0">
      <inkml:brushProperty name="width" value="0.04826" units="cm"/>
      <inkml:brushProperty name="height" value="0.04826" units="cm"/>
    </inkml:brush>
  </inkml:definitions>
  <inkml:trace contextRef="#ctx0" brushRef="#br0">72225 8678 455,'-8'-8'1,"2"1"2,1-1 2,0 0 2,1 0 4,1-2 7,-2 0 5,2-1 6,-1 3 8,0 8 10,0 8 10,0 7 9,0 7 0,0 5-12,0 5-13,1 5-11,-1 4-9,2 4-6,0 4-5,2 4-6,-1 4-7,-2 7-7,-2 5-6,-2 7-8,0-2-4,0-9-2,2-9-2,1-8-1,0-8-8,2-4-11,0-5-12,2-5-12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66596 10216,'-16'0,"16"-8,0 0,-8 8,0 0,0 0,0 0,-31 23,0 1,-16 7,0 1,-23 22,0 1,15-8,0 0,32-8,0 0,23-23,0-1,55-7,0 0,31-8,1 0,-1 8,0 0,-15 7,0 1,-16 0,0-1,-24-7,1 0,-16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97500 23481,'110'-31,"-103"39,1 0,-31 46,-1 1,-15 0,0 0,39-32,0 0,31-38,1-1,46-39,0 1,-7 22,-1 1,-39 39,1 0,-40 39,0 0,-31 0,0-1,23-14,0-1,24-23,0 0,16-16,-1 0,-7-8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1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73994 8528 546,'-29'-1'4,"7"0"3,5-2 3,7 0 2,3-2 6,2 0 9,2-1 8,2-1 9,5-1 1,8 2-4,7 1-5,9 0-5,5 1-4,4 1-4,4-2-5,4 2-3,3-1-3,0 2 1,2 0 1,0 2-1,-2 0-5,-4 0-10,-5 0-12,-5 0-10,-6 0-10,-4 2-8,-5 0-8,-4 2-8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1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75006 7561 552,'-16'-8'0,"1"-2"0,-1 0 0,0-1 1,2 0 2,3 0 8,3 2 6,2 1 6,2 2 8,1 4 6,-1 4 6,0 4 8,1 4-1,0 7-7,1 6-7,2 5-7,0 5-5,0 2-5,0 4-4,0 3-4,-1 5-8,-2 7-11,-2 9-11,-1 7-12,-1 1-5,2-9 1,2-7 2,2-8 0,1-8-3,0-7-8,0-9-8,0-7-8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1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80416 6378 594,'-7'-22'5,"2"5"9,2 3 10,2 5 10,2 2 2,4 2-1,2 2-3,3 2-2,5 1-3,7 0 0,7 0-2,7 0 0,3 0-3,-2 0 0,0 0-3,-1 0-1,-3 1-8,-4 2-11,-3 2-12,-5 2-11,-3 1-10,-4 1-5,-5 1-6,-3 1-5,-5 2-2,-8 0 1,-6 1 2,-7 1 1,-1-1 5,3-1 10,4-3 9,5-1 10,0-1 5,0-2 3,-2-1 1,1 0 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2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80337 6966 484,'-29'-7'-2,"7"2"9,5 2 9,7 2 8,3 3 8,2 6 7,2 4 6,2 5 7,1 4-1,2 3-7,0 3-8,2 3-8,-1 2-5,-2 4-3,-2 3-2,-2 2-4,-1 3-2,0 0-4,0 2-4,0 0-3,0 0-5,0-4-8,0-3-8,1-2-7,0-11-12,3-20-15,4-20-15,2-19-17,1-9 3,-2 3 18,-2 4 18,-2 2 19,-1 4 12,0 3 3,0 5 3,0 3 5,2 4 7,4 1 10,4 2 12,3 2 10,4 2 6,1 1 1,3 0 1,2 2 1,1 1-3,2 0-5,3 1-6,1 2-6,1 0-4,1 0-5,-1 0-5,0 0-4,-2 0-5,-5 0-5,-5 0-5,-5 0-5,-3 0-5,0 2-4,-2 1-4,0 0-5,-3-1-1,-1-2 3,-2-4 2,-2-2 3,-1-3 2,-2-2 3,0-1 2,-2-3 3,-1 0 2,-2-1 3,-1 0 3,-3 1 3,-1 0 3,1 2 7,-1 3 5,0 1 6,0 2 4,1 2 5,-1 2 4,0 2 3,-1 2 4,-1 4 0,-3 2 2,-1 4 2,-2 2-2,2 3-2,1 3-4,1 3-2,1 2-3,3 1-1,1 1-2,2 1-2,2-1-2,2 0-4,2-1-5,3-1-4,2-2-3,5-1-1,5-2-2,6-3-1,3-1 0,5-2 0,3-3 0,4-1 0,1-2-10,-1-2-20,-3-2-20,-2-2-21,-2-2-8,-5-2 6,-3-2 4,-4-2 4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3"/>
    </inkml:context>
    <inkml:brush xml:id="br0">
      <inkml:brushProperty name="width" value="0.03492" units="cm"/>
      <inkml:brushProperty name="height" value="0.03492" units="cm"/>
    </inkml:brush>
  </inkml:definitions>
  <inkml:trace contextRef="#ctx0" brushRef="#br0">82105 7931 629,'8'-7'0,"1"0"0,1 2 0,2 1 0,0 0 8,1 2 15,1 0 15,1 2 16,1 0 3,2 0-8,0 0-8,1 0-9,-2 1-6,-5 4-7,-5 2-6,-4 3-6,-4 4-4,-2 6-3,-2 3-1,-2 6-3,-4 3 0,-7 1-1,-7 0 1,-7 2 0,-1-2 0,4-3 1,3-5 1,5-3 1,8-6-2,14-5-3,14-6-3,13-6-3,6-5-4,0-2-5,-1-3-4,-1-3-4,-1-3-4,2-2-2,1-1-4,1-2-2,-4 0 0,-6 5 4,-7 3 4,-6 4 4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3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84119 6695 488,'-29'-13'7,"5"4"15,5 6 15,5 5 15,2 3 4,0 3-5,0 3-6,1 4-6,0 1-5,0 3-4,2 1-6,1 3-5,0 1-3,2 1-1,1 1-1,0 1-1,1-2-1,1-2-2,-1-3-1,0-2-3,0 2-7,2 8-14,0 10-15,2 8-14,1 1-7,4-10 0,2-8 0,3-9-1,1-6 5,0-4 9,-2-5 9,-1-2 9,0-3 2,0 0-4,0 0-5,0 0-5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3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84885 6472 518,'-30'-19'71,"3"7"-8,3 8-9,3 8-9,2 6-7,1 4-3,1 3-5,1 5-3,0 1-4,2 1-3,1-1-3,1 1-2,1-2-3,2 0-2,2-1-2,3 0-2,0-3-2,4-1-1,0-3-3,4-1 0,1-1-2,3 0-3,3-1-1,4 1-3,1-1-2,1-1-2,1 0-2,1-2-2,-1 0-1,-5 2-1,-3 0 1,-4 1-1,-4 2 2,-2 2 4,-4 1 3,-2 3 3,-5 1 3,-7 3 1,-7 1 3,-7 3 1,-2-1 2,2-1 0,1-3 0,3-1 1,2-4-5,5-3-11,3-4-9,5-4-11,3-4-5,4-4 2,4-4 2,4-4 2,3-2 0,0 1 0,1-1 1,2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4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86209 6591 470,'6'-24'59,"-6"14"3,-4 16 4,-5 14 2,-3 9-4,0 4-11,0 4-11,1 5-11,-1 0-8,2-1-4,1 0-3,1-1-4,1-3-4,2-4-3,2-4-3,2-3-5,3-5-3,4-5-4,3-5-4,5-4-4,3-7-4,1-8 0,3-8-2,1-7-1,2-6-2,-1-3-3,1-3-4,-1-2-2,-1-2 1,-3 2 3,-3 0 3,-3 1 5,-3 0 1,-2 0 2,-4-2 1,-2 0 1,-4 1 5,-4 7 8,-4 6 8,-4 5 8,-1 6 7,-1 3 5,1 4 6,-1 4 6,1 2-1,1 2-4,1 0-6,0 2-5,2 1-8,1 1-9,0 3-10,2 2-10,2 1-6,5 0-1,2-1-1,5 1-2,2-2 2,2-2 3,0-4 3,1-3 3,0 0 1,0 0-2,-2 2-2,-1 0-2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4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87041 7000 469,'5'9'4,"-2"1"9,-6 3 9,-2 2 9,-4 1 3,0-1-2,-1 1 0,-1-1-2,-1 1-1,2 0 1,1-1 1,1 1 0,-1 1 0,0 3-3,-2 3 0,0 3-2,1-1-4,3-1-3,2-4-5,4-3-5,4-3-1,6-1-1,5-2 1,7-2 0,4-3-4,2-3-11,4-2-9,3-3-9,0-3-8,-2-2-4,-1-2-6,-3-2-4,-2 0-3,-5 1-2,-3 0-2,-5 2-2,-2 0 4,-2 1 9,-2-1 8,-2 0 8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4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87523 7466 502,'-35'-7'50,"8"2"-7,7 2-8,8 2-9,5 4 2,-1 7 9,0 8 11,0 6 9,1 5-1,2 2-12,3 4-13,1 3-12,1 2-9,2 2-2,0 2-4,2 2-2,-2-1-3,-1-2 1,-2-4 0,-1-2 0,-3-5-15,2-6-31,-1-5-31,0-6-32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99750 22757,'16'-16,"-16"8,0 0,39-23,0 0,8 7,0 1,8 15,0 0,-32 8,1 0,-24 8,0 0,-16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5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88094 5428 528,'2'-15'3,"4"1"7,3 1 5,5 0 7,0 3 3,-1 3 1,-2 2 1,-2 4 1,0 2 0,3 4-2,3 2-2,4 3-1,-1 5 0,0 4 1,0 4 1,-2 7 1,-2 3 0,-3 6-4,-3 4-4,-2 6-3,-3 2-2,-2 1-3,-2 2-3,-2 0-2,-5 1-5,-6 0-6,-7-1-7,-6 1-8,-6 0-5,-1 0-6,-2 0-5,-2-1-6,3-4 0,7-12 5,9-10 3,7-11 4,4-6 1,1-2-4,-1-2-4,0-2-3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5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88760 7250 545,'-1'17'52,"-2"1"-7,-2 3-6,-2 1-7,-3 3-5,-3 3-3,-5 3-3,-3 3-3,-2 0-3,3 0-2,1-1-4,3-1-2,2-3-1,4-4 1,4-3 1,4-4 0,4-4-1,4-1-5,4-3-3,4 0-4,2-3-1,4 1 5,4 0 3,2 0 4,0 1 3,0 3 4,-1 3 2,-1 4 3,-2 2-1,-4 2-2,-5 4-3,-3 3-3,-5 3-3,-6 3-2,-6 2-3,-6 4-1,-6 2-5,-9 4-6,-7 2-5,-8 4-7,-4 1-6,0 3-7,0 2-8,0 1-8,4-4-3,8-10 2,7-11-1,9-11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6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90545 7612 586,'-13'-2'8,"4"0"14,6-3 14,5-2 15,3 0 4,3 3-8,3 1-8,4 2-7,5 0-5,9 0-2,8-2-2,10 0-2,3-1-5,1 0-7,0 0-6,0 1-9,-3-1-7,-4 2-9,-5 0-9,-5 2-9,-6 0-2,-4 0 6,-5 0 5,-4 0 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6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91439 6690 543,'-29'-15'6,"5"3"12,5 1 12,5 2 12,4 6 8,4 10 2,4 9 3,4 11 3,1 6-5,0 4-12,-1 4-12,-2 4-12,-1 6-11,-4 8-12,-2 7-11,-3 9-12,-1-3-3,2-10 3,2-10 4,3-12 3,0-7-5,0-3-15,0-5-14,0-3-15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7"/>
    </inkml:context>
    <inkml:brush xml:id="br0">
      <inkml:brushProperty name="width" value="0.04145" units="cm"/>
      <inkml:brushProperty name="height" value="0.04145" units="cm"/>
    </inkml:brush>
  </inkml:definitions>
  <inkml:trace contextRef="#ctx0" brushRef="#br0">97640 5720 530,'7'-8'5,"-1"1"9,-1-1 10,0 0 9,-1 3 6,2 6 3,0 6 3,1 6 3,0 5-2,-2 5-4,-2 5-5,-2 4-6,-1 3-5,-2 1-7,-1-1-6,0 0-8,-1 0-6,-2-1-7,0-2-8,-1 0-8,-1-2-2,0-5 2,0-4 2,1-3 2,-1-5-8,2-6-15,0-6-16,2-6-17,1-5 1,2-3 17,2-5 16,2-4 17,1 0 10,0 1 3,0 3 4,0 1 3,1 2 4,3 1 8,3 1 5,4 0 7,1 2 6,1 1 6,1 0 5,1 2 6,2 1 0,1 2-6,3 2-6,1 3-6,0 0-5,-1 0-7,-3 0-5,-1 0-7,-2 0-2,-3 1 2,-1 2 2,-2 0 1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7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98776 5104 427,'0'-16'3,"0"2"7,0 1 6,0 1 8,0 3 8,0 6 11,0 6 12,0 6 10,0 7 1,0 7-11,0 8-11,0 8-11,-1 6-7,0 2-1,-2 4-3,0 2-1,-1 2-4,0 0-6,0-1-6,0 1-7,0-1-6,-1-1-7,-2 0-7,0-2-7,-1-1-3,1 0-1,-1-2 2,0 0-1,1-4 0,1-4-1,0-5-2,2-5-2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18"/>
    </inkml:context>
    <inkml:brush xml:id="br0">
      <inkml:brushProperty name="width" value="0.04921" units="cm"/>
      <inkml:brushProperty name="height" value="0.04921" units="cm"/>
    </inkml:brush>
  </inkml:definitions>
  <inkml:trace contextRef="#ctx0" brushRef="#br0">99200 6544 447,'9'-9'0,"1"-2"3,3-2 1,2-1 1,2-1 3,3 0 5,3 2 4,3 1 5,0 1 2,-3 2 1,-3 3 2,-3 1 1,-2 2-1,-2 4-1,-3 2-2,-1 4-1,-2 2-2,-4 5-3,-3 4-1,-2 3-2,-4 3-2,-4 1-2,-3 1-1,-5 1-1,-1-1-2,3-3-1,1-3-1,2-3-2,8-5-4,12-7-7,13-6-7,13-7-8,6-5-1,-2-2 4,0-1 4,-1-3 3,0-1-1,2-1-7,2-1-6,3-1-7,-3 2 0,-6 3 7,-6 4 6,-5 5 6,-6 3 14,-5 4 22,-4 4 22,-6 4 21,-3 3 6,0 5-10,-2 4-11,0 3-10,-1 1-7,0-1-7,0-3-6,1-1-5,-1 0-4,2 3-4,0 3-3,2 3-2,2 0-4,6-3-2,4-3-2,5-3-3,3-3-1,3-2 1,1-4 1,3-3 1,1-4-2,1-8-4,0-6-4,2-7-4,-1-4-1,-1-1 0,-3-1 2,-1 0 1,-4-2 2,-3 1 4,-4-1 4,-4 1 4,-4 0 3,-3 0 4,-2-1 4,-4 1 3,-2 0 1,-1 1 1,-3 1 0,-2 1 0,-3 2 0,-3 3-1,-5 3 0,-3 3 0,-5 3-6,-5 4-13,-4 4-11,-6 4-13,0 4-5,4 2 4,4 3 3,3 3 4,4 1-1,3-1-6,4-1-4,2 0-6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65650 5300 333,'49'20'167,"16"14"-1,16 14 1,15 16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24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17230 9178 529,'0'-15'21,"2"3"0,0 1 0,2 2 0,-2 5 6,-4 8 10,-4 8 11,-4 7 12,-1 4-1,2-3-10,2-1-10,3-2-11,1-2-8,3-1-7,4-1-7,2-1-6,3-2-4,2-2 0,2-4-1,1-2-1,2-3 0,0 0-2,-1-2 0,1 0-2,0-3-1,-1-2 0,1-3-1,0-3 0,-2-2 1,-3 1 1,-3-1 1,-2 0 2,-3 1 1,-1 1 3,0 1 2,-1 1 3,-4 0 1,-4 2 3,-6 1 3,-3 1 2,-3 1-1,2 2-4,2 2-3,3 2-5,-1 2-4,0 2-5,-1 2-4,-1 2-6,0 1-4,1 1-1,1 1-2,0 2-2,2-1-4,3-1-6,1-1-6,2 0-7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24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20963 9028 576,'-8'-12'49,"2"8"-1,1 8-1,0 8-1,2 3-4,0 1-5,2-1-7,0 1-5,1 0-5,-2 1-2,0 1-2,-1 1-3,2-1-1,7-5-3,7-3-3,8-4-1,1-5-4,0-6-5,-1-6-4,0-5-4,-3-4-3,0 1 0,0-1-1,-2 1-1,-2 0 1,-3 1 2,-3 1 1,-2 1 2,-3 1 1,-2 1 0,-2 0 0,-2 2-1,-3 2 3,-2 3 8,-3 2 6,-3 4 6,-2 2 4,-2 2-1,0 2-2,0 2-1,-1 2-4,0 3-7,2 3-8,1 3-7,2 0-12,3-3-15,3-3-16,2-3-15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99980 21697,'-32'-47,"32"117,0 1,8 7,0 1,-8 22,0 1,0-23,0-1,-8-23,0 0,1-40,-1 1,0-8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25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24177 8525 505,'-22'30'131,"6"-2"-28,5-2-30,5-1-27,2-3-18,2-3-4,0-3-5,2-3-5,0 0-3,2 0 0,0 1-1,2 1 1,2-2-3,7-5-3,6-4-4,5-6-4,2-4-4,-3-5-4,-3-5-3,-3-5-5,-2-3-1,-3 1 1,-1 0 0,-2-1 2,-2 2 1,-2 3 4,-3 3 3,0 3 3,-4 0 2,0 0 1,-3-1 0,-2-1 1,-1 1 1,-2 3 0,0 2 1,-1 4 1,-2 3-2,-3 4-7,-3 4-6,-3 4-6,-1 3-4,3 3-3,1 3-2,3 3-3,0 0-3,2-3-1,1-3-3,1-3-2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0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36916 3286 539,'-7'-15'4,"2"2"8,2 3 9,2 1 8,1 4 3,0 6-3,0 6-3,0 6-2,0 4-3,2 5 0,0 3 0,2 5-2,-1 2 1,-1 4-1,0 3-1,-1 2 0,-1 2 0,0 0-2,0 0-1,0 1-1,0-1-1,0 3-3,0 2-1,0 3-2,0 1-1,0 5 0,0 4-1,0 3 0,0 2-3,0-3-4,0-1-5,0-2-6,0-3-4,1-4-4,2-5-4,0-3-4,1-3-4,0-5-4,0-4-5,0-4-3,-1-3-1,0-3 2,-2-3 2,0-2 3,-2-4 4,0-3 6,-2-3 5,0-2 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0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36166 6878 530,'-7'-15'3,"2"1"4,2 1 5,2 0 6,3 3 3,4 3 5,4 2 3,3 4 5,2 4-1,-2 6-2,-3 5-3,-1 7-4,-1 3-2,0 1-1,0 1-3,0 0-1,-1 2-2,-1 1-1,-1 1-1,0 1 0,-1 0-2,2 0 0,0 0 0,1 1-1,1-3-1,0-4-2,0-3-2,0-5-3,0-2-1,-1-2-1,1-3-2,0-1-2,0-4 1,0-8 2,-1-6 1,1-7 2,1-6 0,4-5 1,2-5 0,3-4 0,2-3-2,1 1-5,1 2-3,1 0-5,-1 2-4,-1 2-6,-3 1-5,-1 3-5,-2 3-5,-2 5-3,-3 5-2,-1 5-3,-2 2-1,0 0 0,-2 0 1,0 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1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38660 4345 514,'-1'-13'5,"-1"4"11,0 6 9,-1 5 11,-3 5 6,-4 9 0,-4 8 0,-3 7 2,-3 3-4,-1-2-8,-1-1-7,-1-3-7,0 0-4,1 3-3,1 1-1,1 2-1,1 1-1,1 1 0,0-1 1,3 0 0,0-2 0,2-3-3,2-5-1,3-3-4,1-4 0,2-1 1,2-3 0,2-1 0,4-2 1,6-2 0,5-3-1,7-1 1,3-2-2,3-4 0,1-2-3,2-3-1,3-2-1,2 0-2,4 0-1,3 0 0,-1 1-4,-4 2-7,-4 3-5,-3 1-6,-5 2-8,-4 1-11,-3 3-9,-4 2-11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1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39378 4650 508,'-22'-22'31,"5"4"8,3 5 8,5 3 9,2 4 0,2 6-7,2 4-9,2 6-7,1 5-5,2 7-3,0 7-2,2 7-3,-1 7-3,2 9-4,-2 9-4,1 10-4,0 3-7,0 0-14,0 0-11,0 1-12,-1-7-12,-1-13-11,0-12-9,-1-13-12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3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16950 4418 543,'0'-15'0,"0"2"0,0 3 0,0 1 0,0 1 3,2 0 7,0 1 7,2-1 7,0 3 5,1 8 3,1 6 4,2 7 3,-1 6-1,-1 5-5,-1 5-6,0 5-5,-2 3-3,0 3 1,-2 4 1,0 2 0,-2 5-1,0 4-3,-2 5-5,0 5-2,0 0-5,0-5-3,2-5-5,0-4-4,1-7-4,0-8-3,0-8-5,0-8-2,1-4-6,0-3-4,2-1-6,0-2-5,0-5-4,0-6-3,-2-8-4,0-6-3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3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16702 4083 649,'-8'-30'2,"0"3"4,0 4 3,0 2 5,-1 6 7,-1 10 12,-3 10 12,-1 10 13,-2 7-2,0 4-11,1 6-14,-1 5-12,1 0-9,1-2-9,0-3-6,2-3-8,1-4-3,3-2 2,1-3 1,2-2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3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17000 4231 641,'15'-7'9,"-1"0"9,-1 2 8,0 1 9,-1 0 2,1 2-3,1 0-5,1 2-2,2 2-2,1 6 0,3 4 2,1 5 1,2 2-5,-1 1-10,1-1-11,-1 1-9,-2-2-10,-3-2-9,-4-1-8,-4-2-10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4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18295 4200 452,'-22'2'67,"3"6"-12,3 4-11,3 5-13,0 4-6,0 3-2,-1 3 0,-1 3-2,-1 2 0,-1 2-1,-2 3 1,1 1 0,-1 3-1,3 4-2,1 4-2,2 4-1,2 0-1,3-3-1,1-2 0,2-4-1,2-3 0,2-6 0,2-4 0,2-5 0,2-4-5,4-4-10,2-5-10,3-3-10,3-5-4,1-4 1,3-6 0,1-4 1,2-5 0,-1-5 0,0-5 1,1-5 0,-3-1 1,-5 1 3,-5 3 2,-5 2 3,-3 1 2,-2 2 3,-2 3 1,-2 1 2,-4 3 0,-7 3 1,-7 2-1,-7 4-1,-2 4 1,1 4 1,3 5 1,2 6 2,2 2-3,1 3-5,3 1-5,1 3-6,3-2-3,2-3-2,4-5 0,3-3-2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20850 4111 517,'0'-13'11,"0"8"21,0 7 21,0 6 22,0 8 3,0 7-15,0 8-15,0 8-14,0 4-10,2 0-3,0 0-3,2 1-3,-1 0-6,1 3-8,0 3-7,0 4-8,-1-1-5,0-1-1,-2-2-1,0-2-2,-1-3-2,2-4-2,0-4-3,1-3-3,0-4 0,0-2 1,-2-2 1,0-1 0,-1-4 0,2-3-2,0-4-4,2-4-2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98860 24597,'-32'16,"-7"-1,0 1,39-8,0 0,71-8,-1 0,71-32,0 1,-7 8,-1-1,39 24,1 0,-103 0,1 0,-63 8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5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20383 4106 681,'-1'-35'-4,"0"9"9,-2 9 8,0 9 9,-2 6 6,0 4 4,-1 4 4,-2 4 4,-1 3-2,-3 5-6,-3 3-5,-3 5-7,-1 0-6,2 0-4,3-1-5,1-1-5,1 0-3,-3 1-2,-2 1-3,-1 1-1,0-3-11,5-4-20,3-5-18,4-4-20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5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20900 4366 595,'8'-7'6,"0"2"13,-1 2 13,1 2 13,1 1 3,1 2-5,3 0-5,2 2-6,0 1-3,1 3-1,0 3-2,-1 4-1,0 0-5,-1-1-9,-1-1-9,0-1-8,-2 1-12,1 3-13,0 3-14,0 3-13,-2 0-5,-1-5 2,-2-3 4,-2-4 4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6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21981 4772 561,'9'-29'28,"3"5"12,4 5 12,2 5 11,1 4 0,-1 4-13,-1 4-11,-1 4-13,-2 4-7,-3 6-2,-2 4-2,-4 5-2,-3 3-3,-4 1-7,-4 1-4,-3 0-7,-4 1-3,0-1-4,-1-1-1,-1-1-4,0-2 1,2-3 2,3-3 3,1-3 2,5-3 5,8-2 7,8-4 7,7-2 7,4-2 2,-1 0-3,-1 0-4,-1 0-2,-1 0-3,-1 2-1,-1 0-1,-1 2-1,-2 1-1,-4 5 2,-4 4-1,-4 4 1,-5 3-1,-4 2 0,-5 4-1,-5 3 0,-5 1-3,-1 1-3,-4-1-3,-3 0-4,0-1-4,3-3-5,4-3-6,2-3-5,3-4-2,2-3 2,4-4 2,3-4 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6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24715 3637 510,'-6'-35'13,"1"7"8,2 9 8,2 7 8,1 9 5,2 10 2,0 9 3,2 11 3,-1 6-3,1 2-7,0 4-7,0 3-7,0 2-6,0 3-4,0 4-4,0 2-5,-1 4-2,1 4-5,0 3-2,0 5-3,-1 1-5,0 1-7,-2-1-7,0 0-6,-1-3-2,0-7 2,0-6 3,0-8 3,0-6-1,2-7-2,0-7-4,2-7-3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7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24235 3765 629,'-2'-18'1,"0"-4"1,-3-3 2,-2-4 1,0 0 4,0 7 5,2 5 7,1 6 5,-1 8 5,0 8 3,-2 9 5,0 10 4,-2 4-1,-3 4-8,-4 3-7,-2 3-7,-1-1-7,1-2-8,1-3-7,1-3-8,1-4-8,2-2-6,3-3-6,1-2-7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7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24700 3981 584,'8'-13'61,"2"3"-3,0 4-4,1 4-4,1 3-4,2 2-6,0 2-6,1 2-5,1 2-7,1 3-7,1 3-9,1 3-6,1 4-12,0 3-14,-1 4-15,1 5-14,-3-3-8,-3-6 2,-4-7 0,-4-6 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8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25750 5281 561,'22'-13'94,"-1"3"-17,-3 4-15,-1 4-17,-1 3-10,1 4-4,1 2-4,2 3-4,-3 4-5,-1 2-4,-4 3-5,-3 3-5,-3 3-6,-4 4-5,-4 5-7,-4 3-5,-4 2-4,-3 0-1,-5 0-3,-3 0-1,-2-3 0,3-6 5,1-5 3,3-7 4,1-3 4,2-2 5,2-3 5,3-1 5,4-4 5,10-8 6,8-6 5,9-7 7,5-4-1,0 1-5,2-1-6,1 1-6,-1 1-8,-3 4-10,-4 4-11,-1 5-9,-4 1-6,-3 0-1,-3 0-1,-3 0-1,-1 0 0,0 0 2,0 0 1,0 1 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8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27112 4970 502,'-7'-11'64,"-1"8"-3,0 9-2,0 10-1,1 4-6,0 2-9,2 3-10,1 1-9,0 3-5,2 1-2,0 2 0,2 2-1,2 0-3,4-5-3,3-4-2,5-3-4,3-4-5,1-3-6,3-3-7,1-2-6,2-4-7,1-3-7,1-2-8,1-3-8,-2-3 1,-4-1 7,-3 0 9,-4-1 8,-3-1 0,-1 0-5,-1 1-7,0-1-7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38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27416 4800 518,'-49'1'53,"12"2"0,11 2-2,13 2 0,5 3-3,0 5-4,0 5-6,0 5-4,1 6-4,-1 8-4,0 8-3,0 8-3,0 8-10,-2 7-14,0 8-16,-1 8-15,0-4-14,1-15-13,0-17-11,2-14-13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4"/>
    </inkml:context>
    <inkml:brush xml:id="br0">
      <inkml:brushProperty name="width" value="0.02937" units="cm"/>
      <inkml:brushProperty name="height" value="0.02937" units="cm"/>
      <inkml:brushProperty name="color" value="#00BFF3"/>
    </inkml:brush>
  </inkml:definitions>
  <inkml:trace contextRef="#ctx0" brushRef="#br0">63284 19000 749,'-8'29'11,"-14"-4"21,-14-3 22,-15-5 22,-1-6-13,16-8-49,14-10-47,15-7-49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88950 21469,'0'-31,"8"-16,0 0,15 23,1 1,-9 15,1 0,-8 55,0 0,0 63,-1 0,-7 46,0 1,-23-1,-1 1,9-16,-1 0,8-71,0 1,8-48,0 1,0-126,0 0,32-101,-1-1,47-7,1-1,31 56,-1-1,-22 110,-1 0,-47 55,0 0,-23 62,-1 1,-7 46,0 1,0 23,0-1,-8-6,0-1,-8 39,0 0,8-62,0 0,8-95,0 1,0-8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6"/>
    </inkml:context>
    <inkml:brush xml:id="br0">
      <inkml:brushProperty name="width" value="0.05008" units="cm"/>
      <inkml:brushProperty name="height" value="0.05008" units="cm"/>
      <inkml:brushProperty name="color" value="#00BFF3"/>
    </inkml:brush>
  </inkml:definitions>
  <inkml:trace contextRef="#ctx0" brushRef="#br0">20300 16200 439,'0'15'168,"0"-1"-41,0-1-40,0 0-41,0 2-21,0 7-2,0 7-3,0 7-3,0 3-2,0 0-4,0 0-2,0 0-4,0 1-1,0 2-2,0 2-1,0 2 0,0 1-3,0 0 0,0 0-2,0 0-1,0 1-2,2 2 0,0 2-1,2 2-1,-1 1-1,1 1 0,0 1 0,0 1 0,0-1 0,2-6 1,0-5 0,1-4 1,0-5 0,-2-3-1,-3-5-3,0-4-1,-4-7-11,0-10-21,-3-12-20,-2-10-20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6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19682 15944 531,'-8'-8'0,"0"2"0,0 1 0,0 0 0,0 3 10,-1 4 20,-2 4 20,0 4 20,-1 4 3,-1 5-13,-1 5-14,-2 5-12,1 3-11,-1 2-4,1 2-7,-1 3-4,1-1-3,0 0 2,2-2 2,1 0 2,1-3-9,1-3-22,0-5-21,2-3-21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20100 16600 523,'30'1'109,"-3"4"-24,-4 2-22,-1 3-22,-5 1-13,-1 0-2,-4-2-2,-3-1-1,1 4-2,6 8-2,4 7-3,5 8-1,0 2-9,-4-4-12,-3-4-15,-4-3-12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7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20200 16059 457,'1'-14'94,"2"3"-21,2 2-19,2 4-20,0 3-7,1 4 6,0 4 6,0 4 6,-1 2-1,-1 1-9,-1 1-9,0 1-9,0 2-6,2 3-4,1 3-3,3 3-5,1 1-7,1 1-10,1-1-11,2 1-10,-2-3-12,-3-4-12,-3-3-12,-2-4-13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7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21883 16831 476,'1'-13'8,"1"3"14,3 4 16,2 4 14,2 3 7,3 2-4,4 2-3,2 2-3,-1 3-6,-3 5-6,-4 5-7,-4 5-7,-4 3-7,-2 3-7,-4 1-5,-2 2-7,-4 1-6,-4-1-3,-3-2-5,-5 0-3,-1-3-1,2-3 2,0-5 2,1-3 3,2-3 2,2-2 4,4-3 4,3-1 2,4-2 5,6-4 6,6-3 5,6-2 6,3-3 1,3 0-1,1-1-2,3-1-1,-1 0-2,-2 2-3,-1 2-1,-2 2-3,-2 2-2,-1 2-1,-1 2-2,-1 2-1,-2 1-2,-2 3 1,-4 2-2,-2 2 0,-4 1 0,0 1-1,-3 1 0,-2 1-1,-1 0-1,-2 1-2,0 0-3,-1-1-2,-1-1-6,1-3-7,-1-2-9,0-4-7,1-4-9,3-4-9,1-6-8,2-4-9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8"/>
    </inkml:context>
    <inkml:brush xml:id="br0">
      <inkml:brushProperty name="width" value="0.04117" units="cm"/>
      <inkml:brushProperty name="height" value="0.04117" units="cm"/>
      <inkml:brushProperty name="color" value="#00BFF3"/>
    </inkml:brush>
  </inkml:definitions>
  <inkml:trace contextRef="#ctx0" brushRef="#br0">23194 16595 534,'8'-13'112,"1"4"-18,1 6-20,2 5-18,-1 3-15,-1 5-8,-1 4-10,0 4-7,-3 3-7,-1 6-4,-2 5-2,-2 5-5,-2 1-2,-4-2-2,-2-2-2,-3-1-3,-1-4-1,0-3 1,2-5-1,1-3 1,2-4 2,6-1 6,4-2 6,6-2 5,3-3 2,3-1-2,3-2-1,3-2-2,0 0-1,-1 0-2,-3 2-1,-1 0-2,-3 3 1,-3 6 0,-3 4 1,-2 5 2,-4 3 0,-4 3 0,-4 1-1,-4 2 0,-3 3 0,-3 1-2,-3 2-1,-3 2-1,-2 1-2,-1-2-2,-1 0-3,0-1-2,0-3-5,3-6-9,3-3-9,3-6-8,2-4-6,2-1-6,3-2-4,1-2-5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9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25666 16700 582,'-23'17'52,"4"1"-6,3 3-6,3 1-7,1 2-2,1 1-1,-1 1 1,0 1 0,-1 3-2,-3 4-3,-3 6-4,-3 5-4,-2 0-3,1 0-6,-1-3-4,1-2-6,-1-1-2,1 0 2,-1 0-1,1 0 2,1-2-6,5-5-14,3-5-12,4-5-14,4-6-8,2-7-4,4-6-5,3-8-3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49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25098 17466 500,'-17'-12'20,"11"8"19,12 8 19,11 8 18,7 4 3,1 4-15,1 4-14,1 2-15,0 1-8,1 2-6,-1 1-5,1 1-5,-1-1-8,1 0-9,-1-1-12,0-1-9,0-1-9,-1 1-5,-1-1-6,-1 0-5,-3-2-3,-3-7-1,-4-5 0,-4-6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0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27454 16166 478,'0'-12'106,"0"8"-17,0 8-20,0 8-18,-3 9-14,-4 10-7,-6 12-7,-4 10-9,-2 4-4,-1-2-4,1-4-2,-1-2-4,1-6-1,3-6 1,1-7 0,2-7-1,3-5 3,3-1 2,2-2 3,4-3 3,5-1 1,8-2-2,7-2-2,9-2 0,4-3-2,4-4 1,3-4 1,2-4 0,1 0-4,-1 2-9,-3 4-7,-2 3-9,-3 1-6,-5 0-2,-5 0-4,-5 0-3,-3 0-2,-1 2-3,-1 0-1,0 1-3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0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28396 16245 504,'-20'-2'115,"5"12"-21,7 11-20,5 13-22,3 10-12,0 11-5,0 11-4,0 11-6,0 10-6,0 7-9,0 7-9,0 9-9,1 5-8,2 2-6,2 4-7,1 3-7,1-11 0,-2-24 4,-3-25 5,-1-24 6,0-12-5,2 4-12,2 3-14,2 3-12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91701 22497,'-16'0,"0"0,1 0,7 0,0 0,39 23,1 1,-1 7,1 1,-17-9,1 1,0-1,-1 1,-7-24,0 0,8-32,-1 1,17-24,-1 0,-15 24,-1 0,1 23,0 0,-16 24,0-1,-32 32,1 0,-8 0,0 0,-1 0,1 0,8-8,-1 1,9-17,-1 1,64-24,-1 0,16-24,0 1,-32 23,1 0,-40 31,0 0,-31 1,0-1,8 16,0 0,7 15,1 1,-8 23,0 0,0-31,-1 0,25-24,-1 1,47-79,1 0,-17 23,1 1,0-1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1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12536 10184 551,'0'-24'1,"1"3"3,2 0 3,0 1 3,-1 7 9,-4 16 15,-4 14 16,-3 15 14,-5 8 3,-4 4-13,-3 2-13,-5 4-11,-2 0-9,-1 1-4,0 0-5,-2 0-4,0-1-4,-1-2-3,1-2-2,0-2-4,1-3-1,5-2 0,3-3 0,5-4 1,2-3 0,4-5 2,3-5 2,3-4 2,4-4 2,7-1 1,7-1 1,8 0 2,4-3 0,6-3-2,5-2 0,5-4-2,4-2-1,6-5-1,4-4-2,5-3-2,2-3-1,-1 2-4,0 1-2,-2 1-3,-2 2-3,-2 5-6,-4 3-4,-3 4-5,-4 2-2,-7 2 4,-8 0 2,-5 2 2,-8 0-2,-3 1-10,-6 2-7,-4 0-10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1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13859 10710 522,'-22'-16'0,"5"2"0,3 1 0,5 1 0,1 0 5,0 0 9,0 0 9,1 1 11,0 3 5,2 8 4,2 8 3,2 7 3,1 12-2,2 15-7,0 14-7,2 15-7,-1 14-7,2 14-4,-2 13-6,1 15-4,0 15-3,0 19 1,0 19 2,0 18 0,0-9 1,0-38-2,-1-36-1,1-38-1,0-21-15,0-5-32,0-4-30,0-5-31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2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33347 9581 457,'-6'-7'2,"4"1"2,4 0 4,4 2 3,3 0 7,1 2 10,3 0 12,2 2 10,2 1 4,5 2-5,3 2-4,4 2-5,0 2-4,-5 3-6,-5 3-5,-5 3-6,-4 3-5,-2 1-6,-4 3-6,-2 1-6,-6 3-2,-8 3 0,-8 2 0,-7 4-1,-4 1 1,0-2-3,0 0-1,-1-1-2,3-3 0,4-3 2,3-5 0,5-3 2,6-5 3,10-1 8,9-4 6,11-3 8,5-2 2,1-2-3,1-2-2,1-2-3,-1 0-1,-2 2-2,-1 2 0,-3 2-1,-2 2-1,-2 5 1,-4 4-2,-3 3 1,-3 3-1,-2 1 0,-4 1 0,-2 1 0,-4 1-2,-4 3-2,-3 1-1,-5 2-3,-3 0 0,-1-3 1,-2-3 0,-3-3 2,0-4-6,2-1-11,0-4-11,1-3-11,3-5-11,7-6-12,5-8-13,6-6-12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3"/>
    </inkml:context>
    <inkml:brush xml:id="br0">
      <inkml:brushProperty name="width" value="0.04568" units="cm"/>
      <inkml:brushProperty name="height" value="0.04568" units="cm"/>
      <inkml:brushProperty name="color" value="#00BFF3"/>
    </inkml:brush>
  </inkml:definitions>
  <inkml:trace contextRef="#ctx0" brushRef="#br0">34503 9490 481,'2'-22'9,"4"5"19,3 3 17,5 4 19,2 4 5,-1 2-11,1 4-10,0 3-9,-2 2-9,-1 5-5,-3 4-6,-1 3-7,-2 4-3,-2 1-3,-2 3-2,-2 1-3,-4 3-2,-6 1-3,-5 2-2,-7 3-3,-2-1-1,-1 0-1,1-1 0,0-1-1,0-3 0,2-2 1,3-3 1,2-3 2,1-2 1,4-2 3,3-3 4,2-1 3,3-1 2,2 0 2,2-1 1,2 1 2,4-1 0,4-3 0,5-1-2,5-2 0,3 0-1,1 0 0,1 1-2,1 2-1,-2 0-1,-2 1 1,-3 2 1,-3 0 0,-2 2 0,-2 3 1,-3 3-1,-1 3 1,-1 2 0,-2 1 0,-1 1 0,0 1 0,-4 2-1,-6 5-1,-6 3-1,-5 4-2,-8 4-6,-5 6-15,-8 4-12,-6 5-14,-2 1-4,6-6 3,4-5 5,5-4 3,4-5 0,0-4-5,1-4-5,1-3-5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4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63309 7974 462,'-7'-11'10,"2"10"23,2 10 22,2 10 21,1 7 5,0 6-13,0 6-13,0 6-12,-1 4-9,-2 2-6,-2 2-5,-1 1-5,-3 1-7,0-2-8,-1-2-9,-1-2-7,0-3-10,2-2-14,2-4-13,3-2-12,0-5-7,2-6 2,0-5 1,2-6 1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4"/>
    </inkml:context>
    <inkml:brush xml:id="br0">
      <inkml:brushProperty name="width" value="0.05584" units="cm"/>
      <inkml:brushProperty name="height" value="0.05584" units="cm"/>
      <inkml:brushProperty name="color" value="#00BFF3"/>
    </inkml:brush>
  </inkml:definitions>
  <inkml:trace contextRef="#ctx0" brushRef="#br0">64111 7855 393,'15'-13'87,"-1"6"-15,-1 6-16,-1 6-15,-1 3-10,0 0-5,-2-1-5,-1 1-5,0 4-1,0 9 0,0 9 2,0 9 1,-3 4-3,-2 0-6,-6 0-6,-2 0-7,-6 1-1,-6 0 3,-5 1 3,-7 2 2,-2-2-2,0-2-9,0-4-10,-1-2-8,1-3-1,2-3 6,0-4 7,1-2 7,3-3 5,5-4 6,5-5 5,5-3 5,7-3 6,11-2 6,11-3 6,11 0 7,9-5 0,8-2-6,8-5-6,8-4-6,4-1-5,2-1-6,3 0-7,1 1-4,-2 0-10,-9 4-12,-7 3-13,-8 3-12,-8 1-1,-7 2 9,-9 0 9,-7 2 10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6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77705 6940 417,'-7'-8'4,"0"2"7,2 0 8,1 2 7,4 1 6,11 2 6,10 2 5,9 2 6,6 2-1,2 2-7,2 1-6,3 3-7,-4 2-4,-6 3-3,-7 4-2,-7 2-3,-6 2-2,-5 1-1,-4 1-3,-5 0-2,-6 4-1,-6 3-3,-6 4-1,-5 4-3,-5 2-1,-3 0-1,-2 0-2,-4 0-2,-1 0 1,0 0-1,0 0 0,-1 0 1,3-3 0,2-6 3,3-5 0,3-7 3,8-5 4,11-6 5,12-6 6,12-6 6,9-4 0,10 0-5,9-2-4,8 0-6,8-2-6,7-3-9,7-4-6,7-1-9,3-2-7,1 2-6,-1 2-7,0 3-6,-8 1-7,-15 2-5,-16 2-6,-15 3-5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6:59"/>
    </inkml:context>
    <inkml:brush xml:id="br0">
      <inkml:brushProperty name="width" value="0.05406" units="cm"/>
      <inkml:brushProperty name="height" value="0.05406" units="cm"/>
      <inkml:brushProperty name="color" value="#00BFF3"/>
    </inkml:brush>
  </inkml:definitions>
  <inkml:trace contextRef="#ctx0" brushRef="#br0">45398 9316 406,'17'-7'74,"3"2"-11,3 2-10,3 2-10,3 2-7,2 4-3,4 2-5,3 3-4,-1 3-4,-5 2-2,-6 1-2,-3 3-4,-5 2-2,-3 1-2,-3 2-3,-2 3-2,-6 1-3,-5 3-1,-6 1-4,-5 2-1,-6 2-2,-5 3 0,-5 1-1,-5 2 0,-3 2 0,-3 0 0,-1 2 1,-2 0 0,-1 1 2,0-2 1,0-1 2,0 0 1,2-4 2,4-5 3,3-7 3,5-5 3,3-6 1,3-1 0,3-4-1,3-3 1,5-1 1,8-2 5,8-1 3,8 0 5,6-2 1,7-2-4,5-2-4,6-2-3,6-3-3,4-2-1,6-3-1,4-3-2,5-1-5,4 2-6,3 3-9,5 1-7,-1 2-9,-1 4-10,-4 2-12,-3 4-9,-7 1-7,-12 0 0,-12 0 0,-11 0-2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7:2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94425 5566 431,'-15'-1'5,"2"-1"9,2 0 10,3-1 8,2-1 8,4 2 2,4 0 4,4 2 3,4 0-2,5 2-5,5 0-6,5 2-6,3 1-5,3 3-3,1 4-3,2 2-4,0 2-2,-1 1-3,-3 1-2,-1 1-3,-4 1-1,-2 1-1,-2 1-2,-4 1 0,-5 2-4,-7 3-3,-6 3-4,-7 3-4,-9 2-2,-8 2 0,-9 2 0,-8 2-1,-6 0 2,-2-2 1,-2-1 2,-2-3 1,2-3 1,5-2 1,4-3 0,5-3 0,5-3 3,4-3 5,3-3 5,5-2 5,6-3 7,10-1 5,10-1 8,10 0 5,9-4 1,8-2-6,10-6-6,9-2-7,4-3-6,3 0-7,2 0-5,1 1-7,1-1-10,0 2-12,-2 0-13,-1 2-13,-6 1-1,-10 0 10,-11 2 10,-11 0 10,-5 1 1,-1-2-9,1 0-9,0-2-9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7:28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57708 9964 583,'-16'-7'0,"2"2"3,1 2 2,1 2 2,4 2 9,6 2 16,7 2 16,8 2 17,6-1 1,9-3-11,7-2-11,8-3-12,7-4-9,8-4-9,6-4-8,7-3-7,4-2-8,1 1-7,0 1-7,2 1-6,-1 2-4,-1 2 1,-3 4 0,-1 3 0,-9 2 1,-13 2 2,-14 2 2,-13 2 0,-7 1 0,-1 0-3,1 0-2,0 0-4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92500 24516,'0'15,"8"48,0-1,7 9,1-1,8-23,-1 0,16-16,0 1,-7-17,-1 1,-23-8,0 0,0-8,-1 0,-14-32,-1 1,8-55,0 0,8 8,-1 0,33 31,-1 0,8 39,0 0,-8 31,0 1,-23 15,0 0,-16-15,0-1,-8-7,0-1,-8-7,1 0,-1-8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29:39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11193 4330 0,'0'0'0,"0"0"0,26-4 16,-13 3-16,1 0 0,6 0 15,4 1-15,9-2 0,2 1 16,3 0-16,5 0 0,9 1 16,-1 2-16,3-1 0,2 2 15,7 0-15,-5 1 0,4 1 0,2 1 16,5-3-16,-3-1 0,-1-1 15,1 0-15,0 0 0,-7 2 16,3-4-16,1-3 0,-7 1 16,-3 2-16,25-1 0,-4 1 15,-25-1-15,-2 0 0,24 0 16,-3-1-16,-10 5 0,-5 2 0,-16-1 16,-13-1-16,-8-1 0</inkml:trace>
  <inkml:trace contextRef="#ctx0" brushRef="#br0" timeOffset="14566.9869">21793 7497 0,'0'0'0,"0"0"16,0 0-16,28-2 0,-28 2 15,33 0-15,-6 1 0,0-1 16,2 1-16,15-1 0,7 0 16,-2-1-16,1 1 0,16 0 15,16 2-15,-8-1 0,-4-1 0,12 1 16,-2 1-16,-12 3 16,-8 1-16,7 1 0,-2-1 15,-12-1-15,-9 0 0,12 2 16,-8 2-16,-25-5 0,-3-1 0,-5 2 15,-3-2-15,-3 0 0,-2-1 16,-3 0-16</inkml:trace>
  <inkml:trace contextRef="#ctx0" brushRef="#br0" timeOffset="14852.368">22600 6840 0,'0'0'0,"0"0"15,0 0-15,0 0 0,0 0 0,-6 29 16,6-29-16,0 35 16,0-15-16,2 7 0,1 5 15,1 3-15,-1 1 0,0 17 0,-2 5 16,2 13-16,-1 1 0,0 16 15,-1 1-15,1 5 0,0-6 16,5 9-16,4-3 0,2-11 16,3-7-16,20 28 0,10-11 15,-3-23-15,0-14 0,-13-18 16,-10-12-16,-6-8 0</inkml:trace>
  <inkml:trace contextRef="#ctx0" brushRef="#br0" timeOffset="15418.7791">25286 6434 0,'0'0'16,"0"0"-16,-22 3 0,22-3 0,-28 8 15,9 1-15,-5 4 0,-8 9 16,-2 1-16,-3 7 0,-3 5 16,-6 8-16,1 2 0,-2 10 15,8 2-15,9-6 0,9-4 16,4 4-16,7-2 0,7-6 0,4-5 16,15-5-16,10-1 15,2-6-15,0-1 0,9-1 16,6 1-16,-5-5 0,-2-4 0,7 4 15,1 1-15,-8-1 0,-6 0 16,-5 3-16,-4 4 16,-5-2-16,-6 0 0,-9 6 0,-6 3 15,-5-2-15,-5 0 0,-12 6 16,-9 3-16,-3-2 0,-1-2 16,-8 7-16,2 0 0,5-8 0,5-7 15,-3-5-15,15-16 0,19-6 16,5-2-16,3 0 0,-3 0 15,2 0-15</inkml:trace>
  <inkml:trace contextRef="#ctx0" brushRef="#br0" timeOffset="15834.5692">25650 6820 0,'0'0'0,"0"0"15,0 0-15,0 0 0,-11 21 0,11-21 16,-12 40-16,5-14 16,-1 5-16,0 6 0,-2 7 15,-2 11-15,-1-3 0,-1 14 16,0 0-16,2 7 0,3-8 0,5 1 16,8-10-16,2-11 15,3-11-15,3-7 0,3-7 16,0-8-16,3-6 0,6-12 0,5-8 15,-3-6-15,3-7 0,9-18 16,4-8-16,-3-3 0,-4-1 16,5-17-16,-1-4 0,-5 3 15,-6 4-15,3-36 0,-9 7 16,-8 22-16,-5 13 0,-6 5 16,-7 2-16,-1 15 0,-3 10 0,-6 4 15,-5 5-15,-5 8 0,-3 6 16,-9 17-16,-6 9 0,-1 3 15,0 3-15,2 9 0,1 7 16,6-2-16,3 2 0,16 1 16,9 1-16,3-12 0,1-9 0,0-6 15</inkml:trace>
  <inkml:trace contextRef="#ctx0" brushRef="#br0" timeOffset="16083.1872">26226 7090 0,'0'0'0,"0"0"0,-4 24 16,1-12-16,-1 4 0,1 4 15,0 3-15,-2 10 0,2-1 0,4 1 16,4 1-16,1 3 16,3-4-16,6-2 0,8-3 0,0-4 15,2-4-15,14-1 0,5-7 16,-2-5-16,-3-6 0,4-5 15,4-8-15,-7 0 0,-3-1 16,-1-12-16,-5-7 0,-8 8 16,-5 6-16,-5 4 0</inkml:trace>
  <inkml:trace contextRef="#ctx0" brushRef="#br0" timeOffset="16333.8283">26480 7008 0,'0'0'0,"0"0"15,0 0-15,0 0 0,0 0 0,-11 27 16,8-9-16,-1 6 0,0 5 0,0 9 16,-2 9-16,-1 18 15,2 3-15,-2 27 0,1 10 16,-1 17-16,3-3 0,1 29 16,3 25-16,4 44 0,2-31 0,8-10 15,4-6-15,3-27 0,2-19 16,1-18-16,-1-12 15,-6-24-15,-3-16 0,-3-29 0,0-19 16,-6-18-16,-4-15 0,0 9 16,-1 6-16,0 4 0</inkml:trace>
  <inkml:trace contextRef="#ctx0" brushRef="#br0" timeOffset="16700.749">26768 5955 0,'0'0'15,"0"0"-15,33 0 0,-17 1 0,4 2 16,9 6-16,3 6 0,-2 1 15,-3 5-15,-1 9 0,-8 4 16,-6 2-16,-5-1 0,-10 7 16,-8 5-16,-9 6 0,-4-1 0,-3-1 15,-2 1-15,0-2 16,1-7-16,3-4 0,5-9 16,8-9-16,3-4 0,6-4 0,3-3 15,4 1-15,5 0 0,6-6 16,7-5-16,6-3 0,5-3 15,8-4-15,6-5 0,-2-3 16,0-1-16,-6 1 0,-9 4 16,-8 4-16</inkml:trace>
  <inkml:trace contextRef="#ctx0" brushRef="#br0" timeOffset="16867.1507">27347 6199 0,'0'0'0,"0"0"0,0 0 16,0 0-16,35-11 0,-11 10 16,8 2-16,0 2 0,1 0 0,13 6 15,4 2-15,-5 2 0,-3 3 16,1-2-16,-9 0 16,-5-5-16</inkml:trace>
  <inkml:trace contextRef="#ctx0" brushRef="#br0" timeOffset="17702.1319">23632 5399 0,'0'0'0,"4"-10"0,2-4 0,3 0 15,2-4-15,10-8 0,7-3 16,8-6-16,3 0 0,16-9 16,8-2-16,-3 4 0,0 4 0,24-6 15,21-3-15,-11 4 0,-9 6 16,43-13-16,-8 8 16,-19 12-16,-12 10 0,-3 8 0,0 3 15,-19 1-15,-12 0 0,5 11 16,2 7-16,-9 3 0,-8 0 15,1 7-15,-1 4 0,-10 2 16,-6 2-16,1 4 0,-1 4 16,-5 1-16,-7-1 0,-5 8 15,-4 6-15,-5-4 0,-2-4 0,-5 11 16,-5 8-16,-2-8 16,0-4-16,-11 12 0,-7 9 0,-3-5 15,-3-3-15,-17 15 16,-11 9-16,6-6 0,5-5 0,-14 15 15,-9 9-15,7-4 0,4-4 16,-3 13-16,-2 10 0,22-36 16,15-25-16,10-16 0</inkml:trace>
  <inkml:trace contextRef="#ctx0" brushRef="#br0" timeOffset="18000.6707">24489 8376 0,'0'0'0,"1"17"0,1 3 15,0-2-15,1 2 0,-1 14 0,1 13 16,0 3-16,1 4 0,0 20 15,1 5-15,-2 8 0,-1-5 16,4 14-16,2 0 0,2-8 16,1-6-16,9 34 0,1-12 15,1-17-15,1-11 0,12 0 16,6-1-16,-12-23 0,-9-17 0,-7-11 16</inkml:trace>
  <inkml:trace contextRef="#ctx0" brushRef="#br0" timeOffset="18233.3803">25638 9810 0,'0'0'15,"0"0"-15,-4 29 0,4-29 16,-2 22-16,2-22 0</inkml:trace>
  <inkml:trace contextRef="#ctx0" brushRef="#br0" timeOffset="35717.5634">27892 5411 0,'0'0'0,"0"0"15,0 0-15,-13-29 0,5 20 0,-6-2 16,-6-3-16,-3-1 16,-2-1-16,-17-3 0,-7 0 15,-13-3-15,1 2 0,-22-4 0,-5 1 16,2 4-16,1 5 0,-23 0 16,-20 5-16,12 5 0,8 3 15,-59 8-15,4 6 0,20-1 16,14 4-16,0 3 0,-1 5 15,14 1-15,12 2 0,-1 13 16,0 9-16,8 1 0,6 2 0,-3 0 16,-1 1-16,13 3 15,9 1-15,-5 9 0,-3 9 16,7-8-16,6-4 0,-4 12 0,-2 6 16,7-4-16,4-2 0,-5 10 15,-4 8-15,9-7 0,6-3 16,-7 12-16,-4 9 0,7-10 15,6-5-15,0 11 0,1 8 16,8-12-16,5-6 0,8 2 16,4 4-16,5-10 0,2-6 0,7 5 15,7 6-15,6-6 16,7-6-16,6 5 0,3 2 16,3-10-16,0-7 0,5 6 0,4 5 15,6-10-15,5-10 0,12 3 16,8 3-16,0-5 0,0-4 15,10 4-15,8 4 0,-6-9 16,-4-7-16,7 1 0,5-1 16,-8-9-16,-8-6 0,9 1 15,6-1-15,-3-4 0,-3-4 0,12-6 16,8-5-16,-4-8 0,-3-2 0,13-5 16,7-3-16,-8-4 15,-6-3-15,7-3 0,6-3 16,-10-6-16,-5-4 0,9-6 15,6-3-15,-10 2 0,-6 4 16,8-7-16,5-3 0,-12 1 16,-7 1-16,5-2 0,4 3 15,-6-1-15,-6 2 0,0 1 0,0-1 16,-8 5-16,-8 2 0,0 0 16,0-2-16,-9 6 0,-2 3 15,-7 1-15,-4-2 0,-8 2 16,-5 0-16,-8 5 0,-7 3 15,-10 3-15,-6 2 0,-21-11 16,-16-7-16,-12-3 0,-9-1 0,-33-10 16,-23-3-16,38 12 0,24 10 15,19 7-15</inkml:trace>
  <inkml:trace contextRef="#ctx0" brushRef="#br0" timeOffset="36003.1617">24307 9361 0,'0'0'0,"0"0"16,0 0-16,8 22 0,-8-22 16,-2 21-16,2-21 0,0 0 15</inkml:trace>
  <inkml:trace contextRef="#ctx0" brushRef="#br0" timeOffset="75318.5552">25197 5907 0,'0'0'0,"6"-22"16,3-5-16,0-1 0,0-1 0,10-17 16,9-16-16,2 3 0,1 0 15,14-12-15,6-3 0,5-2 16,-1 9-16,39-24 0,3 11 16,-11 9-16,-7 10 0,14 4 15,8 2-15,-8 10 0,-6 6 0,7 3 16,5 3-16,-8 10 0,-5 6 15,7 1-15,4 2 16,-10 4-16,-5 5 0,9 9 0,8 6 16,-11-2-16,-10 0 0,3 7 15,2 4-15,-10 4 0,-7 3 16,1 7-16,2 5 0,-11-2 16,-6-2-16,-7 5 0,-4 3 15,-6 3-15,-3 2 0,-1 5 16,1 4-16,-9-6 0,-5-4 15,-10 5-15,-4 5 0,-4-3 16,-1-2-16,-6 6 0,-2 5 16,-1-7-16,0-2 0,-9 4 0,-8 3 15,1 1-15,-2 0 0,-1 0 16,1 4-16,-8-5 0,-2-2 16,-9 10-16,-8 9 0,7-8 15,4-5-15,-7 14 0,-4 9 16,4-6-16,5-6 0,-4 11 15,-1 8-15,15-29 0,12-20 0,8-15 16</inkml:trace>
  <inkml:trace contextRef="#ctx0" brushRef="#br0" timeOffset="75667.9978">27114 9072 0,'0'0'0,"0"20"0,0 2 16,2 2-16,1 1 0,3 16 0,1 6 16,-1 8-16,0-4 0,1 9 15,1 0-15,-1-6 0,-2-4 16,2 7-16,-2 0 0,1-6 15,-2-5-15,0-3 0,-1-3 16,0-2-16,-1-2 0,1-4 0,-1-2 16,1-3-16,2-1 0,-1-7 15,1-3-15,-1-5 0,-2-2 16,-1 0-16,0-1 0,0-2 16,0-2-16,-1-1 0,0-3 15,0 0-15,0 0 0,-3 0 16,-4-2-16,3 1 0,0 0 0,0 0 15</inkml:trace>
  <inkml:trace contextRef="#ctx0" brushRef="#br0" timeOffset="93152.5054">8590 3283 0,'0'0'0,"0"0"0,0 0 16,-4-19-16,4 19 0,0 0 15,-10-23-15,6 14 0,-2 1 0,-2-1 16,-2-2-16,1 0 16,-3 0-16,0-1 0,0 1 15,-1 1-15,-1 1 0,-8-2 0,-3-1 16,1 1-16,1-1 0,-1 0 16,-2 2-16,0 0 0,-2 1 15,0 0-15,-2-1 0,-6-2 16,0 0-16,0 1 0,-1-1 15,3 2-15,1 2 0,-3-4 16,-2 0-16,-4-2 0,5 3 0,-3 1 16,0 0-16,0 2 15,3 0-15,-3 1 0,-3 1 16,2 1-16,2-2 0,-9 0 0,-3 0 16,6 0-16,3 1 0,-3 2 15,-3-2-15,2 1 0,3 0 16,-2 3-16,-1 3 0,0-5 15,1-1-15,-8 2 0,1 2 16,2-2-16,2 1 0,-2-1 16,-4 1-16,5 2 0,4 1 0,-3 1 15,-2-1-15,5 3 0,3 3 16,-8-1-16,-5-3 0,6 1 16,5-1-16,-2 3 0,-3 3 15,0-5-15,-2-4 0,-23 7 16,8 6-16,26-5 0,1 0 0,-27 5 15,2-3-15,9 1 16,6 1-16,-4-1 0,0 2 16,8-3-16,4-2 0,-4 7 0,-6 7 15,5-6-15,5-3 0,-6 4 16,-5 1-16,6 3 0,4 2 16,-1 5-16,2 3 0,1-8 15,3-3-15,-4 2 0,-3 4 16,9 0-16,6 0 0,-2 0 15,-1-3-15,3-1 0,2 0 0,2 1 16,1 1-16,11-7 0,1 4 16,-7 4-16,-5 5 0,5-3 15,5 0-15,-1 3 0,-1 3 16,3-1-16,1-1 0,-1 3 16,-3 2-16,3-1 0,4 0 15,0-2-15,0 3 0,3-4 16,-1-2-16,6 5 0,1 2 15,3-3-15,1 0 0,0 3 16,4 2-16,-2-7 0,-1-2 0,6 9 16,5 1-16,-3-6 0,-4-1 0,7 7 15,-1 1-15,2-4 16,2-5-16,4 1 0,5 2 16,-2-1-16,-2 0 0,5 0 15,6 0-15,0-5 0,2-1 16,1 3-16,5 0 0,-4-3 15,-4-3-15,8 1 0,6 1 16,-5-2-16,-2-1 0,10 3 0,1-3 16,-4-3-16,1 1 0,29 6 15,-6-5-15,-9-3 0,-7-3 16,8 1-16,2 1 0,-7-7 16,-4-3-16,5-1 0,5-1 15,-2 4-15,-3 0 0,7-1 16,2 0-16,-5-3 0,-6-4 15,6-1-15,1 1 0,-5 0 16,-4-1-16,8-4 0,6-4 16,-3-3-16,-2-4 0,5 3 0,2 4 15,-6-1-15,-6-2 0,7-4 16,7-3-16,-9 0 0,-2 0 16,5-3-16,4-1 0,-7 0 15,-5 0-15,3 2 0,2 3 16,-1-3-16,-6 0 0,7-3 15,5-3-15,-7 3 0,-6 0 0,4-2 16,3-3-16,-6 1 16,-3 3-16,3-2 0,4-3 0,-4 3 15,-3 1-15,7-5 0,3-1 16,-9 0-16,-6 2 0,1 0 16,1-1-16,-4 4 0,1 4 15,-2-7-15,1-2 0,-8 1 16,-5 3-16,-1-2 0,-1-1 15,-4 0-15,-2 2 0,3-2 16,4 1-16,-9-2 0,-5-1 0,1-5 16,-1-3-16,0 4 0,1 1 0,-1-4 15,0 0-15,-5 2 16,-4 2-16,0-2 0,0-4 16,-1 2-16,-1 1 0,-3-3 15,-3-2-15,-4 4 0,-3 0 0,-3 1 16,0 1-16,0 11 15,-2-5-15,-3-3 0,-2-3 16,-3-2-16,-2 1 0,-7-5 0,-5 0 16,-1 3-16,2 2 0,-25-17 15,-3 1-15,16 17 0,0 0 16,-26-14-16,-2 3 0,1 8 16,4 6-16,-8-3 0,-5-1 15,0 1-15,2 2 0,-9 2 16,-9 1-16,5 1 0,3-1 0,-19 7 15,-12 4-15,4 10 16,4 7-16,-15 3 0,-10 1 0,8 6 16,5 4-16,-14 10 0,-14 9 15,12 1-15,2 2 0,-14 14 16,-10 12-16,10 2 0,4 0 16,-17 21-16,-11 13 0,51-30 15,39-21-15,25-13 0</inkml:trace>
  <inkml:trace contextRef="#ctx0" brushRef="#br0" timeOffset="104935.4005">20879 1547 0,'0'0'0,"0"0"15,0 0-15,0 0 0,0 0 0,0-20 16,0 20-16,0 0 0,0 0 16,0 0-16,0 0 0,19-10 15,-19 10-15,28-4 0,-5 0 16,5 1-16,2-1 0,17-2 16,4 0-16,-3 2 0,-3 2 15,11-1-15,-1 3 0,1 2 16,-11-1-16,-6 0 0,-2-1 15,-10 0-15,-6-4 0,-4 2 0,-4 1 16,-3 0-16</inkml:trace>
  <inkml:trace contextRef="#ctx0" brushRef="#br0" timeOffset="105190.193">21305 1216 0,'0'0'0,"0"0"0,0 0 0,0 0 16,-19 11-16,19-11 16,-15 20-16,6-8 0,0 2 0,-1 4 15,-1 6-15,0-1 0,-1 1 16,-3 9-16,-1 5 0,2-2 16,2 0-16,-3 10 0,2 1 15,2-3-15,1-6 0,3 9 16,3-1-16,3-10 0,3-4 0,6-11 15,4-6-15,-2-4 0,-2-3 16,-3-1-16</inkml:trace>
  <inkml:trace contextRef="#ctx0" brushRef="#br0" timeOffset="105452.2423">21734 1343 0,'0'0'0,"0"0"15,0 0-15,23-4 0,-12 4 0,1 4 16,0 2-16,0 4 0,-1 1 16,-2 4-16,-2 3 15,-3 7-15,-1 3 0,-9 1 16,-6 5-16,-2 1 0,-2 2 0,-2 4 16,2-1-16,4-5 0,3-4 15,7 2-15,6-6 0,12-5 16,8-7-16,22-9 0,17-8 15,10-4-15,7-4 0,32-7 16,12-3-16,12-2 0,-8 3 0,15-5 16,-45 9-16,-31 5 0</inkml:trace>
  <inkml:trace contextRef="#ctx0" brushRef="#br0" timeOffset="105735.5718">24952 1229 0,'0'0'0,"0"0"0,29 0 15,-29 0-15,33 0 0,-8 1 16,8 2-16,10-2 0,0 0 15,13 2-15,2-1 0,-6 0 0,-5 2 16,0-1-16,-7-3 16,-9 1-16,-7-1 0,-6-1 15,-5-1-15,-3 0 0,-3-1 0,-3 1 16,-1 1-16,1 0 0</inkml:trace>
  <inkml:trace contextRef="#ctx0" brushRef="#br0" timeOffset="105936.1237">25160 1128 0,'0'0'0,"0"0"16,0 0-16,0 0 0,0 0 0,6 25 15,-6-25-15,6 27 0,-6-27 0,7 33 16,-4-12-16,1 1 16,-2 1-16,-2 1 0,-2 4 15,1 5-15,2-3 0,-2 0 16,-2 2-16,2-3 0,1-1 0,5 3 15,2-5-15,0-4 0,-1-5 16,-2-3-16</inkml:trace>
  <inkml:trace contextRef="#ctx0" brushRef="#br0" timeOffset="106302.9702">26073 994 0,'0'0'16,"10"0"-16,4 0 0,1 1 0,0 0 16,4 5-16,-1 4 15,-3-1-15,-2 1 0,-4 6 0,-5 5 16,-5-1-16,-4 2 0,-15 4 16,-11 4-16,-3-3 0,-2-2 0,-12 7 15,-1 2-15,6-2 0,6-3 16,4 1-16,8-6 15,7-6-15,7-3 0,11-2 0,9 0 16,6-3-16,5-1 16,11 0-16,12 4 0,-2-2 0,-3 0 15,11 5-15,1 2 0,-9 0 16,-6-2-16,-8 6 0,-8 1 16,-12-1-16,-6 1 0,-22 0 15,-17 1-15,-9-1 0,-8 3 0,-42 8 16,-23 6-16,34-11 0,23-9 15,19-6-15</inkml:trace>
  <inkml:trace contextRef="#ctx0" brushRef="#br0" timeOffset="107869.9202">13968 2584 0,'0'0'15,"-6"-12"-15,-1-1 0,0-1 0,1 1 16,-10-10-16,-8-9 16,1 2-16,1 3 0,-7-9 0,-2-3 15,3 4-15,-1 3 0,-5 1 16,-5-1-16,2 7 0,0 4 0,-13-2 16,-6 4-16,6-2 15,2 3-15,-14-5 0,-7 0 16,6 6-16,5 5 0,-39-4 0,0 4 15,12 4-15,8 4 16,-17 4-16,-12 2 0,19-3 16,13 0-16,4 7 0,0 6 0,-5 4 15,-3 4-15,-2 1 0,-3 1 16,0-1-16,-1-1 0,-3 3 16,-1 2-16,3 6 0,4 4 15,-4 5-15,-3 5 0,4-3 16,4 1-16,-2 4 0,-3 7 15,-2 6-15,-1 4 0,-2 4 16,1 4-16,6 2 0,4 2 0,4 10 16,4 7-16,2-7 0,1-6 15,8 7-15,7 5 0,7-2 16,5 0-16,6 5 0,5 3 16,8-7-16,5-2 0,7 2 15,4 4-15,2-1 0,4-1 16,6 4-16,4 4 0,3-7 15,3-6-15,9-1 0,7 0 16,5-6-16,5-4 0,10 0 16,8-1-16,5-8 0,4-5 0,7-2 15,6-4-15,-2-8 0,0-4 16,6-11-16,6-8 0,-2-14 16,-4-10-16,2-3 0,2-5 15,-3 0-15,-1-2 0,5-14 16,1-11-16,-1-8 0,-3-3 15,1-12-15,2-7 0,-5-4 16,-4-1-16,-2-9 0,-4-6 16,-7-3-16,-3 0 0,9-22 15,7-13-15,-6 5 0,-4 7 0,1-9 16,2-5-16,-5 3 0,-5 3 16,1-4-16,0-4 0,-10 16 15,-6 10-15,-8-4 16,-7 0-16,-9 14 0,-7 9 0,-10-1 15,-8 1-15,-10 9 0,-7 4 16,-6-2-16,-3-1 0,3 4 16,2 6-16,-7 4 0,-4 4 15,-3 8-15,-1 6 0,-5 3 16,-2 3-16,0 7 0,1 4 0,-6 10 16,-2 6-16,1 5 0,3 4 15,-7 5-15,-5 4 0,3 4 16,2 2-16,-2 9 0,-1 8 15,-2 5-15,-3 5 0,8 5 16,5 4-16,8 1 0,7 0 0,9-1 16,7 0-16,9-2 15,8-1-15,20-8 0,13-8 0,-10-10 16,-7-9-16,-6-5 0</inkml:trace>
  <inkml:trace contextRef="#ctx0" brushRef="#br0" timeOffset="109502.4603">26192 2858 0,'0'0'0,"4"2"0,-1 1 16,-1 1-16,-1-2 0,0 0 0,1 1 16,0 1-16,-1 2 0,0-3 15,0 0-15,-1-1 0,0-2 16,0 4-16,0-4 0,1 3 15,-1-3-15,0 4 0,0-4 16,0 3-16,0-3 0,2 2 16,-2-2-16,2-1 0,-2 1 0,3 0 15,-3 0-15,0 0 0,2 2 16,-1 5-16,0 7 0,-1-3 16,0-2-16,0 0 0</inkml:trace>
  <inkml:trace contextRef="#ctx0" brushRef="#br0" timeOffset="117635.6425">12122 3270 0,'0'0'0,"0"0"15,0 0-15,0 0 0,8-27 16,-8 27-16,8-20 0,-8 20 16,0 0-16,7-24 0,-10 16 15,-1 0-15,-1 2 0,-3 2 16,-2 1-16,-1-1 0,0-2 15,-1 3-15,0 1 0,-1 2 16,1 3-16,-3-2 0,-2 2 0,0 0 16,-2 1-16,-7 4 0,-2 2 15,-1 1-15,-2 1 0,2 2 16,-1 4-16,0 0 0,-1 2 16,-7 7-16,-1 0 0,5-1 15,4 1-15,-6 6 0,-2-3 16,6 4-16,4 2 0,0 0 15,2-1-15,0 2 0,3 2 0,-2 8 16,1 1-16,1 3 0,4 1 16,4 4-16,4 2 0,1-1 15,2-2-15,4 5 0,8-1 16,3-3-16,5-3 0,6-1 16,4-2-16,6 0 0,1-6 15,19 9-15,3-5 0,-2-18 16,0-13-16,2-7 0,5-5 15,0-4-15,2-1 0,-3-5 16,-1-3-16,1-5 0,1-1 0,2-8 16,2-2-16,-8 1 0,-3 2 15,0-7-15,-1-5 0,-1-6 16,1-5-16,-1-7 0,2-4 16,-2-3-16,1-2 15,-1-13-15,0-7 0,-9 14 0,-7 11 16,-9-4-16,-8-4 0,-6 6 15,-5 1-15,-9 8 0,-8 4 16,-8 5-16,-5 3 0,-6 4 16,-3 1-16,-3 9 0,-3 5 0,-2 8 15,-3 7-15,-4 5 0,-6 4 16,0 5-16,-1 6 0,6 7 16,5 7-16,17-11 0,7-7 15,9-3-15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2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13845 15438 530,'-44'-28'1,"8"7"1,6 7 2,7 7 2,2 3 4,0 2 8,0 0 7,-2 2 8,-3 2 2,-5 4-5,-5 3-3,-5 5-5,-2 4-2,-2 5-2,0 5-1,-2 5-1,0 5-1,0 6-2,0 6-2,0 6-1,2 2 0,4-1-2,4 0 1,3-2-1,3 4 0,0 8 0,-1 7 0,1 8 0,3 4 0,7-2 0,7 0-1,7-1 0,5-2-1,5-3-1,6-3-1,4-3-2,5-7 0,5-7 1,5-10 2,5-8 0,4-7 0,4-5-3,4-5-2,4-5-2,4-5-1,4-5-3,4-4-1,3-6-2,4-4 0,1-7 0,3-6 1,1-5 1,0-7 0,-4-7 0,-5-6 0,-3-8 0,-5-2 1,-6 2 0,-6 3 1,-6 1 1,-2-3 0,0-4 0,2-7-1,1-5 0,-4-1-1,-7 6 0,-9 6-1,-7 7 0,-7 0-1,-2-2 3,-6-4 1,-2-2 2,-6-5 1,-6-5-1,-5-7 0,-7-5-2,-3-1 1,-2 7 0,-3 5 1,-1 7 0,-2 6 1,-2 10 2,-2 8 2,-2 9 2,-2 7 0,-2 5-1,-2 5 0,-2 5-1,1 5-3,2 7-3,4 7-3,2 8-4,2 4-3,0 2-2,0 4-2,0 3-1,4 0-3,9-5-3,9-4-4,9-3-3,5-4-2,0-1-1,2-2-1,1-2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3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16950 11084 493,'2'-66'23,"6"8"-3,4 10-2,5 8-1,5 3-2,3-2-1,4-4-2,5-2-2,5-4 0,6-2-1,7-4-1,8-2-1,5-2 0,3 1 2,5-1 0,3 0 1,4 0 0,5 1-5,3-1-4,4 0-3,4-2-2,6-3 1,4-5 1,6-3 0,3 0 1,3 5 1,3 4 1,3 6 1,6 3-1,8 2 0,10 3-1,8 1 0,-8 4-2,-24 7 0,-24 7-1,-25 8-1,-16 4 0,-6 4 1,-8 4 1,-6 5 1,7-2 0,21-4 2,22-5 0,22-5 0,9-1 2,-2 6 0,-4 5 1,-3 5 1,0 2 0,1 2 1,3 0-1,2 2 1,-1 0 0,-1 2 2,-3 0 1,-1 2 3,-1 0-1,0 2 1,0 0-2,-1 1 1,1 1-2,0 0 0,0 0-2,-1 0-2,0-1 1,0 1-1,-2 0 0,0 0 1,-4 1 0,-5 1 0,-4 3 0,-5 2 1,-5 2 1,-4 1 1,-4 3 3,-3 1 0,-5 2 1,-5-1-3,-4 1-1,-6-1-3,-4 1-1,-2-1 0,-3 1 0,-3-1-1,-5-1 0,-6-3 0,-5-3-1,-7-2 1,-3-2-1,-1 1-1,0 1 0,-2 2 0,1 1-1,3 3 0,3 3 1,4 3-1,-1 2-1,-1 1 0,-3 0-2,-1 2-1,-1 0-1,0-1 2,-1-1 1,1-1 1,0-1 1,-1 1-2,1-1 1,0 1-1,-1-2-1,-1-2-1,-1-1 0,-1-2-2,0-3 0,0-1-1,0-3 0,-1-1-1,0-1-1,0 0 0,-2-1 0,0 1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4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40161 11022 453,'-13'0'7,"8"2"13,7 0 13,6 2 13,4 0 2,0 0-8,-1-1-9,1 1-9,1 2-3,1 4 3,3 4 3,2 3 2,0 2 1,1-1-4,-1 0-2,1-2-4,-1 0-3,-1 1-3,-1 1-4,0 1-4,-2 0-1,1-3-1,0-1 0,-1-2 0,0-2-1,0-3 0,-2-1-1,-1-2 0,2-4 1,4-8 2,3-6 4,5-7 2,1-7 2,1-7-1,-1-6-2,0-8 0,1-5-3,1-5-3,1-5-3,1-5-3,1-7-13,1-7-21,0-8-20,2-8-21,-3 7-6,-9 23 8,-7 23 9,-8 22 7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4"/>
    </inkml:context>
    <inkml:brush xml:id="br0">
      <inkml:brushProperty name="width" value="0.05412" units="cm"/>
      <inkml:brushProperty name="height" value="0.05412" units="cm"/>
      <inkml:brushProperty name="color" value="#00BFF3"/>
    </inkml:brush>
  </inkml:definitions>
  <inkml:trace contextRef="#ctx0" brushRef="#br0">43491 11958 406,'-4'-16'6,"-6"0"11,-7 1 11,-7-1 12,-2 3 3,5 4-2,3 6-4,5 5-4,-1 4-1,-4 5-3,-3 5-2,-5 5-1,0 3-2,1 1-3,3 1-3,1 1-2,3 0-1,3-1 2,3-1 1,3-1 2,2-1-1,3 1-4,4-1-3,3 1-3,2-1-2,5-1 0,4-1-1,4-1-1,1-2-1,1-1-3,-1-2-2,1-3-3,-2 0-2,-1 0-1,-2 0-2,-2-1-2,-4 4 0,-5 7 2,-4 7 2,-6 7 0,-5 3 3,-5 0 0,-7 1 1,-5-1 1,-4-2 0,-1-4 2,-1-4-1,0-3 2,0-4-5,3-3-7,3-3-9,4-3-7,5-6-8,10-12-7,10-10-6,10-11-7,4-3 1,-1 5 7,-1 5 8,0 5 8,-1 2 3,1 1 0,1-1 1,2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5"/>
    </inkml:context>
    <inkml:brush xml:id="br0">
      <inkml:brushProperty name="width" value="0.05544" units="cm"/>
      <inkml:brushProperty name="height" value="0.05544" units="cm"/>
      <inkml:brushProperty name="color" value="#00BFF3"/>
    </inkml:brush>
  </inkml:definitions>
  <inkml:trace contextRef="#ctx0" brushRef="#br0">44502 12636 396,'19'-23'36,"-9"15"17,-8 16 16,-9 15 17,-6 12 1,-2 5-15,-1 6-15,-3 6-15,1 0-11,5-5-7,3-4-6,4-5-7,3-5-6,2-4-4,2-3-5,2-5-4,3-4-4,4-6-4,3-6-2,5-6-4,3-8-2,3-8-2,3-9-2,3-8-2,0-8 0,-1-5 4,-3-4 2,-1-5 3,-3-1 2,-3 2 1,-3 4 0,-3 2 1,-3 5 3,-2 6 5,-4 6 5,-2 5 5,-4 6 4,-2 3 5,-4 5 4,-2 3 4,-3 4 3,-3 4 1,-3 4-1,-3 4 1,-1 4-1,1 3-3,1 5-4,1 3-2,1 2-7,2-1-9,2-1-10,3 0-8,2-4-5,6-1 3,4-4 2,6-3 1,5-2-1,5-4-4,7-3-5,5-2-4,3-2-1,-1-2 5,-1 0 4,-1-1 5,-2-1 4,-3 2 7,-3 1 5,-3 0 7,-3 4 9,-2 4 14,-4 5 14,-3 6 14,-3 2 4,-4 3-4,-4 2-5,-3 1-5,-3 2-3,0 1-5,0 1-3,1 1-5,0 0-2,4 1-2,2-1 0,4 0-1,1 0-3,0-3-3,0-1-5,0-3-3,3-1-4,6-2-3,5-3-3,7-1-3,4-3-4,1-4-5,3-4-5,1-4-5,1-4-3,-2-2-3,0-3-2,0-3-2,-4-1-2,-2 2 3,-3 2 0,-2 3 2,-4 0 0,-3 0-3,-3 0-1,-2 0-3,-3 0 0,-2 1 4,-2-1 4,-2 0 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5"/>
    </inkml:context>
    <inkml:brush xml:id="br0">
      <inkml:brushProperty name="width" value="0.0612" units="cm"/>
      <inkml:brushProperty name="height" value="0.0612" units="cm"/>
      <inkml:brushProperty name="color" value="#00BFF3"/>
    </inkml:brush>
  </inkml:definitions>
  <inkml:trace contextRef="#ctx0" brushRef="#br0">45985 13295 359,'-15'-14'2,"2"1"6,3 2 4,1 2 5,1 2 6,0 1 8,0 0 7,0 2 8,1 6 5,-1 12 4,0 11 4,0 12 5,1 10-4,0 6-9,2 7-10,1 7-10,-1 5-8,-2 1-7,-2 3-6,-2 1-7,0 11-8,-1 20-9,0 19-7,0 20-10,2 0-5,3-18-5,2-19-5,4-18-5,1-19-5,2-15-5,0-17-6,2-17-6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6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45700 10889 546,'9'-10'3,"3"-4"4,4-3 6,2-5 5,0 2 3,-3 5 1,-3 6 0,-2 6 1,-1 3 2,5-2 4,4 0 5,3-1 4,1 1-1,-1 5-3,-2 6-6,-3 4-3,-2 6-5,-4 5-4,-4 6-5,-4 7-4,-5 3-2,-6 3-1,-6 4 0,-5 3 0,-4-2-2,1-3-3,-1-4-4,1-3-4,0-6-2,3-6 1,1-5 0,3-6 2,3-5 2,8-1 7,6-2 6,8-2 7,5-2 1,7-2-4,5-2-2,7-2-5,1-2-4,0 0-6,-1-1-7,-1-2-6,-3 2-3,-3 1 2,-5 2 2,-3 2 2,-4 1-9,-1 2-18,-2 0-18,-2 2-18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19:56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46850 11315 507,'9'-50'9,"3"10"18,4 9 18,2 11 18,3 5 6,5 3-5,3 1-5,4 2-6,3 3-8,-1 2-13,0 4-13,0 2-11,-1 4-15,-3 2-14,-3 3-14,-3 4-14,-4-1-11,-5-1-5,-5-3-5,-4-1-5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06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71945 10644 532,'-15'-35'52,"2"9"-8,2 9-7,3 9-8,-2 4-3,-4 2 0,-4 0 0,-3 2 0,-2 1-1,-1 4-4,0 2-3,1 3-3,-2 6-1,-1 5-1,-3 8 0,-1 7-1,1 2 0,5-3-1,5-4-2,5-2 0,4-2-2,4-3-2,4-1-1,4-3-1,4-1-2,4-1 1,4 0 0,3-2 1,4 0-1,0-1-1,0 1-2,3-1-1,-1 1 0,-2-2-2,0-1 0,0-1-2,-4 1 1,-3 0 0,-4 1 2,-4 1 1,-3 1 0,-2-1 2,-2 1 1,-2 0 0,-6 1 2,-10 3 0,-9 3 0,-10 3 2,-5 1-1,2-1 0,0-1 0,1-1 0,0-1-3,0 1-2,-2-1-2,0 1-4,1-3-1,5-3 1,5-5 0,6-3 1,6-5-7,10-8-13,10-6-14,10-7-14,4-3-7,-1 2 1,-1 3 0,0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92750 24400,'16'0,"31"16,0-1,23 1,1-1,-32-7,0 0,-23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06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73335 11140 481,'4'-15'36,"-4"15"11,-7 15 13,-6 17 12,-3 8 0,-1 2-14,-2 2-12,1 2-14,-1-1-8,2-4-4,2-4-3,3-3-4,2-5-3,4-2-3,4-3-3,4-3-4,4-3-2,4-4-2,3-5-3,5-3-2,4-5-3,3-8-2,4-6-2,5-7-2,2-6-2,2-5-2,2-4-1,3-6-2,-2-4 1,-4-2 2,-4-3 3,-3-4 3,-6 0 3,-5 1 4,-6 0 4,-7 2 3,-3 2 2,-4 6-2,-2 4-1,-3 6-2,-5 4 4,-4 7 7,-5 5 10,-5 6 7,-3 5 2,-3 2-6,-1 4-5,-2 3-5,-1 4-7,1 9-8,1 7-7,1 9-8,3 1-2,5-2 5,5-3 3,5-3 4,3-2-6,1-1-13,0-1-15,2-1-14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06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75350 12281 518,'10'-7'5,"4"1"12,3 0 10,5 2 12,0 0 5,-3 2-1,-3 0-1,-3 2-1,-1 1-2,2 4-3,0 2-5,1 4-3,-1 1-3,-3 3-5,-2 1-3,-4 3-4,-3 2-5,-2 1-5,-3 3-6,-4 1-5,-3 1-5,-3 1-2,-5-1-3,-3 1-4,-2-2 0,4-1 0,3-3 1,3-1 0,2-3 3,2-3 6,3-3 7,1-2 5,4-4 7,7-3 5,8-2 6,6-4 6,6-1 3,7-2-2,5 0-1,6-1 0,6-1-4,6-2-7,5 0-5,7-1-6,-3 0-9,-12 4-8,-12 3-10,-12 2-10,-7 2-11,-3-2-12,-3 0-12,-2-2-13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4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90000 21831 619,'8'-14'40,"0"5"-5,0 3-3,-1 4-4,2 2-1,0 0-1,1 0 0,2 0 1,1 1-2,5 4-2,3 2-2,5 3-3,0 0-2,-1-2-3,-2-4-2,-3-2-3,0-2-4,1 1-3,1 2-6,2 0-3,-2 0-8,-3 0-9,-3-1-10,-3-2-9,-4 0-4,-4 0 4,-6 0 3,-4 0 3,-3 1 3,-2 2 1,0 2 1,-1 2 1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5"/>
    </inkml:context>
    <inkml:brush xml:id="br0">
      <inkml:brushProperty name="width" value="0.04668" units="cm"/>
      <inkml:brushProperty name="height" value="0.04668" units="cm"/>
      <inkml:brushProperty name="color" value="#00BFF3"/>
    </inkml:brush>
  </inkml:definitions>
  <inkml:trace contextRef="#ctx0" brushRef="#br0">89994 22300 471,'-21'3'38,"7"7"0,5 8 1,6 6 0,3 4-3,0 0-5,0 2-7,0 1-6,-1 1-4,0 1-1,-2 1-1,0 0-1,0 1-2,0 1-2,2-1-2,0 0-2,1 1-2,-2 1-1,0 0 0,-1 2-2,-1 0-1,2-2 1,0 0 0,2-1 0,-1-3-3,-1-2-6,0-3-6,-1-3-6,-1-7-6,2-12-8,0-12-8,2-12-8,0-8 2,0-5 8,0-4 10,0-6 10,0 0 5,0 4 4,0 3 3,0 5 3,0 4 3,2 3 6,0 4 4,2 5 4,1 3 9,3 2 9,4 4 12,2 2 10,3 2 1,1 0-7,3 0-8,1 0-8,3 0-5,1 0-4,3 0-4,1 0-3,1 0-2,-1 0-1,-2 0-2,1 0 0,-3 0-1,0 0-2,-1 0-2,-1 0-1,-1 0-1,-3 0 1,-1 0-1,-2 0 0,-2-2-2,-1-3-6,-1-5-6,0-4-6,-3-1-1,-3 1 4,-2 0 3,-4 2 3,-2 0 4,-2 1 2,-2-1 3,-1 0 3,-3 1 2,0 1 3,-2 0 2,0 2 2,-1 1 3,1 2 1,-1 2 1,0 3 3,0 0-1,1 0 0,-1 0-2,0 0 0,0 0-1,1 3 1,-1 2 1,0 2 0,0 1 1,1 2-2,-1 0 0,0 1-2,1 2 0,1 2-1,0 1-1,2 3-1,0 0 0,0 1 0,1 0 1,-1-1 1,1 1-2,2-1-2,2 1-2,2 0-3,1-1-2,2 1-3,0-1-3,2 1-3,2-2-3,4-1-4,3-2-2,5-3-4,2-1-2,1-2 0,1-2-1,1-2 0,1-2-2,1-1-6,1 0-4,1-1-5,-2-3-1,-3-2 2,-4-4 3,-5-2 2,-2-1 3,-2 2 4,-2 2 5,-2 3 3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6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91921 21247 615,'21'-21'59,"-3"7"-10,-4 5-12,-4 6-11,-1 4-5,3 2 2,3 2 2,4 2 1,-1 1-1,-1 3-3,-3 2-3,-1 2-3,-3 1-4,-2 1-2,-4 1-2,-2 1-3,-5 2-3,-2 1-5,-5 3-3,-4 1-4,-3 1-3,-1-1 1,-3-1-1,-1-1 0,-1-2 2,3-3 1,1-3 2,3-2 3,1-4 1,2-1 0,2-2 1,3-2 0,3-2 1,8-2 4,6-2 4,7-2 3,5-1 2,1 0 0,3 0 1,1 0 0,1 1-4,-1 0-7,-1 2-8,-1 0-7,-2 1-5,-3 0-3,-3 0-3,-2 0-2,-4 0-6,1-2-9,-2 0-8,0-1-8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92525 21875 333,'49'20'167,"16"14"-1,16 15 1,16 15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7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91877 21266 471,'6'-7'14,"-4"2"14,-4 2 13,-4 2 14,-2 2 2,-1 2-8,-2 2-9,0 2-9,-1 2-5,1 3-3,-1 3-3,0 3-2,1 4-2,1 3-1,0 5-1,2 3 0,1 2-2,0 1-1,2-1-1,1 0-2,0-1 0,4-2-2,0-1-1,4-3-1,0-1-2,1-1-1,2-1-1,0-1-2,2-1 0,2-1-2,1-1 1,3-1-1,0-1-1,-1-3 0,-1-1-2,0-2-1,-2-2 0,-1-1-1,0 0 1,-2-2 0,-1 1 1,-2 2 0,-3 1 3,0 3 0,-5 2 2,-6 1 0,-6 3 0,-5 1 0,-5 3 0,-1 1-1,-3 3-2,-1 1 0,-2 2-2,-1 1-1,-1 0-2,0 2-1,2-2-3,7-5-4,7-5-4,7-5-3,5-5-3,4-5-4,4-4-3,4-6-2,2-3 1,1-1 7,2-3 6,0-2 6,0-1 1,-1 1-4,0-1-3,-2 0-4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7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93384 21899 464,'6'-46'50,"-2"17"3,-4 18 4,-2 18 5,-3 12-4,-2 7-11,-2 7-11,-1 7-10,-2 2-7,2 0-2,1-2-1,0 0-2,2-1-1,1-2-1,0 0-1,2-1-2,0-3 0,2-3 0,0-5-2,2-3 0,3-5-3,6-3-9,5-4-6,7-4-7,3-6-4,-1-8 0,1-8 1,-1-7 0,1-8 1,1-7 0,1-6 0,1-8 0,-2-3 3,-7 1 3,-5-1 4,-6 0 4,-4 2 4,-2 6 4,-2 4 3,-2 6 5,-3 4 2,-2 5 1,-3 5 1,-3 5 1,-3 5 0,-2 4-2,-1 6-2,-3 5-1,-1 4-3,-3 5-7,-1 5-5,-2 5-6,-1 3-5,4 1-5,4 1-4,2 1-5,3 0-4,4 1-4,4-1-3,5 1-4,2-3 0,3-3 4,4-5 2,2-3 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8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94647 22691 439,'20'-4'70,"-5"8"0,-6 8 1,-6 7 0,-4 6-6,-4 1-11,-2 3-13,-3 1-11,-2 0-8,0-1-2,0-3-3,1-1-2,0-2-5,4-1-6,2-1-5,4-1-6,3-2-4,4-1 0,4-2 0,3-2-1,5-3-2,4-1-2,3-2-3,4-2-2,3-2-4,1-2-4,1-2-4,1-2-5,-3-2-2,-4 0 0,-5-1 0,-4-2 0,-5 1 0,-1-1 1,-2 0 2,-2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18"/>
    </inkml:context>
    <inkml:brush xml:id="br0">
      <inkml:brushProperty name="width" value="0.04963" units="cm"/>
      <inkml:brushProperty name="height" value="0.04963" units="cm"/>
      <inkml:brushProperty name="color" value="#00BFF3"/>
    </inkml:brush>
  </inkml:definitions>
  <inkml:trace contextRef="#ctx0" brushRef="#br0">94876 22594 443,'-8'-28'11,"2"7"24,1 7 22,0 7 23,1 6 5,0 7-15,0 7-13,1 8-16,-2 7-8,0 8-5,-2 10-5,0 8-4,-2 11-7,-4 11-6,-2 12-9,-3 12-8,-3 11-3,-5 9-3,-3 11 0,-4 9-2,0-5 1,5-18 2,5-19 2,5-18 3,3-13-11,2-8-22,3-9-23,1-6-22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92350 22300,'0'16,"8"-1,0 1,7 23,1 0,-8 1,0-1,0-16,-1 1,1-24,0 0,0 0,0 0,0-16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27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39694 20713 455,'-7'-8'3,"0"0"5,2 0 7,1 0 4,4 1 9,7 1 10,9 0 12,8 2 9,4 0 1,2 2-11,3 0-10,1 2-11,0 0-8,0 0-6,-1 0-6,-1 0-5,-2 0-8,-3 0-10,-3 0-9,-3 0-9,-5 2-9,-6 6-9,-8 4-7,-6 5-8,-6 1 1,-4-5 12,-4-3 12,-3-4 12,-4-2 8,-1 0 5,-3 0 5,-1 0 4,0 0 2,1 0 2,3-1 1,1 1 0,3 0 6,3 0 9,3 0 8,3 0 9,2 0 6,0 0 1,2 0 2,1 0 1,1 1 0,2 3-3,2 4-2,2 2-3,1 4-2,0 3-1,0 5-1,0 3-1,0 4-2,0 6-3,0 5-3,0 4-2,0 4-3,0 0-2,0 1-3,0 2-2,0-2-3,2-2-3,0-4-4,2-2-2,-1-4-2,0-4 1,-2-4-1,0-3 1,-3-7-12,-4-7-21,-4-8-23,-4-8-22,0-7-4,1-6 16,2-6 15,2-5 15,2-3 11,1 1 8,0 1 7,2 1 8,0 2 6,2 1 4,0 2 5,2 3 5,2 0 4,4 1 2,4-1 4,3 0 2,5 0 3,4-1-1,3-1 1,4-1 0,4-1-1,1 1-3,2-1-1,3 0-4,-2 2 0,0 1 0,-3 2 0,-1 3 0,-3 0-1,-2 2-4,-1 1-4,-3 1-4,-2 0-3,-3 2-4,-3 0-4,-2 2-3,-4-1-5,-4-2-4,-5-2-5,-2-1-5,-4-2-1,-2 0 4,-2 0 4,-2 1 3,-2-1 5,-1 0 3,-3 0 4,-1 1 3,-2 0 5,2 2 5,1 2 4,1 2 5,1 3 3,1 4-2,0 4 0,2 4-1,0 3 2,1 3 7,-1 3 5,0 4 6,1 2 1,2 4-5,2 5-4,3 3-5,1 1-3,2 0-3,2-1-1,2-1-1,2-3-4,3-4-2,3-3-3,4-5-3,2-3-6,1-2-7,3-4-7,1-3-7,4-3-8,3-2-7,4-4-8,5-2-8,-1-3 2,-4-2 8,-4-2 10,-3-1 9,-4-2 2,-3 0-7,-3 0-5,-2 1-6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27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42133 20287 537,'1'-15'3,"2"2"7,2 2 8,2 3 6,3 0 5,5 2 4,5 0 3,5 2 2,1 1 1,-3 2-5,-3 2-4,-3 2-4,-3 3-5,-2 6-6,-4 4-7,-3 5-6,-3 3-4,-6 1-2,-4 1-2,-5 1-2,-3-2-2,1-2 0,-1-3 0,0-2-1,2-4 0,1-1-1,2-2 0,2-2 0,6-3 4,8-1 8,9-2 8,9-2 9,4-1 3,-3 0 1,-1 0 1,-3 0-1,-2 2 0,-2 6-1,-4 4-1,-3 5-1,-4 3-4,-8 1-5,-6 1-6,-7 2-7,-5-2-5,0 0-7,-1-1-5,0 0-7,-2-3-4,1-1-2,-1-3-3,1-1-2,0-3-4,4-2-4,3-4-5,3-2-4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27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43400 20597 628,'8'-8'5,"2"2"9,0 1 10,1 0 10,1 1 3,2 1-1,0-1-1,1 0-1,1 0-2,1 2-1,1 0 0,2 2-2,0 0-7,2 0-15,3 0-13,2 0-15,-2 0-10,-2 2-7,-3 0-7,-2 2-6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28"/>
    </inkml:context>
    <inkml:brush xml:id="br0">
      <inkml:brushProperty name="width" value="0.04817" units="cm"/>
      <inkml:brushProperty name="height" value="0.04817" units="cm"/>
      <inkml:brushProperty name="color" value="#00BFF3"/>
    </inkml:brush>
  </inkml:definitions>
  <inkml:trace contextRef="#ctx0" brushRef="#br0">43874 19550 456,'-15'0'11,"3"2"20,1 0 22,2 2 20,3 2 6,2 5-12,4 5-10,2 6-11,3 4-9,0 6-6,1 6-5,2 7-6,0 3-9,-1 5-10,1 4-10,0 4-11,-1-1-9,-2-3-10,-3-4-10,0-4-9,-2-4-5,0-4 0,0-4-1,0-3-1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31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41664 23910 607,'0'-22'34,"0"4"-3,0 5-6,0 3-4,-2 2-2,-2 0-1,-4 0 1,-2 1-1,-2 0-2,1 2-4,-1 2-4,0 2-4,0 1-2,1 2 0,-1 0-1,0 2 0,-1 0-1,-1 2-1,-3 0-1,-1 1-1,-3 2 1,0 2 3,-1 2 1,-1 1 4,1 3 0,1 3 2,3 3 0,1 3 0,1 2 1,1 1 0,-1 1 0,0 1-1,2 1 1,1 2-1,2 3 1,2 1-1,2 0-1,1 0 0,0-1-2,2-1 0,0-2-2,2-2-3,0-2-2,2-1-2,-1-3-1,0-3 1,-2-3 1,0-3 1,1-3 1,4-1 1,4-2 1,4-2 1,2-2-1,3-2-2,2-3-1,2 0-2,1-5-3,2-6-3,3-6-3,2-5-4,0-4 0,2-1 1,1-1 1,1-1 2,-1-1 0,-1 1-3,-3 0-1,-1-1-3,-4 3 2,-5 5 4,-5 5 4,-4 5 5,-4 6 6,1 8 4,0 7 7,0 9 4,-1 3 4,-2-1-2,-2-1-1,-2-1 0,0-2-1,0-3 0,2-2 1,0-4-1,2-1-2,0 2-4,2 0-6,0 1-4,3-2-5,4-4-8,3-6-5,5-4-7,1-5-3,-1-3-1,-1-5 0,0-4 0,-2-3 1,-1-3 1,-1-3 1,0-2 1,-2-1 3,1 5 4,0 4 4,0 3 4,-2 6 8,-3 7 12,-3 6 12,-2 8 13,-2 5 5,0 3-1,0 5-1,0 3-2,0 2-1,2-1-3,0-1-3,2 0-2,0-3-4,0 1-3,-1-2-4,2-1-5,-2 0-3,1-1-2,0 1-5,0 0-2,1-1-7,0-1-10,1-1-11,2 0-11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32"/>
    </inkml:context>
    <inkml:brush xml:id="br0">
      <inkml:brushProperty name="width" value="0.03204" units="cm"/>
      <inkml:brushProperty name="height" value="0.03204" units="cm"/>
      <inkml:brushProperty name="color" value="#00BFF3"/>
    </inkml:brush>
  </inkml:definitions>
  <inkml:trace contextRef="#ctx0" brushRef="#br0">43666 23763 686,'2'-15'5,"3"2"8,5 2 9,4 3 8,2 1 5,-1 2-1,1 2 0,0 2-1,-1 2-3,-1 2-6,-1 2-7,-1 2-6,-2 2-3,-2 5-2,-4 4-1,-2 3 0,-5 4-3,-4 3-4,-5 3-4,-5 3-3,-3 0-3,1 0 1,-1-1-1,0-1-1,2-3 1,1-6 1,2-3 0,3-6 2,4-6 3,8-6 3,8-8 4,7-6 5,6-4 1,3 1-1,3-1 0,3 1-1,0 0-2,-1 4-2,-3 3-3,-1 2-3,-3 3-1,-3 0-3,-3 2 0,-3 1-3,-2 0-3,-1 0-8,0 0-7,-2 0-7,-1-1-3,0-1 2,-2 0 2,0-1 1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32"/>
    </inkml:context>
    <inkml:brush xml:id="br0">
      <inkml:brushProperty name="width" value="0.02811" units="cm"/>
      <inkml:brushProperty name="height" value="0.02811" units="cm"/>
      <inkml:brushProperty name="color" value="#00BFF3"/>
    </inkml:brush>
  </inkml:definitions>
  <inkml:trace contextRef="#ctx0" brushRef="#br0">44600 23610 782,'10'-9'3,"5"-2"7,5-2 7,6-1 6,1-1 4,2 2 1,1 2 2,1 3 1,-1 1-5,-3 2-10,-3 2-10,-3 2-10,-2 1-8,-1 0-5,-1 0-6,-1 0-5,-1 1-2,-4 2 3,-3 2 3,-2 2 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32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45397 22927 552,'-15'-10'42,"4"10"9,3 12 9,3 10 9,1 6-1,2 2-12,0 3-13,2 1-11,0 3-12,0 5-14,0 2-12,0 6-13,0-2-8,0-5-3,0-4-1,0-5-2,0-4-6,2-1-10,0-3-10,2-1-9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2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59176 35205 610,'-1'-14'6,"0"3"15,-2 2 16,0 4 16,-2 2 2,0 2-8,-1 2-10,-2 2-8,0 3-8,-1 6-5,-2 4-6,0 5-6,-1 3-3,1 1 0,-1 1-2,0 1-1,1-1 0,3 0 1,1-1 0,2 0 0,2-4 0,0-1 1,2-4 1,0-3 0,3-2 0,2-1 2,3 0 0,4-2 2,0-1-2,1-2-1,0-2-3,0-2-2,-1 0-1,-1 2 0,-1 2 1,0 2 1,-3 1 0,-1 1 0,-2 1 1,-2 2 1,-2 0 1,-2 3 2,-2 2 4,-1 1 2,-4 2 1,-2 0-2,-3-1-1,-3 1-2,-1-2-1,1-1 0,1-2-1,1-3-1,0-1-2,2-2-8,1-2-5,1-2-8,3-5-7,6-8-9,6-8-10,6-7-9,2-2-2,-1 5 4,0 4 6,-2 6 4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3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60009 35759 477,'6'-6'7,"-1"5"15,-2 2 14,-2 5 14,-1 6 3,-2 8-10,0 7-10,-1 8-9,-2 3-7,-1-2-1,0-1-1,-1-3-3,-1-2-1,2-3-3,1-3-2,1-3-3,1-3-2,3-1 0,4-2-2,2-2-1,3-6-1,2-7-1,2-7-2,1-9-2,2-6-1,2-3-3,0-5-3,1-3-3,-1-1 1,-1 0 3,-2 1 2,-3 1 4,-1 2 2,-4 3 2,-3 3 3,-2 3 2,-2 3 1,0 1 0,0 2-1,0 3 0,-3 2-1,-6 4-2,-6 4 0,-5 4-3,-1 3-1,5 0-4,4 1-4,6 2-3,4 0-4,2-1-5,3 1-6,4 0-4,2-2 0,1-4 7,3-4 7,2-4 6,1-1 4,-1 2 1,1 2 1,0 2 1,-2 2 5,-3 2 8,-3 2 9,-2 2 8,-3 3 6,-1 3 4,0 5 4,-1 4 4,-3 1 1,0 2-5,-3 1-2,-2 1-4,-1 0-3,0-3-3,0-1-3,1-3-2,0-1-3,2-3-1,2-1-2,2-2-2,5-2-3,8-1-4,7 0-4,9-2-4,1-2-2,-4-4-2,-3-4-2,-4-4 0,-2-2-4,3 0-3,1 1-5,3-1-3,-2 0-4,-5 0-3,-5 0-3,-4 0-5,-5 1 2,-4-1 4,-4 0 5,-4 0 4,-2 0 5,1-2 4,-1 0 5,0-1 3,1 0 3,2 0 3,3 2 3,1 1 2,1 0 4,0 2 3,0 1 5,0 0 4,0 1 5,0 1 9,0-2 7,0 2 8,1 4 5,1 9 0,0 11 1,2 9 1,-2 6-3,0 3-6,-3 1-6,-2 2-6,-1 3-7,0 4-7,0 3-9,1 5-7,-1 3-10,2 0-11,1 1-10,0 1-10,2-4-7,0-10-3,2-10-4,0-10-3,1-6 0,0-3 2,0-3 3,0-2 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7:5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92491 22047,'16'0,"0"-16,-1 1,-7 7,0 0,-16 39,0 1,-15 7,-1 0,-23 24,0-1,0-7,1 0,-1-16,0 0,15-16,1 1,7-24,1 0,39-8,-1 0,9 0,-1 1,-7 22,0 1,-9 15,1 1,-16 22,1 1,-9 8,0-1,8-38,1-1,-1-23,0 0,8-47,0 0,8-23,0 0,31 23,0 0,16 23,-1 1,9-1,0 1,-24 15,0 0,-31 31,0 1,-63 23,0 0,0 0,0 0,-7 0,-1 0,16-16,0 0,32-23,-1 0,24-8,0 0,54-23,1-1,-8-15,-1 0,-22 23,-1 0,-47 40,1-1,-24 32,0 0,-1 8,1-1,24-38,-1-1,0 1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3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61500 34244 612,'1'-22'7,"4"3"17,2 3 14,4 3 16,1 2 3,1 4-8,1 2-9,1 4-9,0 3-6,-1 4-3,0 4-5,-2 3-3,-2 4-6,-2 3-6,-4 4-8,-2 2-8,-5 1-1,-2 0 0,-5 1 2,-4-1 0,-1 0 2,1-3 1,1-2 0,1-1 0,1-3 2,2-3 2,2-2 4,2-4 1,3-2 3,2-2 2,3-3 2,4 0 1,3-4 1,4-2 0,3-4-1,5-2 0,1-1-4,-2 1-8,0 0-9,0 2-7,-3 1-6,-3 2-6,-3 2-6,-2 2-5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3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62200 34513 610,'1'-15'59,"2"4"-3,2 3-2,2 3-4,2 0-4,5 2-6,4-1-6,3 0-6,3 0-10,-1 2-13,1 0-14,-1 2-13,-1 0-8,-4 2-5,-5 0-4,-3 2-4,-3 0-3,0 2-3,-2 0-1,0 1-3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4"/>
    </inkml:context>
    <inkml:brush xml:id="br0">
      <inkml:brushProperty name="width" value="0.02889" units="cm"/>
      <inkml:brushProperty name="height" value="0.02889" units="cm"/>
      <inkml:brushProperty name="color" value="#F2395B"/>
    </inkml:brush>
  </inkml:definitions>
  <inkml:trace contextRef="#ctx0" brushRef="#br0">62800 37100 761,'8'28'130,"-1"-8"-51,1-6-50,0-6-50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5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64281 35847 476,'24'-14'156,"1"2"-36,1 4-36,1 3-36,0 1-22,-1 2-10,-1 0-8,-1 2-9,-5 3-15,-9 7-21,-8 8-22,-10 6-22,-4 1-2,-3-5 16,-2-5 17,-1-5 15,-1-3 12,1 0 8,0-2 7,2 0 6,1-2 4,1-1 0,1 0-1,0-1 0,3-1 6,1 1 16,2 2 14,2 0 15,2 3 4,0 4-6,2 4-5,0 3-6,1 4-5,0 1-4,0 3-4,0 1-3,0 3-3,0 3-1,0 3-3,0 2-1,0 3-2,0 1-2,0 0-2,0 2-3,0-2-2,0-4-2,0-4-4,0-3-3,0-4-9,-2-1-19,0-3-18,-2-1-18,1-5-4,1-7 9,0-6 9,2-8 8,-1-3 9,-1 1 7,0-1 7,-1 0 8,-1 0 2,2 0-1,0 0-1,2 1-2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5"/>
    </inkml:context>
    <inkml:brush xml:id="br0">
      <inkml:brushProperty name="width" value="0.04913" units="cm"/>
      <inkml:brushProperty name="height" value="0.04913" units="cm"/>
      <inkml:brushProperty name="color" value="#F2395B"/>
    </inkml:brush>
  </inkml:definitions>
  <inkml:trace contextRef="#ctx0" brushRef="#br0">64150 36932 447,'15'-29'9,"-1"7"6,-1 5 6,0 7 6,0 2 4,5 2-1,4 1-1,3 0 0,2 1-2,1 0-4,-1 0-5,1 0-3,-2 1-4,-1 1-2,-3 0-4,-1 2-2,-3 0-4,-1 0-4,-2 0-4,-2 0-3,-3-2-6,-1 0-6,-2-3-7,-2-2-8,-3-2 0,-4-2 5,-4-2 5,-4-1 4,-1-1 7,1 1 5,0 0 6,2 2 6,0 1 4,-2 2 3,0 3 3,-1 1 2,-1 1 8,0 2 9,1 0 12,-1 2 10,1 1 3,0 2-6,2 2-6,1 2-5,0 3-4,2 5-2,1 5-1,0 5-2,1 2-3,0 1-3,0-1-4,1 1-3,-1-2-4,4-1-4,0-3-4,4-1-3,1-3-1,3-1 0,3-2 1,4-3 1,1-1-6,3-2-14,2-2-12,1-2-14,2-3-8,-1-4-4,1-4-2,-1-4-4,-1-1 3,-3 1 6,-3 0 7,-2 2 8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5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65704 35194 624,'22'-35'40,"-1"9"-11,-3 9-10,-1 9-12,-1 4 3,1 2 14,1 0 15,1 2 15,-1 3 0,-4 6-12,-5 5-13,-3 7-12,-4 4-9,-6 5-4,-4 3-5,-5 4-3,-5 3-3,-3-1-3,-5 0-3,-3 0-2,-1-3-1,5-5 0,4-7-1,3-5 1,3-5 1,2-3 2,3-3 2,1-2 2,5-3 6,8-2 7,8-2 7,7-2 8,6-2 2,3-2-2,3-2-5,3-1-2,-1-1-4,-2 2-7,-3 2-5,-3 2-6,-4 1-12,-3 0-18,-4 0-19,-4 1-18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6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66450 35410 647,'4'-16'32,"8"2"5,7 1 3,9 1 4,3 1 0,0 2-2,1 2-3,-1 3-3,-1-1-8,-2 2-17,-1-1-17,-3 0-16,-1 0-10,-3 2-6,-1 0-6,-2 2-5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0:46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67175 34614 501,'-9'-8'4,"0"0"8,-1 1 7,-1-1 8,1 2 10,4 4 11,4 4 12,4 4 12,3 5-2,0 7-13,1 7-15,2 7-13,-2 8-13,-1 10-10,-2 10-12,-2 9-10,-2 3-9,0-7-6,-2-5-7,0-6-7,-1-7-6,1-6-7,-2-7-5,2-7-7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31:52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19508 2561 0,'0'0'0,"-8"-2"15,-4 0-15,-1 0 0,-1-2 0,-10-1 16,-2 1-16,-3 3 0,-3 1 0,-2 1 15,-3 2-15,-11 4 0,-1 4 16,-3 6-16,-1 4 0,-10 7 16,2 0-16,2 7 15,-1 5-15,-5 9 0,5 2 0,-3 13 16,6 2-16,8 3 0,7 2 16,-13 40-16,9-5 0,10-8 15,9-5-15,10-6 0,7-1 16,4-8-16,3-5 0,3-7 15,3-4-15,6-7 0,4-7 0,8-7 16,5-3-16,2-7 16,-1-3-16,3-9 0,1-5 0,5-3 15,5-2-15,0-7 0,1-3 16,1-10-16,2-6 0,1-7 16,1-6-16,0-6 0,1-3 15,0-5-15,2-5 0,-6 2 16,-3-1-16,0-4 0,4-2 15,-10 8-15,-7 4 0,-9 7 16,-9 4-16,-3 10 0,-4 7 0,-2 10 16,-1 7-16,-2 1 0,-1 1 15,0 7-15,0 7 0,1 5 16,0 3-16,-3 9 0,1 6 16,2 0-16,1 0 0,1 2 15,1 0-15,1 0 0,0-3 16,3 2-16,0-5 0,3-8 0,3-9 15,2-6-15,2-6 16,1-7-16,0-3 0,6-14 0,5-9 16,3-9-16,3-6 0,1-6 15,1-5-15,-3 2 0,-1-1 16,-3-1-16,-5 4 0,-8 13 16,-4 7-16,-4 8 0,-3 6 15,0 5-15,-2 3 0,-2 4 16,1 5-16,-1 3 0,1 4 0,-1 7 15,-1 5-15,1 3 0,1 4 16,1 3-16,1 3 0,3 1 16,2 2-16,-1 1 0,2-1 15,0-3-15,1-3 0,7 2 16,2-4-16,2-6 0,1-5 16,0-7-16,0-7 0,-1-9 15,1-7-15,-4 3 0,-5 1 16,-2 0-16</inkml:trace>
  <inkml:trace contextRef="#ctx0" brushRef="#br0" timeOffset="348.4634">19831 2589 0,'0'0'0,"0"0"16,0 0-16,24-9 0,-13 7 0,4 2 16,2 1-16,2 2 0,0 3 15,3 5-15,-1 3 0,-4 2 16,-2 1-16,-6 7 0,-6 5 16,-6 3-16,-6-1 0,-11 12 15,-7 4-15,-2-3 0,-3-3 0,-2 3 16,2-5-16,7-8 15,7-7-15,2 0 0,6-4 0,2-8 16,4-5-16,5-1 0,5-2 16,4-4-16,4-3 0,7-5 15,8-3-15,3 1 0,2-3 16,3-1-16,-2-2 0,-7 4 16,-6 2-16,-5 2 0</inkml:trace>
  <inkml:trace contextRef="#ctx0" brushRef="#br0" timeOffset="534.6005">20007 2823 0,'0'0'0,"0"0"0,0 0 0,32-11 16,-15 6-16,5 0 0,6-1 16,8 2-16,0 0 0,-3 0 15,-1 2-15,1 1 0,-5 1 0,-6 0 16,-4 1-16,-5 1 15,-3 1-15,-8-3 0,-4-2 0,0 2 16,2 0-16,-3-1 0</inkml:trace>
  <inkml:trace contextRef="#ctx0" brushRef="#br0" timeOffset="748.4996">20054 2524 0,'0'0'0,"0"0"0,0 0 15,0 0-15,0 0 0,0 0 0,6 27 16,-6-27-16,5 23 0,-5-23 16,5 36-16,-3-15 0,1 1 15,-2 7-15,-1 5 0,0 11 16,-1 0-16,0 4 0,-2 3 16,3 13-16,1 2 0,7 12 15,5-2-15,-3-16 0,-2-12 0,-1-13 16</inkml:trace>
  <inkml:trace contextRef="#ctx0" brushRef="#br0" timeOffset="923.3895">20655 4019 0,'0'0'0,"0"0"0,0 0 16,24 15-16,-24-15 0,24 16 16,-24-16-16,19 13 0</inkml:trace>
  <inkml:trace contextRef="#ctx0" brushRef="#br0" timeOffset="1815.4676">24012 2649 0,'0'0'0,"-9"-4"0,-4-2 16,-4-1-16,-3 2 0,-15-2 15,-8 1-15,-17 3 0,-5 0 16,-21 6-16,-5 5 0,-5 3 15,-4 5-15,-23 9 0,-17 10 0,-42 19 16,26-3-16,8 11 0,6 7 16,16 4-16,13 4 0,11 8 15,11 5-15,13-7 0,11-5 16,15 6-16,12 3 0,14-3 16,12-4-16,8 2 0,7-2 15,9 2-15,7-2 0,5 3 16,4 0-16,8-4 0,3-1 0,4-7 15,3 0-15,2-16 0,2-7 16,5-4-16,3-2 0,-3-7 16,0-5-16,4-9 0,5-6 15,-7-4-15,-3-1 0,5-2 16,4-2-16,3-8 0,2-1 16,5-8-16,5-5 0,-2-3 15,-2-1-15,2-16 0,1-10 16,1-5-16,-1-4 0,11-11 15,6-8-15,-3 1 0,-5 2 0,2-7 16,3-5-16,-6 3 0,-2 3 16,-4 0-16,-1 2 0,-10 0 15,-7 1-15,-11 0 0,-6-1 16,-8 5-16,-5 6 0,-5-4 16,-4-1-16,-6 5 0,-5 0 15,-9 2-15,-5-2 0,-5 10 16,-3 6-16,-1 3 0,1 1 15,-6 1-15,0 2 0,-11 2 16,-7 3-16,-3 4 0,-3 3 0,-10 1 16,-7 2-16,-2 2 0,0 5 15,-10 7-15,-5 5 0,-5 3 16,-3 1-16,-28 9 16,-20 5-16,26-1 0,19 1 0,-4 7 15,-4 6-15,-5 5 0,-2 5 16,5 2-16,3 1 0,11 2 15,8 2-15,14 15 0,10 10 16,8 3-16,7 3 0,7 6 16,6 3-16,7-24 0,6-18 0,4-12 15</inkml:trace>
  <inkml:trace contextRef="#ctx0" brushRef="#br0" timeOffset="2031.868">22555 4300 0,'0'0'0,"0"0"15,0 0-15,0 0 0,0 0 0,30-9 16,-30 9-16,0 0 0</inkml:trace>
  <inkml:trace contextRef="#ctx0" brushRef="#br0" timeOffset="2689.786">23125 1411 0,'0'0'0,"0"0"16,0 0-16,0 0 0,0 0 0,0 0 16,0 0-16,0 0 0,-4 28 0,4-28 15,-9 31-15,2-12 16,0 0-16,-4 9 0,-4 7 16,-1 3-16,-4-1 0,-9 18 15,-9 18-15,-1-9 0,2-6 0,-5 9 16,-5 5-16,11-12 0,8-10 15,5 2-15,7-7 16,6-10-16,5-7 0,12-12 16,6-7-16,5-6 0,5-4 0,-6 1 15,-4-1-15,-3 1 0</inkml:trace>
  <inkml:trace contextRef="#ctx0" brushRef="#br0" timeOffset="3099.7752">23140 1606 0,'0'0'0,"0"0"16,0 0-16,0 0 0,0 0 0,4 27 15,-4-27-15,1 31 16,-1-11-16,0 3 0,0 4 16,-1-1-16,-1 3 0,-2 13 15,0 3-15,-1-3 0,-1 0 0,-2 8 16,1-1-16,1-5 0,2-3 15,1-1-15,2-5 16,0-7-16,-1-5 0,1-9 0,1-4 16,2-6-16,3-6 0,3-10 15,4-8-15,3-5 0,0-2 0,5-8 16,4-5-16,3-9 16,-3 3-16,4-10 0,-2 0 15,-2 7-15,-2 5 0,6-10 16,1-2-16,-7 12 0,-5 10 15,-2 1-15,-3 3 0,-3 6 16,-3 4-16,0 8 0,-1 5 0,-3 1 16,-2 2-16,0 4 0,0 0 15,-2 3-15,2 2 0,-2 8 16,0 2-16,0 2 0,-2 3 16,2-3-16,0-5 0,0-1 15</inkml:trace>
  <inkml:trace contextRef="#ctx0" brushRef="#br0" timeOffset="3648.5428">23721 1839 0,'0'0'0,"0"0"0,0 0 0,0 0 16,0 0-16,9-20 0,-9 20 15,0 0-15,7-21 0,-7 21 16,-4-14-16,0 6 0,0 1 0,-3 1 16,-1 0-16,-1 1 0,0 1 15,-1 1-15,-1 0 16,0 2-16,0 2 0,-2 4 0,-2 1 16,0 4-16,-2 0 0,-5 11 15,-1 7-15,-1 2 0,0 1 16,-1 6-16,2 5 0,-1 3 0,4-4 15,1 5-15,6-3 16,3-7-16,3-6 0,4-4 0,7-3 16,0-6-16,2-4 0,7-6 15,7-2-15,1-6 0,1-5 0,7-7 16,7-6-16,-4-5 16,-3-1-16,4-4 0,4-4 15,-5 3-15,-4 4 0,0-2 16,-6-1-16,-6 7 0,-5 5 0,-3 5 15,-1 2-15,-1 4 0,-1 4 16,-3 2-16,-1 4 16,0 0-16,2 3 0,-1 4 0,2 5 15,0 1-15,-2 0 0,0 4 16,0 1-16,0-1 0,1 0 16,1 1-16,2 1 0,0-2 0,1-1 15,0-2-15,2 0 16,1-6-16,1-2 0,-2-1 0,-1-3 15,-3-1-15</inkml:trace>
  <inkml:trace contextRef="#ctx0" brushRef="#br0" timeOffset="3882.1718">24016 2021 0,'0'0'0,"0"0"0,0 0 16,0 0-16,10-17 0,-10 17 16,19-10-16,-8 4 0,0 2 0,1 1 15,1 4-15,-1 3 16,-1 1-16,-1 7 0,-2 4 15,-4 2-15,-3 2 0,-3 11 16,-2 3-16,-4 0 0,-2-1 0,-2 5 16,0-3-16,2-6 0,2-7 15,3-3-15,0-6 0,4-3 16,2-1-16,7-10 0,5-7 16,6-8-16,5-4 0,9-10 15,7-6-15,2-3 0,0 2 16,-1 0-16,-11 9 0,-5 5 0</inkml:trace>
  <inkml:trace contextRef="#ctx0" brushRef="#br0" timeOffset="4182.8342">24680 1587 0,'0'0'0,"0"0"0,0-11 0,0 5 15,-1-2-15,-2 1 0,1 0 16,-2 4-16,-3 2 0,-1 2 16,0 3-16,-6 6 0,-3 5 15,-6 6-15,-2 3 0,3 2 16,1 3-16,4 0 0,1-1 0,2 6 15,5 0-15,4-5 0,2-3 16,6-2-16,3 0 0,3-2 16,1 0-16,5-4 15,5 0-15,-1 2 0,0-2 0,-1 4 16,-1-3-16,-6-3 0,-1 1 16,-2 5-16,-4 4 0,-5-6 15,-5 0-15,-9 10 0,-8 5 16,-4-1-16,-2-3 0,-13 7 15,-6 0-15,10-6 0,6-3 0,4-7 16,7-11-16,11-7 0,8-6 16,1-1-16,1 3 0,-2-3 15</inkml:trace>
  <inkml:trace contextRef="#ctx0" brushRef="#br0" timeOffset="4532.5352">24911 1893 0,'0'0'15,"0"0"-15,0 0 0,0 0 0,0 0 16,0 0-16,-11 24 0,11-24 16,-17 30-16,6-8 0,-2 5 15,3 1-15,2 2 0,-4 10 16,-1 1-16,3-2 0,3-1 0,-1 4 16,4-3-16,1-5 15,2-6-15,4-4 0,2-5 16,4-7-16,3-5 0,8-10 15,6-5-15,1-8 0,-2-6 0,3-8 16,1-6-16,2-11 0,-4 1 16,0-14-16,-2-4 0,-9 9 15,-4 4-15,-3-2 0,-3 4 16,-6 10-16,-4 6 0,-2 6 16,-3 6-16,-4 5 0,-3 6 15,-6 14-15,-8 6 0,-3 2 16,-3 2-16,-4 9 0,-2 8 15,9-5-15,6-1 0,6-8 0,5-4 16,5-2-16</inkml:trace>
  <inkml:trace contextRef="#ctx0" brushRef="#br0" timeOffset="4832.1853">25314 1895 0,'0'0'0,"0"0"0,0 0 0,0 0 0,22 3 15,-22-3-15,0 0 16,25 15-16,-17-2 0,-3 5 15,-1 6-15,-4 4 0,-4 3 0,-8 14 16,-7 3-16,-3 6 0,1-3 0,-4 4 16,0-3-16,6-8 15,5-6-15,5 1 0,4-4 16,8-10-16,3-6 0,7 0 16,6-1-16,4-3 0,4-3 15,4 2-15,4 0 0,-1 3 16,0 1-16,-3 0 0,-1-1 15,-7 2-15,-4 0 0,-6 8 0,-5 2 16,-13 2-16,-8 7 0,-22 17 16,-16 6-16,-5 3 0,-5 0 15,-29 22-15,-15 8 0,-11 9 16,37-33-16,24-22 0</inkml:trace>
  <inkml:trace contextRef="#ctx0" brushRef="#br0" timeOffset="5565.6925">25975 2987 0,'0'0'0,"0"0"0,29 6 16,-17-6-16,0-2 0,10 0 16,5 2-16,-2-1 0,-1 0 15,3-3-15,0-1 0,2 2 16,1 1-16,6-2 0,-1-1 16,-2 0-16,-1 1 0,0 1 15,-1 0-15,-3 2 0,-3 1 16,1 0-16,3-1 0,-2 1 15,-2 0-15,0 1 0,0 1 16,-2 0-16,-1-2 0,1 2 0,1 0 16,-3 0-16,-1-1 0,-5 0 15,-1-1-15,-4 2 0</inkml:trace>
  <inkml:trace contextRef="#ctx0" brushRef="#br0" timeOffset="7831.6688">22464 4698 0,'0'0'15,"0"0"-15,13-3 0,-4 0 0,2 1 16,5-2-16,6 0 0,8-1 16,0-2-16,6 0 0,5 0 15,0 1-15,0 0 16,13-2-16,3-1 0,7 0 0,-3 1 0,12 0 16,4 1-16,-9 3 15,-4 0-15,10 0 0,8 1 16,0 0-16,-11 4 0,24-3 15,-12 0-15,-7-1 0,-5 2 0,-2-2 16,-2 1-16,-8 0 0,-6 2 16,-2-3-16,-2-1 0,-8-4 15,-6-3-15,2 3 0,-1 2 16,-7-3-16,-6 1 0,-3-1 16,-3-1-16,-8 7 0,0-1 0,1-1 15,0 0-15,2 1 0,0 0 16,-3 0-16,0 1 15,-2 0-15,1 1 0,-2 1 16,-1 0-16,0-1 0,0 1 0,1 1 16,0 1-16,1 2 0,-1-2 15,0 0-15,-2 0 0,0 0 16</inkml:trace>
  <inkml:trace contextRef="#ctx0" brushRef="#br0" timeOffset="8799.0462">20358 3899 0,'0'0'0,"0"0"16,0 0-16,0 0 0,0 0 0,0 0 15,30-5-15,-30 5 0,23-10 16,-23 10-16,37-8 0,-15 5 16,3-2-16,3 1 0,5-1 15,12-2-15,0-2 0,2 4 16,4 2-16,6-1 0,-4 3 16,6-1-16,-5 2 0,-7 2 15,-4 2-15,-7-2 0,-4 1 16,-5-1-16,-5-2 0,-3 1 15,-2 0-15,-2 1 0,-4-1 0,-4-1 16,1-1-16,-2-1 0,-2 2 16,0-1-16</inkml:trace>
  <inkml:trace contextRef="#ctx0" brushRef="#br0" timeOffset="9115.3397">20779 3432 0,'0'0'0,"0"0"0,0 0 0,0 0 15,3 25-15,-3-25 0,-1 30 16,1-30-16,1 36 0,-1-13 15,-1 5-15,0 4 0,-1 3 0,-2 17 16,-3 6-16,-2 17 0,0 3 16,-3 19-16,-1 1 0,-3 15 15,-1-4-15,-1 18 0,2-4 16,0 33-16,10-26 0,9-12 16,8-9-16,2-23 0,2-15 0,-5-23 15,-4-14-15,-1-12 16</inkml:trace>
  <inkml:trace contextRef="#ctx0" brushRef="#br0" timeOffset="9548.6764">24579 4695 0,'0'0'16,"18"1"-16,2 0 0,2 0 0,2-1 15,15 0-15,6-1 16,-9 0-16,-6 1 0,-6 0 0</inkml:trace>
  <inkml:trace contextRef="#ctx0" brushRef="#br0" timeOffset="10632.4839">25445 3483 0,'0'0'0,"0"0"16,0 0-16,0 0 0,0 0 0,0 0 15,0 0-15,32 1 16,-32-1-16,43-4 0,-13-2 15,-1 2-15,2 0 0,11 0 0,1 3 16,-3-1-16,-3-1 0,7 2 16,-1 0-16,-5 3 0,-5 3 15,-4-2-15,-5 0 0,-3 0 16,-5-2-16,0-4 0,-3-1 16,-1 0-16,-1 0 0,-2 1 15,-1-1-15,-3 3 0</inkml:trace>
  <inkml:trace contextRef="#ctx0" brushRef="#br0" timeOffset="10798.9929">25905 3248 0,'0'0'0,"0"0"0,0 0 15,0 0-15,0 0 0,-24 15 0,24-15 16,-13 21-16,7-10 0,-1 5 16,0 2-16,2 1 0,0 3 0,-1 11 15,-1 2-15,2-1 16,-1-1-16,1 2 0,-2 2 15,3 4-15,2-3 0,4-2 0,1-3 16,4-5-16,2-3 0,-1-5 16,-1-4-16,-2-3 0</inkml:trace>
  <inkml:trace contextRef="#ctx0" brushRef="#br0" timeOffset="11004.041">26465 3250 0,'0'0'0,"0"0"16,0 0-16,0 0 0,0 0 16,4 22-16,-4-22 0,2 26 15,-2-26-15,0 36 0,1-11 16,-1 4-16,0 2 0,1 11 16,2 2-16,1-1 0,3 1 15,4 9-15,3 1 0,-2-11 0,-2-7 16,-2-7-16</inkml:trace>
  <inkml:trace contextRef="#ctx0" brushRef="#br0" timeOffset="12065.4816">25589 4884 0,'0'0'0,"0"0"16,0 0-16,6 22 0,-6-22 0,15 22 15,-1-7-15,2 1 16,0 1-16,11 6 0,4 1 16,3-3-16,2 1 0,15 6 15,4 0-15,1-1 0,2-3 16,16-1-16,3-3 0,9 0 0,-4-4 15,18 2-15,0 1 0,-6-6 16,-6-5-16,43-5 0,-7-5 16,-14 0-16,-9-1 0,7 0 15,6-1-15,-11-2 0,-4-4 16,3-12-16,4-7 0,-9-1 16,-6-1-16,9-1 0,6-4 15,-15 3-15,-8 1 0,-1-6 16,2-2-16,-12 0 0,-8 2 0,-2-9 15,-4-4-15,-4 4 0,-3 3 16,-3-4-16,-1-4 16,-4-2-16,-2 0 0,-3-4 0,-4-4 15,-5 5-15,-3 4 0,0-6 16,-2-2-16,-9 4 0,-4 4 0,-7-5 16,-4-6-16,-3 6 0,-1 2 15,-8-2-15,-4-1 0,-5 0 16,-3 1-16,-8-3 0,-6-2 15,-4 8-15,-2 7 0,-8-5 16,-7-1-16,4 8 0,2 5 16,-17-3-16,-11-1 0,3 6 15,2 4-15,-11-1 0,-8-2 16,9 5-16,6 7 0,-12 1 16,-6 4-16,6 2 0,6 3 0,-8 1 15,-7 0-15,10 4 16,6 1-16,-2 11 0,-2 6 15,4-4-15,2-4 0,-7 4 0,-7 3 16,8 2-16,7 3 0,-12 7 16,-7 5-16,8 5 0,6 4 0,-10 5 15,-7 5-15,8-1 16,6-1-16,-6 10 0,-4 7 16,8 1-16,5 3 0,1 7 15,0 6-15,15-9 0,11-4 0,7 2 16,4 3-16,13-5 0,8-4 15,11 3-15,6-1 0,3-12 16,3-8-16,3 8 0,4 4 16,1 2-16,0-1 0,3 1 15,1 2-15,4-3 0,4-5 16,6 8-16,5 3 0,1 2 16,-1 1-16,5 3 0,2 1 15,5-13-15,1-6 0,8 4 16,4 3-16,-2-8 0,-2-6 0,12 1 15,8 3-15,0-7 0,0-6 16,12 3-16,6 2 0,-10-7 16,-7-5-16,-21-7 0,-15-6 15,-10-2-15</inkml:trace>
  <inkml:trace contextRef="#ctx0" brushRef="#br0" timeOffset="12300.7626">28694 4530 0,'0'0'0,"12"-4"16,2 1-16,-2 0 0,2 2 0,3 3 15,1 4-15,-4 3 0,-3 2 16,-10 5-16,-8 4 0,0-4 16,1-2-16,2-2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23"/>
    </inkml:context>
    <inkml:brush xml:id="br0">
      <inkml:brushProperty name="width" value="0.07032" units="cm"/>
      <inkml:brushProperty name="height" value="0.07032" units="cm"/>
      <inkml:brushProperty name="color" value="#F2395B"/>
    </inkml:brush>
  </inkml:definitions>
  <inkml:trace contextRef="#ctx0" brushRef="#br0">10684 34095 312,'-24'-1'0,"-1"-2"0,-1-2 0,-1-1 0,2-2 1,7 2-1,5 1 2,7 0-1,3 2 12,3 0 21,4 2 22,2 0 21,2 2 4,2 2-14,0 2-15,2 2-14,0 0-9,3 0-3,1-2-5,3 0-3,1-2-2,1 1-3,1 0-1,1 0-2,1 1-1,1 0-2,1 1-2,1 2-2,1-1 0,-1 1 0,1 0 0,-1 0 0,1-1-1,3-1-1,1 0-2,3-2-1,-1-2-2,0-4 1,-1-4-1,-1-3-1,2-4 1,8-2-1,7-1-1,6-3 0,1 1 0,-4 3 1,-6 3 1,-4 2 0,-5 4 2,-3 2 2,-5 4 1,-4 3 3,-2 1 1,-1 3 1,-1 2 1,0 2 1,-1 1 2,1 1 1,1 1 2,1 2 2,0-3 0,1-3-2,-1-4-2,1-4-3,0-3-1,3 0-2,1-2-2,3 0-2,0 0-2,2 0-2,1 2-1,1 0-2,0 2 0,0 2-1,1 2-1,-1 2 0,-1 0 0,0-1-1,-1 0-1,-1-2 0,1-1 0,3 0-1,2-1 0,4-2 1,1 0-1,0-2 2,0-1 0,1 0 0,-2-1 1,-2 1 1,-2-2 0,-2 2 1,-1 0 1,-1 4 1,-1 2 3,-1 4 0,-2 0 3,-2 1 1,-1 0 2,-3 0 3,-1 0 1,-3-1 0,-1 1 2,-2 0 0,-1-1 0,1-2-2,1-3-2,1 0-1,2-3-1,3-1-2,3 0-1,3-1-1,2-2-1,1-2-1,1-2-1,0-1-1,2-2-1,3 0 2,1 0 1,2 1 1,1-1 0,0 2 0,0 1 0,1 1 1,-1 0-1,0 2 0,0 1 0,0 0 1,0 0 0,0-2 0,0-1-1,1-3 1,-2 0-1,0 2 1,-2 2 0,0 3 0,-3 0 0,-6 0-2,-4 0 1,-4 0-2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69222 10513,'0'-16,"-8"8,1 0,-17 8,1 0,-1 24,1-1,15 24,0 0,0 8,0 0,16-1,0 1,15-8,1 0,15-39,0 0,16-32,0 1,-8-55,0-1,-24-7,1 0,-40 39,0 0,-23 32,0-1,-55 39,0 1,47 7,0 1,16-9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60143 9910,'-32'-63,"-7"40,0-1,31 40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25"/>
    </inkml:context>
    <inkml:brush xml:id="br0">
      <inkml:brushProperty name="width" value="0.05666" units="cm"/>
      <inkml:brushProperty name="height" value="0.05666" units="cm"/>
      <inkml:brushProperty name="color" value="#F2395B"/>
    </inkml:brush>
  </inkml:definitions>
  <inkml:trace contextRef="#ctx0" brushRef="#br0">41877 16475 388,'-6'-36'43,"2"7"-3,4 7-1,3 7-2,2 5-2,3 3-1,3 2-1,4 4-2,0 1-2,-1 0-6,-1 0-4,0 0-6,-1 1-2,3 2 1,1 2-1,3 2 1,0 0-2,-3 1-2,-1 0-3,-2 0-3,-1 0-1,1-1 0,1 1 0,2 0-1,-1-1 0,-1-1 0,-1 0-1,0-2 0,-2 0-1,1 0 2,0 0 0,0 0 0,0-1 1,1 0 1,1-2 1,2 0 0,0-1 0,1 0 1,1 0-1,1 0 1,2 0-1,3 0 1,3 0 0,3 0 0,1 0-1,1 0 1,-1 0-1,0 0 0,-1 0 0,-5 0 0,-3 0-1,-4 0 0,-3 0-1,1 0 0,0 0-2,-1 0-1,1-1 0,0 0 0,-1-2 0,1 0 1,0-1 0,-1 0-1,1 0 1,0 0 1,-1 0-1,1 1 1,0-2 0,-1 2 1,2-1 1,3 2 2,4 0 3,2 2 1,1 1 2,0 2 0,1 2 0,-1 2 0,0 0 0,-3-1-2,-1-1-1,-3 0-1,-1-2-1,-1 0-1,0-2 1,-2 0 0,0-1-1,-1 0-3,1 0-1,0 0-1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26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39572 18165 425,'-19'-6'68,"7"1"-7,8 2-8,8 2-6,5 2-6,3 2-1,4 2-2,2 1-3,0 1-3,-1-2-5,-2-2-6,-2-2-5,-1-1-3,1 2-2,1 0-1,1 2-2,2-1-1,2-1 1,1 0 0,3-2 0,1 0-1,1 0-2,1 0-3,1 0-2,-1 0-1,0 0-1,-1 0-1,-1 0 0,0 0-1,-1-2 1,1 0 0,-1-1 0,0-1 1,-1 2 0,-1 0 1,0 2 0,0 0 1,2 0 1,4 0 3,3 0 1,0 0 1,-3 2 0,-3 0 0,-3 2 0,-2-1-4,-1-1-4,0 0-5,-2-2-5,-1 2-16,-1 2-28,-1 3-28,0 4-28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29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4244 4475 638,'-18'0'28,"10"1"4,11 2 5,12 0 3,8-1 1,6-6-4,8-4-2,7-5-3,3-3-6,2-2-7,0 0-8,2 0-8,-3-1-5,-6 2-2,-6 2-3,-6 3-1,-5 1-6,-5 2-11,-4 2-9,-6 3-10,-5 0-2,-2 0 4,-6 0 6,-2 0 3,-5 0 6,-2 0 5,-3 0 4,-3 0 6,-3-1 4,-3-2 3,-3-1 5,-3-3 4,0 0 4,3 0 4,3 2 4,3 1 4,3 0 3,1 2 1,2 1 2,3 1 2,1 1 2,2 3 4,2 4 3,2 2 5,2 2-4,1 2-7,0 0-10,2 1-8,0-1-13,2-6-19,0-4-18,1-6-18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30"/>
    </inkml:context>
    <inkml:brush xml:id="br0">
      <inkml:brushProperty name="width" value="0.02935" units="cm"/>
      <inkml:brushProperty name="height" value="0.02935" units="cm"/>
      <inkml:brushProperty name="color" value="#F2395B"/>
    </inkml:brush>
  </inkml:definitions>
  <inkml:trace contextRef="#ctx0" brushRef="#br0">5419 14249 749,'-56'-8'-13,"14"0"10,14 0 11,13 0 9,8 0 4,-1-2-3,0 0-3,0-1-3,0-3-2,0-5-1,1-5-1,-1-5 0,1-6-2,2-6-1,2-8-1,2-6-2,1-2 0,0 2 0,0 4 0,0 2 0,1 0 0,2-6-1,2-4-1,2-5 0,1-2-1,3 3 1,2 1 1,2 3 0,0 1 2,1 2 1,0 2 3,-1 2 1,2 3 0,1 2-2,3 3-2,2 4-3,2 2 0,2 1-1,4 3 1,3 2 1,2 2-1,1 1 1,0 3 1,2 1 0,0 2 1,1 1 0,-1 1 1,0 1 0,-1 2 0,0 3 0,-1 2-1,-1 4 1,-3 2-1,-2 1 0,-3 0 1,-3 2-1,-2 0-1,-3 2-2,-1 0-4,-2 2-2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30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7950 11625 554,'52'-22'99,"-6"3"-21,-6 3-22,-6 3-21,-3 2-13,-1 0-5,-2 2-4,1 1-5,-3 1-3,-2 2-1,-1 2-2,-2 2 0,-3 3-1,-1 4 1,-3 4 0,-1 3 1,-3 4 0,-2 1 0,-4 3 1,-2 2 0,-3 0 2,-1 0 1,0 1 3,-1-1 2,-3 2 1,-4 3-2,-4 3-1,-3 3-2,-3 0-3,1 0-5,-1-1-4,1-1-5,-2 1-8,0 4-11,-1 4-11,-1 4-10,2-2-7,3-10-2,5-8-3,3-8-3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1:32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64000 11800 621,'0'15'146,"0"-1"-35,0-1-33,0 0-34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23"/>
    </inkml:context>
    <inkml:brush xml:id="br0">
      <inkml:brushProperty name="width" value="0.07032" units="cm"/>
      <inkml:brushProperty name="height" value="0.07032" units="cm"/>
      <inkml:brushProperty name="color" value="#F2395B"/>
    </inkml:brush>
  </inkml:definitions>
  <inkml:trace contextRef="#ctx0" brushRef="#br0">10684 34095 312,'-24'-1'0,"-1"-2"0,-1-2 0,-1-1 0,2-2 1,7 2-1,5 1 2,7 0-1,3 2 12,3 0 21,4 2 22,2 0 21,2 2 4,2 2-14,0 2-15,2 2-14,0 0-9,3 0-3,1-2-5,3 0-3,1-2-2,1 1-3,1 0-1,1 0-2,1 1-1,1 0-2,1 1-2,1 2-2,1-1 0,-1 1 0,1 0 0,-1 0 0,1-1-1,3-1-1,1 0-2,3-2-1,-1-2-2,0-4 1,-1-4-1,-1-3-1,2-4 1,8-2-1,7-1-1,6-3 0,1 1 0,-4 3 1,-6 3 1,-4 2 0,-5 4 2,-3 2 2,-5 4 1,-4 3 3,-2 1 1,-1 3 1,-1 2 1,0 2 1,-1 1 2,1 1 1,1 1 2,1 2 2,0-3 0,1-3-2,-1-4-2,1-4-3,0-3-1,3 0-2,1-2-2,3 0-2,0 0-2,2 0-2,1 2-1,1 0-2,0 2 0,0 2-1,1 2-1,-1 2 0,-1 0 0,0-1-1,-1 0-1,-1-2 0,1-1 0,3 0-1,2-1 0,4-2 1,1 0-1,0-2 2,0-1 0,1 0 0,-2-1 1,-2 1 1,-2-2 0,-2 2 1,-1 0 1,-1 4 1,-1 2 3,-1 4 0,-2 0 3,-2 1 1,-1 0 2,-3 0 3,-1 0 1,-3-1 0,-1 1 2,-2 0 0,-1-1 0,1-2-2,1-3-2,1 0-1,2-3-1,3-1-2,3 0-1,3-1-1,2-2-1,1-2-1,1-2-1,0-1-1,2-2-1,3 0 2,1 0 1,2 1 1,1-1 0,0 2 0,0 1 0,1 1 1,-1 0-1,0 2 0,0 1 0,0 0 1,0 0 0,0-2 0,0-1-1,1-3 1,-2 0-1,0 2 1,-2 2 0,0 3 0,-3 0 0,-6 0-2,-4 0 1,-4 0-2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25"/>
    </inkml:context>
    <inkml:brush xml:id="br0">
      <inkml:brushProperty name="width" value="0.05666" units="cm"/>
      <inkml:brushProperty name="height" value="0.05666" units="cm"/>
      <inkml:brushProperty name="color" value="#F2395B"/>
    </inkml:brush>
  </inkml:definitions>
  <inkml:trace contextRef="#ctx0" brushRef="#br0">41877 16474 388,'-6'-36'43,"2"8"-3,4 6-1,3 7-2,2 5-2,3 3-1,3 2-1,4 4-2,0 1-2,-1 0-6,-1 0-4,0 0-6,-1 1-2,3 2 1,1 2-1,3 1 1,0 2-2,-3 0-2,-1 0-3,-2-1-3,-1 1-1,1 0 0,1 0 0,2-1-1,-1 0 0,-1 0 0,-1-2-1,0 0 0,-2-2-1,1 1 2,0 0 0,0 0 0,0-1 1,1 0 1,1-2 1,1 0 0,1-1 0,2 0 1,0 0-1,1 0 1,2 0-1,3 0 1,3 0 0,3 0 0,1 0-1,0 0 1,1 0-1,-1 0 0,-2 0 0,-3 0 0,-5 0-1,-3 0 0,-2 0-1,-1 0 0,1 0-2,0 0-1,-1-1 0,1 0 0,0-2 0,-1 0 1,1-1 0,0 0-1,-1 0 1,1 1 1,0-2-1,-1 2 1,1-1 0,0 0 1,1 1 1,3 0 2,3 2 3,3 0 1,1 2 2,1 2 0,-1 2 0,1 2 0,-2 0 0,-2-1-2,-1-1-1,-2 0-1,-3-2-1,0 0-1,0-2 1,-2 0 0,0-1-1,-1 0-3,1 0-1,0 0-1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26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39572 18165 425,'-19'-6'68,"7"1"-7,8 2-8,8 2-6,5 2-6,3 2-1,4 2-2,2 1-3,0 1-3,-1-2-5,-2-2-6,-2-2-5,-1-1-3,1 2-2,1 0-1,1 2-2,2-1-1,2-1 1,1 0 0,3-2 0,1 0-1,1 0-2,1 0-3,1 0-2,-1 0-1,0 0-1,-1 0-1,-1 0 0,0 0-1,-1-2 1,1 0 0,-1-1 0,0-1 1,-1 2 0,-1 0 1,0 2 0,0 0 1,2 0 1,4 0 3,3 0 1,0 0 1,-3 2 0,-3 0 0,-3 2 0,-2-1-4,-1-1-4,0 0-5,-2-2-5,-1 2-16,-1 2-28,-1 3-28,0 4-28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29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4244 4475 638,'-18'0'28,"10"1"4,11 2 5,12 0 3,8-1 1,6-6-4,8-4-2,7-5-3,3-3-6,2-2-7,0 0-8,2 0-8,-3-1-5,-6 2-2,-6 2-3,-6 3-1,-5 1-6,-5 2-11,-4 2-9,-6 3-10,-5 0-2,-2 0 4,-6 0 6,-2 0 3,-5 0 6,-2 0 5,-3 0 4,-3 0 6,-3-1 4,-3-2 3,-3-1 5,-3-3 4,0 0 4,3 0 4,3 2 4,3 1 4,3 0 3,1 2 1,2 1 2,3 1 2,1 1 2,2 3 4,2 4 3,2 2 5,2 2-4,1 2-7,0 0-10,2 1-8,0-1-13,2-6-19,0-4-18,1-6-18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12875 39454,'-31'-16,"-8"-15,0-1,31 17,0-1,8 8,0 0,8-7,0-1,47-7,-1-1,-7 24,1 0,-25 8,1 0,-24 46,0 1,-40 39,1 0,-16 0,0 0,32-39,-1 0,24-31,0-1,40-15,-1 0,23-8,1 0,-8-32,0 1,-32 8,1-1,-8 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30"/>
    </inkml:context>
    <inkml:brush xml:id="br0">
      <inkml:brushProperty name="width" value="0.02935" units="cm"/>
      <inkml:brushProperty name="height" value="0.02935" units="cm"/>
      <inkml:brushProperty name="color" value="#F2395B"/>
    </inkml:brush>
  </inkml:definitions>
  <inkml:trace contextRef="#ctx0" brushRef="#br0">5419 14248 749,'-56'-8'-13,"14"0"10,14 0 11,13 0 9,7 0 4,1-1-3,-1-2-3,0 0-3,0-3-2,0-5-1,0-5-1,1-5 0,0-6-2,2-6-1,2-8-1,2-6-2,1-2 0,0 2 0,0 4 0,0 3 0,1-2 0,2-4-1,2-6-1,2-3 0,1-3-1,3 2 1,2 3 1,2 1 0,0 2 2,1 2 1,0 3 3,-1 1 1,2 2 0,1 4-2,3 2-2,2 4-3,1 2 0,4 1-1,3 3 1,3 2 1,2 1-1,0 3 1,2 2 1,1 1 0,0 2 1,0 1 0,0 1 1,0 1 0,0 2 0,-2 3 0,0 2-1,-1 4 1,-3 2-1,-2 1 0,-3 0 1,-3 2-1,-2 0-1,-3 2-2,-1 0-4,-2 2-2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30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7950 11625 554,'52'-22'99,"-6"3"-21,-6 3-22,-6 3-21,-3 2-13,-1 0-5,-2 2-4,1 1-5,-3 1-3,-2 2-1,-1 2-2,-2 2 0,-3 3-1,-1 4 1,-3 4 0,-1 3 1,-3 4 0,-2 1 0,-4 3 1,-2 2 0,-3 0 2,-1 0 1,0 1 3,-1-1 2,-3 2 1,-4 3-2,-4 3-1,-3 3-2,-3 0-3,1 0-5,-1-1-4,1-1-5,-2 1-8,0 4-11,-1 4-11,-1 4-10,2-2-7,3-10-2,5-8-3,3-8-3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21:32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64000 11800 621,'0'15'146,"0"-1"-35,0-2-33,0 1-34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25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9845 9813 579,'-13'-2'7,"4"-2"13,6-4 13,5-2 13,4-2 4,7-1-6,5-1-5,7-1-5,3-1-4,1 2-4,1 1-3,1 1-3,-2 1-5,-2 2-9,-3 2-8,-3 3-7,-2 0-4,-1 2 2,-1 0 0,0 2 1,-7-2-9,-9-4-21,-9-4-21,-11-3-20,-3-3-2,3 2 21,3 1 19,3 1 21,1 0 15,0 2 12,0 1 13,1 1 12,-1 1 6,2 2-1,1 2 0,1 2-2,1 2 0,2 4-1,2 2 0,2 3-1,1 3-1,0 0-3,0 1-4,0 1-2,0 2-3,2 3-2,0 3-2,2 3-3,0 2-3,1 1-1,2 1-3,0 1-2,1 1-1,0 2-3,0 2-2,-1 2-2,1 0-2,-2-1-4,-1-3-3,0-2-4,-2-3-3,0-5-4,-2-5-3,0-5-4,-4-4-1,-6-2 0,-6-4 1,-5-2-1,-3-5 5,3-2 6,1-5 6,3-4 6,1-1 7,2 1 6,2 1 6,3 1 7,0 0 1,2 2 0,1 1-1,0 1-1,2-2 1,2 0 5,2-3 5,2-1 4,3-4-1,6-2-5,4-3-7,5-2-5,3-2-7,1 3-8,1 1-9,1 3-8,-2 1-7,-1 2-6,-4 3-7,-3 1-6,-2 1 0,-1 1 6,-1-1 5,0 0 6,-3 1 6,-1 1 5,-2 0 5,-2 2 6,-2 0 4,-1-2 4,0 0 4,-1-1 3,-1 0 1,0 0-2,0 2-1,0 1-2,0 0 4,2 2 9,0 1 9,1 0 9,2 2 3,0 0-3,1 2-1,2 1-3,0 2-2,0 5-4,-1 5-3,1 6-4,-1 2-3,0 3-1,-2 1-1,0 3-3,-2 1-1,2 2-3,-2 2-2,1 3-2,0-1-3,-2-2-3,0-2-1,-2-1-4,0-4-1,0-3-3,0-5-3,0-3-2,-2-6-4,-4-6-5,-4-8-3,-3-6-6,-2-6 1,0-3 4,2-5 5,1-3 5,1-1 5,1 3 5,0 4 5,2 2 6,1 2 5,2 2 5,2 3 4,2 1 5,1 5 4,0 6 4,0 7 5,0 8 4,0 4-3,0 3-6,0 3-9,0 3-8,1-3-9,2-9-11,2-9-10,2-8-12,1-5-2,2-2 5,0 0 7,1-1 5,-1 3 7,-2 8 5,-4 8 7,-2 8 7,-5 4 2,-2 1 2,-5 1 0,-4 1 0,0 0 0,1-2 1,2 0-1,2 0-1,2-3 0,-1-3 0,0-3-2,0-3 0,3-4-2,8-8-5,6-6-4,8-7-4,1-4-1,0-1-1,0-1 2,-2-1-1,0-1-2,-1 1-5,1 0-6,0-1-5,-3 3-1,-3 3 5,-4 4 3,-4 5 5,-2 1 2,2 0 0,0 0-1,2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25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11650 9508 636,'0'-23'1,"0"2"4,0 3 3,0 1 3,0 8 8,0 12 12,0 13 13,0 14 13,1 6 0,4 2-11,2 2-12,3 2-12,3 4-8,0 6-4,1 5-6,1 7-3,1 8-7,1 10-5,1 12-7,1 10-6,-1-3-3,-3-16 2,-2-17 1,-4-17 0,-1-8-2,-1 0-5,1 0-6,0 0-5,-1-2-1,-2-7 5,-3-6 4,0-5 5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26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11950 9815 735,'14'-70'46,"-3"18"-2,-2 18-4,-4 17-4,-2 14-3,-2 8-8,-2 9-5,-2 10-6,0 1-7,0-2-9,2-3-8,0-2-8,2-4-3,2-3 1,2-3 3,2-2 2,2-4-3,1-2-5,3-4-7,2-2-5,0-2-1,-1 2 5,-1 1 6,0 0 5,-2 2 5,-1 2 2,-1 2 3,0 2 3,-3 3 6,-1 2 7,-2 3 8,-1 4 7,-3 1 3,-1 1-3,0 1-3,-1 1-3,-2 0 0,0-1 3,-2-1 3,0-1 3,1-2-3,4-4-7,4-5-9,4-2-8,2-6-3,2-6 2,0-6 0,1-5 1,0-2-6,-2 5-14,-2 3-14,-2 4-14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27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12902 8602 582,'7'-21'19,"0"3"2,-2 4 2,0 5 3,-1 1 0,3 2 0,2 0 0,2 2 0,0 1-3,-1 2-3,0 2-5,-2 2-4,-1 2-1,0 4 1,-2 2 1,0 3 1,-2 3-7,-1 3-16,0 3-16,-2 3-17,-1 1-4,-3-3 7,-4-2 6,-2-1 6,-1-3 2,0-3-2,2-3-4,1-2-2,0-3 2,0-1 7,0 0 7,1-2 7,0-1 12,4-2 16,2-2 17,4-2 16,0 2 3,-2 6-8,-2 6-10,-2 6-8,-3 3-6,-2 2-5,-3 3-3,-3 1-3,-1 0-3,2-3-2,2-3-1,3-2-3,3-6-1,8-7-4,6-7-3,7-6-3,4-4-1,1-1 0,1-1 1,1-1 0,-1 0 1,-3 4 0,-3 3 0,-2 2 1,-5 5 2,-3 4 4,-4 5 4,-4 6 4,-3 2 1,-2-1 0,-1 1-2,-3 0-2,0-1 1,0-1 3,2-1 1,1-1 2,3-3-1,8-4-5,6-6-4,7-4-4,3-2-3,-3 0 2,-1 2 0,-2 1 2,-2 2 1,-3 7 5,-1 6 2,-2 6 4,-2 1 2,-2-3-1,-2-3-1,-2-2 0,1-7-4,4-10-8,4-10-8,4-9-8,1-7-7,1-1-7,0-2-5,0-2-7,-1-2 0,1 0 9,0-2 6,0 0 9,-2 1 5,-1 7 7,-2 6 5,-2 6 5,-2 3 6,0 4 4,-2 3 5,0 3 5,-1 3 9,0 4 12,0 4 11,0 4 14,0 2-1,2-1-11,0 1-12,2 0-12,0 0-8,1 0-5,2 0-5,0-1-6,1 1-4,2-2-1,0-1-2,1 0-2,1-2-2,0-1-3,-1 0-2,1-1-3,-2 1-5,-4 5-8,-4 6-9,-4 4-7,0 0 0,4-5 11,4-5 9,4-4 12,0-2 1,-1 3-7,-2 4-5,-2 2-7,-3 3-2,-4 2 2,-4 1 2,-4 3 2,-4 1 2,-3 3 2,-5 1 3,-3 3 2,-1-3 2,5-3 4,3-6 1,5-5 3,2-3 9,2 0 14,2-2 15,2 0 14,5-4 6,6-5-2,7-4-1,8-5-2,2-2-7,2-1-10,1 0-10,1 1-11,-1 1-6,-3 4-2,-3 4 0,-3 4-2,-2 3-1,-2 2-2,-3 2-2,-1 2-1,-1 3 0,-2 3 3,-1 5 4,0 4 3,-2 0 2,-1 0 3,0-1 2,-1 0 2,-2-3 2,-1-1-2,0-3 1,-1-1-1,1-3-1,6-4-4,4-4-4,5-4-2,4-4-8,1-2-11,3-3-9,1-3-11,1-1-5,-3 2 0,-1 3 1,-2 1 1,-3 1-1,-1 2-2,-2 1-2,-2 0-3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29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17050 7922 583,'16'-22'26,"-1"1"-1,1 2-1,-1 3-2,1 0-1,1 1-1,2-1-2,0 0-2,-2 3-1,-1 3-2,-4 4-2,-3 4-2,-2 5-3,0 6-5,-2 5-4,0 7-4,-2 1-3,-1-1 1,0-3 1,-2-1 0,0-2 1,0-1 2,0-1 1,0 0 1,1-2 1,0-1 0,2 0 1,0-2 1,1 0 0,2 0 2,0 0 2,2-1 2,-1 1 0,-1 0-3,-1 0-1,0 0-1,-2 0-3,0-1-1,-2 1-1,0 0-2,-3-1-1,0-1-1,-3 0-1,-2-1 0,-1-2-1,-2-1 0,0 0-2,-1-2 0,-2-1 0,-1-4 1,-3-2-1,-1-3 1,-1-4 2,2-2 1,3-3 2,1-3 2,3 0 0,3 1-1,2 3 0,4 1-2,0 3 2,0 2 7,-2 4 6,0 3 6,0 4 10,2 6 13,2 5 15,2 7 14,1 5 0,0 3-12,0 4-12,0 5-12,1 6-11,3 10-9,3 10-8,4 9-10,1 3-9,1-3-7,1-5-8,1-3-8,-1-7 0,-3-8 4,-3-10 6,-2-8 6,-3-5-2,-1-3-7,-1-1-8,0-2-8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30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18205 7166 698,'-8'-12'33,"2"8"5,1 8 6,0 8 6,1 5-3,-2 7-10,0 3-10,-1 6-10,-2 2-9,-2-1-8,-2-2-8,-1 0-9,-1 0-5,1-1-2,0 0-3,2 0-2,1-2-2,3-7-3,1-5-1,2-6-2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30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18121 7497 557,'22'-14'2,"-3"2"2,-3 4 4,-2 3 3,-3 1 4,1 2 7,0 0 7,-1 2 5,0 0 2,0 2-5,-2 0-5,0 2-4,-2 1-7,-1 3-6,-1 4-8,0 2-7,-3 3-7,-4 1-3,-4 3-5,-4 1-5,-2 1-3,1-1-1,-1-1-1,0-1-1,1-2 2,-1-4 3,0-5 4,1-3 4,0-2 5,2 0 5,2 0 5,2 0 5,3-2 5,4-4 5,4-4 4,4-4 5,2-2 3,1 1 1,1-1 1,2 0 2,-1 1-1,-1 1-5,-1 0-5,-1 2-3,-3 6-7,-6 10-8,-6 11-9,-6 11-7,-5 6-3,-5 0 4,-5 2 3,-5 1 3,-1-2 3,4-2 2,2-3 2,3-3 2,3-5 3,2-4 4,4-4 5,3-6 4,6-5 5,10-4 6,9-6 6,11-4 7,3-3 0,-2-1-6,-1-1-4,-3-1-6,0-3-7,1-2-11,1-3-9,1-3-10,-2 1-6,-3 5-3,-5 5-2,-3 5-2,-4 2-2,-4 0 0,-4 1 0,-4-1-1,-3 0 3,-2 2 7,-2 1 7,-2 0 6,0 1 6,-1 0 6,0 0 3,1 1 6,-1-1 4,2 2 4,1 0 4,1 2 3,1 3 4,4 5 3,2 7 4,4 6 3,1 2-1,3 3-8,2 0-6,2 0-8,0 2-5,-1 1-3,0 1-4,-2 1-4,-1-1-3,-1 0-2,0-1-2,-2-1-3,0-1-3,-2-3-1,0-2-2,-2-1-2,-1-3-1,-4-3-1,-2-2 0,-3-4 0,-3-2 0,0-1 4,-1 0 2,-1-2 3,0-3 2,1-8 1,1-6 0,0-7 1,4-5 1,7-5 0,4-3 0,7-4 1,5-3-5,4-2-9,3-2-9,5-2-8,0 1-4,0 4 1,-1 4 3,-1 3 1,-3 6 2,-3 5 4,-4 7 4,-4 5 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14393 39094,'0'-16,"0"8,0 1,-8-17,0 1,0 23,0 0,8-8,0 0,0 55,0 0,8 16,0-1,8-23,-1 0,9-23,-1 0,9-24,-1 0,-8-23,1-1,-16-7,0 0,-16 0,0 0,-8 15,1 1,-1 23,0 0,1 16,-1-1,8 40,0 0,-15 15,-1 1,-7 7,0 0,-1-23,1 0,23-47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31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19818 7127 513,'-14'-6'10,"3"2"18,3 4 19,2 3 19,3 2 4,0 5-13,2 4-13,0 3-12,2 4-8,2 1-3,2 3-3,2 1-3,1 4-3,2 3-2,0 4-2,1 4-1,1 3-2,0 0 0,-1 2-2,1 0 1,-1 0-3,0-4-5,-2-2-3,-1-3-5,0-4-1,-2-4 2,-1-3 2,0-5 1,-6-6-4,-8-10-12,-9-10-12,-9-10-11,-4-6-2,-1-5 7,1-3 7,0-4 6,0-1 6,3 3 2,2 3 4,1 3 3,3 4 3,5 3 5,3 4 4,4 5 4,4 0 5,0 0 3,4-2 3,1 1 5,2-3 1,3-2-1,4-2 0,2-1-1,2-1-1,2 3-1,0 1-2,1 2-2,-1 4-1,-1 6-4,-2 6-2,-2 6-4,-4 5-1,-4 5 1,-6 5-1,-4 5 1,-4 3-1,-1-1 1,-3 0 0,-1 1 1,-1-2 0,2-2 1,2-2 2,3-1 1,5-8-1,10-14-4,10-14-4,9-13-4,8-11-3,5-5-4,4-6-3,6-6-2,2-1-4,2 5-5,0 3-3,2 3-4,-5 7 1,-8 8 7,-9 7 7,-9 9 7,-8 6 9,-6 10 10,-8 6 11,-6 9 10,-4 2 3,0-1-3,1-3-5,-1-1-2,1 0 1,0 3 10,2 3 9,1 3 9,3 0-1,6-3-12,6-3-12,5-3-11,6-2-8,4-2-3,3-3-5,4-1-3,4-3-3,1-4 1,2-4 0,3-4 1,-4-2 0,-8 1 2,-7-1 1,-8 0 1,-4 0-9,1 0-20,1 1-20,2-1-20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32"/>
    </inkml:context>
    <inkml:brush xml:id="br0">
      <inkml:brushProperty name="width" value="0.04603" units="cm"/>
      <inkml:brushProperty name="height" value="0.04603" units="cm"/>
      <inkml:brushProperty name="color" value="#00BFF3"/>
    </inkml:brush>
  </inkml:definitions>
  <inkml:trace contextRef="#ctx0" brushRef="#br0">21820 5500 478,'-11'16'55,"8"1"-1,9 1-2,10 1-2,4-1-5,1-2-9,1-4-10,1-3-8,-1-1-7,-1 0-6,-3 0-5,-1 0-5,-2 0-6,-1 1-5,-1 1-6,0 2-6,-3 0-2,-3 1-1,-2 1 1,-4 1 0,-3 0 2,-3 0 5,-5-2 4,-4-1 4,-3 1 3,-1 1 1,-3 3 0,-1 2 1,0-1 4,5-1 7,3-2 7,4-3 7,3-1 5,0 0 1,2-2 3,1 0 2,1-2 0,3-1 0,4-1-2,2 0 0,4-2-3,2 0-6,3-2-4,3 0-4,2-2-5,-1 0-1,1-2-2,0 0-3,-3 1-5,-3 4-11,-4 4-10,-4 4-10,-5 2-1,-5 3 8,-4 1 9,-5 3 8,-4 1 6,-3 1 4,-3 1 3,-3 1 4,-1-1 3,3-3 3,1-3 3,3-2 4,6-5 4,14-5 6,12-4 6,13-5 6,7-4-1,-1-2-9,0-2-9,1-1-9,-3-1-4,-2 4-2,-3 3-1,-2 3 0,-5 5-1,-3 7-1,-4 9 0,-4 7 0,-5 5 2,-2-1 3,-5 0 4,-4 1 3,-1-1 2,0-1 1,2-1 0,1-1 2,1-2-1,4-3 1,2-3-1,4-3 0,3-3 0,7-2 0,6-4 0,6-2 1,4-7-2,6-8-4,5-9-3,4-9-4,4-3-5,2 0-9,2 1-9,2 1-9,-4 4-6,-10 5-3,-10 7-3,-9 5-3,-6 3-4,-1 0-5,-1 0-5,0 1-5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49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46944 34437 554,'-62'7'55,"15"-1"-11,15 0-11,17-2-11,6 1-6,-2 2 1,-2 2 0,-1 2 0,-2 1 0,2 3-1,1 2-1,1 1-1,1 2 0,0-1-1,2 1-1,1 0-1,0 2 0,0 8 1,0 7 0,1 7 0,0 1 1,2-1-2,2-2-1,2-1 0,2-3-2,2 0-1,2-2-3,2 0-2,2-1-2,3-3 0,3-2-2,3-1 0,3-4-1,1-1 0,3-4 2,1-3 0,0-3 0,-3-3 1,-3-3 0,-3-2 0,0-3-1,3-2 1,3-2-1,3-2 0,2-4-2,1-4-2,1-5-1,1-5-3,-1-4-1,0-3-1,-1-3 0,-1-2-1,-2-5 1,-1-3 0,-3-4 1,-1-3 0,-4-3 1,-3 4 1,-4 1 2,-4 2 0,-3 2 1,0 5 1,-2 4 0,0 4 1,-3 1 0,-2-1 3,-4-1 0,-2-1 3,-2 1 0,-1 3-1,-2 4-1,0 2 0,-1 2-1,-1 0 0,-1 2 1,-1 1-1,-1 2 1,-1 1 1,-1 2 0,-1 2 1,-1 3 0,-1 2-1,-1 4 1,-1 3 0,0 1-2,0 3 0,-1 2-3,1 2-1,0 1-3,3 3-4,1 2-5,3 1-3,2 1-5,2-1-2,4 0-4,3-2-3,2-1-1,2-1 0,2-1 0,3 0 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49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47770 35000 567,'-14'45'161,"3"-2"-38,3-4-39,2-2-39,2 3-27,1 8-16,-1 9-18,0 9-17,1-1-4,2-11 5,2-10 5,2-11 7,1-8-4,0-4-15,-1-3-14,1-4-14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0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50633 34463 547,'21'-22'15,"-3"6"8,-5 5 10,-3 5 9,-1 2 4,2 2-3,1 0-2,3 2-2,-1 1-5,-1 4-8,-2 2-6,-2 3-8,-2 3-3,-1 0-1,0 1 1,-2 1 0,-2 1-3,-6 1-7,-4 1-6,-5 2-6,-4 0-6,-1 0-2,-3 2-4,-1 1-4,0-1 1,3-4 4,3-5 3,3-3 5,3-3 5,6-2 8,4-3 9,6 0 8,3-4 4,5-2 3,4-4 1,3-2 2,3-1 0,-1 3-4,1 1-2,-1 2-3,-1 2-1,-3 2-1,-3 2-1,-3 2 0,-2 2-1,-2 2-4,-2 1-3,-2 3-4,-3 2-1,-3 1-3,-2 3-2,-3 2-2,-3 1-1,-2 1 0,-2 1 0,-1 1-1,-2-1-1,-2-1-1,0-3-3,0-1-2,-1-3-1,0-3 0,2-3 0,1-2 1,2-3-4,1-2-7,2-2-5,2-2-8,2-2-2,1-2 1,0-2 2,2-1 1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0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50142 33863 487,'-9'-15'-1,"-2"2"-4,-1 2-1,-3 3-4,-1 1 2,-1 2 9,-2 2 7,1 2 8,-2 2 6,0 2 5,1 2 5,-1 2 6,-1 2-1,-3 5-6,-3 4-5,-2 3-6,-4 4-2,-1 3 0,-3 3 0,0 3 1,0 0-1,7-2-2,5-2-1,7-1-2,2 0-1,1 6 0,-1 5 0,0 4 0,3 4 0,3 0 1,4 1 0,4 2 1,4-2-1,4-2-2,4-4-2,3-2-2,5-4-1,3-4-3,5-4-2,3-3-3,4-5-3,1-3-2,2-5-4,2-3-3,-1-2 0,-3-2 1,-5-1 2,-3 0 3,-3-2-1,1-2 0,-1-2-2,0-2-2,3-4 0,3-6-1,5-5-1,3-7 0,1-5-1,-2-4 1,-2-6 1,-1-4 0,-4-4 0,-2-2 1,-3-2 1,-2-2-1,-5 1 2,-3 1 1,-4 2 0,-5 2 2,-2 3-1,-4 4 0,-2 4 0,-3 4-2,-4 3 0,-4 3 2,-4 3 0,-3 3 0,-3 3 1,-1 5-1,-1 3 0,-1 4 0,1 3 0,1 2 0,3 2 1,1 2 0,3 1-1,3 0 0,3 0-2,2 0-1,3-1-1,-1 1-2,0 0 0,0 0-2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1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53626 33966 529,'5'-12'11,"-5"8"21,-4 8 21,-5 8 22,-4 5 3,-3 3-15,-3 3-17,-3 3-16,-2 1-10,1 0-6,-1 1-5,1-1-6,1-1-2,5-3 3,3-3 3,4-3 3,6-2-1,8-3-4,8-1-5,7-2-3,6-2-1,3-2 0,3-3 3,3 0 0,0-3 0,-2-1-1,-2 0-2,-1-1-2,-4-1-3,-3 2-6,-5 0-5,-3 2-5,-5-2-10,-4-4-16,-6-4-15,-4-3-16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1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54072 34187 535,'-1'-15'3,"0"2"5,-2 2 6,0 3 5,-2 3 9,-2 8 11,-2 6 11,-1 7 11,-2 5 0,0 5-11,0 3-10,1 5-11,0 2-7,0 4-5,2 2-4,1 4-4,0 2-7,0 2-11,0 2-10,1 2-9,0-3-10,2-5-9,2-6-8,2-5-9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1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52907 33286 463,'-31'-56'43,"5"12"-4,2 13-3,3 14-2,0 6-5,-1 2-2,-3 2-5,-1 2-2,-3 4-4,-3 4-2,-3 5-2,-2 6-2,-3 3 0,1 5 0,0 3 1,0 5 1,-1 2-1,-1 2 0,0 2-1,-1 3 0,1 0-1,5 0 0,5 0 1,5 0 0,4 6 2,1 12 1,3 11 2,1 12 2,4 1 0,4-11-4,6-11-2,5-11-3,6-5-3,11-2-4,9 0-4,11-1-4,5-6 0,3-8 0,4-9 2,2-8 0,2-7 0,0-4-5,0-4-5,0-4-3,0-5-2,1-9 1,2-7 0,0-8 2,-1-9 0,-1-8 0,-2-9 1,-2-9 0,-5-4-1,-6 2 0,-7 0-2,-7 1 0,-6 2-1,-5 3 0,-5 3 0,-4 3 1,-7 4 1,-8 5 2,-8 4 3,-7 6 2,-6 5 2,-1 7 2,-2 7 0,-3 8 2,-2 5-1,-2 6-2,-4 6-2,-2 6-2,2 3-3,9 2-3,9 0-3,9 1-3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2"/>
    </inkml:context>
    <inkml:brush xml:id="br0">
      <inkml:brushProperty name="width" value="0.04853" units="cm"/>
      <inkml:brushProperty name="height" value="0.04853" units="cm"/>
      <inkml:brushProperty name="color" value="#00BFF3"/>
    </inkml:brush>
  </inkml:definitions>
  <inkml:trace contextRef="#ctx0" brushRef="#br0">57732 33875 453,'2'-15'9,"6"4"18,4 3 19,5 3 17,4 1 7,3 0-6,3 0-7,3 0-5,-1 2-8,-3 4-7,-5 4-8,-3 4-7,-4 3-8,-3 3-5,-3 3-6,-2 3-5,-6 2-5,-6 3-5,-7 1-6,-7 2-3,-5 0-3,-3-1 0,-3-3 0,-3-1 1,1-3 1,2-1 3,3-3 2,3-1 3,3-3 5,3-3 6,3-3 6,3-2 6,7-3 3,12 0 1,11-2 1,13 0 1,6-3-2,2 0-6,2-3-3,2-2-6,-1 0-2,-2 2-1,-3 2 0,-4 2-1,-2 1-8,-3 0-13,-3 0-14,-3 0-14,-3 0-5,-3 0 5,-3 0 3,-2 0 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14600 40416,'16'-16,"15"16,0 0,-15 23,0 1,23 15,0 0,-15-15,-1-1,-15-15,0 0,0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2:53"/>
    </inkml:context>
    <inkml:brush xml:id="br0">
      <inkml:brushProperty name="width" value="0.05008" units="cm"/>
      <inkml:brushProperty name="height" value="0.05008" units="cm"/>
      <inkml:brushProperty name="color" value="#00BFF3"/>
    </inkml:brush>
  </inkml:definitions>
  <inkml:trace contextRef="#ctx0" brushRef="#br0">57668 32277 439,'-22'-49'27,"3"14"-7,3 11-5,3 14-7,-1 7 2,-2 2 7,-3 2 9,-3 2 8,-3 3 1,-4 4-5,-5 3-6,-3 5-5,-4 3-4,-2 3-4,-4 3-1,-2 3-4,-2 3-1,2 4 0,0 4 0,2 5-1,2 1 1,6 1 2,4 2 2,5 0 2,5 0 2,3-2 2,4-2 4,5-2 1,4-1 2,6 2-3,6 0-3,6 2-1,6-2-3,7-2-1,7-4-2,7-2-2,3-4-1,2-5 0,1-5 0,0-5 0,6-5-5,10-5-13,9-4-11,11-6-11,1-5-5,-6-7 2,-5-7 2,-6-7 2,-5-5 3,-4-3 4,-5-2 4,-2-4 4,-5-3 3,-2-6 3,-4-4 3,-2-5 3,-4-5 0,-3-5 0,-5-5-1,-3-4 0,-4-1 2,-4 5 3,-5 5 3,-2 5 5,-6 5 2,-4 6 1,-6 7 2,-3 5 1,-6 5-1,-2 7-2,-3 6-2,-2 5-3,-4 6 0,-3 4 0,-3 6 0,-2 5 1,0 3-2,4 3-2,3 3-3,5 4-2,3-1-11,3-1-16,3-2-17,3-2-16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5"/>
    </inkml:context>
    <inkml:brush xml:id="br0">
      <inkml:brushProperty name="width" value="0.03103" units="cm"/>
      <inkml:brushProperty name="height" value="0.03103" units="cm"/>
      <inkml:brushProperty name="color" value="#00BFF3"/>
    </inkml:brush>
  </inkml:definitions>
  <inkml:trace contextRef="#ctx0" brushRef="#br0">11000 29767 708,'21'-56'96,"-3"14"-22,-5 14-23,-3 13-22,0 8-14,2-1-6,3 0-5,3 0-6,1 1-3,-3 0-2,-1 2-1,-2 1-2,-3 2-2,-1 5-4,-2 6-4,-2 4-3,-2 2-1,0-1 5,-2-1 3,0 0 5,-2-1 3,0 1 5,-2 1 4,0 2 4,-1-2 2,2-1-1,0-3-2,2 0 0,0-3-2,0 1 1,0 0-1,0 0-1,0 0 1,0-1-1,0 1 1,0 0-2,0 0 1,0 0-2,0 0-1,0-1-1,-1-1-1,-4-6-3,-2-4-3,-3-5-2,-2-4 0,2 0 2,1-1 2,1-1 1,-1-2 0,0-2-3,-2-1-3,1-2-3,-1 0 1,2 6 3,2 5 5,2 5 4,2 3 8,0 4 16,2 2 13,0 4 15,2 3 3,0 7-10,2 5-9,0 7-8,1 3-8,0 0-2,0 2-5,0 1-3,0 2-3,2 4-2,0 4-3,1 4-2,0-2-5,-2-8-9,-2-8-8,-2-7-8,-1-6-7,2-3-4,0-3-4,2-2-5,0-4 3,0-3 10,-1-2 9,1-4 10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5"/>
    </inkml:context>
    <inkml:brush xml:id="br0">
      <inkml:brushProperty name="width" value="0.02586" units="cm"/>
      <inkml:brushProperty name="height" value="0.02586" units="cm"/>
      <inkml:brushProperty name="color" value="#00BFF3"/>
    </inkml:brush>
  </inkml:definitions>
  <inkml:trace contextRef="#ctx0" brushRef="#br0">12023 29076 850,'8'-8'0,"-2"0"0,-1 0 0,0 1 0,-2 4 5,-2 11 11,-2 11 11,-2 11 10,-3 6-2,-2 1-13,-3 0-15,-3 2-13,-2-2-6,1-4 0,-1-4 1,0-3 1,2-5-5,1-3-11,2-4-9,2-4-11,2-4-1,1-3 10,0-2 8,2-4 8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5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12052 29258 631,'16'-9'0,"-1"-2"-1,1-2 0,0-1 0,-2-1 1,-1 4 6,-3 3 6,0 3 4,-3 3 3,-1 5 0,-1 6 1,0 4 0,-3 3-3,-4 1-7,-4 1-7,-4 1-6,-1 0-5,1-1-3,0 0-1,2-2-3,2-3-1,4-3 0,4-4 2,4-4 0,2-3 3,2 0 4,0-2 3,1 0 4,-1 3 2,-4 8-2,-4 8-1,-4 7-2,-5 4 0,-4 1 1,-5-1 1,-5 1 1,-2-2 1,1-2 1,1-1 1,1-3 2,1-1 1,1-3 3,1-1 3,1-2 3,5-4 3,10-6 2,10-6 3,10-6 2,4-4-1,2-3-6,1-3-6,1-3-5,0-1-6,1 2-3,-1 3-4,1 1-4,-4 3-2,-4 1-1,-4 2-1,-6 3 0,-5 0-1,-4 2-2,-6 0 0,-4 2-2,-3 1 4,-1 0 5,-2 2 7,0 0 7,1 2 3,1 0 3,2 2 3,3 0 1,1 2 5,2 4 6,2 2 5,2 3 7,2 2 0,2-1-5,2 1-5,2 0-6,0 0-3,1 3-3,0 1-4,0 3-3,-2 0-3,-1 1-3,-2-1-5,-2 1-3,-1 0-4,0 1-2,0 1-3,0 0-3,-1 0-1,-4-3 1,-2-3 0,-3-3 1,-3-3 1,0-4 1,-1-4 2,-1-4 1,0-4 2,1 0 2,1-3 1,1-2 2,1-2 2,2-4 4,2-2 4,2-3 2,5-4 1,6-5-3,7-4-2,7-6-4,5-2-2,1 0-2,2 0-3,3 0-2,0 0-5,2 3-9,1 2-8,1 2-8,-4 3-2,-6 7 7,-7 5 6,-6 7 6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6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13733 29350 675,'-6'8'26,"4"0"7,4-1 8,4 1 8,1 1 0,-1 4-9,-1 2-7,0 3-8,-2 3-8,0 3-8,-2 3-6,0 3-9,-2 1-4,0 0-1,-2 1-3,0-1-1,-2-2-4,0-3-7,-1-5-8,-1-3-6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6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13750 29836 802,'14'-29'22,"-1"7"0,-3 6 1,-1 5 2,-1 3-1,2 1-1,0-1 0,1 0-1,0 2-8,-1 2-18,-1 4-17,0 2-17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26"/>
    </inkml:context>
    <inkml:brush xml:id="br0">
      <inkml:brushProperty name="width" value="0.03954" units="cm"/>
      <inkml:brushProperty name="height" value="0.03954" units="cm"/>
      <inkml:brushProperty name="color" value="#00BFF3"/>
    </inkml:brush>
  </inkml:definitions>
  <inkml:trace contextRef="#ctx0" brushRef="#br0">14200 28950 556,'7'44'120,"-2"-4"-28,-3-5-28,0-5-28,-2-1-17,0 4-5,0 4-3,0 4-4,-1 1-5,-1-3-4,0-4-5,-1-2-5,-1-4-2,2-5 1,0-5 0,2-5 0,1-5-4,2-6-7,2-6-8,2-6-8,2-5-2,3-5 3,3-5 5,3-5 3,2 0 6,-1 3 8,1 5 7,0 3 8,-3 4 5,-1 5 2,-4 3 0,-3 4 3,-2 3 2,-2 4 5,-2 2 6,-2 3 4,-1 3 2,0 0 0,0 1-1,0 1-1,3-5-7,6-12-15,5-12-15,7-11-15,2-5-6,-1 5 1,-1 3 0,-1 5 2,-2 2 1,-3 2 3,-3 3 2,-2 1 1,-3 3 8,-1 4 9,-1 4 12,0 4 10,-2 3 7,0 3 6,-2 4 4,0 2 5,-2 1 3,0-1-1,-2-1 1,0-1-1,0-1-3,0-1-3,2-1-5,0 0-4,2-2-5,2-1-3,2 0-4,2-2-4,1-1-1,2-2 1,0-3 2,1 0 1,2-4-6,1-4-15,3-4-13,2-4-15,-1-2-4,-1-1 4,-3-1 4,-1-1 4,-3 0 4,-2 1 3,-4 1 2,-2 1 3,-4 0 3,0 0 4,-3 1 3,-2-1 3,-2 2 2,-4 2-1,-2 4 0,-3 3 0,-2 2-3,-1 4-5,-1 2-5,-1 4-6,2 0-3,3-1-1,4 0 0,5-2-1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1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25192 43301 704,'-3'-36'53,"8"7"-3,9 7-5,10 7-3,5 4-6,4 2-8,4 2-6,4 2-8,0 1-8,-3 1-10,-5-1-9,-4 0-9,-3 0-6,-3 2-5,-3 0-4,-3 2-5,-3-1-1,-4-2 0,-5-2 2,-2-2 0,-5 0 5,-2 1 8,-4 0 8,-2 2 8,-3-1 5,-1 0 1,-3-1 2,-1-2 2,-1 1 0,0 1 1,2 0 0,1 2 1,1 0 1,3 2 4,1 0 3,2 2 4,1 0 4,1 0 2,-1 0 3,0 0 4,1 2 2,2 6 0,2 4 1,2 5 0,1 3-2,0 1-5,0 1-6,0 1-5,0 1-3,0 1 0,0 1-2,0 1 0,0-2-3,0-5-6,0-5-5,0-4-5,2-8-7,4-9-8,4-8-7,4-9-8,0-2 1,-1 3 9,-3 5 8,0 3 9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2"/>
    </inkml:context>
    <inkml:brush xml:id="br0">
      <inkml:brushProperty name="width" value="0.02763" units="cm"/>
      <inkml:brushProperty name="height" value="0.02763" units="cm"/>
      <inkml:brushProperty name="color" value="#00BFF3"/>
    </inkml:brush>
  </inkml:definitions>
  <inkml:trace contextRef="#ctx0" brushRef="#br0">25744 42800 796,'-14'37'42,"1"-4"-10,2-4-9,2-3-11,2-2-6,1 1-3,0 1-2,2 1-3,0-1-3,0 0-2,0-1-3,0-1-3,1-2-2,0-5-1,2-3-1,1-4-2,0-2 0,0 0 1,0-1 1,0 1 2,-1-1 1,-1 0 5,0-2 3,-1 0 5,-1-1 2,2 1 1,0 2 1,2 0 0,0 1 3,2 0 2,0 0 3,2-1 2,-1 1 2,2 0-3,-2 0 0,1 0-2,-1 0-1,0 1-1,-1 1-3,-2 2 0,0 0-1,0 1-1,0 1 0,0 1 0,-1 0-2,-2 0-1,-2-2-3,-1-1-2,-2-1 0,0-1 0,0 0-1,0-2 1,0-2 1,1-2-1,-1-4 1,0-2 0,1-4-1,2-4-1,2-3-2,2-5-1,1-2 0,0-3 2,0-1 2,0-3 2,0 2 3,0 3 1,0 5 3,0 3 2,-1 5 1,-2 4 3,-2 6 2,-1 4 2,-2 3 0,0 2-1,0 0-3,0 1-1,1 1-1,1 0-1,0-1-1,2 1-2,2-2 0,6-2-3,4-4-1,5-2-3,4-2 0,1 0-1,3 0 0,2 0-1,1-1-1,2 0-2,3-2-3,1 0-2,-1 0 0,-5 0 1,-5 1 2,-5 2 2,-3 0 1,-2 2-1,-3 1 1,-1 0-1,-2 1 1,-4 2 3,-2 0 1,-3 1 2,-3 2 2,-2 0 0,-2 1 1,-1 2 1,-3-2 0,-2 1 1,-1-2 1,-3 0 0,0-2 1,0 1 0,-1 0 1,1 0-1,-1 0 2,1 0 3,-1-1 1,1 1 3,0 0 2,2 0 2,3 0 2,1-1 3,9 1-1,14-2-2,15-1-3,15 0-3,8-2-5,2-1-9,2 0-10,2-1-8,0-2-4,-2-1-1,-2 0 0,-2-1 0,-4-2 2,-6 0 2,-6-1 4,-5-2 2,-5 1-2,-3 1-7,-3 0-8,-2 2-7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3"/>
    </inkml:context>
    <inkml:brush xml:id="br0">
      <inkml:brushProperty name="width" value="0.03076" units="cm"/>
      <inkml:brushProperty name="height" value="0.03076" units="cm"/>
      <inkml:brushProperty name="color" value="#00BFF3"/>
    </inkml:brush>
  </inkml:definitions>
  <inkml:trace contextRef="#ctx0" brushRef="#br0">27294 43061 715,'-1'-13'29,"-2"8"-2,-2 7-2,-2 6-2,-1 6-4,1 5-5,-1 5-4,0 5-6,0 2-2,0-2 1,1 0 1,-1-1 1,1-2 0,2-5-2,2-3-2,2-4-1,3-6-3,4-7-7,4-6-6,3-7-6,2-4-2,-1 2 2,0 1 3,-2 1 3,-1 3 3,-2 4 6,-3 6 5,0 4 5,-4 4 2,-3 2 0,-2 1-1,-3 3 0,-2 1-2,0-1 0,0 1-1,0 0-2,1-2 0,2-1 1,3-2 0,1-2 0,1 0 0,0 5-1,0 4 0,0 3 0,0 3-1,0-1 2,0 1 0,0-1 1,0 0 1,0-1-1,0-1 1,0-1 0,1-4 0,1-8 1,3-8 1,2-8 1,2-7-3,4-7-6,2-7-6,3-7-6,1-5-4,-1-2-2,-1-4-3,0-2-1,-2 0 1,1 2 3,0 4 5,-1 2 3,0 5 3,-2 6 3,-3 5 2,-1 7 2,-1 4 11,0 6 16,0 5 18,0 4 17,0 2-1,1 0-16,2-1-17,0-2-17,0 0-10,-1 0-3,0 0-3,-2 0-4,-1 2 1,-2 4 1,-3 4 3,0 3 1,-5 3 2,-4 2 2,-6 0 1,-3 1 2,-4 0 2,0-1 2,1-1 1,-1-1 3,2-1 1,3-1-2,2-1 0,4 0-1,3 0 0,2 1 1,4 3 2,3 2 1,0-1-1,-1-1 0,0-3-3,-2-1-1,0 0 1,-2 1 2,0 3 2,-1 2 3,-2 0 1,2-1-2,-1-1-1,0-1-2,0-1-1,0-1-2,0-1-2,0 0-1,2-5-8,2-8-12,3-8-13,4-8-13,3-5-3,4-5 7,3-3 8,5-4 7,1-1 5,1 3 3,-1 3 4,1 3 3,-2 4 6,-1 3 5,-3 5 8,-1 3 5,-3 4 5,-1 4 3,-2 4 4,-2 4 2,-2 4 0,-2 3-2,-3 5-1,0 3-3,-4 4-2,0 1-1,-3 3-2,-2 1 0,-2 0-3,-2-2-3,-2-1-3,-1-3-2,-2-2-5,1-3-3,-1-3-6,0-2-4,2-8-5,3-8-4,3-11-6,2-9-6,5-8-1,4-1-1,5-4 1,6-2 0,1 0 2,-1 5 5,-1 5 4,0 5 4,-3 4 2,-1 5 0,-2 3 0,-2 4 0,-2 4 6,-2 4 11,-2 4 13,-2 4 11,-2 2 5,-2 3-3,-2 2-3,-1 2-3,-2 0 0,2 1 4,0-1 5,2 1 3,1-2 1,1-1-3,0-2-4,2-3-3,2-2-15,4-2-29,3-4-28,6-2-28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15808 38441,'16'-32,"-16"-7,0 0,8 24,0-1,-8 63,0 0,-24 23,1 1,-9-17,1 1,7-32,1 1,15-16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3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29234 43274 630,'0'-11'36,"0"10"-3,0 10-2,0 9-3,0 6-4,0 1-3,0 1-3,0 1-3,0-1-4,0-1-2,0-3-3,0-1-3,1-4-3,1-1-4,3-4-4,2-3-4,2-3-2,2-6 0,1-4 1,3-5 0,0-4-3,-1 0-8,-1-1-6,0-1-8,-3-2-2,-1-1 5,-2-3 5,-2-1 4,-2-1 5,0 3 4,-2 1 5,0 3 5,-2 1 4,0 2 4,-2 3 4,0 1 4,-2 3 11,-2 6 16,-2 4 19,-1 6 16,-2 3 3,2 5-14,1 3-12,1 5-13,-1 3-9,0 6-4,-1 4-4,-1 6-3,-1 1-5,0-2-5,0-2-3,1-2-6,0-4-7,0-6-13,2-6-12,1-5-12,2-8-7,6-10-1,4-10-1,6-9 0,0-4 4,-1 4 12,-2 5 12,-2 3 12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4"/>
    </inkml:context>
    <inkml:brush xml:id="br0">
      <inkml:brushProperty name="width" value="0.02794" units="cm"/>
      <inkml:brushProperty name="height" value="0.02794" units="cm"/>
      <inkml:brushProperty name="color" value="#00BFF3"/>
    </inkml:brush>
  </inkml:definitions>
  <inkml:trace contextRef="#ctx0" brushRef="#br0">29450 44481 787,'7'-7'-1,"-1"0"0,0 2-1,-2 1-2,1 0 2,0 2 4,1 0 4,2 2 4,0 1 4,-1 4 6,1 2 4,0 3 7,0 2-1,1 2-4,2 0-4,0 1-5,0-1-5,1-1-5,0-3-5,0-1-6,-2-1-7,1-2-10,-2-1-9,0 0-9,-2-3-5,1-4 1,0-4 0,0-4 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4"/>
    </inkml:context>
    <inkml:brush xml:id="br0">
      <inkml:brushProperty name="width" value="0.0345" units="cm"/>
      <inkml:brushProperty name="height" value="0.0345" units="cm"/>
      <inkml:brushProperty name="color" value="#00BFF3"/>
    </inkml:brush>
  </inkml:definitions>
  <inkml:trace contextRef="#ctx0" brushRef="#br0">30005 43133 637,'1'-14'7,"0"1"12,2 2 14,0 2 13,2 3 2,0 1-7,1 2-8,2 2-7,0 1-10,3 2-13,2 0-13,2 2-13,-1-1-6,-1 1-1,-3 0-1,-1 0 0,0-2-2,2-2-1,2-3-1,1-4-1,0-1 2,-2-1 7,-4-2 6,-3 0 6,-3 0 12,-4 3 14,-4 1 15,-3 2 15,-3 2 6,0 2 0,0 2-2,1 2-1,-1 3-3,0 4-4,1 3-5,-1 5-4,0 2-5,1 1-5,-1 1-5,0 1-5,2-1-2,2-1-1,4-3 0,3-1 1,3-3-8,3-2-15,5-4-13,4-3-15,1-3-4,-1-2 5,-1-3 6,0-4 5,-3 2 5,-3 5 4,-3 4 3,-2 5 4,-4 5 3,-6 4 5,-4 3 3,-5 4 4,-2 2 4,1-3 3,1-1 2,1-3 3,-1 1 2,0 1 1,-1 3 1,-1 1 0,2-1-1,3-5-1,4-5-3,5-4-3,2-5-1,3-1-1,4-2 0,2-2-2,4-4-3,4-6-3,3-5-4,5-7-4,1-2-2,1 1-2,-1 1-2,1 1-1,-2 2 0,-2 5 1,-1 3 1,-2 4 1,-3 4 2,-1 4 5,-3 4 5,-1 4 5,-2 3 4,-4 3 5,-3 3 4,-2 3 6,-2 1 3,-2-3 2,0-1 4,-1-2 1,0-2 0,2-1-2,2-1-4,2-1-3,4-3-8,6-4-11,5-6-12,7-4-11,2-5-10,-1-3-4,-1-5-6,-1-3-6,-2-1 2,-3 4 9,-3 5 8,-2 3 9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5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31508 42670 610,'-7'-6'20,"2"4"8,2 4 8,2 4 9,3 3-3,2 2-16,4 1-15,2 3-15,1-1-10,-1-2-5,-1-4-5,0-3-4,0-3-3,1-2-2,3-3-1,2-4-1,-1-1 2,-1-1 6,-2-2 5,-2 0 7,-1-1 4,1-1 2,1-1 3,2-1 2,-3 2 9,-3 6 13,-4 6 13,-4 6 14,-3 4 5,-4 3-3,-2 4-3,-3 2-3,-1 1-4,-1 1-5,0-1-7,1 1-4,-1-1-7,2 1-6,1-1-6,1 1-6,1-2-5,2-3-1,3-2-1,1-4-2,2-3-1,4-1 0,2-2 1,4-1 0,3-5 2,5-2 0,5-5 3,5-4 1,1 0 0,0 1-1,-1 2-1,-1 2-2,-2 2 0,-3 1 1,-3 0 1,-2 2 1,-4 1 1,-3 4-1,-2 2-1,-4 4 0,-3 2 0,-6 5 2,-4 4 1,-5 3 2,-4 3 2,-1-1 2,-2 1 2,-3-1 2,0 1 2,0-1 3,-1 0 3,1 1 3,1-2 2,1-1 3,3-3 1,1-1 3,5-2 2,5-3 5,6-1 4,6-2 3,6-4 0,7-4-8,7-6-6,7-4-8,6-5-6,3-3-5,4-5-7,4-3-6,-1-1-4,-5 5-1,-4 3-2,-5 5-2,-7 3-9,-7 6-16,-8 4-17,-8 6-15,-5 1 0,0-2 14,-2-3 16,0 0 15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5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31895 43633 671,'-21'-6'6,"5"4"13,5 4 13,4 4 12,4 4 4,1 7-6,0 5-6,2 7-6,0 2-5,0 2-5,0 1-6,0 0-4,-1 0-8,0-5-7,-2-4-9,0-3-8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5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32381 43440 634,'5'-5'9,"-4"8"17,-6 6 19,-4 7 17,-1 5 3,3 1-11,2 2-12,4 3-12,1 5-9,0 8-11,0 10-8,0 8-11,0 2-9,0-5-9,0-5-11,0-4-9,0-7-5,2-7-1,0-9-1,2-7-1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6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32900 42571 592,'16'-15'37,"-1"4"-5,1 3-3,-1 3-3,1 1-7,0 0-9,-1 0-7,1 0-10,-2 1-2,-1 2 2,-2 2 3,-2 2 2,-3 2 1,-3 4-3,-2 2-3,-3 3-1,-3 1 2,0-1 6,-2-1 9,0 0 6,-1-1 6,0-1 3,1 1 3,-1 0 3,1 0 1,2 1-1,2 1-1,2 2-2,1 1-3,0 3-5,0 3-7,0 3-6,-1 3-3,-2 6-4,-2 5-2,-1 4-3,-2 1-2,2-4-1,1-4-2,0-3-2,1-6-2,0-6-4,0-5-4,1-6-5,0-6-2,2-6 0,2-6 0,2-6-1,1-2-1,1 1-5,2 1-4,0 1-3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6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33250 43018 504,'16'-15'53,"-1"2"-7,1 3-8,0 1-8,0 1-8,3 0-5,1 0-7,3 1-6,-1-1-5,-1 2-4,-3 0-3,-1 2-4,-2 1 0,-3 2 3,-1 2 3,-2 2 3,-2 2 3,-2 4 5,-3 2 5,0 3 4,-4 2 4,-2-1 3,-4 1 4,-2 0 3,-1 0 1,3 1-1,1 1-1,2 1 0,2 1-3,0-1-4,1 1-3,2-1-4,1 2-3,2 1-2,2 3-3,2 1-3,2 2-3,1 3-6,3 1-6,2 2-5,2 2-5,3 1-6,3 0-3,3 2-6,-1-2-1,-1-3 2,-4-5 2,-3-4 1,-2-3 0,-1-3-5,-1-3-4,0-2-5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36"/>
    </inkml:context>
    <inkml:brush xml:id="br0">
      <inkml:brushProperty name="width" value="0.02586" units="cm"/>
      <inkml:brushProperty name="height" value="0.02586" units="cm"/>
      <inkml:brushProperty name="color" value="#00BFF3"/>
    </inkml:brush>
  </inkml:definitions>
  <inkml:trace contextRef="#ctx0" brushRef="#br0">33777 43750 850,'-6'7'6,"2"-1"11,4 0 12,2-2 11,5 2-3,4 2-18,5 3-17,5 3-19,1 0-12,-3-1-9,-4-2-7,-1-2-9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3:43"/>
    </inkml:context>
    <inkml:brush xml:id="br0">
      <inkml:brushProperty name="width" value="0.0625" units="cm"/>
      <inkml:brushProperty name="height" value="0.0625" units="cm"/>
      <inkml:brushProperty name="color" value="#FED406"/>
    </inkml:brush>
  </inkml:definitions>
  <inkml:trace contextRef="#ctx0" brushRef="#br0">19805 48450 352,'-13'0'43,"6"2"1,6 0 0,6 2-1,4 0-1,3 3-4,4 2-3,2 2-3,1 0-5,-1-3-4,-1-1-6,-1-2-4,-1 0-2,0 2-1,-2 2 0,-1 2-1,0 0-1,0-1-1,-1-1-1,1 0-1,1-2-2,3 1-3,4 0-3,2 0-2,0-2-2,-1-4 1,-3-4 1,-1-4 0,-1-3 1,1 0-1,2-1-1,0-1 1,0 0-1,1 2 0,-1 2 1,1 3-1,-1 0 1,-3 0 1,-1 0 2,-2 0 0,-2 1 2,1 0 0,0 1 1,0 2 0,0 4 3,3 8 4,2 7 4,2 9 4,-2 2 3,-1-2-1,-4-2 0,-3-1 0,0-2-1,2-1-2,2-1-3,2-1-2,0-3-2,1-5 0,0-4-1,-1-6-2,2-4-1,1-2-6,3-3-3,2-3-6,0-4-2,3-4-3,0-3-3,0-5-2,1 0 0,-3 0 2,-1 1 1,-2 1 2,-3 2 2,1 5 3,-2 3 3,-1 4 3,-1 4 1,-1 1 0,-1 2 0,0 2 0,-2 2 3,-1 3 7,0 4 7,-2 2 7,0 3 4,2 1-1,0 3 1,1 2 0,2-1-1,0 1-3,1-2-2,1-1-3,1-2-2,0-1-2,-1-2-1,1-2-3,0-3-2,1-1-4,1-2-3,1-1-5,2-5-2,0-4-2,0-6-2,3-4-2,-1-2 0,1-1 0,-1 1 3,1-1 0,-1 2 0,1 1-1,-1 2-3,1 3-2,-1 2 1,-1 2 0,-1 4 3,-1 2 1,-1 3 3,-3 2 7,-1 2 5,-2 2 5,-2 1 4,1 0 0,0-1 1,0 1 1,0 0 0,1 0 0,1 0 1,2 0 1,0-2-1,1-1-2,1-2-1,1-2-3,1-2-1,1-4-5,1-2-2,1-3-4,2-3-2,1 0-2,3-1-2,1-1-1,1 0 0,-1 1 0,-2 1 2,1 0 0,-2 3 1,1 3 3,-1 2 1,0 4 2,1 3 2,-1 4-1,1 3 0,-1 5-1,-1 2 2,-1-1 2,-2 1 2,-3 0 2,0-2 2,-1-3 2,1-3 0,0-2 3,-1-3-1,1 2-3,-1-2-1,1 1-3,0-2-1,1-4-4,1-4-1,1-3-4,1-3 0,1 0-2,1 0 1,1 1-2,-1 1 1,-1 2-1,-3 4 0,-1 2 0,-2 4 0,-1 2 3,-1 4 0,0 2 3,-1 1 0,1-1 0,1-1 0,1 0-1,1-2 1,-1-1 1,1 0 1,0-2 1,0-2 0,1-4-1,1-4 0,1-3-2,1-3-1,3 0 0,1 0-2,3 1 0,-1 1 0,-2 2 2,-1 4 2,-3 2 2,-1 5 2,-1 4 0,-1 5 1,0 5 1,-2 3 1,1 0 0,-1-1 1,1 1 2,-1-2-1,-1-1 1,-1-3 0,-1-1-1,1-3 0,2-4-2,1-4-1,3-4-2,0-5-2,1-4-3,-1-5-2,1-5-3,-1-1-1,1 3-1,-1 3 0,1 3 0,-2 2-1,-1 2 1,-3 2 1,-1 2 0,-1 3 3,0 4 5,-1 4 5,1 4 5,-1 3 2,-1 1 0,-1 3-1,0 2 0,-1-1-1,1-1-4,1-3-1,2-1-3,0-2-1,1-3 0,1-1 1,1-2 0,2-3 0,1-4-1,3-4-3,1-3-1,1-3-1,-1 2-1,-1 1 0,-1 1-1,0 1 1,-1 2 1,1 2 2,-1 2 2,1 1 0,-1 2-1,1 0 1,-1 2-1,0 0 0,-1 0 0,-1-1 0,0 1 0,-1-1 1,1-2 1,1-2 2,1-2 2,0-1 0,-1-2-1,-1 0-2,-1-1 0,-1 0-1,1 0 0,0 2 0,-1 1 1,0 1 1,-1 3 1,0 4 2,-2 2 1,-1 3 2,-1 4 2,-1 2 2,0 3 3,-1 1-1,1-1-1,1-1-1,2-1-1,0-2-3,1-2-3,1-4-3,1-3-3,1-2-1,1-4 0,1-2 0,1-3 0,0-4-5,-1-2-10,-1-3-11,0-3-10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15350 39044,'0'-31,"0"7,0 1,16 15,-1 0,17 8,-1 0,0 16,0-1,9 9,-1-1,0 1,0-1,-8-15,1 0,-17 0,1 0,-8-8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69850 20321 999,'1'-19'-6,"2"8"-12,1 7-12,3 8-12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38726 15750 999,'-15'8'-4,"2"-1"-9,3 1-8,1 0-9,2-1-3,1-1 5,0-1 3,2 0 4,0-1 4,0 0 3,0-1 3,0 1 5,0 0 1,1 0 2,-1 0 0,0 0 1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05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37835 10204 595,'-8'6'-15,"0"-3"11,1-2 11,-1-4 11,0-1 5,2-2-2,1 0-1,0-1-1,1-1-3,-2 0-2,0 1-4,-1-1-2,-1 0-3,0 2 1,0 1-1,0 0 0,1 0-1,-1 0 0,0-1 0,0-1 0,1-2-1,0 0 1,2-2-1,1 1 1,-1-3 0,0 0-1,-2-1 0,0-1-1,-1-2 0,0 0 0,1-1 0,-1-1 0,1-1 0,2 1-1,2-1 1,2 1-1,1-2 0,0-3 0,0-3-1,0-3 0,1-2-1,2-1 0,2-1 0,2 0 0,1-2 1,1-3-1,2-1 0,0-2 1,1 0-1,3 0 1,2 1-1,2 2 0,-1 1 0,1 1 0,-2 3 0,-1 2 1,0-1-2,1-3 0,2-3-1,0-2 0,2-4-1,5-4 1,3-4 0,4-4 0,3-1 2,3-1-1,1 0 0,2 1 1,2 1 0,0 4 1,2 4 0,0 4 1,2 2 1,2 2-1,2 0 0,2 1 0,1 2 0,0 0-1,0 1 0,0 2 0,1-1 0,3 1 0,3 0-1,4 0 1,0 1-1,-1 5 0,-1 3 1,-1 5 0,0 1 1,2 1 0,0-1 2,1 1 0,1-2 0,3-1 0,2-3-1,1-1 0,1-1-1,-1 3 1,-1 1 0,-1 3 0,-1 1 0,-1 2 0,-1 3-1,0 1 0,0 2 0,2 1 1,4 0 1,4 2 1,1 0 0,2 2 0,3 1 0,1 0-1,1 1-1,2 1 1,1-1-1,1 0-1,0 0 1,4 2 1,1 0 0,2 2 2,0 0-1,0 2-1,-2 0-1,0 2-1,-1 0 0,2 2 0,0 0 0,2 1 1,0 1 0,2 2 1,0 0 0,2 1 0,0 3 1,-1 2 0,1 3 1,0 3 0,-1 2 0,-4 1 1,-3 1-1,-2 1 0,-1-1 0,2 0 0,2-1-2,3 0 0,-2-2-1,-4 2 1,-4 1-1,-4 1 1,-2 0 0,1-1 2,-1-1 0,0-1 1,0-1 0,-1-1-2,-1-1-2,-1-1-1,-3 0-1,-3 0 0,-5-1 0,-3 1 1,-3-1 0,-1 1 0,-1-1 0,0 1 0,-2-1 0,-3-1 0,-1-1 0,-2-1 1,-2-1-1,-2 0 1,-2-2 0,-1-1 0,-3 0 0,0 0 0,-2-1 1,0 1 0,-3-1-4,-6-2-8,-4-2-6,-4-2-8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09"/>
    </inkml:context>
    <inkml:brush xml:id="br0">
      <inkml:brushProperty name="width" value="0.05421" units="cm"/>
      <inkml:brushProperty name="height" value="0.05421" units="cm"/>
      <inkml:brushProperty name="color" value="#00BFF3"/>
    </inkml:brush>
  </inkml:definitions>
  <inkml:trace contextRef="#ctx0" brushRef="#br0">45316 9224 405,'-8'-36'60,"1"7"-10,-1 7-10,0 7-9,-1 5-6,-2 2-3,-2 4-3,-1 3-2,-3 4-3,-3 7-3,-4 7-2,-1 7-3,-3 5-1,1 3-1,-1 3-1,1 2 1,0 3-2,1-1 1,1 0 0,1 0-1,2-1 0,5 0 0,3-1 0,4-1-1,4-2 0,2-2 0,4-2 1,3-1-1,2-4 1,5-3-1,4-5 0,4-3-1,3-4 0,5-4-2,3-4-2,4-4-2,3-6-1,1-6-3,0-7-3,2-7-3,-1-4-1,-2 0 0,-1-2-2,-3-1 1,-3 2-1,-5 4 1,-5 3 1,-5 5 0,-4 3 3,-2 2 2,-4 4 2,-2 3 3,-3 2 2,-2 2 2,-2 2 3,-2 2 1,-1 2 4,1 0 2,-1 2 4,0 0 3,0 1 1,0 0-3,0 0-3,1 0-2,-1 0-2,0 3 0,0 2 0,0 2 0,0 0 0,1-3 0,-1-1-1,0-2-1,0 0 1,2 0-2,1 1 0,0 2-1,1 0 1,0 0 2,0-1 3,1 1 1,-2 0 3,0 2-1,-2 0 2,0 1 0,-1 1 0,0 0-2,1-1-2,-1 1-1,0 0-1,2 0 0,1-1-1,0 1 1,2 0-2,0 0-1,2-1-1,0 1-2,4-3-4,4-6-6,5-6-5,6-6-7,0-3-1,1 1 2,-2-1 1,-1 0 3,-1 0 1,-1-1 2,-1-2 1,0 0 2,-1 0 1,0 1 0,-1 1 1,1 1 1,-1 0 0,-3 2-1,-1 1 1,-2 1-1,0 0 0,0 2 1,1 0 0,2 2 1,-2 2 8,-4 4 13,-4 4 14,-4 4 14,-1 1 3,2 1-8,2 0-7,2 0-8,2 0-6,2 3-3,2 1-4,2 3-3,1-2-2,1-5-4,2-4-2,0-6-3,1-2-1,0 0-1,-1 0 0,1 0-1,0 0-1,0-2-3,-1 0-3,1-1-2,1-2 0,1-2 2,3-2 2,2-2 1,-1-1 1,-1 1-1,-2-1-2,-3 0-1,1 0-1,0-1 2,1-1 2,1-1 0,1-1 1,0 2 2,-1 1-1,1 1 2,-1-1 0,-1 0 1,-1-1 2,0-1 0,-2 0 0,-3 2 1,-1 3-1,-2 1 0,-1 1 1,0-2 2,0 0 1,0-1 2,0 0 1,0 2-1,0 2 1,0 3-1,-2-1-1,-1 0-1,-2-2-1,-1 0-1,-3 0 6,0 2 14,-2 2 14,0 2 14,-1 3 6,-2 2-5,0 4-3,-1 2-3,0 3-5,0 3-3,2 3-4,1 3-4,0 0-4,2-3-3,1-3-3,0-2-4,1-2-1,0 1-1,0 1 0,1 2-1,-1 0 0,2 3-1,0 1-1,2 3-1,2-1-5,5-1-7,6-3-8,4-1-8,1-4-2,-3-6 1,-3-7 2,-2-4 2,-1-5 2,1 0 0,3-1 2,2-1 0,0-2 1,-1-2 2,-1-2 0,0-1 3,-2 0 0,-1 3 3,-1 2 2,0 4 1,-2 1 1,-1-2-1,0 0-1,-2-1 0,1-2-2,2-3-3,2-3-2,2-3-2,-1-1 0,-1 4 2,-2 3 3,-2 3 2,-1 1 1,2 1 1,0-1 1,1 0-1,1-1 1,-2-3 0,-1-3 0,0-3 0,-1-2 1,0-1 3,0-1 4,0-1 2,-1 1 4,-1 3 4,0 3 5,-1 3 4,-2 2 1,-1 2-2,0 3-2,-1 1-2,-1 4 5,0 6 11,0 6 11,0 6 12,1 2 0,0 1-11,1 0-12,2-1-10,0 2-7,0 1-2,0 3-2,0 2-2,0 1-1,2 4 0,1 3-1,0 3 1,1 1-5,0 0-9,0 0-7,0 1-8,-1-3-8,2-2-5,-2-3-6,1-3-6,0-3 0,0-3 4,0-3 4,0-2 5,0-3-2,0 1-7,0 0-7,0 0-8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09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49350 9831 519,'8'-13'5,"2"3"11,0 4 11,1 4 11,0 2 3,-1 0-4,0 0-4,-2 0-3,0 0-4,2 0-3,0 0-4,1 0-2,2 0-2,0 2 2,1 0 0,1 2 2,1 1-1,0 1-3,-1 3-1,1 2-3,-3 1-1,-3 1 0,-4 2-1,-4 0 0,-3 3-4,-4 5-9,-2 5-7,-3 5-8,-2 0-3,0-2 2,0-3 1,1-3 2,0-3 4,2-3 5,2-3 5,2-3 5,4-3 5,6-2 1,6-4 3,6-2 3,4-5-1,5-4-1,3-6-1,4-3-2,0-3-2,-7 4-2,-5 3-1,-7 3-2,-2 1-1,0 0 1,-1 0-1,1 1 1,2-1-2,4 0-6,3 0-5,5 0-4,0 1-3,-2 1-1,-1 0 0,-2 2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7"/>
    </inkml:context>
    <inkml:brush xml:id="br0">
      <inkml:brushProperty name="width" value="0.028" units="cm"/>
      <inkml:brushProperty name="height" value="0.028" units="cm"/>
      <inkml:brushProperty name="color" value="#00BFF3"/>
    </inkml:brush>
  </inkml:definitions>
  <inkml:trace contextRef="#ctx0" brushRef="#br0">64864 9831 785,'8'-13'35,"0"3"-7,0 4-6,-1 4-6,2 2-3,2 0 0,2 0 2,1 0 1,2 0-2,0 2-1,-1 0-2,1 2-2,0 1-3,-1 1-3,1 3-3,0 2-2,-1 1-2,1 0 2,0-1 0,-1 1 0,1 0 0,0 0-1,-1-1-3,1 1-2,-2-1 0,-1-1 1,-2 0 0,-2-2 2,-2 0-1,-2 2 1,-3 0 0,0 1 0,-4 1 0,-2 0 2,-4-1 0,-2 1 1,-3 1 1,-1 1-1,-3 3 0,-1 2 0,-3 0 0,-2 1 0,-1-1 0,-2 1 0,-2-1-1,1-3-2,-1-1-2,1-2-3,0-3-1,3-1-1,1-2-1,3-2-1,2-1 0,5 0 2,3 0 1,4 0 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7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68544 9181 608,'22'-13'4,"-4"3"8,-5 4 7,-3 4 9,-1 2 3,3 0 0,4 0 0,2 0 0,0 0-2,1 2-5,-2 0-5,-1 2-4,-2 1-3,-1 3-3,-2 4-2,-2 2-3,-4 2-3,-2 3-2,-6 2-4,-2 1-2,-5 2-1,-6 3-1,-4 1 0,-4 3 0,-3-2-1,1-2 1,1-3-1,1-3 0,1-3 1,1-3 1,1-2 2,1-4 2,1-2 1,3-1 3,1 0 3,2-2 2,6-1 2,9-4 3,8-2 3,9-3 3,5-2 0,1 2 0,1 0 0,1 2-1,-1 1-1,0 0-1,-1 2-2,-1 0-1,-2 2-1,-3 2-2,-3 2-1,-3 2-1,-3 2-2,-2 1 0,-4 3-1,-2 2-1,-3 1-1,-2 3 0,-2 2-1,-2 1-1,-3 1 0,-3 1-1,-5-1 0,-3 1 0,-2-2-1,1-1 1,1-3-1,1-1 1,1-3-2,1-1-3,0-2-3,2-2-3,4-5-8,5-8-13,6-8-13,6-7-13,4-4-1,1 3 10,3 1 10,2 2 11,-1 3 6,-1 1 4,-2 2 2,-2 3 4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8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70181 9615 563,'0'-22'2,"0"3"6,0 3 4,0 3 6,0 3 7,2 6 11,0 4 11,2 6 11,-1 4 0,0 5-11,-2 5-10,0 5-12,-1 2-6,0-1-4,0-1-2,0-1-3,0 0-4,0-1-5,0 1-6,0-1-5,-2 2-2,0 5-1,-3 3 0,-2 4 0,0 0-2,0-3-4,2-5-4,1-4-3,0-3-2,2-4-2,0-5-1,2-3-1,0-5-2,0-6-4,0-6-4,0-6-4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8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70350 9059 573,'9'-31'0,"1"1"2,3 1 1,2 1 1,0 2 3,-1 3 6,-1 3 5,0 3 5,-1 3 3,1 3-1,1 2-1,1 4-1,0 2 0,-3 2-1,-1 2-1,-2 2-1,-2 3-2,-2 6-4,-2 4-4,-2 5-4,-2 4-3,-2 2-2,-2 4-3,-2 3-2,-1 0-2,-2-2-1,0-1-1,-1-3-1,-1-2 0,1-5 0,-1-3-1,0-4-1,1-4 0,1-1-4,0-2-1,2-2-3,3-4-1,6-6 2,6-6 2,6-5 1,2-3 3,1 4 4,0 3 4,-1 3 5,1 2 5,0 2 4,-1 2 6,1 2 4,-2 2 3,-3 4 2,-3 2 2,-2 4 0,-3 2 0,0 3-2,-2 3-3,0 3-2,-3 2-2,-2 1-3,-4 1-1,-2 1-4,-2 0 0,-1 0-1,-1 1 1,-1-1-1,-1-1-3,0-5-7,1-3-4,-1-5-7,3-6-11,4-12-16,6-10-16,5-11-17,1-2 0,1 5 15,0 7 14,0 5 14,0 3 7,0-2 0,0 0 0,0-1-1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8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71250 9644 545,'21'-22'-4,"-3"5"1,-4 3 1,-4 4 1,-2 3 6,3 2 11,2 3 11,2 1 11,0 2 6,1 1 1,0 3 0,-1 2 0,0 3-2,-2 6-6,-3 4-5,-1 5-6,-2 4-5,-2 2-5,-2 4-4,-2 3-5,-3 1-3,-2 0-2,-3 0-3,-3 1-1,-2-3-3,0-2-5,0-3-4,0-3-4,1-7-1,1-9 3,0-10 3,2-10 3,5-10 2,8-11 1,9-11 2,9-10 2,5-6-1,1 2-3,1 1-1,1 0-4,-1 4 0,-3 6-1,-3 6 0,-3 6-1,-3 6-1,-3 6-2,-3 8-2,-2 7-3,-4 5-2,-3 4-1,-2 4-1,-4 3-2,-1 2 1,1-2 6,-1-3 5,0-1 4,0-1 2,0 0-3,0 0-4,0 0-2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15628 39569,'-78'32,"78"-40,0 0,31-8,1 1,15-1,0 0,0 1,-1-1,-14 8,-1 0,-23-7,0-1,-8-15,0-1,-16 17,0-1,9 16,-1 0,-8 0,0 0,-7 23,0 1,-9 31,1 0,-8 7,0 1,15-8,1-1,15-30,0-1,8-15,0 0,16-8,-1 0,-7 0,0 0,-8-8,0 0,0 24,0 0,8-16,0 0,15-8,1 0,46-47,0 0,-7 16,0 0,-24 31,0 1,-31 30,0 1,-24 15,0 0,-7 8,-1 0,-7-16,0 0,7-15,1 0,7-32,0 0,16-46,0-1,0 16,0 0,0 16,0 0,-7 31,-1 0,0-8,0 0,0 24,1-1,7 48,0-1,0 72,0-1,-8 78,0 0,16 32,0 0,-1-188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9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72550 10274 583,'42'-21'72,"-8"5"-11,-9 5-12,-9 5-13,-5 3-5,-2 3-2,-2 4-1,-2 2 0,-2 4-3,-1 4-6,0 3-5,-1 5-5,-3 2-3,-1 3-2,-2 1-1,-1 2-1,-3 0-1,0-1-3,-1-3-2,-1-1-2,0-3 0,2-1 0,2-3 1,2-1 1,3-3 1,4-1 2,4-2 3,4-2 2,3-4-1,1-2-3,3-6-4,2-2-3,0-3-6,1 0-8,-1 0-9,1 1-7,-2-1-6,-1 2-2,-2 1-2,-2 0-3,-2 1 2,-1 0 6,-1 0 7,0 1 5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9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73778 10015 615,'-10'-1'11,"12"0"21,12-2 22,11 0 21,7 0 2,1 1-18,0 0-18,2 2-18,0 0-13,0 0-7,0 0-9,1 0-8,-3 0-4,-4 0 2,-4 0 1,-3 0 2,-5 1-9,-3 2-18,-4 1-18,-4 3-18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39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74178 9008 580,'-15'-15'1,"4"4"3,3 3 3,3 3 3,1 0 3,0 0 4,0-2 4,0 0 5,1 5 5,2 12 8,2 11 8,2 13 8,0 6-1,0 4-13,-2 2-12,0 4-12,-2 2-9,0 3-9,-2 3-8,0 4-8,-1 0-8,1-1-9,-1-1-10,0-1-8,0-6-1,2-14 9,0-12 8,2-13 8,0-6 3,0 0-2,0 0-3,0 0-3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0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76020 9159 569,'9'-15'6,"4"4"9,2 3 11,3 3 9,2 2 7,-1 3-1,1 4 2,-1 2 0,-1 3-2,-2 4-5,-4 2-4,-3 3-4,-2 2-6,0 1-8,-2 1-7,0 1-8,-5 1-4,-6 1-1,-7 1 0,-7 1-1,-5-1-2,0 0-3,-1 0-5,0-2-3,-2-2-1,1-2 1,0-1 2,-1-2 1,3-2 3,3-1 5,4-1 5,5 0 5,5-3 5,6-1 8,7-2 6,8-2 8,4-2 1,5-2-5,3-2-4,5-2-5,0-2-6,0 0-7,-1-1-7,-1-2-7,1 0-6,5-1-7,3-2-5,4 0-6,-2 0-1,-8 3 6,-7 1 5,-8 2 6,-5 1-3,-1 0-8,-1 0-10,0 0-10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0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78200 8144 570,'0'-15'0,"2"4"0,0 3 0,2 3 0,4 0 6,7-2 11,9-2 12,7-2 12,1 1 4,-6 3-4,-5 2-3,-6 4-4,-2 2-3,5 2-3,3 2-4,5 2-2,-1 2-4,-1 3-1,-4 3-4,-3 3-1,-3 4-4,-3 5-3,-3 5-4,-2 5-4,-4 2-2,-4 2-1,-4 0 1,-4 2-1,-3-3-3,-1-6-7,-3-6-7,-1-5-6,-2-4-4,1-1 0,-1-1 0,1-1-1,-2-2 0,0-2-2,-1-4-1,0-3-1,-1-2 1,3-4 5,1-2 3,2-3 5,3-2 4,3 0 5,3 0 3,2 0 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0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78250 8988 473,'7'-49'3,"-1"13"12,-1 13 11,0 13 13,-2 8 7,-1 4 3,0 4 4,-2 4 2,1 2-3,0 3-10,2 2-10,0 1-10,0 6-5,0 9 0,-2 9 2,0 8 0,-1 8-4,0 5-10,0 7-7,0 5-10,0 8-7,0 8-4,0 9-4,0 10-4,-1-5-4,0-15-3,-2-16-3,0-15-4,0-11-2,0-6-3,2-6-2,0-5-2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1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81037 9286 566,'-6'-7'7,"6"-1"15,4 0 15,6 0 14,5 0 4,9-1-5,7-2-6,8 0-5,4 0-6,1 1-4,-2 0-4,2 2-4,-1 2-7,0 2-7,0 4-9,0 2-6,-3 3-6,-6 2 0,-5 2-3,-7 2 0,-4 1-5,-3 1-4,-2 1-6,-4 1-5,-2 0-3,-2-1-2,-3-1-1,0 0-1,-3-3 3,-1-1 9,0-2 7,-1-2 9,-1-1 3,0 0 0,0 0-1,0 0-1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1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80912 10215 578,'-35'7'0,"8"-2"0,7-3 0,8 0 0,4-2 8,1 0 14,-1 0 15,0 0 15,2-1 4,6 0-6,4-2-7,6 0-5,5-1-6,7 0-5,6 0-5,8 1-4,4-1-7,2 2-5,2 0-8,2 2-6,2 1-7,0 2-8,2 2-8,0 1-8,-4 1 0,-8 0 4,-9-2 5,-9-1 5,-5 0-1,-1 0-8,-1 0-9,0 0-7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2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84464 8390 573,'8'-21'0,"-1"5"0,1 4 0,0 6 0,4 2 7,9 0 12,9 0 14,9 1 12,0 0 5,-6 3-4,-7 4-4,-7 2-4,-4 4-4,-1 6-5,-1 4-3,0 5-5,-3 2-5,-4 1-5,-5-1-5,-2 0-6,-6 1-6,-4 3-5,-5 1-7,-5 2-6,-5 1-3,-3-3 3,-4-2 1,-4-1 1,-1-4 3,3-2 2,3-2 3,4-4 3,1-3 2,2-3 5,3-3 3,2-2 4,4-3 4,10-1 6,8 0 6,10-1 5,5-3 3,5 0 1,3-3 1,5-2 0,1 0-4,2 2-7,1 2-9,1 2-7,-1 1-7,0 0-9,-1 0-7,-1 0-7,-1 0-9,-2-2-7,0 0-8,-1-1-8,-3-2 0,-5 2 7,-5-1 7,-4 0 7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2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86421 7575 462,'0'-14'16,"2"1"7,0 2 7,1 2 6,1 1 1,0 1-4,0-1-4,0 0-4,1 0-2,2 0 1,1 0 1,3 1 2,1 0-3,0 2-3,-1 2-5,1 2-5,0 1-2,0 0-1,-1 0 0,1 0-1,-1 1 0,0 4 2,-2 2 0,-1 3 1,0 3-3,0 2-9,0 1-8,0 3-9,0 0-2,-1-1 2,1-1 2,0 0 3,-1-1 1,-2 4 0,-3 4 0,0 2 0,-4-1 0,-2-2 1,-4-2 2,-2-4 1,-4 0 0,-5 5-1,-5 3-1,-5 5-1,-1-2-2,1-4-1,3-5-4,2-4-1,1-5-2,4-3 1,3-2 1,3-4 0,2-3 1,1-4 1,0-4 1,2-3 0,1-4 1,2-3 3,2-3 1,2-3 3,1 0 2,0 3 2,0 3 4,0 3 2,0 1 5,0 2 7,0 1 6,0 1 7,0 3 11,-2 8 13,0 6 15,-1 8 13,-1 6 1,2 9-15,0 7-13,2 8-15,-1 5-11,0 4-5,-2 2-8,0 3-6,-2 8-7,0 11-9,-1 12-8,-2 12-9,1 2-5,-1-8-2,0-8-1,0-8-2,1-3-4,0 3-3,2 1-4,1 2-5,0-7 3,2-17 10,0-16 8,2-17 10,-1-9 5,0-1-1,-2-1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17766 38298,'-16'0,"16"-8,0 0,55-15,0-1,15 1,1-1,-24 24,0 0,-32 0,1 0,-8 0,0 0,-40 0,1 0,-16-31,0-1,24 1,-1 0,8 7,1 1,15 15,0 0,0 16,0 0,8 54,-1 1,-30 39,-1 0,1-16,-1 0,9-31,-1 0,16-32,0 1,39-16,0-1,16-22,0-1,-24 0,1 1,-24-1,-1 0,-14 9,-1-1,-8-16,0 1,9 15,-1 0,8 47,0 0,8 40,-1-1,-7-7,0-1,-23 16,-1 0,1-54,-1-1,9-23,-1 0,8-32,0 1,8-32,0 0,32-15,-1-1,16 1,0-1,0 8,0 1,-16 15,1 0,-1 15,0 1,-15 8,0-1,-8 8,-1 1,9-1,0 0,-1 9,1-1,8 16,-1-1,-15 33,0-1,-24 23,0 1,-23-8,0 0,8-24,-1 0,25-23,-1 0,8-16,0 0,39-31,0 0,8 0,0 0,-16 7,1 1,-32 0,0-1,-16-22,0-1,-7 8,-1 0,1 31,-1 0,17 32,-1 0,0 54,0 1,8 7,0 0,8-15,0 0,15-40,1 1,7-16,0-1,-23 1,0 0,-16 16,0-1,-31 16,0 0,8-23,-1 0,9-16,-1 0,32 8,0-1,31 9,0 0,16-8,0-1,-16 1,1 0,-25 0,1 0,-8-8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3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87740 8322 585,'-7'-24'9,"4"13"19,2 14 19,4 14 18,0 8 3,0 4-12,-2 5-12,0 3-13,-3 2-9,-2 2-4,-4 0-4,-2 2-6,-1-2-3,1-2-6,1-3-4,1-3-5,-1-4-4,0-4-4,-1-3-5,-1-5-4,0-4-6,2-6-8,2-6-9,3-6-7,0-3-1,2 0 8,0 1 8,2-1 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3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88100 8069 554,'50'-50'23,"-10"12"6,-10 10 6,-10 11 5,-5 7 1,-2 4-1,-3 4-1,-1 4-3,-3 4-2,-2 6-4,-4 4-4,-2 5-4,-4 4-4,-4 5-4,-3 3-4,-5 4-3,-1 0-6,1-4-3,1-3-5,1-5-4,5-4-9,8-5-12,10-5-12,8-4-13,4-4 3,1 0 17,-1-2 17,1 0 18,-2 0 9,-1 1 5,-3 3 2,-1 2 4,-3 2 2,-4 4 0,-4 2 1,-4 3 0,-4 2 0,-4 1-2,-4 1-1,-3 1-2,-3 0-1,1-1-3,-1-1-2,1-1-3,0-2-4,3-3-7,1-3-7,3-2-7,0-5-9,2-2-11,1-6-10,1-2-12,2-4-2,4 0 6,4-1 5,4-1 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3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89100 8241 478,'9'-9'2,"1"0"4,3-1 4,2-1 4,0 0 5,-1 2 6,-1 2 5,0 2 7,-2 2 2,-1 2 2,-1 2 0,0 2 0,-2 5-1,-1 6-5,-1 7-4,0 7-4,-3 5-5,-2 4-3,-3 4-3,-4 4-3,-2 0-5,-1-6-3,-3-4-5,-2-5-3,1-5-4,3-3-1,3-5-3,2-3-3,4-6-1,2-8-2,4-8-3,2-8-1,4-7 1,5-9 4,5-7 6,5-8 3,3-4 3,1-1-3,1-2-2,1 0-2,-3 3-1,-4 9-1,-5 6 0,-4 9-1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4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89852 8591 482,'14'-8'2,"-1"0"3,-2 0 4,-2 0 3,0 1 3,1 1 5,3 0 3,2 2 4,1 0 0,-1 0-1,1 0-3,0 0-3,-1 2 1,-1 4 0,-1 4 1,-1 4 2,-2 4-2,-4 5-4,-4 5-4,-4 5-4,-4 2-3,-4 0-5,-3 1-3,-5-1-3,-1-1-2,3-2-3,1-1-2,2-3-1,5-2 1,6-3 4,8-3 6,6-2 4,5-4 4,1-3 3,3-2 4,1-4 2,1 0 2,-1 0 0,-1 2-1,0 0 0,-3 1-1,-1 2-1,-3 0 0,-1 1 0,-3 3-3,-2 2-3,-4 3-4,-2 3-3,-6 3-2,-6 1-4,-7 2-2,-7 3-2,-8 3-5,-9 6-6,-8 6-5,-9 6-6,-3 1-6,6-4-6,5-4-7,5-4-6,2-3-2,3-3 4,2-3 2,2-3 3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6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70550 14275 609,'5'-17'12,"9"-1"13,11-3 13,9-1 13,3 1 1,-6 7-10,-4 5-9,-5 6-11,-1 5-5,-1 4-4,2 4-3,2 3-2,-3 4-2,-3 3 1,-5 3 1,-3 3 0,-3 2-2,-2-1-7,-3 0-6,0 1-6,-4-2-3,-4 0 2,-4 0 2,-4-2 1,-1-2-1,-1-2-2,1-1-2,-1-2-3,0-3 0,1-1 2,-1-2 2,0-2 2,1-3 0,-1-3 0,0-2-1,1-3-1,0-4 0,4-4-1,3-4-2,3-3 0,1-4 1,2 0 3,0-1 4,2 0 2,0-2 2,2 3 1,0 0-1,2 1 1,-1 1 0,1 2-1,0 2-1,0 3-1,0 3 12,0 4 22,0 5 22,0 6 24,-1 4 4,0 4-12,-2 3-14,0 5-12,-1 2-9,0 4-8,0 3-6,0 3-8,-1 4-6,0 4-10,-2 5-8,0 6-8,-2 5-5,0 7-2,-1 7 0,-2 7-1,2-5 2,1-15 5,2-16 6,2-16 5,1-8-1,0-1-10,0-1-9,0 0-9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7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72294 14583 634,'-8'-6'5,"0"4"9,0 4 10,0 4 9,2 4 4,1 5-1,2 5-1,2 5-2,1 2-2,0 1-6,0-1-3,0 1-6,-1 0-2,0 0-2,-2 2-1,0 1 0,0 1-5,0 1-5,2 0-7,0 2-7,1-1-7,-2-1-9,0-3-10,-2-2-9,1-3-2,0-5 4,2-4 5,1-6 4,-2-5 4,0-2 2,-3-6 3,-2-2 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7"/>
    </inkml:context>
    <inkml:brush xml:id="br0">
      <inkml:brushProperty name="width" value="0.0316" units="cm"/>
      <inkml:brushProperty name="height" value="0.0316" units="cm"/>
      <inkml:brushProperty name="color" value="#00BFF3"/>
    </inkml:brush>
  </inkml:definitions>
  <inkml:trace contextRef="#ctx0" brushRef="#br0">72294 14446 696,'8'-10'0,"1"-4"0,1-3 0,2-5 0,0-1 3,1-1 6,1 1 6,1 0 5,-1 4 7,-2 10 5,-4 10 7,-3 10 4,-2 6-1,-2 5-9,-2 3-11,-2 5-9,-1-1-7,-2-2-7,0-3-5,-1-3-6,-1-3-4,2-2-1,1-4-2,0-3-2,4-2-1,4 0 0,5-2 0,6 0 0,1-2 3,1-1 7,0 0 8,-1-2 7,0 2 3,-3 4 0,-1 4-1,-2 4 0,-4 3-1,-4 3 0,-6 3 0,-4 3-2,-5 2 1,-5 4-1,-5 3 1,-5 3-1,-1-1 0,2-2-1,2-4 0,1-2-2,3-4 1,1-5 0,3-4-1,1-6 2,3-5-5,5-2-6,3-6-7,4-2-7,2-3-5,0 0-3,0 0-3,0 1-4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7"/>
    </inkml:context>
    <inkml:brush xml:id="br0">
      <inkml:brushProperty name="width" value="0.03312" units="cm"/>
      <inkml:brushProperty name="height" value="0.03312" units="cm"/>
      <inkml:brushProperty name="color" value="#00BFF3"/>
    </inkml:brush>
  </inkml:definitions>
  <inkml:trace contextRef="#ctx0" brushRef="#br0">73700 14377 664,'14'24'112,"-1"-1"-26,-2 1-27,-2-1-26,-1 1-16,0-1-3,-1 0-6,1 1-3,-1-1-4,0 1-1,-2-1-3,0 1-2,-3-1 0,-1 0-1,-2 1 1,-1-1 1,-1-6 1,3-14 2,4-14 3,2-13 2,4-9 0,4-3-1,3-2-3,5-4-2,2-1-2,1-2-2,1 0-1,0-1-3,0 3-1,-5 8 0,-3 7-2,-4 9 0,-4 4-4,-1 2-8,-2 3-6,-2 1-8,-2 3-2,-1 6 4,0 4 2,-1 6 4,-2 1 4,-1 1 2,0 0 3,-1 0 4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8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74900 15009 645,'9'-8'3,"3"0"4,4 0 4,2 0 5,0 2 5,1 2 2,-2 4 4,-1 3 2,-2 2 0,-3 3-7,-3 3-6,-2 4-5,-4 2-5,-4 3-3,-4 3-1,-4 3-2,-2 0-4,-1-2-2,-1-1-4,-1-2-3,0-4-1,4-1 2,3-4 2,3-3 2,3-2 2,7 0 4,6-2 4,6 0 3,2-2 3,1-1 2,-1 0 2,1-1 1,-1-1 1,-1 1 0,-1 2 0,-1 0-1,-2 3 0,-2 2 0,-4 3 1,-2 4 0,-4 2-2,-3 7-2,-2 3-2,-3 6-3,-3 2-2,-2-2 2,-2 0-1,-1-1 2,-2 0-4,-2 3-10,0 1-9,-1 2-9,0 0-7,-1 0-7,1-1-6,-1-1-6,2-5-1,3-6 6,3-7 4,3-6 4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8"/>
    </inkml:context>
    <inkml:brush xml:id="br0">
      <inkml:brushProperty name="width" value="0.03007" units="cm"/>
      <inkml:brushProperty name="height" value="0.03007" units="cm"/>
      <inkml:brushProperty name="color" value="#00BFF3"/>
    </inkml:brush>
  </inkml:definitions>
  <inkml:trace contextRef="#ctx0" brushRef="#br0">73983 15543 731,'-6'-8'40,"4"2"-2,4 1-2,4 0-1,1 3-4,1 2-5,0 4-3,-1 2-5,0 4-6,-2 6-4,-3 4-6,0 4-6,-4 6-4,0 5-2,-3 4-3,-2 6-2,0-2 0,1-6 3,1-8 1,0-6 2,1-4-6,1-3-15,-1-1-14,0-2-16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20654 38947,'0'-16,"-16"1,0-1,1 32,-1-1,8 17,0-1,8 24,0 0,-8 7,1 1,-9-8,0 0,-7-24,-1 0,9-23,-1 0,16-31,0-1,23-7,1-1,-1 17,1-1,-1 8,1 0,-8 8,-1 0,9 0,-1 0,9-15,-1-1,16-7,0-1,-8 8,0 1,-23 7,-1 0,-38 8,-1 0,9-23,-1-1,0-15,1 0,15-1,0 1,0 24,0-1,0 24,0 0,-8 46,0 1,-8 16,1-1,7-7,0 0,16-32,0 0,23 1,0-1,9-23,-1 0,0-24,0 0,-23 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9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76700 15512 550,'42'-8'130,"-8"2"-32,-9 1-32,-9 1-32,-1 0-15,7 0 2,7 0 1,7 0 1,3 0-3,2 0-8,1 0-7,0 1-9,-1-1-8,-4 2-9,-3 0-8,-5 2-9,-4 0-4,-3 2-1,-5 0-1,-3 2 1,-4 0-1,-4 1 0,-4 1 0,-4 2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9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77320 14934 555,'-21'-15'5,"5"2"10,5 3 9,5 1 10,3 3 6,2 6 4,2 4 4,2 6 3,1 4-2,2 5-7,0 5-9,1 5-8,-1 4-7,-1 4-6,-2 4-7,-2 4-7,-1 3-9,0 4-10,0 2-10,0 3-10,0-3-4,0-12 1,0-10 1,0-11 2,0-6 0,0-1 0,0-1-2,0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49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79296 14861 562,'0'-13'11,"0"8"24,0 7 22,0 6 23,1 6 3,0 5-17,2 5-17,0 5-16,0 2-16,0 0-10,-2 1-13,0-1-11,-3 0-5,0-2 4,-3 0 2,-2-1 3,0-3-4,1-3-12,0-4-12,2-5-10,0-3-6,-2-2 4,0-4 3,-1-2 3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0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79300 15374 640,'9'-16'5,"3"1"10,4-1 11,2 1 10,0 0 5,1 3-2,-2 1-1,-1 2-1,0 3-3,1 1-4,1 2-4,1 2-3,0 1-13,-3 2-22,-1 0-20,-2 2-22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0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80200 14183 462,'0'-35'7,"0"7"6,0 9 7,0 7 6,0 7 7,2 6 11,0 6 9,2 6 9,0 4 1,0 3-10,-1 3-9,2 3-9,-2 1-8,-1 1-6,0-1-5,-2 0-5,0 2-5,0 5-3,0 3-3,0 4-2,0 2-5,0 0-6,0 0-7,0 0-5,0-2-4,0-6 0,0-4-1,0-5-1,3-9-3,6-12-7,6-13-8,5-13-7,4-7 1,-1 1 10,1-1 10,-1 1 10,0 1 8,-1 3 7,-1 3 7,0 3 7,-4 4 11,-3 8 14,-4 7 16,-4 6 15,-4 5 2,-1 1-10,-2 3-10,-1 2-10,-2-1-8,2-1-5,0-3-6,2-1-5,2-4-9,7-6-12,6-6-12,6-6-12,2-4-4,1-1 1,-1-3 3,1-1 2,-2 0 4,-1 2 5,-3 4 6,-1 3 4,-4 3 13,-2 6 21,-6 4 21,-3 6 21,-2 1 7,0 1-7,0 0-8,0 0-8,0 0-6,0 1-8,0 1-7,0 1-8,3 1-7,6-2-9,6-1-7,5-1-8,3-4-5,-1-6-2,-1-7-2,0-8-3,-2-4 1,1-3 0,-1-3 1,1-3 1,-3-1 2,-3 0 2,-4-1 3,-4 1 1,-3 0 4,-1 3 3,0 1 3,-1 3 4,-4 2 4,-2 2 2,-5 4 3,-4 3 3,-3 3-1,-3 6-2,-3 5-4,-3 4-4,0 3 0,1 1 0,3 1 2,1 2 0,3-2-7,5-1-16,3-2-17,4-2-16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1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83700 14946 622,'11'-8'9,"7"2"18,7 1 18,7 1 19,3 0 3,0 0-11,0 0-11,1 1-11,-2-1-12,0 2-14,-1 0-13,-2 2-13,-1 0-11,-3 0-6,-3 0-6,-3 0-7,-3 1-2,-5 2 4,-3 2 3,-4 1 3,-3 1 4,-2-1 5,-2 0 5,-2-2 4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1"/>
    </inkml:context>
    <inkml:brush xml:id="br0">
      <inkml:brushProperty name="width" value="0.03393" units="cm"/>
      <inkml:brushProperty name="height" value="0.03393" units="cm"/>
      <inkml:brushProperty name="color" value="#00BFF3"/>
    </inkml:brush>
  </inkml:definitions>
  <inkml:trace contextRef="#ctx0" brushRef="#br0">83461 15815 648,'-16'-1'51,"14"0"5,15-2 5,15 0 5,9 0-6,2 1-21,4 0-21,2 2-19,0 0-14,-2 0-7,-4 0-8,-2 0-7,-4 0-7,-6 0-5,-3 0-7,-6 0-5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86979 13877 522,'0'-10'11,"0"10"21,0 12 21,0 10 21,0 6 4,0 2-13,0 2-15,0 3-13,-2 0-9,0 0-7,-3 0-5,-2 0-6,0 0-7,1-3-10,1-2-8,0-1-9,1-4-9,1-4-9,-1-3-9,0-4-8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1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87050 14640 617,'8'-22'1,"1"3"10,2 3 9,0 3 10,1 2 5,1 0-2,1 2-2,1 1 0,1 1-1,2 0 0,0 2 2,1 1 0,-1 0-3,0 2-9,0 0-7,-2 2-8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87946 13369 439,'0'-22'3,"0"3"5,0 3 7,0 3 5,0 4 11,0 6 13,0 6 15,0 6 15,0 6 0,0 7-14,0 7-12,0 7-13,-1 5-10,0 6-6,-2 4-5,0 5-6,-1 2-2,0-1-1,1 0 1,-1-2 0,0-2-6,0-2-15,0-4-13,1-2-15,-1-3-4,2 0 3,0-2 3,2 0 4,0-4-2,0-8-9,0-6-8,0-6-8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23066 38763,'-16'-32,"16"24,0 1,16-1,-1 0,24 24,0-1,-15 24,-1 1,-15-1,0 0,-24-8,0 1,1-17,-1 1,1-8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2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88350 14516 589,'14'-23'2,"-1"3"6,-2 1 5,-2 3 6,-1 1 5,1 2 7,2 3 6,0 1 8,0 5 1,-1 8-3,0 8-2,-2 7-3,-3 5-7,-4 1-9,-6 1-12,-4 1-9,-2-2-8,2-3-4,3-5-3,1-3-4,3-4-3,4-1-5,4-2-5,4-2-4,2-2 3,1 0 9,1-2 10,1 0 9,0-1 6,-3 2 1,-1 0 3,-2 2 2,-2 0 1,-2 3 2,-3 2 0,0 2 1,-5 1-1,-4 3 0,-5 2-3,-5 1 0,-3 1-4,1-1-3,-1-1-4,1 0-4,0-3-6,4-3-10,3-3-9,3-2-9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2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89550 13363 536,'14'-15'0,"-1"4"0,-2 3 0,-2 2 0,0 2 6,1 1 12,3-1 12,2 0 11,0 0 5,-1 2-4,-1 0-4,0 2-4,-1 1-2,3 2 0,2 2 0,2 2-1,-1 2-3,-1 5-6,-3 4-6,-1 3-6,-4 5-5,-4 5-4,-6 5-5,-4 4-2,-5 3-4,-6 0-3,-4 0-1,-4 0-3,-3-2-3,1-3-5,1-5-4,1-4-6,1-4-2,2-5-3,3-5-2,1-4-3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2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89564 13700 494,'0'75'166,"0"-7"-39,0-7-41,0-7-41,-1-2-21,0 0-3,-2 1-3,0 2-3,-1-2-12,0-1-18,0-2-18,0-2-20,0-5-12,1-10-4,-1-8-4,0-8-5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3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90791 13324 509,'-7'-5'10,"2"6"20,2 6 20,2 5 21,1 7 3,0 7-12,0 7-13,0 7-12,-2 3-9,-2 0-4,-3 0-5,-4 0-5,1-3-4,1-4-3,2-5-3,2-5-2,3-5-6,4-5-5,4-5-7,4-4-6,3-8-5,5-8-4,3-9-2,5-9-4,1-8-1,-1-5 2,-1-6 1,-1-5 3,-2-3 2,-3 2 4,-3 2 3,-3 2 5,-3 4 3,-2 6 6,-4 6 4,-2 5 5,-4 6 6,-2 3 7,-4 5 7,-2 3 6,-3 4 2,-1 4-5,-3 4-6,-1 4-5,-1 3-4,0 1-6,2 3-4,1 2-6,2 1-4,3 1-7,2 1-6,4 1-5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3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91840 13900 489,'0'15'23,"0"-1"9,0-1 7,0 0 7,-1-1 3,-2 3-3,-2 2-4,-2 1-4,-1 3-2,1 3-2,-1 3-3,0 3-2,0 0-5,2-3-5,1-4-6,1-1-6,1-3-5,3-1-3,4-1-4,2-1-3,3-2-4,2-2-3,2-4-3,1-3-4,3-1-4,1 0-8,3 0-6,1 0-7,0-1 1,-3-2 7,-3-2 7,-2-2 7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3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91862 14413 485,'-15'-8'0,"4"2"0,3 1 0,3 0 0,0 1 11,-2 0 20,-2 0 22,-2 1 21,0 2 5,1 7-14,0 7-11,2 8-13,0 4-10,0 6-4,1 5-6,-1 5-6,-1 4-5,-2 4-7,-2 3-8,-1 5-6,-3 4-2,-2 5 5,-1 5 3,-3 5 4,2-5-6,5-17-15,5-15-15,5-15-16,2-9-9,0-1-2,0-1-2,0 0-3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4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92800 14343 579,'13'-15'9,"9"1"17,10 1 19,10 1 18,2 1 4,-7 2-9,-8 2-8,-6 3-9,1 0-9,7 2-12,8 0-10,8 2-12,0 1-10,-8 4-9,-8 2-9,-7 3-9,-6 1-9,-3-1-7,-3-1-8,-2 0-7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4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93461 13527 557,'-22'0'7,"5"-2"15,3 0 14,4-1 14,4 0 4,1 3-7,2 4-8,2 2-7,1 7-5,0 8-2,0 8-2,0 10-3,0 6-3,0 4-1,0 4-3,0 4-3,0 0-6,0-3-10,0-3-12,0-2-11,0-6-8,0-6-5,0-7-5,0-7-5,-1-5-2,0-3 2,-2-3 2,0-2 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4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95455 13650 510,'7'25'194,"-2"3"-51,-3 3-50,0 2-50,-3 4-30,0 2-10,-2 4-8,0 3-9,-4-1-8,-4-1-6,-5-2-6,-4-1-6,-2-6-2,3-6 2,3-7 1,3-7 2,2-5 0,0-2-4,2-4-2,1-2-4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4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95750 14281 586,'8'-7'29,"0"2"-2,-1 2-2,1 2-1,0 1 1,2 0 6,0 0 6,1 0 4,2 0 1,0-2-6,1 0-5,1-1-6,1-1-5,0 2-7,-1 0-6,1 2-6,-1 0-12,-1 0-16,-1 0-16,0 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5:1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69200 30750 1000,'10'10'0,"5"3"0,5 5 0,5 4 0,0-1 0,-5-3 0,-5-5 0,-5-3 0,-1 0-5,2 3-9,1 5-8,3 4-10,-1 1-2,-3 2 4,-3 1 5,-2 1 5,-3-2 4,0-5 3,-2-5 4,0-5 4,-1-2 1,0 0 1,0 0 1,0 0-1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22841 39700,'-125'47,"117"-32,0 1,24-16,-1 0,40-8,0 0,0 0,0 1,-8-1,0 0,-16 16,0 0,-23-8,0 0,0 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5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96662 13055 499,'-7'-13'12,"2"6"24,2 6 23,2 6 25,2 5 3,0 3-17,2 5-16,0 4-17,0 7-11,0 12-8,-2 12-6,0 11-7,-3 7-6,0 1-5,-3 1-7,-2 1-5,0-3-7,-1-7-10,0-7-8,0-7-9,2-7-3,1-10 2,2-8 3,2-8 3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5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97526 13300 533,'0'31'135,"0"0"-30,0 1-30,0-1-29,-2 1-17,0 4-5,-3 3-4,-2 2-5,-1 1-4,-1-2-5,-2-2-6,0-2-4,0-3-6,-1-3-9,0-5-7,1-3-8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5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97798 13128 518,'16'-23'1,"2"1"4,0 1 3,1 1 4,0 2 5,-1 2 8,-1 4 8,-1 3 9,-1 3 4,-3 6 1,-1 4 0,-2 6 0,-4 4-3,-4 5-7,-6 5-8,-4 5-7,-4 2-8,-3 0-8,-3 1-10,-3-1-9,1-2-6,5-5-6,4-5-4,6-5-6,5-3-1,4-2 3,5-2 2,6-2 3,2-2 5,1 1 5,1 0 6,1 0 5,0 1 5,-1 2 4,-1 2 3,-1 1 3,-2 3 3,-4 2 1,-5 1 1,-2 3 1,-6 1 0,-4 3 0,-6 1 1,-3 3-1,-5 0-1,0 1 0,-1-1-2,0 1 0,-2-3-5,3-2-5,0-2-5,1-4-7,1-3-6,2-1-9,3-2-8,1-2-8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4:56"/>
    </inkml:context>
    <inkml:brush xml:id="br0">
      <inkml:brushProperty name="width" value="0.04763" units="cm"/>
      <inkml:brushProperty name="height" value="0.04763" units="cm"/>
      <inkml:brushProperty name="color" value="#00BFF3"/>
    </inkml:brush>
  </inkml:definitions>
  <inkml:trace contextRef="#ctx0" brushRef="#br0">99000 13021 461,'15'0'55,"-1"0"-2,-1 0 0,0 0-1,-1 1-4,3 5-6,2 4-7,1 4-7,0 4-3,-2 7-1,-4 5-1,-3 6 0,-2 3-2,-2 1-3,-2-1-2,-2 0-4,-3-2-3,-2-2-8,-4-3-5,-2-3-7,-2-4-2,1-3-2,-1-5 0,0-3 0,2-6 0,5-8 1,3-8-1,4-8 1,6-10 1,9-14 3,9-14 1,9-13 2,4-6-2,0 3-8,0 3-7,0 3-7,-3 7-4,-5 10 1,-7 11 0,-5 12 0,-4 5-1,-1 2 0,-1 3-2,0 1-1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5:20"/>
    </inkml:context>
    <inkml:brush xml:id="br0">
      <inkml:brushProperty name="width" value="0.03607" units="cm"/>
      <inkml:brushProperty name="height" value="0.03607" units="cm"/>
      <inkml:brushProperty name="color" value="#00BFF3"/>
    </inkml:brush>
  </inkml:definitions>
  <inkml:trace contextRef="#ctx0" brushRef="#br0">77928 13666 609,'-7'-12'51,"-1"8"-8,0 8-7,0 8-7,0 4-5,1 1-4,-1 1-2,0 1-2,-1 5-3,-2 7 1,-2 8 0,-1 8 0,-1 3-1,2 0 0,3-2-2,1 0-1,0 0 0,-2 1-2,-1 3 0,-3 2-1,0 3-1,1 4-1,1 3-2,0 5-1,3-4 0,3-9-2,2-10 0,4-10 0,1-5-1,0-1-1,0-2-1,0 1-1,1-5 0,4-4-2,2-4-2,3-6-1,4-5 0,4-4 0,3-6 1,5-4 1,1-6-1,2-9-2,1-7-1,1-8-2,-1-5-1,-3 2 2,-4-2 2,-1 1 0,-6 3 3,-3 4 1,-6 5 3,-4 5 1,-6 4 3,-2 3 4,-5 3 4,-4 3 3,-2 3 2,-3 2-3,-2 4-1,-1 2-2,1 3-1,3 0-2,4 2-2,5 0-1,-2 3-3,-6 4-4,-5 3-5,-7 5-3,-1 2-5,3 1-4,4 1-4,2 1-3,3-1-6,2-3-4,4-3-6,3-2-4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5:21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85507 14177 529,'-5'-6'9,"6"2"17,5 4 18,7 3 18,2 1 3,-1 1-11,0 1-12,-2 2-12,1 1-6,3 1-1,3 3-2,4 2-2,-1 1-2,-2 1-3,-1 1-4,-2 1-3,-4 2-4,-3 1-3,-4 2-4,-4 3-4,-4 1-2,-6 1 1,-4 0 0,-5 2 1,-4 1 0,-1-1 0,-3 0 1,-1 0 0,-1-1 0,3-3 2,1-3 1,3-3 2,1-3 1,3-3 2,1-3 2,2-2 2,10-4 2,16-3-1,17-2 1,17-4 0,9-1-4,3-2-9,3 0-10,3-1-9,3-1-7,3 0-7,3 1-7,3-1-6,-6 0-2,-15 0 4,-14 0 2,-15 1 4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5:25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67980 15763 571,'2'-21'6,"6"8"12,4 7 12,5 7 12,1 2 2,-3 1-7,-2 0-8,-4 0-8,0 1-5,1 2 0,3 2-1,2 2-1,1 0-1,-1 1-2,1 0-1,0 0-3,-1-1 0,-1 1-1,-1 0 0,-1-1 0,-1 2-2,0 2-3,-2 1-3,0 3-3,-4 1-1,-3 3 1,-4 1 1,-3 3 1,-6 1 1,-4 2 0,-5 3 1,-5 1 1,-3 1 0,-3 1 0,-1-1 1,-2 0 0,-1-2 0,1-3 1,1-5 0,2-3 1,1-4 0,3-1 0,3-3 2,3-1 0,8-4 1,14-6 3,14-6 3,13-6 3,10-3-1,6-2-4,6 0-4,6-1-4,3 1-4,0 1 0,-1 2-3,1 2-1,-1 3-3,-1 1-7,0 2-6,-2 2-6,-4 1-1,-6 2 3,-7 0 5,-7 2 4,-6-1-6,-2 1-13,-3 0-14,-2 0-14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5:29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93974 11573 550,'0'-22'2,"2"3"4,0 3 4,2 3 5,-2 5 6,-4 6 8,-4 7 10,-4 8 8,-3 5 2,-2 5-9,-1 5-7,-3 5-7,0 2-6,-1 0-2,0 0-2,1 1-2,-1 0-3,-1 2-3,-1 2-3,-1 2-4,0 0 0,3 0 2,1-1 2,2-1 1,3-1 1,1 2-1,2 0-2,2 2-1,2 1 0,-1 2-2,0 2-1,0 2 0,1-1-1,2-4-2,2-4-1,2-4-1,1-2-1,0 1-2,0-1-1,0 0-2,2-2 0,2-3 2,4-5 2,2-3 1,2-4 1,-1-3-2,1-3-1,0-2-2,1-4 0,3-3 1,3-2 0,3-4 1,4-3 0,3-7 2,5-6 2,3-5 2,1-5 0,-2-1 0,-2-2-2,-1-2 0,-4 0 0,-5 3 1,-5 3-1,-5 3 1,-5 3 1,-6 3 1,-6 3 2,-6 3 1,-8 3 1,-9 4 0,-11 4 0,-8 4 0,-8 4 0,-2 6-1,-3 3 0,-4 7-1,2 3-2,3 2-5,4 4-5,4 3-4,5-1-2,8-3 1,6-5 3,7-3 1,5-3-6,2-1-11,4-1-12,3-1-13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5:30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65233 12424 539,'4'-11'6,"-6"10"9,-7 10 12,-7 10 9,-4 3 2,2-2-7,1-1-9,1-2-7,-3 2-5,-7 7-1,-7 6 0,-6 8-2,-6 5 0,-1 2-2,-2 3 0,-1 4-2,-1-2-1,6-4 0,2-6 0,5-4 0,0-2-2,-4 2-2,-4 2-2,-4 3-1,1-4-1,7-6 2,8-7 2,6-7 2,5-5 1,5-3 0,3-3 0,4-2 1,4-1 1,2 2 1,4 1 1,3 3 2,1 0 1,3 0 0,2-2 0,2 0 0,1-1 1,3 1 0,2 1 1,2 2 0,1-1 1,2 1 2,3 0 0,2 0 2,1 1 0,4 3-2,3 3 0,3 3-2,2 3-1,2 3-2,2 3-1,2 3-2,2 1-3,2 0-2,2 0-5,2 0-3,0 0-2,-1-1-1,-1-1 1,0-1-2,-2-2-4,0 0-10,-2-1-10,0-1-11,-6-3 1,-8-5 7,-9-5 10,-8-5 9,-7-2 0,1 0-8,-2 0-9,0 0-7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2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13032 53263 596,'-19'-14'73,"9"5"-10,8 3-8,9 5-9,6 1-8,2 0-6,1 0-9,3 0-6,-1 0-4,-1 0-1,-3 0 0,-1 0-1,-1-1-4,-1-1-5,1 0-8,0-1-6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24585 37566,'0'-16,"-8"24,0 0,-23 46,-1 1,9 16,0-1,-24 40,0-1,39-46,0 0,16-63,0 0,23-32,0 1,-7 0,-1-1,-7 32,-1 0,-7 47,0 0,-8 32,0-1,0 0,0 1,-8 38,0 1,8-32,0 0,0-78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3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12708 52440 631,'0'-15'0,"0"3"0,0 1 0,0 2 0,-1 6 7,0 10 12,-2 9 13,0 11 13,-1 4 3,0 1-6,0-1-8,0 0-7,1-1-4,0-3-1,2-4-3,1-1-1,0-3-3,0-1-5,0-1-4,0-1-4,0-1-3,1-1 0,2-1 0,0 0 0,3-3 0,2-1-1,3-2-1,3-2 0,2-1-1,0 0 0,-1 0 0,1 0-1,-1 0-1,1 0 1,0-1 0,-1 1 0,-1 1 1,-2 0 0,-4 1 1,-3 2 0,-1 0 1,0-1-1,0 1 1,0 0 0,-1 0 0,-2 2 2,-2 0 0,-2 1 2,-2 1 1,-2 0-2,-2-1 1,-1 1-2,-4 0 0,-2 1-3,-3 2-3,-3 0-2,-1-1-4,0-3-5,-1-3-5,1-2-4,0-3-5,3-2-1,1-2-3,3-2-2,1-1 1,4 0 5,3 0 5,3 0 4,1 0 4,0-2 1,0 0 1,0-1 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3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12378 54079 666,'-10'-1'9,"12"0"18,12-2 18,11 0 18,7-2 3,1 0-13,0-1-14,2-1-12,-3 0-23,-6 1-31,-5 0-31,-6 2-33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3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14213 53077 663,'-7'-10'8,"2"10"16,3 12 17,1 10 16,1 6 2,0 0-13,0 2-13,0 1-12,-1 0-7,0-2-2,-2 0-1,0-1-2,0-2-7,0-1-17,2-3-14,1-1-16,-1-5-8,-1-7-3,0-6-2,-1-8-1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3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14150 53627 704,'9'-21'31,"1"3"3,3 5 4,2 3 2,0 4 0,1 1-5,0 2-4,-1 2-6,1 1-8,-1 0-12,1 0-13,0 0-11,-2 1-10,-3 2-7,-3 2-5,-2 1-8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4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14847 52781 562,'0'-22'4,"0"3"7,0 3 9,0 3 7,-1 6 7,0 11 7,-2 12 7,0 10 6,-1 6-1,0 2-9,0 2-9,0 3-10,0 0-7,1 2-5,-1 0-5,0 2-6,0 1-5,2 2-8,0 2-7,2 2-7,0-1-6,2-3-7,0-2-6,2-3-6,0-6 0,0-8 7,-1-7 7,1-8 6,-1-4 4,0 1-1,-1 1 0,-2 2-2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4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15304 53200 689,'0'24'124,"0"3"-32,0 1-34,0 2-32,-1 2-19,-2-1-4,-2 0-3,-1 0-3,-1-2-4,2-5-3,2-5-3,2-5-3,1-5-8,-2-4-13,0-6-13,-1-4-12,0-3-2,2 0 12,2 1 12,2-1 11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4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15550 53203 694,'7'-7'2,"-1"-1"3,0 0 4,-2 0 3,-1 0 6,0 1 8,-2-1 10,0 0 7,-2 4 2,0 8-8,-2 8-7,0 7-7,0 3-9,0-1-9,2-3-8,1-1-11,0-4-8,3-5-9,2-4-9,2-5-10,1-4 3,1 2 12,2-1 14,0 0 12,-1 2 10,-1 4 5,-2 4 6,-2 4 6,-3 3 2,-4 5 2,-4 3-1,-4 4 1,-1 2-1,-1-1-5,0-1-4,1-1-4,0-5-11,2-7-17,2-8-17,3-8-17,1-4-5,4 0 10,2 1 8,4-1 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4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16050 53395 615,'21'-27'6,"-3"9"12,-5 9 13,-3 9 13,-2 4 4,0 3-8,0 2-6,-1 2-7,1 1-5,-2 3-2,-1 2-3,0 1-2,-2 3-2,-1 1 0,0 3-1,-1 1 0,-2 1-3,-1-1-6,0-1-4,-1-1-5,-2-2-3,0-3-1,-1-3 0,-2-3-1,2-5 0,1-6 0,2-8 0,2-6 0,2-8 0,3-7-4,4-8-3,2-8-3,2-2-3,1 6-2,1 4-1,2 6-3,-2 4 1,-1 5 3,-3 4 3,-1 6 2,-1 3 1,-2 1-2,-1 0-2,0 2-1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5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17077 52223 713,'-6'-8'6,"2"2"13,4 1 12,2 1 12,4 0 4,2 0-6,3 0-5,3 1-6,2-1-8,2 0-11,0 0-11,1 0-11,-1 2-7,0 2-4,0 4-4,-2 2-4,-2 2-3,-3 1-3,-3 1-2,-2 1-3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5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17196 52700 536,'-14'17'35,"3"1"10,3 3 11,3 1 9,1 3 1,2 3-11,0 3-10,2 3-11,0 1-9,0 0-6,0 0-6,0 0-8,0 0-5,0 1-4,0-1-4,0 0-5,0-1-7,0-2-9,0-1-9,0-3-9,0-3-6,0-5-4,0-5-4,0-4-3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25150 38369,'16'-16,"-16"0,0 1,31-24,0 0,32 15,-1 1,-7 7,0 1,-24 7,1 0,-32 16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5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17206 53228 609,'8'-21'3,"1"5"6,2 5 5,0 4 6,0 3 4,-1 1 3,0-1 2,-2 0 3,0 0 0,0 2-4,-1 0-3,1 2-3,0 2-4,0 4-5,0 3-4,-1 5-5,-1 4-1,-4 5 2,-4 5 3,-4 5 1,-3 1-3,-3-2-11,-3-2-11,-3-2-11,-2-2-6,1-5-2,-1-3-3,1-5-2,0-3 0,3-4 4,1-4 4,2-4 4,2-5 2,3-4 1,1-5 2,2-5 2,3-3 4,4-3 6,4-1 7,4-2 7,1 1 7,1 5 7,0 5 7,0 5 7,0 3 4,1 3 2,1 1 3,1 2 1,1 3 0,-1 2-3,1 3-2,0 4-2,-1 2-3,-1 3-4,-1 3-3,-1 4-3,-1-1-7,-1-2-10,0-1-11,-2-2-10,-1-2-14,0-1-18,-2-1-18,0 0-18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6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17737 51777 533,'7'-6'5,"-1"2"9,0 4 9,-2 3 9,0 3 4,0 7-4,0 5-4,0 7-3,-1 3-8,-2 1-14,-2 0-14,-2 2-15,-2-2-6,0-3-2,-1-5-1,-1-3-1,2-7 5,6-10 13,5-10 12,7-9 13,3-4 6,0 4 1,-1 5 1,1 3 1,-2 5 1,-3 8 1,-3 6 1,-2 7 2,-6 6-1,-6 5 1,-7 5-1,-7 5 0,-4 2-1,1 0-1,-1 0-1,1 0 0,-1-1-3,-1-4-2,-1-2-3,-1-3-3,2-3-3,4-5-3,3-3-5,4-5-3,7-7-9,10-12-16,10-11-16,10-13-15,4-3-2,0 2 12,0 3 10,1 3 12,-2 3 9,-1 1 4,-3 3 6,-1 1 5,-3 3 5,-3 2 3,-3 4 5,-3 3 3,-3 4 10,-4 6 16,-4 5 16,-4 7 15,-1 2 2,-1-1-12,0-1-13,0-1-11,0-1-8,1-2-3,-1-3-2,0-1-3,0-1-4,0 0-6,0 0-6,1 0-7,-1 0-4,2 1-5,1 2-5,0 0-5,0 0-1,-2 1 4,-1 0 3,-3 0 2,-2-1 2,-2 1-1,-1 0 0,-3 0-1,0-1 1,-1-1 6,1-1 5,-1 0 4,2-1 5,1-1 1,2 1 4,3 0 2,2-1 9,6-2 14,4-3 16,6 0 14,5-3 2,7-1-12,7 0-11,7-1-13,4-1-9,4 2-5,2 0-7,4 2-6,1 0-10,0 0-12,0 0-12,0 0-12,-5 0-10,-6 0-6,-9 0-6,-7 0-7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9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28465 51550 642,'-13'7'6,"8"-2"15,6-3 13,8 0 13,3-3 3,3-1-11,2 0-11,1-1-9,1-1-9,-1 2-5,0 0-6,-2 2-6,-2 0-4,-1 0-2,-2 0-2,-2 0-3,-3 1 1,-3 2 3,-2 2 3,-3 2 4,-3 1 3,-1 1 3,0 1 3,-1 2 3,-2 0 2,-4 3 2,-2 2 1,-3 1 1,-1 4 1,-1 5-2,1 5 0,-1 5-2,0 2 0,-1 0-3,-1 0-1,-1 0-2,2-2-2,3-6-2,4-4-2,5-5-2,4-7-7,8-8-8,6-10-9,7-8-9,3-6-3,-1-1 6,-1-3 5,-1-1 5,-1 0 5,0 3 6,-2 3 5,-1 3 6,-1 2 6,-2 2 5,-3 2 7,-1 2 6,-1 4 5,0 6 5,0 6 5,0 6 5,0 2 2,0 1-3,0-1-2,0 1-3,-1-1-4,-1 1-7,0-1-6,-1 1-7,-1 0-4,0-1-3,0 1-3,0-1-1,0 0-6,0-1-10,0-1-8,0 0-9,-1-3-9,-1-1-8,0-2-7,-1-2-8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9"/>
    </inkml:context>
    <inkml:brush xml:id="br0">
      <inkml:brushProperty name="width" value="0.02728" units="cm"/>
      <inkml:brushProperty name="height" value="0.02728" units="cm"/>
      <inkml:brushProperty name="color" value="#F2395B"/>
    </inkml:brush>
  </inkml:definitions>
  <inkml:trace contextRef="#ctx0" brushRef="#br0">29200 52845 806,'10'-14'7,"3"6"13,5 5 15,3 5 13,1 2-3,-3 3-17,-3 2-18,-3 1-17,-2 1-11,-1-1 0,-1-1-2,0 0-1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9"/>
    </inkml:context>
    <inkml:brush xml:id="br0">
      <inkml:brushProperty name="width" value="0.02682" units="cm"/>
      <inkml:brushProperty name="height" value="0.02682" units="cm"/>
      <inkml:brushProperty name="color" value="#F2395B"/>
    </inkml:brush>
  </inkml:definitions>
  <inkml:trace contextRef="#ctx0" brushRef="#br0">30000 51596 820,'15'-2'32,"-1"0"-1,-1-3-2,0-2-1,-1 0-4,3 1-6,1 1-6,3 1-7,0 0-7,-1 2-12,-1 0-10,-1 2-12,-2 0-5,-1 0-1,-2 0-1,-2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9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30113 51105 613,'-8'-13'7,"0"6"14,0 6 15,0 6 13,1 6 4,2 5-8,3 7-7,1 5-8,0 4-6,-1-1-4,0 0-3,-1 0-4,-1-1-3,2-1-2,0-3-2,2-1-1,1-3-2,4-1-1,2-3-3,3-1-1,3-2-3,0-3-3,1-1-5,1-2-3,1-2-1,1-2 1,2-2 1,0-2 3,-1-1-1,-1 2 1,-3 0-2,-1 2 1,-3 0 0,-2 3 3,-4 2 2,-2 2 1,-4 1 3,0 3 1,-3 2 3,-2 2 1,-2-1 0,-4 0-3,-2 0-3,-3-2-2,-1 0-4,-1-1-7,0 1-5,1 0-6,1-2-3,3-3-1,2-3-1,4-2-1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49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29427 52890 765,'-6'-17'6,"2"-1"11,4-3 11,2-1 11,4 1 3,4 5-6,3 5-8,5 5-5,3 2-10,3 2-10,3 0-12,3 2-11,-2 0-3,-6 2 4,-5 0 4,-6 2 5,-4-1-5,1 2-13,0-2-14,0 1-13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0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31348 51287 638,'-12'-6'10,"7"6"19,6 4 20,7 6 19,3 4 2,-3 5-16,-1 5-15,-2 5-15,-2 3-11,-2 2-7,-2 2-7,-2 2-6,-2 2-7,0-1-5,-1 0-6,-1 0-5,0-4-4,1-8-4,0-7-3,2-8-2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0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31350 51909 747,'8'-29'44,"0"7"-8,-1 6-6,1 5-7,0 4-3,1 0 2,2 2 1,0 1 3,1 0-6,1 2-11,1 0-13,1 2-11,-1 0-9,-1 0-6,-2 0-5,-2 0-6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0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31965 51055 561,'0'-13'10,"0"6"18,0 6 20,0 6 19,0 6 3,0 7-12,0 7-13,0 7-12,0 4-8,0 2-5,0 2-4,0 2-4,-1 4-6,0 6-5,-2 6-7,0 5-6,0 2-3,1-3 2,0-3 0,2-2 1,0-8 2,0-10 2,0-12 2,0-9 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25395 37594,'-32'-78,"32"70,0 0,-23 47,-1 0,-15 55,0 0,0 0,0 0,23-55,0 0,48-70,-1 0,0 15,1 1,-9 30,1 1,-24 46,0 1,-16-8,0 0,9-24,-1 0,0-7,0-1,8-30,0-1,31-55,1 0,-17 9,1-1,8 23,-1 1,-7 15,-1 1,1 23,0-1,-16 33,0-1,-24 16,1-1,-9-14,1-1,15-31,1-1,15-38,0 0,47-24,0 0,-8 24,0-1,-15 32,-1 0,-15 32,0-1,-47 24,-1 0,-7-16,0 0,0-23,0-1,-7-7,-1 0,16 8,-1-1,25-7,-1 0,16 0,0 0,31-8,1 0,38-8,1 0,7-23,0-1,-15 32,0 0,-40 0,1 0,-16 8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0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32582 51500 612,'0'31'118,"0"-2"-29,0 0-28,0-1-28,0 0-15,0 1 0,0 0-1,0 2 0,-1-1-5,0-1-8,-1-3-7,-1-1-8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1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32700 51359 673,'8'-22'3,"0"5"7,-1 3 5,1 5 8,-1 7 6,-2 13 8,-2 13 7,-2 13 8,-2 5-3,-2-2-14,-2-2-13,-2-2-14,0-4-10,0-7-3,2-7-6,1-7-4,2-7-6,4-6-7,3-7-8,5-7-8,3-3 2,0 0 11,1 2 9,1 1 11,0 2 6,-1 3 0,-1 3 1,0 2 1,-3 5 3,-1 4 6,-2 5 6,-2 6 6,-2 3 3,-2 3 0,-2 3-2,-2 3 0,-2 1-2,-2 2-4,-2 1-3,-1 1-4,-2-2-1,0-6-3,0-4 0,1-4-2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1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33200 51492 601,'14'-21'0,"-3"5"0,-3 5 0,-2 5 0,-1 1 5,2 2 9,1-1 10,3 0 10,1 1 4,2 2 0,0 2-2,1 2 0,-1 3-3,-1 7-3,-2 6-5,-2 5-4,-3 5-3,-1 3-3,-2 3-3,-2 2-3,-1 1-2,-2-2-4,0-1-2,-1-3-4,-2-3-3,0-5-2,-2-5-2,0-5-3,0-8-1,2-12 0,3-12-1,1-11 0,3-7 0,5 0 3,5-2 2,6 0 3,1-1-3,1 3-7,-1 2-6,1 2-7,-2 3-3,-3 3 3,-3 5 1,-3 3 3,-1 4 0,0 2-2,0 4 0,0 3-3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1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34911 50762 699,'-13'-2'7,"8"0"13,7-3 15,6-2 14,5 0 3,3 1-9,3 0-8,3 2-9,1 0-7,-1 0-8,-1 0-7,-1 1-8,-2-1-3,-1 2 3,-2 0 1,-3 2 3,-1 1-8,-2 2-17,-2 2-17,-2 1-17,-3 2-5,-3-2 7,-2-1 9,-3 0 8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1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34945 51150 524,'-15'0'4,"2"0"7,3 0 8,1 0 8,2 2 8,2 6 7,3 4 8,1 5 8,1 5-2,2 5-11,0 4-11,1 6-10,1 3-7,-2 2-1,0 2 0,-2 2-1,0 1-8,-2 0-16,0 0-14,-2 0-16,0-3-10,1-6-5,-1-6-5,0-5-5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2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34966 51502 648,'36'-56'28,"-4"12"-6,-6 13-4,-3 13-6,-5 8 4,0 1 10,0 2 10,-2 2 12,-2 4 0,-3 6-10,-3 6-10,-2 5-9,-5 7-9,-6 5-7,-6 6-9,-5 6-8,-4 2-4,1-4 1,-1-2 1,1-3-1,0-5 0,0-6-1,2-5-2,1-6-2,2-6-1,1-5-4,2-4-1,3-5-3,1-4 0,2-3 5,2-3 4,2-3 4,2-1 3,4 1-1,2 1 0,3 1 0,3 3 6,0 5 12,1 4 12,1 6 12,0 4 9,-1 4 7,-1 3 6,0 5 7,-1 3 0,1 1-8,1 3-7,1 1-8,0 0-8,-1-3-10,-1-3-11,0-3-9,-2-2-10,-1-2-6,-1-2-8,0-2-8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2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35462 50458 622,'7'-22'0,"-1"5"0,-1 3 0,0 4 0,0 3 8,3 0 14,4 2 16,2 1 15,0 2-1,-2 5-15,-4 6-15,-3 4-16,-3 4-13,-2 3-9,-3 3-11,-4 3-10,-2 1-2,-3 1 4,-3-1 5,-3 1 4,-1-4 4,0-4 1,2-4 3,1-6 2,3-3 6,7 0 12,5-2 10,6 0 12,5-4 4,5-5-3,5-4-4,5-5-2,2-2-4,-1 1-5,-1 1-3,-1 0-4,-2 2-5,-3 3-4,-3 1-3,-3 2-5,-4 3 3,-4 4 7,-6 4 10,-4 4 7,-5 3 7,-3 3 1,-5 3 3,-4 3 3,-2 3 1,-3 5 0,-1 3-1,-2 4 0,-3 5-3,-1 4-5,-2 6-7,-2 4-5,1 1-2,4-4 2,3-5 3,5-3 3,3-4-7,2-3-16,4-5-15,3-4-16,2-4-10,3-5-6,1-5-5,2-4-7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35870 51737 587,'7'-6'4,"-2"6"7,-2 4 7,-2 6 8,-1 2 3,0 1-1,0 1 0,0 1-1,1 0-4,2-1-8,2 0-7,2-2-7,1-1-7,3-3-7,2-1-6,1-2-6,2-3-2,2-4 2,0-4 4,1-3 1,-1-3 4,-1 0 2,-2 0 3,-3 1 2,-1 1 3,0 2 3,-2 4 3,-1 2 2,-2 5 6,-4 4 7,-4 5 6,-4 5 8,-3 2 2,-1-3-5,-3-1-3,-1-2-4,-3-2-5,0 1-3,-1 0-5,-1 0-3,0-2-3,1-1-1,1-2-1,1-2-1,0-1 2,2 2 3,1 0 3,1 1 3,1 1 4,1-2 5,0-1 3,2 0 5,3-2 1,6 0-3,6-2-3,6 0-2,4-2-4,7 0-3,3-2-5,6 0-4,2-1-6,1 0-8,-1 0-7,0 0-8,0 1-6,0 2-7,0 2-5,1 2-7,-5 0-1,-6 0 3,-7-2 3,-6 0 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5"/>
    </inkml:context>
    <inkml:brush xml:id="br0">
      <inkml:brushProperty name="width" value="0.02631" units="cm"/>
      <inkml:brushProperty name="height" value="0.02631" units="cm"/>
      <inkml:brushProperty name="color" value="#F2395B"/>
    </inkml:brush>
  </inkml:definitions>
  <inkml:trace contextRef="#ctx0" brushRef="#br0">39000 50389 836,'17'-5'6,"3"6"13,3 6 14,3 6 12,0 2-4,-1 1-22,-3-1-20,-1 1-22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5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38026 51310 722,'-24'13'8,"15"-6"14,14-6 16,16-6 14,10-3 2,8-2-11,8 0-12,8-1-11,1 0-10,-3 1-11,-4 0-8,-4 2-11,-5 1-4,-4 1-2,-5 0 0,-5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27825 39875,'73'73,"0"0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6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38889 50948 682,'-8'-7'6,"2"1"10,1 0 12,1 2 11,1 4 3,2 8-7,2 7-5,2 9-6,1 5-3,0 5-1,-1 3-1,1 4 0,-1 6-5,0 9-10,-2 10-8,0 7-9,-1 5-4,0-1-1,0-1 2,0-1-1,0-8-6,0-15-14,0-14-15,0-15-14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6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39828 50743 643,'-14'0'2,"3"2"4,2 0 3,4 2 4,2 1 5,2 3 5,2 3 6,2 4 6,2 0-2,4-1-8,2-1-9,3-1-8,1-1-3,-1 0 0,-1-2 2,0-1 1,-2 0-4,1-2-11,0-1-9,0 0-10,-1-2-7,1-2-1,0-2-3,0-2-2,-2-3 1,-1-4 3,-2-4 4,-2-3 3,-2-3 5,0 1 5,-2-1 5,0 1 5,-2 1 5,0 3 4,-2 2 5,0 4 4,-2 3 7,0 2 8,-1 4 9,-2 3 8,0 2 5,-1 3-2,-2 3-2,0 4-1,-1 1-3,-3 4-7,-2 3-6,-1 3-6,-1 2-4,1-1 0,0 0-2,3 1 1,-1-3-6,2-2-9,1-3-8,1-2-10,4-6-13,8-7-16,8-7-15,7-6-17,4-3 3,-1 3 22,0 1 21,-2 2 22,-1 3 14,-1 4 6,-1 4 8,-1 4 6,-1 1 1,-2 1-1,-2 0-4,-2 0-2,-1-2-1,1-1-1,2-2-1,0-2 0,1-4-7,0-6-13,0-6-14,-1-5-12,1-3-7,-2 2 3,-1 3 2,0 1 2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7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40511 50231 620,'15'-36'6,"-2"9"11,-3 8 12,-1 7 12,-2 6 3,-2 6-4,-2 4-5,-2 6-3,-1 2-5,0 1-3,0 1-3,0 1-4,1 0-10,4-4-20,2-3-18,3-2-18,2-3-5,0-1 7,-1 0 9,1-2 7,-1 0 8,-1 0 5,0 0 5,-2 0 6,-1 2 5,-4 2 4,-3 4 3,-2 2 4,-5 2 3,-6 3-1,-5 2 0,-6 1 0,-3 1-1,3-1-4,1-1-2,3 0-3,2-3-2,2-1 1,4-2 1,3-2 1,5-5-1,8-5-1,8-5 0,7-7-2,4-1 1,-1 2 0,-1 4 0,-1 3 1,-2 1-1,-3 2-1,-2 0-3,-4 2-1,-4 3-1,-6 6 0,-6 5 0,-6 7 0,-3 1 2,-1-1 1,-1-3 3,-1-1 1,-1-1 3,-1-1 0,-1 1 1,-1 0 2,0-2-1,1-1 0,1-2 0,1-2-1,2-2 3,3-1 5,3-1 6,3 0 6,4-3 5,8-2 2,6-3 5,7-4 2,5-1-1,5 1-8,3-1-8,4 0-8,1 0-6,-1 2-7,-3 1-4,-2 1-6,-2 0-7,-3 2-9,-3 0-7,-3 2-8,-5-2-6,-6-2-3,-8-4-3,-6-2-3,-4-1 6,1 1 14,-1 0 13,0 2 15,1 0 11,1 1 9,0-1 9,2 0 10,1 4 9,2 10 9,2 8 11,3 9 9,0 4-3,1 1-17,2-1-16,0 0-17,0 1-12,0 1-8,-1 1-7,-2 1-7,-1-2-5,-2-4 0,-2-3-1,-1-4 0,-3-3 1,0-1 5,-2-1 5,1-1 4,-2-2 3,0-2 1,0-4 1,1-2 0,0-4 1,4-2-1,2-4 0,4-2-1,3-4 2,4-7 5,4-5 4,3-7 4,4-2-1,3 0-8,3 0-7,3 0-9,-1 3-2,-5 7 2,-5 7 2,-4 7 2,-3 3-3,1 0-10,1 0-9,2 0-8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7"/>
    </inkml:context>
    <inkml:brush xml:id="br0">
      <inkml:brushProperty name="width" value="0.03677" units="cm"/>
      <inkml:brushProperty name="height" value="0.03677" units="cm"/>
      <inkml:brushProperty name="color" value="#F2395B"/>
    </inkml:brush>
  </inkml:definitions>
  <inkml:trace contextRef="#ctx0" brushRef="#br0">42597 50737 598,'-14'-6'55,"6"6"2,5 4 1,4 6 2,3 3-6,0 3-11,0 3-13,0 3-11,-1 2-8,0 1-3,-2 1-3,0 1-4,-3-1-8,0 0-17,-3-1-14,-2-1-16,-1-2-7,1-3 3,-1-3 2,0-2 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7"/>
    </inkml:context>
    <inkml:brush xml:id="br0">
      <inkml:brushProperty name="width" value="0.02844" units="cm"/>
      <inkml:brushProperty name="height" value="0.02844" units="cm"/>
      <inkml:brushProperty name="color" value="#F2395B"/>
    </inkml:brush>
  </inkml:definitions>
  <inkml:trace contextRef="#ctx0" brushRef="#br0">42600 51081 773,'14'-14'12,"-1"5"-4,-2 3-2,-2 4-3,-1 2 3,1 0 11,2 0 10,0 0 10,0 0 1,1 0-8,0 0-7,0 0-9,-1 0-8,-1 2-12,-1 0-11,0 2-11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8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43196 50316 582,'0'-12'10,"0"8"19,0 8 20,0 8 20,0 5 2,0 3-13,0 3-14,0 3-13,-2 1-10,0 2-4,-3 1-6,-2 1-4,0 1-7,1 2-7,1 2-8,1 3-7,0 0-7,2 2-2,0 0-4,2 2-3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6:58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43547 50515 623,'-1'44'133,"0"-4"-36,-2-5-36,0-5-36,-2-4-18,0-2 0,-1-1-1,-1-3 0,0-5-12,2-10-25,2-10-23,2-10-25,2-6-4,4-5 16,2-3 15,3-4 16,3-1 10,0 1 6,1 3 6,1 2 6,-1 2 5,-1 5 8,-2 3 7,-2 5 7,-1 3 9,0 6 12,-1 4 11,1 6 11,-2 4 0,-6 5-13,-4 5-11,-6 5-13,-2 2-9,-1 1-7,-1-1-6,-1 1-8,0-4-2,4-4 2,3-4 0,3-6 2,2-5-8,3-4-20,4-6-18,2-4-19,4-3-2,2-1 15,3-2 14,3 0 15,1 1 8,-1 1 5,-1 2 4,0 3 3,-4 2 5,-3 4 7,-4 4 6,-4 4 6,-3 1 1,0-1-4,-2-1-4,0 0-4,0-3-1,2-2 2,2-4 1,2-2 2,2-1 8,1 2 11,3 3 12,2 1 13,0 2 0,-2 1-11,-3 3-11,-1 2-10,-1 1-7,-2 2-1,0 0-2,-2 1 0,0 2-3,-2 1 0,0 3-3,-2 2-1,0 0-2,-2 1-3,0-1-4,-1 1-3,-1 0-1,-2 1-2,0 1-1,-1 1 0,0-2-1,0-3 1,2-5 0,1-3 1,1-5 0,4-8-3,3-6-3,2-7-2,4-7-1,6-5-2,4-6-2,5-6-1,2-2 0,1 4 0,-1 2 2,0 3 1,0 4 0,-3 4-1,-1 3-1,-2 5-2,-3 2 1,-3 2 1,-3 3 3,-2 1 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1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42188 54142 681,'-15'-8'5,"2"2"12,3 1 10,1 0 12,5 2 2,8 0-4,8 2-4,7 1-5,7-2-4,3-2-2,4-4-2,5-2-3,1-1-9,0 1-13,0 0-15,0 2-14,-2 1-9,-5 3-1,-6 1-2,-3 2-3,-6 0 3,-3 0 4,-4-2 6,-4 0 4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1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42947 53586 728,'-8'-15'0,"2"2"0,1 3 0,0 1 0,2 4 8,0 6 15,2 6 15,1 6 15,0 4 2,0 7-13,0 3-13,0 6-12,-1 4-11,-1 2-7,0 4-8,-1 3-8,-1-1-3,2-3 2,0-2 1,2-3 2,0-5-6,0-6-12,0-5-12,0-6-14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1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44162 53389 613,'-8'-5'7,"2"6"16,1 6 15,1 6 15,0 4 4,2 3-8,0 3-8,2 3-9,-1 1-6,0 2-6,-2 1-6,0 1-5,0 1-3,0 2-2,2 3 0,0 1-1,1 0-6,-2-2-11,0-2-13,-1-2-10,-1-3-10,2-7-4,0-5-5,2-6-5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29550 37250,'15'78,"-15"-15,0 0,0 101,0 0,8-31,0 0,-8-101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2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44400 53820 686,'7'-8'6,"-1"0"13,0 1 11,-2-1 12,1 1 4,2 1-4,1 0-3,3 2-5,0 1-6,-1 2-10,0 2-9,-2 2-9,0 1-6,0 0-4,-1-1-4,1 1-2,-1 1-7,-2 0-9,-3 1-9,0 1-9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2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44962 53105 563,'0'-13'9,"0"6"18,0 6 18,0 6 18,-1 5 2,0 5-11,-2 5-14,0 5-11,-1 3-9,0 1-3,0 1-3,1 1-4,-1 0-1,0 2 0,0 1 1,0 0 0,0 2-4,0 1-12,0 0-10,1 2-11,-1-1-9,2-2-6,0-2-6,2-1-6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2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45647 53329 573,'0'-9'12,"0"12"22,0 13 24,0 14 23,0 5 1,0 0-18,0 0-19,0 0-19,-1 0-12,0-1-6,-2-2-5,0 0-7,-1-2-3,0-3-3,0-3-2,0-3-2,0-7-12,-2-10-21,0-12-19,-1-10-22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2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45798 53235 665,'8'-9'0,"0"-2"0,0-2 0,0-1 0,0-1 7,-1 2 12,1 3 14,0 1 13,-1 5 4,0 8-6,-2 8-4,0 7-5,-4 5-7,-5 1-9,-4 1-8,-5 1-8,-2-1-8,3-1-5,1-3-6,2-1-5,3-5-4,2-7-3,4-6-3,2-8-2,3-2 0,2-1 7,2 0 5,2 0 7,0 1 5,1 0 8,0 2 7,0 1 7,-1 1 3,-1 2 0,-1 2-2,0 2-1,-3 2 0,-3 5-2,-2 4 1,-4 4-2,-2 2-1,-3 2-2,-4 3-2,-2 1-2,-1 1-2,-1-3-4,0-1-2,1-3-3,0-2-4,4-3-7,3-2-5,3-4-7,1-4-3,0-4-3,0-6-1,0-4-1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3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46450 53205 589,'15'0'39,"-1"0"3,-1 0 2,0 0 2,-2 2-1,-1 4-7,-1 3-6,0 5-6,-2 4-5,-1 3-2,0 4-4,-2 5-3,-2 1-3,-2 2-3,-3 1-3,-4 1-3,-1-1 0,-1 0 1,-2-1 3,0-1 1,0-9-2,3-13-4,1-16-6,2-14-5,4-10-3,8-6-1,6-6-1,7-6-1,5-3-2,1 0-2,2 0-4,3 1-1,-1 2-5,-2 6-5,-2 6-6,-1 6-4,-4 5 0,-5 6 7,-5 7 7,-4 5 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4"/>
    </inkml:context>
    <inkml:brush xml:id="br0">
      <inkml:brushProperty name="width" value="0.03238" units="cm"/>
      <inkml:brushProperty name="height" value="0.03238" units="cm"/>
      <inkml:brushProperty name="color" value="#F2395B"/>
    </inkml:brush>
  </inkml:definitions>
  <inkml:trace contextRef="#ctx0" brushRef="#br0">45961 55379 679,'-13'0'5,"8"2"11,7 0 10,6 2 11,6-2 5,7-4 1,5-4-1,7-4 0,1-1-6,0 1-14,-2 1-13,0 1-12,-4 2-13,-5 4-8,-7 4-11,-5 4-9,-6 1-5,-4 1-2,-6 0 0,-4 0-2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5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46036 55650 594,'-29'0'1,"7"0"3,6 0 3,5 0 2,3 1 6,1 2 11,-1 2 11,0 2 10,2 1 2,2 3-8,4 2-7,2 2-8,3 2-4,0 5-2,1 3-1,2 5-2,-2 4-2,-1 6-5,-2 6-5,-2 6-4,-1 5-5,0 7-8,0 5-8,0 7-6,0-1-3,-2-8 4,0-5 3,-2-8 4,1-9-1,1-10-6,0-11-6,2-11-6,-1-5-2,0 0-1,-2 0 0,0 0-1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5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46239 56309 695,'9'-22'2,"2"3"7,2 3 5,1 3 6,1 2 2,-3 2 1,-1 3-1,-2 1 1,0 1 0,3 2 0,3 0-1,4 2 1,-2 2-4,-1 4-6,-4 4-7,-3 3-7,-3 4-3,-2 1-1,-4 3 0,-2 1 0,-5 2-3,-4 1-2,-5 1-4,-5 1-3,-2-2-3,1-3-5,2-5-5,0-3-3,1-5-2,2-4 4,3-6 1,1-4 3,2-4 4,3-4 2,1-2 4,2-3 3,2-1 3,2 1 1,2 1 3,2 1 1,2 2 8,2 2 15,1 4 13,3 3 15,2 1 6,1 2-1,3 0-3,2 2 0,-1 1-5,0 4-6,0 2-7,-2 4-5,-1-1-7,1 1-7,0-2-7,-1 0-7,0-2-8,-1 1-9,-1 0-9,0 0-9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5"/>
    </inkml:context>
    <inkml:brush xml:id="br0">
      <inkml:brushProperty name="width" value="0.02644" units="cm"/>
      <inkml:brushProperty name="height" value="0.02644" units="cm"/>
      <inkml:brushProperty name="color" value="#F2395B"/>
    </inkml:brush>
  </inkml:definitions>
  <inkml:trace contextRef="#ctx0" brushRef="#br0">47931 54686 831,'0'-15'0,"2"2"0,0 3 0,2 1 0,-1 4 6,1 6 12,0 6 11,0 6 12,-1 4-2,-2 6-14,-2 5-15,-2 5-14,-2 0-6,0-4 1,-1-3 2,-1-5 1,-1-3-6,0-3-15,1-3-15,-1-2-16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5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46984 55538 639,'-6'-8'39,"4"0"-5,4 0-5,4 0-5,3 0-4,5 1-3,4-1-3,3 0-2,2 0-5,-1 0-5,-1 1-5,-1-1-6,-1 0-2,-2 2 0,-3 1-1,-1 0 1,-4 3-1,-6 4 1,-6 4-1,-6 4 0,-3 2 4,1 1 7,-1 1 8,0 2 8,-1 0 5,-3 1 3,-3 1 3,-3 1 4,-2 2 0,1 5-1,-1 3-2,1 5-2,-1 1-5,2 0-6,1 0-6,1 1-7,0 1-5,-1 8-4,-1 4-5,-1 7-5,2-2-4,3-10-4,4-10-5,5-9-4,1-7-5,2-3-5,0-3-4,2-2-6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30593 37466,'0'-16,"-16"24,0 0,-7 39,-1 0,-15 31,0 0,8-8,0 1,-24 15,0 0,39-55,1 1,7-32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06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47250 56224 572,'15'-7'6,"-1"0"10,-1 2 10,0 1 12,-2 2 2,1 4-2,0 3-5,0 5-3,-1 2-6,-1 0-7,-1-1-8,0 1-7,-1-1-3,0-1 1,-1 0 1,1-2 1,0-1-6,2-4-12,0-3-13,1-2-12,2-4-7,0-4 1,1-3 0,1-5 0,1-1 5,-1 3 9,1 1 9,0 3 10,-2 1 6,-1 2 1,-2 2 3,-2 3 1,-3 1 10,-3 3 17,-2 4 18,-3 2 17,-3 2 3,0 2-10,-2 0-12,0 1-10,-1 0-7,0-2-6,1-2-5,-1-2-4,0-1-5,0 1-3,0 2-3,0 0-3,1 1-4,1 0-3,0-1-4,2 1-5,-1 0 1,0 0 2,-1 0 3,-2 0 3,-1-1 2,-1 1 1,-3 0 1,-1 0 1,-2 0 2,2-1 5,1 1 4,1 0 3,0-1 6,0-2 6,0-3 6,1 0 6,1-2 3,6 0 2,4 0 2,6 0 0,5-1-2,5 0-5,7-2-6,5 0-6,4-2-5,3 0-5,1-1-4,2-2-6,1 2-1,0 1 0,1 2 0,-1 2 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56512 51180 999,'-8'-13'-86,"0"3"22,1 5 22,-1 3 22,0 2 11,0 0 2,1 0 2,-1 0 2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7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55861 51296 526,'-13'-1'45,"8"0"6,7-2 4,6 0 5,5-1-3,5 0-9,4 1-10,3-1-10,3 0-7,1 0-3,0 0-4,2 1-4,0-1-3,-1 2 0,-1 0 0,-1 2-2,-2 0-2,0 2-6,-1 0-4,-1 2-5,-2-1-5,-3 1-5,-3 0-4,-2 0-5,-3 0-2,-1-1 1,-1 1 1,0 0 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56504 50559 548,'-8'-14'0,"2"3"0,1 3 0,1 2 0,1 4 10,0 4 18,2 4 19,0 4 20,1 4 2,0 5-13,0 5-12,0 5-13,0 4-7,0 6-3,0 5-1,0 4-3,0 5-5,-2 6-7,0 3-7,-1 7-8,0-2-10,2-5-12,2-7-13,2-5-12,1-7-6,-1-10 2,1-8 1,0-8 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8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58746 49537 582,'-7'-6'10,"2"6"19,2 4 20,2 6 19,1 5 3,0 7-11,0 6-14,0 8-12,0 3-10,0 1-8,0-1-7,0 0-7,0-1-6,-2-2-1,0-2-2,-1-2-3,-1-2-4,0-3-8,0-3-7,1-3-8,-1-3-6,2-3-5,0-3-5,2-2-4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8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58700 50424 674,'8'-15'34,"0"2"-3,-1 3-4,1 1-3,1 2-2,3-1 4,4 0 2,2 0 2,2 1 0,1-1-5,1 0-5,1 0-4,-1 2-6,-2 1-8,-1 2-7,-2 2-8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8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59696 48958 503,'0'-22'7,"0"5"14,0 3 14,0 4 14,1 8 8,0 12-2,2 11 1,0 13-2,0 5-4,-2 0-10,-2 0-9,-2 0-9,-1 2-9,0 2-7,0 4-7,1 2-7,-1 2-5,0 0-3,0 0-1,0 0-3,0-3-5,0-3-8,0-4-7,1-3-8,-1-7-3,2-6 4,0-7 2,2-6 4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9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60311 48886 541,'-1'-15'6,"0"2"12,-2 3 12,0 1 12,-1 4 6,2 6 0,0 6 0,2 6-1,0 5-2,2 7-8,0 5-6,2 6-7,-1 4-6,0 2-7,-2 2-5,0 2-7,-3 0-6,0-2-6,-3-2-7,-2-1-5,-1-5-4,1-4-2,-1-5-1,0-5-3,0-4 0,2-3-1,1-3 0,1-2 0,0-5-1,0-2 0,0-6 1,0-2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9"/>
    </inkml:context>
    <inkml:brush xml:id="br0">
      <inkml:brushProperty name="width" value="0.03415" units="cm"/>
      <inkml:brushProperty name="height" value="0.03415" units="cm"/>
      <inkml:brushProperty name="color" value="#F2395B"/>
    </inkml:brush>
  </inkml:definitions>
  <inkml:trace contextRef="#ctx0" brushRef="#br0">60712 48632 644,'7'-19'10,"0"9"20,-2 8 21,0 10 20,-3 6 1,-1 7-17,-2 5-17,-1 6-17,-3 3-13,-2-2-10,-2 0-8,-2-1-9,0-1-8,1-2-3,1 0-6,1-1-4,1-5-1,2-9 5,2-8 4,2-10 4,2-4 6,2-1 5,2-2 6,2 0 6,1 0 6,1 1 5,1 0 6,1 2 6,1 1 3,0 1 3,-1 0 2,1 2 2,-1 2 0,-1 4-1,0 3-2,-2 5-1,-1 4-2,-2 2-3,-3 3-4,0 3-3,-4 2-2,-2 1-1,-4 1-2,-2 0-1,-2 1-4,-1-3-4,-1-1-5,-1-3-5,1-2-3,2-3-2,4-3-2,3-2-1,2-4-5,0-4-6,1-4-7,2-4-7,0-2-1,0 0 3,0 0 4,0 1 3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19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61350 48702 550,'15'-16'4,"-1"1"7,-1-1 8,0 0 6,-1 2 6,1 3 1,1 2 1,1 4 2,0 3 1,-2 4 0,-3 4 0,-1 4 1,-1 5-3,-2 7-7,-1 6-6,0 8-7,-3 4-4,-2 2-4,-4 3-4,-2 1-2,-2-3-3,0-5-3,1-5-1,-1-7-2,2-11-2,6-18-1,4-18-3,6-17-2,3-11-3,5-3-4,3-5-4,5-4-4,-1 2-3,-1 5 0,-4 6-2,-3 6 1,-3 7-1,-1 9 0,-2 9 1,-2 9-1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3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30266 37797,'-16'-16,"16"8,0 1,8-1,0 0,-1 8,1 0,8 8,0 0,23 31,0 0,8 23,0 1,-16 7,0 1,1-9,-1 1,-23-47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2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69074 46870 568,'0'-12'75,"2"10"-8,0 8-9,2 10-9,-1 4-8,-1 0-5,0 2-6,-2 1-6,0 0-5,0-1-4,0-1-5,0-1-4,0 2-5,-2 3-4,0 4-5,-1 5-4,-1-2-6,0-4-3,0-5-6,0-5-5,1-6-7,2-8-11,2-8-10,2-8-11,0-4 3,0 1 14,-2-1 16,0 1 16,-1-1 8,0 2 5,0 1 4,0 1 4,0 1 3,2 0 4,0 2 4,2 1 4,0 0 3,1 2 4,2 1 4,0 1 3,1-1 4,2 2 1,0-1 2,1 0 1,1 0 0,-1 0-6,1 0-3,0 0-6,-1 1-4,1 2-6,0 2-4,0 2-5,-1 2-10,-1 0-15,-1 1-15,0 2-15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2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69848 46599 538,'0'-28'0,"0"5"0,0 7 0,0 5 0,0 3 6,0 0 9,0 1 10,0-1 10,0 3 7,1 8 4,2 6 3,0 7 4,0 6-3,0 7-8,-2 5-7,0 6-8,-2 2-8,0 0-7,-2-1-6,0-2-8,-1 1-6,1 0-5,-1 2-6,0 1-5,0-1-4,1-1-1,-1 0-1,0-1-1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2"/>
    </inkml:context>
    <inkml:brush xml:id="br0">
      <inkml:brushProperty name="width" value="0.02544" units="cm"/>
      <inkml:brushProperty name="height" value="0.02544" units="cm"/>
      <inkml:brushProperty name="color" value="#F2395B"/>
    </inkml:brush>
  </inkml:definitions>
  <inkml:trace contextRef="#ctx0" brushRef="#br0">70400 46612 864,'0'-14'-1,"2"2"-2,0 4-3,2 3-3,0 2 4,1 0 9,2 2 8,0 0 8,2 1 4,3-2-1,4 0 0,2-1-2,2-1-4,1 2-6,1 0-6,1 2-7,-1 0-8,-2 0-7,-1 0-9,-2 0-8,-3 0-4,-3 2 1,-3 0 0,-2 2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2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70845 45950 638,'-21'3'83,"7"6"-10,5 5-9,6 7-10,3 4-12,0 5-14,0 3-12,0 4-14,0 3-12,-2 2-11,0 2-9,-2 2-11,0-3-8,1-8-4,-1-8-4,0-7-5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3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72025 46850 564,'-12'33'157,"-8"6"-37,-7 5-38,-8 4-37,-3 0-24,3-6-11,4-6-10,2-5-10,4-7-9,5-4-9,4-4-7,6-6-8,4-5-5,2-2-2,4-6-1,3-2-3,0-3 5,1 2 8,0 1 9,0 0 8,1 1 6,0-2 2,1 0 3,2-1 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4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72450 46994 547,'7'-7'7,"-1"4"12,0 3 13,-2 2 12,0 3 6,0 3-4,0 4-4,0 2-2,0 2-5,0 1-5,0 1-5,0 2-5,1-3-7,3-1-8,3-4-10,4-3-8,1-4-6,1-6-5,1-6-4,1-5-4,-1-3-1,-3 4 1,-2 3 1,-4 3 2,-1 0 1,2 0 4,0-2 3,1 0 2,0 0 7,-1 0 8,0 2 9,-2 1 10,-1 2 9,0 5 12,-2 6 11,0 4 12,-2 2 1,2-1-11,-2-1-9,1 0-10,1-2-9,0 1-10,1 0-9,2 0-10,1-3-6,1-3-3,3-4-3,2-4-3,0-4-1,1-5-1,0-5 0,-1-5-1,0-4 1,-2-1 0,-3-3 1,-1-1 1,-2 1 3,-2 3 3,-2 5 5,-2 3 4,-2 5 12,-2 3 18,-2 4 18,-2 4 18,0 4 4,2 6-10,3 4-12,1 5-10,1 2-19,1-3-26,2-1-26,0-2-26,2-3-7,0-3 15,1-2 15,2-4 13,-1 1 9,-1 4 1,0 4 3,-2 3 1,-1 2 7,0 0 12,-1-2 13,-2-1 12,0 0 6,0 2 1,0 0-1,0 1 0,1-1 0,0-1 0,2-2-2,0-2-1,2-2-3,3-1-4,4 0-6,2-2-4,1 1-2,-3 2-1,-1 2-1,-2 2 0,-2 1-2,-2 3-5,-3 1-3,0 3-5,-4 1-3,-2 1-1,-4 1-1,-2 1-2,-4 1-2,-3 1-2,-5 1-3,-3 1-2,-3-1-1,1-3 1,0-3 3,0-3 0,1-4-4,6-5-14,5-4-12,5-6-12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74900 46730 638,'9'-7'6,"3"1"13,4 1 14,2 0 11,0 2 6,-1 1-5,-3 0-5,-1 2-3,1 0-6,5 0-6,5 0-7,5 0-5,1 1-13,-3 3-15,-4 3-17,-1 3-16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4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70805 47765 604,'-13'-7'9,"6"3"18,6 1 19,6 2 18,6 1 4,5 0-13,7 0-10,5 0-12,3 0-10,1 0-7,-1 0-8,0 0-6,-1 0-11,-2 0-10,-1 0-12,-3 0-11,-2 0-7,-3 0-1,-3 0-1,-2 0-2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5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71261 47230 571,'-8'-15'0,"2"4"0,1 3 0,0 3 0,1 1 2,1 0 5,-2 0 5,2 0 4,-1 4 11,2 8 15,0 7 16,2 9 15,-1 5 0,0 5-18,-2 2-17,0 6-17,-1 2-17,0 2-13,0 1-15,1 4-15,-1-6-11,0-8-8,0-11-10,0-9-8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5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76200 47680 694,'74'-7'127,"-7"1"-34,-9 1-34,-7 0-35,-6 2-21,-4 1-12,-4 0-9,-3 2-11,-6 0-5,-4 2-1,-5 0 0,-4 1-1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32431 37011,'-15'0,"7"0,0 0,24 0,-1 0,24-8,1 0,6-7,1-1,-23 8,-1 0,-7 1,0-1,-24 8,0 0,0-8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6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77062 46989 580,'-14'-14'2,"2"1"3,4 2 3,3 2 4,1 6 9,0 8 15,0 9 16,1 9 14,-1 5 1,2 1-13,0 1-13,2 1-13,0-1-11,0 0-8,0-1-8,0-1-7,0-1-8,0 0-9,0 1-9,0-1-8,0 0-4,2-1 2,0-1 0,2-1 1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6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78609 46680 537,'0'-9'11,"0"14"23,0 13 22,0 15 23,0 5 3,0-2-16,0-2-16,0-2-17,-1-1-11,0-1-6,-2-2-6,0 0-7,-2-1-5,0-3-6,-1-2-5,-1-1-6,-1-3-2,0-1 0,0-2 1,1-2 0,-1-6-6,0-9-16,0-8-14,1-9-15,0-2-1,2 3 14,2 4 14,2 5 14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6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78800 46501 571,'43'-62'24,"-8"15"3,-8 16 4,-7 15 3,-6 9 1,-1 0-2,-2 2-1,-2 1-2,-2 2-3,-1 5-4,0 6-5,-2 4-4,-2 5-2,-6 7 0,-4 5 1,-5 6 1,-3 2-3,-2-1-5,0-3-7,0-2-5,-1-3-4,4-5-5,3-5-3,3-5-3,2-5-3,4-6 0,3-6 0,2-6-1,4-4 1,6-1 4,4-3 2,5-1 3,2-1 4,1 4 5,-1 3 4,1 3 4,-3 2 5,-3 4 6,-5 3 5,-3 2 6,-3 4 1,-2 6-1,-3 4-2,0 5-1,-5 3-2,-4 2-2,-5 3 0,-5 1-2,-2 0 0,0-3 0,2-3 0,1-3 0,1-2-4,1-1-9,1-1-10,1-1-8,2-5-15,6-8-20,4-10-20,6-8-19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6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79750 46753 515,'36'-41'41,"-6"10"0,-5 11-2,-7 11-1,-3 6-1,-3 2-4,-1 2-3,-2 2-4,-1 3-1,0 7-1,0 5 1,-1 7 0,-1 3-2,-4 1-2,-4 0-2,-4 2-3,-2 0-3,-1-1-6,-2-1-5,0-1-7,-1-3-3,1-3-4,-1-5-2,0-3-2,2-6-2,3-8 0,2-8 0,4-8 0,4-6 2,6-7 1,5-5 3,7-6 2,3-2 0,1 0-2,1 1-4,0 2-1,0 2-2,-5 6 1,-3 4 0,-5 5 2,-2 4-6,-2 2-8,-2 4-10,-2 3-10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7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81000 45512 617,'1'-14'0,"2"2"0,2 4 0,2 3 0,3 1 12,5 0 24,5 0 24,5 1 24,1-1 1,0 2-26,-1 0-23,-1 2-25,-2 0-15,-3 0-4,-3 0-4,-2 0-4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7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82816 46943 563,'-16'-8'10,"16"0"22,16 1 22,15-1 21,10 0 2,6 2-16,4 1-16,6 1-16,3-1-11,3 0-3,3-1-4,3-2-4,-1 2-4,-3 1-7,-5 2-6,-3 2-6,-4 2-5,-4 2-6,-4 2-4,-4 1-6,-5 2-5,-6-2-2,-5-1-5,-6 0-3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8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85494 46066 511,'-6'-7'10,"6"2"19,4 2 21,6 2 20,3 2 4,3 2-12,3 2-12,3 2-11,2 0-10,1 1-4,1 0-7,1 0-5,-1 0-5,-1 1-1,-2 2-4,-3 0-1,-2 2-3,-3 1-1,-2 3 0,-4 2-2,-2 0 0,-2 1 0,-3-1-1,0 1 2,-5 0-1,-2 1 0,-5 1 0,-4 1-1,-4 0-1,-3-1-6,-5-1-5,-3-1-5,-3 0-7,-2-1-9,-3 1-10,-1-1-9,1-1-1,6-2 7,4-4 8,5-3 7,4-2 5,2 0 4,4-2 3,3 0 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8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87109 46016 536,'-22'-7'6,"5"2"9,3 2 11,4 2 11,3 2 6,2 4 2,3 2 3,1 3 2,1 4-3,0 4-7,0 3-10,0 5-7,0 3-7,0 4-2,0 4-4,0 5-3,-3 0-2,-2 0-3,-5-2-3,-4 0-3,-1-3-2,1-3-6,1-5-3,1-4-5,2-7-12,6-10-19,4-12-19,6-10-18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87341 45614 603,'8'-7'3,"3"0"6,2 2 7,2 1 6,-1 0 4,-1 0 2,-3 0 2,-1 0 2,-3 5 2,-4 10-1,-4 9 1,-4 11 1,-4 3-4,-3-2-5,-5-2-7,-3-1-6,-2-3-7,1 0-10,1-1-9,1-1-9,2-3-6,2-5-1,4-5-3,3-4-2,3-4 1,4-2 5,4-2 3,4-2 4,3-3 4,3-2 3,4-3 5,2-3 3,2-1 3,1 4 4,1 3 4,1 3 2,-1 2 4,-3 2 3,-3 2 3,-3 2 4,-3 3 1,-4 7-2,-4 5 0,-4 7-1,-5 3-2,-4 1-3,-5 0-4,-5 2-4,-2-1-2,-1-1 0,1-3 0,-1-1-1,2-3-2,1-3-3,3-3-3,1-3-2,3-4-11,5-6-17,3-6-16,4-6-18,4-6-2,6-7 15,4-7 14,5-6 15,1-1 8,-3 7 4,-3 7 5,-2 7 4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9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87950 46213 549,'29'-15'2,"-5"4"6,-5 3 5,-5 2 6,-2 2 4,1 1 4,2-1 6,0 0 3,0 0 2,1 2-1,0 0-2,-1 2-1,0 2-3,-2 6-3,-3 4-3,-1 5-3,-2 4-4,-4 5-6,-3 3-4,-2 5-7,-4 1-1,-3 0-1,-5 0 1,-4 0 0,-1-1-1,1-3-4,1-4-4,1-2-2,2-6-5,4-10-4,4-10-5,5-10-5,4-8 1,7-7 4,7-7 4,7-6 4,4-3 4,-1 2 1,0 1 2,1 4 1,-2 2 3,-3 5 1,-3 5 3,-3 5 1,-4 7-6,-5 8-14,-4 9-15,-6 10-14,-2 1-2,1-3 9,-1-4 11,0-4 10,0-2 6,0 3 4,0 2 3,0 2 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32604 36544,'-32'-63,"25"48,-1-1,0 16,0 0,8 8,0 0,-16 39,1 0,-1 7,0 1,-7 8,-1 0,9-1,-1 1,16-32,0 0,31-23,1 0,15-39,0-1,-8 9,0 0,-23-1,-1 1,-7 7,0 0,-16 8,0 1,-7-1,-1 0,0 8,1 0,-1 23,0 1,16 31,0-1,8 9,0 0,0-1,0 1,0-16,-1 0,-14-23,-1-1,-16-15,1 0,-9-8,1 0,15 0,1 0,7-24,0 1,39-32,1 0,15 0,0 0,-8-15,0-1,0 9,0-1,-15 24,-1 0,9 8,-1-1,0 17,1-1,-9 16,1 0,-16 8,-1 0,-7 23,0 0,-23-7,-1-1,-7 1,0-1,-8 1,-1-1,17-7,-1 0,24-9,0 1,40 0,-1 0,8-24,0 1,-8-17,0 1,-31 0,0-1,-8-7,0 0,-24-16,1 0,7 24,0 0,9 23,-1 0,0 31,0 1,-8 39,1-1,7-7,0 0,8-8,0 0,0-24,0 1,24-16,-1-1,1 9,-1 0,-23 7,0 1,-8-1,0 1,-15-9,-1 1,1-8,-1 0,1 0,-1-1,17 9,-1 0,8-1,0 1,31 8,0-1,16-15,0 0,-7-8,-1 0,-16 0,1 0,-16-8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39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89450 46866 561,'14'-7'2,"-1"2"3,-2 2 5,-2 2 4,-1 1 6,1 2 6,2 0 8,0 2 6,-1 2 1,-3 5-5,-2 5-6,-4 5-5,-1 3-5,0 1-6,0 1-4,0 1-5,0-2-2,-2-2-2,0-3-1,-1-2-1,3-5 1,11-3 2,10-4 2,9-4 2,6-4 4,0-4 3,2-4 6,0-3 4,-1-1-4,-5 4-12,-5 4-10,-5 4-13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4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50711 7014 606,'-13'5'7,"8"-6"14,7-6 14,6-6 14,6-4 3,7-1-8,5-3-7,7-1-8,2 0-5,0 1-3,1 2-4,-1 3-2,1 0-3,2 0-3,2 1-3,3-1-3,1-1-1,6-3 0,2-3 1,5-3 0,0-1-1,-2 1-2,-4 1-1,-2 1-2,-3 1-2,-1-1-2,0 1-2,-1-1-2,0 1-2,2 1-1,2 1-2,2 1-2,0 1 1,-2 1 0,-2 1 3,-2 1 0,-3 0 2,-4 1 1,-4-1 0,-3 0 0,-6 2-3,-3 1-7,-6 2-7,-5 2-8,-3 1-2,0 1 2,-2-1 1,0 0 3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4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57050 2600 606,'57'14'143,"-12"-3"-35,-12-3-34,-12-2-34,-5-2-21,1 0-10,1 0-9,2 0-8,-1 0-8,1 1-5,-1 1-6,1 2-6,-3 3-5,-3 5-7,-4 7-7,-4 5-6,-4 1 1,-3-6 9,-2-4 10,-3-4 10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56402 4371 580,'-21'7'1,"3"-2"0,4-3 1,5 0 2,4-2 8,8 0 19,6 0 17,7 0 18,6-2 2,7 0-12,5-3-13,6-2-14,5-3-8,4-3-5,4-5-4,4-3-4,-1-1-7,-3 1-5,-4 3-7,-4 1-7,-6 3-8,-7 5-11,-9 3-10,-7 4-11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5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57455 3997 574,'-13'-1'30,"6"14"16,6 13 14,6 14 15,2 11-1,-3 8-16,-1 7-16,-1 9-17,-2 3-13,3 2-9,2 1-8,2 1-9,2-3-10,1-4-10,3-5-11,2-5-10,-1-7-2,-1-11 9,-3-8 9,-1-11 7,-1-7 4,-2-3-1,-1-4-1,0-4-1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58709 3106 517,'-15'-7'0,"4"1"0,3 0 0,3 2 0,2 1 9,3 0 19,4 1 17,2 2 19,3 2 3,4 4-13,2 4-11,3 3-12,2 3-9,1 0-4,1-1-5,1 1-5,0-2-4,-1-1-3,-1-2-4,-1-2-4,-1-2-8,-1-2-13,-1-3-11,-1 0-14,-2-4-3,-1-2 5,-2-4 4,-2-2 6,-2-3 3,-2-3 5,-3-3 4,0-3 5,-3-2 3,-1 1 5,0-1 5,-1 1 4,-1 1 5,0 3 3,0 3 4,0 2 3,-1 4 2,0 3-2,-1 2-1,-1 4-1,-1 3 7,2 4 14,1 4 16,0 3 16,0 5 4,-2 3-2,-1 5-5,-3 3-3,-1 3-6,-2 1-7,0 0-7,-1 2-8,0 0-7,1 1-8,1-1-7,1 0-7,0-2-7,2-4-6,1-3-5,1-5-6,1-6-11,4-8-15,2-10-15,4-8-16,2-5 2,1-1 19,3-1 19,2-1 19,0 1 12,-1 2 5,0 4 6,-2 3 5,0 2 7,2 2 12,0 2 10,1 2 10,1 2 7,1 2 0,2 2 3,0 2 0,0 1-2,1 2-8,0 0-6,-1 1-8,1 0-9,0-1-9,-1 0-10,1-2-11,-2 0-8,-1 0-6,-2 0-7,-2 0-6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6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60341 1698 480,'0'-22'7,"1"4"13,2 5 15,0 3 13,1 4 3,-2 6-9,0 4-9,-2 6-9,1 2-9,0 1-8,2 1-8,0 2-9,2-3-11,2-5-11,1-5-12,3-4-11,1-6-2,2-6 10,0-5 10,1-7 9,0 0 8,-1 3 5,-1 5 3,0 3 6,-2 3 7,-1 1 12,-1 0 11,0 2 12,-4 4 7,-2 8 2,-6 8 2,-2 7 1,-3 3-4,0-3-10,0-3-11,1-2-10,2-3-12,6-1-12,5-1-12,7 0-13,4-3-3,1-2 4,3-4 5,1-2 4,0-2 4,-3 2 5,-3 0 3,-2 2 4,-4 1 3,-3 2 2,-2 2 2,-4 2 2,-4 2 0,-8 5 1,-6 3 0,-7 5 0,-4 2 1,0 3 0,-2 1 1,-1 3 0,0-1 3,2-2 1,0-2 2,1-1 3,1-1 2,3-1 3,1 0 2,3 1 3,2-3 0,5-3 0,3-4-2,4-4-1,4-3-1,4-1 1,4-1 1,4 0 0,3-3 0,3-4-3,3-4-1,3-4-3,3-3-3,1-5-2,2-4-4,3-3-4,0-3-3,0-1-4,0-1-4,1 0-3,-3 0-4,-6 5 1,-4 3-1,-4 5 1,-8 3-3,-9 2-2,-8 4-2,-9 3-3,-3 2 2,3 4 8,3 2 7,3 4 8,2 1 11,0 1 16,2 1 16,1 2 16,1 0 4,2 3-9,2 2-9,2 1-8,2 3-5,4 1-4,2 3-1,4 1-3,0 3-3,-1 3-5,-1 2-3,0 4-4,-2-1-4,-1-3-6,0-5-5,-2-4-5,-1-1-2,0 1-1,-2 1-1,0 1 0,-2-2-3,-2-3-3,-2-5-5,-2-3-3,-2-4-1,-3-2 3,-4-4 3,-1-2 4,-3-4 4,1 0 4,-1-3 6,0-2 5,3-3 5,3-6 5,4-4 7,5-4 4,4-6 3,7-5-3,7-5-2,8-4-2,3-3-1,4 0 2,3 0 2,3 0 1,1 2-5,0 2-14,0 4-13,1 2-13,-5 5-11,-6 7-8,-7 7-7,-6 7-9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7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62750 2100 528,'14'12'14,"-3"7"26,-3 9 28,-2 7 26,-3 5 2,0 4-22,-2 2-24,0 4-23,-1-2-18,0-5-17,0-4-15,0-5-16,-1-6-9,0-5-3,-2-7-4,0-5-2,0-6 1,0-8 4,2-6 7,0-7 4,1-6 6,0-3 8,0-5 6,0-3 8,1 0 5,0 2 4,2 3 3,0 3 4,2 2 1,4 3-4,2 1-1,3 3-4,3 0 11,1 0 24,3 1 23,1-1 24,2 1 4,-1 3-15,1 1-16,-1 2-14,-1 2-10,-3 2-5,-3 3-5,-2 1-4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7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63900 1600 401,'0'-22'4,"0"4"7,0 5 8,0 3 7,0 4 13,0 6 15,0 4 16,0 6 16,0 5-1,0 7-17,0 6-18,0 8-16,0 6-13,2 4-5,0 6-5,2 4-7,-1 4-4,1 1-7,0 3-6,0 1-5,0-1-3,0-5-3,0-4 0,0-6-2,-1-5-4,1-6-5,0-5-5,0-7-6,0-5-5,0-3-3,0-4-3,0-4-4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8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64550 1663 473,'0'-21'10,"2"8"18,0 7 20,2 7 19,0 6 5,3 7-7,2 7-8,2 7-7,-1 5-9,-1 2-7,-2 4-9,-2 3-7,-2 0-9,0 0-6,-2-2-8,0 0-8,-3-2-8,0-2-9,-3-2-11,-2-1-10,-1-6-7,1-9-5,-1-9-4,0-8-4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5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51415 22930 1000,'-6'-1'-73,"1"0"17,2-2 17,2 0 17,1-1 10,0 1 2,0-1 3,0 0 2,0 1 2,2 1 0,0 0 1,2 2 1,0 0 1,1 0-1,1 0 0,2 0 1,-2 0-1,-1 2 1,-2 0-1,-2 1 1,-1 0 0,2 0-1,0-2 1,2 0-1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34975 37031,'0'-15,"0"7,0 0,-7 31,-1 1,-8 23,0 0,9 0,-1 0,8-8,0 0,0-16,0 1,-8-16,0 0,0-8,0 0,1-8,-1 0,0 8,0 0,32 0,-1 0,16-24,0 1,8-16,0 0,-7 7,-1 1,-16 23,1 0,-40-7,0-1,1-7,-1-1,0 9,1-1,7 8,0 0,8 24,0 0,-8 31,0-1,1 25,-1-1,0 1,0-1,16-39,0 1,31-32,0 0,0-39,0-1,-7 9,-1 0,-23 23,0 0,0-7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8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65000 1585 580,'20'-23'12,"-7"17"23,-7 16 25,-6 17 22,-5 6 2,-2-3-21,-2-5-22,-1-3-22,2-7-20,10-7-19,8-8-20,9-8-20,4-3-2,-1 1 16,-1 0 15,-1 2 16,-1 2 10,-3 2 3,-1 4 4,-2 2 3,-3 5 5,-1 6 7,-2 5 4,-2 7 7,-3 3 2,-4 2-1,-4 2-2,-4 3-1,-2-1-1,-1 0-4,-1-1-2,-1-1-3,-1-2-3,0 0-4,1-1-4,-1-1-2,2-6-13,5-9-19,3-10-19,4-10-19,2-5-7,2 1 6,0-1 8,2 0 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48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65850 1130 475,'22'-15'5,"-1"4"11,-3 3 10,-1 3 11,-2 2 5,-1 2 1,-1 2 1,0 2 0,-1 3 0,-1 7 0,1 6-2,0 5 0,-2 5-5,-2 5-9,-4 3-10,-3 4-10,-2 1-5,-2-2-1,-2-2-3,-1-2-2,-1-3-1,2-7-1,2-6 0,2-5-2,1-6-2,2-6-3,1-6-4,0-6-3,4-9-2,7-13-1,7-12-2,7-13-1,5-8-2,3 0 0,2-1-1,4 0-1,-2 2 1,-4 6 2,-5 8 2,-5 7 3,-5 6-3,-3 7-5,-4 7-6,-4 7-5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52"/>
    </inkml:context>
    <inkml:brush xml:id="br0">
      <inkml:brushProperty name="width" value="0.0281" units="cm"/>
      <inkml:brushProperty name="height" value="0.0281" units="cm"/>
      <inkml:brushProperty name="color" value="#F2395B"/>
    </inkml:brush>
  </inkml:definitions>
  <inkml:trace contextRef="#ctx0" brushRef="#br0">53944 17787 782,'-15'-29'0,"3"5"0,1 5 0,2 5 0,2 3 1,0 2 0,2 2 0,1 3 1,3 1 1,7 3 2,7 4 1,8 2 2,3 3 1,3 2 0,1 2 1,3 1-1,1 1 0,2-1 0,2 0-1,3-2-1,1 0 0,4 0 0,2-1 0,4 1 1,1 2-1,2 3-1,0 5-1,1 3-1,1 4 0,0 3 0,0 3 1,0 3 1,-1 2-1,-1 2-2,0 2-2,-2 2-3,-1 1-1,0 0 0,-1 0-2,-2 0-1,0-2 1,0-2 3,0-4 4,0-2 1,0-2 3,0 1 0,0-1 0,0 0 0,0 2 0,0 2 0,0 4-2,0 2 0,0 3-2,-2 2-1,0 2-2,-1 2-1,-1 0-1,2-2 2,0-3 0,2 0 0,-2-5 2,-2-2-1,-4-5-1,-2-4 1,-2-3-1,-1-1 1,-1-3 0,-1-1 0,-2-2 0,0 1 0,-1-1 1,-1 1-1,-1 0 2,-1 4 0,-1 3 1,-1 3 0,-1 1 1,-1-2-1,-1 0-1,-1-1 0,0-2 0,1-1-1,1-3-1,1-1 0,0-3 0,-3-3-3,-1-3-1,-2-3-1,-2-2-4,-1-2-3,-1-2-5,0-2-3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7:54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62159 23938 637,'-15'-8'0,"4"2"0,3 0 0,3 2 0,2 1 3,3 0 6,4 1 6,2 2 6,2 0 4,2 0 0,0 0 0,2 0 1,1 1-1,5 4-2,3 2-1,5 4-2,0 1-2,-1 3-3,-3 2-3,-1 1-2,-2 2-3,1 1-1,0 1-2,-1 1-1,0 0 0,-3-1-1,-1-1 1,-2 0 0,-1-3 1,1-1 0,1-3 1,2-1 1,-1-3 0,-1-2-3,-1-4-1,0-2-2,-2-5 0,1-4 0,0-6 1,0-3 0,2-10 1,5-9-1,5-12 0,5-10 0,4-11-4,6-9-8,5-10-10,4-10-8,2 0-6,-4 8-4,-2 9-5,-3 10-4,-6 10 0,-8 14 3,-7 13 3,-8 15 2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3"/>
    </inkml:context>
    <inkml:brush xml:id="br0">
      <inkml:brushProperty name="width" value="0.02471" units="cm"/>
      <inkml:brushProperty name="height" value="0.02471" units="cm"/>
      <inkml:brushProperty name="color" value="#F2395B"/>
    </inkml:brush>
  </inkml:definitions>
  <inkml:trace contextRef="#ctx0" brushRef="#br0">71496 25562 890,'-20'-8'1,"5"0"3,7 1 2,5-1 3,3 0 4,0 0 7,0 1 5,0-1 6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4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70927 23686 562,'-6'-13'8,"2"7"15,4 5 16,3 6 15,0 3 2,-1 1-12,0 1-10,-2 2-13,1 2-7,0 7-5,2 5-5,0 7-5,0 0-5,-2-2-5,-2-3-6,-2-3-5,1-5-5,2-7-3,3-7-3,4-6-4,3-7 1,3-8 6,5-6 4,4-6 5,0-2 6,-1 5 4,-3 5 5,-1 5 5,-3 4 6,-3 6 8,-2 4 9,-4 6 7,-2 3 3,-2 3-2,-2 3-1,-2 4-1,-1-1-4,0 0-3,0 0-4,0-2-4,5-7-10,10-12-15,10-13-16,9-13-16,4-7-5,-3 1 5,-3 0 7,-3 0 6,-3 1 5,0 1 5,-1 3 7,0 2 4,-2 2 7,-1 3 6,-1 3 5,-1 3 7,0 2 5,1 2 4,2 3 6,0 1 3,0 3 3,-1 4 1,-1 4-1,-1 4 1,0 4-3,0 5-2,-1 5-5,1 5-3,-1 3-3,-1 1-1,-1 1-3,0 1-1,-3 1-3,-3 2-1,-2 2-4,-4 2-1,-2 2-4,-4 2-1,-2 3-4,-3 1-2,-4-2-2,-2-2 0,-3-5 0,-3-4 0,-1-4-2,-1-5-2,1-5-3,-1-5-3,2-5-1,1-5 0,3-4-1,1-5-1,2-8 0,2-9-2,3-11-1,1-9-3,3-6 1,4-3 0,4-4 2,4-2 0,3 2 2,3 6 4,4 8 3,2 6 4,0 7 4,-1 5 6,-2 7 5,-3 5 6,-2 8 8,-2 10 10,-4 9 10,-2 11 9,-5 5 2,-4 4-9,-5 3-8,-5 3-8,-4-1-8,-1 0-6,-3-3-6,-1-2-8,-2-3-5,1-2-6,-1-3-6,1-3-6,1-4-3,5-5-1,3-4 0,5-6-1,2-5-3,4-6-3,3-6-4,2-5-4,4-5 2,6-1 5,4-3 7,5-1 6,3 0 5,0 3 5,-1 3 4,1 3 4,0 3 7,1 4 7,1 4 6,1 5 8,1 2 6,1 5 4,1 4 4,1 4 4,1 2 0,2 1-4,3 1-3,1 1-4,1 1-7,-2 1-11,0 1-10,-1 1-10,0 0-6,-1-3-1,0-1-2,1-2-1,-4-3-5,-4-3-7,-5-3-7,-4-2-9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5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74300 23613 540,'0'-14'0,"0"1"0,0 2 0,0 2 0,1 2 6,4 1 12,2 0 12,3 2 12,1 3 3,0 6-5,-2 5-6,-1 7-6,-1 5-4,-2 5-4,-2 5-4,-2 4-4,-2 3-2,-2-1 1,-2-2-1,-2 0 1,1-3-3,1-5-6,2-5-4,2-5-6,3-9-7,5-12-8,6-13-9,4-13-9,2-8-2,1-1 5,-1-2 4,1-2 4,-2 1 4,-1 4 1,-3 4 2,-1 3 3,-3 4 3,-2 1 6,-4 3 6,-2 1 6,-2 3 5,0 1 6,0 2 5,0 3 6,-1 3 8,0 6 10,-2 6 11,0 6 11,-1 4 0,2 5-12,0 3-11,2 5-11,0 7-8,0 10-5,0 12-6,0 10-4,-1 12-3,-2 14-3,-2 13 0,-2 15-3,0 8-6,1 6-11,0 5-12,2 4-11,1-10-5,2-24 1,2-24 1,2-25 1,1-16 2,2-7 0,0-9 0,1-7 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5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75400 23570 676,'0'-11'8,"0"8"16,0 9 16,0 10 17,0 5 1,0 2-10,0 4-11,0 3-11,1-1-10,4-3-7,2-5-9,3-3-6,3-4-5,0-3 1,1-2 0,1-4 1,0-2-2,-1 0-1,-1-2-3,0 0-3,-3 1 2,-1 4 4,-2 3 4,-2 5 6,-4 4 2,-4 5 3,-5 5 3,-5 5 2,-5 1 2,-2 0 0,-3-1-1,-2-1 1,-2-3-1,3-3-1,1-5-1,3-3-1,-1-4-5,-1-1-8,-3-2-7,-1-2-9,1-5-5,3-7-5,5-6-4,3-7-5,3-5 0,2-3 2,3-3 4,1-3 2,1 1 4,2 4 8,0 3 5,2 5 7,1 3 8,4 4 6,2 4 8,3 4 7,4 4 8,4 4 7,3 4 9,5 4 7,1 2 1,2 3-6,1 1-7,1 3-6,0 0-8,0-1-9,1-1-8,-1-1-8,-1-2-9,-2-1-10,-2-2-8,-1-3-10,-4-1-4,-3-2-3,-4-2 0,-4-2-2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5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78100 23305 703,'1'-21'0,"4"3"0,2 4 0,3 5 0,7 1 10,9 2 19,10 1 21,10 0 19,2 3-1,-8 2-22,-6 4-23,-7 2-21,-6 3-11,-5 2 1,-5 1 3,-4 3 1,-5-1-6,-3-1-14,-2-2-14,-3-2-13,-2-2-5,0 1 4,0 0 5,0 0 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6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77158 24133 555,'-24'8'0,"1"-1"0,-1 1 0,1 0 0,0-1 5,1-1 9,1 0 10,1-2 10,4 0 4,10 0 1,9 0-1,8 0 1,9-1-2,11 0-4,9-2-4,10 0-4,6-3-3,5-2-2,4-4-2,3-2-3,1-1-4,-4 3-8,-5 1-6,-3 2-8,-5 1-8,-6 0-8,-6 0-8,-6 1-7,-5-1-5,-7 0 1,-5 0 0,-6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36104 35463,'0'-16,"16"8,-1 0,9-7,-1-1,9 16,-1 0,-8 0,1 0,-8 16,-1-1,-7 1,0 0,-39 15,-1 0,1-15,0 0,15-16,0 0,16 7,0 1,8-8,0 0,8 16,-1 0,-7 15,0 0,-32 8,1 1,-32 14,0 1,8-31,0-1,39-15,0 0,32-16,-1 0,32-7,0-1,-16 16,1 0,-25 8,1 0,-32 31,1 0,-32-8,0 0,7-15,1 0,23-16,1 0,38-8,1 0,39-23,-1-1,-7 17,0-1,-32 8,1 0,-16 24,0 0,-40 7,1 1,-8-1,0 1,-8-1,0 1,-1 7,1 0,8 9,0-1,23 8,1 0,7-32,0 1,39-8,1 0,30-47,1-1,8 1,-1 0,-31 31,1 0,-25 8,1 0,-16 8,0 0,-16-8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6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77939 22509 466,'-15'-24'3,"2"3"4,3 0 4,1 0 5,1 3 2,2 1-1,1 2 1,0 3-1,2 5 6,1 10 10,0 10 11,2 9 11,0 10 1,2 9-8,0 8-9,1 9-8,1 7-6,0 5-3,0 5-3,0 5-2,-1 1-6,0 0-7,-2-1-8,0-1-7,-1-4-7,0-4-8,0-5-8,0-4-6,0-8-3,0-9 6,0-8 4,0-9 4,-2-7 2,-2-5 0,-4-5-2,-2-4-1,-1-8 0,1-8 4,1-9 2,0-9 3,2-8 0,-1-8 0,0-8-1,0-8-1,1-4 2,2 1 4,3-1 5,1 1 5,2 3 3,1 8 1,3 8 0,2 8 2,0 7 5,0 7 12,-2 7 9,0 6 12,-4 9 8,-2 8 5,-5 9 6,-4 9 5,-5 7-3,-5 4-13,-7 6-13,-5 5-13,-1-1-11,2-5-7,3-4-7,3-5-8,3-6-3,3-5 0,3-7 1,3-5 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6"/>
    </inkml:context>
    <inkml:brush xml:id="br0">
      <inkml:brushProperty name="width" value="0.03207" units="cm"/>
      <inkml:brushProperty name="height" value="0.03207" units="cm"/>
      <inkml:brushProperty name="color" value="#F2395B"/>
    </inkml:brush>
  </inkml:definitions>
  <inkml:trace contextRef="#ctx0" brushRef="#br0">78700 24700 685,'16'1'2,"1"2"2,1 2 2,1 2 3,1 2 7,0 5 10,-1 4 11,1 3 12,-1 3 0,1-1-7,-1 1-8,1-1-9,-1-1-10,1-3-14,-1-3-15,1-3-14,-1-2-11,-3-2-11,-1-2-9,-2-2-10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6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80700 22652 630,'9'-23'7,"3"1"12,4 1 12,2 1 13,2 2 5,1 5-4,1 3-3,1 4-3,-1 4-6,-2 2-7,-1 4-7,-2 2-7,-3 4-9,-3 4-10,-3 3-11,-2 5-11,-4 0-9,-4 0-6,-4-1-7,-4-1-7,-1-2 0,1-3 8,0-3 8,2-2 7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7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80472 23350 466,'-36'0'14,"9"2"5,8 0 5,7 2 6,5 1 3,0 1-2,2 3 1,1 2-2,1 2 1,2 1 0,2 3 1,2 2-1,0 2 0,1 5-1,0 3-1,0 4-2,-1 5-2,0 6-6,-2 6-3,0 6-5,-2 2-5,0-2-5,-2-2-4,0-2-4,-1-5-4,0-6-1,0-8-1,1-6-1,-2-5-7,0-4-13,-2-5-13,0-3-13,-1-5-5,1-4 1,-1-6 3,0-4 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80378 24128 531,'9'-8'2,"2"-2"6,2 0 4,1-1 5,2 0 3,1 2-1,2 3 0,0 1 0,0 1 2,1 2 7,-1 0 5,1 2 5,-2 2 2,-1 4-4,-2 4-3,-2 3-3,-3 5-5,-3 3-6,-3 5-5,-2 3-7,-4 2-2,-6 1 2,-4-1 0,-5 0 2,-4 1-8,-3 1-19,-3 1-16,-3 0-19,-1-2-6,1-7 4,2-7 4,0-7 4,2-6 4,5-8 4,3-6 3,4-7 4,4-4 3,3-1 5,2-1 4,4-1 4,4 0 5,6 1 6,5 1 5,7 1 6,2 3 7,1 4 8,-1 6 7,1 5 8,0 4 4,1 3 1,1 5-1,1 4 2,-1 2-5,-2 1-8,-1 1-9,-2 1-7,-4 0-6,-1-3 0,-4-1-2,-3-2 0,-1-2-5,0-3-8,0-1-8,0-2-9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7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81683 22199 584,'7'-34'0,"0"8"0,-2 8 0,0 10 0,-1 3 8,3 0 15,2-1 16,2-1 15,0 2 1,-1 8-17,0 6-16,-2 7-15,-2 6-12,-4 7-4,-4 5-7,-4 6-4,-4 2-2,-5-3 3,-6-4 2,-3-2 4,-3-4-3,3-5-5,1-5-7,3-5-6,2-3 1,2-2 9,4-3 7,3-1 9,6-3 8,10-4 10,9-3 10,11-5 9,5-1 3,1 2-5,0 2-4,2 3-5,-1-1-3,-3 2-5,-4-1-3,-2 0-5,-3 0-1,-4 2-2,-5 0 1,-3 2-2,-5 2 4,-4 4 8,-6 4 7,-4 3 8,-5 5 2,-3 3-1,-5 5-3,-3 3-1,-4 4-2,-3 3 1,-3 2-1,-2 4-1,-4 5-1,-2 8-5,-4 7-3,-2 9-4,0 1-4,4-3-5,4-5-3,4-3-4,4-8-5,5-8-6,5-11-6,5-10-7,5-9-7,4-8-10,6-10-8,5-8-11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8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82050 24316 600,'8'-7'3,"1"2"9,2 2 7,0 2 8,-1 2 5,-4 4 2,-4 2 3,-4 3 3,-3 3-2,-2 2-6,-2 1-4,-2 3-5,0-1-4,3-1-1,1-2-2,2-3-2,3-1-6,4-2-12,4-2-10,4-2-11,3-3-6,5-4 1,3-4 1,5-4-1,0 0 4,-1 2 3,-3 4 4,-1 3 5,-4 2 3,-3 1 3,-4 3 1,-4 2 3,-4 2 3,-2 4 1,-4 2 4,-2 3 1,-5 2 3,-8 3 0,-6 1 2,-6 3 0,-6-1 1,-2 0-3,-4-1-1,-2-1-3,-1-2 0,3-5 0,4-3 0,2-4 0,5-3 3,6-1 3,5 0 6,7-2 3,7 0 2,11 0 0,12 0-1,10 0 0,7-1-4,4 0-4,4-2-5,4 0-6,1-2-6,0 0-7,-2-2-9,0 0-7,-3-1-7,-2 2-8,-3 0-7,-4 2-7,-3-1 0,-7 0 7,-5-2 7,-6 0 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8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84466 23474 565,'15'-15'5,"1"3"12,0 1 10,-1 2 11,1 3 7,1 2 1,1 4 2,2 3 1,-2 2-2,0 3-9,0 3-7,-2 4-8,-2 0-8,-1 3-10,-2 0-8,-2 1-9,-4 1-8,-5 1-6,-4 1-7,-5 1-6,-6 0-5,-7-2-4,-7 0-4,-7 0-4,-3-3 3,0-1 7,0-3 9,0-1 8,2-2 9,4-1 6,3 0 8,5-2 7,4-1 8,5 0 8,4-2 7,6 0 7,4-1 6,4 1 0,4 2 3,4 0 0,5 0-1,9-2-5,7-3-5,8 0-5,5-4-6,0 0-6,2-3-7,0-2-8,0-1-6,-2 0-7,-2 1-6,-2-1-8,-4 0-4,-7 0-1,-8 0-3,-5 1-1,-5-1 1,1 2 4,0 1 4,0 0 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9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86700 23212 425,'0'-21'7,"2"5"13,0 5 14,2 4 14,0 5 7,0 4 0,-1 4 2,1 4 0,0 3-3,-2 5-8,0 4-9,-2 3-8,0 3-6,0 3-4,0 1-4,0 2-4,0 2-5,0 1-5,0 0-4,0 2-4,-1-2-4,-2-4-2,-2-4-1,-1-3-2,-1-8-10,2-12-19,2-12-20,2-12-18,3-9-3,4-8 14,4-9 14,3-6 14,4-4 9,1 2 8,3 2 5,2 2 7,0 4 7,0 6 6,1 6 6,-1 6 7,0 4 7,-3 4 8,-1 5 8,-2 3 7,-4 4 6,-5 6 2,-5 4 4,-4 6 3,-5 3-5,-4 5-11,-3 3-13,-5 5-11,-1 0-10,3-3-8,1-3-7,3-3-8,3-3-7,6-3-4,6-2-6,6-4-5,3-2 1,1 0 6,1-2 6,1 0 7,0 0 5,-1 4 6,0 2 5,-2 3 6,-1 4 6,-2 4 3,-3 3 5,-1 5 4,-4 2 2,-8 4-2,-6 3 0,-7 3-1,-3 0-2,1 0-3,1-2-2,1 0-2,1-3-4,1-5-5,1-5-5,1-5-5,3-9-9,6-14-13,6-14-14,6-13-12,5-9-3,6-4 9,4-4 9,5-4 9,2 1 7,0 6 5,1 6 6,-1 6 6,0 4 5,1 3 6,-1 3 7,1 3 5,-3 3 7,-2 3 11,-2 3 8,-4 3 10,-1 2 3,1 2-6,1 2-5,1 2-5,-1 3-3,-3 6-3,-2 4-3,-4 5-2,-3 4-4,-2 5-8,-4 3-6,-2 5-7,-4 1-5,-4 2-3,-4 1-3,-3 0-2,-2-2-3,2-7-2,3-7-1,1-7-2,3-8-2,2-8-1,4-10-1,3-7-2,4-8 2,7-5 3,7-5 5,8-4 3,2-2 2,2 3-2,1 4 0,1 2-1,-1 4-2,-3 7-3,-4 5-2,-1 7-3,-6 4-1,-3 4 0,-6 4 1,-4 4-1,-4 2 3,0-1 5,-2 1 4,0 0 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19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89200 24127 595,'51'0'7,"-6"-2"13,-8 0 13,-6-2 14,-6 2 4,-5 2-6,-5 4-5,-5 2-5,-3 4-5,0 4-4,-2 3-3,0 5-5,-4 2-3,-6 2-6,-6 3-4,-6 1-5,-1 0-3,1-4-1,2-2-2,3-3-2,5-5-9,10-8-15,10-8-17,9-8-15,5-5-3,1-2 8,-1-1 10,1-3 8,-3 1 7,-4 3 6,-3 3 4,-4 3 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36763 37731,'-32'-31,"25"31,-1 0,0 8,0 0,16 54,0 1,0 70,-1 0,1 24,0 0,0-110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90311 23909 568,'-13'-2'0,"8"-2"0,7-4 0,6-2 0,12-1 11,17 1 22,16 1 22,17 1 23,2 0 2,-13 2-14,-13 1-16,-12 0-15,-6 2-16,3 0-15,1 2-14,2 1-16,1 0-10,-2 0-4,0 0-6,-1 0-3,-5-2-3,-7-1 0,-8-1 0,-8-3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0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91226 22914 529,'-21'-14'0,"5"2"0,5 4 0,4 3 0,4 5 14,1 8 25,0 7 27,2 9 25,0 7 4,0 8-23,0 8-21,0 8-21,-1 6-18,0 3-12,-2 5-13,0 3-13,-1 1-9,0-3-5,0-3-5,0-3-6,0-8-2,1-12-2,-1-13 0,0-13-1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0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93223 22850 454,'-7'-26'13,"2"10"27,2 12 27,2 11 26,1 8 5,0 6-20,0 8-18,0 7-19,0 4-14,0 2-9,0 2-8,0 2-9,-1 0-8,-4-2-5,-2-2-5,-3-2-6,-3-3-3,0-4 1,-1-4 2,-1-3 0,0-5-4,1-5-9,1-5-10,1-4-8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0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93300 23543 487,'8'-8'27,"0"0"3,-1 1 5,1-1 4,0 0 1,2 0 0,0 1-1,1-1 0,1 0 0,-1 2 2,1 1 0,0 1 1,0 0-6,1 2-16,1 0-16,1 2-14,1 0-7,0 0 0,-1 0 1,1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1"/>
    </inkml:context>
    <inkml:brush xml:id="br0">
      <inkml:brushProperty name="width" value="0.05353" units="cm"/>
      <inkml:brushProperty name="height" value="0.05353" units="cm"/>
      <inkml:brushProperty name="color" value="#F2395B"/>
    </inkml:brush>
  </inkml:definitions>
  <inkml:trace contextRef="#ctx0" brushRef="#br0">94103 22161 410,'-8'-15'0,"2"1"0,1 0 0,0 2 0,1 1 8,1 3 15,-2 1 15,2 2 16,-1 5 7,2 8-1,0 7-2,2 9 0,0 5-5,0 5-9,0 2-10,0 6-8,-1 3-7,0 4-1,-2 3-3,0 5-2,-2 4-5,-2 5-11,-1 5-10,-3 5-9,-2 3-10,0 2-10,-1 2-9,-1 3-9,1-5-3,1-8 5,2-9 4,3-9 5,1-9 4,2-12 4,2-10 5,2-10 4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1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94841 22606 439,'-14'-29'0,"4"7"0,4 5 0,4 6 0,3 5 11,0 2 21,2 4 21,0 3 22,1 4 5,0 9-11,0 7-11,0 9-12,-1 4-7,-2 4-6,-2 2-6,-2 4-5,-2 0-9,-2-2-11,-2-2-11,-1-2-11,-2-2-7,0-3-1,0-4 0,1-1-2,-1-6-3,2-4-4,1-4-5,1-6-4,1-5-3,2-6-2,2-6-1,2-6-1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1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95280 22656 545,'9'-16'4,"3"-3"6,3-1 6,3-3 7,0 2 3,-3 5-1,-3 5-1,-2 5 0,-5 5 3,-2 7 9,-6 7 10,-2 8 8,-5 2-1,-2 1-13,-3-1-14,-3 0-13,0-1-8,3-4-3,3-5-2,3-3-3,5-3-9,9-2-12,10-3-13,8 0-12,3-2-1,-2 0 12,-1 0 13,-3 0 12,-2 1 7,-5 5 1,-3 4 2,-4 4 1,-3 2 4,-2 1 6,-2 1 6,-2 1 6,-3 1 3,-4 1 4,-3 1 1,-5 1 2,-1-1-1,-1-1-5,1-3-4,-1-1-5,1-2-5,1-1-8,1-1-7,1 0-7,2-5-15,2-6-22,4-8-23,3-6-21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1"/>
    </inkml:context>
    <inkml:brush xml:id="br0">
      <inkml:brushProperty name="width" value="0.05114" units="cm"/>
      <inkml:brushProperty name="height" value="0.05114" units="cm"/>
      <inkml:brushProperty name="color" value="#F2395B"/>
    </inkml:brush>
  </inkml:definitions>
  <inkml:trace contextRef="#ctx0" brushRef="#br0">96400 22654 430,'16'-8'7,"1"2"14,1 0 14,1 2 15,0 2 5,-2 4-1,-3 4-1,-1 4-2,-2 4-4,-1 5-5,0 5-7,-2 5-6,-1 3-5,-2 0-4,-2 2-3,-2 1-5,-2-1-3,-2 0-3,-2-1-3,-2-1-5,-1-3-2,-2-3-3,0-5-3,-1-3-3,1-7-2,2-10-4,4-10-3,3-10-3,3-7 1,7-8 3,6-7 3,6-6 4,3-5 2,4 0 1,3-2 3,3 0 1,2 2-2,0 4-8,2 6-7,1 4-8,-3 6-6,-8 7-6,-6 7-6,-6 7-5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2"/>
    </inkml:context>
    <inkml:brush xml:id="br0">
      <inkml:brushProperty name="width" value="0.02568" units="cm"/>
      <inkml:brushProperty name="height" value="0.02568" units="cm"/>
      <inkml:brushProperty name="color" value="#F2395B"/>
    </inkml:brush>
  </inkml:definitions>
  <inkml:trace contextRef="#ctx0" brushRef="#br0">98700 23479 856,'1'-21'9,"2"5"18,1 5 18,3 5 18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70689 27682 530,'-7'-23'0,"0"1"0,2 1 0,1 1 0,0 2 6,0 2 11,0 4 11,0 3 12,-1 5 5,0 8-3,-1 8-2,-1 7-3,-3 9-3,-4 9-6,-4 8-5,-3 10-5,-4 3-4,-1 1-2,-3 0-2,-1 0-2,0-5-4,3-7-6,3-7-5,3-9-5,11-13-10,18-19-16,19-18-17,19-18-14,7-11-3,-4 0 14,-4-2 13,-4 0 13,-4 1 10,-2 4 7,-3 4 7,-3 4 7,-4 5 3,-5 7-2,-5 7-2,-4 7-2,-5 5 8,-1 6 16,-2 4 19,-2 5 16,-2 6 6,-2 6-7,-2 5-5,-1 6-7,-2 4-6,0 3-7,0 1-5,0 2-7,1-1-3,2-4-1,3-4-2,1-3-1,1-4 0,1-3-1,2-3-1,0-3 0,4-5-1,6-6-3,5-8-2,7-6-3,3-8 0,3-7 0,1-9 0,2-7 1,2-5-1,-1-2-2,0-2-3,0-2-2,-2 1 0,-5 4-1,-5 4 2,-5 4 0,-4 5-2,-4 5-6,-5 7-6,-2 5-4,-5 7-7,-2 6-4,-4 8-5,-2 6-6,-1 4-2,1-1 2,0 1 1,2 0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38343 36700,'-16'0,"0"8,1 0,-1 31,0 0,-23 16,0-1,0 9,0 0,-8-1,0 1,31-40,1 1,7-16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24"/>
    </inkml:context>
    <inkml:brush xml:id="br0">
      <inkml:brushProperty name="width" value="0.05886" units="cm"/>
      <inkml:brushProperty name="height" value="0.05886" units="cm"/>
      <inkml:brushProperty name="color" value="#F2395B"/>
    </inkml:brush>
  </inkml:definitions>
  <inkml:trace contextRef="#ctx0" brushRef="#br0">72991 28070 373,'6'-8'0,"-1"-2"0,-2 0 0,-2-1 0,0-1 6,0-1 10,2-2 11,0 0 10,-2 3 3,-6 5-9,-6 6-7,-5 6-8,-5 5-5,-2 5-2,-1 5-3,-2 5-1,-3 3-1,1 1-1,-2 1 0,-1 1 0,1-1 0,3-2 0,3-1 1,3-3 1,3-2 0,5-1-1,3-2-2,4-2-1,5-4-1,6-3-2,6-4-1,6-4-2,5-5-3,6-6-2,7-6-3,5-5-2,4-5-3,0-1 1,2-3 0,0-1 0,-1 1 1,-4 3 4,-4 5 3,-3 3 3,-7 5 5,-7 7 8,-8 5 8,-8 6 7,-7 4 2,-4 5-1,-6 4-3,-4 3-2,-1 2-1,3-3 1,3-1 0,3-2 2,5-3-4,8-1-4,7-3-6,9 0-6,4-6-4,1-5-3,1-6-3,1-5-4,0-5-4,1-1-6,-1-3-4,1-1-6,-4 0 0,-4 4 4,-4 5 6,-6 3 5,-5 4 8,-6 4 14,-6 4 12,-6 4 14,-2 3 8,-1 3 2,0 4 3,1 2 3,0 0-2,4-1-5,3-2-7,3-3-5,1 1-6,2 0-4,0 1-4,2 1-4,2 0-1,4-3 0,3-1 1,5-2 0,3-3-3,1-2-8,3-4-8,1-2-8,2-4-4,-1-2 2,1-3-1,-1-3 2,-1-3 1,-3-2-1,-3-1 2,-2-2 0,-3-2 2,-3 1 4,-1-1 3,-2 1 3,-2 0 4,0 4 4,-1 3 4,-2 3 4,0 1 5,0 1 4,0-1 5,0 0 5,2 1 0,6 2-5,4 3-4,5 1-6,3 2-4,1 2-1,1 2-3,2 2-2,-2 2-1,-2 3-1,-1 4-1,-2 2-1,-4 3-1,-3 3 0,-4 3-1,-4 3-2,-4 2 0,-6 1-3,-4 1-3,-5 1-1,-3-2-2,1-2 0,-1-3-1,1-3 0,6-6-1,16-10-2,14-10-1,15-10-2,8-4-1,4-1-2,3 0 0,2 1-1,-2 1 0,-6 5 4,-7 3 2,-7 4 3,-5 3 1,-3 0 0,-3 2-2,-2 0 0,-4 0-1,-3-2-3,-3-2-3,-2-1-2,-3-4 0,0-2 4,-2-3 3,0-3 3,-1-3 3,0-1 3,0-3 3,1-1 2,-1-1 2,2 1 2,0 1 2,2 1 2,0 2 4,2 1 7,0 2 6,2 3 8,-1 0 1,-1 2-2,0 1-3,-2 1-2,1 6 7,0 12 20,2 11 18,0 13 19,1 8 1,0 6-17,0 6-17,0 6-17,-1 10-14,-1 17-9,0 14-11,-1 17-8,-3 14-12,-2 14-12,-4 14-11,-2 13-13,-1-3-1,1-21 6,0-20 8,2-21 8,0-14-2,2-10-10,1-8-9,0-8-10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32:18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15861 9675 0,'0'0'0,"-12"-4"0,-5 0 15,-5-1-15,0 0 0,-13 2 0,-13 0 16,-13 5-16,-3 0 0,-6 6 16,-2 4-16,-3 2 0,-2 3 15,-14 5-15,1 3 0,-37 13 16,12-1-16,8 2 0,5 0 15,10 1-15,7 0 0,6 4 16,3 2-16,4-6 0,4-3 0,3 6 16,2 4-16,5 6 15,1 4-15,0-5 0,-1-2 0,5 0 16,5 0-16,4 10 0,1 7 16,3-1-16,0-1 0,6 4 15,4 2-15,9-8 0,7-4 16,4 3-16,4 3 0,5-1 15,3-2-15,2-1 0,1-1 16,7-1-16,5 2 0,3 5 0,3 2 16,3-6-16,3-1 0,7 0 15,5-3-15,0-8 0,1-6 16,8-2-16,9-2 0,0 1 16,1-1-16,6-3 0,6-4 15,1-4-15,-1-4 0,8-1 16,3-3-16,3 2 0,3 1 0,3 0 15,5 0-15,-2 0 0,-1 1 16,3-5-16,3-5 0,0 0 16,2 0-16,8 5 0,7 2 15,-5 0-15,-4-2 0,9-3 16,6-2-16,-5-4 0,-4-3 16,3-3-16,2-3 15,-1-2-15,-1 0 0,7-4 0,3-1 16,-1-5-16,-1-5 0,5-4 15,5-2-15,-7-1 0,-5 0 0,6-1 16,4 0 0,-2 1-16,-1 0 0,2-8 0,-1-6 0,1 0 15,2 2-15,0-3 0,0 0 16,-6 0-16,-3 0 0,3-6 16,2-4-16,-8 1 0,-6-1 0,3 1 15,3 0-15,-8-1 16,-7 0-16,-8 0 0,-4-2 15,-10 1-15,-7-1 0,-8-1 0,-8-3 16,-13 4-16,-9 1 0,-6-5 16,-3-5-16,-7 4 0,-3 1 15,-9-3-15,-5-1 0,-7 2 16,-6 1-16,-12-5 0,-7-5 16,-2-2-16,-3-2 0,-11 4 15,-9 0-15,1 7 0,-2 3 16,-9-3-16,-7 0 0,-6 1 15,-4 2-15,-8-2 0,-5-2 16,-3 7-16,1 4 0,-14-2 16,-9-4-16,6 9 0,4 4 0,-11 0 15,-9 1-15,2 1 0,0 2 16,-6 3-16,-5 3 0,2 2 16,3 1-16,-7 4 0,-5 3 15,1 2-15,0 2 0,-6 0 16,-4 1-16,8 3 0,5 5 0,-3 3 15,-2 2-15,2 0 0,0 1 16,4 4-16,3 3 16,5-3-16,5 0 0,-10 4 0,-4 4 15,3 5-15,4 3 0,3 2 16,3 1-16,2-1 0,4 2 16,-1 8-16,-1 5 0,10 3 15,6 1-15,-5 4 0,-3 2 16,8 3-16,6 4 0,4 7 15,4 5-15,7 1 0,7 0 0,3 9 16,4 5-16,12 0 0,8 0 16,15-25-16,11-18 0,7-11 15</inkml:trace>
  <inkml:trace contextRef="#ctx0" brushRef="#br0" timeOffset="669.5701">20973 9898 0,'6'-3'16,"12"-5"-16,9-2 0,7-3 0,1-1 15,16-3-15,5 1 0,12 0 16,-1 2-16,8 0 0,-4 2 16,-6 5-16,-3 5 0,25 4 15,-6 4-15,-10 4 0,-4 2 0,-10 4 16,-5 0-16,-7 6 0,-4 1 16,-6 5-16,-4 3 0,-9 0 15,-6-1-15,-3 3 0,-5 4 16,-4 2-16,-4 2 0,-8-9 15,-3 5-15,0-2 0,-2 3 16,-10 3-16,-7 4 0,-3 0 16,-1-1-16,-29 30 0,-2 0 15,4-5-15,4-3 0,-1 3 16,1 2-16,3-1 0,1 1 0,9-1 16,5 2-16,13-23 0,8-15 15,6-11-15</inkml:trace>
  <inkml:trace contextRef="#ctx0" brushRef="#br0" timeOffset="900.4225">21686 12048 0,'0'0'0,"0"0"0,0 0 16,0 25-16,0-25 0,3 34 0,-2-8 16,1 5-16,1 2 0,6 21 15,2 6-15,8 15 0,4 0 16,-1-4-16,-5-16 0,-4-12 16</inkml:trace>
  <inkml:trace contextRef="#ctx0" brushRef="#br0" timeOffset="10317.0723">2451 5739 0,'0'0'15,"0"0"-15,0 0 0,0 0 0,0 0 0,0 0 16,0 0-16,31-8 0,-31 8 15,23-5-15,-23 5 0,34-9 16,-15 3-16,4 1 16,4 1-16,2-2 0,3 1 0,12-1 15,2-1-15,2 2 0,3-2 16,11 0-16,0-1 0,0 2 16,-2 0-16,15-1 0,3 3 15,10 0-15,-2 1 0,-21 2 16,-18 0-16,-10 0 0</inkml:trace>
  <inkml:trace contextRef="#ctx0" brushRef="#br0" timeOffset="11353.2515">9285 6871 0,'0'0'0,"0"0"0,0 0 16,0 0-16,0 0 0,-25-6 15,25 6-15,-21-4 0,7 4 16,-2 4-16,-2 3 0,-2 3 16,-5 2-16,-3 3 15,-2 1-15,-8 8 0,3 0 0,-8 4 16,1 0-16,6-4 0,5-2 16,-2 3-16,3 1 0,3-3 15,4-1-15,6-7 0,2-4 16,7-2-16,4-2 0,3 0 15,3 0-15,1-2 0,3-2 0,2 0 16,2-2-16,2-1 0,2-2 16,5 1-16,2 1 0,0 1 15,1 0-15,5 1 0,2 0 16,1 2-16,0-1 0,-2 0 16,0-1-16,-3 2 0,0 1 0,1 0 15,1-1-15,-2-2 16,-3-2-16,-2-3 0,-2 1 15,0-2-15,-2 0 0,0-3 16,-2 0-16,1-4 0,-1 0 0,-3-2 16,-2-2-16,-2-1 15,0-1-15,-1-1 0,-3-1 16,-1 2-16,-2 0 0,-3 0 16,-4-2-16,-1 0 0,1 0 0,-2-1 15,-1 0-15,-1 1 0,0-2 16,-1 4-16,-1 0 0,-2 2 15,0 2-15,2 1 0,2-1 16,2 1-16,2 4 0,2 1 16,1 1-16,0 1 0</inkml:trace>
  <inkml:trace contextRef="#ctx0" brushRef="#br0" timeOffset="11562.3158">9390 6971 0,'0'0'0,"0"0"15,0 0-15,0 0 0,0 0 0,2 29 16,-2-29-16,0 0 0</inkml:trace>
  <inkml:trace contextRef="#ctx0" brushRef="#br0" timeOffset="14635.7828">7847 3882 0,'0'0'0,"-7"-1"0,-1-3 16,-1 2-16,-1 0 0,-3-5 16,-3-1-16,-5-2 0,2 3 0,-3 2 15,-3-1-15,0 1 16,-1-1-16,-3 4 0,-2 3 0,-8 0 16,0 1-16,-1 4 0,-4 3 15,1 0-15,1-1 0,-10 7 16,0 6-16,4-4 0,2-1 0,-12 7 15,0 3-15,8 0 16,7 1-16,-3 4 0,-4 0 16,5-1-16,2-2 0,-2 8 15,4 1-15,3-7 0,4-4 0,7 0 16,4 2-16,3-1 0,2 0 16,1 2-16,-1 0 0,5-1 15,4-4-15,2 4 0,1 1 16,2-2-16,2 0 0,5 3 15,5 2-15,0 1 0,1-1 16,3 2-16,3 2 0,2-3 0,-2-4 16,8 3-16,5 3 15,1-2-15,-3 1 0,8-3 16,5 0-16,-3-2 0,0-1 16,8-2-16,1-5 0,-2-3 15,-2-6-15,5-1 0,5-2 16,-1-1-16,2-3 0,2-6 0,2-5 15,-2-1-15,0 0 0,24-11 16,-3-4-16,-15 7 0,-8 2 16,5-5-16,5-4 0,-3-2 0,-3-2 15,1-8-15,2-7 16,-4 2-16,-2 0 0,4-3 0,2 0 16,-10-1-16,-7-1 0,5 0 15,5-2-15,-7 3 0,-4 3 16,-2-5-16,-1-1 0,-9 5 15,-7 3-15,-2-1 0,-1-1 16,-5 2-16,-2 1 0,-3-4 16,-4-3-16,-5 8 0,-1 2 0,-4-3 15,-1-2-15,-4 5 16,-3 0-16,-5 0 0,0-2 16,1 6-16,3 3 0,-16-2 0,-11 0 15,14 14-15,-1 2 0,-27-6 16,-7 3-16,20 10 0,-4 1 15,-45 6-15,-8 9 0,5 5 16,4 4-16,-14 18 0,-8 13 16,6 5-16,6 3 0,-12 18 15,-10 10-15,40-26 0,24-20 0,19-12 16</inkml:trace>
  <inkml:trace contextRef="#ctx0" brushRef="#br0" timeOffset="45038.2477">3244 6167 0,'0'0'0,"0"0"0,0 0 0,0 0 15,0 0-15,0 0 0,0 0 16,12-21-16,-12 21 0,0 0 15,18-18-15,-18 18 0,20-15 0,-8 5 16,3 0-16,0-2 16,0 0-16,6-1 0,1 0 0,0 1 15,2-1-15,6-4 16,2-2-16,-1 2 0,2 1 0,10-5 16,0-1-16,0 1 0,-2-1 15,0 4-15,0 0 0,6 1 16,-3 3-16,1 0 0,3-1 15,-7 7-15,-1 2 0,5 0 16,-1 3-16,-9 4 0,0 1 0,6 0 16,0-1-16,0 4 0,-2 1 15,4 3-15,1-1 0,-3 0 16,-2 1-16,-1-1 0,0-1 16,-3 1-16,-1 1 0,2 2 15,0 0-15,-3-2 0,-2-1 16,3 1-16,2 5 0,1-1 15,-4 1-15,3 2 0,2 4 16,-3-4-16,-3 0 0,3 2 16,6 2-16,-2 0 0,-2 1 0,2 1 15,0 2-15,-1-2 0,-3 0 16,7 1-16,1-2 0,-3-3 16,-4-4-16,1 7 0,-1 3 15,-2-1-15,1 1 0,2 0 16,0 0-16,-3-1 0,1-1 0,-3 2 15,1 3-15,0-2 0,-1-1 16,3 4-16,2 4 16,-2-6-16,-7-1 0,8 4 0,2 2 15,-6-4-15,-2-4 0,2 2 16,1 2-16,0-1 0,0-3 0,0 4 16,0 2-16,-2-3 15,-2-1-15,3 2 0,2 0 16,-3-4-16,-3-4 0,3 3 15,5 2-15,-7-5 0,0-2 0,5 0 16,5 2-16,-5-2 16,-3-2-16,4-2 0,6 2 0,-4-3 15,-5-1-15,9 0 0,3 0 16,-4-5-16,-2-3 0,8 1 16,4 2-16,-4-4 0,-3-2 15,4-1-15,5 0 0,-4 2 16,-1 0-16,4-4 0,6-3 15,-4-2-15,-3 0 0,9-3 16,-2 2-16,-10 1 0,-5 0 0,30-4 16,1 1-16,-15-3 15,-7 0-15,2 3 0,3 4 0,3 0 16,1 1-16,1-3 0,-2-4 16,-6 3-16,-5 4 0,8-1 15,6 2-15,-9 2 0,-7 2 0,6 0 16,3-1-16,-1 0 0,0 0 15,-1 1-15,0 1 16,-4 1-16,-1 1 0,6-1 16,5 0-16,-7 1 0,-6 0 0,7 0 15,3-1-15,0 1 0,-1-2 16,0 0-16,0 0 0,-2 1 16,-1 3-16,5-1 0,4 0 15,-8-2-15,-6-2 0,7 3 16,4 3-16,1-1 0,-2-1 0,1-3 15,-1-3-15,-4 2 16,-5 1-16,10 1 0,6 0 16,-7 1-16,-4 1 0,4-5 15,3-1-15,-2 3 0,-1 1 0,6 1 16,5 3-16,-10-3 0,-6-2 16,4-1-16,2 1 0,0 1 15,-1 3-15,5-1 0,3-2 16,-10 0-16,-8-2 0,7 1 15,5-1-15,0 2 0,1 0 16,5 2-16,3 3 0,-11-2 0,-10-1 16,11 2-16,9-1 15,-4-3-15,-1-2 0,2-2 0,2 0 16,-9 6-16,-8 3 0,10-2 16,6-2-16,-1-3 0,-2-3 15,5 4-15,1 2 0,-7 5 16,-5 0-16,4 0 0,4-1 15,-2-2-15,-2 0 0,5-4 16,4 0-16,-8 0 0,-7 1 0,10 0 16,6 1-16,-4-1 0,-3 1 15,3-2-15,4 0 16,-7 0-16,-5-1 0,7 3 0,6 2 16,-10-1-16,-4 2 0,7-2 15,5-1-15,-3 1 0,-2 1 16,5-4-16,2-3 0,-10 4 15,-6 3-15,8-1 0,5 0 16,-3-2-16,-2 1 0,5 0 16,4 0-16,-8-1 0,-4 1 0,1-2 15,3 0-15,-5 1 0,-4 0 16,6 1-16,6 3 16,-8-1-16,-4 1 0,4-4 0,2-1 15,-3 2-15,-3 2 0,6 0 16,4-1-16,-9 5 0,-7 4 0,7-7 15,3-3-15,-2-4 0,-1-2 16,0 4-16,0 3 16,-1 1-16,-1 0 0,7-5 0,4-3 15,-10 6-15,-7 3 0,3-3 16,1-2-16,1 0 0,0 1 16,0 2-16,0 2 0,-8-4 15,-5-1-15,1 3 0,1 1 16,-4-3-16,-3-1 0,1 1 15,1 1-15,-4-2 0,-3 0 0,-5 0 16,-1 0-16,-4 1 0,-2 2 16,-4-1-16,5 0 0,-2 0 15,1-1-15,-4 2 0,0-1 16,-4-1-16,-3 1 0,1 1 16,0 0-16,-3 0 0,0-2 15,-1 1-15,1-1 0,-3-1 16,-2 0-16,2 0 0,-2 0 15,2-1-15,-1-2 0,-1 0 16,0 3-16,0-2 0,0 2 0,0 0 16,1 4-16,-1-4 0,0 0 15,0 0-15,-2-2 0,0 1 16,-2 1-16,-6-2 0,-6-3 16,3 2-16,2-1 0,1 1 15</inkml:trace>
  <inkml:trace contextRef="#ctx0" brushRef="#br0" timeOffset="46368.0902">9558 7113 0,'0'0'0,"0"0"0,0 0 0,-20 8 16,20-8-16,-24 12 0,8-1 15,-2 4-15,-2 3 0,-10 6 16,-3 4-16,-1-1 0,0 0 16,-12 14-16,-3 2 0,1-2 15,0 1-15,-11 7 0,-1 1 16,-4 1-16,6-4 0,-6 6 15,4-1-15,10-8 0,4-5 0,-12 11 16,7-6-16,20-19 16,5-3-16,-8 4 0,6-7 15,15-8-15,3-1 0,-2-3 0,-1-2 16,3 1-16,2 1 0,4-3 16,0-1-16,1-1 0,0 0 15,3-2-15,2 3 0,1 1 0,1 3 16,0-2-16,1-1 15,1-1-15,-1 3 0,3-1 16,2 3-16,-2-2 0,3 0 0,3 0 16,5-1-16,-1 0 0,-1 0 15,4-2-15,3 1 0,8 0 16,-1 0-16,5-2 0,1-1 16,2 1-16,-1 2 0,6-2 15,5-1-15,5 2 0,-2-1 16,2 0-16,3 3 0,-1-1 0,-2 2 15,11 3-15,0-1 16,-6 0-16,-4-1 0,10 3 16,0 1-16,-11-2 0,-8 0 0,3 0 15,2 1-15,-8-1 0,-6 0 16,3-1-16,0 0 0,-4-3 16,-5-3-16,-3 2 0,-1-2 15,-5-1-15,-3-2 0,-3 1 16,0 1-16,-7-1 0,-1 0 0,-3 0 15,-3 0-15,-2 0 16,3 1-16,-4-4 0,-1-3 16,0-1-16,-2-1 0,-1-4 15,-2-1-15,-2-1 0,-1-3 0,0-4 16,-1-1-16,-1-1 0,-1-1 16,-5-3-16,-2-3 0,-1 1 15,0-2-15,-5-5 0,0 0 16,0 0-16,1 1 0,-1-1 15,-3 1-15,5-1 0,3 1 0,-8-4 16,-2 1-16,4 3 0,2 2 16,2-2-16,1-4 0,2 3 15,3 2-15,-6-4 0,-3-3 16,3 5-16,4 2 0,-4-8 16,1-3-16,4 15 0,3 4 15,-7-6-15,-2-3 0,5 7 16,0 3-16,-2-5 0,0 2 15,6 5-15,1 0 0,-2-2 16,2-1-16,-1 5 0,1 2 0,4 6 16,3 2-16,1 3 0</inkml:trace>
  <inkml:trace contextRef="#ctx0" brushRef="#br0" timeOffset="52981.7573">9135 7017 0,'0'0'0,"-4"0"0,-2 1 15,-1-1-15,0 0 0,-4 0 0,-4 1 16,-1 0-16,-2 0 0,-6 2 15,-3 0-15,0 1 0,-2 0 16,5-1-16,3 0 0,3-1 16</inkml:trace>
  <inkml:trace contextRef="#ctx0" brushRef="#br0" timeOffset="55703.7543">6940 4062 0,'0'0'15,"-8"4"-15,-3 4 0,-2 0 16,0 2-16,-7 10 0,-2 3 16,-4 3-16,3-4 0,-2 4 15,0 1-15,3 1 0,0-1 0,-9 7 16,-5 1-16,2-2 0,2-1 16,-4 2-16,-4-1 0,-4 3 15,4-5-15,-2 3 0,1 0 16,4 0-16,7-3 0,-2 6 15,2 0-15,5-4 0,3-2 0,1-1 16,-1 2-16,4-2 0,1 0 16,5 8-16,3 7 15,2-8-15,2 0 0,-4 8 0,-1 4 16,2-4-16,3-4 0,1 3 16,1 1-16,0 0 0,0-1 15,-1 4-15,4 4 0,-3-2 16,1-1-16,1 5 0,0 2 15,0-5-15,-2-7 0,0 31 16,0 0-16,-1-6 0,1-4 0,0 3 16,-2 1-16,3-4 0,2-5 15,1 7-15,3 2 0,-3-8 16,0-7-16,1 6 0,1 2 16,2-5-16,0-2 0,0 4 15,2 2-15,-3-5 0,-3-6 16,4 5-16,0 1 0,1-6 15,3-4-15,-1 0 0,-1 1 16,2-5-16,1-2 0,6 6 16,-1 5-16,1-8 0,0-7 0,1 3 15,3 0-15,-3-7 0,-1-4 16,7-3-16,7-6 0,-3-2 16,-1-2-16,4-8 0,6-4 15,1-5-15,3-3 0,-12-9 16,7-11-16,0 0 0,0-2 15,7-9-15,8-7 0,-6-4 16,-4-3-16,26-46 0,-1-8 16,-8 12-16,-4 7 0,-2-7 0,-2-5 15,-1 8-15,-2 4 0,6 4 16,4 2-16,-1 13 0,-3 9 16,1-2-16,1 1 0,-7 8 15,-3 6-15,9-6 0,8-2 16,-4 4-16,-3 6 0,5 2 15,4 4-15,-5 2 0,-2 5 16,5 1-16,3 2 0,-7 4 0,-5 3 16,1 7-16,2 3 15,-8-1-15,-6 1 0,0 8 0,-5 5 16,-3 1-16,-3 1 0,0 7 16,0 3-16,-5 1 0,-4 0 15,0 1-15,0 3 0,0 1 16,1 0-16,2 1 0,2 0 15,-7-1-15,-2-3 0,-5-5 16,3 5-16,-1 1 0,-2 4 0,3 4 16,2 3-1,-1-3-15,1-3 0,-3 5 0,-1 1 16,-3-4-16,0 1 0,4 6 0,-1 3 16,-6-7-16,0 0 0,4 5 15,3 3-15,-3-5 0,-1-1 16,0 2-16,1 0 0,-2-3 15,-1-1-15,-2-1 0,0-1 16,-2 2-16,0 3 0,-2-3 16,-1-1-16,0-4 0,2-1 0,-3-3 15,-1 1-15,0-1 0,-1 0 16,1-6-16,0 0 0,0-3 16,1-1-16,0 0 0,0-2 15,0-2-15,3 0 0,4-3 16,3 2-16,-2-3 0,-1 0 0,-1-1 15</inkml:trace>
  <inkml:trace contextRef="#ctx0" brushRef="#br0" timeOffset="69732.19">20748 4085 0,'0'0'0,"0"0"16,0 0-16,0 0 0,0 0 0,0 0 15,25-4-15,-25 4 0,24 1 0,-24-1 16,33-4-16,-13 4 15,2 0-15,2-1 0,4 1 16,-2 0-16,1 1 0,1 0 0,-4 0 16,-3 0-16</inkml:trace>
  <inkml:trace contextRef="#ctx0" brushRef="#br0" timeOffset="69854.3064">21434 4225 0,'0'0'0,"0"0"16,0 0-16,0 25 0,0-25 0,0 0 16</inkml:trace>
  <inkml:trace contextRef="#ctx0" brushRef="#br0" timeOffset="72318.4582">21691 3896 0,'0'0'16,"0"0"-16,0 0 0,0 0 15,0 0-15,0 0 0,0 0 16,0 0-16,0 0 0,0 0 15,0 0-15,0 0 0,0 0 16,0 0-16,0 0 0,0 0 0,32 0 16,-32 0-16,26 2 15,-26-2-15,29 1 0,-29-1 0,35-2 16,-15 1-16,1 2 0,0 0 16,1-1-16,-1-2 15,1 1-15,8 1 0,1 1 16,-3 0-16,0-2 0,1 0 0,0-2 15,1 2-15,1 1 0,8-2 16,0-1-16,0 1 0,-1 0 16,3 0-16,1-1 0,0 2 0,0 0 15,10 0-15,0-3 16,-4 2-16,-3 2 0,6-1 0,3 1 16,4-2-16,-4 0 0,4 1 15,0-1-15,0 2 0,-1 2 0,9 1 16,1 0-16,-7 0 15,-6 0-15,5-2 0,6-1 16,-3 3-16,-2 1 0,29 1 0,-4-4 16,-12-2-16,-8-4 0,4 3 15,3 2-15,-3 2 16,1 2-16,6 2 0,5 1 0,-10 3 16,-8 2-16,3-1 0,3 0 15,-6-3-15,-4 0 0,9-4 16,8-3-16,-7-1 0,-1-1 0,-3 1 15,0-1-15,-12 1 0,-7 1 16,3 0-16,1 1 16,-3-1-16,-4 0 0,1 2 0,1-1 15,-7-6-15,-3-3 0,1 1 16,1 2-16,-7 4 16,-4 4-16,-1-1 0,0-2 0,-3 1 15,-2 2-15,-7-3 0,-4 1 16,-2 0-16</inkml:trace>
  <inkml:trace contextRef="#ctx0" brushRef="#br0" timeOffset="73218.4055">22604 1412 0,'0'0'0,"0"0"16,0 0-16,23-11 0,-23 11 0,25-7 15,-5 4-15,1-1 16,0 1-16,10 3 0,4 4 15,-2 3-15,0 2 0,5 6 16,-4 0-16,-6-1 0,-5-1 0,-5 9 16,-1 4-16,-5 0 0,-3-2 15,-8 3-15,-7 2 16,0-1-16,-1-3 0,-6 5 0,-5 0 16,1-6-16,-2-6 0,-1-1 15,0-2-15,4-4 0,1-4 16,3-3-16,2-4 0,2-5 15,-1-5-15,3 4 0,2 1 16,1 1-16</inkml:trace>
  <inkml:trace contextRef="#ctx0" brushRef="#br0" timeOffset="73388.1752">22800 1591 0,'0'0'0,"0"0"0,0 0 0,0 0 16,0 0-16,0 0 0,8 28 15,-8-28-15,5 33 0,-3-11 16,0 4-16,-1 0 0,-1 1 0,0 14 15,-1 6-15,-3 0 16,0 0-16,-1 15 0,1 1 16,1-6-16,-1-5 0,5 2 0,5-10 15,2-8-15,1-9 0,-1-2 16,-1-7-16,-3-4 0</inkml:trace>
  <inkml:trace contextRef="#ctx0" brushRef="#br0" timeOffset="73619.9027">23289 1682 0,'0'0'0,"0"0"0,0 0 0,0 0 16,27-1-16,-27 1 0,36-1 15,-36 1-15,43 0 0,-17 1 16,1 1-1,-1 0-15,-3 1 0,5 1 0,0 0 0,-4-1 0,-3-1 16,-1 0-16,-1 2 16,-4-2-16,0-1 0,-4 1 0,-2-1 15,0 0-15</inkml:trace>
  <inkml:trace contextRef="#ctx0" brushRef="#br0" timeOffset="73819.5215">23513 1503 0,'0'0'0,"0"0"0,0 0 16,0 0-16,-7 24 0,7-24 0,-5 33 16,2-11-16,0 2 0,-2 5 15,1 7-15,-2 10 0,1 0 16,2 11-16,5 0 0,2-6 16,2-5-16,12 0 0,10-6 15,4-12-15,3-13 0,-7-2 16,-7-2-16,-5-4 0</inkml:trace>
  <inkml:trace contextRef="#ctx0" brushRef="#br0" timeOffset="74258.2144">24212 1483 0,'0'0'0,"0"0"0,0 0 16,0 0-16,0 0 0,0 0 15,-25 18-15,25-18 0,-19 27 0,8-3 16,-2 6-16,0 2 15,-2 0-15,1 11 0,3 1 16,1 3-16,3-3 0,6-4 0,6-2 16,4 1-16,2-6 0,4-9 15,5-5-15,3-6 0,2-8 16,7-12-16,6-8 0,0-6 16,1-2-16,3-14 0,3-7 15,3-7-15,-6 2 0,4-11 16,-7-5-16,-7 8 0,-5 6 0,0-16 15,-7 9-15,-12 28 0,-6 5 16,-4-4-16,-2 8 16,1 13-16,1 5 0,2 3 0,-2-2 15,1 5-15,-1 2 0,-3 6 16,0 3-16,0 3 0,1 2 16,-3 8-16,0 4 0,1 1 15,3 2-15,-3 5 0,1 3 16,0-1-16,1 0 0,1 9 15,0 1-15,3-7 0,3-4 0,4-2 16,4-1-16,3-6 0,1-4 16,5-10-16,3-7 15,-6-4-15,-4 0 0,-3-3 0</inkml:trace>
  <inkml:trace contextRef="#ctx0" brushRef="#br0" timeOffset="74502.1745">24933 1650 0,'0'0'0,"0"0"16,0 0-16,25 0 0,-25 0 0,29 2 16,-9 4-16,0 0 0,-1 3 15,1 3-15,-1 4 0,2 6 16,-4 2-16,-7 3 0,-6 3 16,-4 0-16,-4 0 0,-3 5 15,-1-3-15,1-4 0,0-2 0,3-6 16,2-1-16,0-6 15,4-4-15,6-1 0,8-2 16,5-6-16,5-5 0,13-6 0,9-7 16,3-1-16,1-1 0,-4 1 15,-9 4-15,-9 3 0</inkml:trace>
  <inkml:trace contextRef="#ctx0" brushRef="#br0" timeOffset="74701.9911">25846 1577 0,'0'0'0,"0"0"15,0 0-15,32-10 0,-12 7 0,6-1 16,7 1-16,3 1 0,1 1 0,15 1 16,3 0-16,8 2 15,-5 1-15,6 4 0,-5 1 16,-11 0-16,-6 2 0,-10-4 15,-6 0-15,-7-1 0</inkml:trace>
  <inkml:trace contextRef="#ctx0" brushRef="#br0" timeOffset="74901.5374">25911 1874 0,'0'0'0,"0"0"0,0 0 15,0 0-15,25 3 0,-25-3 16,47 1-16,-15-1 0,5-1 0,8-3 16,8 1-16,19 0 0,2 1 15,19 1-15,16 3 0,-24-1 16,-18-1-16,-15 2 0</inkml:trace>
  <inkml:trace contextRef="#ctx0" brushRef="#br0" timeOffset="75727.1948">22589 3904 0,'0'0'0,"0"0"0,0 0 15,0 0-15,-22-1 0,22 1 16,0 0-16,0 0 0,0 0 0,0 0 15,0 0-15,-10 17 16,10-17-16,0 0 0,0 0 16,0 0-16</inkml:trace>
  <inkml:trace contextRef="#ctx0" brushRef="#br0" timeOffset="76721.1078">27343 1426 0,'0'0'16,"0"0"-16,0 0 0,0 0 15,0 0-15,0 0 0,0 0 16,0 0-16,24-3 0,-24 3 15,31 6-15,-31-6 0,36 12 0,-21-7 16,-2 1-16,-2-1 0</inkml:trace>
  <inkml:trace contextRef="#ctx0" brushRef="#br0" timeOffset="78086.0193">23231 3988 0,'0'0'0,"-8"-1"16,-4-1-16,-2 2 0,-4-1 15,-10 1-15,-7 1 0,-3 3 16,-4-1-16,-15 8 0,-4 5 16,0 1-16,1 2 0,-17 12 15,-15 14-15,7-6 0,6-3 16,-13 16-16,3 6 0,-14 25 0,25-7 15,3-4-15,1-6 16,19-5-16,13-4 0,5 5 0,3 2 16,10-3-16,9-3 0,6 5 15,6 7-15,-2-9 0,1-6 16,10 7-16,6 7 0,8-1 16,4-3-16,6 7 0,5 3 15,1-8-15,2-5 0,9-2 16,6 0-16,2-3 0,1-3 15,8-12-15,5-11 0,-5-7 0,-3-4 16,7-8-16,2-3 0,-4-11 16,-2-3-16,9-8 0,6-4 15,-5 2-15,-3 0 0,9-10 16,9-4-16,-10-5 0,-5-1 16,4-7-16,4-6 0,-6-3 15,-4-2-15,3-12 0,0-10 16,-12 8-16,-10 2 0,-1-3 15,-1-2-15,-4 3 0,-1 4 0,-7-5 16,-4-6-16,-8 8 0,-7 3 16,1-2-16,1-3 15,-8 9-15,-4 5 0,-12-3 0,-9-3 16,-3 5-16,-1 4 0,-8-2 16,-5 0-16,-8 0 0,-5 2 0,-10 3 15,-6 3-15,1 8 16,0 5-16,-12 7 0,-8 1 15,5 7-15,2 4 0,-9 6 16,-7 4-16,9 3 0,4 4 0,-6 7 16,-5 7-16,9 4 0,7 2 15,-4 6-15,-3 6 16,10 1-16,8 1 0,-4 9 0,-2 8 16,5-1-16,2 2 0,2 10 15,2 7-15,5-3 0,3-1 0,3 11 16,3 7-16,11-26 0,9-20 15,5-13-15</inkml:trace>
  <inkml:trace contextRef="#ctx0" brushRef="#br0" timeOffset="78518.4271">26838 5063 0,'0'0'0,"0"0"0,0 0 16,0 0-16,0 0 0,0 0 0,0 0 15,0 0-15,0 0 0,0 0 16,0 0-16,0 0 0</inkml:trace>
  <inkml:trace contextRef="#ctx0" brushRef="#br0" timeOffset="79834.8223">14159 4455 0,'0'0'0,"-6"-7"16,0-2-16,-3 0 0,-1-1 0,-5-5 15,-3-1-15,-3 2 0,-1 4 0,-2 0 16,-3 1-16,-7 1 16,-1 2-16,-3 2 0,-1 3 15,-1 2-15,-1 2 0,0 1 0,1 3 16,-8 6-16,2 5 0,-2 2 15,-1 3-15,4 0 0,3 1 16,-7 8-16,2 1 0,4 0 16,3 0-16,7 3 0,5 1 15,3 1-15,2 0 0,1 4 16,3-4-16,6-5 0,3-5 0,7 6 16,5 4-16,5-7 0,2 0 15,4-2-15,1-2 16,7-3-16,5-4 0,6-3 0,6-2 15,0-9-15,3-8 0,2 0 16,1-1-16,3-3 0,1 1 0,-1-5 16,2-4-16,6-4 15,-1-1-15,1-2 0,3 1 16,-3-3-16,0-3 0,0-4 16,0-4-16,1-6 0,-5-1 0,5-15 15,-11 4-15,-5 2 0,-4 4 16,-2-1-16,-2-2 0,-9-1 15,-6-1-15,-8 3 0,-6 3 16,-3 6-16,-2 5 0,-11 1 16,-7 1-16,-8 7 0,-7 7 0,-5 7 15,-7 7-15,14 6 0,-8 3 16,-12 9-16,-8 5 16,-13 11-16,-2 4 0,-27 20 0,7 3 15,13 7-15,8 4 0,5-3 16,5-4-16,20-5 0,15-5 15,9-15-15,7-11 0,4-9 16</inkml:trace>
  <inkml:trace contextRef="#ctx0" brushRef="#br0" timeOffset="80003.2716">13922 5192 0,'0'0'0,"26"0"0,7 0 15,-5 0-15,-5 0 0,-3 0 0</inkml:trace>
  <inkml:trace contextRef="#ctx0" brushRef="#br0" timeOffset="81051.7912">26698 5159 0,'0'0'0,"10"-1"15,5 0-15,2 0 0,3-1 0,13 0 16,6 0-16,9-1 15,1 2-15,4 0 0,3 1 16,9-1-16,-2 1 0,12 5 16,-1 2-16,-5-2 0,-4-2 0,12 1 15,0-3-15,-7 3 0,-6-2 16,11 3-16,2 0 0,11-1 16,-12-2-16,0-1 0,1-1 15,-7 3-15,-6 0 0,5-2 16,5 0-16,-4-3 0,-4-3 0,5 1 15,4 1-15,-7 3 16,-7 0-16,8-1 0,4-3 0,-8 3 16,-4 1-16,3-1 0,2-1 15,-5 0-15,-4 0 0,5-1 16,4-1-16,-4-2 0,-1 0 16,6 4-16,6 0 0,-8 2 15,-5 0-15,4 3 0,2 2 16,-6-5-16,-6-4 0,8 1 15,4-3-15,-8 2 0,-4 1 0,3 0 16,1 3-16,-3-1 0,-2 1 16,8 1-16,4 0 0,-5-2 15,-2 0-15,2 1 0,3 1 16,-10-1-16,-6-1 0,5 1 16,3 0-16,-4-2 0,-4 0 15,2 1-15,1 1 0,-8 0 16,-7 0-16,-1-2 0,-1-2 15,-7 4-15,-3 2 0,0 1 16,1-1-16,-4 1 0,-1 0 0,-10-1 16,4 0-16,-6-1 0,0 1 15,-2 7-15,0 5 0,-3-3 16,-2-2-16,-11 4 0,-10 6 16,5-5-16,2-3 0,4-1 15</inkml:trace>
  <inkml:trace contextRef="#ctx0" brushRef="#br0" timeOffset="83549.1325">15162 4014 0,'0'0'0,"0"0"16,0 0-16,0 0 0,29 0 15,-17 0-15,3-2 0,2 3 16,1 3-16,1 2 0,3 1 16,3 1-16,-5-1 0,-3-2 15</inkml:trace>
  <inkml:trace contextRef="#ctx0" brushRef="#br0" timeOffset="83851.9625">16200 3939 0,'0'0'15,"0"0"-15,0 0 0,0 0 0,0 0 16,-2 23-16,2-23 16,-1 25-16,1-25 0,3 32 0,-3-9 15,1 1-15,0 1 0,-1 0 16,-1 0-16,-2 7 0,1 0 16,-1 1-16,0 2 0,-2-4 15,1 0-15,-2 4 0,1-3 16,0-4-16,2-2 0,2-8 15,1-7-15,0 0 0,0-4 0,0-1 16</inkml:trace>
  <inkml:trace contextRef="#ctx0" brushRef="#br0" timeOffset="84002.5485">16209 4310 0,'0'0'0,"0"0"0,0 0 16,0 0-16,0 0 0,0 0 0,0 0 15,11-18-15,-11 18 0,0 0 16,30-10-16,-30 10 0,27-7 0,-13 3 15,0 2-15,0-1 0,-1 0 16,0-2-16,0-2 16,-1 1-16,1-1 0,-2 1 0,-2 2 15,0-1-15</inkml:trace>
  <inkml:trace contextRef="#ctx0" brushRef="#br0" timeOffset="84201.7668">16480 3951 0,'0'0'0,"0"0"0,0 0 16,0 0-16,0 0 0,0 0 15,0 0-15,0 0 0,-3 23 0,3-23 16,1 22-16,-1-22 0,3 36 16,-3-11-16,0 4 0,-1 2 15,-1 2-15,-1 13 0,0 3 16,-2-2-16,1-1 0,0 11 16,-1 0-16,2 5 0,3-6 15,2-8-15,3-3 0,0-11 16,3-7-16,-2-3 0,-1-6 15,-2-4-15</inkml:trace>
  <inkml:trace contextRef="#ctx0" brushRef="#br0" timeOffset="84418.4859">16682 4084 0,'0'0'0,"0"0"0,0 0 0,0 0 15,0 0-15,0 0 0,0 0 16,0 0-16,0 32 0,0-32 15,0 33-15,0-12 0,0 1 0,0 3 16,0 1-16,-1 1 0,0 1 16,1 8-16,0 1 0,0-5 15,0-4-15,1 4 0,0-4 16,1-4-16,-1-4 0,2-6 16,0-3-16,-1-4 0,1-1 0,-1-1 15</inkml:trace>
  <inkml:trace contextRef="#ctx0" brushRef="#br0" timeOffset="84768.9393">16794 3905 0,'0'0'0,"0"0"0,0 0 0,0 0 16,0 0-16,0 0 0,0 0 16,0 0-16,0 0 0,0 0 15,0 0-15,20 28 0,-17-9 16,-3 3-16,-3 5 0,-2-1 15,1-3-15,-3 7 0,-1-2 16,2-4-16,0-5 0,3-3 0,1-2 16,2-4-16,3-2 0,5-4 15,4-2-15,1-4 0,2 0 16,2 1-16,4 1 0,-1 1 16,-1 0-16,-1 2 0,1 1 15,-2 1-15,-3 1 0,-5 4 16,-4 3-16,-4 3 0,-2 3 0,-6 5 15,-5 4-15,-5 6 16,-1 0-16,-1-4 0,-4-2 0,5-4 16,1-3-16,2-2 0,3-4 15,4-11-15,4-7 0,0 1 16,2-1-16,0 2 0</inkml:trace>
  <inkml:trace contextRef="#ctx0" brushRef="#br0" timeOffset="85052.407">17100 4031 0,'0'0'0,"0"0"16,0 0-16,0 0 0,0 0 0,26 19 15,-26-19-15,16 24 0,-16-24 16,19 36-16,-9-13 0,-1 0 16,-2 3-16,2 10 0,-1 1 15,-3-1-15,-1-1 0,-2 5 16,-2-2-16,-1-8 0,-1-6 0,-2-8 15,0-5-15,-1-6 0,0-4 16,1-11-16,0-8 0,4 1 16,1-4-16,11-13 0,8-9 15,3 0-15,3 0 0,12-8 16,8 0-16,-2 7 0,-1 5 16,10 2-16,1 8 0,-9 5 0,-12 5 15,-10 6-15</inkml:trace>
  <inkml:trace contextRef="#ctx0" brushRef="#br0" timeOffset="85229.5819">17809 3700 0,'0'0'0,"0"0"0,0 0 15,0 0-15,0 0 0,0 0 16,0 0-16,1 28 0,-1-28 0,0 0 16</inkml:trace>
  <inkml:trace contextRef="#ctx0" brushRef="#br0" timeOffset="86618.8746">16467 2763 0,'0'0'0,"0"0"0,0 0 15,0 0-15,-12-20 0,12 20 0,-12-18 16,6 9-16,-1 3 0,-2-4 16,-2-2-16,0 1 0,-1 1 0,-2 0 15,-3-1-15,1 0 16,-2 3-16,-6-2 0,-4 0 15,2-1-15,-1 2 0,-3 0 16,-2 1-16,-7-2 0,-1-1 16,-7 1-16,-7 3 0,4 0 15,5 3-15,-11-2 0,-1-2 16,3 5-16,1 2 0,-7 0 0,1 1 16,3-1-16,2-1 0,2 1 15,4 0-15,-2 1 0,1 0 16,-5 1-16,3 2 0,0 0 15,2 2-15,1 2 0,3 1 16,1 0-16,0-2 0,-1 2 16,-1 1-16,0 0 0,-1-1 0,-3 3 15,-1 2-15,2 2 0,1 0 16,2 1-16,-1 2 0,-1 0 16,1-1-16,0 1 0,2 1 15,0 1-15,0 2 0,1 4 16,1 3-16,-7 2 0,3 0 15,-11 12-15,8-4 0,4-1 16,5-1-16,5 0 0,5 3 16,5-6-16,3-1 0,2-2 15,1 2-15,5-4 0,2-1 0,8-11 16,-1 2-16,2 3 0,1 3 16,3 0-16,2 3 0,1 5 15,2 2-15,6-3 0,4-1 16,-2-5-16,1-1 0,0-1 15,1 1-15,5-1 0,3 2 16,4-1-16,0-2 0,3-3 16,0-1-16,6 0 0,4 1 15,1 0-15,1-1 0,3-2 16,1 1-16,3-4 0,0-1 0,12 1 16,1-4-16,-3-2 0,-2-2 15,6-5-15,5-2 0,-2-3 16,0-3-16,33-8 0,-6-2 15,-5-1-15,-3-1 0,-1 0 16,-3 4-16,1-7 0,-1-1 0,4-6 16,1-3-16,-8 6 0,-4 1 15,0-1-15,1-5 16,-4 5-16,-4 2 0,-2-7 0,-1-7 16,-3 3-16,-3 3 0,2-7 15,0-5-15,-5 2 0,-4-2 16,0-2-16,-2-3 0,-6 3 15,-3 0-15,-2-2 0,-3-2 16,-9-1-16,-6 1 0,-6 4 16,-3 1-16,1 0 0,-3-1 0,-6-3 15,-6-2-15,0 6 16,0 2-16,-7 1 0,-3-2 0,-1 8 16,1 5-16,-7-6 0,-4-6 15,-6 3-15,-2 3 0,-4 3 16,-3 2-16,-5 3 0,-3 2 15,-12 3-15,-6 2 0,-3 5 16,-1 2-16,-6 6 0,-5 3 16,4 1-16,1 4 0,-5 1 15,-5 2-15,0 7 0,0 4 0,-3 2 16,-3 2-16,1-2 0,0 1 16,-4 9-16,-2 6 0,1 2 15,2 0-15,-13 7 0,-7 7 16,4 8-16,2 5 0,-3 9 15,-3 6-15,3 2 0,3-1 16,0 12-16,3 7 0,31-30 16,23-21-16,16-13 0</inkml:trace>
  <inkml:trace contextRef="#ctx0" brushRef="#br0" timeOffset="87604.2977">17642 4713 0,'0'0'0,"0"0"16,0 0-16,0 0 0,0 0 0,0 0 15,0 0-15,0 0 16,0 0-16,7 26 0,-7-26 15,0 0-15,26 20 0,-26-20 0,28 15 16,-13-9-16,-3 0 0,-1 0 16</inkml:trace>
  <inkml:trace contextRef="#ctx0" brushRef="#br0" timeOffset="87781.024">17952 4830 0,'0'0'0,"0"0"0,0 0 16,0 0-16,0 0 0,0 0 16,18 19-16,-18-19 0</inkml:trace>
  <inkml:trace contextRef="#ctx0" brushRef="#br0" timeOffset="87977.285">17841 4877 0,'0'0'0,"0"0"0,0 0 16,0 0-16,0 0 0,8-22 0,-8 22 16,0 0-16</inkml:trace>
  <inkml:trace contextRef="#ctx0" brushRef="#br0" timeOffset="89807.4509">17090 5390 0,'0'0'0,"0"0"0,0 0 16,0 0-16,0 0 0,0 0 15,19 27-15,-19-27 0,0 0 0,15 22 16</inkml:trace>
  <inkml:trace contextRef="#ctx0" brushRef="#br0" timeOffset="90007.3538">17186 5503 0,'0'0'0,"0"0"16,0 0-16,0 0 0,0 0 0,0 0 16,23 20-16,-23-20 0,21 13 15,-21-13-15,0 0 0,23 17 16</inkml:trace>
  <inkml:trace contextRef="#ctx0" brushRef="#br0" timeOffset="90202.0901">17387 5611 0,'0'0'0,"0"0"16,0 0-16,0 0 0,0 0 0,20 19 15,-20-19-15,22 20 0,-22-20 16,23 21-16,-23-21 15,19 16-15</inkml:trace>
  <inkml:trace contextRef="#ctx0" brushRef="#br0" timeOffset="91302.0284">16910 6414 0,'0'0'0,"0"0"0,0 0 16,0 0-16,25-7 0,-25 7 16,36 0-16,-13-1 0,3-1 15,5 0-15,4-1 0,10 2 16,-1 1-16,15 2 0,1 2 15,0-3-15,-1 0 0,15 2 0,1 1 16,-8-1-16,-6 1 0,11 1 16,-1-1-16,-3-1 0,-4-1 15,9 1-15,0 1 0,-8-2 16,-6 0-16,29-1 0,-3-2 16,-8 1-16,-4 1 0,2-2 15,2 0-15,-9-1 0,-5-1 16,2 2-16,1 2 0,-7-2 15,-5 1-15,5 0 0,5 3 16,-9 0-16,-4 3 0,1 1 0,1 0 16,-4-1-16,-2-3 0,0 2 15,-1 3-15,0 1 0,-2 2 16,6-2-16,4 0 0,-8-4 16,-8-5-16,-11 1 0,-9-1 15,-5 0-15</inkml:trace>
  <inkml:trace contextRef="#ctx0" brushRef="#br0" timeOffset="93652.1419">22532 6701 0,'0'0'0,"0"0"0,0 0 16,0 0-16,0 0 0,-8 22 15,8-22-15,-14 21 0,3-8 0,-7 5 16,-5 4-16,-3 1 0,-4 4 15,-15 11-15,-6 4 16,-8 10-16,2-1 0,-12 18 0,-1 4 16,-3 4-16,5-6 0,-3 13 15,6 1-15,-13 23 0,16-14 16,13-3-16,12 0 0,6-12 16,4-6-16,5-1 0,3 1 15,6-5-15,3-3 0,6 6 16,4 4-16,2-10 0,4-5 0,1 8 15,3 5-15,-1-4 16,0-3-16,4 2 0,4 0 16,-1 0-16,0-2 0,1 4 0,1 2 15,3-6-15,1-6 0,5 10 16,5 5-16,-1-7 0,-1-5 16,5 2-16,4 0 0,-2-3 15,1-4-15,9 4 0,7 1 16,-2-8-16,-1-5 0,11-2 15,8 1-15,-5-4 0,-3-4 0,10-1 16,6-1-16,-3-2 0,-2-2 16,13-2-16,8-2 0,-5 1 15,-4 1-15,7 0 0,8-1 16,-5-9-16,-3-6 0,6 8 16,7 5-16,-5-4 0,-3-1 15,13-4-15,9-5 0,-7 0 0,-7-3 16,12 1-16,8 0 15,-8-3-15,-6-2 0,10-4 16,7-2-16,-9-6 0,-5-5 0,13-2 16,8-1-16,-9-2 0,-7-1 15,12-4-15,10-3 0,-11 0 16,-6-1-16,11-6 0,9-6 16,-12 5-16,-7 1 0,11-2 15,10-1-15,-12 2 0,-8 3 0,9-8 16,5-3-16,-15 6 15,-8 5-15,11-9 0,9-7 16,-13 5-16,-9 4 0,11-6 0,7-3 16,-9 3-16,-8 4 0,8-7 15,4-7-15,-10 7 0,-8 4 16,4-4-16,3-3 0,-8 5 16,-8 1-16,3-11 0,1-5 15,-14 7-15,-12 5 0,6-6 16,3-4-16,-8 1 0,-6 1 0,2-3 15,2-4-15,-6 3 16,-5 3-16,1-7 0,2-5 0,-9 7 16,-6 5-16,2-7 15,-1-6-15,-5 5 0,-4 4 0,2-6 16,0-2-16,-6 2 0,-4 2 16,-3-1-16,0-5 0,0 6 15,-3 3-15,-2-5 0,-3-3 16,-4 6-16,-6 4 0,1-10 15,0-7-15,-8 7 0,-5 5 0,-1-4 16,-2-1-16,-4 5 0,-3 4 16,-7-3-16,-4-3 15,-4 4-15,-3 3 0,-10-9 0,-6-4 16,-3 5-16,0 6 0,-15-5 16,-9-1-16,0-1 0,0-1 0,-14 0 15,-10-2-15,1 6 16,0 4-16,-8-3 0,-5-3 15,1 8-15,4 5 0,-17-1 0,-12 0 16,12 2-16,6 4 0,-18 4 16,-11-1-16,10 4 0,8 1 15,-21 1-15,-14-3 0,12 6 16,7 3-16,-13-1 0,-10-2 16,8 10-16,6 4 0,-17 1 15,-11 1-15,16 5 0,9 3 0,-18 2 16,-13 1-16,15 5 0,11 2 15,-13 4-15,-9 2 16,14 3-16,12 1 0,-14 4 0,-8 2 16,17-2-16,12 2 0,-14 8 15,-8 5-15,14-5 0,9-3 16,-12 6-16,-8 3 0,14-1 16,11 0-16,-7 4 0,-6 2 15,15-1-15,10-2 0,-9 4 16,-5 2-16,13 1 0,12 0 0,-8 7 15,-4 8-15,16-7 0,11-4 16,-4 4-16,0 3 16,9 4-16,5 0 0,-5 7 0,-3 5 15,12-5-15,8-5 0,-3 13 16,-3 7-16,7-2 0,1-2 16,-2 6-16,-2 3 0,9-4 15,6-2-15,-1 13 0,1 9 16,5-8-16,7-6 0,-3 6 15,-1 6-15,12-11 0,8-9 0,3 3 16,4 2-16,1-1 0,-1 4 16,4-1-16,4 0 15,6-9-15,5-6 0,3 7 0,3 4 16,5-4-16,1-3 0,5 6 16,3 4-16,4-1 0,3-2 0,3 4 15,3 3-15,-3-3 16,-3-2-16,11 8 0,8 4 15,-3-11-15,1-6 0,8 2 16,5 3-16,-3-8 0,-4-5 0,9 2 16,5-1-16,-1-6 0,-1-3 15,4 2-15,2 4 0,-2-7 16,-2-4-16,8 2 0,6 1 16,-1-4-16,1-4 0,7 2 15,6 3-15,-6-9 0,-3-5 0,9 0 16,5 1-16,-4-7 15,-3-3-15,10-2 0,8 0 16,-9-5-16,-5-3 0,9 1 0,6 1 16,-4-8-16,-2-4 0,12 0 15,9 1-15,-14-3 0,-8-2 16,10-5-16,6-5 0,-6 0 16,-6 0-16,10-4 0,8-3 15,-8-1-15,-5-1 0,7-3 16,6-4-16,-3 0 0,-3-1 15,11-11-15,8-6 0,-21 9 16,-13 7-16,11-12 0,8-8 16,-7 2-16,-4 2 0,7-7 0,7-4 15,-9 6-15,-5 2 0,5-3 16,4-3-16,-9 0 0,-7 2 0,6-3 16,6-2-16,-9 0 15,-6 1-15,8-4 0,6-2 16,-11 3-16,-9 3 0,8-9 15,7-8-15,-6 7 0,-3 3 0,9-7 16,3-9-16,-4 9 0,-6 3 16,8-5-16,7-3 0,-8-2 15,-6 0-15,9 1 0,7 0 16,-15 10-16,-9 7 0,2-8 16,0-5-16,-10 5 0,-5 5 15,-1-1-15,0 1 0,-11 6 16,-8 4-16,-2-8 0,0-6 15,-6 5-15,-4 4 0,1-5 16,2-1-16,-10 4 0,-5 3 0,-2 1 16,-3 0-16,-7 1 0,-5 1 15,-12-3-15,-8-3 0,-14 7 16,-10 5-16,9 12 0,7 8 16,4 6-16</inkml:trace>
  <inkml:trace contextRef="#ctx0" brushRef="#br0" timeOffset="94265.0969">19846 6437 0,'0'0'0,"0"0"0,0 0 15,0 0-15,0 0 0,0 0 16,0 0-16,-17 11 0</inkml:trace>
  <inkml:trace contextRef="#ctx0" brushRef="#br0" timeOffset="94449.3672">19591 6377 0,'0'0'0,"0"0"0,0 0 15,0 0-15,0 0 0,0 0 16,0 0-16,0 0 0,0 0 0,0 0 15</inkml:trace>
  <inkml:trace contextRef="#ctx0" brushRef="#br0" timeOffset="94644.3535">19606 6358 0,'0'0'0,"0"0"16,0 0-16,0 0 0,0 0 0,0 0 15,0 0-15,0 0 0,0 0 0,-19 11 16,19-11-16,0 0 16</inkml:trace>
  <inkml:trace contextRef="#ctx0" brushRef="#br0" timeOffset="94825.8924">19645 6625 0,'0'0'0,"0"0"0,0 0 16,0 0-16,0 0 0,-1 23 0,1-23 15,0 0-15</inkml:trace>
  <inkml:trace contextRef="#ctx0" brushRef="#br0" timeOffset="98355.1011">3784 17005 0,'0'0'0,"0"0"0,0 0 0,0 0 16,0 0-16,0 0 0,0 0 16,0 0-16,0 0 15,22 10-15,-22-10 0,0 0 0,19 15 16,-19-15-16,0 0 0,25 15 15,-25-15-15,16 3 16,-4-6-16,-3 1 0,1 0 0,-3 1 16</inkml:trace>
  <inkml:trace contextRef="#ctx0" brushRef="#br0" timeOffset="98534.8397">4055 17113 0,'0'0'0,"0"5"15,0 0-15,0-1 0,0-1 0,0 1 16,0-1-16,1 1 0,1-1 16,1-2-16,1-1 0,-1-2 15,0-1-15,2 0 0,-1-2 16,1-2-16,0-3 0,-2 2 16,1 0-16,-3 2 0</inkml:trace>
  <inkml:trace contextRef="#ctx0" brushRef="#br0" timeOffset="99852.1892">2859 17066 0,'0'0'0,"0"0"0,0 0 16,0 0-16,0 0 0,0 0 15,0 0-15,0 0 0,0 0 0,0 0 16,0 0-16,0 0 15,0 0-15,0 0 0,0 0 16,0 0-16,0 0 0,0 0 0,0 0 16,0 0-16,27-10 0,-27 10 15,20-4-15,-20 4 0,28-5 16,-12 5-16,2 2 0,-2-1 16,1 0-16,2 2 0,2-1 15,1 2-15,1-1 0,8 2 16,1 0-16,-2-1 0,2 0 0,6 1 15,0 0-15,-2-2 16,1 0-16,1 1 0,0 1 16,-2 0-16,-1-1 0,9 2 15,2 1-15,-5 0 0,-2 1 0,5-2 16,0 1-16,-2-1 0,-1 0 16,9-1-16,3 0 0,-5-2 15,-4 0-15,4-1 0,3 0 16,-2 0-16,-4 1 0,9-2 15,0 0-15,-4 1 0,0-1 0,2 0 16,3 0-16,-7 2 0,-5 2 16,8-2-16,6 1 15,-9-4-15,-4-3 0,25 4 0,-5 4 16,-26-3-16,-4-2 0,30 0 16,2-1-16,-11-1 0,-6 1 0,-2-3 15,1 0-15,-5 1 16,-3 2-16,7 1 0,0 2 15,-3 1-15,-5 1 0,5 5 16,3 4-16,-6-9 0,-5-5 0,4 1 16,1 1-16,-19-1 0,3-1 15,17 3-15,-1 1 16,-18-1-16,0 0 0,5-1 0,2 1 16,-2 0-16,0 0 0,4-2 15,3 0-15,-8 0 0,-3 1 0,4 1 16,7 0-16,-10 1 15,-3 1-15,1-3 0,-1-2 16,-1 1-16,-2-1 0,0 1 0,1-2 16,-6 3-16,2 1 0,1-1 15,-4 2-15,-1-2 0,-2-1 16,-1 1-16,0 1 0,-3 0 16,1 0-16,-3-1 0,2-1 15,1 0-15,1 1 0,-2 3 16,2 0-16,0 1 0,1 0 0,5-1 15,-1 0-15,-1-1 0,-2 0 16,-1-1-16</inkml:trace>
  <inkml:trace contextRef="#ctx0" brushRef="#br0" timeOffset="101486.5989">17037 5791 0,'0'0'0,"0"0"16,0 0-16,0 0 0</inkml:trace>
  <inkml:trace contextRef="#ctx0" brushRef="#br0" timeOffset="103585.5448">17270 14874 0,'0'0'0,"-13"2"16,-7 1-16,-9 1 0,0 2 0,-21 8 15,-10 5-15,-7 4 0,4 0 16,-12 7-16,-1 2 0,9 0 16,6-2-16,-9 10 0,0 2 15,-11 11-15,15-8 0,3 3 16,2 1-16,7-6 0,3-3 0,0 11 15,-2 7-15,6-4 0,8-6 16,-4 12-16,-4 5 0,4-3 16,3-5-16,0 11 0,1 7 15,8-4-15,5-2 0,-3 6 16,0 5-16,9-7 0,6-7 16,5 10-16,1 7 0,2-3 15,2-4-15,6 5 0,6 1 16,3-11-16,3-7 0,5 7 15,1 7-15,3-16 0,2-11 0,3 2 16,2 2-16,-3-9 0,-1-6 16,9 1-16,7 0 15,-5-4-15,-2-4 0,5 2 0,3-1 16,-3-3-16,-4-2 0,11-1 16,5-1-16,-5-5 0,-5-3 0,11-5 15,6-3-15,-2-2 16,-1-1-16,6-4 0,7-2 15,-13-1-15,-8-2 0,14-1 0,9-2 16,-4 1-16,-3-1 0,14-5 16,9-3-16,-14-4 0,-10-4 15,6-8-15,5-7 0,-10 7 16,-5 3-16,10-16 0,8-12 16,-11 6-16,-7 5 0,7-3 15,7-3-15,-6-2 0,-3-4 0,5-6 16,5-5-16,-14 11 15,-9 8-15,9-23 0,6-18 16,-7 10-16,-6 7 0,1-10 16,1-9-16,-10 7 0,-6 4 0,-2-15 15,1-11-15,-3 14 0,-2 9 16,-2-5-16,-1-5 0,-8 7 16,-7 5-16,5-4 0,3-4 15,-5 7-15,-5 4 0,-4-7 16,-3-4-16,-2 15 0,-3 11 0,-2-6 15,-3-2-15,0 12 16,-2 9-16,-9 0 0,-7 1 16,2 5-16,1 4 0,-7 3 15,-5 2-15,1 10 0,2 6 0,-8 1 16,-2 0-16,4 4 0,4 2 0,-12 7 16,-8 5-16,5 6 15,3 1-15,-9 14 0,-5 10 16,-3 3-16,-2 2 0,19-12 15,13-8-15,10-6 0</inkml:trace>
  <inkml:trace contextRef="#ctx0" brushRef="#br0" timeOffset="105385.9207">20879 15159 0,'0'0'15,"0"0"-15,0 0 0,0 0 0,0 0 16,0 0-16,0 0 16,0 0-16,23 18 0,-23-18 0,27 18 15,-27-18-15,34 21 16,-11-10-16,6 2 0,-1-2 0,-2-1 16,13 3-16,4-1 0,1-1 15,0-1-15,15 4 16,5 0-16,-3 0 0,-4-1 0,12 4 15,-1 1-15,4 0 0,-7-1 0,-2-4 16,-2-1-16,8 1 0,-3-1 16,-3 2-16,-2 2 0,-4-1 15,-4-1-15,3 3 0,2 0 16,2-1-16,-6-2 0,15 0 16,-5-5-16,-4-1 0,-2-1 15,-3-2-15,-2 2 0,0-5 16,0-2-16,-6 2 0,-2 1 15,0-2-15,1 0 0,3 0 16,1-1-16,-6-4 0,-3-3 0,8-2 16,4-2-16,-5-3 0,-2-4 15,2-7-15,0-6 0,2 1 16,1 0-16,0-8 0,3-5 16,-2 0-16,-1-1 0,0-2 15,-1-2-15,0-1 0,0-1 16,4 0-16,3 2 0,-9-4 15,-3-3-15,0-3 0,1-2 16,-3 8-16,-3 6 0,-1-7 16,1-2-16,-6 0 0,-3 1 0,-2-3 15,-2-2-15,-3 6 0,-3 5 16,-6-4-16,-3-2 0,-6 6 16,-5 4-16,-5-3 0,-3-1 15,-3 3-15,-1 4 0,-9 0 16,-5 1-16,-3 5 0,0 3 15,-6-3-15,-4-4 0,-2 3 0,0 0 16,-4 3-16,-3 2 16,-1 4-16,1 3 0,-7-3 0,-5-3 15,0 0-15,-2-1 0,2 7 16,-1 5-16,2 4 0,2 2 16,-7-4-16,-3-1 0,4-1 15,2 2-15,-4 2 0,-3-1 16,4 3-16,5 3 0,-4 1 15,-1 3-15,2-3 0,0-1 0,-1 3 16,-1 1-16,3 0 0,1 2 16,-2 0-16,-2 2 0,1 2 15,1 3-15,-2 2 0,1 3 16,3 1-16,4 5 0,-3 0 16,-2 2-16,1-3 0,-1 2 15,1 4-15,-2 3 0,5 4 16,2 1-16,0 0 0,0-1 15,4-1-15,5 1 0,-4 3 16,-3 4-16,4 1 0,1-3 0,0 3 16,1 1-16,1 4 15,0 2-15,0 3 16,1 1-16,4-6 0,2-3 0,3-2 16,1 0-16,5 0 0,4 1 0,-3 4 15,-1 0-15,4-2 0,2-3 16,3 2-16,2 3 15,3-7-15,2-4 0,-4 7 0,-3 6 16,4 2-16,3 0 0,2-5 16,2-2-16,2-3 0,2-1 15,0 3-15,1 2 0,-1-2 16,2-2-16,2-14 0,1 3 16,1 2-16,1 3 0,0 3 15,2 1-15,0 3 0,2 0 0,0 2 16,2 1-16,2 2 0,2 1 15,5 0-15,2-1 0,-1 2 16,-1 0-16,5 2 16,3 3-16,0-3 0,2-3 15,-8-11-15,-5-9 0,-4-5 0</inkml:trace>
  <inkml:trace contextRef="#ctx0" brushRef="#br0" timeOffset="107633.0403">24702 15130 0,'0'0'0,"0"0"0,0 0 15,0 0-15,-11 18 0,11-18 16,0 0-16,-4 18 0,8-12 0,0-1 16,3-1-16,-1-1 0,2-1 0,-1-1 15,-1 1-15,0-1 16</inkml:trace>
  <inkml:trace contextRef="#ctx0" brushRef="#br0" timeOffset="107835.6905">24909 15197 0,'0'0'0,"0"0"0,0 0 15,0 0-15,0 0 0,0 0 16,0 0-16,23 16 15,-23-16-15,0 0 0</inkml:trace>
  <inkml:trace contextRef="#ctx0" brushRef="#br0" timeOffset="108006.5245">25080 15340 0,'0'0'0,"0"0"0,0 0 16,0 0-16,0 0 0,0 0 16,0 0-16,0 0 0,0 0 0,26 4 15,-26-4-15,0 0 16</inkml:trace>
  <inkml:trace contextRef="#ctx0" brushRef="#br0" timeOffset="108195.8061">25115 15318 0,'0'0'0,"0"0"16,0 0-16,0 0 0,0 0 0,0 0 15,0 0-15,0 0 0,0 0 0,0 0 16,0 0-1,0 0-15</inkml:trace>
  <inkml:trace contextRef="#ctx0" brushRef="#br0" timeOffset="108377.9423">25115 15537 0,'0'0'0,"0"0"0,0 0 16,0 0-16,0 0 0,0 0 15,0 0-15,18-10 0</inkml:trace>
  <inkml:trace contextRef="#ctx0" brushRef="#br0" timeOffset="108557.6408">25234 15564 0,'0'0'0,"0"0"0,0 0 15,0 0-15,0 0 0,0 0 16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4"/>
    </inkml:context>
    <inkml:brush xml:id="br0">
      <inkml:brushProperty name="width" value="0.05769" units="cm"/>
      <inkml:brushProperty name="height" value="0.05769" units="cm"/>
      <inkml:brushProperty name="color" value="#F2395B"/>
    </inkml:brush>
  </inkml:definitions>
  <inkml:trace contextRef="#ctx0" brushRef="#br0">22719 17443 381,'-102'6'35,"32"-4"5,31-4 3,31-4 5,17-1-2,3 2-8,4 2-7,2 2-8,1 0-3,1-2-1,-1-2 0,1-1 0,1-1 0,1 0 0,2 2-1,3 1-1,1 0 0,1 0-1,1 0-2,1 0 0,1 1-2,2 0 0,2 2-1,3 0-2,1 1 0,2 0-2,2 0 0,2 0-1,1 0-1,0 0 0,0 0 0,0 0 0,-1 0-1,-2 0-1,-2 0-1,-2 0-1,-2 1-1,-2 0-1,-1 2-2,-3 0-2,-2 1 0,-1 0 0,-3 0-1,-1 0 0,-3-1 0,-1-3-1,-3 0 0,-1-3 1,-2-2-1,-1 0 1,-1-1 0,0-2 2,-1 2-4,1 1-4,1 2-7,2 2-4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6"/>
    </inkml:context>
    <inkml:brush xml:id="br0">
      <inkml:brushProperty name="width" value="0.05795" units="cm"/>
      <inkml:brushProperty name="height" value="0.05795" units="cm"/>
      <inkml:brushProperty name="color" value="#F2395B"/>
    </inkml:brush>
  </inkml:definitions>
  <inkml:trace contextRef="#ctx0" brushRef="#br0">49147 27136 379,'-7'-28'6,"0"7"11,2 7 12,1 7 12,3 4 8,7 2 8,7 2 6,8 2 7,4 1-3,5 2-13,3 0-13,4 1-13,3 0-8,2-2-3,3-2-2,1-2-3,2-1-3,1 2-1,3 0-1,2 2-2,0 0-1,-2 2-2,-2 0-3,-2 1-1,-1 1-1,0 2 1,0 0-1,0 1 1,-1 0 0,-4 0-1,-2-2-2,-3-1 0,-3 0-3,-2-2-1,-1-1-2,-3 0-2,-2-2-2,-3 0-2,-3-2-3,-3 0-2,-3-3-6,-2-2-11,-4-4-11,-3-2-10,-2-1-4,-4 3 3,-2 1 4,-3 2 3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7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32271 9822 536,'-2'-19'7,"0"7"15,-3 8 14,-2 8 15,-2 7 4,-3 7-6,-4 7-6,-2 7-7,0 0-6,3-7-6,3-7-7,3-7-5,0-1-4,0 3-3,-1 5 0,-1 4-3,-1 0 0,2-2 0,1-1 1,1-2 0,0-2 1,2-1-1,1-1 0,0-1 0,1 0-1,0 0 2,0-1-1,1 1 1,-2-1-1,0 0 1,-2-2-1,0-1 0,0 1-1,0 0 1,2 1 1,1 1-1,0 2-3,0 0-7,0 1-9,0 1-7,1-3-12,2-6-19,2-8-18,2-6-18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7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32800 9681 553,'16'-13'2,"-1"3"2,1 4 3,0 4 3,-1 3 6,1 2 12,0 2 11,-1 2 11,1 1 4,1 3-5,2 2-5,0 2-4,1 1-6,1 1-7,1 1-7,1 1-7,0 1-6,-1 1-5,-1 1-4,-1 1-6,-3 1-7,-3-1-10,-4 0-10,-4 1-10,-3-2-2,-2-3 5,-2-3 5,-2-3 5,-2-2 1,0-2-5,-1-2-4,-2-2-5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7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32666 10897 564,'-12'-8'45,"8"0"-3,8 0-5,8 1-2,4 0-4,3 2-1,1 2-2,3 2-2,0 2-2,1 2-3,-1 2-2,1 2-4,-3 3-1,-6 5 0,-3 5 0,-6 5 0,-4 5-2,-4 6-4,-4 6-3,-3 6-4,-4 0-3,-2-6-4,-1-6-3,-3-5-4,-1-7-3,1-4 0,-1-4-1,1-6-1,1-5 0,3-4 1,2-6 1,4-4 1,4-5 1,4-5 1,6-5 0,4-5 0,5-1 3,3 1 4,5 3 4,3 2 5,2 2 2,-3 7 3,-2 3 3,-1 6 2,-3 3 1,-1 2-1,-2 2 0,-2 2-1,-4 4 0,-5 7-1,-4 7 0,-6 7-1,-4 4 0,-3-1-3,-5 0-1,-3 0-2,-3 0-2,-1-1-1,-1-1-1,-1-1-2,2-4-1,3-4 1,5-4 1,3-6-1,7-3 3,10-2 5,10-3 4,9 0 6,6-2-1,3 0-4,1 0-5,2 0-4,1-1-4,1 0-2,-1-2-3,0 0-2,-2-1-1,-6 0 1,-3 0 0,-6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8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32035 12515 576,'-35'0'5,"7"0"9,9 0 10,7 0 10,8 0 5,8 0 5,8 0 3,7 0 5,6 0-3,1 0-8,2 0-7,3 0-8,0 0-11,2 0-18,1 0-16,1 0-17,-4-1-13,-6-2-10,-7-2-10,-6-1-9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8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33571 11570 592,'6'-12'9,"-4"10"20,-4 8 18,-4 10 19,-4 4 4,-4 4-11,-3 3-13,-5 3-10,-2 1-12,-1 2-8,-1 1-10,0 1-10,-1-3-9,3-6-8,1-6-9,3-5-7,2-6-7,5-6-1,3-6-2,4-6-3,3-3 2,2 1 5,2-1 4,2 0 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8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34665 9454 618,'55'-55'46,"-13"14"-3,-13 16-1,-15 14-4,-7 9-1,0 5-2,-2 6-1,0 4-3,-3 5-3,-1 7-6,-2 5-7,-1 6-6,-5 4-8,-4 1-8,-5 0-10,-5 2-9,-3-1-5,-1-2 1,-1-2 0,-1-2 0,2-3-1,1-6-4,4-3-3,4-6-4,1-4 4,2-3 12,2-3 12,3-2 11,3-4 6,8-4 0,6-4 0,7-4 0,5-4 1,5-3 2,3-5 3,4-3 2,1-1 1,-1 5 1,-3 3 2,-2 5-1,-3 2-7,-5 2-17,-5 2-16,-4 3-18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37931 37181,'-31'-15,"31"7,0 0,31 31,1 1,7 23,0 0,16 39,0 0,-16-32,0 1,-31-31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8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34369 10298 570,'-15'-7'4,"4"1"9,3 0 8,3 2 9,1 4 6,2 8 5,0 7 4,2 9 4,-2 7-2,-2 6-6,-4 8-8,-2 6-7,-2 6-6,-1 6-6,-1 4-6,-1 4-6,-1 4-5,2-1-2,1 0-2,1 1-3,1-2-6,2-2-8,2-1-8,3-2-9,0-8-4,2-11-1,0-12 1,2-11-1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39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34450 11452 500,'29'-77'19,"-5"19"5,-5 19 6,-5 18 6,-2 11 0,0 4-5,-1 4-5,1 4-5,-1 4-4,-3 6-4,-1 4-4,-2 5-4,-2 2-2,0-1-1,-2-1 1,0-1 0,-2-2-2,0-1 0,-2-2-1,0-3-2,1-2-2,4-2 0,4-4-3,4-2-1,3-4-1,3-4 1,3-4 0,3-3 0,4-5-1,5-2-1,5-3-1,4-2-2,1 1 0,-4 6 3,-3 8 3,-5 7 1,-4 5 4,-3 4 2,-5 3 3,-3 5 4,-5 3 3,-4 1 4,-6 3 5,-4 1 3,-4 2 2,-2-1 0,-1 1-1,-3-1-1,-1 0-1,-1-1-2,-1-1-2,-1-1-2,0-1-4,1-3-4,0-1-4,2-2-4,0-3-3,-1-1 0,-1-2 1,-1-2 0,0-2-2,1-2-2,1-2-4,1-2-2,0-5-4,2-6-3,1-7-3,1-6-3,2-8-3,4-5 0,4-6-2,4-5-1,3-2 1,4 4 4,2 4 3,3 4 3,1 4 5,-1 5 7,0 6 6,-2 4 7,-2 7 11,-4 10 18,-4 10 16,-4 10 17,-5 8 2,-4 8-10,-5 9-11,-5 6-10,-2 3-9,3-4-4,1-4-6,3-4-5,1-3-3,2-5-3,3-4-1,1-3-3,4-6-6,8-5-11,6-6-12,7-6-11,5-5-5,3-6 0,3-4-1,3-5 1,0-1 1,-3 3 6,-4 3 4,-1 3 5,-6 5 9,-3 6 13,-6 7 11,-4 8 14,-5 2 7,0-1 1,-3-1 1,-2 0 3,1-2-9,6-1-17,5-1-18,4 0-17,2-3-11,-1-3-5,0-2-5,-2-4-6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2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27780 8961 524,'36'-41'12,"-9"14"6,-7 11 6,-9 14 5,-2 8 3,0 6-1,1 3-1,2 7-1,-2 3-3,-3 6-5,-3 5-3,-2 5-5,-4 4-3,-2 4-1,-3 3-2,-3 5-1,-4 4-1,-4 5 0,-3 5 0,-5 5-1,-1 0 0,1-3-3,1-5-3,2-3-1,0-6-2,2-7 0,3-7 1,1-6 0,3-7 0,3-7 1,2-7 1,4-7 0,2-6 1,2-8 0,2-6 0,2-7 1,5-12-2,9-15-4,9-15-4,9-17-5,7-8 0,4-4 2,6-2 3,4-4 1,-1 8 3,-8 18 3,-8 17 2,-8 18 4,-5 10 3,-1 6 1,-3 5 3,-1 5 2,-4 6 2,-5 10 2,-4 8 2,-6 9 1,-4 7 1,-4 8 0,-4 6 0,-3 8-1,-3 3 0,-2 1-3,0 1-2,-1 1-2,1-2-3,1-7-3,2-5-3,3-5-2,1-8-4,2-6-2,2-7-3,3-7-2,6-15-6,13-23-9,13-24-9,13-24-9,5-10-3,-1 0 4,0 1 3,-1 2 4,-2 5 6,-2 10 7,-2 12 9,-2 11 7,-3 8 6,-7 9 5,-6 7 5,-5 9 5,-5 5 2,-2 7-2,-4 6-2,-2 6-1,-5 6 2,-2 9 7,-5 7 5,-4 8 7,-1 3 1,-1 1-5,0 0-5,1 0-5,0-2-7,4-2-8,3-4-8,3-2-10,1-5-3,4-8-1,0-6 0,4-6 0,0-6 0,3-3 0,2-2-1,2-4 1,0-2-7,-1-2-12,0-2-11,-2-1-12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2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31338 9807 486,'-3'-17'49,"-2"14"1,-5 14 1,-4 13 3,-2 10-3,-1 3-7,-1 4-6,-1 4-7,0 4-3,3 3-2,1 5-1,2 4-2,3 0-4,3-1-5,2-3-6,4-1-6,3-3-7,6-6-9,4-5-9,5-4-10,5-5-3,5-3 2,4-5 1,6-3 2,-1-5-4,-5-3-11,-7-4-10,-5-4-12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3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36900 9531 467,'22'-13'4,"-3"3"8,-3 4 8,-3 4 8,1 4 7,4 6 6,3 4 5,5 5 6,1 4 0,0 5-5,1 3-6,-1 5-5,-1 2-7,-3 2-5,-3 2-7,-3 2-5,-4 4-4,-6 6 1,-6 5-1,-6 7 1,-6 2-7,-6-1-10,-5-1-11,-6-1-10,-5-2-11,-1-2-6,-2-4-7,-2-3-8,2-6 0,9-12 9,8-10 7,7-10 9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3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38550 10028 534,'17'-21'98,"3"5"-18,3 5-15,3 4-18,2 3-10,0 1-7,2-1-5,1 0-6,-1 0-6,-3 2-5,-4 0-5,-1 2-6,-5 1-3,-5 4-2,-5 2-2,-4 3-2,-7 5 1,-8 5 1,-8 7 3,-7 5 1,-3 2 4,1-3 3,3-4 4,2-2 3,1-1 4,3-1 4,1 1 3,3-1 3,0 1-3,0 1-8,1 1-8,-1 1-10,5-6-10,9-13-15,8-13-12,9-11-15,4-8-2,1 1 6,-1-1 7,1 1 8,-1 1 7,-1 5 11,-1 3 9,-1 4 10,-1 4 9,0 4 7,-2 4 8,-1 4 8,-1 4 7,-1 4 4,0 3 6,-2 5 4,-1 3 0,-2 2-9,-2 4-6,-2 3-9,-2 1-7,0 0-8,-2 0-9,0 1-7,-2-2-10,-2-2-9,-2-2-9,-1-1-9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3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39900 10966 632,'8'-7'6,"0"2"10,-1 2 11,1 2 10,0 1 5,0 2 0,0 0 0,-1 2-2,1 1-3,0 5-7,0 4-8,0 4-7,-1 1-6,-1 1-7,-1-1-4,0 1-7,-2-2-8,-2 0-9,-2-1-10,-2 0-10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4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40110 8568 447,'9'-17'0,"0"-1"0,1-3 0,2-1 0,-1 0 7,-1 5 15,-1 3 13,0 4 14,-1 4 3,-1 2-10,1 4-8,0 3-9,-1 4-9,-2 9-7,-2 7-8,-2 9-7,-3 4-8,-4 4-8,-4 3-8,-4 2-7,-1 0-3,-1-6 2,0-4 2,1-5 3,-1-5 3,2-5 4,1-5 4,1-5 4,1-2 4,2-2 2,2-1 4,3 0 3,1-3 4,3-2 5,4-4 4,2-2 4,4-2 4,6-2 1,4 0 1,5-1 2,1 0 1,-1 0-2,-3 2 0,-1 1-2,-3 1-3,-3 2-4,-3 2-5,-2 2-6,-5 2-2,-5 2-1,-4 2 0,-5 2-1,-5 2 0,-3 1 3,-5 3 1,-3 2 2,-1 0 3,2-1 5,4-1 3,3 0 6,5-3 2,5-1-1,6-2 1,6-2-1,4-2-2,5-2-3,4-2-5,3-2-4,2 0-6,-3 2-7,-1 2-7,-2 2-7,-4 2-4,-3 3 3,-4 4 1,-4 2 2,-4 2 3,-6-1 5,-4 1 4,-5 0 4,-2-2 3,3-3 2,1-3 2,2-2 2,4-5 3,6-6 3,6-6 4,6-5 3,3-3 2,2 4-4,0 3-3,1 3-3,0 2-2,-1 2-2,-1 2 0,0 2-1,-3 2-2,-3 4-3,-2 2-3,-4 4-4,-3 2-1,-3 3-3,-5 3-2,-4 3-1,-2 2-2,-1 1-1,-2 1 0,1 1 0,-3 1-1,0 1 2,-1 0 1,-1 2 1,0-1 2,-1-3 3,1-3 3,-1-3 2,2-2 1,3-3 1,3-1 1,3-2-1,5-5 10,8-8 19,8-8 18,8-8 19,6-5 3,6-3-13,6-3-14,7-3-13,1 1-9,-2 3-5,-2 5-3,-1 3-5,-4 5-2,-2 3 0,-3 4 1,-3 4-1,-4 3 1,-3 2 0,-4 2 0,-4 2 0,-4 2 0,-2 3 2,-4 3 0,-2 3 2,-5 2-1,-6 1 0,-6 1-2,-5 2-1,-5-1-2,-1 2-3,-2 1-3,-2 1-3,-3 1-3,-1-1-3,-2 0-2,-2 1-3,0-3-2,1-3-4,3-5-3,2-3-2,3-4-3,5-4 1,5-4-1,5-4-1,4-4 1,1-4 2,2-4 2,2-3 2,2-4 2,1-1 3,0-3 3,2-1 2,0-1 6,2 3 5,0 1 6,2 3 6,0 2 8,0 3 8,0 2 10,0 4 8,2 2 5,4 0 1,4 2 2,3 1 1,5 1-2,5 2-3,5 2-5,5 2-3,5 4-4,4 7-3,6 7-2,4 7-4,8 6-8,8 6-12,8 6-14,10 6-13,-4-1-8,-17-10-5,-16-8-4,-17-9-5,-10-5-6,0-1-7,-1-1-8,0 0-6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49859 23481 586,'-19'-8'1,"-7"2"2,-7 1 1,-7 0 3,2 2 0,8 0 0,9 2-1,9 1 0,0 1 2,-6 1 3,-7 3 3,-7 2 3,-3 1 1,0 2-2,-1 0-3,1 1-2,-1 2-1,-2 0 1,-2 1 0,-2 1 0,0 3 1,3 3 1,3 5 0,4 3 2,2 3-1,5 2 0,3 3 1,5 1-1,2 2-1,2 4 0,2 3-2,3 2-1,1 2-1,2 2 0,2 0-1,2 1 0,2 0-1,2 0-1,2-2 0,2 0-1,1-1-1,3 3-2,2 2-1,2 2-3,2-2 0,5-7 0,3-5-1,5-5 0,4-7 1,6-4 1,6-5 1,6-5 2,4-4 1,2-4-2,1-5 0,3-2-2,1-6 0,1-6-3,2-6-1,0-5-1,-2-5-2,-3-1 1,-4-3 0,-4-1 1,-5-1 0,-4 0 0,-5-1 1,-6 1 0,-4 0 1,-5 1 1,-5 1 1,-4 2 1,-4-2 1,-1 1 1,-1-2 1,0-1 0,-2-2 1,-1-2 1,0-4 0,-2-3 1,0-4-1,0-6-1,0-5-2,0-7-1,-1-2-2,-2 3-4,-2 1-2,-2 3-3,-4 2-2,-6 4-1,-5 4-1,-7 4 0,-6 4-2,-6 4 0,-8 4-2,-6 3 1,-7 5-2,-4 5 1,-5 5 0,-5 5 0,-2 4 0,1 6-2,1 4-1,1 6-2,7 1 0,13 1-1,12 0-1,13 0-1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48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24146 13649 628,'-31'-44'2,"1"7"5,1 7 6,2 8 4,-3 4 1,-1 4-2,-4 4-2,-3 5-2,-1 3-2,0 6-1,0 4 0,0 5-1,0 6 1,1 5 1,2 6 2,0 7 2,0 5 1,1 7 1,0 8 0,0 6 2,1 4 0,5 1-2,3 1-2,5 1 0,4 1-2,5 4-2,4 3 0,6 3-2,5-1 0,7-2-2,8-3-1,6-3-1,7-8-2,10-11-3,9-12-2,8-11-3,7-11-1,5-7 1,5-8 0,5-8 2,2-9-1,0-9-2,1-11 0,-1-9-3,-2-9 0,-6-7 1,-3-9 0,-6-7 1,-7-2-2,-9 5-1,-8 5-4,-9 5-2,-8 2 1,-5 1 5,-6-1 5,-6 1 4,-8-2 5,-8 0 2,-10-1 3,-7-1 3,-7 1 0,-1 5-2,-2 3-1,-2 4-2,-3 6-2,-1 8-3,-2 7-2,-2 9-2,-4 6-4,-5 8-5,-7 7-5,-6 6-5,-3 11-4,-1 15-4,-1 14-6,0 15-4,4 2 0,14-10 4,12-12 5,14-10 3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40210 35816,'0'-16,"0"24,0 0,-8 39,0 0,8 7,0 1,16-31,-1-1,25-15,-1 0,-8-16,1 0,-9-15,1-1,-32 16,0 1,-16 22,1 1,-1 15,1 1,-9 22,1 1,-8-8,0 0,15-23,1-1,15-15,0 0,24-8,-1 0,48-32,0 1,7-8,1 0,-24 15,0 1,-31 15,-1 0,-23-8,1 1,-25-40,1 0,15-7,1-1,15 24,0 0,0 31,0 0,0 24,0-1,0 48,0 0,-16 7,0 1,-7-9,-1 1,1-24,-1 0,24-31,0 0,0 0,0-1,47-7,0 0,0 8,0 0,-8 8,1-1,-17-7,1 0,-40 0,0 0,1-8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2"/>
    </inkml:context>
    <inkml:brush xml:id="br0">
      <inkml:brushProperty name="width" value="0.02754" units="cm"/>
      <inkml:brushProperty name="height" value="0.02754" units="cm"/>
      <inkml:brushProperty name="color" value="#F2395B"/>
    </inkml:brush>
  </inkml:definitions>
  <inkml:trace contextRef="#ctx0" brushRef="#br0">57495 18192 798,'-21'-7'4,"5"1"8,5 1 7,4 0 8,3 3 5,1 2 2,-1 4 2,0 2 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3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57166 17709 607,'-7'-14'-1,"2"1"8,2 2 8,2 3 9,1-2 3,0 0 0,0-3-1,0-1-1,2-3-1,6 0-1,4-1-1,5-1 0,3 0-2,1-1-1,1 0-2,1 1-1,1 1-1,1 5-2,1 3-1,1 4-1,-2 4-2,-2 4-4,-3 4-2,-2 4-4,-4 2-1,-1 1 2,-3 1 1,0 2 1,-3 2 0,1 6 1,0 7-1,0 5 0,-1 2 0,-1-2-1,0-2-2,-2-1 0,0-3-1,0-2 0,0-2-1,0-1-1,-1-3 0,0-3 2,-2-3 1,0-3 0,-1-5-10,0-10-24,0-8-22,0-9-23,0-3-3,0 3 14,0 3 15,0 3 16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57719 17121 591,'8'-9'-1,"-2"-2"0,-1-2-1,0-1-1,-3 3 10,-4 10 18,-4 10 20,-4 10 19,-3 5 4,-1 2-12,-3 3-12,-1 1-11,-4 2-9,-1 0-4,-4 2-5,-3 1-5,-2-1-6,-1 0-5,-1-1-5,0-1-7,0-2-9,3 0-13,3-1-13,4-1-13,2-3-3,4-7 4,5-5 6,3-6 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3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58611 17862 672,'-13'-7'60,"8"-1"-8,7 0-10,6 0-9,5 1-7,5 0-4,4 2-4,3 1-5,4 0-1,1 2 0,2 0 1,3 2 0,-2 0-3,-4 0-9,-3 0-7,-5 0-8,-3 1-8,-3 2-8,-2 2-7,-4 2-8,-4 1-3,-4 1 2,-6 1 0,-4 2 1,-4-1 5,-1 1 8,-3 0 7,-1-1 9,-1 0 4,2-2 4,2-2 1,3-2 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4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58800 18350 655,'-52'13'12,"22"-3"15,21-4 17,22-4 15,12-3 1,2 0-13,4-2-13,3 0-13,1 0-7,-2 0-3,0 2-2,-1 0-3,-2 1-9,-3 0-18,-3 0-18,-3 0-18,-3 0-7,-3-2 4,-3 0 4,-2-1 4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4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60279 16658 495,'0'-24'4,"0"-1"6,0-1 8,0-1 7,0 6 10,0 11 12,0 12 14,0 12 12,0 9 0,0 10-14,0 9-15,0 8-13,-1 7-14,0 6-9,-2 4-12,0 5-10,-2 7-5,0 12 1,-1 10 1,-1 11 1,0-5 1,2-20 3,3-21 2,1-21 3,0-10-10,0-3-23,-2-2-23,0-1-22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9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66146 3566 523,'-6'-7'65,"6"2"-13,4 2-15,6 2-14,4 1-6,7 0 2,5 0 2,7 0 3,0 2 0,-4 4-3,-3 4-3,-5 3-2,-3 4-3,-5 3-3,-3 3-4,-4 3-3,-6 2-3,-6 1-2,-7 1-2,-7 1-3,-4-1 0,-1-2 1,-1-2 2,-1-1 2,-2-2-2,-2 1-3,-4-1-3,-3 1-3,2-3 0,4-5 4,5-5 5,5-4 3,6-5 5,7-3 6,6-2 6,8-3 5,5-2 4,7 2-2,5 1-2,7 0 0,2 2-2,0 0-4,1 2-3,-1 0-3,0 2-4,-2 0-8,0 2-6,-1 0-6,-2 1-7,-1 0-5,-3 0-6,-1 0-5,-3-1-2,-1-1 2,-2 0 2,-2-1 2,-2-3 1,1-2-2,0-4 0,-1-2-2,0-1 2,-2 1 5,-2 0 4,-2 2 5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9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68018 3288 504,'6'-8'3,"-1"-2"5,-2 0 5,-2-1 6,-2 2 5,-2 6 6,-2 6 6,-1 6 6,-4 5 2,-2 5-4,-3 5-3,-3 5-3,-1 2-4,3-2-3,1 0-5,3-1-3,1-2-3,2-3-2,2-3-3,3-3-1,1-1-3,3-1-1,4 1-3,2 0-3,4-2-2,4-3-6,3-3-4,5-2-5,2-2-4,4 0-3,3-1-3,3 2-3,0-3-3,-2-3 0,-2-2-1,-1-3-1,-4-2 0,-2 0-2,-3 0-1,-2 0 0,-4 1 1,-3 1 4,-3 0 4,-2 2 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8:59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68291 3177 525,'-36'-6'7,"7"2"14,7 4 13,7 3 14,4 4 6,1 9-3,0 7-3,2 9-2,-1 6-5,-2 6-5,-1 6-5,-3 6-6,-2 5-6,-3 5-8,-3 4-8,-3 6-9,0 3-6,3-1-7,3 0-7,3 0-6,4-5-4,3-12 2,4-13-1,4-10 2,2-10-4,0-4-6,0-5-7,0-4-8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0"/>
    </inkml:context>
    <inkml:brush xml:id="br0">
      <inkml:brushProperty name="width" value="0.02999" units="cm"/>
      <inkml:brushProperty name="height" value="0.02999" units="cm"/>
      <inkml:brushProperty name="color" value="#F2395B"/>
    </inkml:brush>
  </inkml:definitions>
  <inkml:trace contextRef="#ctx0" brushRef="#br0">70804 3547 733,'-13'-2'136,"7"-2"-47,5-3-47,6-2-47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42950 35541,'0'-16,"0"-7,0-1,31-7,1 0,23 23,-1 0,-22 31,-1 1,-23 39,0-1,-32 9,1-1,-9-7,1-1,0-38,-1-1,17-15,-1 0,16-16,0 0,-8-8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1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69124 4227 559,'-11'-9'10,"10"0"20,10-1 21,10-1 19,6 1 4,4 1-14,4 2-13,5 3-13,1 0-10,0 2-8,0 0-6,0 2-6,-1 0-4,-2 0 2,-2 0 2,-1 0 0,-4 0-7,-3 0-16,-5 0-18,-3 0-16,-4 0-8,-1 0 3,-2 0 1,-2 0 3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1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70067 3028 477,'-9'-8'0,"0"0"0,-1 0 0,-1 1 0,1 5 13,2 13 24,4 13 25,3 13 26,0 6 2,0 0-19,-2 0-18,0 0-19,-1-2-11,0-2-3,0-4-2,1-2-4,-2-1-15,2 3-24,-1 1-26,0 2-25,1-3-9,2-8 7,2-7 6,2-8 7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1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71806 3005 452,'-22'-13'9,"5"6"20,3 6 18,4 6 19,3 5 5,1 3-9,0 5-10,2 3-9,1 3-7,0 1-7,2 1-5,0 1-6,1 0-3,-2 1-1,0-1 0,-2 0-2,0 1-5,-1 1-12,-2 0-9,0 2-11,-1-1-9,1-1-6,-1-3-6,0-1-6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2"/>
    </inkml:context>
    <inkml:brush xml:id="br0">
      <inkml:brushProperty name="width" value="0.05587" units="cm"/>
      <inkml:brushProperty name="height" value="0.05587" units="cm"/>
      <inkml:brushProperty name="color" value="#F2395B"/>
    </inkml:brush>
  </inkml:definitions>
  <inkml:trace contextRef="#ctx0" brushRef="#br0">72583 2928 393,'1'-28'32,"3"7"-7,4 7-9,2 7-6,2 3-1,2 2 6,0 0 6,1 2 6,1 0 1,1 2-5,1 0-6,1 2-5,0 0-3,-1 2 0,0 0-1,-2 1 0,-2 1-1,-1 0-3,-2 0-2,-2 0-2,-1 0-2,-1 1 0,1 2-1,0 0 0,-1 1 5,-2 1 10,-3 1 11,0 2 10,-4 1 4,-2 3-2,-4 3-3,-2 3-2,-1 0-4,3-2-5,1-1-6,2-2-5,0-1-4,0 1 1,-1 1-2,-2 1 1,0 2-2,-1 5-3,-2 3-2,0 4-2,0 0-2,3-6 2,1-4 1,2-4 1,0-4 0,0 1 2,-1-1 0,-1 1 1,-2 3 0,0 6 1,-2 8 1,1 7 0,-2 0 0,2-6-1,1-6 0,0-5 0,2-4-1,1-1 1,0-1-1,2-1 1,0-1-1,0-1 0,0-1-1,0-1-1,0 0-3,0 0-9,0-1-8,1 1-8,-1 0-13,0-1-22,0 1-21,0 0-21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2"/>
    </inkml:context>
    <inkml:brush xml:id="br0">
      <inkml:brushProperty name="width" value="0.05583" units="cm"/>
      <inkml:brushProperty name="height" value="0.05583" units="cm"/>
      <inkml:brushProperty name="color" value="#F2395B"/>
    </inkml:brush>
  </inkml:definitions>
  <inkml:trace contextRef="#ctx0" brushRef="#br0">74527 2443 394,'-8'45'125,"0"-2"-28,1-4-29,-1-2-30,0-3-16,2-3-6,1-4-5,0-1-6,4-6-6,6-4-8,6-4-9,6-6-7,3-6-6,2-8-1,3-7-3,1-9-3,1-4 1,-3-1 3,-2 0 2,-1-2 3,-3 1 4,-3 1 5,-3 3 6,-2 2 6,-4 2 3,-1 4 4,-2 5 2,-2 3 2,-1 2 6,-2 2 8,0 1 9,-1 1 7,-1 1 8,2 3 5,0 4 7,2 2 5,-1 3-1,0 2-9,-2 2-10,0 1-8,0 5-7,0 5-1,1 6-3,2 7-1,0 2-3,0 0-2,0 0-3,0 0-2,0-1-1,0-2 0,0-2-1,0-1 0,-1 0-3,-4 4-5,-2 4-6,-3 4-6,-1-1-4,2-6-2,2-5-1,2-7-3,0-4 1,-1-3 2,-3-3 2,-2-2 3,-1-4 0,-1-1-1,-2-2 0,0-2-2,0-3 2,-1-4 2,1-4 2,-1-4 4,1-3 2,2-1 5,3-3 2,1-1 5,4-5 1,6-4 1,6-4-1,6-6 0,5-2 0,8 2 0,7 0 0,7 2-1,2 1-4,0 5-7,-2 3-9,0 5-8,-4 4-4,-8 5-3,-6 4-2,-6 6-3,-5 1-1,-1 0-1,-1-2-1,0 0-1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3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75855 3580 573,'-13'0'74,"6"0"-14,6 0-13,6 0-14,8-1-5,9-2 4,10-2 3,11-1 3,2-1-3,-1 3-10,-2 1-10,-1 2-11,-4 1-4,-4 0-2,-4 0 0,-3 0-1,-3 0-10,1 2-19,-1 0-18,1 1-19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3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76379 2687 479,'-20'-6'57,"7"6"3,7 4 5,6 6 4,4 5-5,0 7-11,0 6-12,0 8-12,-1 5-7,-1 4-2,0 4-2,-2 4-3,-1 1-8,-2-1-14,-2-1-14,-1 0-15,-1-6-10,2-8-3,3-10-4,1-7-4,0-7 0,0-1 1,-2-2 3,0-2 2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4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78375 2616 477,'0'-24'2,"0"1"4,0 0 4,0-1 4,0 2 0,0 3-2,0 3-2,0 3-2,0 0 3,-2 0 9,0-1 11,-1-1 8,-3 1 2,-2 2-6,-3 4-7,-3 3-6,-2 1-5,0 2-4,1 0-2,-1 2-4,0 0-2,1 0 1,-1 0 1,0 0 0,1 0-1,1 2 0,1 0-2,1 2-1,1 1 1,2 3-1,2 4 2,2 2-1,2 3 2,2 1 2,2 3 1,2 1 2,3 1 1,2-1-2,3-1-1,3-1-1,2 0-1,0 1 1,-1 1-1,1 1 2,-2 2-3,-1 1-4,-2 2-5,-2 3-3,-2-1-3,-2 0-1,-3-1-1,0-1-1,-5-2 0,-4-3 0,-6-3 0,-4-3 0,-2-2 1,1-3 0,1-1 0,1-2 1,-1-2 0,-1-2 1,-3-3 1,-1 0 0,0-4 1,3-2 3,3-4 2,2-2 1,4-3 2,3-3-1,2-3-1,4-3 0,5-3-2,10-1-3,7-3-4,10-1-2,5-1-2,3 2 1,1 0 1,2 1 1,-1 2-4,-2 5-9,-3 3-10,-4 5-9,-3 2-2,-7 2 4,-5 2 4,-6 2 4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4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79733 2831 460,'-8'7'6,"1"-2"12,-1-2 13,0-2 11,0 2 3,0 7-6,1 7-8,-1 8-7,0 2-1,0 2 5,0 1 4,0 1 4,1-1 0,1 0-4,0-1-5,2-1-4,1-3-5,2-1-2,2-4-3,2-3-3,3-3-4,4-3-2,3-3-5,5-2-2,2-5-5,3-6-4,1-6-5,3-5-5,-1-6-3,0-1-3,-1-4-2,-1-3-4,-3-2 1,-5-1 4,-5 0 4,-4-2 5,-5 1 2,-4 2 4,-4 1 4,-4 3 3,-4 4 0,-3 5 1,-5 6-2,-3 7 0,-1 2 0,3 2-1,3 0 0,3 2-1,2 1 0,1 2-4,1 2-1,1 2-2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4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81137 1856 459,'3'-16'6,"7"2"12,8 1 12,6 1 11,3 1 6,2 2-2,1 2-1,1 3-1,-1 1-4,0 3-6,-1 4-5,-1 2-7,-3 3-3,-3 4-2,-5 2-3,-3 3-2,-5 3-2,-4 5-3,-6 3-2,-4 5-3,-4-1-2,-4-2 1,-2-3 0,-3-3-1,-3 0 1,-3 2 1,-3 4 0,-2 3 1,-2 0 0,1-2 2,1-1 2,2-3 1,2-1 1,5-3-1,4-2-1,6-1 0,2-1-1,1-1 0,-1 1 0,0-1-2,2-1-2,6-3-4,4-2-4,6-4-5,4-2-3,5-2-5,5-3-3,5 0-4,2-3-3,2-1-3,1 0-3,1-1-2,-1-1-4,-2 2-4,-2 0-4,-1 2-4,-4-1 2,-4 0 9,-3-2 9,-4 0 9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8:5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43500 40097,'0'-31,"0"23,0 0,0 31,0 1,0 54,0 1,8 46,0 0,-1 8,1 0,16-54,-1-1,-15-62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5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81116 2755 503,'-15'-13'110,"17"6"-12,16 6-12,16 6-13,9 6-15,0 5-17,0 7-17,0 5-17,-1 4-19,-2 0-20,-2 2-20,-1 1-20,-6-4-7,-6-6 6,-7-7 7,-6-6 5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5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83250 3005 535,'23'-15'87,"-1"3"-13,-1 1-13,-1 2-13,4 2-9,7-1-5,8 0-5,8 0-6,2 2-3,-4 2-2,-4 4-3,-4 2-1,-4 4-12,-5 4-17,-5 3-20,-5 5-18,-5 0-5,-5-1 9,-4-3 10,-6-1 8,-3-1 1,-1-1-5,-3 1-8,-2 0-6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6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83131 4147 581,'-8'-8'43,"14"0"6,15 0 5,15 1 7,8 0-2,0 2-8,2 2-8,0 2-8,0 1-14,-2 2-19,-2 0-18,-1 2-20,-6 0-5,-6 0 8,-7-1 10,-6 1 8,-6 0-3,1 0-17,-2 0-15,0 0-17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86010 2647 422,'21'-14'61,"-1"4"-11,-4 5-11,-3 3-12,0 3-6,3 1-2,3 3-2,3 2-2,1 2-2,-3 4 0,-1 2-2,-2 3-1,-4 2-2,-5 3-4,-5 1-3,-4 3-5,-6 1-1,-8 1-2,-5 1 1,-8 1-2,-5-1 0,-3 0 0,-3-1 1,-2-1 0,0-2-1,4-1 0,3-3-1,5-1 0,4-3 2,3-3 7,4-3 4,5-2 7,8-4 0,14-1-4,13-2-4,15-2-5,6-3-5,3-3-7,2-5-8,2-4-7,0-3-3,0-1 0,-2-3 1,0-1 0,-2-3 1,0-3 5,-2-3 3,0-3 3,-4-1 4,-4 0 3,-5-1 4,-5 1 3,-6 2 3,-5 2 3,-6 3 3,-6 3 2,-5 3 2,-4 3 0,-4 3-1,-4 2 0,-3 4 6,-5 3 15,-3 2 13,-4 4 14,-2 1 5,5 0-7,2 0-5,3 0-7,1 4-3,-1 8-1,-1 7-3,-1 9 0,1 1-4,3-2-6,3-3-5,2-3-6,4-1-3,3 0-1,2-1-1,4 1-1,2-2-4,4-1-5,2-2-6,3-3-7,4-2-5,2-2-6,3-4-6,3-2-6,2-3-2,1-2 1,1-2 2,0-2 1,0-1 3,-5 1 5,-3-1 3,-4 0 4,-5 0 8,-3 0 12,-4 0 12,-4 1 13,-3 1 7,-2 4 4,-1 4 4,-3 4 3,0 4 1,0 5-3,2 5-4,1 5-2,-1 4-5,-2 5-5,-2 3-4,-1 4-6,-3 6-4,-1 10-4,-3 8-4,-1 9-5,-3 9-4,-3 10-6,-3 9-6,-3 11-6,0 2-2,0-3 2,1-4 2,1-4 1,3-5-1,4-3-8,3-4-6,5-4-6,2-10 1,4-19 8,3-17 8,3-17 7,0-9 1,2-1-8,-1 1-8,0 0-9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7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88557 2878 490,'9'-15'5,"3"1"12,4 1 11,2 0 11,0 3 2,-3 3-4,-3 2-6,-2 4-5,-1 2 1,3 2 5,3 2 5,4 2 6,-2 3-1,-1 5-9,-4 5-8,-3 5-9,-4 4-5,-6 5-3,-6 3-1,-5 4-3,-6 1-4,-6-2-9,-3-2-8,-6-1-8,-1-4-4,5-4-1,4-3 1,3-5-1,4-3 1,3-5 2,3-3 2,3-4 2,6-2 5,11 0 11,11 0 9,11 0 10,6-2 2,1-4-8,0-4-8,2-4-6,0-1-9,-2 1-10,0 0-9,-1 2-9,-4 0-2,-4 2 7,-4 1 6,-6 1 7,-4-1 6,-1 0 4,-2-2 4,-2 0 4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7"/>
    </inkml:context>
    <inkml:brush xml:id="br0">
      <inkml:brushProperty name="width" value="0.05314" units="cm"/>
      <inkml:brushProperty name="height" value="0.05314" units="cm"/>
      <inkml:brushProperty name="color" value="#F2395B"/>
    </inkml:brush>
  </inkml:definitions>
  <inkml:trace contextRef="#ctx0" brushRef="#br0">90752 3090 414,'0'-15'6,"0"3"15,0 1 13,0 2 13,-3 6 10,-4 10 6,-6 9 6,-3 11 6,-5 6-5,-2 2-14,-1 4-15,-2 3-15,-3-1-12,-3-1-8,-2-1-8,-4-3-8,0-2-9,3 0-7,4-1-8,2-1-8,4-4-2,3-4 4,4-5 3,5-4 4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7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90639 3342 434,'-5'-3'14,"6"8"31,6 9 29,6 9 29,3 6 5,3 1-23,1 2-21,3 2-22,0 1-19,-2 1-16,0-1-15,0 0-16,-4-2-11,-1-2-8,-4-3-7,-3-3-7,-2-4-4,0-3-2,-2-4-1,0-4-2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8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91869 2883 536,'48'-6'107,"-12"4"-19,-13 4-20,-13 4-18,-6 4-13,0 3-4,0 5-4,0 3-5,-2 3-6,-4-1-9,-4 1-8,-4-1-9,-5 2-4,-7 1 3,-7 2 1,-6 3 1,-2-3-1,5-4-7,5-5-6,5-4-7,6-5 1,7-1 6,6-2 7,8-2 5,5-1 7,7 2 3,6 0 4,5 1 5,2 1 2,-3 0-1,-4 0 1,-1 0-1,-5 0-1,-1 1-2,-4 2-2,-3 0-3,-4 1-1,-6 3 1,-6 2-1,-5 1 0,-6 2 0,-6-1 0,-3 1-2,-6 0 0,-1-2-2,3 0-4,4 0-3,2-2-3,1-1-7,1-1-10,-1-1-9,1 0-11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9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93578 3602 476,'-1'-12'84,"0"7"-10,-2 6-11,0 8-10,-1 4-8,-2 5-5,0 3-5,-1 5-6,-1 0-4,0 0-4,0-1-5,1-1-4,0-2-3,2-3-1,2-3-3,2-2-1,3-4-3,4-1-4,3-2-3,5-2-2,4-4-3,3-6 2,5-6 0,3-5 0,1-6-3,0-1-9,-1-4-9,-1-3-8,-3-1-2,-6 1 5,-3 2 6,-6 0 5,-5 1 4,-4 1 5,-6 1 3,-4 1 4,-4 3 4,-5 5 2,-3 5 4,-5 5 2,-1 3 0,2 3-2,0 4-4,1 2-2,1 3-4,3 2-7,1 2-6,3 1-6,1 1-3,4-3-2,3-1 0,3-2-1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9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94500 4250 496,'30'16'58,"-2"-1"-2,-1 1-4,-3-1-2,-1-1 0,-1-1 0,-1-2 2,-1-2 1,-1-2-8,-3 1-18,-1 0-16,-2 0-19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44795 40166,'-16'-16,"16"24,0 0,-8 23,0 0,1-15,-1 0,-31 85,-1 1,-14-16,-1 0,16-39,-1 0,25-39,-1 0,16-16,0 0,0-8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09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95800 2147 427,'1'-14'5,"2"2"9,2 4 9,2 3 10,2 1 3,5 2-3,4 0-2,3 2-3,3 0-3,-1 2-2,1 0-3,-1 2-2,0 1-5,-1 1-6,-1 3-7,-1 2-7,-2 1-4,-5 0-1,-3-1-2,-4 1-1,-3 0 2,-2 1 2,-2 1 3,-2 2 4,-2-1 3,0 1 6,-1 0 4,-2-1 6,1 2 6,-1 3 6,0 3 8,0 3 6,0 3 0,-2 3-6,0 3-6,-1 2-7,-1 4-3,-2 4-3,0 4-1,-1 4-1,0 0-4,-1-2-5,0-4-4,1-2-6,0-5-10,0-4-16,2-5-16,1-5-16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0"/>
    </inkml:context>
    <inkml:brush xml:id="br0">
      <inkml:brushProperty name="width" value="0.05438" units="cm"/>
      <inkml:brushProperty name="height" value="0.05438" units="cm"/>
      <inkml:brushProperty name="color" value="#F2395B"/>
    </inkml:brush>
  </inkml:definitions>
  <inkml:trace contextRef="#ctx0" brushRef="#br0">95814 1476 404,'7'-21'6,"-1"5"13,0 5 12,-2 5 12,0 4 3,0 5-6,0 6-7,0 4-7,-3 4-3,-4 3-3,-5 3-1,-5 3-2,-2 0-2,2-3-2,2-3-2,3-3-1,2-3-6,6-4-11,4-5-10,5-2-11,4-6-5,0-2-1,1-5 1,1-4-1,0-2 3,-1-1 4,0-1 4,-2-1 5,-2 0 3,-2 2 1,-4 3 0,-2 1 2,-4 2 5,-2 2 10,-4 3 8,-2 1 10,-2 1 6,1 2 0,-1 0 3,0 2 1,4 1-5,6 2-14,7 2-12,8 2-13,3-1-7,1-3-2,1-2-2,1-3-1,0-3 1,-2 2 4,-3-1 4,-1 0 5,-2 1 15,-2 4 25,-3 2 25,-1 4 26,-2 2 5,-4 3-13,-2 3-14,-3 4-14,-4 2-9,-4 6-7,-4 5-5,-3 5-7,-5 5-5,-5 8-3,-5 6-3,-4 7-4,-7 8-4,-6 9-5,-7 9-7,-7 8-5,-6 6-4,-3 1-3,-5 3-2,-3 2-2,1-2-5,5-5-4,7-5-5,6-4-5,6-8-1,8-11 6,8-12 5,8-9 4,6-11 4,8-10 2,7-9 2,7-10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0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97700 4750 509,'0'16'147,"0"1"-31,0 1-30,0 1-31,1 0-19,2-1-10,2-1-10,2-1-9,1-1-6,1-4-2,1-3-2,2-2-3,0-4-2,3-3-3,1-2-3,3-3-2,-1-4-3,-1-2-2,-3-3-1,-1-3-3,-2-1 2,-2 3 2,-3 1 4,-1 3 2,-3 0 4,-6 2 4,-4 1 3,-5 1 4,-5 1 1,-3 2-2,-4 2-1,-4 2-1,-1 1-9,5 2-17,3 0-17,5 2-17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4"/>
    </inkml:context>
    <inkml:brush xml:id="br0">
      <inkml:brushProperty name="width" value="0.02976" units="cm"/>
      <inkml:brushProperty name="height" value="0.02976" units="cm"/>
      <inkml:brushProperty name="color" value="#F2395B"/>
    </inkml:brush>
  </inkml:definitions>
  <inkml:trace contextRef="#ctx0" brushRef="#br0">62694 4543 739,'-16'-8'0,"0"2"0,1 1 0,-1 1 0,1 1 2,2 3 6,3 4 4,1 2 5,-1 4 3,-3 4 1,-5 3 2,-4 5 2,0 2-2,1 1-4,3 1-4,1 1-4,2 3-1,1 4 0,0 6 1,2 5 0,2-1 0,5-2-4,2-5-3,6-4-3,2-2-2,3-1-1,3-2 1,4 1-1,0-2 0,1 0 1,0 1 1,-1-1 0,-1 0 0,-4 1 1,-4-1-1,-4 1 0,-4-1 0,0 1 0,-3-1 1,-2 0 1,-3 2-1,-6 3-1,-4 3-2,-4 3-2,-5 1-2,1 2-5,-2 0-3,-1 2-4,1-1-4,1-2-4,3-2-4,1-1-5,3-4-2,1-2 3,3-3 1,1-3 2,3-4 2,2-3 4,4-4 5,3-4 4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4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62100 9600 586,'14'0'3,"-1"2"5,-2 0 6,-2 2 5,-2 1 4,1 3 1,0 4 2,0 2 2,-1 2-1,-1 1-2,-1 1-2,0 1-3,-2 3-1,0 5 0,-2 5 1,0 5-1,-2 6 1,0 10-2,-2 8-1,0 9 0,-1 5-4,0 2-4,0 3-6,0 1-6,0-1-3,1-2-2,-1-3-3,0-3-3,-1 1-1,0 5 1,-1 5-1,-1 4 0,-1 0-4,2-6-5,1-5-6,0-7-6,1-9-6,1-12-2,-2-14-4,2-11-4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7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64262 11127 636,'-21'-10'7,"7"10"16,5 12 14,6 10 15,3 6 4,0 4-6,0 3-7,0 2-6,0 3-9,-2 2-8,0 2-10,-1 2-9,-1-1-6,2-6 1,0-4-2,2-5 1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9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64145 10716 500,'-28'-14'6,"7"2"11,7 4 12,7 3 12,9-1 5,12-4-1,11-3-3,12-5 0,7-1-6,0 1-6,2 1-7,0 1-8,-1 1-4,-6 4-1,-4 3 0,-5 2-2,-4 4-2,-1 2-5,-3 4-5,-1 2-5,-3 4-1,-5 6 3,-3 4 1,-4 5 3,-4 2 2,-2 0 2,-4 1 2,-2-1 3,-3 0 2,-2-1-1,-1-1 0,-3-1 1,0-1 0,1-1 2,1-1 2,0-1 1,1-1 0,-1-3-4,-1-1-3,-1-2-3,-1-2-3,0-1-6,1-1-3,-1 0-5,1-3-3,1-2-3,0-4-3,2-2-2,1-4 0,1-4 1,0-4 3,2-3 1,1-4 1,0 0 3,2-1 2,1 0 2,0-2 3,3 3 4,2 0 3,3 0 3,1 2 4,5 1 3,4 1 2,4 1 2,2 1 2,1 1-1,0 0 0,3 2 0,-2 1-1,-1 3 0,-3 1-1,-1 2-1,-3 3-2,-3 4-3,-3 4-2,-2 4-4,-4 4-2,-4 7-1,-4 5-1,-4 7-1,-4 2-1,-5 0 0,-5 0-1,-5 0 1,-2-1-1,2-5-1,0-4-1,1-3-1,2-4 2,3-1 1,3-2 3,3-2 3,1-3 2,2-3 4,1-3 2,1-2 4,4-4 1,8-2-4,8-3-2,8-3-3,4-3-3,1 0-2,1-1-3,1-1-3,0-1-4,-1 2-2,-2 1-4,1 1-4,-3-1-2,-1-2 0,-2-1 0,-3-3 0,-1-3-1,-2-5-1,-2-4-2,-2-6 0,-2-5 2,-2-4 4,-2-6 4,-2-4 5,-2-1 5,0 5 3,-1 3 3,-2 4 4,1 5 3,1 5 0,0 7 1,2 6 1,0 4-1,0 2 1,0 4-1,0 3 0,1 5 10,0 10 17,2 8 19,0 9 17,0 9 4,-2 10-12,-2 10-12,-1 10-13,-2 4-7,0 1-3,0-1-4,0 1-3,1-3-3,1-5-4,0-5-4,2-4-3,1-5-1,2-4 0,2-4 1,2-4-1,2-4-1,3-5-7,4-5-6,2-5-6,4-6-5,3-10-4,5-8-3,3-9-4,3-8-2,0-7-2,2-6 0,1-8-1,0-5 1,-2-5 3,0-5 5,-1-5 3,-2-3 3,-3 1 0,-3-1 0,-3 1 1,-3 4 2,-3 9 7,-3 8 6,-2 10 5,-3 6 7,-1 7 6,0 5 8,-2 7 6,2 4 9,2 6 11,3 4 10,3 6 12,2 2-2,2 1-12,0 2-12,1 0-13,-1 1-9,-1 1-5,-2 2-7,-3 0-5,-1 1-5,-2-1-4,-2 1-4,-2-1-4,-3 2-2,-4 2-1,-4 1-2,-4 3-1,-4 1-2,-5 1 0,-5 1-3,-5 0-1,-1 0 1,1-5 2,3-3 3,1-4 3,3-4 2,1-1 6,3-2 3,1-2 5,2-2 5,3 0 3,1-2 5,2 0 3,2 1 7,2 4 9,2 3 9,2 5 9,2 3 0,0 1-6,2 3-8,0 1-7,0 3-5,0 3-2,-1 3-2,-2 3-3,-1 0-3,-2-2-2,-2-1-3,-2-3-3,0-3-3,1-3-3,0-4-4,2-5-3,1-6-8,4-10-9,2-10-11,4-9-9,2-7-7,3-5-1,3-3-1,4-4-1,0 0 2,1 4 8,-1 3 8,1 5 7,-2 4 7,-3 3 5,-3 4 4,-2 5 5,-4 4 4,-3 6 2,-2 6 3,-3 6 2,-3 2 1,2-1-1,-1 0 0,0-2-2,0 0 0,0 0-1,0 0 0,0-1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19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66113 11725 545,'-15'-8'12,"4"0"9,3 1 11,2-1 9,2 3 3,1 6-3,-1 6-5,0 5-4,0 3-6,2-1-9,0 0-9,2-2-8,0 0-8,0 0-4,0-1-4,0 1-4,0 0-2,0 1 1,0 1 0,0 2 2,0-1 0,2 1 1,0 0-1,2-1 1,-1-4-3,-1-8-5,0-10-5,-1-8-5,-2-4 1,-1-1 9,0 1 6,-1-1 9,-1 1 5,2 1 3,0 1 4,2 1 3,0 1 4,2 1 5,0 0 6,2 2 5,1 1 3,5 1-1,4 0 1,4 2 0,2 0 0,1 1 0,1-1-1,1 0 0,1 0-2,1 0-2,1 0-3,0 1-3,3 0-1,1 2-1,2 2 0,3 2 0,-1 1 0,0 0 0,-1 0 0,-1 0 1,-3 0-2,-4 2-2,-3 0-4,-5 2-3,-3 1-3,-4 1-3,-5 3-3,-2 2-2,-6 2-1,-4 1 1,-6 3 1,-3 2 1,-6 1 1,-3 1-2,-5 0-1,-3 3-1,-3-2 0,-1 0 2,0-1 1,-2-1 1,1-1 2,2-1 3,2 0 2,2-2 2,2-2 3,3-1 3,3-2 3,3-2 2,6-3 2,8-3-2,10-2 0,8-3-2,7-4-2,5-2-4,5-4-2,5-2-4,3-1-3,2 1 1,2 1-1,2 1 0,-1 0-1,-3 0-3,-5 0-2,-4 1-2,-4 0-7,-3 2-12,-4 2-11,-5 3-12,-3-1-5,-4 0 3,-4-2 2,-4 0 3,-2 0 4,0 0 8,0 2 7,0 1 6,0-1 5,-2 0 3,0-2 2,-1 0 2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0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67062 10328 442,'-15'-51'9,"3"11"2,1 10 2,2 10 2,3 5 2,1 2 4,2 2 4,2 3 2,1 3 5,0 8 4,0 6 4,0 7 5,0 6-1,0 5-4,0 5-6,0 5-5,0 10-4,0 15-3,0 16-2,0 16-2,0 7-4,0-2-4,0-2-3,0-2-3,0 2-8,2 9-10,0 8-11,2 7-10,-1 1-9,1-5-8,0-7-9,0-5-8,0-13 0,0-19 7,0-21 7,0-18 9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0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68831 11024 582,'0'-14'0,"0"1"0,0 2 0,0 2 0,0 3 9,2 2 17,0 4 16,2 3 18,-1 6 4,0 11-9,-2 11-8,0 10-10,-1 6-8,0 0-6,0 0-8,0 0-7,-1-3-5,0-4-6,-2-5-3,0-5-6,-2-6-7,0-4-11,-1-4-10,-1-6-11,0-5-5,2-4 1,2-6 3,2-4 0,1-2 6,2 1 8,0 0 9,2 2 8,0 0 6,0-2 4,-1 0 3,1-1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44278 40481,'-15'0,"-17"-15,1-1,55 47,-1 1,16 15,0-1,-7 9,-1 0,32 31,-1 0,-22-39,-1 0,-31-31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1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69106 10778 492,'15'-34'11,"-1"9"11,-1 11 10,-1 9 11,-1 9 4,0 10-3,-2 7-2,0 10-3,-3 2-3,-1-5-6,-2-5-5,-2-5-6,-1 0-2,0 5 0,0 5 1,0 5 0,0 1-1,-2 0-4,0-1-4,-2-2-3,0 2-3,-2 1-4,0 2-3,-1 2-3,-1-1-6,0-6-8,0-4-9,1-5-9,-2-7-7,0-8-7,-2-10-7,0-8-7,0-8 1,-1-5 11,0-6 11,0-6 9,2-1 10,1 3 7,2 5 8,2 4 8,1 3 3,0 2-1,0 5 0,1 1 0,0 2 5,3-1 13,4-1 11,2-1 12,3 0 4,2 2-3,2 3-4,1 1-3,3 1-5,1 0-4,3 0-5,2 1-4,-1 0-3,-2 2 0,-1 2-2,-2 2 0,-2 2-4,-1 2-6,-1 2-8,0 2-6,-3 0-6,-1 1-5,-2 0-5,-2 0-4,0-2-3,2-3 1,1-2 0,3-3 1,1-5 3,0-6 5,-1-6 4,1-5 4,0-3 5,0 3 2,-1 2 3,1 1 3,-1 2 5,0 3 7,-2 1 7,-1 3 7,-1 3 10,-4 6 15,-3 6 14,-2 6 14,-3 4 0,-2 3-15,-1 3-16,-3 3-16,0 1-8,2-1-4,2-1-2,3-1-4,0-1-5,3-3-7,2-1-6,3-2-7,1-3-3,3-3 3,3-3 2,4-2 2,2-4-3,3-2-7,3-3-8,3-3-7,-1-1-1,-1 4 6,-4 2 6,-3 4 6,-4 2 5,-5 4 4,-4 2 4,-6 4 5,-4 1 4,-3 1 8,-5 1 6,-4 1 6,-2 2 4,-1 1 0,-1 3 0,-1 1 0,1 2-2,1 1-4,3 1-4,1 1-4,2-1-2,1-3-1,0-3-1,2-3-1,1-2-2,1-1-2,0-1-1,2 0-3,2-3-1,6-3 1,5-2 0,4-4 1,3-1 0,3-2 0,2 0 0,2-2-1,1 0-1,1 1-5,1-1-5,1 0-4,0 0-6,1 2-8,-1 0-6,1 2-8,-2-1-2,-1 0 2,-3-2 2,-1 0 2,-2-1 2,-1 0 1,-1 0 3,0 1 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1"/>
    </inkml:context>
    <inkml:brush xml:id="br0">
      <inkml:brushProperty name="width" value="0.03298" units="cm"/>
      <inkml:brushProperty name="height" value="0.03298" units="cm"/>
      <inkml:brushProperty name="color" value="#00BFF3"/>
    </inkml:brush>
  </inkml:definitions>
  <inkml:trace contextRef="#ctx0" brushRef="#br0">73350 11677 667,'16'-6'137,"-1"2"-36,1 4-36,-1 2-37,-1 4-27,-3 2-16,-3 3-19,-2 3-16,-3 0-4,0-1 9,-2-2 9,0-2 10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1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73037 12350 655,'-6'9'9,"6"3"19,4 3 19,6 3 18,2 1 3,1-1-13,1-1-12,1-1-14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2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78741 11844 549,'0'-15'0,"2"4"0,0 3 0,2 3 0,3 0 5,7-2 10,7-2 9,7-2 10,2 1 6,-3 3 3,-3 2 1,-3 4 2,-3 2-2,-1 2-7,-2 2-7,-2 2-7,-3 2-7,-1 3-4,-2 3-7,-2 3-5,-5 4-2,-6 3 0,-7 4 0,-7 5 0,-6 0-1,-3-2-6,-5-1-3,-2-3-5,-2-2-1,3-3 2,3-3 3,3-3 3,3-3 1,1-3 4,3-2 1,1-4 3,6-1 5,7 0 5,8 0 7,8 0 6,6-1 1,5-1-4,5 0-4,5-1-4,3-2-3,0-1 1,2 0 0,1-1 0,0-1-6,1 2-10,-1 0-12,0 2-11,-2-1-8,-2 0-3,-3-2-4,-3 0-4,-2 0 2,-3 0 7,-1 2 7,-2 0 8,-3 1 1,-1-2-2,-2 0-3,-2-1-2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3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81250 11506 564,'0'-15'3,"0"1"5,0 1 7,0 0 6,3 3 4,6 1 4,5 2 4,7 2 4,3 3-1,1 4-3,1 4-4,0 4-4,2 3-3,1 5-2,1 3-2,1 5-3,-2 2 0,-4 1-1,-3 0 0,-5 2 1,-3 1-7,-4-1-11,-5 0-13,-2 0-11,-5-1-8,0-3-2,-3-3-2,-2-3-2,-2-3-2,-2-3-3,-1-3-2,-3-2-2,0-4 3,3-3 8,1-2 9,2-4 9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3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81437 10908 535,'29'-48'12,"-19"31"25,-20 30 23,-19 31 25,-11 13 2,1-1-17,0-2-19,0-2-19,0-3-13,0-1-9,0-2-8,0-2-10,2-3-4,7-4 1,6-4 0,5-3 0,5-5-11,2-4-23,4-3-25,3-4-22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3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83350 11078 606,'2'-15'4,"4"2"9,4 3 9,3 1 8,3 2 7,2 0 3,0 2 4,1 1 3,3 0-2,7 2-7,5 0-7,6 2-8,2 0-8,-2 2-10,-2 0-12,-1 2-9,-4 1-9,-4 3-8,-3 3-7,-5 4-7,-4-1-2,-6-1 5,-6-3 3,-6 0 4,-4-3 3,0 1 3,-2 0 1,0 0 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4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83100 12450 612,'18'0'124,"7"0"-27,5 0-28,7 0-27,2 0-17,2 2-8,0 0-6,2 2-8,-1-1-5,0 1-2,-2 0-2,0 0-1,-4-1-14,-6 1-22,-5 0-22,-6 0-24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4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86425 10118 423,'8'-29'6,"0"7"11,-1 5 12,1 7 11,-1 7 5,0 9-1,-2 11 0,0 10-2,-3 4-5,-1 2-7,-2 1-7,-1 1-8,-2 0-6,2 0-3,0 0-3,2 0-4,0-2-3,0-5-3,0-5-3,0-5-3,1-4-2,3-4-2,4-5-3,2-3-1,3-6-3,3-7-1,3-9-2,4-7-3,0-6 1,1-1 3,-1-2 1,0-2 2,-1 0 3,-4 3 4,-5 4 2,-3 2 4,-3 2 5,-2 3 5,-3 2 6,0 1 5,-2 5 13,0 7 17,0 6 18,0 8 18,0 5 1,0 5-13,0 5-15,0 5-14,0 5-9,0 6-4,0 6-5,0 7-4,-2 4-3,-2 7-1,-4 5-2,-2 7-1,-2 0-3,1-3-5,-1-5-2,0-3-5,1-5-3,1-5-3,0-4-2,2-6-3,0-5-2,1-7-1,-1-7-1,0-7-1,-1-4 0,-4-3 2,-2-1 2,-3-2 2,-2-4 1,-1-8-1,-1-6-1,-1-7-1,1-5 2,3-3 3,3-3 5,3-2 3,3-2 4,4 1 5,4 2 3,4 0 5,5 1 2,7-1-3,7 1-1,8 0-2,3 1-3,2 5-4,2 3-4,2 5-5,1 2-5,0 2-9,1 3-8,-1 1-8,-3 2-1,-4 2 6,-5 2 6,-5 2 6,-4 1 4,-3-2 2,-3 0 1,-2-1 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4"/>
    </inkml:context>
    <inkml:brush xml:id="br0">
      <inkml:brushProperty name="width" value="0.03282" units="cm"/>
      <inkml:brushProperty name="height" value="0.03282" units="cm"/>
      <inkml:brushProperty name="color" value="#00BFF3"/>
    </inkml:brush>
  </inkml:definitions>
  <inkml:trace contextRef="#ctx0" brushRef="#br0">88400 11178 670,'3'-15'8,"6"2"15,5 3 17,7 1 16,5 2 2,5 0-11,4 2-9,6 1-12,0 0-8,-2 2-7,-3 0-6,-3 2-8,-4 0-9,-3 2-10,-5 0-10,-3 2-11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1130 2051,'0'0,"0"0,0 0,0 0,18 0,-18 18,17-18,-17 0,18 18,-18-18,18 17,0-17,-1 0,1 18,0-18,17 17,1-17,0 18,-19-18,19 18,17-18,-17 17,17-17,-17 18,17-18,-18 0,19 0,-19 18,1-18,-1-18,19 18,-19 0,1-18,-1 18,1 0,-1-17,-17-1,18 18,-19-18,19 1,-18 17,-1-18,-17 18,18-17,0 17,-18-18,18 18,0-18,-1 18,-17-17,18 17,0-18,0 0,-1 18,1-17,0-1,0 18,0-17,-1 17,1-18,0 0,0 1,-1-1,1 18,0-17,-18-1,18 18,-1-18,-17 1,18-1,-18 0,18 1,0-1,-18 1,18-1,-18 0,17-17,-17 17,18-17,0 18,-18-19,0 19,18-19,-18 19,0-18,0 17,17 0,-17-17,0 17,0-17,-17 18,17-1,0 0,-18 1,18-1,-18-17,18 17,-18 1,1-1,-1 0,0 1,0-1,0-17,-17 17,17 1,-17-19,17 19,0-1,-17 1,17-1,0 18,-18-18,1 1,17 17,-17-18,17 0,0 18,-18 0,19-17,-19 17,18 0,-17-18,17 18,-17 0,17 0,-18 0,1 0,17-17,-18 17,1 0,-18 0,17-18,-17 18,17 0,-17 0,17 0,1 0,-19 18,19-18,-1 0,-17 17,0 1,17-1,1 1,-19 0,19-18,-1 17,19 1,-19 0,0-1,1 1,-1-1,1 19,-1-19,1 19,-19-19,19 18,-1-17,1 0,-1 17,1-17,-1 17,1-18,-1 1,18 0,-17 17,17-18,0 19,18-1,-17-17,-1 17,18-18,-18 19,18-19,0 1,0 17,0-17,0-1,0 1,0 0,0-1,0-17,18 18,-18 0,0-18,18 17,-18-17,17 18,1-1,-18-17,18 18,-18 0,18-18,-18 17,17-17,1 0,-18 18,18-18,-18 0,18 18,-18-18,17 0,-17 0,18 0,0 17,0-17,0 18,17-18,1 17,-19-17,19 18,-1-18,1 18,0-18,-1 0,1 0,-1 0,18 0,-17 0,17 0,-17 0,-1 0,1 0,-1 0,1 0,0 0,-1 17,1-17,17 0,-18 0,1 18,0-18,-1 0,-17 0,17 0,-17 0,0 0,-18 0,18 0,-18 0,17 17,-17-17,0 0,0-17,0 17,18 0,-18 0,0 0,18 0,-18 0,18 0,-18 0,18 0,-1 0,-17 0,18 17,-18-17,18 0,-18 0,0 0,18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5:5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28248 33490 1000,'-98'-55'0,"24"14"0,23 16 0,23 14 0,10 7-7,-7 2-11,-5 0-12,-6 2-12,-1 0-2,7 0 10,6 0 10,5 0 9,5 0 6,1 0 3,2 0 1,2 0 2,1 0 1,1 0 1,-1 0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46397 40494,'-16'15,"1"-7,-1 0,32-16,-1 0,32 0,0 1,24-1,-1 0,9-8,-1 1,-7-1,-1 1,-31 7,0 0,-23 8,0 0,-24 16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89006 10547 468,'-9'-7'5,"-2"0"8,-2 2 10,-1 1 8,-1 3 8,3 7 8,1 7 7,2 8 7,2 5-2,2 6-9,3 6-10,1 6-10,-1 4-6,0 2-4,-3 2-3,-2 1-3,0 1-9,0-2-15,2-3-15,1 0-14,0-7-4,2-9 7,0-8 6,2-8 7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5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90162 10363 489,'7'-15'66,"1"4"-9,0 3-10,0 2-10,2 2-6,5 1-1,5-1-1,5 0-1,3 0-2,-1 2-3,0 0-2,1 2-3,-2 2-3,-3 6-1,-3 4-2,-3 5-3,-4 3-1,-5 3-1,-4 1-2,-6 3-1,-4 1 0,-7 1 0,-6 0 2,-5 2-1,-5 1-1,-3 1-4,-3 0-5,-2 2-4,-3 0-2,-1-2 0,0 0 1,-1-1 0,2-3 2,7-3 3,7-5 3,7-3 2,5-3 3,3-1 0,2-1 1,4 0 0,2-2 0,2 1-2,2 0-2,2 0-1,3-2 0,6-1 1,4-2 1,5-2 1,3-2-5,3-1-13,1 0-12,2-1-13,0-1-4,-1 0 3,-3 0 5,-1 0 3,-4-1 0,-3-1-6,-5 0-6,-3-1-5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5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89926 11539 573,'-24'-18'11,"15"9"22,14 10 22,16 10 22,8 6 3,4 3-14,4 3-16,4 3-15,2 0-17,0-2-17,0-1-17,0-3-17,-4-2-14,-7-3-12,-9-3-11,-7-2-11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5"/>
    </inkml:context>
    <inkml:brush xml:id="br0">
      <inkml:brushProperty name="width" value="0.03387" units="cm"/>
      <inkml:brushProperty name="height" value="0.03387" units="cm"/>
      <inkml:brushProperty name="color" value="#00BFF3"/>
    </inkml:brush>
  </inkml:definitions>
  <inkml:trace contextRef="#ctx0" brushRef="#br0">92750 10881 649,'2'-14'40,"6"5"2,4 3 3,5 4 2,4 2-3,3 0-8,3 0-6,3 0-9,1 0-5,2 2-3,1 0-3,0 2-4,-1 1-6,-3 3-8,-5 3-8,-3 4-9,-5-1-8,-5 0-4,-5-1-7,-4 0-4,-5-2-2,0-1 3,-3-1 4,-2 0 2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6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92477 12000 602,'-10'0'9,"10"0"19,12 0 19,10 0 18,8 1 4,6 2-12,6 2-13,6 2-11,2 0-10,-2 1-8,-2 0-7,-2 0-9,-4-1-16,-7 1-26,-7 0-26,-7 0-25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26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95026 10337 431,'1'-16'7,"2"2"12,2 1 13,2 1 13,4 1 5,7 0-5,7 2-3,7 1-4,4 0-3,2 2-2,2 1-2,3 1-2,-3 1-2,-4 3-4,-5 4-4,-5 2-2,-5 3-4,-5 4-2,-5 2-3,-4 3-3,-6 2-3,-5 3-1,-4 1-1,-5 3-2,-7 3-2,-9 6-2,-9 6-3,-8 6-2,-4 0-1,0-4 0,2-6 1,0-4 0,3-4 1,4-3 2,4-4 2,4-1 2,3-4 2,5-1 2,3-3 3,5-1 3,5-2 2,10-2 4,8-3 2,10-1 3,8-1 1,10-2-1,10 0-1,10-2-1,6 0-4,1-2-5,3 0-5,2-2-4,0 1-9,-1 2-9,-1 2-11,-1 2-10,-5 1-3,-8 0 5,-10 0 4,-8 0 5,-7 0-2,-5 0-12,-5 0-10,-4 0-10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2"/>
    </inkml:context>
    <inkml:brush xml:id="br0">
      <inkml:brushProperty name="width" value="0.04995" units="cm"/>
      <inkml:brushProperty name="height" value="0.04995" units="cm"/>
      <inkml:brushProperty name="color" value="#00BFF3"/>
    </inkml:brush>
  </inkml:definitions>
  <inkml:trace contextRef="#ctx0" brushRef="#br0">68941 29354 440,'1'-15'6,"0"4"11,2 3 11,0 3 11,0 2 4,0 3-6,-2 4-4,0 2-6,-1 4-3,0 4-2,0 3-3,0 5-3,-1 3-2,0 5-1,-2 3-1,0 4-2,-1 2-1,-2-2 0,0 0-1,-1-1 0,-1-3-2,2-2-4,1-3-3,0-3-3,4-6-5,6-7-8,6-8-5,6-8-8,3-9 0,1-11 3,0-11 3,3-10 5,-2-5 1,0 2-3,-1 2 0,0 2-3,-3 4 2,-3 4 7,-3 5 5,-3 5 6,-1 4 3,-2 3-2,-1 3-1,0 3-2,-2 4 10,-2 6 23,-2 6 22,-2 6 21,-1 3 5,0 3-16,0 2-15,0 1-15,1 4-9,0 3-3,2 5-3,0 3-4,1 7-1,-2 10 1,0 10 0,-1 9 1,-3 3-1,-2-3-2,-3-5-2,-3-3-1,-2-3-3,2-1-1,1-1-3,1 0-1,0-2-2,2-1-3,1-1-1,1 0-2,0-4-1,0-6-1,0-6-1,0-6-1,0-5-1,-1-5-1,-2-4-1,0-6-2,-2-5 2,-3-2 1,-3-6 3,-3-2 3,-2-6 0,-1-6 3,-1-5 0,-1-6 2,1-4 3,5-1 2,3-1 5,5 0 3,4-1 2,6 1-1,6 1 0,6 2 0,6-1-1,7 1-4,7 0-2,7 0-3,4-1-6,2 1-9,2 0-10,2-1-9,-4 4-1,-8 5 7,-9 7 7,-9 5 7,-4 3-1,0 0-8,-1 1-10,1-1-9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3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71190 30812 553,'-5'-7'9,"8"1"17,6 0 18,7 2 18,4 0 2,-1 0-13,1 0-13,-1 0-12,3 0-6,5 1 2,5-1 2,5 0 1,0 0-3,-4 2-11,-4 0-9,-3 2-9,-5 1-9,-3 4-9,-4 2-7,-4 3-9,-4 2-5,-3 2 1,-2 0-2,-4 1 0,-1-1 1,-2-3 3,0-3 3,-1-2 3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3"/>
    </inkml:context>
    <inkml:brush xml:id="br0">
      <inkml:brushProperty name="width" value="0.03274" units="cm"/>
      <inkml:brushProperty name="height" value="0.03274" units="cm"/>
      <inkml:brushProperty name="color" value="#00BFF3"/>
    </inkml:brush>
  </inkml:definitions>
  <inkml:trace contextRef="#ctx0" brushRef="#br0">71000 31613 671,'19'7'115,"9"-2"-26,7-3-25,8 0-25,4-4-21,-2 0-15,-1-3-14,0-2-16,-2 0-6,-2 1 5,-2 1 4,-1 0 4,-6 1-4,-6 1-10,-7-1-12,-6 0-11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3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73286 29977 469,'-2'-10'11,"0"10"23,-3 12 23,-2 10 23,-2 9 4,-2 8-11,-1 8-13,-3 8-12,0 1-11,-1-1-11,0-4-10,1-2-12,0-5-5,0-3-3,2-4-3,1-3-1,1-5-10,3-6-14,1-4-15,2-4-14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47117 40800,'-32'0,"9"23,-1 1,16-16,1 0,-1 23,0 0,8 16,0 0,8 0,0 0,7 0,1 0,-8 0,0 0,-1-16,1 1,0-9,0 0,-8-7,0 0,-31 7,-1 1,-7-9,0 1,-8-8,0 0,31-24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3"/>
    </inkml:context>
    <inkml:brush xml:id="br0">
      <inkml:brushProperty name="width" value="0.04029" units="cm"/>
      <inkml:brushProperty name="height" value="0.04029" units="cm"/>
      <inkml:brushProperty name="color" value="#00BFF3"/>
    </inkml:brush>
  </inkml:definitions>
  <inkml:trace contextRef="#ctx0" brushRef="#br0">73800 31300 546,'14'15'102,"-1"-1"-16,-2-1-16,-2 0-15,-1-1-12,1 1-8,2 1-7,0 1-8,1 0-8,1-1-10,1-1-9,2 0-9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3"/>
    </inkml:context>
    <inkml:brush xml:id="br0">
      <inkml:brushProperty name="width" value="0.05335" units="cm"/>
      <inkml:brushProperty name="height" value="0.05335" units="cm"/>
      <inkml:brushProperty name="color" value="#00BFF3"/>
    </inkml:brush>
  </inkml:definitions>
  <inkml:trace contextRef="#ctx0" brushRef="#br0">74707 29650 412,'-21'32'161,"6"0"-37,7 2-35,5 1-37,2 2-20,0 2-5,-2 4-5,0 2-5,0 1-3,0-4-4,1-2-2,2-4-2,0-2-2,2-3 1,1-3 0,0-3 2,1-3-3,0-1-3,0-3-6,0-1-3,-2-1-5,-1-1-5,-2 1-5,-1 0-4,-5-1-3,-4-1 2,-5-1 0,-5-1 1,-4-1 1,-1 0 1,-3-2 1,-1-1 2,-1 0-1,0-2-4,0-1-4,-1 0-3,4-2-3,5-2 0,7-2-1,5-2-1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4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75800 29540 532,'7'-15'0,"-1"2"0,0 3 0,-2 1 0,1 1 4,0 1 7,1-1 7,2 0 8,2 0 7,3-2 6,5 0 6,3-1 6,2 1 1,-1 3-5,-1 2-3,-1 4-6,0 1-7,1 2-11,1 0-12,1 2-10,-2 0-5,-3 1 1,-4 2 1,-4 0 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36"/>
    </inkml:context>
    <inkml:brush xml:id="br0">
      <inkml:brushProperty name="width" value="0.02606" units="cm"/>
      <inkml:brushProperty name="height" value="0.02606" units="cm"/>
      <inkml:brushProperty name="color" value="#00BFF3"/>
    </inkml:brush>
  </inkml:definitions>
  <inkml:trace contextRef="#ctx0" brushRef="#br0">76350 35179 844,'7'-21'9,"-1"5"21,-1 5 18,0 5 21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5"/>
    </inkml:context>
    <inkml:brush xml:id="br0">
      <inkml:brushProperty name="width" value="0.04638" units="cm"/>
      <inkml:brushProperty name="height" value="0.04638" units="cm"/>
      <inkml:brushProperty name="color" value="#00BFF3"/>
    </inkml:brush>
  </inkml:definitions>
  <inkml:trace contextRef="#ctx0" brushRef="#br0">69546 35850 474,'-15'0'2,"2"0"4,3 0 5,1 0 4,3 0 8,4 2 11,4 0 12,4 2 10,6 0 3,9 0-10,9-1-7,9 1-10,2 0-6,-2-2-5,-4 0-4,-2-2-6,-4 2-3,-5 4-3,-5 4-3,-5 4-3,-4 3-1,-4 7 0,-4 3-1,-4 6-1,-5 3 1,-6 1 0,-5 0 1,-7 2 0,-2-1 2,0 0 0,-1-1 2,1-1 0,-1-2 2,-1-2 1,-1-2 2,0-1 0,0-3 1,3 0-2,3-1 0,3 0-1,1-2 1,1 2 0,-1 1 0,1 1 1,4-2-2,10-5-5,10-5-5,10-4-6,5-5-4,3-3-3,1-2-5,3-4-3,-1-1-4,0-2-4,-1 0-2,-1-1-4,-2 0-5,-3 0-5,-3 2-5,-2 1-6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6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69544 37192 561,'-29'-9'4,"5"0"9,5-1 8,5-1 8,6 0 8,8 2 7,8 2 9,7 3 7,7 2-2,5 5-12,5 6-11,5 4-11,2 4-12,0 3-10,0 3-9,0 3-11,-1 0-10,-3-2-10,-4-2-11,-2-1-11,-4-4-3,-5-3 5,-5-4 3,-4-4 4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6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72191 36816 619,'-4'-7'7,"8"2"15,8 2 13,7 2 15,6 1 6,3 0-4,3 0-2,3 0-3,-1 1-10,-2 2-16,-3 2-18,-3 2-15,-4 2-14,-5 5-10,-5 3-9,-4 5-10,-4-1-1,0-3 8,-2-5 7,0-3 8,-2-3 4,0 0 2,-2-2 1,0 0 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6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72200 37700 680,'-9'6'4,"0"-1"7,-1-2 8,-1-2 8,4 0 6,11 2 6,12 2 6,10 2 5,6-1-4,2-1-16,2-2-15,2-2-15,1 0-15,-2 0-14,0 2-14,-1 0-14,-5 0-5,-6 0 6,-7-2 6,-6 0 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7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74091 37100 506,'-29'2'79,"7"6"-13,5 4-12,7 5-14,2 4-7,0 3-3,0 3-2,0 3-4,1 1-2,1-2-3,0 0-2,2-1-4,0-1-1,2-1-2,0-1 0,2-1-2,1-3-1,4-5 0,2-5-1,3-4 1,3-6-6,2-6-8,1-6-9,3-6-9,1-5-2,1-5 3,1-4 4,1-6 4,-1-1 0,-5 3-6,-3 4-4,-4 2-5,-5 3 1,-2 3 7,-6 3 7,-2 3 7,-4 3 3,-2 4 1,-2 5 0,-1 3 0,-2 3-2,1 3-5,-1 4-4,0 2-5,2 2-4,3 0-4,2-1-3,4 1-3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7"/>
    </inkml:context>
    <inkml:brush xml:id="br0">
      <inkml:brushProperty name="width" value="0.03363" units="cm"/>
      <inkml:brushProperty name="height" value="0.03363" units="cm"/>
      <inkml:brushProperty name="color" value="#00BFF3"/>
    </inkml:brush>
  </inkml:definitions>
  <inkml:trace contextRef="#ctx0" brushRef="#br0">75050 37600 654,'8'14'47,"1"-1"2,2-2 2,0-2 1,0 0-3,-1 1-10,-1 3-9,0 2-10,-1 0-12,1 1-15,1-1-15,2 1-16,-2-2-11,-1-1-5,-2-2-6,-2-2-7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47450 41513,'16'0,"23"-16,0 0,0 9,0-1,16 8,0 0,-32 0,1 0,-16-16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7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75480 36505 488,'0'-13'45,"0"6"-1,0 6 0,0 6-2,0 5-1,0 5-1,0 5-2,0 5 0,0 4-4,2 1-6,0 2-5,2 3-6,0 1-4,1 2-1,2 2-2,0 2-2,0 1-1,0 0-1,-2 0 0,0 0-1,-2-1 0,1-2-2,0-2-1,0-1-1,0-4-3,0-4-1,0-3-2,0-5-2,-1-2 0,-2-1 1,-2-1 3,-2 0 1,-4-2-3,-4 1-11,-5 0-9,-5-1-11,-5 1-4,-5-1 1,-4 1 3,-6 0 2,1-2 4,4-3 5,5-3 5,5-2 6,4-3-3,3 0-9,3-2-10,3 0-10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7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76400 37078 667,'21'-15'0,"-5"4"0,-5 3 0,-4 3 0,3 0 9,11 0 16,12-1 16,12-1 18,2 0 2,-10 2-11,-8 2-10,-8 2-12,-4 2-12,5 2-13,3 2-12,5 2-13,-2-1-13,-4-1-14,-5-2-12,-4-2-14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48"/>
    </inkml:context>
    <inkml:brush xml:id="br0">
      <inkml:brushProperty name="width" value="0.04758" units="cm"/>
      <inkml:brushProperty name="height" value="0.04758" units="cm"/>
      <inkml:brushProperty name="color" value="#00BFF3"/>
    </inkml:brush>
  </inkml:definitions>
  <inkml:trace contextRef="#ctx0" brushRef="#br0">66012 29943 462,'-22'-8'0,"6"2"0,5 1 0,5 1 0,-1 1 4,-4 3 9,-5 4 9,-5 2 8,-2 7 4,1 8-1,1 8-1,1 10-1,2 3-2,3 0-4,2-1-4,4-1-3,2-3-3,2-2-2,3-3-2,1-3-1,2-3-2,3 0 0,4-1-1,2 0 0,2-2-2,1 2-2,2 1-2,0 1-2,-1 2-1,-3 3 0,-3 3 0,-2 3 1,-5 3-1,-6 4-1,-6 4 0,-5 3 0,-6 3-2,-3-2-2,-5-1-2,-3 0-2,-1-3-2,1-4-3,3-4-3,2-4-2,2-4-3,3-7-2,3-6-2,3-5-3,4-6 1,8-4 2,7-6 3,6-4 3,4-2 8,-1 2 12,1 2 13,0 2 13,0 3 8,1 4 3,1 4 3,2 4 3,-2 3-1,-1 3-7,-2 3-4,-2 3-7,-1 5-2,-1 6 3,1 8 2,0 6 3,-1 5-1,-2 4-4,-3 2-4,0 3-4,-2 1-4,0-1-3,0-1-5,0 0-3,0 1-1,0 6 0,0 7 2,0 5 1,0 4-7,0 0-11,0 2-12,0 1-13,0-7-6,2-12-1,0-13-1,1-12-1,2-10 0,0-6-1,1-5-1,2-6-1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0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88269 20316 604,'-6'-7'19,"4"2"10,4 2 10,4 2 10,4 1 2,5 2-6,5 0-8,5 2-7,1 1-4,-1 5-5,-3 4-4,-1 4-5,-5 2-2,-7 2-4,-6 3-2,-8 1-4,-7 3-2,-9 3-5,-9 2-3,-8 4-5,-5 0-1,2-2 0,0-2 0,1-1 1,3-4 0,2-4 1,3-3 1,3-5 1,4-3 4,5-4 10,5-4 9,5-4 9,4-3 3,6 0-1,4-2-3,6 0-2,5-2-4,9-2-6,7-2-6,8-1-6,4-2-3,0 2-3,0 1-2,0 1-1,0 1-5,1 2-7,-2 2-7,2 2-6,-6 0-1,-8 0 6,-9-2 7,-9 0 7,-4-1 0,0 0-6,0 0-4,0 1-6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0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91000 20362 608,'2'-27'41,"4"8"-1,3 7 1,5 8 0,2 4-1,-1 2-5,1 0-4,-1 2-3,1 1-4,-1 5-2,1 4-1,0 4-3,-3 2-8,-3 1-18,-4 0-16,-4 2-17,-4-1-9,0-3-1,-3-3-2,-2-2-1,-1-3 3,1-1 5,-1-1 7,0 0 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0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90727 21350 579,'-6'7'9,"2"-1"17,4 0 18,2-2 18,3 1 4,2 2-9,2 2-10,2 2-10,1 1-8,1 1-8,1 1-6,1 1-8,-1 1-8,-1 1-11,-2 1-10,-2 1-10,-2-1-9,1-3-3,0-3-6,0-2-4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0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92458 19499 616,'9'-17'3,"3"-1"7,4-3 6,2-1 7,0 1 3,-3 5-2,-3 4-2,-3 6 0,-1 3 0,0 2 5,0 2 4,0 2 5,-3 5-1,-2 9-6,-6 9-4,-2 9-6,-6 4-7,-4 0-11,-5 1-9,-5-1-12,0-2-3,3-4 0,5-4 1,3-3 2,3-4 0,2-3 2,3-3 1,1-3 1,4-2 0,6 0 0,5-2-2,7-1 0,3 1 5,3 0 11,1 1 11,3 2 10,-1 0 5,-1 1-1,-3 1-1,-1 1-1,-5 3-3,-7 3-4,-6 5-5,-8 3-5,-7 4-2,-7 5 0,-9 3 0,-7 4-1,-3 0-1,2-2-4,2-4-3,2-2-3,2-4-7,3-3-10,3-5-11,3-3-11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1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94600 20497 633,'0'-15'5,"2"4"12,0 3 11,2 3 12,0 1 3,3 2-2,2 0-3,2 2-2,2 1-4,5 2-4,3 2-3,5 2-5,0 1-7,-1 3-13,-3 2-11,-1 1-12,-4 2-5,-3 1 3,-4 1 4,-4 1 3,-4-1-6,-3-3-13,-2-3-14,-3-2-14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1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94280 21300 626,'-27'8'58,"9"0"-5,8-1-5,10 1-6,8 0-3,9 2-3,9 0-2,9 1-3,3 1-8,-2-1-14,-2 1-12,-1 0-14,-5-2-5,-4-1 3,-5-2 4,-4-2 2,-4-2-7,-1 0-18,-1-2-18,0 0-18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1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96543 19075 488,'0'-36'10,"0"6"20,0 5 21,0 7 19,0 6 5,2 8-11,1 8-12,0 8-11,0 9-9,0 12-5,-2 12-5,0 12-6,-2 11-5,0 11-3,-2 10-6,0 12-3,-3 13-6,-2 16-9,-3 18-8,-3 16-7,0-2-8,3-19-5,3-20-5,2-19-5,2-15-2,-2-10 1,0-9 3,-1-10 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47050 38425,'0'-15,"8"-25,0 1,7 32,1-1,39 0,0 0,-16 16,0 0,-31 46,0 1,-40 8,1 0,-8-24,0 0,23-31,0 0,48 0,-1-1,8 1,0 0,-23 23,0 1,-16 15,0 0,-24 0,1 0,-9-8,1 0,8-23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4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33609 28876 579,'-1'-21'0,"0"5"0,-2 5 0,0 5 0,0 4 11,0 5 21,1 6 22,2 4 21,0 5 2,-2 7-15,0 5-17,-2 6-16,-1 6-11,-1 4-6,-3 6-6,-2 4-7,0 2-4,1-1-2,1-1-2,1-1-1,1-5-7,2-8-12,2-9-12,2-9-12,1-8-6,2-7 2,0-6 1,2-8 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4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33550 29840 659,'14'-21'5,"-1"5"13,-2 5 12,-2 4 12,0 3 3,1-2-5,3 0-4,2-1-5,2-1-4,5 1-4,3-1-4,4 0-3,0 1-7,-3 0-11,-5 2-10,-3 1-11,-4 0-9,-1 2-8,-2 0-9,-2 2-7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4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34565 28684 486,'7'-15'2,"-2"2"6,-3 3 3,-1 1 6,0 3 8,0 6 11,2 4 12,0 6 12,0 4 1,0 7-10,-2 5-11,0 7-9,-1 4-8,0 4-3,0 4-4,0 4-3,-1 6-2,0 9 0,-2 9 1,0 9 0,-1 5-6,-2 2-15,0 2-14,-1 2-14,1-4-9,1-8-5,2-9-6,2-9-5,1-10 1,2-10 4,0-12 6,2-9 4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4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35395 29433 585,'-14'-6'10,"4"4"22,5 4 22,3 4 20,2 5 3,2 9-16,0 7-16,1 9-17,1 5-11,-2 6-6,0 4-6,-2 5-5,-1 1-6,-2-4-4,-2-4-4,-1-4-5,-2-5-4,2-6-6,1-6-6,0-5-5,1-7-4,1-7-5,-1-6-4,0-8-4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5"/>
    </inkml:context>
    <inkml:brush xml:id="br0">
      <inkml:brushProperty name="width" value="0.03728" units="cm"/>
      <inkml:brushProperty name="height" value="0.03728" units="cm"/>
      <inkml:brushProperty name="color" value="#00BFF3"/>
    </inkml:brush>
  </inkml:definitions>
  <inkml:trace contextRef="#ctx0" brushRef="#br0">35381 29449 590,'28'-42'3,"-5"10"7,-7 9 7,-5 11 6,-3 7 8,0 8 8,0 6 8,0 7 9,-2 5-3,-1 5-11,-2 3-13,-2 5-11,-2 0-7,-4 0-1,-2-1 1,-3-1-2,-1-4-9,4-4-20,3-5-20,2-4-20,4-7-3,4-5 12,4-6 12,4-5 12,1-3 8,-1 2 3,-1 2 4,-1 2 4,-2 7 7,-4 14 12,-4 12 12,-4 12 12,-5 6 3,-6-2-9,-5-2-8,-7-2-7,-1-3-6,3-6-4,3-4-5,3-4-3,3-7-2,1-3 0,2-6-1,3-4 1,1-5-8,2 0-15,2-3-16,2-2-14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5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36200 29866 514,'8'-7'2,"0"2"6,-1 2 4,1 2 4,1 1 9,2 2 10,2 0 10,1 2 11,1 1 2,-1 5-8,-1 4-7,0 4-7,-2 4-6,-1 5-7,0 4-6,-2 6-5,-2 4-5,-2 4-1,-4 4-3,-2 4-2,-3 0 0,-2-2-2,-2-4 0,-1-2-1,-2-6-1,2-6-4,1-7-4,1-7-3,1-10 0,2-14 2,2-14 2,2-13 3,4-10 2,7-4 1,8-6 2,6-4 1,2-1-7,0 3-14,-1 2-14,-1 4-14,-3 6-3,-5 8 9,-5 9 8,-4 9 8,-3 4 2,0 2-3,0 1-4,0 1-3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6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37707 27550 553,'-7'14'0,"2"-1"0,3-2 0,1-2 0,1 4 9,0 11 17,0 11 18,0 10 18,1 3 3,1-6-10,3-6-11,2-5-10,2-6-8,4-3-7,2-5-5,3-3-5,2-4-4,3-2 2,1-4 0,3-2 1,-1-3-4,0-1-12,-1 0-10,0-1-11,-6 0-7,-7 4-4,-8 2-3,-8 4-4,-7 2 2,-8 5 9,-6 4 8,-6 3 8,-4 3 6,1-1 3,1 1 4,2-1 4,2-1 3,5-3 4,5-3 4,5-2 3,6-4 4,8-1 5,8-2 4,8-2 6,4-2-1,4-2-3,3-2-4,3-2-3,0-1-5,-1 2-4,-3 0-5,-1 2-4,-4 1-4,-5 4-3,-5 2-4,-5 3-3,-5 5-3,-8 4 0,-6 4-2,-7 7 0,-4 0 0,-1 0 1,-1-1 2,0-1 1,-3-2 2,1-1 2,-2-3 1,-1-1 3,0-3 2,2-1 3,0-2 3,1-3 3,2-1 3,5-2 3,3-2 1,5-2 4,7-4 1,12-6 4,11-6 1,13-6 4,6-3-3,2-3-5,2-1-6,2-2-5,-1 1-4,-2 8 0,-3 7-1,-3 7 1,-5 6-2,-6 5 0,-5 7-2,-6 6 0,-5 4 0,-2 5 5,-4 3 2,-2 4 4,-4 1 3,-2-2 3,-3-2 2,-3-1 2,-1-3-1,2-4-1,2-2-4,3-2-3,4-6-9,8-3-16,7-6-17,9-4-16,3-6-7,-1-4 2,-1-6 2,-1-3 2,-2-3 3,-3 4 2,-3 3 2,-2 3 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7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39984 27377 442,'-7'-6'5,"-1"2"9,0 4 11,0 3 9,1 2 2,0 3-2,2 3-4,1 4-4,-1 4-2,0 9-1,-2 7 0,0 8-2,1 0-2,4-6-5,4-7-5,4-7-6,4-6-3,5-5-3,6-4-2,4-6-3,2-3-3,0-4-4,1-2-4,-1-3-4,-1-1-1,-1 4-1,-3 2 0,-1 4-1,-7 4 2,-9 6 1,-10 5 3,-9 7 2,-7 1 3,-3-1 6,-3-2 4,-3-3 5,0-1 4,1 0 2,3-2 2,2-1 2,2-1 2,5-2 1,3-2 1,4-2 2,4-2 0,6 1 0,5 0-1,4 0-1,4-2 0,5-2-1,4-3 0,3-4-1,3 0-1,1-1-3,1 0-1,1 0-2,-3 1-4,-4 2-6,-5 2-7,-4 2-5,-6 3-3,-3 2-1,-4 4 0,-4 2 0,-5 3 1,-5 3 3,-7 3 3,-5 3 3,-5 2 2,-1-1 2,-2 1 1,-2-1 1,-2 1 2,1-1 2,0 1 1,0-1 2,0 1 3,3-1 3,2 1 3,1-1 4,4-1 2,5-3 3,5-3 2,5-2 2,4-4 1,6-3-2,4-2-1,6-4-2,5-3-1,7-6-3,7-4-3,7-5-2,4-3-3,3-1-5,4-1-6,3-1-4,-1 0-4,-1 3-4,-2 1-4,-2 3-4,-4 2-1,-5 4 3,-7 4 2,-5 4 3,-6 3 3,-1 0 6,-4 2 6,-3 0 6,-2 2 6,-2 4 8,-2 2 8,-2 3 7,-1 3 3,0 3-1,0 3-2,0 3-2,0 3-3,2 3-3,0 3-5,2 2-3,2 4-2,5 2-2,5 4 0,6 2-1,1 2-6,1 0-12,-1 0-12,1 0-11,-2-2-8,0-2-7,-1-4-4,0-2-7,-4-5 2,-3-6 9,-4-5 8,-4-6 9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7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40018 30347 594,'-15'-7'0,"4"0"0,3 2 0,3 1 0,0 3 8,-2 7 17,-2 7 17,-2 8 16,-1 4 4,-1 6-7,-2 5-9,0 5-6,0 0-9,-1-2-9,0-4-9,1-2-10,-1-3-5,2-3-6,1-4-3,1-1-5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7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40600 29900 558,'17'8'80,"1"0"-16,3-1-16,1 1-16,-1-1-8,-3 0-1,-4-2-1,-4 0-1,-1 0 0,5 5 3,4 4 2,3 3 3,3 5-8,1 3-15,1 4-15,1 5-16,-3-1-4,-7-4 6,-7-3 8,-6-5 7,-6-3-8,0-3-21,-3-3-22,-2-2-22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48899 39650,'0'31,"-8"1,0-1,-8 0,1 1,-17 30,1 1,-8-8,0-1,8 1,-1 0,25-47,-1 0,0-8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39597 31289 530,'-12'0'45,"6"0"1,8 0-1,6 0 1,7 0-4,6 0-5,5 0-7,6 0-5,2 0-5,-3 2-3,-3 0-2,-3 2-3,-3 1-2,-3 5-1,-3 4-1,-3 4-1,-4 3 0,-6 5 0,-6 3 0,-6 4 1,-5 3-2,-3 0-2,-5 2-2,-3 1-2,-2-3-2,1-4 1,1-5-1,1-5 0,2-6-5,3-5-8,3-6-10,3-6-9,3-7-5,4-10-2,4-8-3,4-8-2,3-6 0,4 0 4,2-2 4,3 0 3,2 1 5,1 4 6,2 3 6,0 5 6,-2 4 6,-1 5 9,-4 5 6,-3 5 8,-3 5 12,-4 6 17,-4 6 17,-4 6 17,-5 4 1,-7 7-15,-7 3-15,-7 6-16,-4 3-11,0 0-10,-2 2-8,0 1-10,-1-1-13,1-2-15,2-2-16,0-2-17,4-4-5,7-7 3,7-7 4,7-6 3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8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42500 30300 504,'21'23'113,"-4"1"-19,-3-1-20,-5 1-19,-2-1-13,-2 1-6,-3-1-7,0 1-6,-2-1-7,0 2-6,0 1-7,0 1-6,-2 0-9,0 1-10,-3-1-11,-2 1-10,0-3-4,1-4 5,1-3 5,0-4 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29:58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42800 30161 579,'49'-49'56,"-12"14"-9,-12 12-8,-11 13-10,-2 4-3,9-2 2,9-3 3,9-3 2,2 0-1,-2 2-4,-4 4-4,-2 3-4,-4 2-6,-5 2-4,-5 2-7,-5 2-4,-4 2-5,-4 3-2,-4 4-2,-4 2-3,-4 2-1,-2-1 0,-3 1 0,-3-1 1,-2-1-1,0-3-2,1-2-1,-1-4-2,1-2 0,3 0 0,1-2 0,2 0 0,2-3-2,2-2-6,3-3-6,1-3-5,1-2 0,0 2 3,0 1 4,0 1 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00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43012 30256 513,'3'-16'4,"7"-3"6,8-2 6,6-1 7,0 1 2,-4 3-3,-4 4-2,-6 5-4,-2 2-1,0 2-4,-1 2-1,1 2-2,-1 2 2,-2 2 8,-2 2 9,-2 2 8,1-1-3,6-1-14,4-2-13,5-2-13,2-2-6,1-2 3,-1-2 1,1-1 4,0-1 1,-1 2 2,1 2 2,-1 2 2,-1 1 1,-3 2-1,-2 0 1,-4 2-1,-2 1 0,-2 1 1,-3 3 0,0 2 0,-4 1 0,0 0 0,-3-1-1,-2 1 0,-3 1-1,-3 1-1,-5 3-1,-3 2-1,-4 1-1,0 1 0,-1 1-1,0 1 0,-3 0 1,-1 1 0,-2-1 1,-2 1 1,-1-3 1,1-1 0,2-5 0,0-1 2,2-3 0,1-1 3,3 0 3,2-2 1,6-3 6,14-4 9,12-6 9,13-4 8,9-3 0,5-1-9,4-2-9,6 0-10,0 1-7,-2 1-8,-4 2-7,-2 3-7,-4 0-7,-3 2-6,-5 0-6,-4 2-6,-3 0-3,-2 0 2,-4 0 3,-3 0 1,-3 0 1,-4 1-2,-4-1 0,-4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00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43646 28682 436,'-8'-22'2,"2"3"2,1 3 3,1 3 3,1 7 11,0 12 20,2 11 21,0 13 19,1 9 4,0 8-15,0 8-14,0 7-14,0 10-11,0 11-7,0 11-8,0 10-6,0 7-8,-2 5-8,0 3-7,-1 5-8,-1 2-2,2 2 1,0 2 2,2 2 2,0-9-2,0-21-8,0-20-8,0-21-6,0-12-7,2-6-4,0-4-6,2-5-4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01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45783 29786 462,'-7'7'9,"16"-2"19,17-2 17,17-2 19,7-1 1,-3 0-18,0 0-16,-3 0-18,-4 1-10,-4 4-4,-5 2-3,-5 4-4,-6 3-1,-5 5 1,-6 5 0,-6 5 2,-6 2 2,-6 0 0,-6 1 2,-5-1 2,-6 2 6,-3 4 9,-5 4 11,-3 5 10,0-3 3,4-6-5,4-8-5,3-5-5,4-7-3,3-1-2,3-4-2,3-3-2,2-7-9,2-14-18,2-11-16,3-14-17,2-7-8,5 0 0,6-2 1,4 0 1,5-5 2,3-8 3,4-7 4,5-9 4,0 3 5,-3 11 6,-4 12 8,-1 12 7,-4 9 6,-3 5 7,-3 6 6,-3 7 6,-2 4 10,-2 4 12,-2 4 13,-2 4 13,-3 5 2,-6 7-7,-4 7-7,-5 7-8,-4 6-6,-3 6-7,-3 6-5,-3 6-7,-1 1-6,0-5-5,-1-3-7,1-4-4,2-4-8,5-7-7,5-6-7,5-5-8,7-8-8,10-9-7,10-9-8,9-7-7,4-5 2,-5 2 11,-3 2 10,-5 3 11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01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47250 30900 565,'34'2'-6,"-8"4"11,-8 4 11,-10 3 10,-5 3 8,-2 0 2,-2-1 3,-2 1 3,-1-2 0,0-1-6,0-2-4,0-2-6,3-3-6,4-1-9,5-2-7,6-2-9,3-1-3,3-2-2,3 0 0,3-1 0,0-1 1,-1 2 2,-3 0 3,-1 2 3,-4 2 3,-3 5 4,-4 6 2,-4 4 5,-3 2 1,-1-1 3,0-1 1,-1-1 2,-2-1-1,-1-1-7,0-1-6,-1 0-5,-1-5-10,0-6-12,0-8-13,0-6-12,1-3-5,0 3 3,2 1 4,0 2 2,2 1 2,0-2 0,2 0 0,0-1 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02"/>
    </inkml:context>
    <inkml:brush xml:id="br0">
      <inkml:brushProperty name="width" value="0.05514" units="cm"/>
      <inkml:brushProperty name="height" value="0.05514" units="cm"/>
      <inkml:brushProperty name="color" value="#00BFF3"/>
    </inkml:brush>
  </inkml:definitions>
  <inkml:trace contextRef="#ctx0" brushRef="#br0">48237 29314 399,'16'-7'100,"5"1"-19,2 0-19,3 2-21,2 0-11,2 0-6,3 0-4,1 0-6,0 0-5,-2-2-5,-1 0-4,-3-1-5,-2 0-5,-5 2-5,-3 2-4,-4 2-5,-7-1-6,-9-6-8,-8-4-7,-9-5-8,-3-2 1,1 1 10,2 1 8,3 1 10,0 0 8,2 2 7,1 1 6,1 1 7,1 1 7,0 0 4,2 2 7,1 1 4,1 2 8,2 4 10,2 4 8,2 4 9,1 4 0,0 5-11,0 5-10,0 5-11,0 3-5,0 3 0,0 1 1,0 2 0,0 2-2,2 3-5,1 1-3,0 2-5,0 0-2,0-2-2,-2-2-2,0-2 0,-2 0-6,-2 1-8,-2 0-8,-2 2-9,-1-3-3,-2-6-1,0-5 0,-1-6-1,-2-6 1,-2-3 2,-1-4 1,-3-4 1,0-4 3,1-4 2,1-4 2,1-3 4,1-4 2,4 0 3,3-1 4,3-1 3,3-2 3,7-3 3,6-3 2,6-3 3,5-2 3,7 0 0,5-2 3,6-1 1,3 2-1,1 2-2,-2 3-3,2 3-3,-2 3-2,0 5-1,-2 3-2,0 4-1,-3 4-1,-6 1 2,-4 2 1,-4 2 1,-6 3 2,-5 6 3,-5 4 4,-4 5 4,-4 3 1,0 3 2,-2 1 2,0 3 1,-2-1 0,-2 0-2,-2-1-1,-1 0-1,-1-3-3,2 0-2,2-1-4,2 0-3,1-3-6,-2-1-11,0-3-11,-1-1-10,0-6-4,2-10 2,2-10 1,2-9 3,1-8 0,0-7-1,0-5-3,0-6-1,0-2 2,0 2 3,0 2 6,0 3 4,0 2 6,0 7 6,0 6 7,0 5 7,-2 7 7,-4 5 4,-4 6 5,-3 6 4,-3 6 7,-2 7 4,0 7 6,-1 8 6,0 3-1,-1 4-8,0 3-8,1 2-7,1 1-5,2-2-2,4-2-3,3-1-3,2-3-2,2-2-3,2-2-3,2-1-3,4-5-4,4-5-7,5-6-7,6-7-7,2-2-4,3-2-3,1 0-3,3-2-2,-2 1 0,-1 0 5,-4 2 3,-3 0 3,-4 2 5,-3 2 2,-4 1 2,-4 3 4,-6 3 1,-8 2 1,-7 3 0,-9 3 1,-3 1 0,-2-1 3,-1-1 3,-1-1 1,0-1 1,0-1 1,-1-1 0,1-1 1,0 0 0,0 0 4,-1-1 2,1 1 3,2-2 3,4-1 5,3-2 4,5-2 4,6-2 6,10-1 10,10 0 8,10-2 10,9-1-2,12 0-10,11-2-13,10 0-10,9-1-10,5 0-9,6 0-8,7 0-9,2 1-2,0 4 1,0 2 2,0 4 3,-7 0-12,-17-1-23,-15-1-24,-15 0-24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68492 17874 999,'-43'-49'-6,"10"13"-12,8 10-12,9 13-12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28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12916 17335 999,'-16'-19'-2,"16"-7"-4,16-7-5,15-6-5,5 1-4,-6 10-4,-6 10-4,-5 9-4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48581 40116,'-31'-16,"31"24,0 0,31 23,1 0,-1 9,0-1,1 16,-1-1,0-14,1-1,-32-24,0 1,8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30"/>
    </inkml:context>
    <inkml:brush xml:id="br0">
      <inkml:brushProperty name="width" value="0.04611" units="cm"/>
      <inkml:brushProperty name="height" value="0.04611" units="cm"/>
      <inkml:brushProperty name="color" value="#6ADCAB"/>
    </inkml:brush>
  </inkml:definitions>
  <inkml:trace contextRef="#ctx0" brushRef="#br0">9385 10047 477,'-85'-7'-10,"19"4"7,18 3 7,20 2 7,9 2 4,2 0 3,2 0 4,3 0 2,2-1 1,6-1-1,4 0-1,6-2-2,3 1 0,3 0-3,4 2-3,2 0-2,3 2-2,3 0-1,3 1-2,3 2-1,0-1-1,0 1 1,-1 0 1,-1 0 0,0-1 1,1-1 0,1 0 1,1-2 0,1 0 1,2 0-2,3 0 1,1 0-1,2-1-1,2-2-1,2-2-1,2-2-2,2-1-1,0 0-1,2 0 0,0 0-2,0 0 1,-4 1-1,-2-2-1,-3 2 0,0-1 0,6 2 1,4 0-1,6 2 1,0 0 1,-3 2-1,-2 0 0,-4 2 0,-2-1 0,-2-1-1,-2 0 0,-1-1-1,1-3 0,8-1 0,6-2 1,8-1 0,-1-2 1,-3 2 0,-6 1 0,-4 0 1,-3 2 0,2 1 0,0 0 0,2 2 0,-1-1 0,0-1 0,-2 0 1,0-1 0,-1-1 1,2 2-1,0 0-1,2 2 0,0 0-1,2 0 1,0 0 0,1 0 0,1 0-1,0 2 1,0 0-1,0 2 0,0-1 0,2-1-1,0 0 1,1-1 0,1-1 0,0 0 0,0 0 0,-1 0 0,-1 0 0,-6 0 1,-4 0-1,-6 0 0,0 0-1,1 2-4,2 0-2,2 1-3,2 1 0,2 0 4,2 0 3,2 0 5,0 0 1,-1 0-1,0 0-1,-2 0-1,0-1 0,0-1 0,0 0 0,0-1 0,0-1 1,0 0 0,0 0 2,0 0 0,0-1-1,2-1-1,0 0-2,2-1-2,-1-1-1,-1 2 1,0 0 0,-2 2 0,-1 0 0,0 0 0,-1 0-1,-2 0 0,0 0 0,-2 0 1,0 0 0,-1 0 1,-1 0 1,0 2 0,0 0 1,0 2-1,1-1 1,2-1 0,2 0-1,2-1 1,1-1 0,0 0 3,0 0 2,0 0 2,0 0 1,0 0-2,0 0-1,0 0-1,0 0-2,0 0 0,0 0-1,0 0-1,-1 0 0,2 0-1,-2 0 0,1 0-1,0 0 0,0 0 0,0 0-1,0 0-1,0 0 0,0 0 2,0 0 0,0 0 1,0-2 1,0-1 1,0-2 1,0-1 1,1-2 0,3 2 2,4 1-1,2 0 2,1 1-1,-2 1 0,-3-1 0,-1 0-1,-1 0 1,0 0-1,0 0 0,0 0 0,0 0 0,0 0 0,0 0-1,-1 1 1,2-2 0,0 0 0,1-2-1,2 0 1,-1 0 0,-1 2 0,0 3 2,-2 1 1,0 1-1,2 0-1,0 0-1,1 0-2,0 0-1,0 0-1,-2 0 0,0 0-2,-1 0 1,0 0-1,-1 0 1,1 0 0,0 0 0,0 0 1,0 0-1,0 0 0,-1 0 1,-1 0-1,0 0 1,-2 0-1,0 0 1,-2 0-1,0 0 1,-2 0 0,0-1 1,0-1 1,1 0 1,-1-1 2,-1-1 0,-1 2 0,0 0-1,-1 2 0,-2 0-1,0 0-3,-1 0-1,-2 0-2,1 0-1,1 2 0,0 0 0,2 2 1,0 0 1,0 1 0,0 2 1,1 0 1,-1 0 1,4 0-1,1-2 1,2 0 0,1-1-1,1 1 1,2 2 0,0 0 1,2 0-1,0-1-1,1 0 0,2-2-1,-1 0 0,-1 0-1,0 0 0,-2 0-1,0 0 0,2 0 1,0 0-1,1 0 2,0-1-1,0-1 0,-2 0 0,0-1-1,-1-1 1,-1 0 0,1 0 1,0 0 1,-1 0-1,0 0 1,-2 0-1,0 0 1,-2 0-1,0 0 2,-2 0 0,0 0 2,-1 0 0,2 0 0,0 0-1,2 0-1,0-1 0,2-1-1,0 0 0,1-1 0,1-1 0,0 2 0,0 0 0,0 2 1,-1-1-2,0 0-3,-2-2-2,0 0-3,-3 0 0,-1 0 2,-1 2 2,-3 0 3,-3 1 1,-2 0 1,-3 0 0,-3 0 2,-3 1-1,0 0 1,-1 2 0,-1 0 1,-1 0-1,-3 0 1,-1-2-1,-3 0 1,0-1-1,1 0 1,1 0-2,2 0 1,-1 0-1,1 0-1,-1 0 0,1 0-1,-1 0-1,-1 0 1,-1 0 0,-1 0 1,-1 0-1,1 0 1,0 0 0,-1 0-1,1 0 0,-1 0-3,1 0-3,0 0-3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3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69279 11526 999,'-21'-42'-6,"5"12"-12,5 10-12,5 11-12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35"/>
    </inkml:context>
    <inkml:brush xml:id="br0">
      <inkml:brushProperty name="width" value="0.04365" units="cm"/>
      <inkml:brushProperty name="height" value="0.04365" units="cm"/>
      <inkml:brushProperty name="color" value="#00BFF3"/>
    </inkml:brush>
  </inkml:definitions>
  <inkml:trace contextRef="#ctx0" brushRef="#br0">17171 31420 503,'-14'-8'4,"5"1"6,3-1 8,4 0 6,0 3 7,-2 6 7,-4 6 6,-2 6 7,-2 5-2,-1 6-10,-1 7-10,-1 5-9,-1 2-8,2-4-3,1-2-5,1-3-4,0-2-2,0 1-1,0-1-1,1 0 0,4-8-10,10-18-21,10-18-21,9-17-21,4-8-2,-1 2 16,-3 2 15,-1 2 16,-2 3 10,-3 5 4,-1 5 4,-2 5 4,-3 4 8,-1 3 9,-2 2 11,-2 4 11,-1 3 8,0 2 8,0 3 7,0 4 9,-1 2-2,2 3-10,-2 3-10,1 4-10,0 1-5,0 1-2,0 0-2,0 3-1,0-1-1,0 0 0,0 1 0,0-1-1,0-1-4,3-3-9,2-3-10,2-2-8,1-5-4,-1-5 2,1-4 2,0-6 3,0-5 1,1-7 3,1-7 1,2-6 2,-1-5 1,1 1 0,0 0-1,-1 0 0,-1 2-1,-2 5-1,-4 5-1,-3 5-1,-2 6-11,-4 6-20,-2 8-21,-3 6-21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36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18819 31618 431,'0'-29'62,"0"5"-13,0 5-16,0 5-13,0 2-9,-2 2-1,0 1-1,-1 1-1,-2 2-1,-2 4-2,-2 4-1,-2 4-2,-1 3 0,-1 3 3,-2 3 0,0 3 3,0 3 1,-1 1 2,0 3 0,1 1 3,0 1-1,2 1-2,2-1-1,3 1-1,1-3-3,2-3-1,2-5-2,2-3-1,4-6-6,6-8-8,5-8-7,7-8-9,2-4-3,-1-1 1,-1-1 1,-1-1 2,-1 1 2,-3 3 5,-1 3 4,-2 3 5,-2 4 10,-3 6 17,-1 6 18,-2 6 17,-2 2 3,-2 1-8,-2 0-10,-2 0-9,1-1-12,4 1-13,4 0-13,4 0-15,2-3-6,3-7-3,2-4 0,2-7-2,1-5 2,1-2 2,1-3 5,1-3 3,-1 0 4,-1 1 3,-3 3 6,-1 1 3,-3 3 4,-2 2 4,-4 4 3,-3 3 4,-4 2 9,-6 2 17,-5 2 16,-7 2 16,-2 2 3,3 3-11,1 4-10,2 2-11,2 2-7,3 1-3,1 1-4,2 2-3,1-1-3,0 1-2,0-1-3,0 1-2,1-1-1,0-1 0,2-1 0,0-1 1,3-2-3,4-2-7,4-4-7,4-3-6,1-3-6,1-2-5,0-3-5,-1-4-6,2-3-2,2-5 1,1-5 1,3-5 0,0-3 2,-1-3 3,-1-1 4,-1-2 3,-2-1 3,-1 1 4,-2 2 5,-2 0 3,-3 3 5,-1 3 7,-2 5 6,-2 3 7,-2 9 11,-2 14 19,-2 13 18,-2 15 17,0 7 2,0 2-16,1 2-16,2 2-15,0 4-16,0 7-14,0 8-13,0 6-16,0-4-9,2-13-6,1-14-6,0-14-6,1-7-5,0-1-5,0-1-5,0 0-5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39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23809 13250 636,'0'24'65,"0"1"-13,0 1-13,0 1-14,0 2-8,0 2-2,0 4-3,0 3-2,-1 1-1,0 2 0,-2 1-1,0 0 1,0 1-2,0 0-1,1 0-2,2 1-2,0-2-1,0-1-1,0 0 0,0-1 0,0 0 0,0 2 0,0 2-1,0 2 1,0 2-1,0 4 0,0 2-1,0 4 0,0-1 1,-2-1 2,0-2 1,-2-2 2,0-2 0,1-2 0,-1-2 0,0-2-1,0-1 1,0 0-1,0 0 1,0 0-1,0 1 0,1 2 1,-1 2 0,0 2 0,0 1 0,0 0 0,0-1 0,0 1 0,1-1-1,0-2 0,2-2-1,1-2-1,-1-2 0,-1-2 0,0-1 1,-1-3-1,-1-3-1,2-2-1,0-3-3,2-3-2,0-3 0,0-3 0,0-3 1,0-2 0,0-3 1,2 1-1,0 0-1,2 0 0,-1 0 0,-1 1 0,0 1 0,-1 2 0,-1 0 0,0 3-3,0 1-1,0 3-2,0 0 1,0 1 2,0-1 3,0 1 2,-1-2 1,-1-1-1,0-3 0,-1-1-2,0-6-7,2-10-16,2-10-17,2-10-15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0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23622 13268 683,'-2'-25'20,"-4"13"8,-4 12 10,-4 14 10,-1 7 0,-1 5-7,1 3-9,-1 4-8,1 2-6,1 1-6,1-1-6,0 0-5,3-2-5,3-6-7,2-3-7,4-6-5,1-4-7,0-1-5,0-2-5,0-2-6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0"/>
    </inkml:context>
    <inkml:brush xml:id="br0">
      <inkml:brushProperty name="width" value="0.03183" units="cm"/>
      <inkml:brushProperty name="height" value="0.03183" units="cm"/>
      <inkml:brushProperty name="color" value="#00BFF3"/>
    </inkml:brush>
  </inkml:definitions>
  <inkml:trace contextRef="#ctx0" brushRef="#br0">23950 13450 691,'8'7'15,"1"-1"6,2 0 8,0-2 6,1 2 3,3 2-4,2 3-3,1 3-4,1 2-3,-1 2-4,-1 0-3,-1 1-5,0-1-6,0 0-11,-1 0-9,1-2-11,-2-2-10,-3-1-11,-3-2-12,-2-2-11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3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24252 10475 547,'-7'-28'-12,"1"7"9,0 7 10,2 7 10,-1 2 4,0 0 0,-1-2 1,-2 0-2,-1 0 0,-3 1-4,-4 0-3,-1 2-3,-2 0-2,2 2-1,3 0 0,1 2-1,1 0 1,1 0-1,-1 0 1,0 0 1,0 0 0,1 2 0,-1 0 0,0 2 0,0 1 1,1 3 0,-1 4 1,0 2 0,0 3 0,1 5 0,-1 3 0,0 5-1,1 2 0,1 2-1,0 2-1,2 2-1,1 0 0,1-3-2,0-4 0,2-2-2,0-2 1,0-3 0,0-1 0,0-3 2,3-2-4,6-5-5,6-3-7,6-4-7,3-6-2,4-8-1,3-7 1,3-9-1,-1-2 1,-3 1-1,-5 3 0,-3 1 0,-4 3 2,-1 3 1,-2 3 3,-2 3 3,-3 3 8,0 6 17,-4 4 17,0 5 16,-2 4 5,0 2-9,0 1-7,0 3-7,0-1-6,0-1-5,0-2-3,0-2-4,1-3-7,1 1-10,3-2-10,2 0-10,1-4-3,2-5 2,0-4 3,1-5 4,1-5 0,0-2 0,-1-3-1,1-3-1,-1 0 1,-1 1 3,0 3 3,-2 1 3,0 5 12,-2 9 22,-1 6 21,0 9 22,-1 4 3,0 1-14,-1 2-15,1 0-14,0-1-10,0 1-3,0-2-5,0-1-3,0-1-7,0-1-7,0-1-8,0 0-7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3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25676 11316 625,'-5'-7'47,"6"2"-2,6 2-2,6 2-2,2 1-4,-1 2-4,-1 0-6,-1 2-4,-1 0-4,0 1-3,-2 2-4,-1 0-2,-1 3-3,-2 4-1,-2 3-1,-2 5-2,-3 0-2,-2 0-4,-3-1-2,-3 0-3,-3-3-1,-2-1 0,-1-3 2,-3-1 1,1-2 0,1-1 0,2 0-2,3-2 0,4-1 2,6-2 4,7-3 4,8 0 4,3-3-3,3 0-8,1-2-8,3 0-8,-1-1-8,0 2-5,-1 0-5,-1 2-5,-1 0-2,-3 0 4,-1 0 2,-2 0 4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3"/>
    </inkml:context>
    <inkml:brush xml:id="br0">
      <inkml:brushProperty name="width" value="0.04039" units="cm"/>
      <inkml:brushProperty name="height" value="0.04039" units="cm"/>
      <inkml:brushProperty name="color" value="#00BFF3"/>
    </inkml:brush>
  </inkml:definitions>
  <inkml:trace contextRef="#ctx0" brushRef="#br0">26717 10750 544,'-15'2'103,"1"6"-20,1 4-22,0 5-20,2 3-13,-1 3-4,0 1-3,1 3-5,0 0-1,2 1 0,3-1-1,1 0-1,1 0-1,0-1-5,0-1-4,0-1-5,2-2-6,2-1-7,4-3-7,2-1-8,2-3-7,2-3-4,0-3-6,1-2-4,0-2-2,-1 0 2,-1 0 3,0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49900 40178,'31'0,"16"-16,0 1,16 7,0 0,7 0,1 1,-24-1,0 0,-24 8,1 0,-16 8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4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27321 11147 516,'-15'23'105,"3"-1"-20,1-1-23,2-1-20,1 0-13,1-1-3,-1 1-3,0-1-3,0 0-2,2-3-1,1-1-2,1-2 0,1-3-3,3 1-4,4-2-3,2 0-4,3-4-6,4-5-10,2-4-11,3-5-10,0-4-4,-1-2 3,-2-1 2,-2-3 3,-2 0 3,-1-1 3,-1 1 4,0-1 3,-3 1 4,-1 1 3,-2 1 3,-2 1 4,-1 2 6,-2 1 10,0 2 9,-2 2 9,3 2 3,4-1-3,5 0-4,6 0-3,1 4-4,-1 8-5,-1 8-3,0 7-5,-4 5-1,-3-1-1,-4 1 2,-4-1 0,-2 0-1,-2-1 1,0-1-2,-1-1 0,1-5-7,6-9-13,4-9-13,6-7-14,2-5-1,1 4 9,1 3 11,1 3 9,0 1 7,-2 2 2,-3 0 2,-1 2 2,-1 0 1,0 0-3,0 0-2,0 0-2,0-3-5,1-4-6,1-5-8,2-5-7,-2-3 0,-1 1 7,-2-1 6,-2 1 8,-2 0 5,-1 3 1,0 1 3,-1 2 3,-2 6 15,-1 9 30,0 8 30,-1 9 29,-1 5 5,2 1-21,0 0-20,2 2-20,0 0-17,0-1-11,0-1-12,0-1-11,0-2-12,0 0-10,0-1-11,0-1-10,0-1-4,0-3 4,0-1 5,0-2 3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5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28592 10163 548,'1'-22'18,"2"6"2,2 5 5,2 5 2,2 2 3,1 2-1,3 0 0,2 2 0,1 1-1,1 4-3,1 2-2,1 3-3,-1 4-1,-3 4-1,-2 3-2,-4 5 0,-2 3-1,-2 2-1,-3 4-1,0 3-1,-5 2-1,-6 4-4,-6 2-2,-5 4-2,-5 1-6,-3 1-7,-3 2-7,-3 0-8,2-4 0,4-8 4,5-9 5,5-9 5,2-6-8,2-3-20,1-3-19,1-2-20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6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29384 11555 657,'15'-13'85,"-1"6"-12,-1 6-13,-1 6-13,-2 3-11,-2 1-11,-4 2-11,-3 0-12,-2 2-6,-3 3-4,-4 3-4,-2 3-4,-2 0-2,-1-3 2,-1-3 0,-1-3 2,0-2 0,2-3 1,3-1 0,1-2 1,3-1 6,6 0 10,4 0 9,6 0 11,2-1-1,3 0-15,1-2-13,3 0-13,1-3-9,3-4-4,1-4-4,2-3-3,-1-2-1,-7 2 0,-5 3 2,-6 1 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6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30451 10844 488,'-15'-7'66,"2"4"-7,3 2-9,1 4-7,0 3-7,-2 5-3,-2 5-3,-1 6-5,-2 1-2,0 2-4,1 1-1,-1 1-4,1 0-1,3 1-1,1-1-2,2 0 0,2-1-1,0-3-1,2-3 0,1-3-1,3-3-7,7-4-14,7-5-12,8-2-13,4-7-7,5-6-1,3-7 0,4-7 0,1-4 3,-4 1 6,-2 0 6,-3 0 7,-3 1 3,-5 5 1,-3 3 2,-4 4 1,-5 4 11,-3 5 20,-4 3 19,-4 4 20,-3 3 7,-2 3-5,-1 4-7,-3 2-6,0 2-5,0-1-4,2 1-3,1-1-4,1 1-4,2 0-2,2-1-5,2 1-2,0-1-3,0-1-2,-2-1-2,0 0-1,2-3-6,6-1-5,6-2-7,6-2-7,3-5-3,1-8-2,1-8-2,1-7-2,-2-5 1,-3-3 4,-5-1 3,-3-2 4,-2 0 3,-2 3 3,-1 3 4,0 4 3,-2 2 4,-2 3 3,-2 3 5,-2 2 3,-2 4 1,0 1-2,-1 2-2,-2 2-3,0 3-4,-1 4-6,-2 4-6,0 4-6,0 2-5,3 1-2,1 1-2,2 2-4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7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31792 11316 570,'8'-7'120,"1"2"-28,2 2-26,0 2-26,0 2-15,1 2-2,0 2-3,0 2-2,-2 2-4,-1 3-5,-2 3-6,-2 3-6,-3 3-5,-4 1-1,-4 3-3,-4 1-2,-2 0-1,-1-3 1,-1-3 1,-1-3 1,0-2 3,2-2 2,3-3 4,1-1 2,3-1 2,4 0 2,4 0 0,4 0 1,3-1 2,1 1-1,3 0 1,2 0-1,0 0 1,1-1-1,-1 1-1,1 0 0,-2 0-1,-3 2 0,-3 0 0,-2 1 0,-3 1 0,0 2 1,-2 0 1,0 1 0,-3 2 0,-4 3-2,-4 3-3,-3 3-1,-6 3-3,-4 2-5,-4 4-5,-6 3-3,1-2-1,6-7 4,5-8 4,7-5 4,2-5-9,0 1-20,1 0-21,-1 0-21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49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23275 5981 535,'-6'-7'4,"4"1"8,4 0 6,4 2 9,2 0 3,1 2 1,2 0 1,0 2 0,2 0-1,1 0-3,3 0-2,2 0-3,0 1-4,1 4-3,-1 2-4,1 3-5,-2 3 0,-3 0 0,-3 1 0,-2 1 2,-4 2-2,-1 1-4,-2 3-5,-2 1-4,-3 2-3,-3 1-3,-5 1 0,-4 1-3,-4 0-1,-3 1 1,-5-1 0,-3 1 0,-2-3 1,0-1 2,-1-4 1,1-3 2,0-2 1,1-1-2,1-1-1,1 0-1,3-3 2,5-1 7,5-2 5,5-2 6,4-3 4,6-2 3,4-4 1,6-2 3,3-1 0,5 0-3,3 2-2,5 1-3,1 0-3,1 2-2,-1 0-3,1 2-2,-2 0-3,-2 0-5,-1 0-4,-2 0-6,-3 0-1,1 0-1,-2 0 0,-1 0-1,-1-2-1,-3-2-5,-1-4-4,-2-2-4,-1-3-1,2-1 2,0-3 3,1-1 3,0 0 4,-2 2 10,-2 4 8,-2 3 9,-2 3 13,-1 6 16,0 4 16,-2 6 17,0 3 2,0 3-11,0 3-11,0 3-12,0 0-7,-2-1-3,0-3-5,-1-1-3,2-6-10,7-10-17,7-10-15,8-9-18,2-5-5,-1 1 5,-1 1 5,-1 1 5,-2 2 11,-3 4 18,-3 4 17,-2 5 18,-3 4 10,-1 7 3,-1 8 3,0 6 3,-1 2-4,0-1-10,0-3-10,0-1-11,-1-1-11,-1-1-8,0 1-10,-1 0-10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0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25776 6905 608,'-5'-7'25,"6"0"8,6 2 6,6 1 7,3 0-1,1 0-6,1 0-9,1 0-6,-1 1-5,-2 2-3,-4 2-1,-3 2-3,-2 3 0,-2 6-1,-2 4-1,-2 5 0,-3 2-5,-4-1-6,-4-2-8,-3 1-7,-4-2-4,0-1 1,-1-1 1,-1-1 1,0-1 2,1-3 2,1-1 4,1-2 2,3-2 2,8-2 3,7-3 2,6 0 1,5-3-1,3-1-7,3 0-8,3-1-6,2-2-5,-1 0-1,1-1-2,-1-2-2,-1 1 1,-3 1 4,-3 0 4,-2 2 3,-3 0 2,-1 0-1,-1 0-1,0 0-1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0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27106 6281 495,'-2'-13'18,"0"3"19,-3 4 20,-2 4 18,-1 4 4,-2 6-17,0 4-14,-1 5-15,0 2-11,1-1-5,0-1-5,2-1-5,1 0-3,1 0 0,0-1 0,2 1-1,0 0 0,0-1 0,0 1-1,0 0 1,0-1 0,1 1-1,-1 0 0,0-1 1,0 1-1,2 1-3,0 1 0,2 2-2,0-2-2,0 0 1,0 0 0,0-2-1,1-1-4,2-1-6,2-1-8,2 0-7,1-3-7,3-1-3,2-2-5,1-2-4,1-2 1,-1-2 5,-1-2 7,0-2 5,-2-1 3,-1 0 0,-1 0 0,0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1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27992 6617 530,'0'-15'4,"0"3"7,0 1 8,0 2 8,-1 6 6,-2 8 6,-2 9 7,-2 9 7,-1 4-2,1-1-8,-1-1-9,0-1-8,1-2-6,0-3-3,2-3-3,1-3-3,2-3-7,5-2-12,6-4-12,4-2-11,3-5-5,-1-2 0,1-5 2,0-4 1,-2 0 3,-1 1 3,-3 2 3,-1 3 5,-2-1 3,-2 0 4,-2-2 5,-2 0 3,-2 0 5,0 1 2,-2 1 4,0 0 3,-1 2 2,-2 1 1,0 0 2,-1 2 1,-1 0 1,0 0 1,0 0 1,1 0 0,-2 1 1,0 0-1,-2 2 0,0 1-2,3-2-2,6-2-5,8-4-6,6-2-5,3 0-3,-1 2-1,-1 4 0,0 3 0,-1 1 0,3 0 1,2 0 2,1 0 1,0 2 1,-2 3 3,-4 5 3,-3 4 1,-2 2 2,-2-1 1,-2 1 1,-2-1 0,-1 0 0,0-1-3,0 0-2,0-2-3,-2 1-2,-2 3-2,-4 3-2,-2 3-2,0-3-7,5-10-14,3-10-12,4-10-13,3-4-3,3 1 10,3 1 8,4 0 10,0 2 6,1 1 6,0 0 3,-1 2 6,0 1 4,-3 2 3,-1 3 4,-2 1 3,-1 1-3,0 0-11,0 0-12,-1 0-10,0-2-5,-2-2 3,-2-4 3,-2-2 2,-1-3 4,2-1 4,0-3 5,2-1 4,-1 0 3,0 2 1,-2 4 1,0 3 0,-1 4 15,0 6 27,0 6 27,0 6 27,-1 3 4,0 3-20,-2 1-19,0 3-19,-1 1-12,2 1-3,0 0-4,2 2-3,0 1-6,0 3-10,0 1-9,0 2-9,0-1-5,0-3 2,0-5 2,0-3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1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29259 5840 579,'16'-28'56,"0"7"-8,-1 7-6,1 7-8,-1 4-4,-1 3 0,-1 4 0,-1 2 0,0 4-3,0 6-5,-1 4-5,1 5-4,-2 3-5,-2 2-1,-4 2-3,-2 3-2,-5 0 0,-4 0 2,-5 0 2,-5 0 2,-4 0-8,-1 1-16,-3-1-17,-1 0-17,-1-3-7,1-4 1,1-5 3,1-5 1,3-4 4,3-4 5,5-4 7,3-4 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50194 40963,'0'-16,"0"0,0 1,39 7,1 0,-1 8,0 0,-23 8,-1 0,-23 31,1 0,-33 8,1 0,8-23,-1-1,25-7,-1-1,16-15,-1 0,41 8,-1 0,-16-8,0 0,-15 8,0 0,-16 31,0 0,-47 24,0-1,7-15,1 0,0-15,0-1,15-23,1 0,15-8,0 0,8-16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2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29950 6877 634,'15'-6'6,"-1"2"12,-1 4 13,-1 2 13,-1 4 2,-1 2-5,0 3-7,-2 3-6,-2 2-4,-2 1-2,-4 2-3,-2 0-3,-2-1-2,0-1-3,0-3-4,0-1-2,1-2-11,2-1-14,2-1-17,2 0-15,3-3-6,2-4 7,3-4 5,3-4 6,0-2 4,-1 2 2,-2 1 3,-2 1 3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2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30889 6474 527,'0'-19'24,"-2"11"10,0 9 10,-2 10 11,-2 6 1,-5 5-9,-5 3-9,-5 4-9,-2 1-5,4-3-3,3-3-2,3-3-3,2-3-4,3-1-5,1-3-7,2-1-5,5-5-10,10-6-13,8-7-13,9-8-13,4-2-3,0-1 7,1 1 7,-1-1 8,-2 2 5,-3 2 6,-5 4 6,-3 3 6,-4 1 5,-1 2 8,-2 0 6,-2 2 7,-4 2 11,-2 6 14,-6 4 14,-2 5 14,-3 2 2,0-1-9,0-1-11,0-1-9,3-2-13,4-4-13,6-4-13,4-4-15,4-6-9,1-6-5,3-7-3,2-7-6,-1-3 0,-1-1 4,-2 1 5,-3 0 3,-1 0 4,-2 3 5,-2 1 4,-2 3 4,-3 2 5,-1 3 3,-2 2 5,-1 4 3,-4 3 4,-2 2 3,-3 4 3,-3 2 3,-2 4-3,2 2-5,1 3-7,1 4-6,1-1-3,2-1 2,2-3 1,3-1 2,2-1-9,5-2-20,6-1-20,4 0-19,3-2-3,-1-1 13,1 0 15,0-1 15,-2-1 8,-1 0 4,-3 0 4,-1 0 4,-1 1 3,-2 1 2,-1 3 2,0 2 2,-2 1 2,-2 2 2,-2 0 1,-2 1 2,-1 0-2,0-2-6,0-2-6,0-2-6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3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32093 6897 541,'1'-14'69,"1"2"-13,3 4-13,2 3-12,2 1-6,2 2-2,2 0-1,1 2-1,0 3-1,-2 7-1,-4 8-3,-3 6-2,-3 2-3,-6-1-8,-4-3-5,-5-1-8,-2-3-1,0-1 0,2-2 2,1-3 2,1-1 1,0-2 1,2-2 2,1-2 1,2-2 4,6 2 5,4-2 5,6 1 5,2-1 1,3 0-1,2-1-1,1-2-2,2 1-2,0 0-2,-1 2-2,1 0-1,-2 2-2,-3 3-2,-3 4-1,-2 2-2,-4 4 0,-3 5-1,-2 5 1,-4 5 0,-3 3 0,-5 2 0,-5 2 1,-5 3 0,-5 0 0,-5 2-3,-5 0-2,-5 2-2,1-4-14,6-6-26,5-7-27,7-7-27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5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25763 13159 517,'0'-21'32,"-2"3"-3,0 5-3,-2 3-2,0 2-4,-2 0-3,0 0-3,-1 1-3,-2 0-2,0 2-4,-1 2-1,-1 2-3,-2 2 0,0 2 1,-1 2 3,-1 2 1,-1 1 1,1 3 0,-1 2 0,0 2 0,1 1 0,1 4 0,1 4 1,0 2-1,2 1 1,1 0 0,0 0 0,2 1 1,1-1 0,1-1-1,0-1 1,2-1-1,0-2-1,2-3 0,0-3-2,2-3-1,4-4-4,8-5-4,7-4-5,9-5-5,2-5-3,0-4-2,-1-3-3,-1-5-2,-3 0 0,-3 3 2,-4 3 2,-5 3 1,-3 4 11,-2 6 18,-4 6 17,-2 6 19,-2 3 3,0 1-11,0 1-12,0 2-10,2-2-11,4-3-9,3-3-11,5-2-9,1-4-6,-1-2-1,0-4 0,-2-2-1,-1-2 1,-3 0 2,-1 0 2,-2 1 3,0 0 9,0 4 18,1 2 18,2 4 19,0 1 3,0 0-10,-1-1-10,1 1-10,0 0-9,2-2-8,0 0-8,1-2-9,2-1-5,0-2-2,1-2-3,1-1-2,1-3 0,-1-2 2,1-2 3,0-1 2,-2-2 3,-3 0 3,-3 1 4,-2-1 3,-2 1 3,0 3 4,0 1 3,0 2 5,-1 3 13,-1 4 23,0 4 24,-2 4 24,0 3 3,0 2-17,0 1-15,0 3-17,0 2-11,-2 3-3,0 3-5,-1 3-3,-1 1-4,2-1-4,0-1-2,2-1-4,0-2-4,2-3-3,0-3-4,2-3-4,2-3-6,5-4-6,5-4-6,5-4-6,2-5-2,-1-6 5,-1-5 4,0-7 5,-3-2 3,-1 1 3,-3 1 3,-1 2 4,-3-1 2,-2 3 5,-4 0 4,-2 1 5,-3 1 0,-1 2 0,0 3-2,-1 1-1,-3 2-1,-4 2-2,-4 3 0,-3 1-2,-3 1 0,1 2 0,-1 0 1,1 2 1,0 1-8,2 2-16,2 2-15,3 2-15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6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26250 13690 599,'0'29'68,"0"-2"-13,0-3-15,0-3-13,0-2-10,0-1-2,0-1-2,0-1-3,1-2-3,2-3-3,2-3-2,2-2-3,2-5-4,3-4-5,3-5-4,3-5-5,1-3-2,-3 0 0,-1 1 1,-2-1-1,-2 0 2,1-1 3,0-1 2,0-1 3,-2 1 3,-3 3 4,-2 3 3,-4 3 4,-1 4 8,0 7 13,0 8 14,0 6 12,0 3 3,0 1-6,0-1-8,0 1-7,0-1-7,2-1-8,1-1-9,0-1-7,1-1-9,2-1-6,0-1-7,1 0-7,1-3-10,0-1-13,0-2-13,0-2-12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0:58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29947 13300 501,'16'0'93,"1"2"-19,1 0-17,1 2-19,0 0-10,-1 0-4,-1-1-4,0 1-4,-3 1-5,-1 0-7,-3 1-6,0 2-6,-4 2-3,-1 5 0,-2 5 2,-2 5 1,-4 4 0,-8 2 0,-6 4 1,-7 3-1,-3-1-1,1-2 0,1-3-2,2-3-1,-1-4 1,2-2-1,1-3 1,1-2 0,2-3 2,1-1 2,2-1 3,3-1 3,2-2 2,6-2 4,4-4 3,6-2 4,4-3 0,3 0-3,5-2-3,4 0-2,1-2-2,2 0-2,1-1-1,1-2-2,1 1-4,-1-1-5,0 0-6,1 0-6,-2 0-4,-3-2-1,-3 0-3,-3-1-1,-2-1 0,-1-1 4,-1-2 3,0 0 4,-2 1 4,-3 1 3,-1 2 5,-2 3 4,-2 4 14,0 8 23,-1 7 25,-2 9 23,0 3 3,0-1-17,0-2-18,0 1-17,2-6-17,6-9-17,4-8-16,5-9-17,3-7-7,0-2 3,-1-3 3,1-2 2,-2-1 6,-1 3 9,-3 3 8,-1 3 10,-2 4 7,-2 8 7,-2 7 6,-2 6 7,-3 5 4,-2 3 2,-4 3 4,-2 3 1,-2 1-1,2-1-5,1-1-6,0-1-5,3-1-3,4-1 1,4-1 1,4-1 0,2-2-5,1-4-15,1-4-12,2-4-14,0-4-8,1-2-4,1-4-4,1-2-3,1-3-1,-1-5 4,1-4 4,0-3 3,-2-2 5,-1-1 7,-3 1 8,-1 0 7,-3 1 6,-2 3 2,-4 3 3,-2 3 3,-3 3 11,0 2 21,-2 4 20,0 3 21,-1 4 3,0 6-14,0 5-14,0 7-13,0 3-10,0 1-3,0 1-3,1 1-4,-1 0-3,0 1-1,0-1-2,0 1-1,1-2-1,2-1 0,2-3 0,2-1 0,3-3-4,5-3-9,5-3-7,6-2-8,1-5-5,-1-4-2,-1-5-3,-1-6-2,-1-3 0,1-3 2,-1-3 3,1-2 1,-2-3 4,-3 1 5,-2-1 3,-4 1 5,-2 0 1,-2 1 0,-3 1-1,0 2-1,-5 1 4,-2 7 6,-5 3 7,-4 6 7,-3 3 3,-1 2 0,-3 2 0,-1 2 0,-2 3-5,-1 4-13,-1 3-11,-1 5-12,2 0-11,3-1-9,4-2-8,5-3-10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2"/>
    </inkml:context>
    <inkml:brush xml:id="br0">
      <inkml:brushProperty name="width" value="0.02522" units="cm"/>
      <inkml:brushProperty name="height" value="0.02522" units="cm"/>
      <inkml:brushProperty name="color" value="#F2395B"/>
    </inkml:brush>
  </inkml:definitions>
  <inkml:trace contextRef="#ctx0" brushRef="#br0">67201 14791 872,'-9'-10'6,"-2"-6"12,-1-3 12,-3-6 12,3 2-11,5 8-31,6 7-32,6 8-33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4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34222 19328 508,'1'-36'63,"0"8"-12,2 6-12,0 7-12,0 3-9,0 0-2,-1 0-5,-2 1-3,0-2-3,0-2-3,0-1-1,0-3-2,-1 1-1,-2 1 0,-2 2-1,-2 3-1,0 0 1,1 2 1,0 1 2,2 1 1,-1 1 1,-2 2 0,-2 2 2,-1 2-1,-2 2 1,0 2 0,0 2 0,1 2 0,-2 1 0,0 3 2,-1 2 1,-1 2 2,-1 1 1,1 4 1,-1 4 0,1 2 1,-1 2 0,0 2 2,1 2-1,-1 3 1,1 0 1,1 0-1,0 0-1,2 0 0,1 0 0,1-3-2,0-2-1,2-1-1,1-4-3,0-3-2,2-5-5,1-3-2,3-4-6,7-5-5,7-3-6,8-4-7,2-3-1,1-5 3,-1-4 3,1-3 3,-2-3 1,-2 2-2,-1 1-2,-2 1 0,-3 2-1,-1 3 3,-2 2 3,-2 4 2,-2 3 6,-1 4 11,-1 4 9,0 4 11,-2 2 5,0 1 0,-2 1 1,0 1 0,-1 0-1,2 0-2,0-2-2,2-1-3,0 0-4,2 0-7,0-1-6,1 1-8,1-3-5,2-6-4,0-6-5,1-6-4,1-4-4,0-3-4,-1-3-4,1-3-4,-1 0 2,0 2 4,-2 4 7,-1 3 5,0 2 4,-2 1 4,-1 0 2,0 2 2,-2 4 15,-1 6 25,0 7 25,-1 8 26,-1 1 3,0 1-16,0-2-17,0-1-17,0-1-15,0-1-12,0-1-11,0 0-13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5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35583 18591 569,'8'-9'17,"-1"0"-2,1-2-2,0 0-2,1 1 4,1 1 10,3 2 9,2 2 10,0 3 2,-1 4-3,-1 4-5,-1 4-4,-2 3-5,-2 5-6,-4 3-7,-2 5-6,-5 2-4,-4 2-1,-5 3-1,-5 1-1,-2-1-6,1-2-9,0-3-8,3-3-9,0-3-3,2-3 0,3-3 2,1-2 2,3-4 3,4-1 6,4-2 5,4-2 7,3-3 4,3-4 6,3-4 5,3-4 4,2-1 1,-1 1-5,1 0-4,-1 2-5,0 1-5,-3 0-7,-1 2-7,-2 1-6,-2 0-6,-1 0-4,-1 0-5,0 0-4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5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36150 18865 693,'17'-1'64,"1"0"-7,3-2-8,1 0-7,2 0-8,1 1-8,1 0-9,1 2-7,-2 0-6,-2 2-1,-3 0-3,-2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50100 38741,'0'-31,"16"-9,-1 1,25 24,-1-1,8 16,0 0,-31 47,-1 0,-38 23,-1 1,-23-9,0 1,16-39,-1-1,25-15,-1 0,23-8,1 0,47-24,0 1,-1 7,1 0,-47 16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5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36729 18264 607,'-14'-14'7,"3"2"14,3 4 13,2 3 14,3 6 7,1 10-1,0 9 0,2 11 0,0 9-11,0 9-22,0 11-20,0 9-20,0-1-10,0-15 5,0-13 4,0-13 4,-1-7-6,0 3-17,-2 1-16,0 3-18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33550 22700 549,'-11'0'9,"7"0"19,8 0 19,7 0 17,6 0 5,3 0-11,3 0-11,3 0-12,1 1-7,-3 2-7,-1 2-5,-3 2-7,-2 1-6,-3 1-7,-2 1-8,-4 2-7,-3-1-3,-2 1 2,-4 0 3,-2 0 2,-3-1 2,-2 1 0,-2 0 1,-2 0 0,-2 0 1,-3 3-1,-3 1 0,-3 3 0,-3 1 0,-1 1 3,-2 1 2,-2 1 2,0-1 2,5-3 0,3-3 1,5-2 0,2-4 2,2-1 3,3-2 3,1-2 3,5-1 3,8 0 3,8-1 2,7 1 3,5-1-2,-1-4-11,1-2-8,-1-3-10,-1-2-5,-1 0 2,-3 0-1,-1 0 2,0-1-3,1-3-4,3-4-5,1-1-3,0-2-1,-3 2 4,-3 3 5,-2 1 4,-3 4 12,-1 6 19,-1 6 20,0 6 19,-3 3 6,-1 1-7,-2 2-6,-2 0-8,-1 0-6,0 1-5,0 0-5,0-1-5,2-2-11,2-6-18,4-6-18,2-6-16,1-4-8,1-4 4,0-2 4,0-3 4,-1 0 5,-1 1 9,-1 2 8,0 3 8,-1 3 9,-1 6 13,1 6 11,0 6 12,-1 2 7,-2 1 1,-3 0 1,0 0 1,-2-1-3,0 1-7,0 0-8,0 0-8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7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35433 21911 655,'14'-13'77,"-1"8"-12,-3 7-13,-1 6-13,-2 5-8,-2 3-5,-2 3-3,-2 3-4,-3 1-8,-2 1-10,-3-1-9,-3 0-11,-2-2-6,2-3 0,1-4-1,1-4 0,2-3 2,4-1 6,4-1 6,4 0 6,2-2 4,3 0 1,2-2 1,1 0 2,1-1-3,-1 0-4,-1 0-5,0 0-5,-2 0-3,-1 0 0,-1 0 0,0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7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35850 22131 778,'22'-7'24,"-3"2"5,-3 2 6,-3 2 4,1 1-2,1-2-10,5 0-8,2-1-11,0-1-5,-1 2-2,-3 0-3,-1 2-1,-2 0-5,-1 0-6,-1 0-7,0 0-6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7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36345 21350 613,'-15'0'7,"2"0"15,3 0 14,1 0 15,2 1 5,2 4-5,3 2-6,1 3-5,1 5-7,0 5-9,0 7-8,0 5-10,0 7-10,0 6-11,0 7-10,0 8-10,0-3-3,0-9 8,0-10 6,0-9 7,-1-7-3,0-2-13,-2-1-12,0-2-13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8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34339 24978 604,'-5'-9'9,"6"0"15,6-1 17,6-1 16,4 0 4,7 2-8,3 2-7,6 3-9,1 0-7,-3 2-9,-3 0-9,-3 2-8,-3 0-4,-3 2 0,-3 0 0,-3 2 0,-4 2-12,-6 5-22,-6 5-23,-6 5-23,-2 0-4,1-5 14,0-5 14,2-4 14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9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34543 25300 544,'-22'0'4,"5"2"10,3 0 8,5 2 9,2 0 5,2 2-3,2 0-1,2 1-2,1 3 0,-2 4-1,0 3 0,-1 5 1,-1 2-2,2 3-3,0 1-3,2 2-2,0 3-4,0 1-4,0 2-4,0 2-3,0 2-6,0 0-4,0 2-4,0 0-6,0 1-5,0 0-7,0 0-7,0 0-7,0-3 0,0-7 5,0-7 5,0-7 5,0-5-1,2-1-7,0-2-6,2-2-8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9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34550 25896 510,'8'-34'38,"2"8"-3,0 9-3,1 8-3,2 5-4,1 1-3,3-2-3,2 2-5,0 0-2,1 2-4,-1 2-2,1 2-4,-2 0-2,-1-1-4,-2 0-2,-2-1-4,-3-3-6,-1-1-14,-2-2-11,-2-1-13,-2-3-1,-2-2 11,-2-2 11,-2-1 11,-2-1 8,0 2 6,-1 3 6,-2 1 7,1 1 4,1 2 4,0 1 5,2 1 3,-1 1 5,0 3 6,-1 4 4,-1 2 6,-1 4 1,0 4-5,0 3-3,0 5-4,0 2-3,-2 1-2,0 1-2,-1 1-2,0-1-2,2 0-2,2-1-1,3-1-2,1-2-2,4-4 1,2-5 0,4-3-1,2-3-3,3-1-6,3 0-7,3-2-7,3-1-9,3-4-12,3-2-14,3-3-12,0-3-4,-1 0 5,-3-2 6,-1 1 5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09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35830 24550 736,'14'1'84,"-3"4"-17,-3 2-18,-2 3-16,-3 4-13,-1 1-10,0 5-10,-2 2-8,-1 1-4,-3 1 2,-4-1 1,-2 0 3,-1-1-2,2-4-6,2-5-6,3-3-6,2-4 0,4-2 9,3-4 6,5-2 8,3-2 7,2 0 4,1 0 6,3 0 4,-1 1 2,-1 2-3,-3 2-3,-1 2-3,-3 2-2,-2 2-1,-4 1-1,-2 3 0,-4 3-3,-4 4-2,-4 3-3,-4 5-2,-2-1-5,-3-2-5,-1-3-6,-3-3-5,1-2-3,3-4-2,3-3-2,3-3-1,2-2 0,3-4-1,1-2 1,2-3-1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0"/>
    </inkml:context>
    <inkml:brush xml:id="br0">
      <inkml:brushProperty name="width" value="0.03085" units="cm"/>
      <inkml:brushProperty name="height" value="0.03085" units="cm"/>
      <inkml:brushProperty name="color" value="#F2395B"/>
    </inkml:brush>
  </inkml:definitions>
  <inkml:trace contextRef="#ctx0" brushRef="#br0">36450 24878 713,'7'-8'3,"-1"2"8,0 1 8,-2 0 7,1 1 3,0 1-1,1-1-2,2 0-1,1-1-1,1 0 0,3-1-1,2-1 1,1 0-6,1 2-11,1 2-12,1 2-11,-1 2-11,-5 2-11,-3 2-12,-4 2-12,-2 0 0,0-1 11,0-1 10,0 0 10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51563 40331,'-32'0,"17"0,-1 0,24 0,0 0,31 0,0 0,24-8,0 0,-16 1,0-1,-24 8,1 0,-24 8,0-1,-8 9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0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36796 24244 573,'-8'-8'5,"0"2"7,1 1 10,-1 0 7,2 3 7,1 4 5,2 4 3,2 4 5,1 4-3,0 7-8,0 5-8,0 7-8,0 4-6,2 7-5,0 6-3,2 6-3,-1-3-3,-1-10 1,0-12 1,-2-10 0,0-5-15,0 2-30,0 0-29,0 1-30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2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45721 18641 514,'7'-29'59,"-2"5"-7,-2 5-8,-2 5-8,-3 3-6,-6 0-6,-4 2-6,-5 1-6,-2 1-4,1 2-1,0 2-1,2 2-2,0 4 0,-3 6 0,-2 5 0,-1 7 0,0 3 2,1 3 1,2 1 3,3 3 2,1 1 1,4 4-1,3 3 1,3 2-1,1 1 0,0-2 0,0-1-2,0-3-1,1-4 0,2-4 0,2-4 0,2-6 0,2-4-4,2-3-5,1-3-6,3-2-7,2-4-2,2-4 3,1-4 1,3-4 2,0-3-1,-1-3-5,-1-3-5,-1-3-5,0-1-2,0 1-1,-1 1 0,1 1 0,-2 1 3,-2 4 3,-4 3 5,-3 3 5,-2 3 6,0 4 9,-2 4 8,0 4 9,-1 3 4,0 3 2,0 3 1,0 4 0,0 0 0,0 1-2,0-1-2,0 1-2,1-2-7,2-3-10,2-3-11,2-2-11,1-6-5,1-5 0,2-5 0,0-7-1,1-4 0,1-1-3,1-3-2,2-1-2,-2-1 1,-3 3 5,-3 1 5,-2 2 5,-2 6 12,0 7 19,-1 8 18,2 7 18,-2 5 6,1 0-10,0-1-9,0 1-8,1-2-22,0-1-34,1-2-32,2-2-35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2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47018 17947 611,'0'-15'5,"2"4"10,1 3 11,0 3 9,2 1 5,2 2-1,1 0-2,3 2-1,0 1-4,-1 4-5,0 2-5,-2 3-6,-2 4-3,-4 4 0,-4 3 0,-4 4-1,-3 2-4,-1-1-10,-3-1-8,-2-1-9,0-3-5,1-3-2,1-5-3,1-3-1,2-3 0,6-2 6,4-3 5,6 0 5,4-2 3,3 0 3,5 0 1,3 0 3,2 0-1,-3 0-3,-1 0-2,-3 0-4,-1-1-3,-2 0-4,-3-2-4,-1 0-3,-2-1-1,0 0 3,-2 0 3,0 0 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2"/>
    </inkml:context>
    <inkml:brush xml:id="br0">
      <inkml:brushProperty name="width" value="0.02763" units="cm"/>
      <inkml:brushProperty name="height" value="0.02763" units="cm"/>
      <inkml:brushProperty name="color" value="#F2395B"/>
    </inkml:brush>
  </inkml:definitions>
  <inkml:trace contextRef="#ctx0" brushRef="#br0">47600 18165 796,'8'-7'12,"0"3"4,-1 1 2,1 2 4,1 1 0,3 0-1,4 0-1,2 0-1,0 0-2,1 0-3,-2 0-2,-1 0-4,-2 0-6,-1 0-10,-2 0-12,-2 0-11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2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47920 17584 643,'-8'-9'4,"0"0"9,1-1 7,-1-1 8,1 1 6,1 6 4,0 4 4,2 6 3,1 4-3,2 5-7,2 5-8,2 5-9,0 4-8,0 5-9,-2 3-10,0 4-10,-1-2-1,0-8 3,0-8 4,0-7 4,0-4-7,0 1-19,0 1-19,0 2-19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4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45099 22000 527,'-18'7'70,"13"-2"-8,10-3-5,13 0-8,6-2-5,1 2-7,1 0-6,1 1-7,-2 2-4,-2 0-5,-3 1-3,-2 2-4,-5 1-4,-3 1-3,-4 3-4,-4 2-2,-3 2-4,-2 5-1,-2 3-2,-2 5-2,-3 0-1,-3 0 2,-5-1 0,-3-1 1,-3-2 0,-1-3-3,-1-3-2,-1-3-1,1-3-1,1-1 4,3-2 2,1-2 3,3-2 3,3-2 3,3-3 2,3 0 3,4-2 7,8 2 11,6 0 11,7 1 11,4 1 0,3-2-10,1 0-10,3-2-10,0 0-9,-2-2-10,0 0-8,0-2-10,-3-1-3,0-1 2,-1-3 2,0-2 1,-3-1-3,-1 1-9,-3-1-10,-1 0-9,-2 0 0,-3 1 11,-1-1 11,-2 0 10,-2 3 17,0 5 24,-2 4 25,0 6 24,-1 1 7,0 1-13,0 0-11,0 0-11,0 1-8,0 3-3,0 3-2,0 4-3,0-1-2,0-1 1,0-3-1,0-1 0,2-6-14,6-10-29,4-10-28,5-9-28,2-5-7,-3 3 16,-1 1 15,-2 3 16,-2 2 11,-1 5 7,-1 3 8,0 4 8,-1 5 13,-1 6 18,1 5 19,0 7 19,-1 2 3,-2-1-12,-3-1-13,0 0-12,-2-2-9,0 1-6,0 0-6,0-1-6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4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46987 21424 636,'8'-15'27,"-1"3"5,1 1 5,0 2 4,0 3 2,-1 2-4,1 4-4,0 2-3,-1 5-5,-3 6-6,-1 5-6,-1 7-5,-4 3-5,-2 1-6,-4 0-5,-2 2-4,-2-2-3,1-3-1,-1-5 1,1-3-1,1-4 0,6-3 2,4-3 1,6-2 2,3-3 0,1-2 2,3-2 1,1-2 1,2-2-2,1 0-5,1-1-6,1-1-4,-1-1-6,-3 2-8,-3 0-6,-2 2-8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4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47300 21730 674,'8'-7'23,"0"1"3,-1 1 3,1 0 3,1 2-1,2 1-1,1 0-2,3 2-2,1 0-2,1 0-1,1 0-2,1 0-2,0 0-7,-3 0-11,-1 0-10,-2 0-13,-2 0-11,-1 0-14,-1 0-14,0 0-13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15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47755 21083 574,'-15'-6'38,"4"4"8,3 4 7,3 4 8,2 4-1,2 7-9,2 6-8,2 5-8,0 7-11,0 6-11,-2 8-12,0 6-11,-1 0-9,0-6-6,0-8-5,0-6-6,-1-5-7,0-1-9,-2-3-9,0-1-7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0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54922 18006 524,'-7'-9'4,"0"-1"9,2-3 8,1-1 9,0-1 3,0 2-3,0 2-1,0 3-2,-1 0-3,0 0-4,-1 0-3,-1 0-4,-1 1-2,0 1-3,0 0-2,0 2-2,0 0-2,-1 2 1,-2 0 1,0 2 0,-2 1-1,-1 2 1,-3 2-1,-1 2-1,-2 2 1,1 3 0,-1 3 1,1 3 0,-1 3 2,2 3 1,1 3 3,1 3 2,1 1 0,1 1 1,1-1-1,0 0 0,3 1 0,3-1-1,2 0 0,4 0-2,1-2 0,2-3-4,0-5-1,2-3-3,1-3-2,1-3-4,3-1-4,2-2-4,1-3-2,1-2-5,1-4-2,2-2-4,0-5-1,3-4 3,1-5 0,3-5 3,-1-2 0,-1 1-2,-3 1-2,-1 1-1,-3 2 2,-3 3 3,-2 3 5,-4 2 5,-2 5 9,0 3 15,-2 4 14,0 3 16,-2 5 4,-2 2-2,-2 3-5,-2 3-3,1 2-5,1-1-5,2 1-5,2-1-6,1 0-6,0-3-4,0-1-5,0-2-5,3-5-8,7-6-13,7-8-13,8-6-11,0-4-5,-4-1 6,-3-1 6,-4-1 5,-3 3 15,-1 8 25,-1 8 25,0 8 25,-2 4 6,-1 0-12,0-1-12,-2 1-13,1-1-12,0-1-14,1 0-15,2-2-13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5:5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24846 32532 1000,'-8'0'-67,"2"0"14,1 0 13,1 0 14,-1-1 9,0 0 4,-1-1 3,-1-1 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51716 41050,'-16'31,"32"-31,-1 0,48 0,0 0,7-8,1 0,-24 8,0 0,-39-15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56200 17774 624,'22'-21'34,"-1"5"2,-3 5 3,-1 4 2,-2 5 0,-1 2-2,-1 4-3,0 2-2,-3 3-5,-3 3-7,-3 4-7,-2 2-7,-4 2-7,-2 1-3,-3 0-6,-3 2-5,-3-1-3,-2-1-4,-1-3-4,-3-1-3,1-2-1,3-3-1,3-1 0,3-2-1,4-3 7,6-4 12,5-4 13,7-4 12,3-2 6,1 0-1,1 1-3,1-1 0,0 1-5,-3 2-8,-1 2-6,-2 2-8,-2 1-9,-1 0-13,-1 0-13,0 0-13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1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56750 18047 721,'30'-8'113,"-1"0"-30,-3 0-30,-1 1-29,-3 0-19,-2 2-7,-1 2-9,-2 2-7,-3 1-8,-1 0-6,-2 0-7,-2 0-8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1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57231 17241 588,'-8'-4'11,"2"8"21,1 8 23,1 7 20,0 7 4,2 3-15,0 4-16,2 4-16,0 3-17,0 0-18,0 2-19,0 1-19,0-3-12,0-6-8,0-6-6,0-5-7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2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54313 21931 529,'24'-1'118,"-1"-2"-25,1-2-25,-1-1-25,0-1-15,-1 2-6,-1 2-3,-1 2-6,-2 2-2,-3 2 0,-2 2 0,-4 2-1,-3 3-3,-2 5-9,-4 5-7,-2 5-8,-5 3-4,-6 2-1,-5 3 0,-7 1 0,-2 0 0,-1-2 1,1-1-1,0-3 1,0-2 2,1-1 2,1-3 2,1-1 2,1-3 3,3-3 1,1-3 3,3-3 2,0-1 4,2 0 6,1 0 8,1 0 5,3-2 6,6-1 1,6-2 2,6-2 2,4-2-1,5-2-2,3-2-4,5-1-3,1-2-4,1 0-6,-1 0-5,1 0-6,0 1-7,0-1-9,2 0-10,1 0-8,-2 0-8,-3 1-3,-5-1-5,-3 0-3,-4 0 1,-3 0 9,-3 1 9,-2-1 7,-3 2 20,0 4 26,-2 4 29,0 4 28,-1 3 6,0 3-15,0 3-14,0 3-16,0 1-10,0-1-6,0-1-7,0 0-5,0-2-3,0-1-1,0-1 1,0-1 0,1-3-11,3-8-24,4-6-22,2-7-24,2-5-4,0 0 14,-1-1 15,1-1 13,-1 1 9,-2 5 4,-2 3 5,-2 4 3,-2 4 17,1 4 30,0 4 29,0 4 29,0 2 7,0-1-18,0 1-19,0 0-16,-1-1-14,0 1-8,-2 0-9,0 0-8,-1-1-12,0 1-18,0 0-17,0 0-17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3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55914 21739 603,'22'-5'127,"-1"6"-27,-3 6-27,-1 6-27,-4 3-18,-3 1-11,-4 1-11,-4 1-12,-4 1-4,-4 3-1,-4 1 0,-3 3 0,-3-2 0,-1-2 1,-1-3-1,-1-2 0,0-3 2,3-1 3,1-1 3,3-1 2,5-2 2,10-4-1,10-4 0,9-4-1,4-3-4,-2 0-9,-1-1-9,-3-2-8,-2 1-3,-3 1 6,-3 0 5,-2 2 4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56500 21865 769,'23'-7'81,"-1"3"-17,-2 1-18,1 2-17,-2 1-18,1 2-19,-1 0-19,1 1-18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3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56745 21400 573,'-15'4'49,"2"8"8,3 7 8,1 9 7,2 4-5,2 2-15,3 2-15,1 2-16,1 3-15,0 2-11,0 4-14,0 2-13,0-3-4,0-10 3,0-10 3,0-9 3,-1-5-4,0 1-10,-2 1-10,0 2-10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4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62495 17840 465,'10'-8'8,"7"2"14,5 0 15,7 2 15,-1 1 3,-5 2-10,-7 2-10,-5 2-10,-2 2-6,2 4-4,1 2-3,3 3-3,-1 2-3,-2 1-3,-4 2-3,-3 0-2,-4 1-1,-8 2-2,-6 3 0,-7 1-1,-5 2-3,-1-1-3,-2 0-4,-2 1-3,-1-2-1,3-3 3,1-3 3,3-3 4,2-3 2,3-1 1,3-2 3,3-2 1,5-3 5,10-2 6,8-4 7,9-2 7,5-3 2,1 0-3,1-1-5,1-2-2,-1 1-8,0-1-11,-1 0-11,0 0-10,-4 1-6,-1 0 0,-4 2 1,-3 1 1,-2-1 2,-1 0 4,0-2 4,-2 0 3,-1-1 2,0 0-1,-2 1 1,0-1-1,-3 3 14,-1 8 26,-2 6 27,-1 7 27,-3 5 6,0 1-15,-2 3-15,0 1-14,0 0-11,0-5-7,2-3-5,1-5-7,3-5-11,7-10-16,7-8-16,8-9-16,3-6-7,1-1 5,1-3 3,1-1 5,-2 1 6,-3 6 9,-5 3 8,-3 6 8,-3 7 17,-3 8 25,-1 10 25,-2 8 26,-2 4 5,0 1-17,-2-1-16,0 1-16,-1-2-12,2-1-8,0-3-9,2-1-9,-1-2-7,-1-1-7,0-1-8,-1 0-6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5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64600 17173 556,'16'-42'93,"-1"12"-14,1 10-13,-1 11-14,0 7-10,-2 5-8,-3 6-8,-1 4-8,-2 4-5,-2 3-4,-2 3-2,-2 3-3,-3 1-3,-4 0-6,-4 0-5,-3 1-4,-3-3-2,2-2 1,1-3 2,1-2 2,4-5-5,8-3-10,8-4-12,8-4-11,2-4 0,1 0 9,-2-3 11,-1-2 9,-1 0 7,-1 0 4,-1 2 3,0 1 3,-2 0-3,-1 0-9,-1 0-9,0 0-11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5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65050 17362 605,'10'-14'58,"3"2"1,5 4 2,3 3 0,3 1-6,-1 0-11,1 0-13,-1 1-12,0-1-12,1 2-13,-1 0-12,1 2-12,-3 0-12,-2 2-12,-3 0-12,-2 2-11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53428 39941,'0'-16,"-7"24,-1 0,0 23,0 1,0-1,0 0,1-15,-1-1,8-7,0 0,-8-8,0 0,8 16,0-1,0-7,0 0,0 8,0-1,8-7,0 0,0 8,-1-1,1 1,0 0,8-24,-1 0,9-31,0 0,-1-16,1 0,-9 0,1 1,-8 7,0 0,-8 23,0 1,0 15,0 0,-8 16,0 0,-16-1,1 1,15 0,0 0,0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5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65677 16448 444,'-15'-7'4,"1"1"9,1 0 10,1 2 7,2 4 11,3 8 12,2 7 12,4 9 11,1 7-3,2 8-15,0 8-16,2 8-16,-1 4-9,-1 1-3,0 1-3,-2 1-1,0-5-21,0-12-35,0-12-36,0-11-36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8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28947 30878 518,'1'-21'7,"2"3"16,2 4 16,2 5 14,1 2 4,3 2-10,2 2-9,1 2-9,1 1-7,0 2-2,-2 0-3,-1 2-3,-1 1-3,-2 3-4,-3 4-3,-1 2-4,-2 3-3,-4 5-5,-2 3-3,-3 5-4,-4 0-2,-2-4 0,-3-2 0,-3-3 0,-1-3-1,3-4-2,1-5-1,2-3-1,1-4 1,1-4 3,-1-4 3,0-3 3,2-4 2,3 0 1,2-1 1,4-1 2,1 0 0,2 1 0,0 0-1,2 2-1,0 1 3,0 1 5,-1 0 6,1 2 6,0 5 9,0 8 13,0 9 14,0 9 13,-1 5 2,0 1-11,-2 1-10,0 1-10,-2-1-11,0-2-7,-2-2-9,0-1-9,0-2-8,0-1-8,2-1-7,0-1-9,1-1-2,0-3 3,0-1 3,0-2 2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9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29775 30103 567,'0'-18'11,"0"14"19,0 12 21,0 13 21,-1 8 3,0 3-14,-2 2-13,0 4-13,0 1-11,0-2-8,1 0-8,2-1-7,-1-1-3,-2 0 1,-2 0 2,-1 1 0,-2-3-2,2-4-8,1-4-8,0-3-7,3-9-7,4-10-8,4-13-8,4-12-8,2-3 2,1 3 12,1 5 12,1 3 12,1 2 11,0 1 8,-1-1 9,1 0 8,-2 2 6,-1 2 4,-3 4 4,0 3 2,-3 2 0,-1 3-3,-1 4-5,0 2-4,-2 3-2,0 1-2,-2 3-1,0 2-2,-3 1-3,-4 1-5,-4 1-4,-3 1-6,-3-1-3,2-3-2,1-3-3,1-3-2,0-2-3,1-3-6,-1-1-5,0-2-5,2-4-6,2-8-4,4-6-6,3-7-5,2-1 1,1 3 5,3 4 6,2 5 6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9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30673 30987 612,'6'-6'51,"-4"6"-1,-4 4-3,-4 6-1,-3 3-4,-3 3-8,-4 3-6,-1 3-7,-2 0-4,2-1-3,3-3-2,1-1-2,3-2-3,2-1-2,4-1-2,3 0-2,4-3-6,5-3-7,7-2-7,6-4-8,1-1-3,-2 2 1,-1 0 1,-3 2 1,-1 0 3,-4 2 4,-3 0 5,-3 1 4,-3 2 5,-6 4 2,-4 2 5,-5 3 2,-4 1 3,-1 1 1,-3-1 1,-1 1 2,0-2-2,3-3-3,3-3-4,3-2-3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9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31578 31124 536,'-15'16'75,"2"1"-11,3 1-12,1 1-10,2 1-8,0 1-3,2 1-4,1 1-3,0 1-3,2-1-4,0 0-3,2 1-3,0-2-2,0-1 2,0-3 0,0-1 2,2-4-5,4-5-11,3-4-9,5-6-11,2-5-7,1-7-5,1-7-5,1-7-4,-1-3-1,-1 0 7,-2-1 4,-3 1 6,-2 1 6,-2 1 8,-4 3 6,-2 2 7,-4 3 5,-2 5 3,-4 4 3,-2 6 3,-1 3 1,-1 2-1,0 2-1,1 2 0,-1 2-2,0 4-3,1 2-2,-1 3-2,2 2-5,2-1-8,4 1-6,3 0-7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3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32516 31350 580,'6'10'43,"-3"3"1,-2 5 1,-4 4 1,-1 0-2,1-2-3,-1-1-5,0-2-5,0-2-3,2-1-6,0-1-5,2-1-5,1 0-5,4 0-3,2-1-5,3 1-3,3-2-1,2-2 2,1-4 3,3-2 3,1-3-11,1 0-23,1-2-22,1 0-23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0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33008 31300 569,'-35'9'81,"9"3"-8,9 4-9,9 2-7,4 3-9,0 5-8,0 3-8,0 4-9,0 2-11,0 1-12,0-1-15,1 0-13,-1-2-14,0-6-14,0-3-14,0-6-14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1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29280 33231 591,'-8'-7'0,"2"1"0,1 0 0,0 2 0,-1 0 5,-3 2 9,-5 0 9,-4 2 9,0 1 2,1 2-8,2 2-5,3 2-8,0 1-3,0 1-2,0 2 0,1 0 0,-1 0-1,0-1 2,0-1 2,1 0 1,0-1 2,2 1 4,2 2 3,3 0 3,2 1 0,5 0-5,6-1-3,4 1-5,3-1-2,-1-1-3,1 0-2,0-2-3,-1 0-1,-1 0-1,-1 0-3,-1 0-1,-1 0-1,-2 1 0,-2 1 0,-2 2 0,-3 0 0,-2 1 2,-4 1 0,-2 1 2,-2 0-2,0-2-5,0-3-6,1-1-4,-1-1-1,0-2 2,0-1 2,0 0 3,2-2 5,5-2 9,2-2 7,5-2 9,4-3 3,6-2-2,4-3-3,5-3-3,1-2-4,0 2-8,-1 1-6,0 1-8,-3 1-4,-2 0-1,-1 2-1,-2 1-1,-3 3 7,-3 8 14,-3 6 16,-2 7 15,-2 2 6,0-2-5,0-4-4,0-3-4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1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30200 33345 637,'1'-13'121,"2"4"-27,2 6-28,2 5-28,1 3-17,1 3-7,1 3-6,2 3-8,-1 2-10,-1 0-17,-1-1-16,0 1-17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2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30947 33361 500,'-8'-6'47,"0"6"5,0 4 5,1 6 4,0 3-2,2 3-11,2 3-10,2 3-11,1 2-5,0-1-1,0 0-2,0 1-1,0-2-4,0-3-4,0-3-4,0-3-5,2-3-5,4-2-4,4-4-5,3-2-3,2-5-4,-1-2-2,0-5-2,-2-4-3,1-4-2,1-5-3,3-5-3,2-4-2,-2-3 2,-3 1 5,-4 2 7,-5 0 6,-2 4 5,-4 5 6,-2 6 4,-3 7 5,-3 4 2,-2 4-4,-2 4-3,-1 4-3,-2 4 0,0 3 4,1 5 3,-1 3 4,1 1-2,3-3-8,1-3-8,2-2-7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54250 40250,'0'16,"31"-9,0 1,-15 8,0-1,7 9,0-1,-7 1,0-1,-16 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2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31650 33531 584,'29'-14'61,"-6"5"-3,-4 3-3,-4 4-3,-4 3-4,1 4-8,0 2-7,0 3-8,-2 4-6,-3 4-6,-3 3-4,-2 4-6,-3 2-4,0-1-3,-2-1-2,0-1-2,-1-2-1,0-3 0,0-3 1,1-3 0,1-3 3,6-4 1,4-4 4,5-4 3,3-2 1,1 0 0,1 0 0,1 0 0,0 0-13,-3 0-28,-1 0-26,-2 1-28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4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40516 30994 514,'-12'-15'7,"8"2"15,8 3 14,8 1 15,4 1 3,3 2-6,1 1-7,3 0-7,1 1-6,3 1-7,1-1-6,2 0-7,-1 0-6,-3 2-7,-5 0-6,-3 2-8,-3 1-3,-3 2-1,-1 2-1,-2 2-1,-3 1-2,-4 3-5,-4 2-6,-4 2-4,-3 0 0,-3-1 5,-4-1 5,-2-1 6,-2-1 4,-1 0 4,-1-2 4,-1-1 5,0-1 2,1-2 1,1-2 3,1-2 1,2-1 3,3 0 4,3 0 5,3 0 5,1 1 11,2 4 17,0 2 17,2 3 17,1 4 3,0 2-14,2 3-12,0 3-13,1 1-9,0 1-6,0-1-6,0 1-6,0-2-5,-2 0-5,0-1-5,-2 0-4,1-3-7,1-1-10,0-3-10,2-1-10,0-4-7,0-6-5,0-6-6,0-6-4,0-3 2,0-2 12,0 0 10,0-1 12,0 0 8,2 1 4,0 1 4,1 1 6,1 1 4,0 2 7,0 2 6,0 2 6,0 2 5,2 0 7,0 2 4,2 1 7,0-1 1,3-1 0,2 0-1,2-1-1,1-1-2,3 2-6,1 0-5,3 2-6,-1-1-5,-1 0-5,-3-2-5,-1 0-6,-2 0-4,-1 0-3,-1 2-3,0 0-4,-3 0-4,-1-2-7,-2-2-7,-2-1-7,-2-2-1,-2 0 7,-2 0 4,-2 0 7,-2 1 4,0-1 5,-1 0 4,-1 0 4,-2 1 4,0 2 6,-2 2 4,0 3 6,0 0 3,1 0 5,0 0 3,2 0 5,0 1 1,1 5 2,-1 4 1,0 4 0,1 1 1,0-1-2,2-1-2,1 0-1,0-2-3,2 1-4,0 0-4,2-1-4,1 1-7,3 0-7,4-1-10,2 1-7,3-2-7,1-2-5,3-4-5,2-2-4,0-3-1,1 0 5,-1-2 4,1 0 4,-2-1 3,-1 0-1,-2 0-1,-2 0 0,-2 0-2,-1-2-5,-1 0-2,0-1-5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5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42143 31209 478,'7'8'121,"-2"3"-28,-2 2-30,-2 1-28,-2 1-17,-2 0-3,-2-2-4,-2-1-3,4-2-9,10-4-12,9-4-13,11-4-12,4-5-6,-1-4 2,-2-5 3,1-5 2,-4-1 4,-2 1 3,-3 2 5,-2 3 4,-4 1 4,-1 2 2,-2 3 4,-2 1 3,-3 1 4,-3 2 6,-2 1 6,-3 0 5,-3 2 7,-2 2 6,-2 2 7,-2 2 5,0 1 4,1 0 0,0 0 0,2 0 0,1 2 0,0 6-4,2 4-1,1 5-3,0 1-4,2-3-6,0-3-7,2-3-6,1-1-5,1 0 0,3-1-1,2 1-2,3-3-3,4-4-8,3-6-7,5-4-6,0-5-5,-1-6 2,-3-4 1,-1-4 0,-2-3 3,-2 1 1,-3 1 3,-1 1 2,-1-1 3,-2-1 3,-1-3 3,0-1 4,-3 2 2,-4 7 5,-4 7 2,-4 7 5,-3 4 0,-1 2 0,-3 2-1,-1 2-2,-2 3-1,0 6-4,1 4-4,-1 5-2,2 1-6,3-1-8,2-3-8,4-1-8,2-2-8,2-1-9,3-1-8,1 0-9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5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43363 31481 534,'8'-7'13,"1"1"-3,1 0-2,2 2-3,-1 0 6,1 2 14,0 0 14,-1 2 15,0 1 2,0 2-7,-2 2-9,0 2-7,-3 2-6,-1 3-4,-2 3-3,-2 3-4,-3 2-4,-4 1-2,-4 1-4,-3 1-3,-3 0-4,1-3-3,-1-1-3,0-2-4,1-3-1,1-1 2,1-3 1,1-1 1,3-2 3,6-2 3,6-2 5,6-2 4,3-1 2,3 0 0,1 0 0,3 0 0,1-1 0,-1 0-2,1-2-2,-1 0-2,-1 1-1,-3 2 0,-2 3-2,-4 4 0,-2 2-1,-2 3 0,-3 4 0,0 2 0,-4 2 0,0 1 1,-3 1 2,-2 1 2,-4 5-6,-5 10-9,-7 10-10,-5 10-10,-2 0-6,3-9 0,3-8-2,3-9-1,2-7-3,1-4-4,1-3-5,1-4-5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1:4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41700 31581 569,'2'-14'64,"4"5"-4,3 3-3,5 4-4,2 2-5,1 0-7,1 0-6,1 0-7,0 0-6,-3 2-8,-1 0-6,-2 2-8,-3 1-3,-3 5-1,-2 4-2,-4 3-1,-3 2 0,-4-1 2,-4-1 1,-3-1 1,-2-1 1,1-3 0,1-1 0,0-2 0,1-1 1,-1 0-1,-1-1 1,-1 1 0,3-1 0,8-2 2,8-3 0,8 0 0,5-3-2,3 0-8,3-2-8,3 0-7,-1-1-2,-4 2 5,-3 0 5,-4 2 4,-3-1-6,-1-2-15,-1-2-18,0-1-15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49"/>
    </inkml:context>
    <inkml:brush xml:id="br0">
      <inkml:brushProperty name="width" value="0.05676" units="cm"/>
      <inkml:brushProperty name="height" value="0.05676" units="cm"/>
      <inkml:brushProperty name="color" value="#F2395B"/>
    </inkml:brush>
  </inkml:definitions>
  <inkml:trace contextRef="#ctx0" brushRef="#br0">19169 41400 387,'-4'7'10,"6"-2"12,8-3 11,6 0 11,4-3 3,1-1-6,1 0-6,1-1-7,0-1-4,-1 2-4,-1 0-4,-1 2-3,-1 0-3,-1 2-1,-1 0-1,0 2-1,-3 0-1,-1 2 0,-2 0 2,-2 1-1,-1 1-1,-1 2-3,1 0-3,0 1-3,-1 2-3,-2 0 0,-3 1-1,0 1-1,-4 2 1,0 1 0,-3 3 2,-2 2 1,-3 0 0,-3 1 1,-5-1 0,-4 1 0,-2-2 0,-1 0-2,-1-1 1,0 0-2,-1-3 0,1-1 1,1-3-1,1-1 0,1-2 1,1 0 2,1-2 0,1-1 2,1 0 0,2-2 1,2-1 1,3 0 1,3-2 6,6-2 14,6-2 14,6-2 14,5-2 2,5 0-10,5-1-9,5-2-10,2 1-6,1 1-3,-1 0-2,0 2-2,1 1-4,-1 0-5,0 1-3,1 2-4,-2 1-1,-2 2 0,-1 2 3,-3 2 0,-1 1-9,-3-1-19,-1 1-19,-2 0-20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1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21729 40630 466,'0'-35'52,"0"8"-10,0 7-10,0 8-11,0 5-6,0-1-3,0 0-2,0 0-2,-2 1-2,0 0 1,-3 2 0,-2 1 0,-1 0-1,0 0 0,1 0-2,-1 0 0,-1 1-1,0 2 1,-1 2 0,-1 2 2,-1 2-1,0 2 1,0 1 0,1 3 0,-2 2 1,0 2 1,-1 1 1,-1 3 0,0 2 2,0 3-1,2 3 2,1 3 0,1 1 0,0 0 0,2 0 1,1 1 0,0-1 0,0 2-1,0 1 0,1 1 0,0-2-1,2-2 0,2-3 0,2-3-1,1-2 0,2-1-1,0-1-2,2-1-2,0-2-1,0-1-5,-1-2-4,1-2-3,2-3-3,2-1 0,3-2 0,4-2-2,0-3-1,1-4-3,0-4-4,-1-4-4,1-2-1,0-1-1,-1-2-1,1 0-1,-1 0 0,-1 1 2,-1 1 1,0 1 1,-2 0 2,-1 2 2,-1 1 3,0 1 2,-3 2 12,-1 4 22,-2 4 21,-2 4 21,-1 2 5,0 3-12,0 2-11,0 2-13,1 0-7,0 1-4,2-1-4,0 1-3,3-2-6,2-3-8,3-2-7,3-4-7,2-4-7,0-4-5,-1-5-6,1-5-4,-1-4-1,-1-2 1,-1-1 1,0-2 3,-2-1 3,-1 2 6,-1 3 7,0 1 5,-2 5 17,-1 9 26,0 6 26,-2 9 27,-1 4 4,0 0-17,-1-1-18,-2 1-17,1 0-16,2 1-15,2 1-13,2 1-15,1-1-10,-1-3-6,1-2-7,0-4-5,0-2-1,0-2 7,0-3 7,-1 0 7,1-3 3,0-1-2,0 0 0,0-1-2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1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23994 41159 411,'0'-16'0,"0"1"0,0-1 0,0 1 0,-1 2 8,-2 6 18,-2 6 15,-2 6 18,-1 5 3,-2 5-10,0 5-10,-1 5-9,0 1-7,2-5-4,3-3-3,1-5-4,1-1-3,2 2 0,0 0-2,2 1-2,0 1 0,0 3-1,0 2 0,0 1-2,1 0 0,4-3-4,2-3-2,3-3-3,3-3-1,2-4 0,1-4 1,3-4 1,0-3-4,1-2-9,-1-2-8,1-1-8,-1-3-4,1-2 0,0-1 0,-1-3 1,0-2 1,-3-3 2,-1-3 4,-2-2 2,-3-4 2,-1-1 3,-2-2 2,-2-2 3,-2 0 3,0 2 4,-2 2 2,0 2 5,-1 2 5,2 5 7,0 3 8,2 5 7,-1 7 12,-1 12 13,0 12 16,-2 11 13,0 7 0,0 1-14,0 0-15,0 2-14,0-1-11,0 0-6,0-1-6,0-1-6,1-2-6,0 0-5,2-1-7,0-1-5,0-2-8,0 0-10,-2-1-9,0-1-11,0-3-6,2-3-5,2-4-5,2-4-5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25496 41931 564,'30'-14'131,"-5"5"-30,-4 3-30,-3 4-30,-4 3-18,-3 4-3,-2 2-3,-4 3-5,-2 3-3,0 2-3,-2 1-2,0 3-3,-3 0-4,-2 1-4,-3-1-3,-3 1-4,-3-1-2,-2-1 1,-1-1 0,-3-1 1,-1-1-1,1-3-1,-1-1 0,1-2-1,0-2 3,3-2 7,1-3 7,3 0 7,5-2 7,11 0 8,12 0 6,10 0 8,5 0-4,2 0-12,1 0-14,0 0-12,-1 0-7,-3 0 3,-5 0 1,-3 0 2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2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26861 41654 653,'-13'-8'81,"8"2"-13,7 1-14,6 1-14,5 1-10,5 0-4,3 2-4,5 0-6,2 1-7,1-2-9,0 0-10,2-1-11,-2 0-7,-3 2-7,-5 2-7,-3 2-7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55313 39181,'0'-31,"0"62,0 1,-16 15,0 0,9 8,-1-1,0-22,0-1,24-7,-1-1,25-15,-1 0,8-8,0 0,-24-16,1 0,-8 1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2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27104 40705 496,'-14'-13'60,"3"6"2,3 6 2,3 6 3,2 5-5,2 5-11,2 5-10,2 5-12,1 4-7,-1 5-4,1 3-5,0 4-3,-1 4-5,-1 2-8,0 3-5,-1 4-7,-1 0-3,0-1 3,0-1 1,0 0 3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4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29258 40766 532,'9'-7'47,"2"2"-3,2 2-4,1 2-3,1 1-3,-1 2-3,-1 0-3,0 2-3,-2 1-3,1 1-3,0 3-4,0 2-3,-2 1-3,-3 0-3,-2-1-3,-4 1-2,-2 1-3,-2 5-1,-2 4-1,-1 3-1,-4 2-2,-2-1-2,-3-1-2,-3-1-2,-1-3-1,1-3 1,1-4 0,1-4 0,1-3 2,2-1 2,3-1 2,1 0 3,4-2 5,8-2 9,6-2 8,7-2 8,3 0 3,-1 0-4,-1 1-5,0 2-3,-2 1-2,3 4-1,0 2-1,1 4 0,-2 1-2,-3 3-3,-4 1-2,-4 3-2,-4 1-2,-3-1-2,-2 1 0,-3-1-1,-3 1-1,-2 0 1,-2-1 0,-1 1 0,-2-2-2,-1-1-6,-2-3-6,1-1-5,-1-2-4,2-2-1,3-3 0,1-1-1,2-2-2,1-4-2,0-2-3,2-3-3,2-2 1,2 0 2,4 0 4,2 0 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4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30689 41300 539,'-9'45'166,"-2"-4"-41,-2-4-41,-1-4-39,-2-2-25,1-1-6,-1-2-8,1 0-6,-1-3-9,2-5-11,1-5-10,1-4-11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4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31050 40921 462,'8'-6'9,"2"4"15,0 4 17,1 4 17,0 4 5,-1 7-5,0 5-5,-2 7-5,-1 0-6,-2-6-8,-2-3-8,-2-6-9,-1-1-4,0 3-1,0 3-2,0 3-1,0 1-2,2-3-1,0-1-1,2-2-3,-1-2-2,2 1-4,-2 0-5,1-1-5,1-4-1,2-8 2,2-10 1,2-8 2,2-8-1,5-8-2,3-8-4,5-8-2,0-4-1,-1 0 0,-3 0 2,-1 0 0,-3 4 1,-3 6 3,-3 7 1,-3 7 3,-1 6 0,-2 3 0,-1 5-1,0 3 0,-2 4-3,-2 4-7,-2 4-5,-2 4-6,-2 1-3,0-1 0,-1 0-1,-2-2 1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5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32484 41442 508,'1'-17'4,"4"-1"9,2-3 9,3-1 8,1-1 3,-2 3-4,-2 1-2,-2 3-4,-3 1-4,-3 2-7,-2 3-6,-3 1-6,-3 4-3,-2 6 3,-2 6 3,-1 6 3,-2 3 1,1 1-1,-1 1 0,1 1 0,-1 1 2,2 1 3,1 1 2,1 1 4,1 0 1,2-2 0,2 0 1,3 0-1,0-3 1,0-1-2,0-3-1,0-1-1,2-2-4,4-1-5,4 0-5,4-2-6,2-3-7,3-4-11,1-6-10,3-4-10,0-4-5,1-1 3,-1-3 2,1-1 2,-2 0 4,-3 5 8,-3 3 7,-2 4 6,-3 4 19,-1 6 28,-1 4 29,0 5 28,-2 2 3,0-1-20,-2 0-21,0-2-22,-1 0-18,2 1-15,0 1-17,2 2-16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5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33400 41510 434,'8'-9'1,"2"0"4,0-1 4,1-1 3,1 0 3,0 4 6,-1 3 4,1 2 5,-1 3 1,-1 2-3,0 2-2,-2 2-2,-1 3-4,-2 3-4,-2 5-3,-2 3-4,-2 3-3,-2 1-2,-2 1-1,-2 1-1,-1-1-2,-2-3-2,0-3-1,-1-3-2,3-5-4,8-7-8,8-6-9,8-7-6,4-5-4,1-2 4,1-1 2,1-3 3,1-2 2,2-5 0,3-3 1,1-4 0,0-1 2,-3 3 4,-3 3 4,-3 4 4,-2 1 3,-3 3 1,-1 1 2,-2 3 1,-2 0 4,-1 2 6,-1 1 4,0 1 6,-3 3 12,-3 6 19,-2 6 19,-3 6 19,-4 5 1,-2 5-15,-3 5-16,-4 5-16,0 2-11,-1 0-7,1 1-5,-1-1-7,1-1-3,0-2 0,2-1-1,1-3 1,4-3-5,6-3-11,7-4-10,8-4-11,5-7-7,5-8-1,5-10-3,5-7-2,0-5 1,-2 3 2,-3 1 4,-3 3 2,-3 2 5,-3 2 7,-3 4 6,-3 3 7,-4 5 15,-6 6 21,-6 7 22,-6 8 22,-2 2 4,3 1-12,1-1-14,2 1-13,1-2-8,0-1-6,0-3-4,0-1-5,3-1-3,4 2-2,5 0-3,6 1-2,2-2-3,-1-5-6,1-4-5,0-6-5,-1-4-4,1-5-2,-1-5-2,1-5-2,-1-2 1,-1 1 3,-1 1 3,0 1 4,-2-1 1,-1-3 1,0-3 1,-2-3 1,-1 0 2,-2 3 5,-3 4 5,0 2 3,-4 3 3,-2 4 0,-4 4 0,-2 5 0,-3 3 0,-3 4 1,-3 3-1,-3 5 0,-2 4-5,-1 1-11,-1 5-10,-1 2-10,2 0-6,5-3-3,5-3-3,5-3-2,2-2 0,2-1 3,1 0 3,0-2 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6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35997 41940 554,'14'-8'5,"-3"2"11,-3 0 10,-2 2 10,-2 1 6,1 2 0,2 2 2,0 2-1,0 2-2,0 4-8,-2 2-7,0 3-7,-3 2-5,-3 1-4,-2 1-3,-3 2-3,-2-2-1,0 0 3,0 0 2,1-2 2,-1-1-2,2-1-5,1-1-7,0 0-6,4-2-1,4-1 3,5-1 2,6 0 2,1-2 2,1-1 1,-1 0 0,1-2 0,-1 1 1,-1 0-2,-1 1-1,0 2-1,-3 1-1,-1 3-1,-2 3 0,-2 3-2,-4 4-1,-6 5-2,-6 5-4,-5 5-3,-6 2-1,-1 2-2,-4 0-2,-3 2 0,2-5-2,5-8 0,7-9 0,5-8-1,3-5-2,1 1-3,-1 1-5,0 2-3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7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37900 41965 579,'16'-7'118,"1"3"-26,1 1-25,1 2-26,3 1-15,5 0-5,5 0-6,5 0-5,0 0-3,-2 0 0,-3 0 1,-3 0 0,-4 0-7,-2 0-17,-3 0-14,-2 0-17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7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38465 41228 532,'-7'-10'90,"3"12"-10,1 12-9,2 11-10,1 7-9,0 2-12,0 3-10,0 1-10,0 1-8,0 2-4,0 0-5,0 1-3,0 0-8,0-4-11,0-2-11,0-3-12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8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39995 41231 542,'1'-13'5,"1"3"8,3 4 8,2 4 8,2 2 5,2 0 4,1 0 5,3 0 3,1 1-2,1 2-6,1 2-7,1 2-6,-1 1-6,-3 1-3,-2 1-3,-4 2-4,-2 0-2,-1 1 1,0 1-1,-2 1 0,-1 2-2,-2 1-8,-2 3-5,-2 2-7,-2-1-4,-5 0 1,-4-1-1,-3 0 0,-4-3-1,-2-1-1,-1-3-1,-2-1 0,-1-1-1,1 0 1,1-1 2,1 1 0,1-1 2,1-1 3,2 0 2,0-2 2,4-1 10,10-2 15,8-3 16,10 0 16,5-3 3,5 0-8,3-2-8,4 0-9,2-1-7,-1 2-6,-2 0-8,1 2-6,-3 0-7,-2 0-4,-1 0-5,-3 0-5,-1 0-4,-3 2-2,-1 0-3,-2 2-2,-2-1 0,-1 0 4,-1-2 5,0 0 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55598 39131,'0'-15,"-8"7,0 0,-8 8,1 0,-1 16,0-1,9 32,-1 0,-8 32,0-1,-23 47,0 0,0-23,0 0,23-55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8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41600 41140 514,'0'-19'41,"2"10"9,0 10 10,1 10 9,0 6-1,0 5-11,-2 3-12,0 5-10,-1 1-10,0 0-7,0 0-6,0 1-6,0-2-9,0 0-6,0-1-9,0-1-8,-1-2-6,-2-1-6,-2-3-4,-1-1-7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8"/>
    </inkml:context>
    <inkml:brush xml:id="br0">
      <inkml:brushProperty name="width" value="0.03093" units="cm"/>
      <inkml:brushProperty name="height" value="0.03093" units="cm"/>
      <inkml:brushProperty name="color" value="#F2395B"/>
    </inkml:brush>
  </inkml:definitions>
  <inkml:trace contextRef="#ctx0" brushRef="#br0">41500 41877 711,'22'-21'5,"-3"5"12,-3 5 10,-3 5 11,-1 2 2,2 0-4,0 0-6,1 1-5,1-1-5,1 2-1,1 0-4,1 2-1,0 0-12,-3 0-17,-1 0-19,-2 0-19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8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42346 40520 430,'-7'-8'1,"2"1"1,2-1 2,2 0 0,1 3 13,-2 6 21,0 6 23,-1 6 21,0 4 3,2 3-14,2 3-17,2 3-14,0 3-11,-1 4-5,0 4-5,-2 5-5,0 1-5,0 3-1,0 2-3,0 2-2,0 1-6,-2 0-6,0 0-8,-1 0-8,-1-1-3,0-2-2,0-2 0,1-2-1,-1-4-1,2-4-3,0-5-3,2-5-2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2:59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42400 42099 438,'22'-30'3,"-1"3"4,-3 4 5,-1 2 5,-1 2 4,0 2 3,-1 3 3,1 1 3,-2 4 1,-1 5-1,-2 4-1,-2 5-1,-3 6-2,-3 6-5,-2 5-3,-3 7-4,-3 0-5,0-4-7,-2-4-5,0-3-6,2-7-8,8-8-11,6-10-10,8-8-10,3-5-2,1-3 5,0-1 7,3-2 6,-2-1 4,0 3 6,-1 1 4,0 3 5,-3 2 5,-3 3 8,-3 2 8,-3 4 7,-1 4 10,-2 4 11,-1 6 12,0 4 10,-2 3 3,-2 1-9,-2 2-8,-2 0-7,-1 0-7,2 1-2,0 0-4,2-1-3,0 2-3,0 1-2,0 3-1,0 1-3,1 1 0,2-3 0,2-1-1,2-3 1,2-2-3,1-4-4,3-4-5,2-4-3,1-3-4,3 0-4,1-2-3,3 0-4,0-4-2,1-6-3,-1-5-2,1-7-2,-2-2 1,-3 0 2,-3-1 3,-3 1 2,-3 0 3,-2-1 3,-4 1 2,-2 0 2,-4 1 2,-2 5 1,-4 3 1,-2 5 0,-4 3 0,-3 6-3,-5 4-4,-3 6-2,-3 3-1,1 3 0,0 3 2,-1 4 1,3-1-4,5-1-10,5-3-8,5-1-9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0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46200 42012 570,'38'-14'97,"-4"2"-23,-2 4-22,-3 3-22,1 1-10,5 0 5,4 0 4,6 1 4,0-1-2,-2 2-10,-4 0-8,-2 2-8,-3 0-6,-1 2-1,-3 0 0,-1 2-1,-4-1-4,-2 1-9,-3 0-7,-2 0-9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0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45931 42680 557,'-23'0'55,"15"-2"4,16 0 6,15-1 5,10-1-5,3 0-13,2 0-14,4 1-15,2-1-11,0 2-8,1 0-10,2 2-9,-1 0-7,-2 2-3,-2 0-3,-2 2-5,-4-1 1,-5 1 4,-7 0 4,-5 0 4,-5-1-4,-1 1-10,-2 0-12,-2 0-10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1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50457 40822 417,'0'-16'11,"2"-1"5,0-2 4,2 1 4,-1-1 1,-1 4-3,0 3-4,-1 3-3,-2 1-3,-1 0-1,0 0-1,-1 1-3,-2 0 1,-2 2 0,-2 2 1,-2 2 1,-1 1-2,-3 2-2,-2 0-3,-1 2-3,-2 0 0,1 2 2,-1 0 2,1 1 2,-1 2 1,0 2 2,1 1 2,-1 3 2,1 2-1,1 1 0,1 3-1,1 1-1,1 3 0,0 3 0,2 3 1,1 3 0,1 1-1,2 0 0,3 0-2,1 0 0,1-1-1,2-3-2,0-3-1,2-3-2,1-4 0,2-2 0,2-3 0,2-2 0,1-3-2,3-3-4,2-1-2,2-2-5,0-2-2,1-2-4,0-2-4,-1-2-3,1-2-1,-1-4 0,1-2 2,0-3 0,-1-2 1,1 1 3,0-1 1,-1 1 2,0 0 2,-2 2 3,-3 2 1,-1 3 3,-1 2 7,-2 6 11,-1 4 11,0 5 10,-2 4 5,-1 2-4,0 1-4,-1 3-3,-1-1-3,2-1-5,0-2-4,1-2-3,3-3-6,2-1-6,3-2-6,4-2-6,0-4-6,1-6-4,0-6-4,-1-5-5,1-5 0,-1 0 4,1-1 2,0 0 4,-2-2 3,-1 3 3,-2 0 4,-2 1 2,-2 1 3,-1 4 1,0 3 2,-2 3 2,-1 4 9,0 6 18,-2 6 17,0 5 18,-1 4 4,0 2-13,0 0-11,0 1-13,0 0-5,0 1-1,0-1-1,0 1-1,0-1-1,0 1-4,0-1-2,0 1-4,1-1 0,2-3 2,2-1 1,2-2 3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2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52542 42147 611,'35'-21'107,"-8"7"-25,-7 5-25,-8 6-24,-4 4-12,1 2 0,2 2-1,0 2-1,-1 1-3,-1 1-6,-2 1-7,-2 2-7,-3 0-3,-2 3 3,-4 1 2,-2 3 3,-3 0-3,-3-1-4,-4-1-6,-1-1-5,-3-2-2,0-1 1,1-2 1,-1-2 1,2-2 2,1-1 3,2 0 2,3-2 4,4 0 4,6 0 9,7 0 7,8 0 8,4-1 0,5 0-8,3-2-7,4 0-8,1-1-7,-1 0-3,-3 0-4,-1 0-4,-3 0-4,-1 0-6,-3 0-4,-1 0-5,-3-1-2,-1 0-3,-2-2 0,-2 0-1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3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53911 41250 506,'-15'0'4,"2"0"9,3 0 8,1 0 9,1 1 4,0 2-1,1 2 1,-1 2-1,0 2-1,0 3-3,0 3-2,1 3-4,-1 3 0,0 3 1,0 3 0,1 3 1,-1 1-1,0 1-4,0-1-3,0 0-3,1 0-6,1 1-6,0-1-8,2 0-7,1-1-3,2-3 0,2-3 1,2-3-1,3-3-4,4-5-10,3-3-9,5-4-11,0-3-5,-1-2-1,-3-2 0,-1-2-1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3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54852 41548 436,'-8'-6'6,"-1"1"12,-2 2 12,0 2 12,0 2 3,3 2-4,1 2-4,2 1-6,1 3-2,0 4-1,0 2 0,0 3-2,0 2-2,-2-1-2,0 1-4,-1-1-2,-1 0-3,2-3-1,1-1-2,1-2-2,1-1-4,3 1-8,4 1-6,2 2-7,3-3-5,2-3-2,2-4-3,1-4-2,2-4-1,1-4 1,1-4 2,2-3 0,-2-4 2,-1-2 2,-3-1 1,-1-3 1,-2 0 3,-3 1 4,-1 1 5,-2 1 5,-2 2 3,0 1 4,-2 2 3,0 3 4,-2 1 2,-2 0 4,-2 2 2,-2 1 2,0 0 2,1 0 2,0 0 0,2 1 2,2-1-1,6 2-3,4 0-3,5 2-2,2 3-4,-4 4-3,-3 5-3,-2 6-4,-3 1-3,1 1 1,0-1-1,0 1 0,-1 0-3,0 1-5,-2 1-6,0 1-4,-2 0-5,-2-1-3,-2-1-4,-2 0-4,2-5-1,4-5 4,6-6 4,4-6 3,3-2 4,0 1 7,-1 0 6,1 2 6,0-1 4,1 0-1,1-1 1,2-2-1,-1 1 1,-1 1-1,-1 0 1,-1 2-1,-1-1-3,0 0-7,-2-1-6,0-1-8,-2-1-2,-1 0 2,-1 0 2,0 0 1,-1 0 3,2-1 2,0-2 3,1 0 2,0-1 2,-2 1 3,-2-1 4,-2 0 2,-1 1 2,2 1 1,0 0 1,2 2 0,-1 0 5,-1 1 7,0-1 9,-1 0 8,-1 3 9,0 6 11,0 6 12,0 6 10,-1 4-1,-1 3-15,0 3-13,-1 3-15,-1 2-11,2 2-5,0 2-7,2 3-6,0-1-2,0 0 2,0-1 1,0-1 2,0-3-8,0-2-16,0-3-16,0-3-16,-1-2-13,0-3-8,-2-1-8,0-2-9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1:3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38200 2202 1000,'37'-29'-76,"-6"5"17,-4 5 18,-5 5 18,-1 2 10,3 0 3,3 0 3,3 1 2,2 0 3,1 0 0,1 2 0,0 1 1,2 0 1,-1 2-1,0 1 1,0 0 0,-1 1 0,-5 0 0,-4 0 0,-3 1 0,-3-1-1,-3 0 1,-1 0 0,-2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4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56328 40513 514,'8'-22'4,"2"6"9,0 5 8,1 5 8,1 2 4,1 2 0,1 0-1,2 2-1,-1 2 0,1 4 1,0 4-1,-1 3 1,0 5-3,-3 5-4,-1 5-5,-2 5-5,-2 4-3,-2 2-1,-3 4-2,0 2-2,-5 2 0,-4 2 1,-5 0 0,-5 2 1,-5-1-5,-3 1-14,-5 0-11,-3 0-13,1-5-9,4-8-4,5-9-5,5-9-4,3-5-1,2-1 3,3-1 3,1 0 4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4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57120 41897 619,'23'-14'61,"-3"2"-6,-1 4-7,-2 3-7,-2 1-6,-1 2-3,-1 0-4,-1 2-5,-1 2-4,-2 4-6,-2 4-6,-2 3-6,-4 3-2,-2 1 3,-5 2 3,-4 0 2,-3 0-3,-2 1-7,-1-1-8,-3 1-8,0-2-3,1-1 3,1-2 1,1-2 2,1-3 5,2-3 6,3-2 7,1-4 7,4-1 4,6 2 4,6 0 3,6 2 3,3-1-2,3-2-8,1-2-7,3-2-7,0-2-7,-1 0-7,-1-1-7,-1-2-7,-2 1-4,-1-1-2,-2 0-1,-2 0-2,-2 1-1,-1 0-3,-1 2-2,0 1-3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5"/>
    </inkml:context>
    <inkml:brush xml:id="br0">
      <inkml:brushProperty name="width" value="0.05032" units="cm"/>
      <inkml:brushProperty name="height" value="0.05032" units="cm"/>
      <inkml:brushProperty name="color" value="#F2395B"/>
    </inkml:brush>
  </inkml:definitions>
  <inkml:trace contextRef="#ctx0" brushRef="#br0">58568 41038 437,'0'-15'2,"0"2"5,0 3 6,0 1 4,-2 5 9,-4 8 14,-4 8 14,-3 7 13,-4 6 0,0 3-15,-1 3-13,-1 3-14,0 0-9,3-2-1,1-2-1,3-1-3,1-3-1,2-1-1,2-3-3,2-1-2,4-4-8,6-5-12,6-5-14,6-4-14,4-6-3,2-4 7,4-5 6,3-5 6,0-2 3,-3 1-2,-3 0-2,-3 2-1,-2 2 2,-3 1 6,-1 2 6,-2 2 5,-4 4 17,-5 6 26,-4 6 26,-5 6 27,-3 4 4,2 1-19,1 3-18,0 1-19,1 1-11,0-1-3,0-1-3,1-1-4,3-2-6,7-4-12,9-5-10,8-3-10,2-5-6,-2-8 2,-1-6 1,-2-7 1,-2-4 1,1-1-1,-1-1-1,1 0 1,-2-3 1,-3-1 6,-3-3 3,-2-1 6,-4 1 4,-3 4 4,-2 3 6,-4 5 4,-2 3 2,-3 4-3,-4 4-1,-2 5-2,-2 3 1,-1 4 3,-1 3 3,-1 5 4,-1 3 2,1 0-2,-1 1 0,1 1-1,0 1-8,2 0-17,2-1-17,3 1-16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5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60025 41477 546,'29'-6'9,"-5"2"20,-5 4 19,-5 3 18,-3 2 6,-1 3-10,0 3-10,-2 4-9,-2 1-10,-2 3-9,-4 1-11,-2 3-10,-4 0-7,-2-1-3,-3-1-4,-3-1-2,-1-1-2,4-1 1,3-1 0,3-1 0,4-2 3,7-2 3,7-4 5,8-3 4,-1 3 3,-5 6 1,-6 7 1,-6 7 1,-7 4 0,-8 4-3,-8 3-1,-7 2-2,-4 2-4,2 0-6,0 0-4,1 0-6,2-3-2,3-7-2,3-7 1,3-7-2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6"/>
    </inkml:context>
    <inkml:brush xml:id="br0">
      <inkml:brushProperty name="width" value="0.04968" units="cm"/>
      <inkml:brushProperty name="height" value="0.04968" units="cm"/>
      <inkml:brushProperty name="color" value="#F2395B"/>
    </inkml:brush>
  </inkml:definitions>
  <inkml:trace contextRef="#ctx0" brushRef="#br0">61950 39800 442,'0'53'128,"0"-4"-26,0-4-26,0-4-26,0 0-15,0 4-5,0 4-5,0 4-4,0 2-4,0 1-2,0 1-2,0 2-2,0-6-1,0-9-1,0-10-1,0-9 0,1-2-10,2 7-16,2 6-16,1 8-16,1-1-8,-2-10 3,-3-8 3,0-8 3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6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61427 42044 469,'-6'-5'50,"2"6"0,4 6-1,3 5 0,0 5-3,1 3-5,0 4-6,0 1-5,-1 3-4,0-1-5,-2 0-3,0 1-4,-1-1-1,0 1 1,0-1 0,0 0 1,0-1 0,2-3-4,0-3-2,2-3-4,0-3-1,3-4-3,2-4-1,2-4-2,2-6-3,3-6-4,3-7-5,3-7-4,3-5-1,3-5 1,3-3 1,3-4 2,0-4-4,0-2-9,-1-3-8,-1-3-9,-4 3-6,-6 10-2,-5 9-3,-6 11-3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64100 42180 602,'53'-7'136,"-2"1"-32,-4 1-31,-2 1-30,-2 0-21,2 2-8,0 0-8,2 2-10,-4 0-6,-6 0-6,-8 0-4,-5 0-6,-7 1-6,-3 2-9,-4 2-8,-5 1-9,-2 2 0,-4-1 8,-2 1 6,-3 0 7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7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64659 41313 573,'-8'-10'2,"0"0"6,0-3 4,1-1 4,0 2 10,2 8 14,2 8 14,2 8 13,1 7 1,0 9-15,0 7-14,0 8-14,-1 4-12,-2 1-10,-2 2-8,-1 0-9,-2 0-10,0-1-8,0 0-9,1-2-8,0-4-1,2-10 10,2-8 10,2-8 8,1-6 2,0-1-8,0-1-6,0 0-7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8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67478 40981 542,'-1'-14'9,"-4"5"17,-2 3 17,-3 4 17,-2 3 4,2 4-11,1 2-10,1 3-11,-1 4-7,-2 4-1,-2 3-2,-1 5-3,-3 1-2,0 2-5,-1 1-6,-1 1-3,0-1-6,-1-2-3,1-2-4,-1-1-4,2-4 0,1-3 1,2-5 2,3-3 3,4-2 1,8-2 4,8-1 1,7 0 4,7-2 0,3 0-1,4-2-2,5 0 0,1-1-3,2 0 0,0 0-3,2 0-2,-2 0-2,-3 0-6,-5 0-4,-4 0-5,-4 0-3,-3 0 0,-4 0-1,-4 0-1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8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67906 41139 495,'-15'-14'4,"4"1"8,3 2 7,3 2 9,1 6 9,0 8 11,0 9 12,0 10 12,1 4-1,0 4-15,2 3-15,0 2-13,0 4-12,-2 0-6,-2 4-8,-1 1-6,-3 0-8,0-1-11,-1 0-10,-1-2-11,0-3-1,2-7 5,2-7 5,3-7 6,0-5-2,2-1-9,0-2-8,2-2-9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1:4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66950 4633 1000,'11'7'-6,"5"-1"-10,7-1-10,5 0-11,5-2-2,1 0 7,2-2 7,2 0 8,0-1 4,-1 0 3,-3 0 3,-2 0 3,3-1 1,5 0 2,6-2 0,6 0 2,4-1 0,1 0-1,3 0 0,2 0 1,-5 0-2,-12 1 1,-12-1-1,-11 0-1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8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69450 41104 494,'-7'-22'8,"2"5"17,2 3 16,2 4 17,0 6 5,0 8-5,-2 8-5,0 7-5,-2 7-7,-3 5-5,-4 5-7,-2 4-5,-3 3-9,-3 0-9,-3 0-8,-3 0-11,0-2-6,0-4-7,1-4-6,1-3-6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8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69850 41050 452,'8'-15'0,"0"1"0,-1 1 0,1 1 0,0 3 10,0 8 19,0 6 21,0 7 19,-2 5 6,-1 1-10,-2 3-8,-2 2-10,0 2-7,0 4-7,2 5-7,0 3-6,1 0-6,0-4-6,0-4-4,0-3-4,0-4-5,1-3-2,2-3-2,0-3-3,1-3-2,2-4 0,0-4 0,1-4-1,2-5 0,3-6 1,3-5 1,4-7 1,0-6 1,2-6 0,1-8-1,1-6 1,-1-2-1,-3 2 0,-3 4 1,-3 3-1,-3 3 0,-2 5-1,-4 5 1,-3 6 0,-2 4-4,-4 8-5,-2 7-7,-3 7-6,-2 3-4,0 1 0,0 2-1,0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09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71349 41211 391,'7'-28'0,"-1"7"0,-1 7 0,0 6 0,-1 3 5,0-3 11,0-4 10,0-2 11,-2 1 2,-2 5-4,-4 4-5,-2 6-5,-4 3-3,-2 3-3,-3 4-3,-3 2-1,-2 2-3,1 1 0,-1 1-1,1 1-1,0 0 1,2-1 1,3-1 1,1 0 2,1 0-1,-1 3-2,-2 3-4,0 3-3,6-3-10,12-5-18,13-8-18,14-7-18,4-5-4,-2-3 10,-2-5 9,-1-4 10,-4-1 7,-3 3 4,-5 1 3,-3 2 5,-3 2 3,-1 0 6,0 2 5,-2 1 5,-1 2 9,-2 6 13,-2 4 12,-2 5 14,-1 3 2,0-1-11,0 1-9,0 0-10,1-2-12,3-1-13,4-2-14,2-2-14,3-4-5,0-3 1,1-4 3,1-3 1,4-6 0,5-6-1,6-5-1,7-7 0,-2 1 2,-8 5 6,-7 7 7,-8 5 6,-5 3 4,1-2 2,0 0 1,0-1 1,0-1 1,2-1 0,0-1 0,1-1 1,0 0 2,-2 2 5,-3 2 5,-1 3 5,-3 1 10,-4 4 14,-4 2 14,-3 4 14,-3 2 1,0 5-12,0 4-14,1 4-11,-1 2-9,0 1-4,0 1-4,1 1-4,0 0-2,2 1-1,2-1-1,3 0-1,-1 0 1,2-1 0,-1-1 0,0-1 1,2-2-3,6-2-7,4-4-8,5-3-6,4-3-6,1-2-4,3-4-4,2-2-3,1-5-3,2-4-1,3-5-2,1-5 0,2-4 0,-1-3 2,0-3 3,0-2 2,-1-3 4,-3-1 5,-3 0 5,-3-1 4,-3-1 5,-3 3 6,-2 2 6,-4 2 6,-2 3 5,-2 5 6,-3 5 5,0 5 6,-4 3 5,0 2 3,-3 2 2,-2 3 5,0 2 1,2 5 0,2 6 1,2 4 0,1 5-4,-2 7-7,0 5-8,-1 6-8,-1 5-7,3 2-7,2 4-5,3 2-8,-1 1-9,-1 0-17,0-2-15,-2 0-15,1-6-9,0-6-4,2-9-3,0-7-3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0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75200 42081 605,'44'-14'137,"-8"5"-32,-6 3-31,-7 4-31,-2 2-21,5 0-10,3 0-10,5 0-11,-1 0-8,-2 0-5,-3 0-6,-3 0-5,-3 0-2,-3 2 2,-3 0 3,-2 2 1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1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75895 40950 552,'-14'1'51,"4"4"3,5 2 1,3 3 3,2 5-4,0 7-10,0 7-10,0 7-10,-1 4-6,0 4-1,-2 2-1,0 4-2,0 1-5,0 1-12,2 1-9,0 2-12,1-5-2,-2-6 5,0-9 4,-2-8 4,0-6-7,1-3-19,-1-4-21,0-4-19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1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78258 40781 533,'8'-7'2,"1"1"5,2 0 4,0 2 6,3 0 3,5 2 5,5 0 4,5 2 5,0 3 1,-3 6 1,-5 5-1,-3 7 0,-5 3-3,-5 3-9,-4 1-7,-6 2-8,-5 2-6,-7-1-5,-7 0-3,-7 0-5,-4-1-2,-1-1-1,-1-3 1,0-1-1,0-3 1,3-3 0,3-3 0,4-3 1,1-2 2,1-2 3,1-3 3,1-1 4,2-1 4,2-2 3,4 0 3,3-2 5,4 0 3,6-2 6,6 0 6,6-2 4,4 0 0,7 1-6,3-1-8,6 0-6,3 1-7,2 2-7,2 2-7,3 2-7,-1 1-6,-2 1-4,-2 2-3,-2 0-5,-3 0-1,-6-2-1,-3-2-2,-6-2 0,-4-1-3,-1 2-3,-2 0-4,-2 2-4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2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80933 40450 538,'-16'17'159,"2"1"-40,1 3-38,1 1-41,-2 4-21,-3 6-3,-5 7-4,-3 5-4,-3 1-3,1-3-3,0-2-2,0-3-2,1-4-6,3-4-8,3-4-8,3-3-9,4-6-11,6-7-11,6-6-14,6-8-11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2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81450 40409 473,'21'-13'15,"-3"3"6,-4 4 5,-4 4 6,-3 2 3,1 0 3,0 0 2,0 0 1,-1 3 0,-1 6-6,0 5-3,-2 7-6,-1 5-2,0 5-1,-2 4-2,0 6-1,-1 1-2,0 0-4,0-2-4,0 0-3,0-3-4,0-4 0,0-4-2,0-3-1,5-10-3,9-16-5,11-16-5,9-15-6,5-11-2,-2-6 2,0-6 1,-1-5 2,-3-1 2,-2 6 2,-3 6 1,-3 6 1,-4 6 2,-5 6-1,-5 5 1,-4 7-1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3"/>
    </inkml:context>
    <inkml:brush xml:id="br0">
      <inkml:brushProperty name="width" value="0.05438" units="cm"/>
      <inkml:brushProperty name="height" value="0.05438" units="cm"/>
      <inkml:brushProperty name="color" value="#F2395B"/>
    </inkml:brush>
  </inkml:definitions>
  <inkml:trace contextRef="#ctx0" brushRef="#br0">82993 40597 404,'0'-29'30,"0"4"1,0 3 0,0 5 0,-1 1-1,-2 2-1,-2 1-2,-2 1-1,-3 3-3,-3 6-4,-5 6-2,-3 6-4,-3 4-3,-1 3 0,-1 3-2,-1 3-1,0 2 0,3 3 2,1 1 2,3 2 2,1 2 0,3-1 0,1 0-1,2 0 0,2-2-1,3-3-2,1-5-2,2-3-3,5-5-5,10-5-10,8-4-8,9-6-10,3-3-6,-2-5 0,-1-4-1,-3-3-1,1-5 1,1-1 2,3-4 2,1-3 3,-2 2 3,-5 7 7,-7 7 6,-5 7 5,-4 5 11,-2 4 15,-2 3 15,-2 5 14,-1 3 5,0 0-6,0 1-6,0 1-6,0 0-6,2-1-5,0-1-6,2 0-6,1-3-3,3-1-2,4-2-1,2-2-2,2-2-3,-1 0-5,1-2-6,0 0-4,0-2-6,1-2-5,1-2-5,1-2-5,1-2-2,-1-3 2,1-4 1,-1-1 3,0-5 1,-1-1 4,0-4 2,-2-3 3,-2-1 4,-3 1 2,-3 2 4,-2 0 4,-2 2 5,0 5 8,0 3 8,0 5 9,0 4 12,0 6 16,-1 6 16,1 6 17,0 3-1,-2 1-15,0 1-16,-2 2-17,-1 2-9,-2 6-5,-2 7-5,-1 5-4,-2 2-2,0-2-2,0-2-1,0-2-1,0-2-3,-2-3-8,0-3-8,-1-3-6,3-10-15,6-17-23,7-15-23,8-18-23,3-5 0,-1 6 22,1 6 23,0 6 22,-2 3 13,-1 4 5,-2 4 4,-2 1 4,-1 3 12,3 3 17,2 1 18,2 2 18,1 1 5,1 0-7,1 0-8,1 1-7,0-1-7,1 2-7,0 0-6,-1 2-7,1 0-6,0 0-6,-1 0-6,1 0-5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3"/>
    </inkml:context>
    <inkml:brush xml:id="br0">
      <inkml:brushProperty name="width" value="0.05189" units="cm"/>
      <inkml:brushProperty name="height" value="0.05189" units="cm"/>
      <inkml:brushProperty name="color" value="#F2395B"/>
    </inkml:brush>
  </inkml:definitions>
  <inkml:trace contextRef="#ctx0" brushRef="#br0">85973 39924 423,'-2'-11'15,"0"10"27,-3 10 28,-2 10 29,-1 6 4,1 4-20,-1 4-20,0 5-20,0 2-15,1 5-9,-1 4-8,0 4-11,0 2-2,-2-1 0,0 1 2,-1 0 1,0-4-6,2-5-14,3-6-13,1-5-13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1:5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41337 33150 1000,'-11'10'-4,"-4"3"-5,-5 5-7,-5 4-7,-1-1-3,3-3 1,3-5-1,3-3 0,3-3 3,1-2 4,2-2 6,2-2 4,2-1 3,1 2 1,0 0 1,2 2 1,-1-1 2,0 1 0,-1 0 2,-2 0 1,0 0 1,-1 0-1,-2 0-1,0 0 1,0-1-1,3-1 0,1 0 0,2-1 0,2-3-1,2 0 0,2-3-1,2-2 0,0-1-1,0-2 1,-2 0 0,0-1 0,-1-1 0,2 0 0,0 1-1,2-1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4"/>
    </inkml:context>
    <inkml:brush xml:id="br0">
      <inkml:brushProperty name="width" value="0.05507" units="cm"/>
      <inkml:brushProperty name="height" value="0.05507" units="cm"/>
      <inkml:brushProperty name="color" value="#F2395B"/>
    </inkml:brush>
  </inkml:definitions>
  <inkml:trace contextRef="#ctx0" brushRef="#br0">86962 39920 399,'-3'-12'50,"-4"10"3,-5 8 2,-5 10 3,-3 4-5,1 4-9,-1 3-11,1 3-10,0 1-6,2-2-2,3 0-1,1-1-3,2-1-1,1-1-2,0-1-2,2-1-3,5-3-5,10-5-9,9-5-7,11-4-10,4-7-7,1-8-8,-1-8-8,0-7-7,0-3-1,-2 3 9,0 3 7,-1 3 8,-2 1 7,-5 2 8,-3 1 6,-5 1 8,-4 3 17,-4 6 31,-5 6 29,-6 6 29,-2 4 5,-2 1-19,0 3-21,-1 2-19,1 1-14,2 2-6,4 3-8,3 1-5,1 0-5,2-3 1,0-3-1,2-3 1,3-5-10,7-6-17,7-8-17,7-6-17,2-6-4,-2-3 6,-1-5 8,-3-3 7,-2-3 5,-1-1 6,-2-1 3,-3 0 6,-2-1 2,-4 3 4,-5 2 1,-2 1 4,-5 4 2,0 3 3,-3 5 3,-2 3 3,-2 3 0,-4 2-3,-2 2-2,-3 2-4,-3 2-1,-3 4 0,-3 2 1,-2 4 0,0 0-7,7-1-15,5-1-13,7 0-14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14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88213 40700 495,'30'0'105,"-3"0"-22,-3 0-21,-3 0-23,-3 1-11,-3 2-1,-3 2-2,-2 2-1,-4 2-2,-1 3-1,-2 3-2,-2 3-1,-3 2-3,-3 1-5,-5 1-4,-4 2-5,-2-2-4,-1 0-2,-2-1-1,1 0-3,-1-4 0,2-1 1,3-4 0,1-3 1,4-1 2,4 0 4,6 0 3,4 0 3,4-1 1,2-1-2,1 0-2,3-2-2,2 1-2,1 0-1,3 1-3,1 2-2,0 0 1,-4 3 0,-5 2 2,-3 2 2,-3 1 1,-2 1 3,-3 1 1,0 1 3,-5 1 1,-2 1 1,-5 1-1,-4 1 0,-3 1-1,-5-1-5,-3 1-4,-5-1-3,-3 2-2,-6 5 3,-5 3 1,-4 4 4,0-1-6,8-5-10,6-7-11,7-5-11,5-4-9,1-1-7,3-1-7,1 0-8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4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45650 55178 378,'8'7'91,"2"-2"-17,0-3-19,1 0-19,1-2-10,2 0-6,0 0-6,1 0-4,1 0-4,-1 2-1,1 0-3,0 2 0,-1 0-2,-1 1 0,-1 1 0,0 2 0,-2 0 0,-1 0 1,-1-1 1,0 1 0,0-1 1,1-2 0,3-2 0,2-2 0,1-1 0,-1 2 0,1 0-1,0 2-1,0-1 1,1-1-2,1 0 1,1-2-1,1 0-1,-1 0 1,1 0 0,0 0 1,-1 0-1,1 0 1,-1 0-1,1 0 0,-1 0 1,1-2 1,0 0 1,-1-1 1,1-1 1,1 2-1,1 0 0,2 2 0,-2-1-1,-2 0 0,-1-2-2,-2 0 0,-1 0 0,1 0 0,1 2 2,1 0 0,0 1 1,-2 0-1,-3 0 0,-1 0 0,-1 0-1,2-2 0,0 0-1,1-2 0,2 0 0,3 1 0,3-1-1,3 0 1,0 0 0,-3 0 0,-3 0 0,-2 0 1,-3 1-1,1 0 0,0 2 1,-1 0-1,1 1 1,0 0 1,-1 0 0,1 0 0,1 0 0,3 0 1,3 0 1,3 0 1,0 1-1,-3 0-1,-3 2 0,-3 0-2,0 0 0,3 0 0,4-2-1,2 0 1,-1-1-1,-1 0 0,-4 0-2,-3 0 0,0 0 0,3 2 0,3 0 1,3 2 1,0-1 0,-1-1 0,-3 0 0,-1-1-1,-1-1 1,-1 0-1,1 0 0,0 0 0,-1 0-1,1 0 1,-1 0-1,1 0 1,-1 0 0,1 1 0,0 2 0,-1 0 0,1 1 0,1-2 0,1 0 1,2-2 0,-1 1-1,2 0 1,1 2 0,1 0-1,1 0 1,-1 0 1,1-2 0,-1 0 0,0-1 1,-1 0-1,-1 0 0,-1 0 0,1-1 0,1 0-1,2-2-1,3 0 1,0-1-1,-2 0 0,0 0 0,-1 0 0,0 0 0,1 1 1,1-1 0,1 0 1,0 0 0,-1 2-1,-2 0 0,1 2-1,-1 0 1,0 0-1,2 0 2,1 0-1,-1 0 1,-1 0-1,-3 0 0,-1 0-1,-2 0 0,1 0 0,-1 0 0,1 0 0,0-1 0,1 0 0,1-2 0,1 0-1,0 0 1,1 0 0,-1 2 0,1 0 1,0 1 0,0 0 0,2 0 0,1 0 0,0 0 0,-1 0 0,-1 0 1,-1 0 0,1 0 1,2-2-1,4 0 0,3-1-1,1-2 1,-2 0-1,0-2 0,-1 0 1,-1-1-1,1 0 0,-1 1-1,0-1 1,0 0-1,-2 2-1,0 1 1,-1 0-2,0 1 1,-1 1 1,0-1-1,1 0 1,-2 0-1,-2 2 0,-1 0 0,-2 2-1,-2 1 0,2 2 1,1 2 0,1 2 1,2 1 0,1 1 2,2 1 0,3 2 1,0-1 1,0-1-1,1-1 0,-1 0 0,-1-1-1,0-1-1,-1 1 0,-1 0-1,0-1-1,-1-2-2,0-3-1,1 0-3,-2-2 1,0 0 1,-1 0 0,-1 0 2,0-1 0,-1-1 1,0 0-1,1-1 2,-2-1-1,-1 0 1,-3 0-1,-1 0 1,-1 1 1,-1 0 2,1 2 1,-1 0 2,1 1 1,0 0-1,-1 0 0,1 0 0,0 0-1,1 0 0,1 0 0,1 0-1,1 1 0,-1 0-1,1 2 1,-1 0 0,1 1 0,-1 0-1,1 0 1,-1 0-1,1 0 0,-1 0 0,1-1-1,-1 1 0,1 0 0,1 0-1,1 0 1,1 0 0,1-1-1,1 0 1,1-2-1,1 0-1,0-1 0,0 0-1,1 0 0,-1 0 0,1 0-1,-1 0 1,0 0 1,1 0 0,-1 0 0,0 0 1,1 0-1,-1 0 0,0 0 0,-1 0 1,-2 0 0,1 0 0,-3 0 1,0 2 1,-1 0-1,0 2 1,-2 0 0,2 1 0,1 2-1,1 0-1,0 0 1,-1-2-1,-1-3 0,-1 0 0,1-2-1,1 0 1,3 0-1,1 0 0,1-1 0,1-1 0,-1 0 0,1-1-1,-1-1 1,2 0-1,1 0 1,1 0 0,-1 0 0,-2 0 0,-1 0-1,-3 1 1,-1-1 1,-1 2 1,-1 0 2,-1 2 1,-1 0 1,-1 0 0,-1 0-1,-1 0 0,0 0 0,0 2-1,-1 0-1,1 2 1,-1-1-2,-1 1 1,-1 0-1,-1 0 0,0-1 0,1 0-3,2-2 0,0 0-2,0-1 0,1 0 2,-1 0 1,1 0 2,0 0 0,1 0 1,1 0-1,1 0 1,1 0 0,-1 2-1,1 0 0,-1 2-1,1-1 1,1-1-2,1 0 0,1-1 0,0-1-1,-1 0 0,-1 0-1,-1 0 0,0 0-1,1 0 1,1 0 0,1 0-1,0-1 1,1-1 0,-1 0-1,1-1 1,-2-1 0,-1 2 0,-3 0 1,-1 2 0,-2 0 1,1 0-2,0 0 0,-1 0 0,1 0-2,0 0 0,-1 0-2,1 0 0,0 0 0,1 0 0,1 0 2,1 0 0,-1 0 1,-1 2 1,-3 0 2,-1 2 0,-1-1 1,0-1 0,-1 0-1,1-1 0,0-1 0,1 0-2,2 0-1,0 0-1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36631 44524 543,'7'-14'0,"-1"1"-1,0 2-2,-2 2-2,1 3 1,0 2 7,1 4 6,2 3 6,0 1 5,-1 1 3,1 1 5,0 2 3,0 1 1,-1 1-2,1 3-2,0 2-2,-1 1-3,-1-1-3,0 1-2,-2-1-2,0 1-4,0 0-1,0-1-2,0 1-2,-1 0-6,0-1-6,-2 1-7,0 0-8,-4-2-3,-4-1 3,-5-2 0,-5-2 3,-2-3 0,1-1 1,1-2 0,1-2 1,1-1 0,1-2 0,0 0 0,2-2-1,2-1 2,3-1 3,2-3 4,4-2 4,1-1 1,0-2-2,0 0-1,0-1-2,1 1 1,2 1 2,2 2 4,2 2 2,0 4 9,-1 6 13,-1 6 14,0 6 14,-2 4 3,-1 3-8,0 3-8,-1 3-8,-2 2-5,-1 3-3,0 1-2,-1 2-4,-1 2-3,2 2-5,0 3-6,2 1-3,-1 2-5,0 2-1,-2 1-3,0 4-2,0-3-2,0-5-5,2-4-3,1-5-5,0-5-4,3-3-4,2-5-6,2-3-5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1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37576 44011 568,'0'-13'8,"0"8"16,0 7 16,0 6 15,0 6 3,0 7-11,0 5-11,0 7-11,0 3-7,0 2-1,0 2-2,0 2-2,-1 1-1,-2 0-2,-2 0-2,-1 0-1,-2-2-3,2-3-4,1-5-5,0-4-5,1-4-2,0-3-1,0-4-1,1-5-1,1-7-2,5-14-4,6-12-2,4-12-4,3-6 1,1 3 3,1 3 4,1 4 4,1 1 5,-1 3 5,1 1 7,-1 3 5,0 3 3,-3 6 1,-1 6 0,-2 7 1,-3 3 1,-1 5 4,-2 4 2,-2 3 4,-2 3 1,0 1-1,-2 1 0,0 1-1,-3 1-3,0-1-3,-3 1-4,-2-1-4,-2 2-2,-3 1-1,-4 2-1,-2 3-2,-1-1-4,-1-4-8,1-2-9,-1-2-9,2-5-5,1-3 0,2-5-2,3-3-1,1-4-1,2-6-3,2-4-1,3-5-2,0-3 2,2-2 7,0 0 5,2 0 6,1-2 5,2 2 2,2 1 3,2 1 3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1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38738 44477 583,'12'-10'9,"-7"10"21,-6 12 20,-7 10 19,-4 4 2,0 0-15,0-1-16,1 0-16,-1-2-8,2 1-1,1-1-1,1 1-2,0-3-3,2-1-7,0-4-8,2-3-6,3-2-6,4-1-4,5 0-3,6-2-5,3-1 1,3-2 7,3-2 6,3-2 6,-3 2 4,-7 7 2,-8 8 3,-8 6 3,-7 4 1,-6 2 0,-6 2 1,-5 3 0,-3-1-1,1-2-4,1-1-2,1-3-5,3-3-1,3-7-3,4-5-1,5-6-1,2-5-4,2-4-4,2-4-5,2-4-4,1-2 0,2 1 6,0-1 5,2 0 5,0 0 3,0 1-3,-1-1-3,1 0-2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2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39581 44922 554,'8'-14'0,"-2"2"0,-1 4 0,0 3 0,-2 2 8,-2 4 15,-2 2 17,-2 4 16,-2 3 3,0 5-7,-1 5-9,-2 5-7,1 2-7,1 1-4,0-1-7,2 1-4,0-2-4,2-2-2,0-1-3,2-2-2,1-3-1,2-1 1,2-3 2,2-1 0,2-3-4,3-4-8,3-4-9,3-4-10,3-6-3,1-6 2,3-7 2,1-7 2,1-4 1,-3-4 1,-1-3 0,-3-2 1,-2-1 1,-4 3 1,-4 4 2,-5 2 1,-2 4 4,-4 3 4,-2 5 6,-3 3 4,-4 5 4,-4 3 4,-4 4 3,-3 4 4,-2 3 0,1 2-2,1 2-3,1 2-2,1 2-3,2 3-2,3 3-3,1 3-3,3 1-5,2-1-9,4 0-9,3-2-8,2-3-4,3-3-2,4-4 0,2-4-2,1-2 3,-1 2 6,0 0 4,-2 2 7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2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40643 45200 569,'6'9'29,"-2"1"0,-4 3 0,-2 2 0,-2 0 0,0 1 5,0 0 3,0-1 3,0 1 0,0 1-6,0 2-4,0 0-6,2-1-4,2 0-6,4 0-5,2-2-5,3-2-6,4-1-5,2-2-4,3-2-6,3-3-3,3-3-3,2-2-3,4-3-2,1-4-5,-1-2-3,-2-3-5,1-4-4,-3 0 1,0-1 4,-1 1 5,-1-1 5,-3 2 4,-5 2 3,-5 4 3,-4 3 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2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41296 45313 543,'-10'-8'0,"-2"0"-1,-3 0 0,-3 0-1,-1 1 5,1 1 10,0 0 10,3 2 10,-1 0 6,0 2 2,1 0 3,-1 2 2,1 2-1,2 4-3,3 4-5,1 3-3,1 7-6,0 7-8,1 8-10,-1 9-8,0 10-9,0 15-9,0 14-10,0 16-10,1-2-10,1-18-11,0-17-11,2-18-11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8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63944 46700 542,'-9'22'99,"0"-1"-22,-1-3-24,-1-1-23,-2-1-13,0-1-3,-1 1-2,-1-1-3,-2 2-3,-3 3-2,-3 3-4,-3 3-2,-1 1-1,3-3 1,1-2 0,3-1 2,0-3-1,1-1 0,-1-2-2,1-3-1,1-1 1,2 0 0,4-2 2,3-1 1,3 0 2,6-2 4,4-1 3,6 0 4,3-2 2,3 0-1,3-2-1,3 0-1,2-1 0,1 0 0,1 0 0,1 0-1,0 0-1,1 0-2,-1 0-2,0 0-1,0 0-3,-1 0-3,-1 0-1,-1 0-3,-2 0-3,-1 0-7,-3 0-5,-1 0-5,-3-2-12,-4-4-15,-4-4-16,-4-4-15,-3 0 1,0 1 18,-2 2 18,0 3 19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2:1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66600 9950 1000,'14'0'0,"-3"0"0,-3 0 0,-2 0 0,-2 1-4,2 2-5,0 2-6,1 1-6,0 2-4,0-2-1,-2-1-1,0 0-1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8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64659 47276 516,'-8'-10'0,"2"-2"1,1-3 0,0-3 1,2-1 2,1 3 5,0 1 3,2 3 5,-1 4 6,-1 10 8,0 8 9,-1 9 8,-2 6 1,0 5-7,-1 3-8,-1 4-6,-1 4-5,0 4-2,0 4-2,1 4-3,0 2 0,2 3-2,2 2 1,2 1-1,1 0-9,0-4-19,0-5-17,0-3-18,0-6-12,2-10-5,0-8-6,2-8-5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9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66097 46397 581,'-1'-15'11,"14"4"21,13 3 22,14 3 21,3 1 3,-9 2-16,-9 0-16,-9 2-15,-3 0-12,3 0-10,3 0-8,3 0-8,0 1-13,-5 2-16,-3 2-15,-4 2-16,-5 1-4,-2 1 11,-6 1 9,-2 2 10,-3-2 8,0-1 4,0-2 5,1-2 5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9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66017 46700 507,'-15'0'0,"2"0"-1,3 0 1,1 0-2,1 0 5,1 0 9,-1 0 8,0 0 8,1 3 7,1 6 4,0 5 4,2 7 4,1 3-1,2 3-6,2 1-5,2 2-7,0 3-4,0 1-4,-2 2-3,0 2-4,-1 2-2,0 0-1,0 2-1,0 0 0,0 4-3,0 4-6,0 5-5,0 6-6,0 1-6,0 1-5,0-1-5,0 1-6,0-4-6,2-7-4,0-6-6,2-7-5,-1-7 1,1-6 6,0-5 8,0-7 6,0-3 5,0-2 3,-1-2 4,1-2 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3:59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66050 47812 512,'22'-35'6,"-1"9"13,-3 9 12,-1 9 13,1 4 2,3 0-5,5 0-7,3 0-6,1 1-6,-1 2-6,-3 2-5,-1 2-5,-3 1-6,-1 0-5,-3 0-4,-1 0-6,-3 0-1,-1 0 1,-2 0 1,-2 0 2,-2-3-4,-1-2-8,0-5-8,-2-4-9,-1-3 0,-2-2 6,-2-1 6,-2-3 7,-1 1 5,1 1 5,-1 2 5,0 3 4,-1 1 6,-2 2 7,-2 2 7,-2 3 6,-1 1 5,-1 3 4,-1 4 3,-1 2 4,-1 4 0,2 4 0,1 3-2,1 5 0,0 1-3,0-1-4,1-1-4,-1-1-3,1 0-2,2 1-3,2 1-1,3 1-1,1 0-4,3 1-3,4-1-6,2 1-3,4-2-3,2-1-2,3-3-1,3-1-2,2-3-4,-1-1-8,1-2-7,0-2-8,0-2-5,2-1-6,3 0-6,1-2-5,0-1 1,-5-4 5,-3-2 6,-4-3 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0"/>
    </inkml:context>
    <inkml:brush xml:id="br0">
      <inkml:brushProperty name="width" value="0.03064" units="cm"/>
      <inkml:brushProperty name="height" value="0.03064" units="cm"/>
      <inkml:brushProperty name="color" value="#00BFF3"/>
    </inkml:brush>
  </inkml:definitions>
  <inkml:trace contextRef="#ctx0" brushRef="#br0">67778 45577 718,'1'-21'5,"4"5"12,2 5 11,4 4 12,-1 6 3,-1 6-4,-2 6-5,-2 6-3,-3 3-7,-4 2-9,-4 3-9,-4 1-10,-1 1-4,1-3-3,0-2-3,2-1-2,2-3 0,6-5 1,5-3 1,4-4 2,3-3 3,3-2 5,2-2 6,1-2 5,0 0 3,-2 0 1,-4 2 0,-3 0 1,-2 2 0,-2 4-2,-3 2-2,0 4-2,-4 2-1,-4 3-1,-4 3 0,-4 3 0,-2 1-4,-1 1-3,-1-1-5,-1 1-4,0-2-5,3-3-5,1-3-4,3-3-5,0-3-2,2-4-1,1-4 0,1-4 0,1-3 1,2 0 3,2-1 2,2-2 4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0"/>
    </inkml:context>
    <inkml:brush xml:id="br0">
      <inkml:brushProperty name="width" value="0.0263" units="cm"/>
      <inkml:brushProperty name="height" value="0.0263" units="cm"/>
      <inkml:brushProperty name="color" value="#00BFF3"/>
    </inkml:brush>
  </inkml:definitions>
  <inkml:trace contextRef="#ctx0" brushRef="#br0">68100 46112 836,'37'-8'32,"-6"0"-4,-4 1-3,-5-1-5,-2 1-4,1 2-3,1 2-3,1 2-4,0 1-3,-1-2-2,-1 0-1,-1-1-3,-2-1 1,-3 2 3,-3 0 3,-3 2 4,-1 0-7,0 0-14,0 0-15,0 0-15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0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68862 45486 585,'-15'-15'5,"3"2"12,1 3 10,2 1 10,3 4 9,1 6 3,2 6 6,2 6 3,1 4-5,2 5-15,0 3-16,2 4-14,-1 4-12,1 5-4,0 3-7,0 4-5,-1-1-2,0-3 1,-2-4 1,0-3 1,-1-5-7,0-6-15,0-4-15,0-4-14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1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68900 48243 555,'32'-15'140,"2"3"-30,3 1-32,1 2-32,0 2-18,0 1-7,-1 1-7,-1 0-7,0 1-7,2 0-8,2 0-9,2 1-8,-3-1-9,-7 2-7,-9 0-8,-7 2-8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1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69677 47459 616,'-21'-14'0,"3"3"0,5 3 0,3 2 0,4 4 9,1 4 18,2 4 17,2 4 18,1 3 4,0 5-12,0 3-10,0 5-10,1 3-11,2 5-8,2 2-9,1 6-10,1 3-2,-2 4 0,-3 3 3,0 5 0,-2-3-4,0-8-10,0-10-11,0-8-10,0-6-8,2-3-6,0-3-6,1-2-6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2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71175 46747 569,'3'-21'8,"8"7"17,6 5 16,7 6 17,3 4 2,-1 4-10,-1 2-10,-1 3-12,-4 4-7,-5 2-4,-6 3-4,-6 3-4,-6 2-6,-6 3-6,-6 1-7,-5 3-7,-4-2-2,-1-2 0,-1-3 1,-1-3 1,1-3 2,5-2 0,3-4 1,5-3 1,6-3 5,10-2 12,9-4 10,11-2 10,4-1 4,-1 0-3,-1 1-5,-1 2-3,-2 1-2,-3 4-2,-3 2-1,-3 4-1,-3 1-2,-4 3 0,-4 2-1,-4 1-2,-5 3 0,-4 1-3,-5 3-2,-5 1-1,-3 2-1,-1 1 0,-1 1-1,-1 1 1,1-2-5,1-2-6,3-3-9,1-2-6,3-5-7,3-3-4,3-4-5,3-5-4,2-2-2,2-4 0,2-2 1,2-3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2:2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58778 12380 1000,'-9'-7'-3,"-2"2"-3,-2 2-4,-1 2-5,0 1-1,5 2 1,3 0 1,4 2 1,2-1-1,0-2-1,0-2-3,0-2-2,0-2 1,2 0 3,0-1 5,2-2 3,-1 1 2,2 1 1,-2 0 0,1 2 1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2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72697 45950 513,'16'1'88,"-1"2"-15,1 2-15,0 2-15,-1 1-12,1 1-8,0 1-8,-1 2-7,0-1-7,-2 1-2,-3 0-3,-1 0-3,-1 1-2,-2 3 2,-1 3-1,0 3 2,-4 4 0,-6 7 0,-6 5 2,-5 6-1,-7 3 1,-4 0 1,-4 0-1,-6-1 1,-2-1-1,2-6-1,0-4-1,1-5-1,3-5 1,4-3 1,3-4 3,5-5 1,6-3 2,12-4-1,11-4-1,10-4 0,5-2 0,1 2 0,-1 0 0,1 2 0,-1-1-1,1 0-3,-1-2-3,1 0-3,-2 0-2,0 0-2,-1 2-1,0 0-2,-3 1-2,1 0-1,-2 0-2,-1 0-2,-1-2 0,-1-3 0,-1-5 0,0-4 1,-2-1 3,1-1 5,0 0 4,0 1 5,-2 0 5,-1 2 6,-2 2 6,-2 3 6,-1 3 12,0 6 17,0 6 19,0 5 16,-1 5 2,-2 1-15,-2 3-16,-2 2-15,-2-1-10,0-2-5,-2-1-6,0-2-6,0-2-5,2-1-7,3-1-5,1-1-7,3-3-7,3-8-8,5-6-7,4-7-9,3-5-2,3 0 5,3-1 5,3-1 5,1 0 4,-1 1 6,-1 1 4,-1 1 5,-2 2 7,-3 4 8,-3 4 7,-3 5 8,-2 3 10,-2 7 14,-2 6 13,-2 6 13,-2 1 1,-1 0-12,0-1-10,-2 0-13,1-3-8,0 0-9,2 0-8,0-2-7,2-1-19,0-1-28,1-1-30,2 0-29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3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75677 47827 580,'28'-6'136,"-6"2"-27,-5 4-29,-6 3-27,-6 3-23,-2 5-18,-6 5-19,-2 5-18,-4 3-7,-2-1 7,-2 1 4,-1-1 7,-1 0 2,1-1 1,1-1 0,0-1 1,3-2 4,1-3 6,2-3 7,2-2 6,4-4 2,6-3-4,6-2-5,5-4-4,4-1-3,-1-3-2,1-2-2,-1-2-1,1-1-6,1 1-10,1-1-9,1 0-10,-2 0-5,-3 1 0,-4-1 0,-4 0 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4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77205 46200 504,'-22'0'3,"5"0"4,3 0 6,4 0 5,1 4 6,-3 8 9,-4 7 9,-2 9 7,-1 3 2,-1 2-8,1 1-7,-1 1-8,1 1-3,-1 2-3,0 2-1,1 2-2,0 0-2,1-2-2,1-2-2,1-2-3,1-1-4,4-3-6,3-2-6,3-1-7,3-3-2,5-2 1,6-1 1,4-3 2,5-3-5,7-6-13,5-6-11,6-6-12,0-4-5,-7-2-1,-7-2-1,-7-2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4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78303 47116 468,'-14'-7'6,"1"2"12,2 2 13,3 2 12,0 3 3,0 4-7,0 4-6,0 3-7,0 3-3,1 0-2,-1-1 0,0 1-2,0 0-1,2-1 0,1 1 1,0 0 0,1-1-1,-2-1-1,0-1 0,-1-1-1,-1 0-1,0 0-1,0-1 0,1 1-1,0 0-5,2 2-12,2 0-10,2 1-11,2-1-2,2-1 6,2-2 8,2-2 6,1-2 0,3-1-4,2 0-6,2-2-4,1-2-3,3-6 1,1-4 1,3-5 2,0-5 0,1-3 0,-1-5-1,1-3 0,-2-2 1,-3 1 2,-3 2 3,-3 0 1,-3 2 3,-2 5 1,-4 3 2,-2 4 3,-4 3 2,-2 3 6,-4 1 5,-2 2 4,-3 2 5,-1 0 1,-3 2 3,-1 0 2,-1 1 0,0 0-1,2 0-2,1 0-1,4 0-14,9-2-26,6 0-25,9-2-26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4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79281 47000 535,'14'1'45,"-2"2"0,-4 2 0,-3 2 0,0 1-3,0 3-6,1 2-5,2 2-6,-2 1-3,-1 1 2,-2 1 1,-2 1 1,-1 2-2,-2 3-8,0 3-6,-2 3-6,-1 0-8,-3 0-8,-3-1-7,-4-1-7,1-3-5,1-3-1,2-5-1,3-3-1,1-5 0,2-4 0,2-6-1,2-4 1,2-5 1,2-6 2,2-4 2,2-4 2,1-3 4,3 3 9,2 1 7,1 3 9,2 1 4,0 2 1,-1 3 3,1 1 1,0 2 4,-1 2 6,1 3 5,-1 1 6,0 1-2,-1 2-7,0 0-9,-2 2-8,-1 0-5,-1 0-3,0 0-2,-2 0-3,-1 1-6,-2 2-13,-3 2-12,0 2-12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5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80200 46821 476,'0'-29'0,"0"7"0,0 5 0,0 6 0,0 8 12,0 8 26,0 9 24,0 10 25,0 4 5,0 4-18,0 3-17,0 2-17,0 3-13,2 0-7,0 2-9,1 1-8,0 0-7,0 3-9,-2 2-9,0 2-7,-1-1-6,0-2-3,0-4-1,0-2-3,0-5 0,0-8 2,0-6 2,0-6 2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5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80466 45921 499,'15'-28'2,"-1"5"4,-1 7 3,-1 5 4,1 3 5,0 2 7,1 1 5,1 1 7,2 1 3,1 3-1,3 4 1,1 2-1,1 4-2,-1 6-4,-1 4-4,-1 5-4,-2 4-4,-3 4-3,-3 4-3,-2 5-3,-4 2-3,-4 3-5,-4 4-6,-4 2-3,-5 1-4,-8-1 0,-6 0-1,-6-2-1,-5-2-8,-2-4-14,-3-4-15,0-4-15,2-5-5,9-9 4,9-7 4,9-8 3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5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81459 47447 587,'15'-21'54,"-1"7"-2,-1 5-2,0 6-1,-2 4-4,1 2-5,0 2-5,0 2-5,-2 2-7,-1 3-5,-2 3-7,-2 3-6,-3 3-5,-4 1-4,-4 2-5,-4 3-4,-3 0-3,-1 1 0,-3-1-1,-1 0 0,-2-1 1,1-3 1,-1-3 3,1-3 1,4-5 2,12-6 2,10-8 0,12-6 2,4-4-3,2-2-3,1 0-5,1-1-4,-1 0-5,-1 1-3,-3 1-3,-1 1-3,-3 0-1,0 2 2,0 1 3,-2 1 3,-2 0 3,-1 0 6,-2 0 4,-2 0 6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6"/>
    </inkml:context>
    <inkml:brush xml:id="br0">
      <inkml:brushProperty name="width" value="0.05013" units="cm"/>
      <inkml:brushProperty name="height" value="0.05013" units="cm"/>
      <inkml:brushProperty name="color" value="#00BFF3"/>
    </inkml:brush>
  </inkml:definitions>
  <inkml:trace contextRef="#ctx0" brushRef="#br0">82596 46707 438,'15'-36'1,"-4"7"2,-3 7 1,-2 7 2,-3 4 5,-1-1 7,0 0 9,-2 0 7,-2 5 5,-3 9 3,-5 8 3,-4 9 3,-3 7-2,-1 5-5,-3 4-6,-1 6-6,-1 1-5,1 0-2,1-2-4,1 0-3,2-3-3,2-4-3,4-4-3,3-3-3,6-7-9,10-7-13,9-8-14,11-8-14,5-7-6,1-5 1,0-7 2,2-5 1,-1-2 3,-2 3 8,-1 3 7,-3 4 6,-2 1 5,-5 2 2,-3 3 2,-5 1 2,-3 4 12,-2 6 21,-4 6 20,-2 6 21,-4 4 7,-4 3-6,-4 3-6,-3 3-7,-2 2-6,2 1-6,2 1-7,3 1-6,1-1-4,2-1-3,2-3-3,2-1-2,4-4-6,7-3-10,8-4-8,6-4-10,2-7-4,0-8 0,-1-9-1,-1-9 1,-1-6 0,-1-1-1,-1-2 0,-1-2 0,-2 0 2,-4 2 1,-5 2 3,-3 2 3,-4 2 3,-6 7 6,-4 4 4,-5 5 5,-4 4 1,-3 4 0,-3 4-1,-3 4-2,-2 4-1,1 4-4,0 3-3,-1 5-4,4 0-4,5-3-7,6-3-6,7-2-6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6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83878 47577 564,'9'-6'8,"4"2"15,2 4 15,3 3 16,0 1 3,-5 1-7,-3 1-9,-4 2-7,-2 1-7,0 3-4,-1 4-6,2 2-4,-5 2-6,-5 1-4,-5 1-6,-7 1-5,-2-1-3,-1-1 1,1-3 0,-1-1 0,2-2 1,3-1 3,2-1 2,4 0 3,4-2 2,4-1 4,6-1 4,4 0 3,4-1 1,3 0-2,3-1-2,4 1-1,-1 0-2,-2 0 0,-1 0-1,-2 0-2,-3 2 1,-3 5-1,-3 5 1,-2 5 0,-4 4-1,-4 2 0,-4 4-1,-4 3 0,-4 1-4,-5 2-4,-5 1-4,-5 0-6,-4 1-2,-2-2-3,-4 0-3,-2-1-2,-1-4 0,6-4 3,2-5 4,5-5 2,3-4-5,3-3-13,3-3-12,3-2-13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6:0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8541 11263 1000,'-8'-22'-66,"2"1"16,1 3 15,0 1 15,1 0 9,0-1 2,0-3 2,1-1 4,-1-2 0,2 1 2,0-1 1,2 1 1,-1 0 0,-1 3 0,0 1 0,-1 3 0,-2 0 0,0 2 0,-1 1-1,-2 1 1,-1 0 0,-1 0 0,-3 1-1,-2-1 1,0 1-1,1 2 1,1 2 0,1 3 0,-1 0-1,-2 0 1,-2 0 0,-1 0 1,-2 1-1,1 0 0,-1 2 1,1 0-1,-2 1 1,0 0 0,-1 0 0,-1 0 0,-1 0 1,-1 0-1,-1 0 0,0 0 0,-2 1 0,1 0 0,-1 2 0,1 0 0,0 1 0,1 2 1,1 0-1,1 2 1,1 1 0,1 5 0,1 4 0,1 3 0,0 3-1,1-1-1,-1 1 0,1-1-1,-1 1-1,0-1 1,1 0 0,-1 1 1,1-1-1,3 1 1,1-1 0,3 1 0,-1 0 0,0 1 0,-1 1 0,-1 1-1,-1 0 1,2 0 0,1 1 0,1-1 0,1 1 0,0 1 0,2 0 1,1 2-1,1-1 0,2-3 0,2-3-1,2-3 1,1-1-1,2 1 1,0 1-1,2 1 1,1 0-1,1-1 0,3-1 1,2-1-1,1-1 0,2-3 0,0-1 0,1-2 0,1-2 1,1-1-1,1 0-1,2-2 1,-1-1 0,1-2 0,-1-3 0,1 0-1,-3-2 1,-3 0 0,-4 0 0,-4 0 0,1 0 0,7 0-1,7 0 1,7 0 0,4 0 0,-1 0 0,0 0 0,1 0 0,0-2 0,4 0 0,3-3 0,3-2 0,-1-1 0,-2 0 0,-4 1 0,-2-1 0,-2-1 0,-1 0 0,-1-1 0,-1-1 0,-2-3 0,0-2 0,0-3-1,-2-3 0,-2-3 1,-1-1-1,-3-2 0,-1-2 1,-2-2 0,-1-1-1,-1-1 1,0 0-1,-2-2 1,-3 1 0,-1 0-1,-2 0 1,-2-1-1,0-1 1,-2 0 0,0-2-1,-1 0 1,2 0 0,0 0 0,2 0 0,-1 0 0,-1 3 1,0 2-1,-1 2 0,-1 2 0,0 5 0,0 3 0,0 5 0,-1 2 0,-1 0 0,0 2 0,-1 1 0,-2 1 0,-2 2 0,-2 3 0,-1 1 0,-4 1 0,-2 2-1,-3 0 1,-3 2-2,-1 1 1,-1 4-1,1 2 1,-1 3-1,1 1 0,1 0 0,1-2 0,1 0 1,2-2 0,2-1-1,4-1 1,3 0-1,1-1 0,-2 2 1,0 0 0,-1 2 0,0-1-1,0-1 1,2-1-1,1 0 0,-1 0-1,-2 3 0,-2 4-1,-1 2 0,-2 1-1,2-3 1,1-1 0,1-2 1,1-1-1,0 0-1,2 0 0,1-1-1,0 0 0,2-2 0,1-2 2,0-2 0,2-2 1,0 0 0,2-2 0,0 0 0,2 0 1,0 0 1,2 2-1,0 0 2,0 1-1,0-2 2,-2 0-1,0-1 1,-2-1 1,0 2-1,-2 0-1,0 2 1,-2 1-1,0 1 0,-1 4 0,-1 0 0,-1 3 0,2 0 0,1 1 0,0 2 1,1-2-1,0-1 0,0-2 1,1-2-1,-2-1 0,2 0 2,-1-1 0,0 1 2,0 1 0,0 2 2,0 2 0,0 2 1,1 1 1,0 1-1,2 1 0,0 2-1,1-1 1,-2 3-1,0 0 0,-1 1 1,-2-1-1,2-1-1,-1-2 1,0-2-1,0-1-1,0 1 0,0 1-1,0 1 0,1 1-1,0 0 0,2-1 0,0 1 0,1 1-1,-2 1 1,0 3-1,-1 1 0,-1 2 1,2-1-1,0 1 0,2-1 0,0 0-1,0-1 1,0-1-1,0-1 0,0-1-1,0-1-1,0-1 0,0 0-2,0-2 1,0-1-1,0-1-1,0-1 0,1 0-1,3 0 0,4-1-1,2 1-1,2-1-1,2-2 1,0-2-1,1-2-1,-1-2 1,-1-1 0,-2 0 0,-2-2 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2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69700 22031 1000,'0'-8'-6,"0"2"-11,0 1-12,0 1-11,0 0-1,2 2 9,0 0 9,2 2 8,-1 1 6,-1 2 2,0 2 1,-1 1 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7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85868 47327 580,'-15'0'10,"18"0"21,17 0 21,19 0 21,4 0 3,-8 0-16,-8 0-14,-7 0-15,2 0-11,13-2-6,12 0-8,14-2-5,0 2-8,-9 2-7,-10 4-8,-10 2-6,-7 1-8,-5 0-6,-4-2-8,-6-1-8,-5 0 1,-6 0 7,-6 0 7,-6 0 6,-2-1 7,-1 0 6,0-2 5,1 0 6,0-2 4,2 0 2,2-2 1,3 0 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8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86440 46484 533,'-2'-17'3,"-2"0"4,-4-1 5,-2-1 5,0 3 6,3 7 7,2 6 8,4 8 7,1 7 3,-2 9-2,-1 9-2,0 8-2,-1 7-5,-2 2-7,0 3-8,-1 4-7,-1-1-8,-2-1-7,0-2-7,-1-2-8,1-3-3,3-6 2,2-4 1,4-5 3,2-7-11,4-7-21,2-8-21,3-8-22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8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87569 46072 577,'16'-16'5,"0"1"9,-1-1 9,1 0 10,0 2 5,-1 3 0,1 3 1,0 2 0,-2 4-2,-3 4-6,-3 4-5,-2 4-6,-4 4-2,-4 7-2,-4 5 0,-4 7-1,-5 3-4,-5 2-7,-7 2-9,-5 2-6,-1-1-7,3-6-4,5-4-6,3-5-4,4-5 0,3-5 6,3-5 6,3-4 5,3-3 5,4 0 5,4 0 5,4 0 6,3-1 2,5 1 3,4 0 3,3 0 1,2 1 1,-1 0-2,-1 1-3,-1 2-1,-2 0-1,-2 1 1,-4 2-1,-3 0 1,-4 2-3,-6 3-5,-6 3-5,-5 3-5,-7 2-4,-4-1 0,-5 1-1,-4-1 0,-2-1-1,3-1-1,3-3-1,3-1-1,4-3-2,3-4-6,4-5-4,5-2-5,2-5-1,2 0 2,2-3 4,2-2 2,2-1 3,2 0 1,2 1 3,2-1 2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8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89194 46571 554,'7'-28'0,"-1"5"0,0 7 0,-2 5 0,0 8 12,0 10 27,0 9 25,0 11 26,-1 5 1,-1 2-22,0 3-23,-1 1-22,-4 0-15,-2 0-7,-5-1-8,-4-1-6,-1-3-8,1-2-7,1-3-8,1-3-7,0-4-6,2-5-2,1-5-4,1-4-2,1-5 3,2-4 8,2-4 9,2-4 8,1-1 8,0 1 3,0 0 6,0 2 4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09"/>
    </inkml:context>
    <inkml:brush xml:id="br0">
      <inkml:brushProperty name="width" value="0.05789" units="cm"/>
      <inkml:brushProperty name="height" value="0.05789" units="cm"/>
      <inkml:brushProperty name="color" value="#00BFF3"/>
    </inkml:brush>
  </inkml:definitions>
  <inkml:trace contextRef="#ctx0" brushRef="#br0">89200 46299 380,'16'-36'3,"-1"9"7,1 8 6,0 7 6,-1 4 5,1 0-1,0 1 1,-1-1 1,1 0-3,2 2-5,0 1-6,1 0-4,0 2-5,-1 0-3,-1 2-4,-1 0-3,-2-1-9,-4-3-14,-5-5-13,-2-4-13,-4-5-1,-1-5 12,0-6 12,-1-6 13,-1-2 7,2 3 3,0 4 1,2 2 4,0 1 2,2 1 5,0 0 5,2-1 3,0 3 5,0 5 4,-1 5 5,1 5 4,0 5 9,-2 6 13,0 6 13,-2 6 13,0 4-1,0 3-13,0 3-15,0 3-14,0 6-8,0 10-5,0 10-5,0 9-3,0 4-3,-2-3 0,0-3-1,-2-2 0,0-4-4,1-3-11,-1-3-10,0-2-11,0-5-6,2-6-4,0-5-6,2-7-3,0-10-5,2-16-6,0-16-4,2-15-6,2-6 5,5 2 14,5 3 15,6 4 13,1 1 12,3 3 5,0 2 8,0 1 6,0 4 6,-3 5 3,-3 5 5,-2 5 4,-4 3 1,-1 3-3,-2 4-1,-2 2-3,-3 4-2,-3 6-2,-2 4-1,-4 5-1,-2 2-2,-1 0-1,-3 1-1,-2-1-2,0-2-1,2-3-3,3-4-2,1-5-2,6-6-7,9-12-12,11-10-11,9-11-11,5-5-5,-3 2 4,-2 0 4,-1 1 3,-3 2 5,-1 5 8,-3 3 6,-1 5 7,-4 3 8,-3 6 5,-4 4 8,-4 6 5,-3 3 7,-2 3 4,-2 4 4,-2 2 5,-1 1 0,2 1-5,0-1-5,2 1-5,1-1-5,2-1-3,2-1-4,2-1-4,3-3-4,7-5-6,5-4-5,7-5-7,1-6-3,-3-4-4,-3-5-4,-3-5-2,-3-3-1,-3 1 4,-3 0 3,-2-1 3,-4 1 3,-3-1 2,-2 1 1,-4-1 3,-2 3 1,-5 3-1,-4 4 0,-4 5-1,-3 3 0,-5 6 0,-3 4-2,-4 6 0,0 1-3,7-1-4,5-1-3,7 0-4,2-1-4,0-1-3,0 1-2,1 0-3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0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93050 46962 510,'4'-21'11,"10"5"21,7 5 22,10 5 22,6 2 5,3 2-14,2 0-12,4 2-13,-1 0-11,-2 0-9,-4 0-8,-2 0-9,-3 1-12,-3 4-15,-3 2-13,-3 3-15,-5 2-7,-5 0 0,-6-1 1,-6 1-1,-5 0 4,0-1 6,-3 1 6,-2 0 6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0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92982 47650 586,'-19'0'8,"9"0"17,8 0 17,10 0 17,7 0 3,9 0-8,7 0-10,8 0-9,1 0-7,-4 0-5,-5 0-6,-5 0-5,-2 0-8,-1 0-7,1 0-9,-1 0-8,3 1-9,5 2-8,4 2-8,6 1-9,-2 2-4,-7-2 4,-9-1 3,-7 0 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1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96182 45378 558,'7'-21'0,"-1"5"0,-1 5 0,0 5 0,-5 5 11,-6 7 23,-7 7 23,-7 8 22,-3 1 3,3-1-18,1-3-19,3-1-17,-3 1-12,-6 5-4,-5 5-4,-6 5-3,-3 1-4,2 0-3,0-1-1,1-1-2,3-3-1,5-4 2,5-3 1,5-4 1,8-4 2,10-1 1,12-3 2,10 0 1,8-4 0,4-3-2,6-2-2,5-4-2,1 0-3,-1 0-2,0 2-3,-1 1-2,-4 1-4,-4 1-8,-5 3-5,-5 2-7,-5 0-4,-3 0 0,-4-2-1,-4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1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96942 45911 515,'-8'-14'0,"0"3"0,0 3 0,1 2 0,-1 5 11,2 6 24,1 6 22,0 6 23,1 4 4,0 6-14,0 5-15,1 5-15,-1 2-12,2 2-11,0 0-9,2 2-11,-1-1-10,-2-2-10,-2-2-9,-2-2-10,0-3-6,1-6-4,0-3-4,2-6-4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1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98050 45136 655,'9'-21'0,"3"5"0,4 5 0,2 5 0,3 2 9,2 0 17,4 0 18,3 0 17,1 1 3,-2 2-11,0 2-11,-1 2-13,-3 2-12,-3 2-18,-4 1-16,-5 3-16,-4 1-11,-4-1-5,-6 1-5,-4 0-5,-3-2 2,0-1 10,1-2 8,-1-2 10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2:4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69450 22350 1000,'6'6'-45,"-2"-1"5,-4-2 5,-2-2 5,-2 0 5,2 0 7,0 2 5,2 0 6,0 0 4,2 0 0,0-2 0,2 0 1,-1-1 1,-1 2-1,0 0-1,-1 2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1"/>
    </inkml:context>
    <inkml:brush xml:id="br0">
      <inkml:brushProperty name="width" value="0.0493" units="cm"/>
      <inkml:brushProperty name="height" value="0.0493" units="cm"/>
      <inkml:brushProperty name="color" value="#00BFF3"/>
    </inkml:brush>
  </inkml:definitions>
  <inkml:trace contextRef="#ctx0" brushRef="#br0">98087 45500 446,'-49'8'54,"12"0"-9,12-1-9,11 1-9,7 1-3,2 4 2,3 2 3,1 3 2,1 4 1,0 5 1,0 4 1,0 6 1,0 3-2,0 2-4,0 2-4,0 2-5,0 1-4,0-2-3,0 0-6,0-2-3,-1-2-3,-1-3-2,0-5 0,-1-4-2,-2-3-5,0-3-9,-1-3-9,-1-3-9,0-5-10,2-6-11,2-8-11,2-6-11,1-3 0,2 0 14,0 2 13,2 1 13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2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98050 46341 457,'15'-42'12,"-1"9"6,-1 11 6,0 9 5,0 6 2,5-1-2,3 0-3,5 0-3,3 0-1,2 0-2,4 1-2,3-1-1,0 0-4,-4 0-6,-2 0-6,-3 1-5,-4-1-6,-3 2-5,-5 1-4,-3 0-6,-3 0-1,-2 0 1,-3-1 1,-1-1 1,-3-2 1,-6 0 0,-4-1 1,-5-1 1,-3-1 1,1 0 2,-1 0 1,0 1 2,1-1 3,-1 2 5,0 1 6,1 1 4,-1 1 8,-2 2 12,0 2 10,-1 2 12,1 2 4,1 2-2,2 2-3,3 2-1,0 3-2,0 7-2,0 5-2,1 7-1,0 2-3,0 0-7,2 1-4,1-1-6,1 0-5,2 0-4,2 1-3,2-1-3,3-1-6,6-3-7,4-4-6,5-1-6,4-5-7,3-3-6,3-5-7,3-3-6,1-4-1,1-6 7,-1-4 6,0-5 6,-3-2 1,-5 2-5,-7 3-3,-5 1-5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99953 46066 445,'-15'-7'0,"1"2"0,1 2 0,0 2 0,1 2 10,1 2 18,-1 2 19,1 2 18,-1 1 5,2 3-9,1 2-10,0 2-9,1 2-8,-1 7-3,-2 3-4,0 6-5,1 1-2,3-3-3,2-4-3,4-1-2,2-5-9,4-3-14,2-5-16,3-3-15,4-5-10,6-4-6,3-6-5,6-4-4,0-3 0,-3-1 10,-5-1 9,-3-1 8,-3-1 8,-1 2 6,-1 1 5,0 1 6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2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100568 46037 408,'-15'-6'61,"1"2"-7,1 4-9,0 3-7,1 2-5,1 3 2,-1 3 0,0 4 1,1 1-1,3 3-5,1 1-3,2 3-5,1-1-2,0-1-1,0-3-1,1-1-2,0-2 0,3-1-2,4-1 0,2-1-2,3-2-4,2-2-9,2-4-7,1-2-9,2-5-7,1-4-5,2-5-6,0-5-6,-1-4-2,-1-3 3,-3-3 3,-1-3 2,-1-1 3,0 0 4,-1 0 3,1-1 4,-1 3 4,-1 6 8,0 3 5,-2 6 8,0 3 5,0 3 6,0 1 6,-1 2 5,2 3 5,2 4 3,2 4 4,1 4 5,0 3-3,-4 3-9,-5 3-8,-2 3-8,-4 2-5,-1-1 0,0 0 0,-1 1 0,-2-2-5,-2-1-11,-2-3-11,-1-1-11,1-4-8,8-5-5,6-4-6,7-6-6,6-3 2,5-1 7,5-3 8,5-2 7,0-1 6,-2 1 3,-3-1 2,-3 0 4,-3 0 1,-1 1-2,-2-1 0,-3 0-2,-2 0 1,-4-1 1,-4-1 2,-4-1 2,-2-1 3,0 2 4,0 1 6,0 1 3,-1 1 8,0 0 11,-2 2 9,0 1 11,-1 2 8,0 4 5,0 4 5,0 4 5,0 4-2,0 5-10,0 5-10,1 5-10,-1 4-6,2 5-6,0 3-4,2 4-6,0 1-3,0 0-3,0-2-3,0 0-3,0-3-6,0-2-7,0-3-8,0-3-6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3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102581 44878 521,'22'-21'3,"-3"3"4,-3 4 5,-2 5 5,-3 2 5,1 2 6,0 2 4,-1 2 5,3 2 0,1 2-4,5 2-4,2 2-5,1 2 1,-2 5 4,0 4 4,0 3 5,-4 4-3,-5 3-11,-5 3-12,-4 2-10,-7 3-10,-8 2-6,-8 2-5,-7 3-7,-5 0-3,-2 0-1,-3-1 1,0 2-1,1-6 1,7-8 5,7-9 2,7-9 5,4-5-5,1 0-10,0-2-11,2 0-11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3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102770 46133 618,'42'-6'4,"-8"4"7,-9 4 9,-9 4 6,-6 5 6,-4 7 0,-4 7 2,-4 7 1,-4 2-2,-4-2-4,-4-1-5,-3-3-5,-3-1-2,1-1 0,-1-1 0,1-1-1,3-3-4,9-3-9,7-5-8,7-3-10,5-2-2,2 2 3,0 0 4,1 1 3,-1 3 3,-3 1 2,-3 5 0,-2 2 2,-6 3 0,-6 5-1,-7 3-1,-7 4-1,-6 2-6,-5 2-9,-4 1-11,-6 0-10,2-3-7,8-7-1,8-9-3,7-7-2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4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95187 50215 586,'-6'-6'8,"6"1"18,4 2 18,6 2 17,4 1 4,7 0-10,5 0-9,7 0-9,3 0-9,4 2-7,2 0-6,4 2-8,-2 0-6,-4 3-8,-5 2-8,-5 1-6,-5 1-3,-2-1 2,-3-1 2,-2 0 1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4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95989 49547 563,'-9'-8'3,"-2"0"5,-2 0 7,-1 1 6,-1 0 4,2 2 2,3 2 3,1 2 2,2 3 0,2 4-2,2 4-4,3 3-3,0 5 0,1 5 2,2 5 1,0 5 3,0 3-4,0 2-6,-1 2-7,-2 2-6,-2 1-8,-4 0-5,-4 0-6,-3 0-6,-1 0-5,2-2-5,4 0-2,3-1-5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4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98064 48847 420,'-8'-8'1,"0"0"2,0 0 3,0 1 3,1 0 1,-1 2 0,0 2 1,0 2 0,-1 4 6,-2 6 13,-2 5 13,-1 7 11,-3 4 3,-1 5-10,-3 3-9,-1 4-10,-3 4-4,-3 2 0,-3 4-1,-3 2 1,0 1-3,0 0-1,1-2-3,1 0-3,3-3-2,3-4-2,5-4-3,3-4-1,5-3-4,3-5-3,4-4-4,4-3-5,5-3-2,6-2-3,5-3-2,7-1-2,5-4-3,5-8-3,4-6-4,6-7-3,1-5 0,-2-1 4,-2-3 5,-1-1 3,-6 0 4,-6 5 2,-7 3 2,-6 5 3,-8 2 1,-8 2 0,-8 2-1,-8 2 0,-6 3 2,-5 2 1,-4 4 3,-6 2 3,0 2-1,4 0-3,4 0-4,3-1-2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5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99260 49431 456,'-5'-13'8,"8"3"16,6 4 16,7 4 16,5 2 3,3 2-8,3 0-11,3 2-8,1 0-8,-2 2-5,0 0-6,-1 1-5,-3 2-4,-5 4-1,-5 2-2,-4 3-2,-7 3-1,-8 3 1,-8 3 0,-7 3 0,-10 1-2,-9 2-3,-10 1-5,-10 1-4,-2-2 0,5-2 2,4-3 2,6-3 2,4-4 4,4-3 4,3-4 4,5-4 4,4-2 2,5-1 0,5 1 1,5 0 0,8-1 0,13 0 0,13-2 1,13 0 0,6-3-3,0-3-7,0-2-6,0-3-8,0-2-6,-2 0-6,0 0-6,-1 0-6,-3 0-3,-2-1 1,-3-2 1,-3 0 2,-3-1 1,-2-1 3,-1-1 3,-2-1 2,-4 0 3,-1 2 5,-4 2 5,-3 3 4,-1 0 5,-2 2 6,-1 0 6,0 2 6,-2 2 12,0 2 19,-2 3 19,0 4 19,-2 2 1,0 1-16,-2 3-15,0 2-17,-1 1-7,0 3 0,0 2 0,0 1 1,0 1-3,0-1-10,0-1-7,1-1-10,4-7-13,9-14-19,11-14-19,9-13-20,4-6-2,-1 5 12,-3 4 14,-1 3 13,-4 4 10,-4 5 9,-3 3 9,-4 4 9,-2 4 8,1 2 9,1 4 9,2 2 9,-2 3 3,-1 2-1,-3 1-2,0 3-2,-3 1-2,-1 1-4,-1 1-5,0 2-3,-1-2-6,0 1-6,0-2-7,0-1-7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3:1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44847 13343 1000,'-8'-2'-6,"0"0"-9,0-3-10,1-2-11,0 1-1,2 2 6,2 4 6,2 2 7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5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102697 48662 529,'15'-14'33,"1"1"-4,0 2-6,-1 3-5,1 1-1,1 2 4,2 2 3,0 2 4,-1 2 2,-1 2 3,-3 2 2,-1 2 2,-2 2-3,-2 3-7,-3 3-7,-1 3-8,-5 3-3,-7 5 1,-9 3 1,-7 5 1,-6 0-5,-1-2-8,-2-2-8,-2-2-10,1-3-4,7-5-1,5-5-2,7-4 0,6-5 3,8-3 6,8-2 7,7-3 7,7-3 3,3 0 0,4-2 1,5 0 1,0 0-3,0 0-5,-1 2-5,-1 1-4,-4 0-3,-6 2 2,-5 0 0,-6 2 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5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103450 48828 600,'30'-15'6,"-1"2"12,-3 3 14,-1 1 11,-1 2 4,2 0-4,3 2-5,1 1-5,2 0-4,1 2-2,1 0-4,0 2-2,1 0-5,-3 0-3,-2 0-6,-1 0-3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6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104420 48105 470,'-8'-14'3,"2"3"7,1 2 7,0 4 7,1 2 8,-2 2 7,0 2 8,-1 2 7,-1 4 2,0 7-5,1 7-6,-1 7-6,0 7-5,2 9-6,1 6-5,0 9-5,1 5-8,1 3-12,-1 3-11,0 3-12,-1-4-1,-2-8 5,-2-9 7,-1-8 7,-2-8-10,0-5-26,1-7-24,-1-5-26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7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96264 54521 597,'-14'-8'0,"2"2"0,4 1 0,3 1 0,5-1 10,8 2 17,7-1 20,9 0 18,8-1 3,8 0-10,10-1-12,8-1-10,3-1-11,-3 2-10,-2 1-9,-4 1-11,-4 0-3,-6 0 0,-6 0 1,-5 0 0,-7 2-7,-5 4-15,-6 4-15,-7 4-15,-3 0-3,-4 1 10,-2-2 10,-3-1 10,-3-1 6,0 0-1,-2-2 2,1 0-1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7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97054 53845 541,'-15'-7'2,"2"0"4,3 2 4,1 1 4,2 2 6,0 5 8,2 6 8,1 4 7,0 5 4,2 3-4,0 5-2,2 3-4,0 4-2,0 4-5,0 4-4,0 4-3,0 3-8,0 0-12,0 2-13,0 0-11,-2 0-7,-2 0-2,-3-2-2,-3 0-3,-2-4-2,0-5-4,1-4-3,-1-5-4,1-5 1,2-5 3,3-5 5,1-4 4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7"/>
    </inkml:context>
    <inkml:brush xml:id="br0">
      <inkml:brushProperty name="width" value="0.0323" units="cm"/>
      <inkml:brushProperty name="height" value="0.0323" units="cm"/>
      <inkml:brushProperty name="color" value="#00BFF3"/>
    </inkml:brush>
  </inkml:definitions>
  <inkml:trace contextRef="#ctx0" brushRef="#br0">98673 53739 681,'5'-5'7,"-2"6"15,-6 6 15,-2 6 14,-5 3 3,-2 3-9,-3 1-10,-3 3-9,-1 1-8,1 1-5,1 1-5,1 1-6,1-2-2,4-3-2,3-5 0,2-3-1,4-2-1,2-1 0,4 1-1,2 0 1,2 0 0,0 3 2,0 2 2,0 2 2,-2 2 0,-1 2 1,-2 4 0,-2 3-1,-4 2 0,-6-1-4,-5 0-3,-7 1-2,-4-2-3,-3-2-3,-3-2-1,-2-1-3,0-3 0,5-5-1,5-3 1,5-4 1,4-5-3,2-2-5,4-6-6,3-2-4,1-3-2,2 0 1,0 0 3,2 1 1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8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98358 53581 529,'22'-13'8,"-1"3"17,-3 4 15,-1 4 16,-2 2 3,-1 2-9,-1 0-11,0 2-10,-3 1-7,-1 1-3,-2 3-4,-2 2-3,-1 1-5,0 1-6,0 2-5,0 0-5,-1 0-3,-1-1 4,0-1 2,-2 0 2,-1-2 2,-2-1 0,-2-1 1,-1 0 0,-3-1-1,0-1-1,-1 1-2,-1 0-1,-1 0 0,2 0 1,1-1 0,1 1 2,0 0 0,0 0 1,0 0-1,0 0 1,1-1-1,-1 1 0,0 0 0,0 0-1,1 0 0,0-1 2,2 1 1,1 0 1,4-1 1,7-2 3,9-3 2,8 0 1,1-2 2,-2 0-2,-3 0 0,-2 0 0,-4 1 0,-1 3-1,-3 4 0,-1 2 0,-1 2 1,-2 2 0,-1 0 1,0 1 1,-2 0 0,-1-1 0,0-1-1,-1 0-1,-2-2 0,-1 1 0,0 0-1,-1 0 0,-2 0 0,-2 1-1,-2 1 1,-1 1-1,-3 1 0,-2 2-1,-1 0-1,-3 1-1,-1 0 0,-1 1-1,-1-1-1,-1 1 0,0-1-2,-1 1-2,1-1-3,-1 1-2,2-1-2,3-3 0,3-1-2,3-2-1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9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100196 53883 434,'5'-6'9,"-4"4"17,-6 4 18,-4 4 17,-4 4 4,-1 7-11,-3 5-9,-1 7-12,-3 3-5,-2 4-4,-1 3-2,-2 2-3,-1 2-3,1-2-1,1 0-2,1-2-1,3-2-2,5-5-1,4-6-1,6-3-1,9-8-8,15-9-14,15-9-15,15-8-14,5-7-4,-1-5 4,-2-5 4,-2-4 6,-3-1 5,-4 5 5,-4 5 6,-3 5 7,-6 5 3,-5 3 3,-7 4 4,-5 4 2,-5 4 5,-4 4 5,-4 4 6,-4 3 5,-4 4 5,-3 1 4,-5 3 3,-3 1 3,-2 1 2,4-3-4,3-1-2,3-2-3,4-1-4,4 1-5,6 1-6,4 1-6,4-2-6,4-3-6,2-4-7,3-4-8,2-5-3,3-6-3,1-6-2,3-5-2,-1-6-1,-1-2 2,-3-2 2,-1-4 1,-3-3 2,-3-1 2,-3-2 3,-2-2 1,-4 1 3,-4 2 2,-4 3 2,-4 3 2,-4 5 3,-4 5 2,-3 7 2,-5 5 2,-1 4 1,-1 2-2,1 2 0,-1 2-1,1 2-5,1 2-9,1 1-9,1 3-8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9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102350 54600 587,'30'1'0,"-4"2"0,-2 2 0,-3 2 0,0 2 10,1 5 19,3 4 21,1 3 19,-3 4 4,-7 1-13,-8 2-13,-8 3-13,-7 0-11,-6 0-9,-5 0-10,-7 1-10,-1-3-5,0-4-1,1-3 0,1-5 0,2-3 1,5-2 4,3-4 5,5-2 3,5-4 0,9-3-1,10-2-3,8-3-1,5-2-6,2 2-6,2 1-8,2 0-6,-1 1-5,-5 0-3,-5 0-3,-5 1-3,-4-1 1,-1 0 3,-2 0 5,-2 0 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19"/>
    </inkml:context>
    <inkml:brush xml:id="br0">
      <inkml:brushProperty name="width" value="0.05099" units="cm"/>
      <inkml:brushProperty name="height" value="0.05099" units="cm"/>
      <inkml:brushProperty name="color" value="#00BFF3"/>
    </inkml:brush>
  </inkml:definitions>
  <inkml:trace contextRef="#ctx0" brushRef="#br0">103853 53637 431,'8'-6'11,"-2"6"20,-1 4 22,0 6 21,-2 5 5,-2 7-13,-2 7-12,-2 7-12,-2 6-8,-2 10-6,-2 6-4,-1 9-5,-2 4-4,0 2-2,0 3-3,1 1-4,-1 2-1,2-1-2,1 0-2,1 1-1,0-2 0,2-2-1,0-2 0,2-1-1,-1-5-8,0-7-17,-1-7-18,-1-6-17,-1-7-8,0-8 4,0-6 2,0-6 4,0-6 5,1-3 7,-1-3 8,0-2 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3:5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69174 17450 1000,'7'0'-7,"-1"0"-11,-1 0-12,0 0-12,-1 0-1,0 0 9,-1 0 10,1 0 9,0 0 7,-2 2 1,0 0 3,-2 2 1,1-1 3,0-1 3,2 0 1,0-2 3,0 0 0,0-2-2,-2 0-1,0-1-2,-2-1 0,0 2 0,-2 0 0,0 2 2,-1 0-1,0 0-1,0 0 0,0 0-1,1 0 0,1 2-1,0 0 1,2 2-1,-1-1 0,0-1 0,-2 0 0,0-2 0,0 1 0,0 0 0,2 2 0,0 0 0,1 0 0,-2 0-1,0-2 1,-1 0 0,-1-1 0,2 2 0,0 0 1,2 2-1,-1-1 0,0-1 0,-2 0 1,0-2-1,0 1-1,2 0-2,2 2-2,2 0-3,0 1 0,0 0 0,-2 0 2,0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20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103430 53933 601,'5'-6'11,"-4"4"21,-6 4 22,-4 4 21,-5 4 3,-3 5-17,-5 5-17,-3 5-17,-2 2-13,1 1-11,1-1-12,1 0-10,2-1-8,1-3-6,3-3-6,1-3-6,3-3-3,2-1-3,4-2-1,3-2-3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20"/>
    </inkml:context>
    <inkml:brush xml:id="br0">
      <inkml:brushProperty name="width" value="0.0338" units="cm"/>
      <inkml:brushProperty name="height" value="0.0338" units="cm"/>
      <inkml:brushProperty name="color" value="#00BFF3"/>
    </inkml:brush>
  </inkml:definitions>
  <inkml:trace contextRef="#ctx0" brushRef="#br0">104550 53881 650,'21'-14'0,"-3"5"0,-5 3 0,-3 4 0,-2 3 8,2 2 14,0 2 16,1 2 15,2 2 3,0 5-7,1 3-7,1 5-8,-1 2-8,-3 0-10,-3 2-11,-2 1-9,-3-1-16,0-3-22,-2-3-22,0-3-22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2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105725 54600 333,'49'20'167,"16"14"-1,16 14 1,15 16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2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83448 12116 513,'86'-7'158,"-17"2"-37,-17 2-39,-16 2-38,-10 1-21,-5 2-8,-3 0-5,-5 2-7,-2 0-3,0 2-1,-2 0 0,0 1-1,-6 3-9,-9 4-22,-8 3-20,-9 5-20,-4-1-4,2-5 13,-1-5 13,3-4 13,0-4 9,4-1 4,3 0 4,3-2 5,1 0 4,-1 0 6,-2 0 5,0 0 5,1 0 4,1 0 3,2 0 2,2 0 3,2 2 7,1 2 10,0 3 10,2 4 11,0 1 2,0 3-7,0 2-7,0 1-7,0 1-5,0-1-2,0-1-4,1 0-3,-1-1-4,2 3-2,0 1-4,2 3-3,0 1-4,0 2-7,0 3-6,0 1-5,0 1-7,0-1-5,0-2-5,0 1-7,-1-4-2,0-4-1,-2-3 0,0-4-2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3"/>
    </inkml:context>
    <inkml:brush xml:id="br0">
      <inkml:brushProperty name="width" value="0.03877" units="cm"/>
      <inkml:brushProperty name="height" value="0.03877" units="cm"/>
    </inkml:brush>
  </inkml:definitions>
  <inkml:trace contextRef="#ctx0" brushRef="#br0">83450 13259 567,'9'21'48,"1"-7"-2,3-5-3,2-6-3,2-4-3,1 0-5,3-2-3,1 0-5,2-1-4,-1-2-4,1 0-4,-1-1-4,-1-1-3,-1 2-3,-3 1-3,-1 0-3,-3 0-4,-2-1-5,-4-3-5,-3-2-5,-3 0-1,-4 1 6,-4 0 5,-3 2 5,-3 1 4,0 0 2,0 2 3,1 1 2,-1 0 2,2 2 2,1 0 2,1 2 2,0 1 0,0 2 0,0 2-1,0 2 0,0 1-1,-1 3 1,-2 2 0,0 1-1,0 3 1,3 1 0,1 3-1,2 2 1,2-1 0,0 0-2,1-1 0,2-1-2,0-1 0,0-3-1,0-1 0,0-2-2,2-1-2,4 1-7,4 1-5,3 1-6,4-1-3,3-4 1,3-4 0,3-4 1,3-4-3,1-2-5,2-4-5,3-2-6,-4-1 1,-6 3 6,-7 1 6,-6 2 6,-4 0-1,1 0-6,1-1-6,2-1-7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3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85042 11522 608,'0'-22'0,"2"7"0,0 3 0,2 6 0,0 1 0,2 0 0,0-1 0,1-1 0,1-1 5,0 2 11,0 1 11,0 0 11,-1 3 5,1 4-1,0 4-1,0 4-1,-2 3-4,-3 5-4,-2 3-5,-3 5-4,-4 1-8,-4 1-8,-4-1-10,-3 0-7,-1-1-9,2-5-6,4-3-7,3-5-8,5-2 3,8-2 8,8-2 10,7-2 9,3-2 8,-3 1 5,-3 0 5,-2 0 7,-4 1 1,-1 0-2,-2 1-1,-2 2-2,-3 1-1,-4 3-2,-4 3 0,-4 3-2,-3 2 0,-3-1-1,-3 1-1,-3-1-1,-1-1-4,1-2-9,1-4-8,1-3-7,2-2-8,3-2-3,2-3-4,4 0-4,2-3 0,1 0 4,0-2 5,2 0 4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4"/>
    </inkml:context>
    <inkml:brush xml:id="br0">
      <inkml:brushProperty name="width" value="0.03157" units="cm"/>
      <inkml:brushProperty name="height" value="0.03157" units="cm"/>
    </inkml:brush>
  </inkml:definitions>
  <inkml:trace contextRef="#ctx0" brushRef="#br0">85750 12262 696,'9'-8'13,"3"2"5,4 1 6,2 1 4,2-1 6,2 0 3,3-1 5,1-2 3,1 2-6,-3 1-19,-2 2-17,-1 2-17,-3 1-13,-3 2-7,-3 0-6,-2 2-7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4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86246 11509 521,'-14'-14'5,"3"3"10,3 2 11,3 4 9,1 3 9,2 4 4,0 4 6,2 4 5,0 4-3,2 7-9,0 5-10,2 6-10,-1 4-9,-1 2-11,0 2-9,-2 3-10,0-4-7,0-8-7,0-8-6,0-7-6,0-5-8,-2 1-9,0 0-9,-1 0-10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4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85877 13662 582,'-10'-2'11,"10"0"22,12-3 22,10-2 22,7 0 3,2 1-18,4 0-16,3 2-17,0 0-13,0 0-8,-2 0-8,0 1-8,-2-1-7,-5 2-7,-4 0-7,-3 2-6,-6 1-8,-7 2-10,-6 2-7,-8 1-10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4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86340 13150 509,'-22'0'7,"5"0"15,3 0 13,4 0 15,4 3 7,2 6-3,4 5-1,3 7-1,0 3-6,1 1-7,0 1-9,0 1-7,0 2-9,0 4-6,0 4-7,0 5-8,-1 0-9,-1 2-9,0-2-9,-2 2-11,0-4-4,-2-4 1,0-5-1,-1-5 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3:5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68805 17424 1000,'-1'-8'0,"0"2"0,-2 1 0,0 0 0,0 2-6,2 0-11,2 2-10,2 0-12,1 1-1,0 0 10,0 0 8,0 0 9,-2 0 5,-1 0 4,-2 0 3,-1 0 3,-2 0 1,0 0 0,0 0 0,0 0 0,0 0 0,0 0 0,0 0-1,1 0 1,-1 0-1,0 0 1,0 0 0,0 0 0,1 0-1,2 0-2,2 0-1,2 0-2,0 1-1,0 0 1,-2 2 0,0 0 2,-1 0 0,2 0 0,0-2 0,2 0 0,-1-1 0,1 0 1,0 0-1,0 0 1,0-1-1,0 0 1,0-2 0,0 0 0,-1-1 0,1 0 0,0 0 0,0 1 0,-1-1 0,-2 2 1,-2 0 2,-2 2 0,-1 0 0,0 0 0,0 0 0,1 0-1,-1 0-1,0 0 1,0 0-1,0 0 0,0 0 0,0 0 0,0 0 0,1 0 1,-1 0-2,4 0-2,0 0-3,4 0-2,-1-1 0,-1 0 2,0-2 2,-2 0 1,1-1 1,0 2-1,2 0 1,0 2-1,1-1 0,0-2 0,0-2-1,0-2 0,-1 0 1,1-1-1,0 0 1,0 0 0,-1 1 0,0 0 0,-2 2 1,0 1 0,-1 0 0,2 0 0,0 0-2,2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6"/>
    </inkml:context>
    <inkml:brush xml:id="br0">
      <inkml:brushProperty name="width" value="0.03878" units="cm"/>
      <inkml:brushProperty name="height" value="0.03878" units="cm"/>
    </inkml:brush>
  </inkml:definitions>
  <inkml:trace contextRef="#ctx0" brushRef="#br0">87509 12600 567,'36'0'75,"-4"0"-10,-5 0-8,-5 0-10,-3 1-7,-1 2-6,-1 2-6,-1 2-5,-2 1-6,-2 1-2,-4 2-4,-2 0-3,-4 1-3,-3 3-1,-2 2-2,-3 1 0,-4 2-4,-4 0-5,-4-1-4,-3 1-5,-3-1-3,-1-1-1,-1-1-3,-1-1-1,2-2 1,3-2 3,5-4 3,3-3 4,5-2 4,4 0 6,6-1 5,4-2 6,5 0 3,4 0 2,3 0 0,5 0 1,1 0 0,-1 0-1,-1 0 0,-1 0-1,-2 2 0,-1 4-1,-2 4 0,-2 4-1,-4 2-1,-3 4 0,-4 4-2,-4 2-1,-4 2-1,-3 0-3,-5 2-3,-4 1-2,-2 0-3,-1-1-3,-1-2-3,-1 1-3,1-5-2,3-4 0,3-4 0,3-6-2,2-5-3,2-6-8,2-6-8,3-6-7,1-2-3,3 1 2,4 1 1,2 1 2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6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88848 13189 497,'6'-5'69,"-1"6"2,-2 6 1,-2 6 2,-1 4-6,0 3-16,0 3-13,0 3-15,-1 2-9,0 2-5,-2 2-3,0 3-6,-1-1-4,1-2-6,-1-2-6,0-1-6,0-4-6,1-4-9,-1-3-7,0-4-8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6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88900 13524 596,'1'-22'4,"2"5"10,2 3 8,2 5 10,1 1 6,3 0 7,2 1 6,1-1 5,1 1-3,-1 0-12,-1 2-13,0 1-13,-2 0-11,1 2-9,0 0-11,0 2-11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6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89583 12305 469,'7'-13'8,"-1"6"16,-1 6 16,0 6 16,-2 4 5,0 3-6,-2 4-7,0 2-6,-1 2-5,0 3-5,0 1-5,0 3-5,-1 1-3,0 0-2,-2 2-1,0 1-2,-1 1-4,0 3-7,0 1-7,0 2-7,1 1-7,1-2-8,0 0-9,2-1-8,-1-4-5,0-6-2,-2-5-2,0-6-2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7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89600 13469 437,'29'-43'17,"-3"8"3,-5 7 2,-3 9 2,-2 4 0,1 4-2,1 3-1,1 3-2,0 3 1,-2 6 3,-3 4 3,-1 5 3,-3 4-1,-2 1-5,-4 3-6,-2 1-5,-4 0-5,-1-1-1,-2-3-3,-1-1-2,3-6-8,12-8-14,10-9-15,11-9-13,4-6-5,-2 0 7,-2-1 8,-1 0 6,-3-1 5,-3 2 6,-3 3 4,-3 1 4,-2 3 6,-3 3 5,-1 3 6,-2 2 5,-2 4 9,-2 2 13,-3 4 12,0 2 13,-2 3 4,0 2-5,0 1-6,0 3-4,0 1-5,0-1-6,0 1-6,0 0-5,0 0-4,2 3-2,0 1-1,2 3-1,0-1-2,1-3-3,2-3-2,0-3-2,4-5-6,5-6-9,7-8-11,5-6-9,1-6-5,-5-3 3,-5-4 3,-5-5 1,-3 0 3,-2 4 2,-2 2 2,-2 3 2,-3 2 3,-4 3 2,-4 1 3,-4 2 1,-3 3 0,-3 3-6,-3 2-5,-3 4-5,-1 1-1,1 2 2,1 0 2,1 2 2,1 0 1,2 0-3,2-1-1,3 1-2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7"/>
    </inkml:context>
    <inkml:brush xml:id="br0">
      <inkml:brushProperty name="width" value="0.03506" units="cm"/>
      <inkml:brushProperty name="height" value="0.03506" units="cm"/>
    </inkml:brush>
  </inkml:definitions>
  <inkml:trace contextRef="#ctx0" brushRef="#br0">88739 12776 627,'-8'-21'1,"2"5"0,1 5 2,1 5 2,1 4 9,2 5 18,2 6 20,2 4 18,0 4 1,-1 1-16,0 3-16,-1 1-16,-1 3-16,0 1-18,0 2-17,0 3-18,-1-3-9,-1-6-4,0-5-2,-1-6-4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8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92700 13231 540,'11'-8'108,"7"2"-18,7 1-18,7 1-18,4 0-13,0 2-8,2 0-6,1 2-9,-1 0-6,-2 2-8,-2 0-6,-1 2-8,-4 0-7,-3 1-7,-5 1-7,-3 2-7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8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93966 12750 542,'-12'0'73,"8"2"-5,8 0-4,8 2-4,5 0-7,3 3-9,3 2-8,3 2-8,0 1-9,0-1-9,-1 1-8,-1 0-7,-2 0-10,-4-1-9,-5 1-9,-3 0-10,-3-1-7,-2 1-8,-3 0-6,0 0-8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8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92750 13881 560,'81'-8'175,"-8"2"-45,-8 1-46,-10 1-44,-7 0-29,-4 2-12,-5 0-12,-5 2-11,-6 0-10,-4 0-8,-5 0-9,-4 0-8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8"/>
    </inkml:context>
    <inkml:brush xml:id="br0">
      <inkml:brushProperty name="width" value="0.04144" units="cm"/>
      <inkml:brushProperty name="height" value="0.04144" units="cm"/>
    </inkml:brush>
  </inkml:definitions>
  <inkml:trace contextRef="#ctx0" brushRef="#br0">92745 14200 530,'-13'0'10,"4"2"19,6 0 20,5 2 19,4 0 4,7 3-11,5 2-12,7 2-11,3 1-9,3 1-7,1 1-8,2 1-6,-1-1-3,-5-2-1,-5-4 2,-5-3 0,-4 0-17,-1 0-30,-2 1-33,-2 2-32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4:0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70197 20950 1000,'-8'0'-6,"0"2"-10,0 0-10,1 2-11,0-1-1,2 1 9,2 0 8,2 0 9,2-1 4,2 0 1,2-2 0,2 0 0,0-1 2,-1 0 0,-1 0 2,0 0 1,-1 0 0,0 0 1,0 0-1,0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9"/>
    </inkml:context>
    <inkml:brush xml:id="br0">
      <inkml:brushProperty name="width" value="0.03841" units="cm"/>
      <inkml:brushProperty name="height" value="0.03841" units="cm"/>
    </inkml:brush>
  </inkml:definitions>
  <inkml:trace contextRef="#ctx0" brushRef="#br0">95400 11894 572,'8'-28'0,"0"7"0,-1 7 0,1 6 0,0 4 6,0 1 9,0-1 12,0 0 10,1 0 7,5 2 6,4 0 5,3 2 5,2 1-5,-1 4-14,-1 2-15,-1 3-14,-2 3-13,-3 0-9,-3 1-10,-2 1-9,-4 1-4,-4-1 4,-4 1 4,-4 0 3,-2-2 2,0-3-1,0-3-1,1-2-1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9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95375 12500 423,'-28'8'35,"5"0"1,7-1-1,5 1 1,4 1 1,2 4 5,2 2 4,2 3 4,1 1-1,-2 1-7,0-1-7,-2 1-7,0 0-5,1 3-5,-1 1-3,0 3-4,0 0-3,2-1 1,0-1-1,2-1 1,0-1-5,0 1-8,0-1-9,0 0-9,0-7-16,2-14-22,0-15-22,2-15-22,-1-5 1,-1 5 24,0 5 25,-1 5 25,0 5 21,3 3 18,4 4 20,2 4 18,3 3 4,1 2-8,3 2-10,2 2-9,0-1-8,1-1-6,-1-2-7,1-2-6,-1-1-4,1-2-2,-1 0-1,1-1-1,-1-2-3,-1 0-5,-1-2-4,-1 0-4,-1-2-1,-3-4 2,-1-2 1,-2-3 2,-2-1 2,-2 1 1,-3 1 3,0 1 2,-3 1 3,-1 1 4,0 0 3,-1 2 4,-2 2 6,0 2 8,-1 4 7,-2 3 8,1 1 6,-1 0 1,0 0 4,0 0 2,-1 2 0,-2 4-3,-1 3-2,-3 5-3,1 2-5,1-1-5,2 1-5,2 0-7,3 0-4,1 3-5,2 1-4,2 3-4,1 0-4,0 1-4,0-1-4,0 1-3,2-2-3,4-2-3,3-1-4,5-2-2,2-3-2,1-3-1,1-3 1,1-2-2,-1-3 2,-3-1 1,-2 0 2,-4-1 2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49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97396 12574 527,'-1'-14'6,"0"1"10,-2 2 11,0 2 12,-2 3 5,0 2 0,-1 4 0,-2 3 1,0 3-3,-1 7-7,-2 5-6,0 7-7,0 2-5,-1-1-2,0-1-2,1-1-3,-1-1-2,2 0-2,1 1 0,1-1-1,3-1-13,8-5-22,6-3-23,7-4-23,2-4-7,-1-4 9,-2-4 9,-3-4 9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0"/>
    </inkml:context>
    <inkml:brush xml:id="br0">
      <inkml:brushProperty name="width" value="0.05008" units="cm"/>
      <inkml:brushProperty name="height" value="0.05008" units="cm"/>
    </inkml:brush>
  </inkml:definitions>
  <inkml:trace contextRef="#ctx0" brushRef="#br0">97991 12850 439,'-29'15'84,"5"-1"-12,5-1-12,5 0-13,3-1-7,0 1-6,2 1-5,1 1-4,1 1-2,2 1 1,2 2 2,2 0 1,1-1-1,0 0-6,0 0-6,0-2-5,3-2-8,6-3-13,5-3-10,7-2-12,1-6-8,-1-8-4,-3-8-5,-1-7-4,-1-4 1,-1-1 7,1 1 6,0 0 8,-2 0 5,-3 3 3,-3 1 5,-2 3 3,-2 3 16,2 5 30,0 4 29,1 6 29,1 3 1,0 2-27,0 2-27,0 2-27,-1 1-18,-1 3-5,-1 2-7,0 1-7,-1 1-1,0-2 5,0-3 5,0-1 5,0-2 0,3 0-3,2-2-3,2 0-4,0-2 0,-1-3 1,0 0 3,-2-3 0,0-2 2,2-2 1,0-2 1,1-2 1,0 0 2,0 1 5,-2 1 3,-1 0 4,0 2 4,-2-1 6,-1 0 3,0 0 5,-2 4 15,-1 6 23,0 7 25,-1 8 25,-1 3-2,0 2-25,0 3-25,0 1-26,0 1-18,0-1-12,0-1-10,0-1-11,0-1-8,0-2-7,0 0-5,0 0-5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0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99429 12250 552,'29'22'146,"-5"-1"-33,-6-3-33,-3-1-32,-5 0-21,-1 1-8,-2 3-8,-2 1-8,-3 2-6,-4 1-6,-4 1-6,-4 1-6,-3 1-8,-3 1-9,-3 0-11,-3 2-10,1-2-2,4-7 6,3-5 4,4-6 5,3-5 7,1-3 8,0-2 7,2-3 8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1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99413 13297 581,'42'-21'-5,"-8"7"14,-9 5 15,-9 6 14,-5 3 7,-1 2 1,0 0 0,-2 2 1,-1 1-4,-2 5-5,-3 4-7,0 4-6,-3 0-7,-1-1-8,0-2-7,-1-3-7,-2 3-5,-2 5-5,-2 7-4,-1 5-4,-1 1-2,4-5 3,2-5 1,4-5 1,1-3 0,2-1-4,0-1-3,2 0-4,0-2 1,2 1 8,0 0 7,1 0 7,1-1 6,-2-1 4,-1-1 5,0 0 4,-3 0 1,-4 3-2,-4 4-3,-4 2-3,-4 2-4,-3 3-6,-5 1-8,-3 3-7,-1-2-2,3-2 1,3-2 0,3-4 2,2-3-1,2-1-2,3-2-2,1-2-3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1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100550 12823 680,'45'0'10,"-4"-2"18,-4 0 19,-4-1 19,-3 0 1,-1 2-16,-3 2-18,-1 2-16,-2 1-17,-2 1-15,0 1-17,0 1-15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2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101156 12277 471,'-15'-6'3,"2"2"4,3 4 6,1 2 4,0 6 12,-2 8 18,-1 7 17,-3 9 18,1 2 1,3 0-16,3-2-16,2 0-16,2 0-14,1-1-11,-1 0-12,0 0-11,0-1-4,2-3 4,0-4 2,2-1 5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2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102398 12040 525,'15'-8'5,"0"2"10,-2 0 9,-1 2 10,0 1 6,0 2 3,-1 2 3,1 2 2,-2 2 0,-2 2-7,-4 1-6,-3 3-6,-2 3-6,-3 1-5,-4 5-4,-2 2-6,-3 1-5,-2-1-4,-1-2-7,-2 1-4,1-3-8,8-3-10,6-3-9,8-2-10,4-3 2,3-1 14,4-1 16,2 0 14,0-1 8,-1 0 4,-3 0 3,-1 0 3,-3 0 2,-2 3 0,-4 2 0,-2 2 0,-5 2 0,-4 3 0,-6 3 1,-3 3 0,-4 1-2,1-1-7,-1-1-5,1-1-6,0 0-6,2 0-5,3-1-7,1 1-6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2"/>
    </inkml:context>
    <inkml:brush xml:id="br0">
      <inkml:brushProperty name="width" value="0.04794" units="cm"/>
      <inkml:brushProperty name="height" value="0.04794" units="cm"/>
    </inkml:brush>
  </inkml:definitions>
  <inkml:trace contextRef="#ctx0" brushRef="#br0">103412 12116 458,'8'-7'7,"0"2"11,0 2 14,0 2 11,-1 2 9,1 4 4,0 2 3,0 3 5,-2 4-4,-3 5-11,-2 5-9,-3 5-12,-3 2-8,-2 1-9,-2-1-9,-2 0-7,-1 0-7,-1 0-2,-1 1-3,-1-1-2,0-2-7,2-6-10,3-4-8,1-4-10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4:0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70171 21200 1000,'-15'7'0,"4"-1"0,3 0 0,3-2 0,1 0-7,0 0-11,0 0-12,0 0-12,1-1-2,2 0 10,2-2 10,2 0 9,1-1 6,0 0 3,0 0 1,0 0 2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2"/>
    </inkml:context>
    <inkml:brush xml:id="br0">
      <inkml:brushProperty name="width" value="0.03669" units="cm"/>
      <inkml:brushProperty name="height" value="0.03669" units="cm"/>
    </inkml:brush>
  </inkml:definitions>
  <inkml:trace contextRef="#ctx0" brushRef="#br0">103550 12544 599,'22'-21'52,"-3"5"-1,-3 5-1,-3 5-1,-1 3-2,2 0-4,0 2-4,1 1-3,0 0-11,-1 0-16,-1 0-18,0 0-16,-2-1-15,-1-1-14,-1 0-14,0-1-14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3"/>
    </inkml:context>
    <inkml:brush xml:id="br0">
      <inkml:brushProperty name="width" value="0.05579" units="cm"/>
      <inkml:brushProperty name="height" value="0.05579" units="cm"/>
    </inkml:brush>
  </inkml:definitions>
  <inkml:trace contextRef="#ctx0" brushRef="#br0">104279 11493 394,'-8'-8'3,"2"2"7,1 1 8,1 1 5,0 1 9,2 3 9,0 4 9,2 2 8,0 5 2,0 7-7,0 7-7,0 7-7,0 4-5,0 3-4,0 1-4,0 2-3,-1 2-3,0 4-4,-2 2-4,0 3-3,0 3-7,1 0-7,0 1-10,2 1-7,0 1-11,0 0-9,0-1-11,0 1-11,-1-6-4,0-10 0,-2-12 1,0-9 1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3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104550 11593 616,'0'-15'0,"2"3"0,0 1 0,2 2 0,0 2 5,1 1 10,2 1 9,0 0 11,2 1 4,2 0-1,1 0-1,3 1-1,2-1-3,1 2-4,3 0-5,1 2-4,1 0-3,1 0-4,-1 0-4,1 0-3,-2 0-3,-2 0-2,-1 0-4,-2 0-1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3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104912 10714 514,'-8'-14'0,"2"2"0,1 4 0,1 3 0,0 6 12,2 10 25,0 9 24,2 11 25,0 6 5,0 6-17,0 4-15,0 5-16,-1 2-21,-2-2-23,-2-3-24,-2 0-24,1-7-7,1-8 9,2-9 9,2-9 9,1-5 0,0 1-9,0 0-11,0 0-10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6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81253 17416 522,'-12'-7'7,"6"2"15,8 2 15,6 2 13,6 1 5,4 0-8,3 0-7,5 0-8,0 0-5,0 0-5,-1 0-4,-1 0-4,-2 1-4,-3 2-3,-3 2-4,-2 2-3,-4 1-2,-1 1-1,-2 1-1,-2 2-1,-3 1-1,-2 5-2,-3 3-1,-4 5-3,-4 2 0,-5 1 1,-7 0 1,-5 2 0,-3 0 0,-1-1 0,1-1-2,0-1 0,-1-2 0,1 0 1,0-1 0,-1-1 0,1-1 2,2-3 3,0-1 2,1-2 2,2-3 2,5-3 2,3-3 0,5-2 1,3-3 3,6-1 5,4 0 4,6-1 5,4-1 1,3 0 0,5 0-2,4 0-1,1 0-2,2 0-3,1 0-3,1 0-2,1 0-4,-1 0-5,0 0-5,1 0-5,-2-1-5,-1-1-6,-3 0-7,-1-1-7,-2-2-2,-1 0 1,-1-2 1,-1 0 0,-1-2 3,-2-3 3,-3-4 4,-1-1 3,-1-2 3,-2 4 4,-1 3 4,0 3 3,-1 4 14,0 6 24,-1 6 23,1 5 24,0 5 6,-2 3-13,0 3-12,-2 3-13,0 1-9,-2-1-5,0-1-6,-2-1-6,0-2-6,1-3-8,-1-3-9,0-2-8,2-8-10,6-9-13,4-10-13,5-9-13,3-6-2,1-1 10,2 0 11,0-2 10,-1 2 8,-1 3 5,-2 5 5,-3 3 6,-2 6 15,-2 8 24,-4 8 25,-2 8 26,-2 5 0,0 1-22,0 3-23,0 1-21,0 3-19,0 1-13,0 2-14,0 3-14,0-2-8,2-3-3,0-5-3,2-3-2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7"/>
    </inkml:context>
    <inkml:brush xml:id="br0">
      <inkml:brushProperty name="width" value="0.03242" units="cm"/>
      <inkml:brushProperty name="height" value="0.03242" units="cm"/>
    </inkml:brush>
  </inkml:definitions>
  <inkml:trace contextRef="#ctx0" brushRef="#br0">83816 18916 678,'15'-7'10,"1"2"18,-1 2 19,1 2 19,-3 4 0,-5 7-17,-4 8-17,-6 6-17,-3 3-10,-1 0-2,-3 0-3,-2 1-1,-1-2-3,-1-1-3,-1-3-5,-1-1-2,3-4 0,8-5 6,8-5 5,8-4 7,4-5 0,3-4-3,1-4-5,3-4-5,0-1-4,0 1-6,1 1-5,-1 1-6,-2 1-2,-3 2 5,-4 2 4,-4 3 3,-3 0 0,1 0-6,0 0-5,0 0-5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7"/>
    </inkml:context>
    <inkml:brush xml:id="br0">
      <inkml:brushProperty name="width" value="0.04207" units="cm"/>
      <inkml:brushProperty name="height" value="0.04207" units="cm"/>
    </inkml:brush>
  </inkml:definitions>
  <inkml:trace contextRef="#ctx0" brushRef="#br0">85216 17989 522,'-9'-7'6,"0"1"9,-1 0 10,-1 2 10,-1 1 4,0 2-3,0 2-3,1 2-3,-1 2-3,0 3-3,0 4-3,1 2-4,-2 3-1,0 1 1,-1 3 0,-1 1 0,0 2 1,3-1-1,1 0 0,2 1-1,2 0-2,1 1-4,0 1-3,2 0-4,0 1-6,2-1-10,0-1-11,2-1-9,2-2-5,4-3-2,4-3-2,3-3-1,3-3 1,0-2 4,-1-4 4,1-2 3,-1-3 2,-1 0-1,-1-2-2,-1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8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86118 18251 545,'-22'2'41,"5"4"6,3 4 4,4 3 5,3 2-1,0-1-9,2 0-7,1-2-10,0 0-5,0 1-3,0 2-3,0 0-3,1 0-5,2-1-7,2-1-8,2 0-7,3-5-7,6-7-9,4-6-8,5-7-9,0-4-2,-3-2 3,-5 0 4,-3-1 3,-2 0 5,0-1 8,0 1 7,0-1 6,-1 1 7,-1 1 3,0 1 4,-2 1 3,0 5 12,0 8 17,0 9 18,0 10 17,-1 2 0,0 1-20,-2-2-18,0-1-20,-1 0-19,0-1-18,0 1-19,0 0-19,2-3-5,4-3 10,3-4 8,5-4 10,1-3 8,-1 0 8,-1-2 9,0 0 8,-2 0 5,-1 0 1,-1 2 0,0 0 2,-2 1 1,-1-2 1,0 0 1,-2-2 1,1-1-2,0-3-4,1-4-6,2-2-5,-1-1-2,-1-1 1,0 0 2,-2 1 1,0 0 2,0 2 2,0 3 3,0 1 3,-1 4 18,0 8 33,-2 6 34,0 7 34,-1 6 1,0 3-35,0 4-32,0 5-35,0-2-18,0-4-6,0-5-5,0-5-5,0-2-3,0 2 2,0 0 0,0 1 1,0-1-4,2-3-8,0-3-10,2-2-8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4:58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87483 17497 561,'2'-15'9,"4"4"17,3 3 18,5 3 17,1 1 3,-1 2-11,-1 0-11,0 2-11,-2 4-7,1 8-3,-1 7-2,1 8-2,-2 5-4,-2 1-4,-4 1-4,-2 0-4,-5 2-8,-4 0-9,-5 2-10,-5 1-10,-2-2-6,1 0 0,0-3-1,3-2-1,-1-2 0,2-3-1,1-4 0,1-1-1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1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88100 17993 517,'21'0'98,"-3"2"-23,-4 0-25,-4 2-24,-4 0-15,-1 3-5,-2 2-7,-2 2-6,-1 1-4,-2 3-5,0 2-4,-2 1-4,-1 1-2,-1-3 3,-3-1 1,-2-2 2,5-5 2,10-8 6,11-8 3,11-8 5,7-5-1,1-3-5,2-3-5,2-2-6,0-2-2,-1 1 3,-3 1 1,-2 1 2,-3 2 2,-5 3 4,-5 3 3,-5 3 3,-3 3 2,0 1 1,-2 2 0,0 3 1,-2 0 2,-1 2 4,-1 0 4,0 2 4,-3 1 4,-2 2 6,-4 2 5,-2 2 6,-3 3 3,-2 4-1,-1 3-1,-3 5 0,0 2-1,1 1-4,1 1-3,0 1-2,1 0-3,1 1-2,-1-1-2,0 1-2,1-2-1,1-1-2,0-3-2,2-1-1,1-2-2,2-1-2,3-1-2,1 0-2,2-3-6,3-3-11,4-2-11,2-4-11,4-3-5,5-6-3,5-4-1,5-5-3,2-4 2,-1-1 4,-2-3 4,1-1 4,-3 0 5,0 1 7,-1 3 5,-1 1 6,-3 4 6,-5 3 2,-4 4 4,-6 5 2,-4 3 11,-4 5 15,-4 6 16,-3 4 17,-3 3 4,2 1-5,1 1-5,0 1-6,2 1-5,1 1-5,0 1-7,2 1-4,0-1-6,0-1-3,0-2-5,0-3-3,1-1-5,2 0-4,2-2-5,2-1-4,3-2-4,2-4-4,3-4-4,3-4-4,3-5-4,2-4-3,1-5-1,3-5-4,0-3 1,-1-1 4,-1-1 3,-1-1 3,-3 2 4,-3 1 4,-4 4 4,-4 3 3,-3 2 4,-2 1 2,-2 1 3,-2 1 2,-3 1 3,-4 4 1,-4 3 2,-3 2 3,-3 4-3,-1 4-5,-1 4-5,-1 4-6,0 1-6,3-1-6,1-1-6,2-1-7,3-1 0,3-2 4,3-2 4,2-2 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4:1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52259 25995 1000,'-15'0'-4,"4"0"-6,3 0-7,3 0-7,2-2-2,3 0 1,4-3 2,2-2 2,3-1 2,2 1 4,2-1 3,1 0 3,1 1 2,0 2 2,-2 3 1,-1 1 2,-1 0 0,-2 0 0,-2-2-1,-2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2"/>
    </inkml:context>
    <inkml:brush xml:id="br0">
      <inkml:brushProperty name="width" value="0.03217" units="cm"/>
      <inkml:brushProperty name="height" value="0.03217" units="cm"/>
    </inkml:brush>
  </inkml:definitions>
  <inkml:trace contextRef="#ctx0" brushRef="#br0">90540 18400 683,'21'1'96,"-5"2"-24,-5 2-21,-4 2-23,-3 1-13,0 1-3,0 1-3,0 2-3,-1-1-2,-1 1 1,0 0 1,-2 0 0,0 0-1,0 1-3,0 1-5,0 1-3,1 1-1,0 0-1,2-1 0,0 1 0,1 0 1,0-1 0,0 1 2,0 0-1,-2 1 2,-4 5 2,-4 3 1,-4 4 1,-3 3 0,-3-1 0,-3 0-1,-3 0 0,-1-1-5,-1-1-9,1-3-9,-1-1-8,3-4-3,3-5 5,5-5 4,3-4 4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3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91850 18443 574,'98'-34'156,"-24"10"-38,-23 9-38,-24 10-37,-8 5-24,5-2-9,6 0-11,6-1-8,1-1-6,-5 2-3,-6 0 0,-3 2-3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4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92462 17661 463,'-8'-14'2,"2"3"6,1 3 5,1 2 6,0 5 11,2 6 19,0 6 18,2 6 19,-1 4 0,0 6-18,-2 5-17,0 5-18,-1 3-15,0 4-11,0 2-13,1 4-11,-1 2-5,2 5 3,0 4 2,2 3 3,0-1-3,0-8-9,0-8-9,0-8-9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4"/>
    </inkml:context>
    <inkml:brush xml:id="br0">
      <inkml:brushProperty name="width" value="0.04554" units="cm"/>
      <inkml:brushProperty name="height" value="0.04554" units="cm"/>
    </inkml:brush>
  </inkml:definitions>
  <inkml:trace contextRef="#ctx0" brushRef="#br0">94625 17287 483,'7'-15'0,"0"2"0,-2 2 0,0 3 0,-4 3 13,-2 7 29,-5 8 28,-4 6 28,-4 6 2,-3 5-23,-5 4-23,-3 6-22,-3 1-16,-1-2-5,-1-2-8,-1-1-5,1-4-6,4-2-7,2-3-5,3-3-6,6-5-3,12-8 3,11-8 2,10-8 2,6-3 4,2 0 4,3 2 4,1 1 5,0 0 5,-1 2 5,-3 1 6,-1 0 5,-3 2 0,0 0-6,-1 2-6,0 1-6,-3 0-4,0 1 0,0 2-1,-2 0 0,-1 1-10,-1-2-21,-1 0-19,0-2-20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4"/>
    </inkml:context>
    <inkml:brush xml:id="br0">
      <inkml:brushProperty name="width" value="0.04942" units="cm"/>
      <inkml:brushProperty name="height" value="0.04942" units="cm"/>
    </inkml:brush>
  </inkml:definitions>
  <inkml:trace contextRef="#ctx0" brushRef="#br0">95452 17487 445,'-15'-15'3,"2"2"6,3 2 7,1 3 6,2 3 9,0 8 13,2 6 12,1 7 13,0 4 0,2 3-10,0 1-12,2 3-10,0 2-8,0 2-6,0 4-4,0 3-4,-1 0-8,0 0-11,-2-1-9,0-1-11,0-2-9,2-2-9,2-2-9,2-1-10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5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96663 17420 452,'1'-12'10,"0"10"21,2 8 20,0 10 20,0 4 7,0 4-9,-2 3-9,0 3-9,-2 1-9,0 0-8,-2 1-10,0-1-9,-2-1-7,0 0-5,-1-1-4,-1-1-4,0-3-9,1-1-11,0-4-11,2-3-11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5"/>
    </inkml:context>
    <inkml:brush xml:id="br0">
      <inkml:brushProperty name="width" value="0.03408" units="cm"/>
      <inkml:brushProperty name="height" value="0.03408" units="cm"/>
    </inkml:brush>
  </inkml:definitions>
  <inkml:trace contextRef="#ctx0" brushRef="#br0">96750 18062 645,'21'-21'6,"-3"5"13,-5 5 12,-3 5 13,-2 2 4,2 2-4,0 0-4,1 2-4,1 0-5,0 0-7,-1 0-6,1 0-7,-1 0-9,1 0-8,0 0-9,0 0-9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5"/>
    </inkml:context>
    <inkml:brush xml:id="br0">
      <inkml:brushProperty name="width" value="0.05486" units="cm"/>
      <inkml:brushProperty name="height" value="0.05486" units="cm"/>
    </inkml:brush>
  </inkml:definitions>
  <inkml:trace contextRef="#ctx0" brushRef="#br0">97497 17042 400,'-8'-8'6,"2"-2"9,1 0 12,0-1 9,2 3 9,0 6 3,2 7 4,1 8 5,0 4-2,0 5-8,0 3-6,0 5-8,0 2-4,0 4-2,0 3-1,0 2-2,-1 4-4,-1 4-10,0 4-9,-1 4-8,-1 2-10,2 3-10,0 2-10,2 1-9,0-2-3,0-8 7,0-8 6,0-8 6,0-7-2,0-4-11,0-4-11,0-6-11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5"/>
    </inkml:context>
    <inkml:brush xml:id="br0">
      <inkml:brushProperty name="width" value="0.03471" units="cm"/>
      <inkml:brushProperty name="height" value="0.03471" units="cm"/>
    </inkml:brush>
  </inkml:definitions>
  <inkml:trace contextRef="#ctx0" brushRef="#br0">98050 16909 633,'0'-15'1,"2"4"1,0 3 2,2 3 2,0 1 0,2 0-2,0 0-1,1 0-1,2 1 6,4 0 12,2 2 12,3 1 13,2-1 4,3-1-5,1 0-5,3-1-5,0-1-6,0 0-7,1 0-8,-1 0-7,-1 0-9,-1 1-10,-3-2-8,-1 2-10,-3-1-5,-3 2 1,-3 0-1,-2 2 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5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98795 16289 536,'-15'-5'30,"4"6"14,3 6 13,3 6 14,2 5-1,0 8-14,2 7-15,0 7-15,1 3-7,-2 2-1,0 0-2,-2 2-1,0-5-17,1-6-35,-1-9-36,0-7-34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4:2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75830 24901 1000,'-1'-17'-5,"0"-2"-9,-2-1-9,0-3-9,-1 2-1,2 5 5,0 5 6,2 5 5,-1-1 5,-2-4 0,-2-5 2,-2-5 2,0-1 1,1 5 1,0 3 2,2 4 1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7"/>
    </inkml:context>
    <inkml:brush xml:id="br0">
      <inkml:brushProperty name="width" value="0.0376" units="cm"/>
      <inkml:brushProperty name="height" value="0.0376" units="cm"/>
    </inkml:brush>
  </inkml:definitions>
  <inkml:trace contextRef="#ctx0" brushRef="#br0">83959 23077 585,'-14'-1'1,"3"0"2,3-2 2,2 0 1,4-1 5,4 0 5,4 0 4,4 1 6,3-2 4,3 0 3,3-1 3,3-1 3,3-1-1,3 2-7,3 1-6,3 1-6,0 0-4,0 2-3,-1 0-3,-1 2-2,-2 0-2,-2 0 2,-2 0 1,-1 0 1,-3 0-6,-3 2-11,-3 0-13,-3 2-12,-2 0-11,-2 1-7,-2 1-8,-2 2-8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8"/>
    </inkml:context>
    <inkml:brush xml:id="br0">
      <inkml:brushProperty name="width" value="0.03594" units="cm"/>
      <inkml:brushProperty name="height" value="0.03594" units="cm"/>
    </inkml:brush>
  </inkml:definitions>
  <inkml:trace contextRef="#ctx0" brushRef="#br0">83481 23847 612,'-35'-1'0,"7"0"2,9-2 2,7 0 1,6-1 6,6 0 12,4 0 12,6 0 12,5 0 3,7 1-5,7-1-5,7 0-6,3 0-4,0 2-6,0 0-5,0 2-5,0 0-10,-2 2-13,0 0-15,-1 2-14,-4-1-4,-4-1 6,-4 0 6,-6-1 5,-4-1-1,-1 1-10,-2 2-8,-2 0-9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8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86087 22547 614,'1'-14'0,"3"2"0,4 4 0,2 3 0,4 1 8,5 2 16,5 0 16,5 2 16,0 1 4,-3 4-9,-5 2-9,-3 3-9,-4 3-7,-1 0-6,-2 1-6,-2 1-7,-4 2-3,-2 1-3,-6 3-3,-2 1-3,-5 2-4,-2-1-3,-3 1-6,-3-1-4,-3 1-2,-3-1 1,-3 1 1,-3-1 1,-1 0 2,0-1 0,0-1 1,-1-1 2,1-1 2,2-3 4,0-1 4,1-2 5,2-3 5,5-1 4,3-2 4,5-2 5,6-2 4,10-2 2,10-2 2,9-2 3,7-2-3,5 0-9,3-1-10,4-2-8,1 1-8,-2-1-5,-2 0-5,-2 0-6,-2 1-3,-3 0-2,-4 2-2,-2 1-2,-2 0-1,-3 2-1,-1 0 1,-2 2-1,-3-1 3,-3 0 8,-3-2 8,-2 0 7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9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88065 21618 506,'9'-22'0,"1"2"0,3 5 0,2 1 0,0 3 8,1 3 14,0 1 15,-1 2 15,1 2 4,0 2-6,-1 2-8,1 2-6,-1 3-7,-1 4-6,-1 3-7,0 5-6,-3 2-5,-1 1-3,-2 1-4,-2 1-4,-3 2 0,-2 3 0,-4 3 2,-2 2 0,-3 1-2,-2-5-5,-2-4-6,-1-3-5,-1-4-3,3-1 2,1-2 1,2-2 1,-3 1 2,-9 7 1,-9 5 2,-8 6 1,-3 1 4,7-5 5,6-5 5,5-5 5,5-4 2,3-2 3,3-4 1,3-3 1,4-1 1,8 0-2,6 0-1,7 0-2,5-2-2,3-4-2,3-4-2,3-4-2,1-1-1,0 1-2,1 0 0,-1 2-2,-1 1-1,-3 0-1,-4 2-2,-1 1-2,-4-1-2,-1 0 0,-3-2-2,-1 0-1,-2-2-2,-1-1-2,0-3-1,-2-2-3,-1 1 4,0 3 10,-2 3 9,0 2 9,-2 5 13,1 6 16,0 6 17,0 5 17,-1 5 1,0-1-12,-2 2-12,0 2-13,-2-2-8,-2 0-5,-2-1-4,-2 0-4,0-3-3,1-1 0,0-3 0,2-1 1,2-4-11,4-4-18,4-6-20,4-4-18,2-5-7,3-3 6,1-5 8,3-4 7,0 0 6,-1 1 6,-1 3 8,0 1 5,-3 3 8,-1 3 7,-3 2 7,-1 4 9,-1 4 9,0 4 13,0 5 13,0 6 12,-1 1 2,-1 1-10,0 0-11,-2-1-9,1 0-14,0-1-19,1-1-18,2 0-18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9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90700 21347 595,'8'-21'4,"1"7"6,2 5 7,0 6 7,0 3 9,1 2 10,0 0 12,0 2 10,-2 2-2,-3 5-17,-3 5-16,-2 6-17,-3 2-11,-2 2-10,-2 3-9,-2 1-9,-1 0-3,-1-3 1,-2-4 3,1-1 1,0-5 2,8-3 1,4-4 1,8-4 1,2-4 2,1-3 3,1-2 3,1-3 4,0-2-2,-1 0-5,-1 0-4,0 0-6,-3 1-3,-1-1 0,-2 0-1,-2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09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91250 21415 596,'30'-7'139,"-3"3"-32,-4 1-32,-1 2-32,-2 1-21,0 0-9,2 0-8,1 0-10,-1 0-11,-3 0-10,-3 0-12,-2 0-11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0"/>
    </inkml:context>
    <inkml:brush xml:id="br0">
      <inkml:brushProperty name="width" value="0.03957" units="cm"/>
      <inkml:brushProperty name="height" value="0.03957" units="cm"/>
    </inkml:brush>
  </inkml:definitions>
  <inkml:trace contextRef="#ctx0" brushRef="#br0">91729 20993 555,'-14'-8'4,"3"2"7,3 1 8,2 0 7,3 3 9,1 2 13,0 4 12,2 2 12,0 5-3,0 5-18,0 7-17,0 5-19,0 5-15,0 2-14,0 4-14,0 2-14,-1-2-10,0-7-8,-2-9-8,0-7-8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0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91650 23143 565,'27'-16'11,"9"1"21,6-1 22,10 1 22,-3 1 4,-9 5-15,-9 3-14,-11 4-14,-3 2-15,3 0-16,3 0-15,3 0-16,0 0-7,-5 2 2,-3 0 4,-4 2 2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0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92380 22341 529,'-7'-4'11,"1"8"23,1 8 22,0 7 23,2 7 3,1 5-13,0 5-15,2 4-14,0 2-13,0 0-12,0-1-12,0-2-11,0-1-11,0-3-11,0-4-10,0-2-12,0-4-6,0-5-2,0-5-4,0-4-2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1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93608 21981 509,'16'-13'11,"1"3"20,1 4 21,1 4 22,0 4 3,-1 4-11,-1 4-13,-1 3-11,-2 4-11,-2 3-7,-4 3-7,-2 3-8,-6 3-6,-6 1-4,-8 2-5,-6 3-5,-4-1-4,-3-2-4,-1-2-2,-2-1-4,-1-4-1,-1-2 1,1-2 0,0-4 1,1-3 1,5-1 4,3-2 3,5-2 4,5-3 5,10-3 7,8-2 6,10-4 9,5-2 1,5-1-3,3-3-3,4-2-3,2-1-5,1 1-7,-1-1-6,0 0-7,-1 1-6,-2 3-3,-1 1-5,-3 2-3,-3 1-1,-3 0 3,-4 0 3,-5 0 3,-2 0 2,-2 1 3,-2-2 2,-2 2 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4:4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61410 31050 1000,'-16'21'0,"0"-5"0,1-5 0,-1-4 0,2-5-4,2-4-7,4-4-7,3-4-7,1-2-1,2-1 4,0-2 6,2 0 4,1-2 2,2-3 1,2-3 0,2-3 0,1 1 1,-1 1 1,1 4 0,0 4 1,-1 0 0,-2 0 0,-3 1 0,0-1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1"/>
    </inkml:context>
    <inkml:brush xml:id="br0">
      <inkml:brushProperty name="width" value="0.05219" units="cm"/>
      <inkml:brushProperty name="height" value="0.05219" units="cm"/>
    </inkml:brush>
  </inkml:definitions>
  <inkml:trace contextRef="#ctx0" brushRef="#br0">95293 22161 421,'0'-15'10,"2"4"19,0 3 20,2 3 20,-1 3 4,-1 5-8,0 6-10,-1 4-9,-1 5-7,0 3-6,0 4-5,0 5-5,-2 1-5,0 2-3,-3 1-2,-2 1-3,-1-2-6,2-4-10,1-4-10,1-3-9,1-9-15,3-10-22,4-13-21,2-12-22,2-4 2,2 1 23,0 3 22,1 2 24,0 0 15,0 1 10,-2-1 10,0 0 8,-1 2 10,1 3 9,1 3 9,2 3 10,-1 1 1,-1 2-5,-1 1-6,0 0-6,-1 2-5,1 0-5,2 2-4,0 1-5,0 0-11,1 1-20,0 2-19,0 0-19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1"/>
    </inkml:context>
    <inkml:brush xml:id="br0">
      <inkml:brushProperty name="width" value="0.05374" units="cm"/>
      <inkml:brushProperty name="height" value="0.05374" units="cm"/>
    </inkml:brush>
  </inkml:definitions>
  <inkml:trace contextRef="#ctx0" brushRef="#br0">96077 21400 409,'0'-22'9,"0"4"18,0 5 18,0 3 18,0 4 4,0 6-9,0 4-9,0 6-9,0 4-5,0 7-3,0 5-2,0 7-1,-1 3-3,0 2-3,-2 2-3,0 2-2,-1 2-5,0 0-6,0 1-8,1 2-7,-1-2-6,0-2-6,0-4-6,0-2-6,0-3-3,1-5-3,-1-4-1,0-3-2,-1-4-4,0-3-8,-1-3-7,-1-2-7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2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96650 22504 429,'2'-14'7,"4"3"15,4 3 15,3 2 15,2 4 1,-2 2-11,-3 4-11,-1 2-12,-2 4-8,-2 3-3,-2 5-4,-2 4-4,-3 0-1,-2 0 0,-4-1-1,-2-1 1,-1-2-3,1-2-7,0-4-6,2-3-6,4-5-3,6-6 3,8-7 2,6-7 1,4-5 2,1 0-1,1 0 1,1-2-1,0 0 1,-1 3 1,-1 1 1,-1 3 1,-2 1 3,-5 2 4,-3 3 5,-4 1 3,-3 4 16,0 6 25,-2 6 28,0 5 25,-1 4 4,0 2-18,0 0-18,0 1-19,-1 1-13,0 1-4,-2 0-7,0 3-6,2-3-6,8-1-10,6-5-8,7-1-8,3-6-6,-1-8-1,-1-8-1,-1-8-2,-1-4 1,-1-3 1,-1-1 3,0-2 2,-3-1 1,-1 1 1,-2 1 1,-2 1 1,-3 2 2,-3 3 3,-2 3 5,-4 3 3,-2 2 3,-5 2-1,-4 2 1,-3 3 1,-4 2-1,0 5-2,-1 6-1,-1 4-2,2 1 0,5-1 1,5-2 3,5-2 1,1-2-6,0-1-13,-2 0-13,0-2-13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3"/>
    </inkml:context>
    <inkml:brush xml:id="br0">
      <inkml:brushProperty name="width" value="0.04577" units="cm"/>
      <inkml:brushProperty name="height" value="0.04577" units="cm"/>
    </inkml:brush>
  </inkml:definitions>
  <inkml:trace contextRef="#ctx0" brushRef="#br0">98450 22278 480,'12'-22'12,"9"5"23,9 3 23,9 5 24,0 2 3,-8 2-16,-7 2-16,-9 2-17,-2 1-9,3 0-5,3 0-4,4 0-3,-1 0-8,0 2-8,-1 0-10,0 2-9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3"/>
    </inkml:context>
    <inkml:brush xml:id="br0">
      <inkml:brushProperty name="width" value="0.04854" units="cm"/>
      <inkml:brushProperty name="height" value="0.04854" units="cm"/>
    </inkml:brush>
  </inkml:definitions>
  <inkml:trace contextRef="#ctx0" brushRef="#br0">99091 21389 453,'-15'-5'12,"2"6"23,3 6 25,1 6 24,1 5 3,2 5-15,1 5-17,0 4-15,0 6-10,-2 5-4,-1 4-5,-3 5-3,0 2-12,2-4-17,3-3-20,1-2-18,1-5-8,2-4 2,0-5 0,2-5 3,0-5 0,2-3 2,0-4 0,2-4 1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4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100256 21208 463,'8'-21'0,"0"3"0,0 4 0,0 5 0,-3 1 8,-3 2 19,-4 1 16,-3 0 19,-5 4 2,-2 6-11,-3 6-12,-3 6-11,-3 3-7,0 4-3,-1 3-3,0 3-4,-2 2-1,3 2-2,0 3-2,1 1-1,0 1-2,2 0 0,1 0 0,1 0 0,1-3-1,3-6 0,1-5 0,2-7 0,6-5-6,10-6-12,9-6-10,11-6-12,5-6-5,1-6 2,0-5 2,2-6 1,-1-2 3,-3 3 6,-3 3 6,-3 3 5,-4 2 6,-1 3 4,-4 1 5,-3 3 4,-3 3 8,-2 8 9,-4 6 10,-3 8 10,-2 3 4,-3 4-2,-4 4-1,-2 1-3,-1 2-2,0-1-6,2-1-5,1-1-4,2-2-7,6-1-5,4-3-8,6-1-5,3-5-6,3-6-2,3-8-3,3-6-3,2-5 0,-1-3 0,1-3 2,-1-3 1,-1-3-1,-3-3-2,-3-3-3,-3-3-3,-2 0 1,-2 0 3,-2 1 4,-2 2 2,-3 2 3,-4 5 1,-4 5 2,-4 5 2,-4 3 1,-3 2 3,-5 2 1,-3 2 3,-2 3 0,1 2 1,1 4-1,1 2 0,2 2-3,3 2-4,3 0-5,3 1-4,3 1-3,4 0-2,4-1-1,4 1-2,2-1-2,2-2-4,0-3-4,2 0-3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5"/>
    </inkml:context>
    <inkml:brush xml:id="br0">
      <inkml:brushProperty name="width" value="0.03854" units="cm"/>
      <inkml:brushProperty name="height" value="0.03854" units="cm"/>
    </inkml:brush>
  </inkml:definitions>
  <inkml:trace contextRef="#ctx0" brushRef="#br0">101721 22466 570,'8'-7'5,"0"2"11,-1 2 9,1 2 11,0 1 4,2 0 1,0 0-1,1 0 0,0 1-3,-1 4-4,0 2-4,-2 3-5,-1 3-5,0 0-3,-2 1-3,0 1-5,-4 1-3,-5 1-2,-4 2-4,-5 0-3,-4 1-3,-1 1-4,-3 1-5,-1 1-4,1-1-1,3-3 0,4-3 1,5-3 2,4-3 1,8-4 3,6-4 2,7-4 3,3-3 1,1 0-1,-1-1 0,1-2-1,0 1-5,1-1-8,1 0-9,1 0-9,-2 1 0,-5 0 6,-5 2 8,-4 1 8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5"/>
    </inkml:context>
    <inkml:brush xml:id="br0">
      <inkml:brushProperty name="width" value="0.04531" units="cm"/>
      <inkml:brushProperty name="height" value="0.04531" units="cm"/>
    </inkml:brush>
  </inkml:definitions>
  <inkml:trace contextRef="#ctx0" brushRef="#br0">102750 20745 485,'1'-13'7,"2"4"13,2 6 14,1 5 13,1 4 4,-2 5-4,-3 5-4,-1 5-5,0 6-4,0 7-3,2 6-4,0 8-3,0 6-4,0 5-2,-2 7-4,0 6-3,-2-1-2,0-4 1,-2-4 0,0-6-1,0 0-2,0 3-4,2 5-4,0 3-4,1-1-10,0-7-15,0-6-14,0-8-14,0-6-4,-2-7 6,0-7 5,-1-7 7,0-5 3,0-1 2,2-2 0,0-2 2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5"/>
    </inkml:context>
    <inkml:brush xml:id="br0">
      <inkml:brushProperty name="width" value="0.03282" units="cm"/>
      <inkml:brushProperty name="height" value="0.03282" units="cm"/>
    </inkml:brush>
  </inkml:definitions>
  <inkml:trace contextRef="#ctx0" brushRef="#br0">102353 20600 670,'-30'44'125,"3"-4"-30,3-6-32,3-4-30,3-3-21,1-3-10,2-2-12,3-1-10,1-3-12,0-3-15,2-3-14,1-2-14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16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102800 20750 617,'29'1'7,"-3"4"14,-5 2 15,-3 3 15,-2 2 2,1 1-7,1 1-8,1 2-7,-1 0-6,-1 1-2,-2 1-2,-3 1-2,-1-1-8,-2-2-13,-2-1-13,-2-2-15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6:0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42517 33200 1000,'-10'7'-7,"-4"-3"-11,-3-1-12,-4-2-12,0 0-2,5 0 10,5 2 10,4 0 9,3 2 6,-1 0 3,-2 1 1,0 1 2,1 1 1,2-2 1,4-1 0,2 0 0,3-2 1,0 1 0,1 0-1,2 0 1,-1 0 0,1 0 0,0 0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1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32700 34007 1000,'0'-16'0,"0"2"0,0 1 0,0 1 0,0-1-7,0 0-11,0-1-12,0-1-12,0 1-1,0 2 10,0 4 9,0 3 9,0 1 6,2 2 3,0 0 0,2 2 3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22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79824 12878 466,'-8'-14'1,"2"3"4,1 2 4,0 4 2,1 0 3,0 0 3,0-1 1,1-1 2,-2 0 3,-1 2 3,0 2 4,-1 2 4,-2 2 0,-2 2-4,-2 2-2,-1 2-4,-2 4-3,-2 7-2,0 7-1,0 7-3,-2 5-1,0 4-1,1 4 0,-1 4 0,1 2-2,1 0 0,1 0-2,1 0-2,1-2 0,4-2-2,3-4-1,3-2-1,0-3 0,2-2-2,-1-2 0,0-1 0,2-3-1,6-4 1,4-2 0,5-2 0,3-4 0,0-1 0,-1-3-2,1-1 0,0-1 0,-1 0 0,1-1 1,0 1 1,-2 1 0,-3 1 0,-3 3 1,-2 2 0,-3 0 0,-1-1 1,0-1 0,-1-1 0,-3 1-2,-2 1-3,-4 3-5,-2 2-3,-4 3-2,-5 6 1,-5 6 1,-5 7 1,-4 3-7,-3 1-16,-2 3-14,-4 2-15,1-2-5,4-6 7,3-6 7,5-5 7,3-7 6,3-4 4,3-5 3,3-4 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22"/>
    </inkml:context>
    <inkml:brush xml:id="br0">
      <inkml:brushProperty name="width" value="0.04645" units="cm"/>
      <inkml:brushProperty name="height" value="0.04645" units="cm"/>
      <inkml:brushProperty name="color" value="#F2395B"/>
    </inkml:brush>
  </inkml:definitions>
  <inkml:trace contextRef="#ctx0" brushRef="#br0">79200 18481 473,'15'-1'1,"-1"-2"3,-1-2 3,-1-1 2,0-1 3,0 2 4,-1 2 3,1 2 4,-1 2 2,-1 2-3,-1 2 0,0 2-2,-3 1 1,-1 3 5,-2 2 3,-2 2 5,0 3 1,0 7-3,2 5-2,0 6-2,0 5-4,0 4-3,-2 4-4,0 4-4,-2 3-3,0 3-2,-2 4-1,0 2-3,0-1-1,0-3 0,2-4-2,0-4-1,1-2-1,0 3-3,0 2-4,0 2-2,0 0-4,0 1-1,0 0-3,0 0-2,1-2 0,0-3 1,2-3 2,0-2 1,0-5 1,0-8 0,-2-6 0,0-7-1,-1-4-8,2-3-15,0-1-15,2-2-15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35"/>
    </inkml:context>
    <inkml:brush xml:id="br0">
      <inkml:brushProperty name="width" value="0.04719" units="cm"/>
      <inkml:brushProperty name="height" value="0.04719" units="cm"/>
      <inkml:brushProperty name="color" value="#FED406"/>
    </inkml:brush>
  </inkml:definitions>
  <inkml:trace contextRef="#ctx0" brushRef="#br0">49180 39544 466,'-7'-47'51,"1"16"6,1 15 5,0 16 4,2 9-2,1 3-12,0 4-11,2 2-11,0 4-8,0 5-2,0 4-3,0 6-2,0 2-4,0 0-2,0 1-3,0-1-2,0 1-2,0 4 0,0 2-1,0 4 0,0 0-1,0 2 0,0-2 1,0 1-2,0-2 1,0-2-3,0-3 0,0-4-2,0-2-1,2-2 2,0-1 0,1-3 1,0-1 1,0 1 1,-2-1-1,0 0 2,-1 1-2,0-1 0,0 0-1,0 1-2,0-1 0,0 0-1,0 1-1,0-1 0,0-1-1,0-2 0,0-1 0,0-3 0,0-2-1,0-3 1,0-3-1,0-2 0,0-3-4,0 1-10,0 0-11,0 0-8,0-4-6,0-8-1,0-8 0,0-8 0,0-4 3,2-1 8,0-1 6,1-1 8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37"/>
    </inkml:context>
    <inkml:brush xml:id="br0">
      <inkml:brushProperty name="width" value="0.05101" units="cm"/>
      <inkml:brushProperty name="height" value="0.05101" units="cm"/>
      <inkml:brushProperty name="color" value="#FED406"/>
    </inkml:brush>
  </inkml:definitions>
  <inkml:trace contextRef="#ctx0" brushRef="#br0">48904 38297 431,'-1'-14'1,"0"2"4,-2 4 2,0 3 3,1 1 9,6 2 11,4 0 14,5 2 12,5 0 1,5 0-11,5 0-10,5 0-12,3 0-7,1 0-2,0 0-3,2 0-3,1 0-1,0 0-1,2 0 0,1 0 0,0 0-1,2 0-1,0 0-1,2 0-1,-1 0-1,0 0 0,-2 0 0,0 0-2,0 0 1,0 0 1,2 0 0,1 0 2,0 1-1,0 4-2,0 2 0,0 3-2,-2 1 0,0-2 1,-3-2 2,-2-2 1,0-1 1,2 0 0,2-1 2,2 1 0,0 0 1,-4 0-1,-2 0 0,-3 0 1,1 0-1,6 0 0,6 0 1,6 0-1,1 0 0,-4 0-1,-4-1-1,-4 1-1,-2 0-1,2 0 0,0 0-1,2 0 0,-1-1 0,-2 0 0,-2-2 1,-2 0 0,1-1 0,1 0 0,2 0 0,2 0 0,1-1-1,0 0-1,0-2 0,0 0 0,0-2-2,0-2 1,0-2-2,0-1 1,-1-1 0,-2 0 0,-2 2 0,-2 1 1,0 1 0,1 2 1,0 2-1,2 2 1,-1 1 0,0 0 0,-1 0 1,-1 0 0,-1 0 0,0 0 0,0 0 0,0 0 0,-1 0 1,-1 2-1,-3 0 0,-2 2 0,-1-1 0,-1-1-1,-1 0-2,-1-1-1,-1-1 0,-1 0 0,-1 0 0,-1 0 0,-1 0-1,1 0 1,-1 0 0,1 0 0,-2 0-1,-1 0 1,-3 0-1,-1 0-1,-1 0 1,1 2 0,2 0 0,0 1 1,0 1 0,-1-2 0,-1 0-1,-1-2 1,0 1-1,1 0 0,2 2 0,0 0 0,0 0 0,1 0 0,-1-2 0,1 0 1,-1-1-1,-3 0 1,-1 0 0,-2 0 0,-3 1 3,-1 4 4,-2 2 5,-2 3 4,-2 4 2,0 2-2,-2 3-2,0 3-2,-1 1-3,2-1-3,0-1-4,2-1-3,-1-1-2,-1 1 0,0 0 0,-1-1 1,-1 2 0,0 3 1,0 3 1,0 3 1,-2 7 0,-2 12 3,-4 12 1,-2 11 2,-2 5 0,-2-3 2,0-3-1,-1-3 1,1-5-1,1-8-2,2-9-3,2-6-1,2-6-1,2-2 0,3-2 1,1-1 0,1-2 1,0-1 0,0-1 0,0-1-1,0-1 1,2 1 0,0-1-1,1 1-1,1-1 1,0 1 0,0-1 0,0 1 0,0-1 0,0 1 1,0-1-1,0 1 1,-1-1-1,-1 1 1,0-1-1,-1 1-1,-1-2 1,0 0 0,0-1 0,0 0 0,0-2 1,0 1-1,0-1 1,0 1-1,0-1 0,0 1 0,0 0-2,0-1 0,-3-2-1,-4-5-2,-6-4-3,-4-6-2,-2-2 1,1-2 1,1 0 1,1-1 2,1-1 2,0 2 0,2 0 1,1 2 0,0 0 1,1 0 0,-1 0 1,0 0 0,0 0 0,-2 0-1,0 0 1,-1 0 0,-1 0-1,-1 0 1,-2 0-1,1 0 0,-4 0 0,-1 0 0,-4 0 1,-3 0 0,-3 0-1,-3 2 1,-3 0-1,-2 2 1,-3-1-1,-1-1 1,0 0 0,-1-2 1,-1 1-1,0 0 1,0 2-1,0 0 0,0 0 0,1 0 0,2-2 0,0 0 0,0-1 1,0 0 1,-2 0 2,0 0 2,-1 1 0,0 2-1,0 2 0,0 2-2,-1-1 0,-2-1-2,-2-2 0,-2-2-2,0-1 0,0 0-1,2 0 1,1 0-1,-1 0 2,-2 0 0,-2 0 1,-2 0 2,-1 1 0,1 0 0,-1 2-1,0 0 1,0 2-1,1 0 0,-1 1 1,0 2 0,0-1-1,0-1 1,1-1 0,-1 0 0,1-2 0,0 0 0,2-2 0,1 0 0,0-1 0,0 0 0,0 0-1,0 0 0,0 0-1,1 0 2,-1 0 1,0 0 0,2 0 1,4 0-1,4 0 0,4 0-1,-1 0 0,-2 2 1,-6 0 1,-2 2 1,-4-1-1,0-1 0,-2 0-1,0-1-1,1-2 0,5-1 2,2 0 1,6-1 2,2-1 0,3 0 0,3 0 0,4 0 0,1 0-1,3 0 0,1 0 0,3 1 0,1-2 0,3 2 0,1-1 0,3 0 1,4-1-12,8 0-21,8-1-22,8-2-22,3 1-10,-1 1 3,-1 0 3,0 2 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38"/>
    </inkml:context>
    <inkml:brush xml:id="br0">
      <inkml:brushProperty name="width" value="0.04079" units="cm"/>
      <inkml:brushProperty name="height" value="0.04079" units="cm"/>
      <inkml:brushProperty name="color" value="#FED406"/>
    </inkml:brush>
  </inkml:definitions>
  <inkml:trace contextRef="#ctx0" brushRef="#br0">48911 38210 539,'-14'-2'2,"3"-1"4,3-2 4,2-1 5,5-1 6,6 2 11,6 2 10,6 2 10,4 1 0,5 0-9,3 0-10,4 0-10,4-1-6,3-2-5,2-2-3,4-1-5,1-3-2,0 0-3,0-2-2,0 0-3,-2 1 0,-2 3 0,-3 2 1,-3 4 1,-1 1 0,2 2 0,2 0 0,2 2-1,0 1 1,-3 1-1,-4 3 0,-2 2-1,-1 0 1,1-1 0,1 0 2,0-2 0,3 0 1,1 0-1,2 0 1,2 0 0,1-1 0,-2-1 2,0-1 2,-1 0 2,-1-2 1,2 0 1,1-2 2,0 0 0,2-1 1,2 0-1,2 0-1,2 0-1,1 0-1,0 0-1,0 0 0,0 0-2,0 0-1,0 0 1,0 0-1,0 0 1,-1 0-2,0 0-2,-2 0-3,0 0-1,-2-1-1,-2 0 2,-2-2 2,-2 0 1,-1 0 3,-1 0 0,-2 1 2,0 2 0,-1 0 1,1 2-1,-1 1 0,0 0 0,0 1 0,1 0 0,-1 0-1,0 0 0,0-1 0,-1 1 0,-1 0 0,-1 0 1,-1-1-1,2 0 0,1-2 0,1 0 0,-1-1-1,-2 0-2,-1 0-1,-3 0-2,0-1-1,1 0 2,1-2 0,1 0 2,1-1 1,2 0 2,3 0 2,1 1 1,0-1 1,0 2-1,-1 0-1,-1 2 0,-2 0-1,-2 0-1,-1 0 0,-3 0-1,-1 0 0,-1 0-2,-1 0-1,-1 0-2,0-1 1,1 0 1,1-2 0,1 0 2,-1 0-1,-1 0 1,-3 1-1,-1 2 0,-3 0 0,-1-2 2,-2-1-1,-2 0 2,-2 0 0,1 2 0,0 2 0,0 2 0,0 1-2,1 0-3,1 0-3,2 0-2,-1 0-2,-1 0 2,-1 0 1,-1 0 1,0-1 0,0-1-3,0 0-2,-1-2-2,1 0 0,0 0 1,0 0 2,-1 0 2,0 1 5,-2 2 11,-2 2 10,-2 2 10,-1 2 4,0 1-4,-1 3-2,2 2-4,-2 1-4,-1 1-6,0 1-6,-2 1-7,1 3-2,0 3-1,2 4 0,0 5-1,1 4-4,0 6-8,0 6-8,0 6-7,-1-1-3,-1-5 1,0-6 3,-1-6 2,-1-4-4,0-3-7,0-3-9,0-3-8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56"/>
    </inkml:context>
    <inkml:brush xml:id="br0">
      <inkml:brushProperty name="width" value="0.05023" units="cm"/>
      <inkml:brushProperty name="height" value="0.05023" units="cm"/>
      <inkml:brushProperty name="color" value="#FED406"/>
    </inkml:brush>
  </inkml:definitions>
  <inkml:trace contextRef="#ctx0" brushRef="#br0">62438 1703 437,'0'-15'65,"0"1"-10,0 1-8,0 1-9,-1 0-7,-2 0-3,-2 0-5,-2 1-4,0-1-4,-1 0-4,0 0-6,0 1-3,0-1-3,0 2 0,1 1 0,-1 1 1,-1 1 0,0 2 0,-1 2-1,-1 2 1,-2 2-1,0 2 1,-1 2 0,-1 2 1,-2 3 0,-1 7 1,-3 5-1,-1 7 1,-1 2 0,1 2 0,1 1 1,1 1-1,1 0 2,2 0 2,3 0 2,1 1 1,2-2 2,2-2-1,3-2-1,1-1 0,1-3-1,2 0 0,0-1-1,2-1-1,1-1-1,2-3-1,2-1 0,2-2-2,1-3 0,3-1-3,2-2-1,2-2-2,0-3-2,1-1-2,0-2-2,-1-2-3,2-3-1,1-6 2,3-4 1,1-5 1,2-4-1,1-3-7,1-3-4,1-3-6,-1-1-2,-1 2 2,-3 0 1,-1 1 2,-4 3 5,-3 5 7,-4 5 8,-4 5 8,-4 5 8,-2 8 9,-4 6 10,-2 7 9,-1 5 3,0 3-1,2 3-3,1 3-2,0 1-3,2-2-6,0 0-4,2-1-6,0-2-3,0-3 0,0-3-1,0-3-2,3-3-4,5-2-12,7-4-11,6-3-10,2-4-6,1-8 0,-1-6-1,1-7 0,-1-4 0,0-3 0,1-1 2,-1-2 1,-1 0 2,-3 3 6,-3 3 4,-2 3 6,-4 5 11,-1 6 20,-2 8 18,-2 7 20,-1 4 5,0 3-9,0 3-7,0 3-9,0 1-8,1-1-8,2-1-8,0 0-8,0-2-13,0 1-19,-2 0-19,0-1-20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5:59"/>
    </inkml:context>
    <inkml:brush xml:id="br0">
      <inkml:brushProperty name="width" value="0.05525" units="cm"/>
      <inkml:brushProperty name="height" value="0.05525" units="cm"/>
      <inkml:brushProperty name="color" value="#00BFF3"/>
    </inkml:brush>
  </inkml:definitions>
  <inkml:trace contextRef="#ctx0" brushRef="#br0">62439 1541 398,'-16'-29'61,"-1"5"-11,-2 5-10,1 5-12,-1 3-6,0 0-3,2 2-3,1 1-3,0 1-1,1 2-1,-1 2-2,0 2 0,1 1-1,-1 0-1,1 0 0,-1 0-1,0 1-1,1 4 1,-1 2-1,0 3 0,0 4 0,-1 2 0,-1 3 0,-1 3 0,-1 2 1,1 1-1,-1 1 1,0 1-1,1 1 1,-1 0 0,1 2 2,-1 1 0,1 2 0,1 2 1,1 4-2,1 3 1,1 2-2,2 2 0,2 1-1,3 4-2,1-3-1,2-5 0,2-4-2,2-5 0,2-5-1,2-3 0,2-5 0,2-3 0,1-4 1,3-3 0,2-3 0,2-2 1,2-3-1,3-2 0,3-2-1,3-2-1,2-4-1,0-4-3,2-5-3,1-5-3,1-5-3,1-5-2,1-5-4,0-4-2,0-1-2,-5 4 1,-4 3 0,-3 5 1,-4 3 2,-3 3 4,-3 3 3,-2 3 4,-5 7 9,-2 12 13,-6 12 13,-2 11 14,-3 7 3,0 1-6,0 1-6,0 1-6,1-1-3,1 0-2,0-1-2,2-1-2,1-3-1,2-4-4,2-3-4,2-5-2,3-4-5,4-8-4,3-7-6,5-6-4,1-5-5,1-5-4,0-4-3,-1-3-4,0-3 0,-3 1 3,-1 0 5,-2-1 4,-2 2 3,-3 3 3,-1 3 2,-2 3 3,-1 3 4,0 1 4,0 2 4,0 2 5,0 5 8,2 8 11,0 8 11,1 8 12,1 2 1,-2-1-10,-1-3-9,0-1-10,-1 0-5,0 3-3,-1 3-3,2 3-2,-2 0-1,1-3-2,0-3-1,0-3-1,1-2-11,0-1-22,1-1-22,2 0-21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0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65793 2497 539,'-3'6'60,"10"-3"-4,9-2-2,11-3-4,5-3-4,2 2-6,3-1-4,1 0-6,2-1-4,4 0-4,3-1-4,2-1-3,-1 0-7,-6 2-12,-6 2-10,-5 2-10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0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66647 1791 513,'-21'-4'55,"7"8"6,5 8 4,6 7 5,3 7-4,0 5-12,0 5-13,0 4-11,0 5-10,0 2-6,0 4-6,0 2-6,0 2-7,0 0-9,0 0-10,0-1-8,0-4-3,0-8 4,0-9 5,0-9 3,0-5-4,2-3-14,0-1-14,2-2-14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1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68851 1307 431,'-7'-10'2,"1"0"6,0-3 5,2-1 5,-1-2 6,0 2 4,-1 1 6,-2 1 5,0 1-1,-1 0-7,-2 2-8,0 1-6,-1 1-5,1 2-2,-1 2-1,0 2-1,-1 2-1,-3 4 2,-3 2 0,-3 3 2,-1 3 0,1 2 0,1 1-1,1 3 0,-1 2 1,0 5-1,-1 3 2,-1 5 0,1 2 0,1 2 1,3 2 1,1 2 0,3 0 1,2-4-2,4-2 0,3-3 0,1-2-3,2-2-2,0 0-4,2-1-1,2-2-4,4-5-3,4-3-4,3-4-2,4-6-4,3-5-4,4-6-4,2-5-5,1-7-1,2-4-2,1-5 1,1-4-1,-1-2 0,-3 5 2,-3 3 1,-3 5 1,-4 4 9,-3 6 14,-4 6 14,-4 6 15,-4 5 7,-2 5-3,-4 5-1,-2 5-3,-1 3 0,2-1-2,2 0-1,2 1 0,1-2-3,0-3-1,0-3-2,0-3-3,4-5-7,8-6-13,8-8-13,7-6-13,2-6-4,-3-3 6,-5-5 4,-3-3 5,-2-2-1,1 1-7,2 1-9,0 1-7,-2 2 2,-3 3 12,-4 3 10,-4 2 12,-3 6 12,2 6 15,-2 8 15,1 6 14,-1 4 5,0 0-3,-1-1-4,-2 1-3,0 1-5,2 3-7,1 3-8,0 3-8,1 0-7,0-3-11,0-3-8,0-3-10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1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32781 29900 1000,'-8'0'-6,"2"0"-10,1 0-11,1 0-10,0 0-2,2 2 8,0 0 7,2 2 8,0-1 4,0-2 3,0-2 1,0-2 3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1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71240 686 618,'8'-28'56,"3"7"-7,2 7-7,2 7-7,0 4-3,1 2 1,0 2 1,-1 2 0,-1 3-4,-3 6-9,-2 4-8,-4 5-11,-4 3-5,-4 1-5,-5 0-3,-5 2-5,-3 0-1,-2-1 2,0-1 2,-1-1 2,1-3-1,3-3-5,3-5-4,3-3-5,4-2 0,8-2 6,6-1 5,7 0 4,5-2 3,3-2 1,3-2 0,3-2-1,-1-1-1,-3 2-6,-5 0-6,-3 2-4,-4-1-3,-3 0 0,-3-2 1,-2 0 1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1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72000 978 671,'1'-15'6,"4"2"13,2 3 12,3 1 12,3 2 6,2 0-3,1 2-2,3 1-2,1 0-9,1 2-18,1 0-15,1 2-18,-1 0-8,-3 0-2,-3 0 0,-2 0-2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1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72395 248 544,'-21'-7'10,"5"1"19,5 0 20,4 2 20,4 8 5,1 15-9,0 16-8,2 16-8,0 5-14,0-4-17,0-6-17,0-4-18,0-5-9,0-2-1,0-4 0,0-1-1,-1-5-7,0-4-13,-2-3-13,0-4-14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72143 2946 521,'-3'-8'98,"10"0"-15,9 1-14,11-1-14,6 2-11,6 1-5,5 2-5,4 2-6,-1 1-8,-6 0-11,-7 0-12,-7 0-11,-5 0-9,-2 2-7,-1 0-6,-2 2-6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2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72726 2193 521,'-21'-3'13,"7"10"25,5 9 26,6 11 26,3 6 2,0 4-19,0 4-21,0 4-19,-1 4-16,-2 4-10,-2 4-13,-1 3-10,-2-1-8,2-8-5,1-8-6,0-8-4,1-6-7,1-3-8,-1-5-8,0-3-8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3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74928 1895 506,'29'-13'128,"-6"4"-30,-4 6-30,-4 5-29,-3 2-15,3 3-3,2 2-3,1 2-1,0 2-4,-4 5-3,-5 3-5,-3 5-3,-4 2-2,-6 3 3,-4 1 1,-5 2 2,-4 2-2,-3 0-4,-3 2-4,-3 1-5,-2-2-3,-1-2-3,-1-3-3,-1-3-2,1-5 0,4-4 6,2-4 5,3-6 5,7-3 8,14-2 12,12-3 12,13 0 11,8-4-1,2 0-15,4-3-13,3-2-13,0-1-15,0 0-12,-2 1-12,0-1-14,-2-1-4,-3 0 6,-4-1 4,-2-1 5,-4-1 4,-5 2 1,-5 1 3,-4 1 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3"/>
    </inkml:context>
    <inkml:brush xml:id="br0">
      <inkml:brushProperty name="width" value="0.05968" units="cm"/>
      <inkml:brushProperty name="height" value="0.05968" units="cm"/>
      <inkml:brushProperty name="color" value="#00BFF3"/>
    </inkml:brush>
  </inkml:definitions>
  <inkml:trace contextRef="#ctx0" brushRef="#br0">76781 2146 368,'-2'-21'18,"-1"5"12,-2 5 11,-1 5 13,-3 4 2,0 6-6,-1 4-6,-1 5-7,-2 5-3,-2 5-3,-1 5 0,-3 5-3,1 3-2,1 2-2,2 2-2,3 2-4,1-2-1,2-4-4,2-5-1,3-5-4,1-3 0,3-1-1,4-1 1,2-1 0,4-4-2,4-7-5,3-6-6,5-8-6,3-7-7,2-7-11,4-8-11,3-8-10,1-5-5,-2-1 2,0 0 2,-1-2 3,-3 1 3,-5 2 4,-5 2 6,-5 2 4,-3 3 6,-3 4 7,-1 3 5,-2 5 7,-2 3 7,0 2 9,-2 4 7,0 3 8,-2 3 9,0 6 10,-2 4 9,0 6 10,0 4-1,0 5-11,2 5-11,0 5-11,1 2-6,0 0-4,0 1-3,0-1-2,1 2-4,2 4-4,2 4-3,2 4-3,0-1-9,-2-4-13,-3-5-13,0-5-12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3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78650 1136 587,'38'-42'13,"-2"10"28,-2 10 28,-2 9 27,0 7-2,-1 2-30,0 4-31,0 2-30,-3 3-20,-5 0-7,-7 1-8,-5 2-7,-4-1-8,0 1-7,-2 0-7,0 0-7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4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79750 2515 489,'14'7'137,"13"-4"-26,12-3-27,14-2-25,5-2-19,-3 0-7,-1 0-9,-2 1-8,-4-1-10,-6 2-10,-6 0-11,-6 2-11,-5 2-6,-5 4-4,-4 3-2,-6 5-3,-5 1-5,-2 1-7,-6-1-7,-2 1-7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4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79375 3665 483,'-40'0'11,"14"0"22,13 0 23,14 0 21,13 0 5,11-2-12,12 0-13,12-1-12,7-1-11,2 2-9,1 0-7,3 2-10,-2 1-8,-5 2-10,-5 2-11,-4 1-10,-7 1-6,-8 0-2,-7-2-1,-8-1-2,-5 0-4,-1 0-6,-1 0-5,0 0-5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1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35250 29150 1000,'0'8'-6,"0"0"-9,0-1-12,0 1-9,0-1-3,0 0 7,0-2 7,0 0 7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5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82561 2031 498,'28'-13'68,"-4"3"-11,-5 4-13,-4 4-11,-1 2-5,5 0 2,5 0 3,5 0 3,0 1-1,-3 2-3,-5 2-3,-3 2-2,-4 2-6,-3 5-5,-3 4-7,-2 3-5,-7 5-6,-8 5-1,-9 4-2,-9 6-2,-5 2-1,-1 0 0,-1 0-1,0 0 1,-1-3-2,0-4-3,-1-5-3,1-5-3,1-4 1,3-1 4,4-3 6,2-1 3,11-5 7,20-6 8,19-8 8,20-6 8,9-4-1,-4 1-12,-3-1-11,-2 0-11,-3 0-11,0 1-9,-1-1-9,-2 0-10,-3 1-1,-5 2 8,-7 3 8,-5 1 8,-4 0 1,-1 0-7,-1-1-6,0-2-6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6"/>
    </inkml:context>
    <inkml:brush xml:id="br0">
      <inkml:brushProperty name="width" value="0.06504" units="cm"/>
      <inkml:brushProperty name="height" value="0.06504" units="cm"/>
      <inkml:brushProperty name="color" value="#00BFF3"/>
    </inkml:brush>
  </inkml:definitions>
  <inkml:trace contextRef="#ctx0" brushRef="#br0">85037 1527 338,'-2'-16'3,"0"2"7,-3 1 7,-2 1 6,-1 2 6,-2 2 2,0 4 4,-1 3 2,-2 1 2,0 1-1,-1 2-1,-1 0-1,-2 4-3,-1 4-6,-3 5-5,-1 5-6,-1 4-4,1 1 0,1 2-2,1 3-1,0 1-2,2 2 1,1 2-2,1 2 0,1 1-1,2-2-1,3 0-1,1-1-1,2-3-1,0-2-1,2-3 1,1-3 0,2-4-4,5-5-5,6-5-5,4-4-7,5-6-3,3-4-4,5-6-2,3-4-4,3-4 0,1-5-1,0-3 2,2-4-1,-2-2 2,-3 1 4,-5 1 3,-3 1 3,-4 3 6,-3 3 6,-3 5 7,-2 3 6,-5 6 10,-3 8 14,-4 8 13,-3 8 13,-4 4 2,0 3-9,-2 1-9,1 3-9,-1-1-6,4 0-5,2-1-3,4-1-5,2-2-6,4-3-9,2-3-8,4-2-9,1-7-7,3-9-2,1-8-4,3-9-2,1-4-1,-1 1 3,1 1 3,-1 1 3,0 1 2,-2 3 5,-3 1 2,-1 3 5,-3 4 11,-2 10 20,-4 8 21,-2 9 21,-2 3 4,2-1-10,0-3-11,1-1-10,4-2-13,4-3-14,5-1-14,5-2-14,3-5-10,1-8-2,1-8-5,1-7-3,0-7 0,1-3 1,-1-4 3,1-4 1,-2-1 5,0 1 6,-1 3 6,0 2 7,-4 3 4,-5 3 4,-5 5 3,-5 3 3,-3 4 6,-4 3 7,-2 2 7,-3 4 8,-3 2 6,0 0 8,-2 2 6,0 0 7,0 3 0,1 4-7,0 4-6,2 4-6,0 2-6,-2 3-3,0 1-5,-1 3-3,0 1-3,2 1-1,2 0 0,3 2-1,0 0-2,2-1-2,0-1-2,2-1-2,1-2-3,4-3-6,2-3-4,3-3-5,3-3-5,2-2-5,1-4-6,3-2-5,1-5-2,3-4 3,1-5 1,3-5 3,0-5 0,1-1-1,-1-4-1,1-3-1,-3-3 0,-1-2 2,-4-4 2,-3-2 2,-2-2 3,-1 3 4,-1 2 5,0 2 4,-3 2 4,-1 4 5,-2 2 6,-2 3 5,-2 3 1,0 3-1,-2 3-1,0 3-1,-1 7 13,2 14 26,0 12 27,2 12 28,-1 8 3,-1 2-20,0 2-19,-1 2-21,-1 2-12,1 0-5,2 1-6,0 2-6,1-1-12,0-1-21,0 0-21,0-2-19,0-2-12,0-6 0,0-4-2,0-5-1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6"/>
    </inkml:context>
    <inkml:brush xml:id="br0">
      <inkml:brushProperty name="width" value="0.05341" units="cm"/>
      <inkml:brushProperty name="height" value="0.05341" units="cm"/>
      <inkml:brushProperty name="color" value="#00BFF3"/>
    </inkml:brush>
  </inkml:definitions>
  <inkml:trace contextRef="#ctx0" brushRef="#br0">90350 502 411,'1'-22'8,"2"4"16,2 5 15,1 3 15,2 5 6,-2 6-4,-1 6-5,0 6-5,-2 7-4,-1 10-4,0 10-4,-2 10-4,1 4-5,0-2-4,2-2-4,0-2-6,0-3-2,0-2 0,-2-4-2,0-2 0,-1 1-7,0 6-15,0 6-15,0 6-14,0 0-5,0-7 6,0-4 5,0-7 7,0-6-4,0-6-12,0-5-11,0-6-12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06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89666 3045 407,'-7'-14'10,"2"1"2,2 2 2,2 2 3,2 3 2,2 2 3,2 4 5,2 3 2,1 3 2,1 5-1,1 5-2,2 5 0,-1 3-2,-1 1-1,-1 1 0,0 1-2,-1 0-1,0 0-2,-1 0-2,1 1-2,-1-2-1,0-2 1,-2-1 1,0-3 0,0-1 0,3-3-1,3-1-3,4-2 0,1-5-3,3-8-2,1-8-3,3-8-1,2-6-6,2-7-7,4-5-7,3-6-8,-1-2-7,-5 1-7,-5 0-8,-5 2-8,-3 1-5,-1 3-3,-1 4-5,0 2-2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0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77664 11631 484,'3'-13'109,"4"3"-22,5 4-20,6 4-21,3 2-14,5 0-2,3 0-5,4 0-4,0 1-3,-3 2-2,-5 2-3,-3 2-2,-3 1-3,-1 1-6,-1 2-3,-1 0-5,-2 2-1,-4 3 0,-4 3 0,-4 3 0,-6 3 0,-6 1-2,-7 2-3,-7 3-2,-5 0-2,-1 2-1,-2 1 0,-2 1-1,-2-2 1,-1-2 3,-1-3 4,0-3 2,0-2 4,1-1 1,3-1 3,2-1 2,2-1 2,5-3 1,3-1 1,5-2 2,4-3 3,8-3 6,7-2 4,6-4 5,6-2 0,7-4-8,5-2-7,7-3-7,3-2-5,0 0-3,2 0-4,1 1-3,-2 0-3,-4 2-4,-4 2-3,-3 3-4,-3-1-2,-1 0-3,-1-2-2,-1 0-1,-1-1 0,-3-2 3,-1 0 4,-2-1 3,-2-1 3,-1 0 2,0 1 2,-2-1 2,-1 3 12,0 6 25,-2 6 23,0 6 23,-2 4 7,-1 1-13,0 3-12,-2 2-13,0 0-7,-2 1-3,0-1-4,-1 1-3,3-5-13,9-9-19,9-8-22,9-9-20,3-5-8,-1 0 8,-3 1 6,-1-1 6,-4 1 9,-3 3 8,-4 1 10,-4 2 8,-2 3 8,-1 2 7,1 4 7,0 2 7,-1 3 4,-2 2 3,-3 2 1,0 2 3,-2 1 1,0 1-1,0 1 0,0 1-1,0 0-5,0-1-9,0 0-10,0-2-10,0 0-5,0 1-2,0 2-1,0 0-2,0 0-13,0-1-26,0-1-25,0 0-25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1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80500 12746 528,'15'-8'100,"-1"2"-21,-1 1-21,0 1-21,0 1-12,5 0 0,3 2-1,5 0 0,3 1-1,3-2-2,2 0 0,4-1-2,0-1-6,-4 2-10,-2 0-11,-3 2-10,-3 0-9,-3 2-5,-3 0-8,-3 2-5,-4 0-6,-6 1-4,-6 1-5,-6 1-4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1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81162 11696 450,'-15'-8'7,"3"2"16,1 1 15,2 0 15,3 4 5,1 6-4,2 6-5,2 6-5,1 3-3,2 4-4,0 3-2,2 3-3,-1 3-5,1 2-5,0 4-6,0 3-4,-1 2-11,0 3-12,-2 4-13,0 2-13,-2 2-10,0-1-4,-2 1-6,0 0-4,0-6 2,0-10 11,2-12 11,0-9 10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2"/>
    </inkml:context>
    <inkml:brush xml:id="br0">
      <inkml:brushProperty name="width" value="0.05885" units="cm"/>
      <inkml:brushProperty name="height" value="0.05885" units="cm"/>
      <inkml:brushProperty name="color" value="#00BFF3"/>
    </inkml:brush>
  </inkml:definitions>
  <inkml:trace contextRef="#ctx0" brushRef="#br0">83313 11143 373,'-1'-16'0,"-2"-2"0,-2 0 0,-2-1 0,0 0 7,1-1 11,0 1 13,2-1 12,-1 2 4,0 3-7,-1 3-6,-1 3-6,-3 1-4,0 2-4,-3 0-3,-1 2-2,-2 1-3,0 2-1,1 2 0,-1 2-2,-1 2 0,-1 2 1,-3 1 0,-1 3 1,-1 2 0,1 3-1,1 4 0,1 2-1,0 2 0,1 2 0,-1 3 0,1 1 1,0 2 0,0 1 0,2 0 0,1 2 2,1 0-1,1 1-1,1-1 0,0 0 0,3-2-2,3-2 0,2-3-2,4-3 0,2-2-1,2-1 1,2-1 1,2-1 1,1-2-2,3-5-7,2-3-5,2-4-7,2-4-4,5-2-3,3-3-3,4-4-4,3-2-2,-1-3-2,0-4-3,1-1-1,-3-3-2,-2 2 0,-3 1 1,-3 1 0,-3 1 3,-5 3 8,-3 1 7,-4 2 8,-3 4 14,0 6 20,-2 6 21,0 6 20,-1 3 5,0 1-12,0 1-13,0 1-11,0 0-8,0-1-4,0-1-5,0 0-3,2-3-9,6-3-10,4-3-12,5-2-11,2-5-7,1-6-5,0-6-2,-1-6-5,0-2 2,-3-1 7,-1 1 7,-2-1 7,-3 2 7,-1 3 9,-2 3 9,-2 3 8,-1 4 12,0 5 16,0 7 14,0 6 17,0 3-2,1 1-17,2 1-17,0 2-17,0-2-20,0 0-25,-2 0-25,0-2-24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2"/>
    </inkml:context>
    <inkml:brush xml:id="br0">
      <inkml:brushProperty name="width" value="0.04682" units="cm"/>
      <inkml:brushProperty name="height" value="0.04682" units="cm"/>
      <inkml:brushProperty name="color" value="#00BFF3"/>
    </inkml:brush>
  </inkml:definitions>
  <inkml:trace contextRef="#ctx0" brushRef="#br0">85495 10187 469,'16'-42'54,"1"9"-3,1 11-3,2 9-4,-1 7-1,1 2 2,-1 4 0,1 3 2,-2 2-4,-3 5-7,-3 4-6,-3 3-8,-4 4-7,-6 3-7,-6 3-9,-5 3-8,-5 2-6,-3 2-4,-4 3-4,-1 1-4,-1-2-4,3-6-1,3-5-3,3-7-2,4-4 2,8-4 5,7-5 6,6-2 5,5-5 5,5-2 5,4-4 3,3-2 4,2-1 2,1 3-1,-1 1-1,1 2 0,-3 1-2,-2 2-6,-3 0-6,-2 2-4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2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86350 10362 617,'17'-21'51,"1"5"2,3 5 1,1 5 1,2 2-4,1 2-8,1 0-8,1 2-9,0 0-11,1 0-17,-1 0-15,0 0-16,-2 0-5,-5 2 6,-5 0 6,-4 2 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2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48100 37471 1000,'7'0'-74,"-1"0"19,0 0 18,-1 0 19,-2 0 10,1 0 2,0 0 1,0 0 2,0 0 1,0 0 0,0 0 1,0 0 0,0 0 1,2 1-1,0 2 1,1 0 0,2 3 0,0 2 0,1 3 0,2 4 1,0 0-1,1 3 1,1 0-1,1 1 0,0 0 0,0 1 0,-2-1 0,-1 1 0,0 0 0,0-1 0,-1 1 0,1-1 0,0 0 1,2-3-1,0-1 1,1-2 0,0-2 1,-1-1-1,-1 0 1,0-2 1,-1 0-1,1 0 0,1 0 1,2-1-1,0 0 0,3-2 1,2-2-1,1-2 0,2-1-1,-1 2 1,1 0-2,-1 2 1,1-1-1,1-1 0,1 0 0,1-1 0,0-3-1,1 0 1,-1-3 0,1-2 0,-2-1-1,0 0 1,0 1 0,-2-1-1,-1-1 1,1 0 0,-1-1 0,1-1-1,-2-1 1,-1 0-1,-3 0 0,-1 1 0,-1-1 0,-1 0 0,1 0 0,0 1 0,-2-1 0,-1 0 0,-2 0 0,-2 1 0,-1-2 0,1 0 0,2-1 1,0-1 0,0 0 0,-1 1 1,0 0-1,-2 2 0,0 0 0,2 1 0,0-1 0,1 0 0,0 0 1,0 1-1,-2-1 0,-1 0 0,0 1-1,0 1 1,0 0 0,0 2-1,-1 1 1,-1 1-1,0 0 0,-2 2 0,0 0 0,0 2 1,0 0-1,0 2 1,-1-1 0,0 0 0,-2-2 2,0 0 0,-1-1 0,0 0-1,0 0 1,0 1-2,0-2 1,0 2-1,0-1 1,0 0-1,0 0 0,0 0 0,0 0 0,0 0 0,0 0 0,0 0 0,0 0 0,0 1 0,0-1 0,0 0 0,0 0 0,0 0 0,0 0 0,0 0 0,0 0 0,0 0 0,0 1 0,2 0 0,0 2-1,2 0 0,-1 1 0,2-2-1,-2 0-2,1-1 0,0-1 0,0 2-1,0 0 1,0 2-1,0-1 1,0 0 0,0-2 1,0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3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86960 9625 461,'-21'-21'8,"5"5"16,5 4 16,5 6 16,2 4 6,2 4-2,0 4-4,2 4-2,0 4-5,0 7-8,0 5-6,0 7-7,0 3-10,0 4-11,0 2-10,0 4-11,-1-2-10,0-2-7,-2-5-9,0-4-7,-1-3-8,1-3-6,-1-4-7,0-1-6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3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86900 12093 491,'16'-22'50,"1"5"3,1 3 5,1 5 3,3 1-2,5 2-7,5 1-7,5 1-8,2 0-7,0 2-5,0 0-6,0 2-6,-1 0-7,-4 2-8,-2 0-8,-3 2-9,-5 0-11,-5 3-11,-6 2-13,-6 2-11,-5-1-4,-3 1 4,-2-2 6,-3-1 4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3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86890 12800 538,'-23'7'58,"18"-3"7,18-1 4,17-2 6,10-1-5,0 0-16,2 0-16,1 0-16,0 1-12,2 0-10,0 2-8,2 0-10,-4 0-6,-8 0-3,-8-2-1,-7 0-3,-5-1-6,-1 2-13,-1 0-11,0 2-11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4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89288 10778 438,'8'-8'2,"0"-2"4,-1 0 5,1-1 3,1 0 8,2 2 8,1 3 8,3 1 10,2 1 2,3 2-5,3 0-3,3 2-5,1 2-3,-1 4-3,-1 4-3,-1 3-3,-3 4-2,-3 1-2,-4 3-3,-4 1-1,-5 3-5,-3 1-5,-4 3-7,-3 1-5,-6 2-1,-6 2 2,-6 3 4,-5 1 3,-5 0-3,-2-2-11,-4-2-10,-2-1-9,-2-3-6,3-2 2,2-2 2,2-1 0,3-3 5,3-3 10,5-3 8,3-3 8,7-2 8,7-2 4,8-2 5,8-2 5,6-3-1,7-2-5,5-4-5,7-2-4,2-3-4,0-2 1,0-2-1,1-1 1,-3-1-5,-2 2-7,-3 3-8,-3 1-7,-3 1-5,-1 0-2,-3 1-2,-1-1-2,-2 0 2,-2 2 6,-3 1 6,-1 0 6,-2 4 13,-2 4 22,-2 5 21,-2 6 22,-2 2 4,0 1-11,-2 1-11,0 1-12,-2 1-7,0 3-5,-1 1-5,-1 3-3,2-3-7,6-7-10,5-7-9,7-6-8,4-8-9,3-6-7,3-7-7,3-7-6,1-4-1,-1 1 3,-1 0 4,-1-1 4,-2 3 7,-3 5 9,-3 5 10,-2 5 9,-4 5 15,-1 6 19,-2 6 21,-2 6 19,-1 2 4,0 1-14,-1 0-11,2-1-14,-2 0-9,1-1-5,0 0-5,0-2-6,1 0-19,0-1-34,1 1-35,2 0-33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4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91891 10328 498,'2'-15'6,"4"1"11,4 1 11,3 0 12,3 3 6,1 3 1,2 2 2,0 4 1,-1 2-2,-1 2-5,-3 2-7,-1 2-4,-3 2-7,-4 5-7,-4 4-6,-4 3-7,-5 4-8,-4 3-6,-5 3-7,-5 2-7,-1 0-3,1-5 2,3-5 2,1-5 2,2-3-1,2-3-3,3-1-2,1-2-2,5-2 2,8-2 9,8-3 9,7 0 9,5-4 4,-1-2 0,1-4-1,-1-2 0,-2-1-3,-3 3-3,-4 1-5,-4 2-4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5"/>
    </inkml:context>
    <inkml:brush xml:id="br0">
      <inkml:brushProperty name="width" value="0.03665" units="cm"/>
      <inkml:brushProperty name="height" value="0.03665" units="cm"/>
      <inkml:brushProperty name="color" value="#00BFF3"/>
    </inkml:brush>
  </inkml:definitions>
  <inkml:trace contextRef="#ctx0" brushRef="#br0">92500 10612 600,'15'-8'32,"-1"0"6,-1 1 6,0-1 5,0 0 1,3 2-6,3 1-5,3 1-6,1 0-6,1 2-6,-1 0-6,1 2-7,-2 0-9,-2 0-9,-1 0-11,-2 0-10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5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93022 9942 513,'-28'-3'80,"7"8"-2,7 9-2,6 10-1,4 4-9,1 4-15,-1 3-15,0 3-15,-1 2-17,-2 3-19,-2 4-17,-1 2-18,-1-3-7,2-10 5,2-9 5,2-10 4,1-6 2,-2-1-2,0-1-1,-1 0-3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5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93100 12543 528,'18'-15'95,"3"4"-14,4 3-16,5 3-15,-1 2-12,-5 0-7,-5 2-7,-5 0-7,3 0-3,9-2 0,10-2 1,10-1 1,4-2-5,-2 2-11,-2 1-9,-2 1-11,-5 0-8,-7 2-8,-9 0-6,-7 2-7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5"/>
    </inkml:context>
    <inkml:brush xml:id="br0">
      <inkml:brushProperty name="width" value="0.04876" units="cm"/>
      <inkml:brushProperty name="height" value="0.04876" units="cm"/>
      <inkml:brushProperty name="color" value="#00BFF3"/>
    </inkml:brush>
  </inkml:definitions>
  <inkml:trace contextRef="#ctx0" brushRef="#br0">94009 11920 451,'-8'-8'2,"0"1"6,0-1 5,1 0 5,-1 3 11,2 6 17,1 6 18,0 6 16,2 4 1,0 7-15,2 3-14,1 6-16,-1 3-11,-1 2-8,0 2-7,-1 3-9,-2 0-7,0 2-11,-1 0-9,-1 2-10,0-4-7,2-4-4,2-7-4,2-6-5,1-4 0,0-3 0,0-3 2,0-2 1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16"/>
    </inkml:context>
    <inkml:brush xml:id="br0">
      <inkml:brushProperty name="width" value="0.05946" units="cm"/>
      <inkml:brushProperty name="height" value="0.05946" units="cm"/>
      <inkml:brushProperty name="color" value="#00BFF3"/>
    </inkml:brush>
  </inkml:definitions>
  <inkml:trace contextRef="#ctx0" brushRef="#br0">96472 11005 370,'0'-31'3,"2"0"8,0 0 7,2-1 8,-1 3 2,-1 5-1,0 5-1,-1 5-1,-3 2-2,-1 1 0,-2-1 0,-1 0-2,-3 1 0,0 3-3,-1 1-2,-1 2-1,-3 2-2,-2 2 1,-3 2 0,-3 2-1,-2 2 1,-1 4-1,-1 2 0,0 3 0,-1 4 0,1 3-1,1 5 0,1 3-1,1 3 0,1 2 1,1 3-1,1 1 1,0 1 0,1 0-1,-1 0 1,0 0-1,2-1 0,3-2-1,3-2-1,3-1 0,4-4-5,8-6-9,6-4-8,7-4-8,5-6-6,3-3-2,3-4-3,3-4-2,2-4-1,0-5-1,2-5-1,1-5 1,-2-2 1,-2 3 4,-3 1 5,-3 3 4,-3 1 3,-5 4 1,-3 3 2,-4 2 1,-4 5 12,-4 6 25,-4 6 24,-4 6 25,-2 2 6,2 1-11,1-1-11,0 1-10,1-1-9,1-1-6,-1-1-5,0-1-7,2 0-7,4 0-7,3-1-8,5 1-8,4-3-11,2-5-17,3-5-17,3-4-15,1-5-3,-1-3 13,-1-5 13,-1-4 13,-1-2 5,-3-1-2,-1-1 0,-2-1-2,-1 0 3,1 1 6,1 1 7,1 1 6,0 2 6,-2 3 3,-3 3 5,-1 3 5,-1 3 13,-2 4 24,-1 4 24,0 4 24,-2 3 5,-1 3-14,0 3-13,-1 3-15,-1 2-10,0 1-11,0 1-10,0 1-9,0 0-8,0-1-5,0-1-4,0-1-6,0-1-18,0-1-30,0-1-31,0 0-31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2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52150 39683 1000,'0'6'-71,"2"-1"17,0-3 14,2 0 16,-1-3 9,-1 0 3,0-2 4,-1 0 2,-1-1 3,0 1 0,0-1 1,0 0 1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0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62111 6144 549,'-1'-43'107,"0"23"-21,-2 24-19,0 24-20,-2 8-12,0-4-7,-1-5-6,-1-5-5,-1-1-5,0 5-2,0 3-2,0 4-2,1-1-2,1-5-3,0-7-1,2-5-1,5-7-4,10-8-3,9-8-4,10-8-3,4-5-2,-3-5 0,-4-3 1,-2-4 0,-3-2 0,-3 3 2,-3 2 0,-2 2 2,-4 2 2,-1 3 3,-2 3 3,-2 3 3,-3 3 3,-4 2 1,-4 4 1,-4 3 1,-2 1 2,-1 2 0,-1 0 2,-1 2 0,-1 1-1,0 4 0,1 2-3,-1 3-1,1 3-6,1 2-12,1 1-13,1 3-11,1-1-5,4-3 3,2-3 2,4-2 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0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62850 6750 654,'22'0'76,"-3"0"-10,-3 0-9,-3 0-10,-2 1-10,-1 2-8,-1 2-9,0 1-9,-1 3-8,1 2-11,2 1-9,0 3-9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1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63215 5300 478,'-7'38'149,"2"-4"-35,3-2-34,1-3-34,1-1-20,2 1-4,0 0-4,2 2-5,0 0-2,1-1-1,1-2 0,2 1 0,-1-4-2,-1-2-4,0-3-3,-2-2-5,0-3-4,0-1-4,0-1-4,0-1-5,-1 2 0,-2 4 2,-2 3 1,-2 5 2,-3 0 0,-4-2-3,-3-1-2,-5-3-3,-3-1-1,-5-1-1,-3-1 1,-4 0 0,-1-3-2,5-3 0,4-3-2,4-2-2,3-3 0,2-1 1,4 0 0,3-1 1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1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63700 5552 688,'43'-49'8,"-6"12"18,-7 12 17,-7 11 18,-3 8 1,3 2-14,1 4-14,3 2-15,-2 2-10,-4 0-8,-3 0-7,-4 0-9,-3 0-12,-1 0-16,-1 0-17,0 0-15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2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69780 5365 504,'-1'-16'6,"0"2"9,-2 1 10,0 1 10,0 5 7,2 10 4,2 10 4,2 9 3,0 6-2,0 3-8,-2 1-10,0 2-7,-2 3-6,-2 2-3,-2 4-1,-1 2-3,-1 2-8,3-2-16,1 0-15,2-2-15,1-4-7,0-7 1,0-9 1,0-7 2,0-5-1,2 1-3,0 0-2,1 0-2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5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78542 17159 516,'-1'-13'9,"0"5"17,-2 4 19,0 6 18,-2 4 2,-2 7-11,-2 6-12,-1 5-12,-1 3-6,2-1-1,2-1 0,3-1-1,2-2-3,5-3-3,6-3-4,4-3-4,4-5-5,1-6-7,3-8-6,1-6-7,1-4-2,-1-1-1,-1-1 1,-1-1-1,-2-1 1,-1-1 1,-3-1 1,-1-1 1,-3 0 3,-2 1 2,-4 1 4,-2 1 4,-4 2 0,-4 3 1,-4 3-1,-4 3 0,-1 2 1,-1 2 5,1 2 3,-1 2 4,0 3-1,1 4-6,-1 3-4,1 5-6,0 1-7,4-1-7,3-1-8,3 0-9,1-2-4,4-1 0,0-1-1,4 0-1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79500 17400 622,'14'1'4,"-1"2"9,-2 2 7,-2 2 9,-2 1 7,-1 1 5,-1 1 4,0 1 6,-1 0-3,2 0-10,0-2-11,1-1-9,1 0-11,0 0-9,0 0-11,0-1-10,-1 1-12,1-2-15,0-1-15,0 0-14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6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80086 16150 491,'-14'22'130,"4"-1"-27,4-3-25,5-1-26,0 0-17,-1 1-9,0 3-8,-1 1-9,0 3-3,4 1 0,2 2 2,4 3 1,0 0 0,1 0-2,0 1-1,0-1-2,0-1-2,-1-2-2,1-1-1,0-3-3,-1-1-1,-2-3-2,-3-1 0,0-2-2,-4-1 0,0 3 2,-3 1 0,-2 3 1,-3 0-2,-3 2-8,-5 1-8,-3 1-6,-3 0-6,-1-1-3,-1-1-4,-1-1-2,1-3-3,5-5 2,3-5-1,5-4 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26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80400 16256 631,'52'-50'69,"-6"12"-5,-6 10-4,-6 11-4,-4 7-8,-1 3-12,-3 2-12,-1 4-12,-3 2-21,-2 2-27,-1 2-29,-2 2-27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30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61795 11378 582,'-7'-4'7,"1"6"14,0 8 15,2 6 14,0 3 3,0 1-6,0-1-6,0 1-8,0-1-4,0-1-3,0-1-3,1 0-4,-1-2-3,0 1-6,0 0-4,0-1-5,5-4-5,10-8-1,9-10-3,11-8-2,2-6-2,-4-5-1,-3-3 0,-5-4-1,-3-1 0,-3 5-1,-3 3 0,-2 5 1,-5 2 0,-2 3 2,-6 1 3,-2 2 2,-4 3 2,0 3-1,-1 2 1,-1 4 0,-2 1 0,0 2 0,-1 0 0,-1 2 0,1 0-2,2 2-7,4 0-6,3 1-6,1 1-5,0 0-3,0 0-4,0 0-3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3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52315 36059 1000,'-6'-15'-4,"1"4"-6,2 3-6,2 3-7,1 2-3,0 3-1,0 4 0,0 2 0,0 1 2,2-2 6,0-2 5,2-2 6,-1-1 3,1 0 1,0 0 1,0 0 1,-1-1 1,0 0 1,-2-2-1,0 0 1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30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62750 11600 593,'14'16'82,"-1"-1"-12,-3 1-12,-1-1-11,-1 1-8,0 1-4,0 1-4,-1 1-5,1 0-9,-2-3-16,-1-1-14,0-2-15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30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63251 10424 504,'7'-11'10,"-2"10"19,-3 10 20,0 10 20,-3 5 4,0 2-10,-2 3-12,0 1-11,-1 1-9,2 1-6,0-1-5,2 0-7,1 0-4,2 1-2,2-1-3,2 0-2,1 0-1,-1-1-3,1-1-1,0-1-2,0-3-1,0-1-1,-1-4-1,1-3 0,-1-1-1,-2 1 1,-3 1 0,0 1 1,-4 0 0,0-1-1,-3-1 0,-2 0-1,-3-2 0,-3-1-3,-5-1-1,-3-1-2,-4 0-4,-3 0-7,-3-1-5,-2 1-7,1-2 1,7-2 7,7-4 6,7-2 8,3-2-1,-2 0-8,0 0-7,-1 0-8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6:30"/>
    </inkml:context>
    <inkml:brush xml:id="br0">
      <inkml:brushProperty name="width" value="0.03279" units="cm"/>
      <inkml:brushProperty name="height" value="0.03279" units="cm"/>
      <inkml:brushProperty name="color" value="#F2395B"/>
    </inkml:brush>
  </inkml:definitions>
  <inkml:trace contextRef="#ctx0" brushRef="#br0">63800 10840 670,'65'-49'9,"-11"12"17,-10 12 18,-12 12 17,-4 6 3,1 2-12,1 2-12,1 2-12,-3 1-23,-6 2-31,-5 0-32,-6 2-32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14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3977 18653 394,'-6'47'132,"2"0"-28,4 0-30,3 0-28,1 0-17,3 2-3,2 0-5,2 2-3,0-2-3,-1-3 0,0-2 0,-2-3-2,0-3 0,0-2-3,-1-2-3,1-2-2,1-2-2,2-5-1,2-3 0,1-5-1,4-4 0,5-6 2,5-6 1,5-6 2,3-6 0,1-6 1,0-5 0,2-6 0,6-10-1,12-14-2,11-14-1,13-13-2,5-8-3,0 0-2,0-2-3,0 0-4,-2 5-2,-5 12-3,-6 11-2,-3 12-4,-10 11-3,-11 11-5,-12 11-4,-11 11-6,-7 5-6,-3 0-10,-1 0-9,-2 0-10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1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61755 18450 622,'-8'16'121,"0"-1"-29,0 1-29,0 0-30,1-1-14,1 1-4,0 0-2,2-1-2,-1 3-4,-2 5-4,-2 5-4,-1 5-4,-3 3-4,0 2-2,-1 2-1,-1 2-3,-1 1-1,-1-2-3,-1 0 0,-1-1-2,1-4-2,3-4-2,3-5-2,2-5-2,3-4-1,1-3 1,0-3 1,2-2 0,1-4 1,2-3 1,2-2 2,2-4 1,1-1 2,0 1 5,0-1 3,0 0 4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62131 19035 568,'-13'2'82,"3"2"-15,4 3-17,4 4-16,2 1-9,2 3-3,0 1-2,2 3-2,0 1-2,0 1-2,-1 1-1,1 1-2,0-1-1,0-1 0,0-3-1,0-1 0,2-4-4,4-5-8,3-4-7,5-6-8,1-5-4,1-7-1,-1-7-1,1-7-2,0-3-2,-1 0-3,1 0-5,-1-1-4,-1 3 3,-3 4 9,-2 3 9,-4 5 9,-2 5 15,-2 10 23,-3 8 23,0 10 23,-3 4 2,0 4-18,-2 3-17,0 3-18,-1 0-12,0 0-6,0-1-7,0-1-6,1-3-4,0-1-3,2-4-2,0-3-3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0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63500 19150 535,'7'17'105,"-2"1"-21,-3 2-21,0 3-22,-2 1-11,0 2-4,0 3-3,0 1-3,0-1-4,0-3-3,0-5-5,0-3-3,2-9-10,7-9-16,6-11-16,5-11-16,3-5-3,-3 0 7,-2-1 8,-1 1 7,-2 2 9,-3 5 8,-1 5 9,-2 5 8,-2 5 10,-2 6 14,-3 6 13,0 6 14,-2 2 3,0 3-5,0 0-5,0 1-6,0 0-6,0 1-10,0-1-10,0 1-9,0-2-8,0 0-8,0-1-8,0 0-8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0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64900 17850 665,'6'29'161,"-2"-3"-51,-4-5-53,-2-3-51,-1-3-29,2-1-9,2-1-8,2-1-9,2-2 5,1-2 15,3-4 18,2-2 15,1-2 9,1 0-2,1 0 0,2 0-1,-2 0-3,-1 0-5,-2 0-6,-2 0-5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1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64437 17716 551,'-6'-7'61,"6"2"-8,4 2-6,6 2-8,3 1-4,3 0-3,3 0 0,3 0-3,-1 1-3,-3 2-5,-5 2-5,-3 2-5,-3 2-2,-2 3 0,-2 3 0,-2 3 0,-3 1-1,-2-1-5,-4-1-5,-1-1-4,-4 0-4,0 0-4,-1-1-3,-1 1-4,0-2-1,2-1 3,3-2 3,1-2 3,4-3 5,8-3 10,6-2 9,8-3 8,3-3 2,4 0-6,3-2-8,3 0-6,0 0-5,-4 0-4,-2 2-3,-3 1-5,-2 0-10,-3 0-18,-1 0-17,-2 0-17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1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65500 17681 688,'9'-7'91,"3"2"-18,4 2-18,2 2-19,3 1-12,3-2-7,2 0-6,5-1-7,-1-1-4,-2 2-2,-2 0-3,-1 2-3,-4 0-7,-3 0-12,-4 0-13,-4 0-11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52105 38681 1000,'-8'-1'0,"2"0"0,1-2 0,0 0 0,1 0-7,1 0-11,-1 2-12,0 0-12,1 1-1,2 0 9,2 0 10,2 0 10,0-1 5,0-2 2,-2-2 2,0-1 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1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65776 16894 620,'-21'-2'77,"5"10"-5,5 11-6,4 11-5,4 6-11,1 2-16,0 2-16,2 2-16,-2 3-15,0 2-12,-3 3-12,-2 4-12,0-5-7,1-10-1,0-12-1,2-9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66250 19900 333,'49'20'167,"16"14"-1,16 14 1,15 16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2"/>
    </inkml:context>
    <inkml:brush xml:id="br0">
      <inkml:brushProperty name="width" value="0.05064" units="cm"/>
      <inkml:brushProperty name="height" value="0.05064" units="cm"/>
      <inkml:brushProperty name="color" value="#F2395B"/>
    </inkml:brush>
  </inkml:definitions>
  <inkml:trace contextRef="#ctx0" brushRef="#br0">68362 17874 434,'1'-11'113,"2"10"-17,2 10-15,2 10-15,0 5-14,-2 2-10,-3 3-9,0 1-11,-4 4-5,-2 4-3,-4 6-1,-2 4-2,-1 4-5,1 0-10,0 1-9,2 2-10,1-3-7,0-5-9,2-4-6,1-5-8,0-6-3,2-6 1,0-5 1,2-6 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2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69013 18113 518,'-2'-28'75,"-1"9"-5,-2 7-5,-1 8-6,-3 5-7,-2 4-10,-2 2-9,-1 3-9,-3 4-7,-1 2-2,-3 3-2,-1 3-3,-1 1-5,1-2-4,1 0-4,1 0-6,1-3-4,3-1-2,1-3-2,2-1-2,3 0 1,3 1 5,2 3 6,4 2 5,2-1 3,4-3 1,2-3 1,3-3 1,6 0 0,9 0-1,9 1 0,9 2-1,1-2-1,-5 1 0,-4-2-1,-5 0 0,-3-1-8,-1 1-13,-1 1-14,-1 2-13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69993 17546 562,'-8'-8'5,"2"0"8,1 1 8,1-1 9,1 2 6,3 1 4,4 2 4,2 2 3,4 1 0,6 0-7,4 0-7,5 0-5,2 0-7,2 0-5,1 0-5,1 0-6,-2 0-8,-3 0-14,-5 0-13,-3 0-13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3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70620 16742 483,'-21'-3'59,"5"8"6,5 9 5,5 9 7,3 7-4,2 5-12,2 4-12,2 6-13,0 0-14,0-2-17,-2-4-19,0-2-16,-1-5-17,0-6-16,0-5-15,0-6-17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5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57711 23377 561,'-9'-6'76,"0"2"-10,-1 4-12,-1 3-12,-1 2-8,0 3-5,0 3-6,1 4-4,-1 1-4,0 1-2,1 1-1,-1 1-2,0 0-2,1-1 0,-1-1-1,0-1-1,1 0-1,2 0 0,3-1-2,1 1-1,4-1 0,6 1-3,5 0-1,7-1-1,2-1-2,1-4-2,0-5-2,-1-2-1,0-3-1,-3 2 0,-1 0 2,-2 1 0,-3 2 1,-3 2 0,-2 2 2,-4 2 0,-3 1 1,-4 3 2,-4 1 1,-3 3 2,-4 1 1,-1-1-1,-3 1 1,-1-1 0,-1 0-1,1-3 1,1-1-1,1-2 1,1-2-4,1-1-6,1 0-5,1-2-7,1-1-5,2-2-3,3-3-3,1 0-5,3-3-1,4-1-2,4 0-2,4-1-1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5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58912 23553 510,'7'-12'11,"-4"6"23,-3 8 21,-2 6 23,-2 6 3,-2 1-14,0 5-15,-1 2-15,-1 2-10,0 1-7,0 0-5,1 2-7,0-1-4,2-3-3,2-3-4,2-3-2,3-4-3,4-6-3,3-6-4,5-6-3,3-7 0,3-7 2,3-9 1,3-7 3,0-4-3,-3 0-5,-3 0-7,-3 0-7,-3 1 1,-3 3 5,-3 4 6,-2 2 5,-3 4 6,-2 5 2,-2 5 3,-2 5 3,-3 3 4,-2 2 5,-3 2 4,-3 2 4,-2 2 2,1 2-3,-1 2-2,0 2-3,1 1-2,1 1-4,1 1-2,1 2-3,2-1-4,2 1-7,4 0-7,2 0-7,6-2-3,6-3-3,7-2-2,7-4-2,1-1 3,-5 0 6,-5 0 6,-5 0 7,-2 0 4,0 0 3,0 0 2,0 0 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6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59881 23750 516,'21'8'3,"-5"0"4,-5-1 6,-4 1 4,-4 0 4,-1 0 2,0 0 2,-1-1 3,-3 3 0,-2 2-1,-4 3 0,-2 3 0,-1 2-1,1-1-1,0 1-3,2-1 0,1 0-2,0-3-1,2-1-1,1-2 0,0-2-3,2 1-3,0 0-3,2 0-4,1-2-1,4-1 2,2-2 0,3-2 2,4-2-6,1 0-9,4-2-11,4 0-10,-1-3-5,0 0 3,-1-3 2,-1-2 3,-1-1-3,-1 0-7,-1 1-8,0-1-7,-3 0-1,-3 0 4,-3 0 5,-2 1 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6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60186 24000 513,'-15'4'51,"4"8"12,3 7 12,3 9 12,-2 10-4,-4 15-22,-5 15-21,-5 15-21,-1 4-13,3-6-4,3-6-5,3-5-5,2-8-8,2-7-13,2-8-13,3-8-13,0-7-8,0-6-1,0-5-1,0-6-1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52800 34400 1000,'0'21'-85,"0"-3"21,0-5 22,0-3 22,0-2 11,0 0 3,0 0 1,0-1 2,0 1 1,0-2 0,0-1 1,0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7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61241 23177 583,'21'-6'82,"-3"2"-14,-4 4-13,-4 3-14,-3 1-9,1 3-5,0 2-4,0 2-5,-2 2-3,-2 3-4,-4 3-3,-2 3-3,-4 1-3,-2-1-3,-3-1-4,-3-1-4,-2-2-1,2-3-1,1-2-1,1-4 0,3-2 3,6-1 7,6 0 7,6-2 7,4-1 4,5-4 0,3-2 1,5-3-1,0-1-3,-3 2-7,-3 2-9,-3 2-7,-2 1-11,-1 0-13,-1 0-13,0 0-14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7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62100 23365 585,'16'-7'116,"1"3"-21,1 1-22,1 2-22,1 1-16,1 0-10,1 0-10,1 0-11,0 0-7,1 0-8,-1 0-6,1 0-7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9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23557 23800 539,'-64'70'90,"16"-15"-17,14-16-19,15-15-17,6-6-12,-3 6-5,-3 7-5,-3 5-4,-1 3-5,1 0-6,1 0-7,1 0-6,5-10-8,12-21-11,11-20-10,10-20-12,5-12 0,3 2 7,-1-2 8,2 2 7,-1 2 7,-3 7 2,-3 7 5,-2 7 3,-4 5 6,-3 3 9,-3 3 9,-2 2 10,-3 4 7,1 2 9,0 4 8,0 2 9,-1 3 0,0 1-6,-2 3-5,0 2-7,-1 2-3,0 3-4,0 3-4,0 3-2,0 0-4,0-3-2,0-3-2,0-3-3,1-2-4,4-1-5,2-1-6,4 0-5,1-4-4,1-5-5,1-4-3,1-5-5,2-6-2,1-4-1,3-5-1,2-5-1,-1-1 0,0 1 1,-1 3 2,0 1 2,-4 3 2,-3 3 6,-4 3 4,-4 3 5,-3 4 12,-1 6 18,0 5 19,-1 7 18,-2 3 4,-1 1-10,0 2-11,-1 0-9,-1 0-8,0 1-2,0-1-4,0 1-3,1-1-1,0 1-1,2-1-1,0 1 0,1-1-2,0-1-2,0-1-2,0-1-3,2-2-3,6-2-5,4-4-5,5-3-5,2-3-1,-1-6 1,-1-4 3,0-5 1,-2-5 0,-1-3-4,-1-5-3,0-3-4,-3-1 0,-1 1 4,-2 3 3,-2 2 4,-2 1 4,-1 3 6,0 1 4,-1 3 5,-2 0 4,-1 2-1,0 1 2,-1 1 0,-2 1 1,0 0 3,-1 2 1,-2 1 2,0 0 0,-1 2-1,-2 1-3,0 0-1,-1 1-3,-1 0-4,-2 0-4,0 1-5,0 0 0,-1 3 0,1 4 2,-1 2 2,1 4-9,0 2-18,2 3-19,1 3-18,1 0-6,2-3 3,2-2 4,3-4 5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29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26016 24566 557,'16'-7'8,"1"2"15,1 2 16,1 2 16,-1 2 1,-1 4-11,-3 2-12,-1 3-11,-3 4-9,-2 4-5,-4 3-5,-2 5-6,-5 2 0,-2 0 2,-5 2 3,-4 1 2,-1-1 0,1-3-3,1-3-4,1-3-3,2-3-1,2-1 4,4-2 2,2-3 4,5-1 2,4 0 4,5-2 4,5 0 3,2-2 1,-1-1-1,-1-1-3,0 0-1,-2 0-1,-1 2-2,-1 1-1,-1 3-1,-1 2-2,-2 2-1,-3 1-1,-1 3-1,-3 2-2,-6 3 0,-4 3-3,-5 3-1,-4 1-3,-3 0-5,-3 1-4,-3-1-5,0-1-6,1-4-7,3-2-7,2-2-7,2-6-4,2-3 0,4-6 0,3-4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3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26950 23880 582,'10'-7'77,"3"2"-8,5 3-7,4 1-8,2 0-7,4 0-8,3-2-7,3 0-7,0 0-13,0 1-16,-1 0-18,-1 2-18,-4 0-12,-6 2-7,-5 0-9,-6 1-7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46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75441 48081 560,'-15'0'-12,"2"0"2,2 0 3,3 0 3,0-1 3,2 0 4,1-2 4,0 0 3,3 0 9,4 0 17,4 2 15,4 1 16,1-1 1,1-1-15,0 0-13,0-1-15,2-1-8,5 2-2,5 0-2,5 2-1,0 0-2,-3 0-2,-5 0-1,-3 0-1,-2 0-2,-1 2-2,1 0-2,0 2-1,0-1-1,-1 2 1,1-2 0,0 1 0,-1 0 0,-1 0-1,-1 0-1,-1 0 0,1 0 0,0 1 1,1 2 0,1 0 1,0 1 1,-1 0 0,0-1 1,-2 1 1,0-1 0,2-1-1,0 0 1,1-2 0,1 0-1,-1 0-3,1 0-2,0 0-2,-1-1-2,1 0 0,0-2 1,-1 0-1,1-1 1,2 0 0,0 0 0,1 0 1,0 0 0,-1 0-3,-1 0-1,-1 0-2,0 0 0,-2 0 3,-1 0 3,-1 0 3,1 0 1,3 0 1,4 0 0,2 0 1,3-2 1,5 0-1,3-3 1,4-2-1,7-1 0,8-2-3,9 0-2,10-1-2,-4 1-1,-15 3 0,-14 2 1,-15 4 0,-6 0 1,5 0 0,3-2 1,5 0-1,0 0 2,-3 0-1,-4 2 1,-1 1-1,-3 0 2,1 0 1,-1 0 2,1 0 1,0 0 1,-1 1 3,1 2 2,-1 0 2,0 0 1,-1 0 0,0-2-2,-2 0 0,1-1-1,1 0-1,3 0 0,1 0-1,3 0-1,1 0-1,3 0-1,1 0-2,2 0-1,1 0 0,1 0 0,0 0 0,2 0 0,1 2 0,0 0 1,2 2 0,0-1 0,-2-1-1,0 0-1,-1-1-1,-1-1 0,1 1 1,-1 2 3,0 0 0,0 1 1,1 0 0,-1 0-1,0 0 1,0-1-1,1-1-1,-1 0 1,0-1-1,1-1 0,-1 0 0,0 0-1,0 0 0,0 0 0,-1 0 1,-1 0-1,-1 0 1,-1 0-1,0 0 1,1 0-1,-1 0 0,0 0 1,1 0-1,-1 0 1,1 0-1,-1 0 0,2 0-1,1 0-1,1 0-2,1 0 0,2 0 1,2 0 0,3 0 0,-1-1 1,2-1 0,-1 0 0,0-1 0,0-1 1,0 2-1,0 0 0,0 2 1,-1 0 0,-2 0 1,-1 0 0,-3 0 2,0 0 0,1 0 0,0 0 1,2 0 1,0 0 0,0 0 1,1 0 0,-1 0 1,1 0-1,4-2 0,2-1-1,4 0 0,1-1-1,2 1 1,0-1 0,2 0 0,0 0 1,1 0-1,2 0 1,0 0 0,0 0-1,-3 1 0,-1-1-1,-2 0-1,0 0 0,0 2 1,1 0-1,2 2 1,-3 0 0,-4 0-1,-6 0 0,-4 0 0,-4 0-1,-1 0-1,-3 0 0,-1 0-2,-3 0-1,-2 0-1,-1 0-2,-2 0-2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47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30450 50166 627,'22'-7'71,"-3"2"-16,-3 2-16,-2 2-17,-2 1-8,1 2-1,1 0-1,1 2 0,4 0-1,5 3-1,7 2 1,5 2-1,2 0-1,-2-1-3,-1-1-3,-3 0-3,0-3-2,1-1 0,1-2-1,0-2 1,2-1-3,-1 0-4,0 0-2,0 0-5,1 0 0,1-2 1,1-1 1,0 0 1,3 0 3,1 0 2,2 2 4,2 1 2,1 0 2,0 0 0,0 0 0,0 0 1,-1-1 0,0-1 0,-2 0 0,0-1 1,-2-1 0,0 2 3,-1 0 1,-1 2 2,-1 0 2,2 0-1,1 0-1,0 0 0,2-1 0,0 0-1,2-2-1,1 0-1,0 0 1,2 0-1,0 2 1,2 1 1,-1 0 0,1 1-1,0 2 1,0 0 0,-1 1-1,-2 0-1,-2 0-1,-2 0-1,-1 0 0,1 0 0,-1-1 0,0 1 0,-1 0 0,0 0-2,-1 0-1,-2 0-1,1-1 0,1-1 0,0 0 1,2-1 0,0-2 1,0-1-1,0 0 0,0-1-1,-1-1 0,-1 2 1,-3 0 1,-2 2 0,0 0 1,1 2 1,0 0 1,2 2 1,0-1-1,-2-1 0,0 0-2,-1-1 0,0-1-1,0 2 1,2 0 0,1 1 0,-1 1 0,0-2-2,-1 0 1,-1-2-2,-1 0-1,0 0-2,0 0-3,1 0 0,-1 0-3,0 0 0,0 0 0,1 0-2,-2 0 1,0 0 0,-1 0 2,-1 0 1,-1 0 2,1-2 0,-1 0 2,1-2 1,-2 1 2,0 1 0,-1 0 2,-1 2 0,-2-1-1,-1-1-4,-3 0-3,-1-1-3,-2-1-4,-3 2-4,-1 0-5,-2 2-3,-2 1-1,1 2 2,0 2 3,0 2 1,0 0 1,3-1 1,2-1 1,2 0 1,0-2-1,1 0 0,-1-2 0,1 0-2,0-1 3,1 0 3,1 0 4,1 0 4,-1 0 2,-3 0 1,-3 0 1,-2 0 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49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48800 50171 549,'36'0'0,"-7"0"0,-7 0 0,-7 0 0,-2 0 0,5 0 0,4 0 1,3 0 0,3 0 1,1 0 4,1 0 4,1 0 3,0 0 1,1 0-1,-1 0-2,0 0-1,2 0-1,1 0 1,2 0-1,2 0 0,2 0 0,-1 0-1,0 0-1,0 0 0,1 0-1,0 2-1,2 0-1,1 2-1,0-1-1,0-1 0,0 0 0,0-1 0,1-1-1,0 0-1,2 0-2,1 0-2,0 0 1,0 1 1,0 2 1,0 0 3,0 1-1,0 0 1,0 0 0,0 0 0,0-1-1,0 0 1,0-2 1,0 0 1,0-1-1,0 0 0,0 0-1,0 0-1,0 0 1,0 0-1,0 0 1,0 0-1,0 0 0,-2 0 1,0 0 0,-1 0 1,-1-1 0,2 0 0,0-2 1,2 0 0,0-1 0,0 2 2,0 0 1,0 2 2,0 0 1,2 0 0,0 0 2,2 0 0,-1 0 0,0 0-1,-2 0-2,0 0 0,-1 0-2,2 0 0,0 0 0,2 0-1,0 0-1,0 0 0,0 0-1,0 0-2,-1 0 1,2 0-2,-2 0 1,1 0-1,0 0 0,-2 0 0,0 0 1,-2 0 1,-1 0-1,-2 0-1,-2 0-2,-1 0-1,-2 0-1,0-2 2,1-1 0,-1 0 2,0 0 0,0 0 2,0 2 1,0 1 1,1 0-1,-1 0 0,0 0-2,0 0-2,-1 0 0,-3 0 0,-4 0 0,-1 0 0,-4 0 0,0 0-1,-1 0 0,-1 0-1,-1 0 0,-1 0 0,-1 0 1,0 0-1,-2 0 1,1 0-1,-1 0 1,1 0 0,-1 0 0,-3 0 1,-1 0-1,-2 0 1,-2 0-1,1 0 1,0 0 0,0 0 0,0 0 0,3 0 0,2 0 0,1 0 0,1 0 1,-2 0-1,-3 0 1,-1 0 0,-1 0-1,0 0 0,-1 0-1,1 0-1,0 0 0,0 0 1,-1 0-1,1 0 1,0 0 0,0 0-1,-1 0 2,1 0-1,1 0 0,2 0 0,1 0 1,3 0 0,1 0 1,1 0 0,1 0 0,1 0 1,1 0 0,-1 0-1,1 0 1,-1 0-1,1 0-1,-1 0 1,1 0-2,-1 0 1,1 0 0,1 0-1,1 0 1,1 0 1,0 0-1,-1 0-2,-1 0 0,-1 0-2,0-1 1,-1-1 0,1 0 1,-1-1 0,1-1 1,-1 2 0,1 0 1,-1 2-1,0-1 1,-1 0 0,-1-2 1,0 0 0,-3 0 0,-1 0 0,-3 2-1,-1 0 1,-1 1-1,2 0 1,0 0 0,1 0-1,1 0 0,1 0-1,2 0-1,0 0-2,-1 0 1,-1 0 0,-2 0 0,-3 0 2,1 0 0,0 0 1,1 0 0,1 0 1,1 0 1,0 0-1,-1 0-1,1 0 0,0 0 0,-1 0-1,1 0 1,0 0 0,-1 0 0,-1 0 0,-1 0 0,0 0 0,-1 0-1,1 0 1,1 0 0,1 0 0,1 0-1,2 0 1,0 0 0,1 0-1,0 0 1,1 0 0,0 0 0,-1 0 0,2 0 0,1 0 0,3 0-1,1 0 0,2 0 0,-1 0 1,1 0-1,-1 0 1,0 0 0,1 0 0,-1 0 1,1 0 0,0 0 0,1 0-1,0 0 0,3 0 0,-2 0-1,0 0-1,-1 0 0,-1 0-1,0 0-1,1-2 1,1 0 1,1-1 1,0-1 0,0 2 0,1 0 0,-1 2 0,0 0 1,-1 0 0,-2 0 0,1 0 1,-1-1 1,0 0 0,2-2 0,1 0 1,1 0 0,1 0 1,1 2-1,1 0-1,0 1 1,0 0-1,0 0-1,1 0-1,-2 0 1,0-2-1,-1 0 1,-1-1 0,0-1-1,0 0-1,2 0-1,1 0-2,0 0-1,1 0 0,-1 0 0,0 1 0,1-2 0,3 2 1,1-1 0,2 0 2,2 0 0,0 0 0,2 0 1,0 0 1,1 0 0,-2 1 0,0-1 1,-1 0 0,-1 0 1,2 2-1,0 0 0,2 2 0,-1 0 0,0 0 0,-2 0 1,0 0 1,-1 0 0,0 0-2,0 0-1,1 0-2,-1 0-1,2 0 0,0 0 0,2 0-1,-1-1 1,0 0 0,-2-2 1,0 0 0,0-1 1,0 1 1,2-1 1,1 0 1,-1 0 0,-1 2 0,0 0 0,-1 2 1,-1 0 0,0 0 0,0 0 1,0 0 0,0 0 0,-2 0 0,0 0 0,-1 0-1,-1 1-1,0 2 0,1 2-1,-1 2-1,0-1-1,0-1-3,0-2 0,0-2-3,1-1 0,1 0 1,0 0 3,2 0 0,1 0 2,0 2 0,2 0 0,0 2 1,1 0 2,-2 0 4,0-1 3,-1 1 4,-2 1 2,0 0-1,-2 1-2,0 2 0,-1 0-3,-2-1-4,0 1-5,-1 0-3,0-1-3,1-1-1,0 0 0,2-2-1,1-1 0,2 0 1,3-2 2,1 0 0,2-2-1,1 0-2,4-2-3,0 0-3,2-1 1,-2 0 4,-1 0 3,0 1 4,-2-1 2,0 0 0,-2 0 1,0 0 1,-2 1 1,-4 0 1,-2 2 2,-3 0 2,-3 2 1,-2 0 1,-1 2 1,-3 0 1,0 1 0,1 0-1,1 0 0,1 0-1,0-1-1,2 1 0,1 0-1,1 0 0,1-1-1,0 0-3,2-2-1,1 0-1,0-1-2,2 0 1,1 0 0,1 0-1,-1 0 0,-2 0-4,-2 0-3,-2 0-2,-3 0-2,-5 0 0,-5 0 2,-5 0 0,-7-2-11,-8-2-23,-10-3-23,-8-3-24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50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29687 52494 489,'-6'-8'5,"6"2"11,4 1 10,6 0 10,1 3 4,1 4-7,0 4-4,0 4-6,-1 1-4,1-1-2,0-1-1,0 0-2,-1 0-2,-1 1-1,0 3-2,-2 2-1,1 1 0,3 3 0,4 1 1,2 3 1,1-1 0,-1-1 0,-1-3-2,-1-1 0,1-2-1,1-1-2,3-1-2,2 0-1,0-3-1,3-1 0,0-2 2,0-2-1,2-2 0,1-2-3,1-2-3,1-2-2,1-2-2,1-2-1,0-2-1,2-1-1,0-2-1,1 0 0,-1 0 0,0 1-1,0-1 1,-1 0 0,-2 0 2,0 1 0,-2 1 2,-1 4 1,-3 4 2,-1 4 1,-3 4 4,-1 4 3,-3 3 4,-1 5 5,-1 1 1,0 1 2,-1-1 1,1 1 1,-1-1 1,-1-1 0,-1-1-1,0-1 1,-1-2-1,1-4 0,1-4-1,2-4 0,1-2-2,3 0-2,3 0-4,3 0-1,3-2-4,5-2-2,3-4-1,4-2-4,2-1 0,2 1-1,0 0-1,2 2 0,-1 0-1,0-2 1,-2 0 1,0-1 0,-1 0 0,-2 1-1,0 0 0,-1 2-1,-3 1 0,-2 0 0,-3 2 0,-3 1-1,-2 0 0,1 0 0,-1 0 1,1 0 1,-1 0-4,1 0-6,-1 0-6,0 0-7,-1 1-8,-5 2-10,-3 2-10,-4 2-9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7:53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95050 45739 540,'54'-16'100,"-1"-1"-25,0-1-25,-2-1-26,1-2-13,0-1-5,1-3-4,2-1-5,-3 1-1,-3 3 0,-4 4-1,-4 5 1,-6 4 2,-11 6 3,-9 6 4,-10 6 5,-8 3 1,-4 3 0,-6 2 0,-3 2 0,-5 1 0,0 0 0,-1 2 1,-1 2-1,-1 0 0,-1 2-1,-1 3-1,0 1 0,-1 0-2,1-2-1,1-1-1,1-3-2,2-1-1,3-1-1,3-1 0,3-1 0,1-1-1,2-1 0,1 0 1,0-2-1,4-6-4,4-11-10,6-10-9,4-11-10,4-8-2,1-4 6,3-6 5,2-4 6,0-4 4,-1 0 1,-1-2 3,-1 0 1,-1 0 1,-1 2 0,0 2-1,-2 3 0,-1 2 0,-3 5 4,-1 5 3,-2 6 3,-1 2 3,-2 3 3,0 1 4,-2 3 3,0 3 5,0 6 7,0 6 6,0 6 7,1 5 0,2 3-7,2 5-7,2 4-6,1 2-6,1 4-2,2 3-3,0 3-2,1 2-3,-1 4-1,1 2-1,0 4-2,0-1 1,-1-2 1,1-4 1,0-2 1,-1-3-1,-3-3-4,-1-4-1,-2-2-4,-2-2-2,0-1 2,-2-1 1,0-1 0,-3-1 1,-2-3 0,-3-1 1,-3-2 1,-2-2 0,0-1 0,0 0 1,1-2 1,-2-1 0,0-1 0,-1 0 0,-1-1 1,-1-3-1,1-3 1,-1-2 0,0-3 1,0-3-1,-1-2 0,-1-2 0,-1-1 0,-2-3-2,-1-2-4,-3-1-3,-1-2-3,-2-3-2,1-3 0,0-3 1,-1-3 0,2-2 0,3 0 1,3-2 0,3 0 0,3 2-3,3 7-5,2 7-6,4 7-5,1 4-5,0 1-2,0 0-4,0 2-2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3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51506 40039 1000,'-16'20'0,"2"-5"0,1-6 0,1-6 0,1-5-3,2-2-5,2-4-6,3-2-5,1-3-3,3-1 1,4-3-1,2-1 0,2-1 1,0 3 4,0 1 2,0 2 4,0 2 2,-1 1 2,1 1 2,0 0 2,-1 2 1,-2 1-1,-3 0 0,0 2-1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34:20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1320 6728 0,'0'0'0,"0"0"16,0 0-16,0 0 0,0 0 16,0 0-16,0 0 0,0 0 15,21-17-15,-21 17 0,31-27 16,-11 10-16,1-1 0,8-5 15,8-4-15,9-8 0,1 1 0,22-13 16,10-5-16,10-5 16,-4 6-16,25-10 0,21-7 15,-17 9-15,-14 8 0,46-20 0,-13 11 16,-26 17-16,-19 14 0,-5 5 16,-4 5-16,-16 4 0,-12 4 15,-5 1-15,-5 1 0,-9 8 16,-10 4-16,-10-6 0,-11-3 15,-2-1-15,-1 1 0,-7 9 16,-4 7-16,-10-2 0,-10-1 16,1 3-16,-10 3 0,-12 6 15,-9 2-15,-10 6 0,-6 4 16,-47 24-16,9 4 0,-2 4 16,1 3-16,4 0 0,0 1 0,2 6 15,0 4-15,21-7 0,11-6 16,5-1-16,5-1 0,14-6 15,10-5-15,16-11 0,8-8 16,12-8-16,4-6 0,8-1 16,5-2-16,3-2 0,3-2 0,9-21 15,6-13-15,12-11 0,8-7 16,9-11-16,10-7 16,5-4-16,1-2 0,5-9 0,3-5 15,0-1-15,-1 0 0,4-2 16,5-4-16,-4 12 0,-2 6 15,1 2-15,0 2 0,-4 4 16,-6 6-16,1 0 0,1 1 16,-13 7-16,-6 6 0,-8 6 15,-3 6-15,-12 8 0,-10 7 0,-9 4 16,-6 1-16,-3 8 0,-4 3 16,-4 5-16,-3 2 0,-5 2 15,-5 1-15,-17 10 0,-16 6 16,-2 6-16,-5 2 0,-16 15 15,-10 10-15,-2 0 0,-3 0 16,-4 7-16,-5 2 0,7 2 16,7 1-16,8-1 0,7-2 15,16-9-15,10-6 0,13-12 16,8-8-16,15-7 0,10-4 0,10-7 16,4-5-16,12-8 0,6-5 15,17-11-15,9-8 0,7-7 16,4-5-16,10-10 0,3-7 15,0-4-15,-1-3 0,-25 17 16,-21 11-16,-13 9 0</inkml:trace>
  <inkml:trace contextRef="#ctx0" brushRef="#br0" timeOffset="1449.924">3579 4355 0,'0'0'0,"0"0"16,0 0-16,0 0 0,30 16 0,-30-16 15,36 15-15,-11-7 16,5 0-16,14-4 0,12-1 15,16-2-15,-5-2 0,22-6 0,20-3 16,15-7-16,-3-3 0,14-4 16,-7-4-16,39-11 0,-20 3 0,-16-10 15,-11-5-15,-14 0 16,-8 1-16,-6-7 0,-5-4 16,-9 2-16,-5-1 0,-5 1 0,-2-1 15,-11-5-15,-5-3 0,-6-1 16,-3-3-16,-8 10 0,-5 4 15,-12-3-15,-6-3 0,-10 7 16,-7 3-16,-11 2 0,-9 2 16,-7 3-16,-2 3 0,-16 5 15,-10 5-15,-3 3 0,-2 3 16,-13 4-16,-3 3 0,-3 7 0,-4 6 16,-3 5-16,-6 3 0,2 6 15,2 3-15,-10 5 0,-4 4 16,1 0-16,0 1 0,1 8 15,2 4-15,10 2 0,7 1 16,3 3-16,3 0 0,6 2 16,4 1-16,1 2 0,2 4 15,-1 5-15,1 3 0,5 3 16,4 3-16,13-1 0,9 0 0,-4 1 16,2-2-16,7-3 0,8-4 15,13 0-15,9 2 0,3-4 16,3-1-16,8-6 0,7 0 15,5-9-15,6-4 0,4 2 16,3 2-16,7-2 0,6 0 16,9-3-16,7 0 0,7-4 15,1-2-15,15-4 0,10-3 16,5 0-16,7-1 0,10 1 16,8 0-16,-40-4 0,-28-5 0,-18-1 15</inkml:trace>
  <inkml:trace contextRef="#ctx0" brushRef="#br0" timeOffset="1586.6443">5484 4180 0,'0'0'0,"0"0"0,0 29 15,0-29-15,3 32 0,0-17 16,-2-2-16,2-1 0</inkml:trace>
  <inkml:trace contextRef="#ctx0" brushRef="#br0" timeOffset="2832.9291">9401 7203 0,'0'0'16,"0"0"-16,0 0 0,-6 19 0,6-19 15,-3 30-15,3-8 16,1 2-16,2 3 0,4 12 0,2 3 16,2 1-16,2 0 0,7 11 15,3 0-15,4 8 0,1-5 16,3-1-16,3-3 0,2 0 15,-2-11-15,7-4 0,7-2 16,-1-8-16,2-6 0,9-8 16,3-10-16,-1-6 0,1-5 0,13-17 15,10-10-15,33-21 0,-12 1 16,12-18-16,8-12 16,-6 5-16,-3 3 0,16-6 0,12-6 15,-9 4-15,-8 2 0,3 0 16,1-2-16,-14 11 0,-10 9 15,-6 4-15,-4 5 0,-16 13 16,-13 10-16,-10 1 0,-6 2 16,-15 10-16,-11 7 0,0 1 15,-1 2-15,-3 2 0,-2 2 0,-2 4 16,-1 2-16,-3 3 16,0 0-16,4 5 0,4 2 0,-6-2 15,-5-3-15,-3-3 0</inkml:trace>
  <inkml:trace contextRef="#ctx0" brushRef="#br0" timeOffset="2978.4454">13045 6824 0,'0'0'0,"0"0"16,0 0-16,0 0 0,28 21 15,-28-21-15,0 0 0,20 18 0</inkml:trace>
  <inkml:trace contextRef="#ctx0" brushRef="#br0" timeOffset="4799.3756">22989 6342 0,'0'0'0,"13"-1"15,9-2-15,3-1 0,4-1 0,18-2 16,22-1-16,17 1 0,2 1 16,12 1-16,-3 1 0,-7 2 15,-4 0-15,3 6 0,-11 7 16,8 6-16,-24-1 0,-24 2 16,-16 2-16,-13 1 0,-9 0 0,-20 10 15,-12 6-15,1-13 0,-7 3 16,-15 9-16,-9 9 0,-4 1 15,-2 3-15,-33 21 0,12-6 16,11-5-16,7-4 0,17-5 16,10-2-16,14-10 0,9-7 15,10-11-15,6-7 0,8-5 16,7 0-16,6-6 0,3-2 16,13-10-16,9-4 0,-3-8 15,11-11-15,7-5 0,5-3 0,33-25 16,-7 2-16,-11 4 0,-5 3 15,-10 7-15,-4 5 0,-12 7 16,-7 5-16,-12 12 0,-10 6 16,-4 9-16,-3 7 0,-1 8 15,-2 6-15,-2 10 0,-4 7 0,-5-4 16,-1 10-16,-3 1 0,-1 2 16,0 3-16,-1 1 15,2-6-15,2-7 0,2-3 0,2-1 16,2-6-16,3-3 0,2-6 15,3-5-15,7-10 0,7-6 16,12-12-16,10-8 0,4-7 16,1-7-16,-2 1 0,0 0 15,2 0-15,-3 5 0,-5 10 16,-5 7-16,-4 9 0,-1 5 0,0 11 16,-1 7-16,-2 7 0,-4 5 15,-2 2-15,-1 3 0,-4-2 16,0 1-16,-1-3 15,2-4-15,-3 0 0,0-2 0,2-6 16,-1-5-16,8-8 0,7-8 16,8-16-16,4-14 0,4-10 15,4-9-15,0-11 0,2-8 16,0-12-16,-7-1 0,11-34 16,-9 14-16,-14 26 0,-10 17 0,-12 21 15,-8 15-15,-2 14 0,-1 10 16,-3 9-16,-1 8 0,-17 12 15,-10 8-15,-11 15 0,-8 10 16,22-17-16,-4 9 0,-19 26 16,6-3-16,13-13 0,9-8 0,13-7 15,10-3-15,10-8 16,7-7-16,9-5 0,3-6 16,6-2-16,2-3 0,7 2 15,7 2-15,-20-8 0,4 0 0,-2 6 16,-2 4-16,-7 5 0,-4 4 15,-11 7-15,-7 4 0,-12 6 16,-9 5-16,-10 0 0,-10 0 16,-4-3-16,-4-4 0,-3 0 15,5-5-15,1-6 0,15-13 0,9-6 16,7-3-16,3-2 16</inkml:trace>
  <inkml:trace contextRef="#ctx0" brushRef="#br0" timeOffset="5116.5471">26015 6443 0,'0'0'0,"0"0"0,0 0 15,1 28-15,-1-28 0,-9 41 16,2-12-16,1 5 0,-1 4 0,-1 13 16,1 1-16,1 5 0,4-8 15,5-7-15,4-7 0,7-5 16,5-9-16,9-16 0,6-13 15,9-11-15,5-11 0,3-13 16,2-11-16,6-16 0,-2-5 16,-4-12-16,-10-2 0,1-21 15,-16 21-15,-16 19 0,-9 12 16,-7 19-16,-2 12 0,-15 13 16,-10 9-16,-7 9 0,-3 6 15,-15 15-15,-7 7 0,5 7 16,6 5-16,9 3 0,6 4 0,12-5 15,7-3-15,6-14 0,4-8 16,3-8-16</inkml:trace>
  <inkml:trace contextRef="#ctx0" brushRef="#br0" timeOffset="5316.574">26703 6361 0,'0'0'0,"0"0"0,-19 26 0,19-26 16,-19 35-16,10-7 0,1 8 16,-1 18-16,1 4 0,6 16 15,5 3-15,5 10 0,4-5 0,6 8 16,3-9-16,4-6 16,3-14-16,-9-18 0,-4-12 15,-5-9-15</inkml:trace>
  <inkml:trace contextRef="#ctx0" brushRef="#br0" timeOffset="5469.5902">27165 6467 0,'0'0'0,"-18"12"0,-5 4 16,-8 4-16,-7 6 0,-2 1 0,-2 1 15,8-6-15</inkml:trace>
  <inkml:trace contextRef="#ctx0" brushRef="#br0" timeOffset="6720.1856">9411 6742 0,'0'0'0,"0"0"0,0 0 15,0 0-15,0 0 0,-8 23 16,8-23-16,-5 30 0,3-11 16,0 6-16,0 3 0,1 2 15,0 5-15,1 15 0,1 6 16,1 13-16,0-2 0,5 18 16,3 3-16,1-5 0,1-4 0,8 14 15,6 9-15,-3-14 16,-2-13-16,9 17 0,1-17 0,-5-20 15,0-14-15,1-10 0,3-9 16,-2-9-16,-2-9 0,10-7 16,8-5-16,2-16 0,-1-10 0,19-16 15,12-13-15,7-2 16,5-2-16,14-15 0,12-13 16,-9 9-16,-7 6 0,10-6 15,9-1-15,-9 6 0,-6 7 0,1-4 16,0-2-16,-6 6 0,-5 5 15,9-4-15,6-4 0,-14 8 16,-10 3-16,-3 2 0,0 2 16,-7 7-16,-5 6 0,2 6 15,2 1-15,-12 10 0,-7 7 16,-5-1-16,-3-1 0,-7 9 0,-2 7 16,-9 6-16,-4 6 15,-4 5-15,-3 4 0,-12 6 0,-6 4 16,1-7-16,0-3 0,0-3 15</inkml:trace>
  <inkml:trace contextRef="#ctx0" brushRef="#br0" timeOffset="6878.7838">12676 6351 0,'0'0'0,"0"0"0,0 0 15,0 0-15,0 0 0,17 21 16,-17-21-16,14 37 0,-14-37 0,10 29 16</inkml:trace>
  <inkml:trace contextRef="#ctx0" brushRef="#br0" timeOffset="8915.9833">18213 7672 0,'0'0'0,"0"0"16,0 0-16,0 0 0,0 0 0,0 0 16,21-15-16,-21 15 15,34-13-15,-6 4 0,9-1 0,4 0 16,3 0-16,21-5 0,6 0 15,15-2-15,-2 2 0,20-2 16,15 0-16,-13 4 0,-10 2 16,36 0-16,5 1 0,-27 6 15,-19 2-15,-8 2 0,-7 0 16,-15 1-16,-12 1 0,-14-2 16,-11 0-16,-12 1 0,-9 0 0,-6 0 15,-5 2-15,-5-1 0,-4-1 16,-16 1-16,-17 1 0,-8-2 15,-5 0-15,-17 7 0,-13 6 16,1 0-16,-2 1 0,-56 14 16,5 3-16,12 3 0,10 2 15,2-1-15,0 0 0,21-2 0,13-4 16,12-1-16,9-3 16,18-5-16,14-4 0,17-8 0,10-5 15,7-4-15,2-2 0,11-8 16,10-3-16,11-11 0,8-4 15,22-8-15,14-6 0,6 5 16,4 3-16,12-3 0,10-2 16,-6 6-16,-5 4 0,6 3 15,3-1-15,-12 9 0,-9 2 0,-4 3 16,-5-1-16,-16 3 16,-13 3-16,-13 3 0,-10 3 15,-12 0-15,-9 2 0,-11 2 0,-7-1 16,-11 2-16,-8 4 0,-38 6 15,-24 7-15,-11 2 0,-5 3 0,-19 10 16,-13 7-16,7 2 16,4 1-16,-3 6 0,1 3 15,30-9-15,23-7 0,19-5 16,15-4-16,18-13 0,14-7 0,12-6 16,7-5-16,9-6 0,3-5 15,28-17-15,20-12 0,10-2 16,6-2-16,26-2 0,17-2 15,-9 11-15,-7 8 0,1-2 16,2 0-16,-17 6 0,-9 2 0,-9 5 16,-6 4-16,-18 5 15,-13 5-15,-16 3 0,-12 3 16,-7 0-16,-6-1 0,-19 8 0,-14 7 16,-14 0-16,-13 1 0,-25 8 15,-18 6-15,3 3 0,1 3 16,-15 4-16,-13 3 0,23-8 15,15-4-15,23-8 0,14-3 16,21-5-16,14-2 0,10-6 16,9-6-16,2 0 0,4-1 15,16-8-15,11-3 0,15-1 16,10 0-16,25-12 0,16-9 16,-7 5-16,-3 1 0,10 1 15,8 0-15,-13 1 0,-8 1 0,-4-1 16,0 0-16,-15 5 0,-10 2 15,-9 3-15,-9 3 0,-11 0 16,-9 2-16,-13 3 0,-8 3 16,-6 3-16,-4 2 0,-34 4 15,-23 2-15,-6 5 0,-5 5 0,-18 10 16,-14 6-16,7 5 0,6 2 16,-20 9-16,-14 9 0,15-5 15,9-2-15,13 1 16,11-1-16,26-12 0,17-10 0,22-14 15,16-10-15,4-4 0,5-6 16,17-12-16,11-8 0,20-11 16,13-4-16,31-13 0,21-11 15,-4 8-15,-3 6 0,14 1 16,8 0-16,-11 0 0,-10 0 0,2 9 16,-1 7-16,-16 6 0,-13 4 15,-9-1-15,-8-1 0,-16 6 16,-11 3-16,-23 5 0,-13 3 15,-18 6-15,-10 2 0,-23 3 16,-16 3-16,-6 2 0,-1 3 0,-18 9 16,-12 7-16,2 3 0,0 1 15,-18 7-15,-13 4 16,15-4-16,9-1 0,11-3 16,8 1-16,21-8 0,14-2 0,21-14 15,14-8-15,12-1 0,7-2 16,12-4-16,7-4 0,12-3 15,8-2-15,24-4 0,17-1 16,-1 0-16,1 0 0,11 6 16,7 4-16,-14 5 0,-9 4 0,3-3 15,-1 0-15,-23 0 0,-19 2 16,-11 0-16</inkml:trace>
  <inkml:trace contextRef="#ctx0" brushRef="#br0" timeOffset="9134.8056">20168 7402 0,'0'0'0,"0"0"0,-7 22 0,7-22 16,0 0-16,-8 23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7T18:14:50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39014 43810 612,'-36'-31'3,"6"1"5,5 1 5,7 2 6,2 0 2,0 1-2,1 1-2,-1 1-2,-2 0 0,-5 1 0,-5-1 1,-5 1 1,-3 2 0,-1 7-3,0 5 0,-2 6-3,-1 6 0,-4 6-3,-3 5-2,-2 7-1,-1 4-3,0 5-2,2 3-3,0 4-3,1 5 0,-2 8 3,-1 6 4,0 7 2,1 2 2,4-3 1,4-2 1,4-4 0,4-4 2,5-5-1,5-4 0,5-5 0,5-4 0,4 0 1,6-1 0,5-1 1,5 0-1,9 4 0,8 3-2,7 3-1,7-1-1,6-4-2,6-4-2,6-4-2,6-3 0,7-5 0,7-3 2,7-4 0,3-4 1,0-1-1,0-2-2,1-2 0,-1-2-1,0-2-2,0-2-3,0-2-1,-2-3 0,-3-4 1,-5-3 2,-3-5 1,-5-4 0,-5-3-4,-5-4-2,-4-5-2,-5-2 0,-4-2 5,-4-2 5,-4-2 5,-5-2 1,-5 0 0,-7-2-2,-5 0 0,-5-2-2,-2-2-3,-4-2-1,-2-1-3,-6-4 0,-8-2-2,-8-3 0,-7-3 0,-7 2 0,-5 6 2,-4 8 1,-6 7 2,-5 6 1,-7 7 2,-7 7 1,-7 7 2,-5 8-1,-3 8 0,-3 9 0,-2 10-2,-3 6 0,0 8 1,-2 7 0,0 6 0,5 1 1,13-6 0,13-6-1,12-5 1,10-6-10,6-1-19,5-4-19,7-3-19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2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20584 5663 596,'-1'-14'23,"-2"4"-1,-2 4-2,-2 4-2,-2 3 2,-1 0 3,-3 2 3,-1 0 4,-1 1-2,2 2-5,3 0-5,1 2-7,0 1-1,0 3 0,-1 3 2,-1 3 1,-1 3-1,0 3-1,1 3-2,-1 3-2,1 1-1,2 0 0,2 1 1,3-1-1,0-2 0,2-3 0,0-5-2,2-3 0,1-4 0,4-3-1,2-3-1,3-2 0,3-4-1,2-4 0,1-4-3,3-4 0,0-4-3,1-5-3,-1-5-5,1-5-3,-2-3-3,-1-2-1,-3-3 0,-1-1-2,-2 1 2,-2 2 1,-2 3 4,-2 4 1,-3 2 4,-3 5 3,-2 3 4,-3 4 4,-3 4 1,-2 3 0,-2 2-1,-1 4-1,-2 2-1,1 4-2,-1 2-1,0 3-3,2 2-3,3 0-7,3-1-5,2 1-6,2 0-2,1 0 2,-1-1 0,0 1 2,0-1 1,2 0 3,0-2 2,2-1 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2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21450 6150 670,'28'0'5,"-5"0"9,-7 0 9,-5 0 9,-3 1 4,0 2-1,0 2-1,-1 2-2,0 2-2,-2 5-5,-2 4-4,-2 3-4,-1 3-5,0-1-4,0 0-3,0 1-4,-1-2-4,-2-1 0,-2-3-2,-2-1-1,1-3-1,2-1-3,4-2-2,3-2-2,2-3-1,3-3 2,3-2 1,4-3 2,1-3-3,3-2-7,1-2-5,3-2-6,-2 0-3,-3 3-1,-5 1 0,-3 2 0,-2 1 1,0 0 6,0 0 4,0 0 5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3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22311 4743 499,'8'-28'4,"-2"7"10,-1 6 8,0 8 10,-2 6 5,-2 6 4,-2 6 3,-2 6 4,-4 5-2,-4 8-7,-5 7-8,-5 7-6,-4 5-5,-3 5-3,-3 5-2,-2 5-3,-4 4-1,-2 3 0,-4 3 1,-2 3 0,-1 1-5,2-2-8,2 0-10,2-1-9,4-4-4,7-7 2,7-7 1,7-6 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3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23769 5709 539,'-8'-8'0,"2"2"0,1 1 0,0 0 0,1 1 6,0 0 12,0 0 11,1 1 12,-1 0 3,0 3-4,0 4-5,0 2-5,0 5-3,0 6-1,0 5-2,0 7-2,-1 3 0,-3 4-1,-4 2 0,-2 4-1,-1 0-2,-1-2-7,0-2-6,1-2-5,0-2-4,2-3 0,3-3-1,1-3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4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23910 5691 457,'14'-29'6,"-3"8"12,-3 7 12,-2 7 13,-3 5 4,1 4-4,0 4-4,0 4-3,-1 4-4,0 5-3,-1 5-3,-2 5-4,-1 3-3,-2 2-6,-2 2-4,-2 3-5,-1-1-5,-1-2-4,-2-2-5,0-2-5,0-2-2,1-5-2,0-4-1,2-3-1,0-6-6,-2-8-8,0-8-9,-1-8-9,0-5 1,2-1 12,3-3 12,1-1 12,1 0 7,2 1 4,0 2 4,2 3 3,2 1 7,6 2 12,4 3 10,5 1 12,3 2 2,-1 2-7,1 2-6,-1 2-7,0 1-5,-1-2-4,0 0-4,-2-2-5,1 0-6,5-2-10,3 0-10,5-1-10,-1-1-5,-2-2-2,-3 0-1,-3-1-1,-3-1 3,-2 0 5,-4 1 8,-3-1 6,-2 0 5,-2 1 3,-2-1 5,-2 0 4,-3 1 4,-2 2 5,-4 2 6,-2 3 5,-2 0 5,1 0 3,-1 0 4,0 0 3,1 2 1,1 2-2,0 3 0,2 4-3,1 2-2,0 3-3,2 4-4,1 2-4,0 1-2,2 1-2,0-1-1,2 1-2,2-2-4,4-3-6,3-3-7,5-2-5,2-6-8,0-5-6,-1-5-8,1-7-7,-1-3-3,-1 1 2,-1-1 0,0 0 1,-3 2 4,-3 1 8,-2 2 8,-4 3 8,-2 1 8,-2 2 10,-2 2 10,-2 2 9,0 3 7,1 4 5,0 3 4,2 5 4,1 3 0,0 1-5,1 3-5,2 1-6,0 3-4,0 3-3,0 3-5,0 3-3,0 1-4,0 2-3,0 1-3,0 0-2,0 1-4,-2-2-1,-1 0-3,0-1-2,-1-3-2,-2-2-3,0-3-3,-1-3-2,-2-5-3,-2-7-3,-2-6-1,-1-8-2,0-6-1,4-9 3,4-8 1,5-7 2,3-6 1,5-4 0,6-4-1,4-4 0,3 0-1,3 2-3,1 4-1,3 2-3,-3 6 2,-6 8 5,-5 7 6,-6 8 5,-2 5 0,0 1-4,1 0-3,2 2-4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8:54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21837 8835 614,'-23'8'36,"1"1"0,1 1-1,1 2-1,1 0-2,-1 3-3,0 1-2,1 3-4,-1 1-2,-1-1-3,-1 1-3,-1-1-3,0 0-1,-1-1-1,1 0 1,0-2 0,4-2-3,12-3-6,10-3-5,12-2-7,5-3 0,3 0 3,1-2 3,2 0 3,3-2 1,3 0-2,2-2-2,4 0-2,-1-1 0,-4 2 0,-4 0 0,-3 2 0,-4 0 4,-3 0 6,-3 0 5,-3 0 6,-3-2 1,-2-2-1,-4-3-3,-2-3-3,-4-4-3,0-2-5,-3-3-4,-2-3-4,-2-9-12,-2-14-16,-1-15-16,-3-15-17,1 0-4,3 15 10,3 15 8,2 14 10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01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31114 18550 558,'-15'1'110,"2"4"-23,3 2-25,1 3-24,0 4-13,-2 4-2,-2 3-2,-1 5-3,-2 1-3,1 0-1,-1 1-4,1-1-1,-1 2-3,2 3-3,1 2-3,1 4-2,0 0-1,1-2 1,-1-2 1,0-1 1,1-4-6,3-3-12,1-5-13,2-3-13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01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30481 18762 527,'-13'-7'22,"3"-1"-3,4 0-5,4 0-3,3 1 4,4 0 10,2 2 11,3 1 11,3 0 2,2 2-6,1 0-5,3 2-7,1 1-4,1 2-3,1 2-4,1 2-3,0 2-3,-1 3-4,-1 3-4,-1 3-3,-2 3-3,-1 1 1,-2 2-1,-2 3 0,-3-1-2,-1-1-7,-2-3-6,-2-1-6,-2-3-8,0 0-9,-2 0-11,0-2-9,-1-2-3,0-1 3,0-2 2,0-2 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3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50889 39678 1000,'-8'-7'-6,"2"2"-9,1 2-10,1 2-11,1 0-1,2-2 8,2-2 6,2-1 8,1-2 5,0 2 1,-1 1 3,1 0 3,-1 1 0,0-2 0,-2 0-1,0-1-1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02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29996 19078 508,'-34'-8'38,"10"0"7,12 0 7,11 1 5,8-1 1,5 0-7,7 0-6,6 1-7,4 0-5,6 2-6,5 2-6,5 2-5,2 1-7,1 0-8,2 0-7,0 0-8,0 0-9,-4 2-10,-2 0-9,-3 2-9,-6-1-1,-8 2 11,-7-2 10,-8 1 11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09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31046 25850 544,'-9'-14'45,"-1"1"-3,-3 2-3,-2 2-3,-2 2-4,-3 1-3,-3 0-5,-3 2-4,-2 1-3,-1 0-3,-1 1-3,0 2-3,-2 1-2,-1 4-1,-1 2-2,-1 4-2,-2 0 0,-2 1-2,-4 0 0,-2 0 0,-3 0-2,0 3 1,-2 1-2,0 3 1,-2 1-1,0 3 1,-1 1 0,-2 3 2,1 1-1,2 1 1,3 0-1,1 2 1,3-2 0,7-3 0,6-5 2,6-3 1,4-4 1,4-2-1,5-4-1,3-3 1,4 3 2,4 6 6,4 7 6,4 7 5,4 3 2,3 0-6,5 1-4,4-1-5,2-1-3,4-3 0,3-4 0,3-1 0,2-4-1,2-1-2,2-3-1,3-1-1,-1-2-2,-2 0 1,-2-2 0,-1-1 1,0 0 0,8-2 1,4-1 0,8 0 1,0-2 1,-3 0-2,-2-2 1,-4 0-2,-1-1 0,-2 0 0,0 0 0,-2 0-1,4-3-1,6-4-2,7-6-2,8-3-2,-1-4 0,-7 0 0,-7 1 2,-6-1 1,-6 2 2,-2 1 0,-3 2 2,-3 3 1,-3 0 0,-3 0 0,-4 0-1,-1 1 0,-4-2 0,1-2 1,-2-1 0,-1-3 0,0-1 2,1-3-1,2-1 1,0-3 0,1-1 0,3-1-1,1 0 0,3-2-1,-1-1 1,0-1-2,-1-1 1,0 0-1,-3 0 0,-3 3-1,-3 3 0,-3 4-1,-3 0 0,-4 1 1,-4-1 1,-4 1 2,-4 0-1,-4 1 0,-4 1 0,-3 1 0,-5 1 0,-1 0 3,-4 2 3,-3 1 2,-3 1 0,-3 1 0,-3 1-2,-2 0 0,-3 3-4,-2 3-4,-2 2-6,-2 4-5,-3 2-5,-2 4-6,-3 2-4,-3 3-5,-3 4-3,-2 4 1,-1 3-1,-3 5 1,6-2 2,15-4 3,12-4 3,15-6 5,6-2 0,-2 0-3,0 0-2,-1-1-2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2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45150 29337 669,'16'-6'105,"-1"6"-23,1 4-22,0 6-23,-1 1-14,-1 1-8,-1 0-7,-1 0-8,-2 0-7,-2 1-8,-4 1-7,-2 1-9,-3 1-5,-1 2-5,0 0-5,-1 1-4,-1-2 1,0-3 6,0-4 6,0-4 6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3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45016 30018 529,'0'17'64,"2"3"-13,0 3-11,1 3-12,1 3-8,-2 3-1,0 2-3,-2 4-1,-1 1-3,-2-2-2,-2 0-1,-1-1-3,-1-3-1,2-4-2,2-3-2,2-5-2,3-7-7,4-12-10,4-12-10,3-11-12,3-10-3,1-5 2,2-6 4,0-6 2,0-2 4,1 2 5,-1 2 5,1 2 5,-2 5 5,-3 6 6,-3 7 6,-2 7 6,-4 8 9,-1 10 11,-2 10 12,-2 10 12,-2 5 1,-2 2-6,-2 3-8,-1 1-6,-2 0-6,2-1-3,1-3-4,0-1-3,1-3-4,0-3-3,0-3-4,1-3-3,1-6-8,5-8-9,6-10-9,4-7-10,4-9-4,3-7 2,3-7 3,3-6 1,1-2 3,1 4 3,-1 4 2,1 4 3,-3 4 4,-2 5 9,-2 5 8,-4 5 8,-4 8 9,-5 10 10,-5 12 10,-4 10 11,-4 6 0,-4 0-10,-2 2-9,-3 1-11,-2-1-6,1-1-5,-1-3-5,0-1-4,1-3-5,1-2-3,1-1-4,1-2-3,1-8-7,2-13-6,2-11-8,2-14-8,3-6 1,2 1 6,4 1 7,2 2 7,1 2 7,0 7 5,-2 5 5,0 7 6,-1 0 3,1-2 0,2-3 1,0-3 0,0 3 10,-2 10 18,-2 10 19,-2 10 18,-2 6 5,-2 5-12,-2 3-11,-2 4-11,-1 3-8,-2 1-3,0 0-4,-1 2-4,0-1-4,2-2-2,2-2-3,3-1-2,0-3-4,2 0-2,0-1-4,2-1-3,1-3-6,2-3-7,2-5-7,2-3-9,2-4-3,3-2-1,3-4-1,3-2 0,3-6-2,1-6-2,3-7-2,1-7-3,-1-2 3,-5 5 9,-5 3 8,-4 5 8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3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46790 30341 664,'6'-29'2,"-4"8"3,-4 7 4,-4 7 4,-4 5 3,-4 4 5,-3 4 3,-5 4 4,-1 2 2,-1 3-2,1 2 0,-1 1-2,2 2-2,1-1-4,3 1-4,1 0-4,3-3-2,3-1-2,2-4-1,4-3-2,2-1-2,2 2-3,2 0-1,2 1-2,3 0-1,6 0 1,4-2 1,5-1 1,2-1-1,1-2-4,-1-2-5,1-2-3,-1-1-4,-2 2-3,0 0-2,0 2-3,-3-1-2,-1-1-4,-2 0-2,-3-1-3,-2-3-1,-2 0 3,-4-3 1,-2-2 3,-2-1 3,2 0 7,0 1 5,2-1 7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4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47500 29847 487,'7'-29'2,"-1"5"2,0 5 3,-2 5 2,1 3 6,0 2 9,1 2 10,2 3 9,-2 2 3,-1 6-6,-2 4-5,-1 5-6,-2 4-4,0 3-2,0 3-3,0 3-4,-1 1-2,-1-1-2,0-1-3,-1-1-2,-1-1-5,2-1-4,0-2-5,2 1-4,-1-3-7,0-1-5,-2-2-8,0-3-6,0-1-4,0 0-2,2-2-2,0-1-3,1-2 3,0-4 5,0-4 5,0-4 6,0-1 5,0-1 6,0 0 5,0 0 5,0 0 3,0-2 3,0 0 0,0-1 3,1 0 0,0 0-1,2 2-1,0 1-1,2-1 3,2-4 6,1-2 5,3-3 6,1-1 4,0 3 4,-1 1 4,1 3 2,-1 1 0,0 2-6,-2 2-5,-1 2-5,0 2-5,0 0-6,0 2-5,0 1-5,-1-3-8,-1-2-10,-1-5-11,0-4-9,-1-3-1,0-1 9,0-3 11,0-1 9,0 0 7,0 1 3,-1 3 4,1 1 3,-1 4 13,-2 8 24,-2 7 23,-2 6 24,-1 6 4,-2 5-17,0 5-17,-1 5-15,-1 2-12,0 1-6,0-1-5,1 0-5,0-1-7,2-3-6,2-3-6,2-3-7,3-3-8,4-3-9,4-3-8,3-2-10,2-4-1,-1-3 5,0-2 6,-2-4 5,0 0 5,-1 0 4,1 2 3,0 1 3,-1-2 3,-3 0 4,-1-3 2,-2-2 4,0-2 1,2-4-2,2-2-1,2-3-1,0-3-1,1-5 0,0-3 0,-1-4-1,2-2 1,0 1 0,1 1 1,1 2 0,0 2 4,-3 5 6,-1 5 6,-2 5 7,-3 4 10,-2 4 16,-4 4 15,-2 4 17,-3 4 2,-2 6-11,-2 4-11,-1 5-10,-1 2-8,2 1-5,2-1-5,2 1-5,1-1-4,1 1-3,-2-1-4,2 1-2,0-2-4,4-2-3,2-1-4,4-2-4,1-2-5,3-1-4,2-1-7,1 0-4,1-3-4,0-1 1,-2-2 0,-1-2 0,-2 0 1,-4 5 5,-4 4 3,-4 4 4,-4 0 3,-2-1 5,-3-3 3,-3-1 5,-3-2 1,0 0 1,-1-2 0,-1-1 0,0 0-1,-1-2-1,1-1-1,-1 0-2,2-3-3,5-4-8,3-4-7,4-4-8,3-2 0,0 1 3,2-1 4,0 0 5,2 1 2,2 1 2,2 0 2,2 2 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5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49650 29656 520,'13'-6'42,"-3"4"-10,-4 4-8,-4 4-8,-2 4-1,-2 4 9,0 3 7,-2 5 8,0 2 2,1 2-3,-1 3-3,0 1-4,0 0-2,2-3-3,0-4-3,2-1-3,2-6-8,4-7-11,4-7-11,3-6-13,3-8-7,1-7-3,2-9-4,0-7-3,-1-4 0,-3 0 2,-3 0 4,-2 0 3,-3 2 3,-1 4 4,-1 3 4,0 5 4,-2 4 5,-2 3 8,-2 4 8,-2 5 7,-2 2 6,0 2 4,-1 2 3,-1 2 5,-2 2 1,0 4-1,-2 2-1,0 3-1,0 2-4,3 0-7,1-1-7,2 1-8,1 0-5,0 0-2,0-1-3,0 1-4,2-2-4,4-2-9,4-4-8,4-2-9,3-2-3,1 0 2,3 0 1,2 0 2,-1-1 4,-3-1 6,-3 0 8,-3-1 7,-2 2 14,-2 6 23,-2 5 22,-2 7 22,-1 3 5,0 1-11,0 1-11,0 1-11,1 1-9,4 1-5,2 1-5,4 1-5,1-2-5,3-2-6,1-3-7,3-3-7,1-3-7,1-4-9,1-4-10,1-4-9,-1-3-5,-3 0 0,-3-2 0,-2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5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50321 29998 603,'-10'-7'2,"-4"1"5,-4 0 5,-3 2 5,-1 4 6,1 8 10,3 7 9,1 9 9,0 6 2,-1 4-7,-3 6-6,-1 4-5,-2 5-11,1 4-12,-1 4-15,1 3-12,0-1-12,3-8-10,1-8-8,3-8-10,0-5-3,2-3 3,1-4 2,1-1 3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5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47340 33372 486,'7'-7'7,"-1"4"15,-1 3 14,0 2 14,-3 4 5,-2 4-4,-3 3-6,-4 5-5,-2 2-4,-3 1-5,-4 1-5,-1 1-5,-3 0-3,1 1-2,-1-1 0,0 1-2,2-3-3,1-3-2,2-5-3,3-3-2,5-2-6,10-2-6,10-1-7,9 0-7,6-3-2,3-4 3,1-4 2,2-4 3,1-1 1,-2 1 2,0 0 0,-1 2 2,-3 1 0,-5 2 1,-5 2 0,-5 2 0,-5 0 8,-6-2 12,-6-2 13,-6-1 13,-2-6-3,1-7-19,0-9-18,2-7-19,1-4-9,0 0 4,2 0 4,1 0 2,-1 1-5,0 1-12,-2 3-12,0 2-14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6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46310 26745 609,'-30'-13'69,"5"4"-13,3 6-11,5 5-13,1 2-9,-2 3-4,0 2-6,-1 2-4,0 1-2,-1 3 1,1 2 0,-1 1 1,2 2 1,1 0-1,2-1 1,3 1-1,0 0 1,2 2-1,1 3 0,1 1 0,1 0-1,2-3-3,2-3-2,2-3-2,3-2-3,4 0-4,4-2-4,3-1-5,3-1-1,1-2 1,2-3 1,0 0 2,0-4-7,1-3-10,-1-2-13,1-3-11,-2-2-4,-3 0 6,-3 0 6,-2 0 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6:1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44300 33426 1000,'0'-10'-3,"0"-2"-6,0-3-6,0-3-5,0 1-4,2 3-2,0 5-1,1 3-2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50594 38295 1000,'-16'0'0,"2"0"0,1 0 0,1 0 0,1 0-4,2 0-6,2 0-6,3 0-7,0-1-1,2 0 5,0-2 4,2 0 5,0-1 2,0 0-1,0 0 1,0 0-1,1 0 1,4 1-1,2-1 1,3 0 0,1 0 0,0 0 1,-2 0 1,-1 0 0,0 0 1,-2 1 0,-1-1 1,0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7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46750 27547 681,'8'-8'1,"2"0"2,0 0 1,1 1 3,1 0 1,-1 2 1,1 2 0,0 2 1,-1 2 5,-1 4 10,0 2 9,-2 3 9,-2 4 0,-2 1-8,-4 5-11,-2 2-8,-4 1-6,-2 1-2,-3-1-3,-3 0-1,-2 0-2,2-3-1,1-1 0,1-3 0,4-3-1,8-6 1,8-6-2,8-6 1,4-5-5,2-6-8,3-4-8,1-4-8,1-3-4,-3 3 1,-1 1 1,-3 3 1,-1 1-1,-3 3-1,-1 1-3,-2 3-1,-3 1 1,-1 2 5,-2 2 6,-2 2 6,-2 1 3,0-2 4,-2 0 3,0-1 3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8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47083 26596 553,'-7'-8'2,"0"2"4,2 1 3,1 0 4,0 4 7,0 6 9,0 6 9,0 6 10,1 3 2,0 2-7,2 3-7,0 1-6,0 3-5,-2 3-5,-2 2-5,-1 4-4,-2 1-1,0 0 0,0 0 2,0 0 0,1-2-4,1-3-13,0-5-11,2-4-12,1-6-13,2-10-12,2-10-12,2-10-14,1-5 2,0-1 16,0-1 15,0-1 15,0-2 12,1 1 7,2-2 7,0-1 6,1 1 8,0 5 5,0 3 6,-1 4 7,1 3 3,2 1 3,0 0 3,1 2 1,2 0 1,0 0-4,1 0-3,1 0-2,0 1-6,-1 0-6,-1 2-6,0 0-7,-2 1-7,1-2-8,0 0-7,-1-1-9,0-2-7,-2 0-9,-2-2-8,-2 0-8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8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47691 26424 507,'-1'-21'4,"-1"5"5,0 5 7,-1 5 7,-1 3 6,2 3 6,0 4 7,2 2 6,-1 3 0,0 4-5,-2 2-5,0 3-6,-1 3-4,0 5-5,0 3-3,1 5-4,-1 1-3,0 0-3,0 0-2,0 1-2,-1 3-5,-2 10-6,-2 8-8,-1 9-7,-1 0-3,2-7 0,2-8-1,2-8 0,1-5-5,-2 0-10,0-1-10,-1-1-10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18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47828 27366 657,'8'-7'9,"1"2"8,2 2 6,0 2 8,0 2 3,-3 2-3,-1 2-1,-2 2-2,-2 2-3,0 3-4,-2 3-5,0 3-4,-2 2-2,0-1 2,-2 1 1,0 0 2,-2-3-3,0-1-8,-1-4-8,-1-3-8,1-1-4,6 0-3,4 0-3,6 0-1,1-1 0,1-1 4,-1-1 4,1 0 5,-2-1 3,-2 2 3,-4 0 2,-2 1 3,-4 3 1,-2 4 0,-4 3-1,-2 5 1,-2 0-2,-3-1 0,-2-3-2,-1-1-2,-1-2-2,1-3-3,1-1-4,1-2-3,1-2-6,2-2-8,3-3-8,1 0-7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0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48953 26820 548,'-7'-7'55,"-1"0"-10,0 2-11,0 1-9,0 1-7,-2 3 0,0 4-2,-1 2-1,-1 3-1,1 2 0,-1 2 0,0 1 0,1 2-1,0-1-1,2 1 0,1 0 0,0 0-2,0 3-1,0 1-2,1 3-1,0-1 0,2-2 1,2-1 2,2-2 0,2-3-1,4-3-5,2-3-5,3-2-4,2-3-2,0 2-2,0-2 0,-1 1-1,2-1-2,2-4-3,1-2-3,3-3-3,0-4-3,-1 0-3,-1-3-3,-1-1-4,-1-3 0,0-3 1,-2-4 1,-1-1 2,0-3 2,0 1 2,-1 0 4,1 0 1,-2 0 4,-2 1 4,-4 1 3,-2 1 3,-2 2 4,2 3 2,0 3 2,1 3 3,1 5 12,-2 6 23,0 7 23,-2 8 22,0 2 4,-2 1-17,0 0-17,-2-1-17,0 4-10,-2 5-1,0 6-2,-1 6-2,-1 2-4,0-2-6,1-2-6,-1-1-7,1-3-6,2-4-7,2-2-7,2-3-7,0-6-9,0-10-8,-2-10-10,0-10-10,0-5 1,2-3 9,2-1 10,2-2 8,0 0 9,0 3 6,-2 3 7,0 3 6,0 2 5,2 2 5,2 3 3,2 1 4,1 2 6,-1 2 8,1 2 8,0 2 8,0 1 2,2 0-4,0 0-3,1 0-3,1 0-6,0-2-6,-1 0-6,1-1-7,-1-1-4,-1 2-3,0 0-3,-2 2-2,-1-1-7,0-2-12,-2-2-12,0-2-11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0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50023 26455 537,'0'-13'32,"0"6"9,0 6 8,0 6 8,-1 4-1,0 3-9,-2 4-9,0 2-10,-2 3-6,0 2-2,-1 4-2,-1 3-3,-1 3-2,0 1-2,0 2-3,1 2-1,-1 2-7,0 2-7,0 2-9,0 2-9,1-1-5,-1-2-4,0-4-3,0-2-3,1-4-1,1-3 1,0-5 1,2-3 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1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50350 27450 661,'14'0'60,"-1"0"-8,-2 0-6,-2 0-8,-1 2-6,-1 4-6,1 3-6,0 5-6,-2 2-2,-2 1-1,-4 1 0,-2 2-1,-3-1-4,0 1-6,-1-1-9,-2 1-7,1-2-2,-1-1 1,0-3 1,0-1 2,1-2 1,0-1 2,2 0 2,1-2 1,1-1 1,4-2-1,2-3 1,4 0-1,2-4-2,3 0-2,3-3-5,3-2-2,2-2-6,1-3-4,1-4-6,1-2-6,-2 0 1,-3 3 8,-4 3 8,-4 3 8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1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51328 27149 502,'7'-15'2,"0"2"4,-2 3 3,0 1 4,-3 4 10,-4 6 13,-4 6 16,-4 6 14,-2 3 1,1 3-11,-1 1-13,0 3-12,1 0-8,2 2-4,3 1-5,1 1-4,1-2-3,2-3 0,0-4 0,2-5 0,3-4-9,6-4-13,5-6-15,7-4-14,1-5-6,-1-6 5,-3-4 5,-1-4 3,-3-3 5,-2 1 3,-4 1 4,-3 1 4,-1 0 2,0-1 2,0-1 3,0 0 1,-1 1 4,-2 5 4,-2 4 6,-2 6 4,-2 4 7,0 1 7,-1 2 8,-1 2 8,2 1 0,7 0-8,8 0-7,6 0-9,2-1-5,-1 0-4,-2-2-4,-2 0-4,-2 0-1,1 2 0,0 2 0,0 2 1,-2 2 3,-3 2 5,-3 1 5,-2 3 6,-3 2 1,0 1 0,-2 3 0,0 2-1,-2 1-1,-2 1-3,-1 1-1,-3 1-3,0-1-2,0-3-2,2-3-1,1-3-2,2-2-5,6-1-7,4 0-9,6-2-7,2-2-4,1-4 2,1-4 0,1-4 2,1-2 2,2-2 3,0 0 3,1-1 4,-1-2 0,-1 0-1,-2-1-2,-3-1 0,-1 0 1,-2 1 4,-2 1 4,-2 1 4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1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52862 26452 517,'0'-21'-14,"0"3"14,0 4 14,0 5 14,0 4 13,0 8 11,0 6 13,0 7 11,0 5-3,0 5-15,0 3-16,0 5-16,-1 6-11,0 11-8,-2 12-8,0 9-7,-2 8-9,-2 2-10,-1 4-11,-3 3-11,1-8-7,3-18-5,2-17-4,4-17-5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7"/>
    </inkml:context>
    <inkml:brush xml:id="br0">
      <inkml:brushProperty name="width" value="0.02265" units="cm"/>
      <inkml:brushProperty name="height" value="0.02265" units="cm"/>
      <inkml:brushProperty name="color" value="#FED406"/>
    </inkml:brush>
  </inkml:definitions>
  <inkml:trace contextRef="#ctx0" brushRef="#br0">73650 15894 971,'10'-16'1,"3"-1"5,4-1 3,5 0 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67250 33750 1000,'30'21'0,"-1"-5"0,-3-5 0,-1-4 0,-3-4-5,-1-1-10,-3 0-9,-1-2-10,0 0-2,1 0 7,3 0 7,1 0 7,4 0 4,3 0 3,4 0 3,5 0 3,2 0 0,4 0 1,3 0-1,2 0 1,2 1-1,2 0 0,0 2 0,2 0 1,-5 0-1,-6 0 0,-9-2 0,-8 0-1,-4-1 0,-3 2 1,-1 0-1,-2 2 2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8"/>
    </inkml:context>
    <inkml:brush xml:id="br0">
      <inkml:brushProperty name="width" value="0.04312" units="cm"/>
      <inkml:brushProperty name="height" value="0.04312" units="cm"/>
      <inkml:brushProperty name="color" value="#FED406"/>
    </inkml:brush>
  </inkml:definitions>
  <inkml:trace contextRef="#ctx0" brushRef="#br0">53946 14866 510,'-8'-12'59,"2"8"-4,1 8-4,1 8-4,1 5-4,0 3-6,2 3-5,0 3-4,1 1-5,0 0-2,0 1-3,0-1-2,1 1-3,0 3-1,2 1-2,0 2-1,0 3-3,-1 5-1,0 2-2,-2 5-2,0 1-2,-2-2-5,0-2-3,-1-2-5,0-3 0,0-6 2,2-4 1,0-5 2,1-10-9,-2-14-19,0-15-21,-1-15-20,-1-6-2,2 5 16,0 3 14,2 5 17,0 1 8,2 1 4,0-1 2,2 1 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8"/>
    </inkml:context>
    <inkml:brush xml:id="br0">
      <inkml:brushProperty name="width" value="0.05238" units="cm"/>
      <inkml:brushProperty name="height" value="0.05238" units="cm"/>
      <inkml:brushProperty name="color" value="#FED406"/>
    </inkml:brush>
  </inkml:definitions>
  <inkml:trace contextRef="#ctx0" brushRef="#br0">53866 14588 420,'-7'-36'-4,"2"9"10,2 7 9,2 9 10,2 3 4,4 0 1,2 0 2,3 1 1,4-1-1,4 2-5,3 1-5,5 0-4,3 2-3,2 0-2,4 2-1,3 0-3,2 1 0,2-2-2,2 0 0,2-2 0,1 1-2,-2 1 0,0 0-1,-1 2-1,-2-1-1,-1-1 1,0 0-1,-1-1 0,-1-1 0,2 2-2,1 0 0,1 2-1,-3 0-1,-4 0-1,-5 0-1,-5 0 0,-3 1-2,3 2 1,0 2 1,1 2-1,-2 0 0,-2-1 0,-3-1-1,-2 0-1,-4 0 5,-3 4 7,-3 2 8,-2 3 8,-3 2 3,-1 0-2,0-1-2,-1 1-2,-2 1-1,-1 3-1,0 3-1,-1 3-1,-2 1-2,0-1 0,-1-1-1,-2-1-1,1 1-1,1 4-2,0 5 0,2 3-2,0 2-1,0 0-1,0 0-1,0 0-3,1 0 0,0 1-3,2-1-1,0 0-2,1-1-1,0 0-2,0-1-1,0-1-1,0-3-3,0-4-7,0-4-6,0-3-6,0-3-7,0-3-9,0-1-8,0-2-9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29"/>
    </inkml:context>
    <inkml:brush xml:id="br0">
      <inkml:brushProperty name="width" value="0.03543" units="cm"/>
      <inkml:brushProperty name="height" value="0.03543" units="cm"/>
      <inkml:brushProperty name="color" value="#FED406"/>
    </inkml:brush>
  </inkml:definitions>
  <inkml:trace contextRef="#ctx0" brushRef="#br0">54489 17612 620,'-5'-15'6,"6"3"10,6 1 11,6 2 11,5 3 5,8 1-1,7 2-1,7 2 0,5 1-5,2 0-6,3 0-7,4 0-8,1 1-4,1 2-4,2 2-4,0 1-3,-1 2-4,-1 2-7,-2 0-6,-2 1-5,-5 0-7,-6-1-3,-7-1-6,-7 0-5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30"/>
    </inkml:context>
    <inkml:brush xml:id="br0">
      <inkml:brushProperty name="width" value="0.04633" units="cm"/>
      <inkml:brushProperty name="height" value="0.04633" units="cm"/>
      <inkml:brushProperty name="color" value="#FED406"/>
    </inkml:brush>
  </inkml:definitions>
  <inkml:trace contextRef="#ctx0" brushRef="#br0">9002 31475 474,'-9'-7'4,"-2"0"6,-2 2 7,-1 1 6,1 0 6,6 2 3,6 0 5,6 2 3,6 0-1,5 0-4,7 0-6,5 0-4,5 0-5,1 0-3,2 0-3,2 0-3,3 0-2,1 0 1,2 0 1,2 0 0,0 0 0,0 0-2,-2 0-1,0 0-2,-1 0 0,0 2 0,0 0 1,1 2 0,0-1-1,2 1-2,2 0-2,2 0-3,0-1 0,-1-2-1,0-2 0,-1-2 0,-2 0-1,-2 0 0,-2 2-1,-2 0 0,-1 2 0,-2 0 1,0 2 0,-1 0 1,-1 1 0,-2 0 1,0 0 1,-1 0 2,0 0-1,1 0 2,1-1 0,1 1 0,0-1 0,2-4 0,1-2 0,1-3 0,0-3 0,0 0-1,0-1 1,0-1-1,1-1 0,1 0 1,0 0-1,2 1 1,0 0-1,0 2 0,0 2-1,0 2 0,0 1 0,-2 1 0,0-1 0,-1 0 1,-1 0 1,-2 2-1,0 0 0,-1 2 0,-2 0-1,-2 2 0,-1 0 0,-3 2 0,-2-1-2,-5-1-1,-3 0-2,-4-1-1,-3-1-1,1 0-2,0 0-1,0 0-1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31"/>
    </inkml:context>
    <inkml:brush xml:id="br0">
      <inkml:brushProperty name="width" value="0.04494" units="cm"/>
      <inkml:brushProperty name="height" value="0.04494" units="cm"/>
      <inkml:brushProperty name="color" value="#FED406"/>
    </inkml:brush>
  </inkml:definitions>
  <inkml:trace contextRef="#ctx0" brushRef="#br0">29835 26178 489,'-14'-10'40,"3"12"14,3 12 12,3 11 13,1 6-2,2-1-17,0-2-16,2 1-18,0 0-9,0 6-2,0 4-3,0 6-1,0 1-4,0 0-5,0-2-3,0 0-5,-1-3-4,0-2-5,-2-3-4,0-4-5,-1-2-2,1-3 0,-1-3-1,0-3 0,1-3-5,2-3-8,2-3-10,2-2-9,1-4 0,0-4 9,-1-4 9,1-4 8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32"/>
    </inkml:context>
    <inkml:brush xml:id="br0">
      <inkml:brushProperty name="width" value="0.05617" units="cm"/>
      <inkml:brushProperty name="height" value="0.05617" units="cm"/>
      <inkml:brushProperty name="color" value="#FED406"/>
    </inkml:brush>
  </inkml:definitions>
  <inkml:trace contextRef="#ctx0" brushRef="#br0">30000 25775 391,'0'-14'3,"0"1"4,0 2 5,0 2 5,2 1 3,6 1 3,4-1 3,5 0 2,4 1 0,3 2-4,3 2-3,3 2-4,3 1-3,2 0-1,4 0-2,3 0-1,1 0-2,2 0 0,0 0-1,2 0-1,0 0 0,0 0-2,0 0-1,0 0-1,0 0-1,-2 0 0,0 0 0,-2 0 0,0 1-1,1 0 0,-1 2-1,0 0-1,-1 0 0,-2 0 0,-2-2-1,-1 0 1,-2-1-1,2 0 1,1 0 1,0 0 0,1-1 1,-1 0-2,-2-2 0,0 0-1,-1-1 1,1 0 0,-1 0 0,0 0 2,0 1 0,-1 1 0,-1 0 2,-1 2 0,-1-1 1,2-1 0,1 0 1,1-1-1,1-1 0,2 2 1,2 0-1,2 2 1,0 0-1,-3 0 0,-4 0-1,-2 0-1,-3 0 0,-1 2 1,-3 0 0,-1 2 2,-3 0-1,-3 0 0,-3-1 0,-2 1-1,-4 1 4,-1 2 6,-2 2 7,-2 2 6,-2 1 2,-2 1-2,-2 1-3,-2 2-3,-2 0-2,0 3-2,-1 1-2,-2 3-2,1 0-2,1-1-1,0-1-2,2-1-1,0 1-1,2 3 0,0 3 0,2 3 0,0 1-1,0 2-3,0 1-1,0 1-4,0 0-1,0 2 0,0 1-2,0 0 0,0 2-1,2-1-3,0 0-3,2 0-1,-1-2-3,0-4-3,-2-4-2,0-3-4,-1-4 1,0-3 2,0-3 2,0-2 3,-2-3-7,0-1-14,-3-1-15,-2 0-15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32"/>
    </inkml:context>
    <inkml:brush xml:id="br0">
      <inkml:brushProperty name="width" value="0.04393" units="cm"/>
      <inkml:brushProperty name="height" value="0.04393" units="cm"/>
      <inkml:brushProperty name="color" value="#FED406"/>
    </inkml:brush>
  </inkml:definitions>
  <inkml:trace contextRef="#ctx0" brushRef="#br0">30112 28791 500,'-30'0'3,"1"0"3,3 0 5,2 0 4,6-2 8,14 0 12,12-3 11,13-2 11,10 0 1,7 1-9,6 0-9,8 2-10,6 1-6,7 0-3,7 2-2,7 0-3,5 1-3,2 0-2,4 0-2,3 0-3,3 0-2,4 0-1,3 0-2,5 0-2,2 0-4,2-2-6,0 0-7,1-1-5,-1-1-6,-1 0-4,-2 0-3,-2 0-5,-5 0 1,-7-2 4,-6 0 5,-7-1 3,-11 0 0,-13 1-6,-14 0-5,-13 2-6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44"/>
    </inkml:context>
    <inkml:brush xml:id="br0">
      <inkml:brushProperty name="width" value="0.02385" units="cm"/>
      <inkml:brushProperty name="height" value="0.02385" units="cm"/>
      <inkml:brushProperty name="color" value="#6ADCAB"/>
    </inkml:brush>
  </inkml:definitions>
  <inkml:trace contextRef="#ctx0" brushRef="#br0">63592 13079 922,'-37'-21'5,"6"5"9,4 5 10,5 5 11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50"/>
    </inkml:context>
    <inkml:brush xml:id="br0">
      <inkml:brushProperty name="width" value="0.04518" units="cm"/>
      <inkml:brushProperty name="height" value="0.04518" units="cm"/>
      <inkml:brushProperty name="color" value="#6ADCAB"/>
    </inkml:brush>
  </inkml:definitions>
  <inkml:trace contextRef="#ctx0" brushRef="#br0">54842 7382 486,'-8'-15'4,"0"4"4,0 3 7,0 3 5,-1 1 5,-2 2 4,-1 0 5,-3 2 4,0 1-1,-1 3-5,0 4-6,1 2-6,-1 3-3,0 0-2,1 1-1,-1 1-2,1 1-1,0-1-2,2 1 0,1 0-1,0 1-1,-2 3-2,0 3-2,-1 3-2,1 2 0,1 2 1,2 3 0,2 1 1,2 0-1,1-2 1,0-1-2,2-3 0,0-1-1,2-1 0,0-1 0,2-1 0,0 0 1,0 3 1,0 1 2,0 3 2,0 0 0,0 0 0,0 1-2,0-1 1,0 0-2,0-2-1,0 0-2,0-1 0,0 0 0,0 1 2,0 1 1,0 1 2,0-1 1,2 0 0,0-1-2,2-1 1,0-2-1,2-1-1,0-3 1,1-1-1,1-3-1,2-1-1,0-2-2,1-2-2,1-2 0,0-1 2,0-1 2,-1 0 1,1-1 1,0-1-1,0 1 0,-1 0-1,2-1-1,0-2 1,1-3-1,1 0-1,1-2 1,1 0 0,2 0 2,0 0 0,0 0 0,-1 0 0,-1 0-1,-1 0 0,0-2-2,1 0 0,2-3-2,0-2-2,0-1 1,1-2-1,-1 0 1,1-1 0,-2-2 0,-1 0-1,-2-1 0,-2-1 0,-1-2-1,1-1 1,1-3-1,1-1 1,0-3 1,0-1-1,-2-3-1,-1-1 1,0-2 0,0-1 0,-1 0 0,1-2 1,0 0-1,0 0-1,-1-1-1,1 1-1,-2 1 0,-2 4 0,-4 2 2,-2 3 0,-3-2 2,-1-5 0,0-6 2,-1-6 0,-1-3 0,0 0 0,0 0-3,0 0 0,0 2 0,0 4 3,0 4 3,1 4 2,-2 1 2,0 1-1,-2 0 0,0-1 0,-1 1-1,0 2 0,1 0 0,-1 1-1,0 1 0,0 3 1,0 1 0,0 3 1,1 1 0,-1 3-1,0 1 0,0 2 0,0 2-1,-2-1 0,0 0 1,-1 0-1,-2 2 0,0 3 0,-1 2-1,-1 4 0,-1 2 0,-1 4-1,-2 2 1,1 3-1,-2 3 0,0 0-2,1 1-1,-1 1-2,0 1 0,-1 0-1,-1-1 1,-1 1-1,0 0-3,1 1-4,1 1-6,1 1-6,1 1-3,3-1-2,1 1-3,2 0-2,2-3-2,3-1-2,1-4-2,2-3-1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39:52"/>
    </inkml:context>
    <inkml:brush xml:id="br0">
      <inkml:brushProperty name="width" value="0.04726" units="cm"/>
      <inkml:brushProperty name="height" value="0.04726" units="cm"/>
      <inkml:brushProperty name="color" value="#6ADCAB"/>
    </inkml:brush>
  </inkml:definitions>
  <inkml:trace contextRef="#ctx0" brushRef="#br0">8587 13799 465,'-9'-8'4,"-2"-1"6,-1-2 8,-3 0 6,-1 1 5,-1 3 2,-1 2 2,-1 4 1,-2 1 0,-2 2-6,-1 0-5,-2 2-5,-3 2-3,-3 7-1,-3 6-3,-3 5-1,-1 4-1,0 3 1,0 1 1,0 3 0,0 0-2,-1 2-4,1 0-4,0 2-5,1 0 0,1 0 0,3 1 3,2-1 1,2-1 1,3 0 2,3-2 2,3 0 1,2-1 1,3 1 0,1-1 1,3 0-1,1 0 0,4-2 0,2 0-1,4-1 0,2-2-1,2-1-1,2-3 0,2-1-1,3-3-1,5-1 0,5-3-1,5-1 1,3-3-1,3-1 1,1-2 0,3-2 1,1-2-1,2-2 0,2-3-1,2 0-1,3-5 0,4-2 0,4-5 0,4-4 2,2-3-1,0-1 2,-1-3 1,1-1 1,-1-1 0,-1-1 0,0 1 0,-2-1 0,0 0-1,0-3-1,0-1 1,0-2-2,-2-2-1,-3-1-2,-2-1-2,-3 0-4,-6 2-2,-8 7-4,-7 7-5,-9 7-3,-6-4-1,-4-12 5,-6-12 5,-4-13 3,-4-7 4,-4 2 0,-2 1 2,-3 1 0,-2 2 2,-3 4 2,-1 4 1,-3 4 1,1 4 1,1 5-1,3 5 0,1 5 0,1 4-2,-1 3 1,-1 3-1,-1 3 0,-3 1 0,-3 0-2,-4 0-1,-4 0-2,-3 2 0,1 2-1,0 4 0,0 3-2,0 3 0,0 7-3,-1 5-1,1 7-3,0 3 0,0 3 0,0 1 0,-1 2 2,4 2-4,8 1-6,6 0-8,7 2-6,4-4-4,4-7-1,2-9-1,4-7-1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58313 38443 1000,'-22'-8'0,"6"2"0,5 1 0,5 0 0,2 3-7,2 2-11,0 4-12,2 2-12,0 1-2,2-2 10,0-2 10,2-2 9,0-1 6,2 0 3,0 0 1,1 0 2,1 0 1,-2 0 1,-1 0 0,0 0 0,-2 0 1,-1 2 0,0 0-1,-1 2 1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1"/>
    </inkml:context>
    <inkml:brush xml:id="br0">
      <inkml:brushProperty name="width" value="0.04335" units="cm"/>
      <inkml:brushProperty name="height" value="0.04335" units="cm"/>
      <inkml:brushProperty name="color" value="#6ADCAB"/>
    </inkml:brush>
  </inkml:definitions>
  <inkml:trace contextRef="#ctx0" brushRef="#br0">10900 14250 507,'0'24'167,"2"1"-39,0 1-41,2 0-39,-1 0-23,1-5-6,0-3-7,0-5-5,-1 0-8,1 1-8,0 3-9,0 2-7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2"/>
    </inkml:context>
    <inkml:brush xml:id="br0">
      <inkml:brushProperty name="width" value="0.03882" units="cm"/>
      <inkml:brushProperty name="height" value="0.03882" units="cm"/>
      <inkml:brushProperty name="color" value="#6ADCAB"/>
    </inkml:brush>
  </inkml:definitions>
  <inkml:trace contextRef="#ctx0" brushRef="#br0">8640 15494 566,'-5'-16'54,"7"0"-3,8 1-5,6-1-4,3 2-4,-3 5-4,-1 3-4,-2 4-4,-2 2-4,1 0-3,0 0-4,-1 0-3,0 2-4,-2 4-1,-2 3-2,-2 5-2,-3 2 0,-2 1 1,-4 1 1,-2 1 2,-3 1-4,0-1-13,-1 1-10,-1-1-12,0-1-2,0-3 5,2-2 5,1-4 6,3-3 4,6-4 3,6-4 3,5-4 4,6-4 4,5-3 6,5-5 5,5-3 6,1-2-2,0 2-12,-1 3-10,-1 2-11,-3 1-11,-6 4-12,-4 3-11,-4 3-12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3"/>
    </inkml:context>
    <inkml:brush xml:id="br0">
      <inkml:brushProperty name="width" value="0.04631" units="cm"/>
      <inkml:brushProperty name="height" value="0.04631" units="cm"/>
      <inkml:brushProperty name="color" value="#6ADCAB"/>
    </inkml:brush>
  </inkml:definitions>
  <inkml:trace contextRef="#ctx0" brushRef="#br0">35400 18200 475,'0'15'155,"0"-1"-32,0-1-34,0-1-31,0 1-22,0 0-7,0 1-9,0 1-8,0 1-10,2-1-9,0 1-11,2-1-11,-1 0-6,1-1-4,0-1-4,0 0-4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3"/>
    </inkml:context>
    <inkml:brush xml:id="br0">
      <inkml:brushProperty name="width" value="0.03955" units="cm"/>
      <inkml:brushProperty name="height" value="0.03955" units="cm"/>
      <inkml:brushProperty name="color" value="#6ADCAB"/>
    </inkml:brush>
  </inkml:definitions>
  <inkml:trace contextRef="#ctx0" brushRef="#br0">32700 20728 556,'21'-14'91,"-3"2"-19,-4 4-19,-4 3-18,-2 2-11,1 0-3,1 2-1,2 0-3,-1 2 0,-1 4 0,-1 2 1,0 4 1,-3 1-3,-1 1-3,-2 1-6,-2 1-3,-1 0-5,-2-1-3,0-1-4,-2 0-2,0-2-1,-2-1 5,0 0 2,-1-2 4,5-3 3,10-6 1,11-6 1,11-6 2,5-3-2,0-3-6,0-2-4,0-1-5,-2 0-6,-5 3-7,-5 3-6,-5 3-7,-3 2-8,-1 0-7,-1 2-9,0 1-8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9"/>
    </inkml:context>
    <inkml:brush xml:id="br0">
      <inkml:brushProperty name="width" value="0.03089" units="cm"/>
      <inkml:brushProperty name="height" value="0.03089" units="cm"/>
      <inkml:brushProperty name="color" value="#6ADCAB"/>
    </inkml:brush>
  </inkml:definitions>
  <inkml:trace contextRef="#ctx0" brushRef="#br0">55100 6150 712,'14'0'98,"-1"2"-21,-2 0-21,-2 2-23,-2 0-15,-1 1-12,0 2-12,-2 0-11,2 1-4,2 1 4,3 2 4,3 0 4,1-1 3,-1-1 2,-1-2 2,0-2 3,-1-1 2,-1 2 1,1 0 3,0 1 1,-1 1 2,-1 0 0,-1 0 0,0-1 0,-3 1-13,-4-2-24,-4-1-25,-4 0-26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09"/>
    </inkml:context>
    <inkml:brush xml:id="br0">
      <inkml:brushProperty name="width" value="0.0389" units="cm"/>
      <inkml:brushProperty name="height" value="0.0389" units="cm"/>
      <inkml:brushProperty name="color" value="#6ADCAB"/>
    </inkml:brush>
  </inkml:definitions>
  <inkml:trace contextRef="#ctx0" brushRef="#br0">55100 5781 565,'23'0'88,"-1"-2"-17,-1 0-18,-1-2-17,-1 0-11,-3 1-3,-1-1-3,-2 0-3,-2 0-4,1 2-6,0 0-5,0 2-5,-2 1-3,-3 4 0,-2 2-1,-4 3 1,-2 3-2,0 0-1,-2 1-1,0 1-3,-2 2 1,-4 1 0,-2 3 2,-3 1 0,-1 0 1,1-3 3,1-3 2,0-2 2,2-3 2,3-1 3,1 0 2,2-2 2,3-1 1,2-2-1,3-3 0,4 0-1,2-2 0,1 0-1,3 0 0,2 0-1,1 0 1,1 0 3,1 0 2,1 0 1,-1 1 1,-3 3-4,-2 4-2,-4 2-2,-2 2-2,-2 0 2,-3-1 0,0 1 2,-2 0 0,0 0 1,0-1 0,0 1 1,-2-1 1,0-1 1,-3 0 2,-2-2 2,-2 0 0,-2 2-2,-2 0-2,-1 1-2,-1 0-1,1 0-3,1-2-1,0-1-2,1 0-1,1 0-3,-1 0-2,0 0-2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0"/>
    </inkml:context>
    <inkml:brush xml:id="br0">
      <inkml:brushProperty name="width" value="0.03349" units="cm"/>
      <inkml:brushProperty name="height" value="0.03349" units="cm"/>
      <inkml:brushProperty name="color" value="#6ADCAB"/>
    </inkml:brush>
  </inkml:definitions>
  <inkml:trace contextRef="#ctx0" brushRef="#br0">53386 5420 656,'0'-11'10,"-2"8"17,0 9 19,-1 10 18,-2 4 2,0 2-15,-2 3-16,0 1-15,0 0-9,0-3-4,2-3-2,1-2-4,0-3-1,0-1-1,0-1-1,0-1 0,1 0-1,2 0 2,2-1 0,2 1 1,3-1-1,4-2-2,3-3-2,5-1-3,1-2-2,-1-4-3,-1-2-4,-1-3-2,2-3-3,3-2-1,5-2-2,3-1-2,-1-1 0,-5 2 3,-7 3 2,-5 1 2,-3 1 1,0 0-1,0 0-2,0 1-2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0"/>
    </inkml:context>
    <inkml:brush xml:id="br0">
      <inkml:brushProperty name="width" value="0.03296" units="cm"/>
      <inkml:brushProperty name="height" value="0.03296" units="cm"/>
      <inkml:brushProperty name="color" value="#6ADCAB"/>
    </inkml:brush>
  </inkml:definitions>
  <inkml:trace contextRef="#ctx0" brushRef="#br0">53892 5350 667,'-14'2'24,"4"6"11,4 4 14,5 5 11,-1 5-1,0 7-14,-3 5-14,-2 6-15,-1 4-9,0 2-2,1 1-4,-1 3-1,0-3-3,2-10 1,1-8-1,1-9-1,0-4-11,0-1-22,0 1-24,0 0-23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1"/>
    </inkml:context>
    <inkml:brush xml:id="br0">
      <inkml:brushProperty name="width" value="0.03723" units="cm"/>
      <inkml:brushProperty name="height" value="0.03723" units="cm"/>
      <inkml:brushProperty name="color" value="#6ADCAB"/>
    </inkml:brush>
  </inkml:definitions>
  <inkml:trace contextRef="#ctx0" brushRef="#br0">51145 7000 590,'-6'9'117,"4"1"-26,4 3-25,4 2-24,1 0-16,0-1-6,-2-1-4,0 0-7,-1 0-2,1 3-1,1 3-1,2 3 0,-2-1-9,-4-3-16,-4-5-17,-4-3-15,-3-2-6,-4-2 5,-2-1 5,-3 0 5,0-2 4,1 0 1,2-2 4,3 0 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1"/>
    </inkml:context>
    <inkml:brush xml:id="br0">
      <inkml:brushProperty name="width" value="0.02479" units="cm"/>
      <inkml:brushProperty name="height" value="0.02479" units="cm"/>
      <inkml:brushProperty name="color" value="#6ADCAB"/>
    </inkml:brush>
  </inkml:definitions>
  <inkml:trace contextRef="#ctx0" brushRef="#br0">51450 6894 887,'8'-8'-2,"0"0"-3,-1 1-4,1-1-3,0 1 5,2 3 15,0 1 14,1 2 15,1 1 1,-1 0-12,1 0-12,0 0-12,-1-1-8,1 0-8,0-2-5,0 0-7,-2-1-5,-1 1-2,-2-1-4,-2 0-2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58945 37381 1000,'-14'-14'-66,"6"5"13,5 3 14,5 4 13,1 3 8,1 2 5,0 2 3,0 1 4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2"/>
    </inkml:context>
    <inkml:brush xml:id="br0">
      <inkml:brushProperty name="width" value="0.03931" units="cm"/>
      <inkml:brushProperty name="height" value="0.03931" units="cm"/>
      <inkml:brushProperty name="color" value="#6ADCAB"/>
    </inkml:brush>
  </inkml:definitions>
  <inkml:trace contextRef="#ctx0" brushRef="#br0">48934 5250 559,'-2'-26'33,"-3"10"2,-5 12 3,-4 11 3,-1 6-2,1 5-4,1 3-5,0 5-4,1 2-4,-1 2-2,-1 2-2,-1 3-2,0 0-1,2 0-1,3 0-1,1 1-1,1-2-1,2-2-2,1-2-2,0-1-3,2-4-2,2-1-2,2-4-2,2-3-2,2-3-3,2-1-2,2-2-1,2-2-3,1-3-1,1-3-1,1-2-1,1-4-1,1-2 0,2-5 1,0-4 1,1-3 2,-1-2 2,-1 0 0,-3 2 2,-1 1 2,-3 1 1,-2 1 1,-4 1 1,-2 0 2,-4 3 1,-2 3 1,-4 2 1,-2 4 0,-3 1 1,-3 2-1,-3 0-1,-3 2-1,-1 1-3,1 3-3,1 4-6,1 2-3,2 1-4,3-1-1,2-1-3,4 0-1,1-2-2,1-1-3,-1-1-1,0 0-3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3"/>
    </inkml:context>
    <inkml:brush xml:id="br0">
      <inkml:brushProperty name="width" value="0.03739" units="cm"/>
      <inkml:brushProperty name="height" value="0.03739" units="cm"/>
      <inkml:brushProperty name="color" value="#6ADCAB"/>
    </inkml:brush>
  </inkml:definitions>
  <inkml:trace contextRef="#ctx0" brushRef="#br0">30683 19766 588,'8'-7'79,"-1"2"-14,1 2-14,0 2-14,0 1-9,-1 2-4,1 0-4,0 2-3,-1 1-4,-1 5-2,0 4-1,-2 4-3,0 0-3,-2-1-6,0-3-5,-2-1-6,-1-1-2,-4 0 0,-2-1 0,-3 1 0,-1 0 1,0 0 1,2-1 1,1 1 1,2-2 8,4-3 13,4-2 15,4-4 14,3-1 1,3-2-9,3 0-10,3-1-10,0 0-7,-3 6-6,-2 2-4,-4 5-6,-3 2 0,-4 2 3,-4 0 2,-4 1 4,-2 1 2,-2-1-1,0 1 1,-1-1 1,-1 1 0,-2 0 2,0-1 3,-1 1 1,1-2 0,1-1 0,3-2-1,1-2 0,3-3-15,4-4-28,4-4-28,4-4-29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1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75475 17975 333,'49'20'167,"16"14"-1,16 14 1,15 16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69950 11710 999,'15'-9'0,"-1"0"0,-1-1 0,-1-1 0,-1 0 0,-3 3 0,-1 1 0,-2 2 0,-1 1-6,0 1-12,0-1-12,0 0-12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2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30539 19897 496,'8'-14'108,"0"2"-24,-1 4-24,1 3-24,1 1-13,3 2-3,4 0-2,2 2-3,0 1-3,-1 2 0,-2 2-2,-3 2-1,-1 1-3,0 3-5,-2 2-3,-1 2-5,-1 0-2,-2-1 0,-2-1-1,-2-1 0,-3 2 0,-6 2 0,-4 3 2,-5 3 0,-2 0 1,1-3 2,1-3 0,1-3 1,0-2 1,2 0 0,1-2 0,1-1 0,1 0 1,0-2 3,2-1 2,1 0 2,3-2 3,6 0 4,6-2 4,6 0 4,2-2 0,1 0-3,-1-2-3,1 0-4,0-1-1,-1 2-1,1 0-1,0 2 0,-1 0-1,-1 0-1,-1 0 1,-1 0-1,-2 2 0,-2 6-2,-4 4-1,-2 5-1,-4 1 0,0-3 0,-3-2 0,-2-4 1,-1 0 1,-2 1-1,0 3 0,-1 2 1,-1 0-1,-2-1-1,0-1-2,-1 0-1,0-2 0,-1-1 0,0-1 1,1 0 1,0-4-15,2-2-31,3-6-31,1-2-31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2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28144 20550 625,'-15'36'120,"2"-6"-27,3-6-27,1-5-26,2-4-17,0-1-6,2-1-7,1-1-5,3-1-5,7-2-1,7-2-2,8-2-1,2-3-3,2-3-1,1-2-2,1-3-1,0-2-3,-3 2-1,-2 1-2,-1 0-1,-3 2-2,-3 0 2,-3 2 0,-2 1 0,-4-2-4,-3 0-12,-2-3-11,-3-2-12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3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28715 20620 572,'-7'-12'24,"3"10"14,1 8 14,2 10 13,1 4 0,0 2-12,0 3-12,0 1-12,0 2-9,2 1-3,0 1-4,1 1-3,0-1-10,0 0-12,-2-1-14,0-1-13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3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26642 19850 582,'0'16'106,"2"-1"-23,0 1-23,2-1-22,0 1-14,1 0-3,1-1-3,2 1-5,0 0-1,0-1-1,-1 1 0,1-1 0,-1 1-4,-2 0-5,-3-1-5,0 1-6,-4-2-2,-2-1 1,-4-2 3,-2-2 0,-2-1 0,1-1-4,-1 1-4,1 0-4,-2-1-2,0-2-3,-1-3-2,-1 0-3,0-2 0,3 0-2,1 0 0,2 0-2,2-2 1,1 0-1,0-3-1,2-2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3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26900 19813 766,'16'-7'43,"-1"2"-1,1 3-1,-1 1-1,1 0-6,1 0-12,1-2-11,1 0-10,0-1-12,-3 1-8,-1-1-9,-2 0-10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24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24687 18837 554,'-14'-6'26,"3"6"4,3 4 3,2 6 3,2 3 0,-2 5-4,0 3-4,-1 5-3,-1 2-4,-2 2-1,0 3-2,-1 1-1,0 2-1,2 0-2,2 2-2,3 0 0,0-1-2,0-3 1,0-5 0,0-4-1,1-2 0,0-3-3,2-1-2,0-3-1,2-2-2,4-4-3,2-4 0,4-4-3,1-4-1,1-4-3,1-4-3,1-4-2,1-3-3,0-3 0,-1-3-1,1-2-2,-2-2 0,-1 1 1,-2 1 2,-2 1 0,-3 1 1,-3 3 1,-2 1 2,-3 3 2,-4 2 1,-2 4 2,-3 4 3,-4 5 2,0 3 1,-1 5-1,1 5 0,-1 6-1,0 2-1,1 2-5,-1 3-2,0 1-4,2 0-2,3-5 2,3-3 1,2-4 1,2-4-3,-2 1-6,0-2-7,-1 0-7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58981 37750 1000,'-14'7'-7,"5"-1"-11,3-1-12,4 0-12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38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28615 40500 440,'-7'11'195,"3"5"-45,1 7-47,2 5-45,1 4-29,2 0-11,0 2-11,2 1-13,-1-2-9,-1-4-7,0-3-9,-2-5-7,0-2-5,2-3-3,0-1-2,2-2-4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39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25427 40409 562,'-6'-8'6,"2"2"12,4 1 12,3 0 12,4 1 6,9 0 1,8 0 0,7 1 1,1 0-5,-6 3-9,-5 4-9,-6 2-10,-5 3-6,-1 4-4,-2 2-5,-2 3-2,-2 2-5,-2 1-2,-2 1-3,-2 1-3,-2-1-1,0-1 2,-1-3 2,-1-1 1,-1-2 3,2-1 5,1 0 3,0-2 5,4-1 1,4-2 0,5-3-2,6-1 0,4-3-2,5-6-3,5-4-2,5-5-3,2-4-6,0-1-10,0-3-8,1-1-11,-5 0-7,-6 5-6,-7 3-7,-6 4-6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0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18050 42266 628,'15'-7'38,"-1"2"0,-1 2 0,0 2 0,-2 1-2,-1 0-2,-1 0-2,0 0-3,-2 1-5,-1 2-4,-1 2-7,0 2-5,-3 2-2,-2 5-1,-3 4 0,-4 3 0,-1 1-2,-2-3-6,0-3-3,-1-3-5,0-2-2,1-2 4,0-2 3,2-2 3,5-2 3,10-1 3,10 0 3,9-1 3,3-1 0,-3 0-1,-5 0-3,-3 0-1,-4 1-3,-3 5-3,-3 4-3,-2 4-4,-5 2-3,-6 3-3,-6 1-3,-5 3-4,-4 0-4,1-1-6,-1-1-4,0-1-7,2-3-1,3-3 0,3-4 1,3-4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1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13828 43000 655,'-14'9'94,"2"3"-22,4 3-21,3 4-22,0 1-11,0 2-3,-1 2-2,-1 3-2,0-2-2,2-3 0,2-5 0,2-3 0,3-4-4,4-1-5,4-2-5,3-2-5,4-2-5,1-2-4,3-2-3,1-2-4,2-3-4,1-2-2,1-3-4,1-3-2,-2-1 0,-5 3 2,-5 1 4,-5 2 3,-3 2 2,0 1 4,-2 0 3,0 2 2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1"/>
    </inkml:context>
    <inkml:brush xml:id="br0">
      <inkml:brushProperty name="width" value="0.0297" units="cm"/>
      <inkml:brushProperty name="height" value="0.0297" units="cm"/>
      <inkml:brushProperty name="color" value="#00BFF3"/>
    </inkml:brush>
  </inkml:definitions>
  <inkml:trace contextRef="#ctx0" brushRef="#br0">14408 42900 740,'-10'29'135,"-2"12"-49,-3 12-47,-3 12-50,0-1-21,3-11 2,2-12 4,4-11 3,2-8-2,1 0-9,0-1-9,2 0-7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59079 42800 434,'0'17'168,"0"3"-37,0 3-37,0 3-38,-1 1-21,0 1-7,-2-1-5,0 0-7,-1 2-6,0 1-5,0 2-8,1 2-5,-1 1-3,0-3 0,0-2 1,0-1 0,0-4-13,1-4-28,-1-3-27,0-4-29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7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56100 45358 508,'22'-14'129,"-1"3"-27,-3 3-27,-1 2-27,-2 4-15,-1 2-6,-1 4-3,0 2-5,-3 3-5,-4 3-3,-5 4-4,-2 2-4,-4 1-5,-2 1-2,-2-1-5,-2 1-3,0-3-2,1-1 1,0-4 2,2-3 0,3-2 4,6-2 4,6-3 5,6 0 4,4-4 2,3-4-2,3-4-2,3-3-2,0-3-1,0 2 0,-1 1 0,-1 1-1,0 0-6,1-1-13,1-1-15,1-1-14,-2 0-8,-7 2-4,-5 3-4,-6 1-3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8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53528 42682 511,'34'-19'144,"-8"9"-31,-9 8-30,-8 10-32,-6 4-19,-1 3-8,0 1-9,-1 3-8,-3 0-5,-2-1-4,-4-1-3,-2-1-4,-1 0-1,1 0-2,0-1 0,2 1-2,0-2 2,1-1 4,-1-2 3,0-2 4,3-3 3,6-1 3,6-2 2,6-2 3,3-1 2,1 0-1,1 0-1,1 0 0,-1 0 0,-1 0-1,-3 0-1,-1 0 0,-3 4-3,-2 6-5,-4 7-7,-2 7-5,-5 3-5,-4-1-3,-5-1-3,-5-1-4,-5 1-4,-5 5-6,-5 3-7,-4 4-5,0-2-3,9-8 1,8-7 1,7-8 1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9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50088 42731 473,'-1'-13'22,"-2"3"3,-2 4 4,-2 4 3,-2 4 2,-1 4-3,-3 4-1,-2 3-2,0 4-3,1 1 0,1 3-3,1 2-2,0 0 0,0 2-2,0 1 0,1 1-1,0-1 0,4-1 0,2-3 2,4-1-1,2-2 0,2-3-4,2-1-2,2-2-4,4-3-3,7-1-3,7-2-2,7-2-2,3-2-3,0-2-2,0-2-1,1-2-3,-2-2-3,0-2-8,-1-2-6,-1-1-7,-3-2-5,-5 0-2,-5 0-4,-5 1-3,-4-1-1,-2 2 1,-4 1 1,-2 1 2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3:40:49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50468 42695 491,'-15'-13'36,"2"4"8,2 6 9,3 5 8,-1 5 1,0 7-5,-1 7-6,-1 7-6,-2 8-6,0 10-11,-1 10-8,-1 10-9,-1 7-10,0 6-9,1 6-10,-1 6-10,2-5-13,2-15-18,4-16-17,3-16-17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59040 38500 1000,'-28'0'-4,"7"2"-5,7 0-6,6 2-6,6 1-3,2 3-1,4 3 1,2 4-2,1-1 3,0-1 4,-2-2 4,0-2 4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59144 38750 1000,'-29'0'0,"7"0"0,5 0 0,7 0 0,3 1-5,2 4-8,2 2-8,2 3-9,2 1-1,2 0 6,2-2 5,2-1 6,0-1 4,-1-2-1,-1-2 0,0-2-1,-1-1 2,0 2 2,0 0 1,0 2 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59222 38464 1000,'-22'-7'0,"7"2"0,3 2 0,6 2 0,1 1-4,-2-2-8,-2 0-8,-1-2-7,0 1-1,4 1 6,4 0 6,4 2 6,3 0 3,2 0 0,1 0 0,3 0 0,1-1 0,0 0-2,-1-2-1,1 0-2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5:4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56562 35800 1000,'-20'16'0,"7"1"0,7 1 0,7 1 0,3 1-6,3 0-12,2-1-12,2 1-12,-1-3-1,-1-3 9,-2-4 10,-2-4 9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1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53200 48074 1000,'8'-1'0,"0"0"0,-1-2 0,1 0 0,1 0-7,2 2-11,2 2-12,1 2-12,1 1-2,-1 0 11,0 0 8,-2 0 11,0 0 5,0 1 2,-1 2 3,1 0 1,0 0 1,0-2 1,-1-3 0,1 0 0,0-2 1,0 2-1,-1 0 1,1 1 0,0 1 0,0-2 0,-1 0 0,1-2 0,-1 1 0,-1 0 0,0 2 0,-2 0 0,-1 1 0,0 0 0,-2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6:3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37730 32529 1000,'-13'-8'0,"3"0"0,5 1 0,3-1 0,2 1-7,2 1-11,0 0-12,1 2-12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2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68325 18510 1000,'-16'-1'0,"2"-1"0,1 0 0,1-1 0,1-1-5,1 0-7,0 0-9,2 0-7,1 1-2,0 0 7,2 2 8,1 0 6,0 0 4,2-2 3,0-2 1,2-1 3,0-2 0,0 2-2,0 1-1,0 0-2,0 2-1,2 0 1,0 2 1,2 0 0,-1 1 0,-1-2 1,0 0 0,-1-1 1,-1-2-1,0 2-1,0-1-1,0 0-1,0 0-1,1 2-2,2 0-1,0 2-2,0 0 0,0 2 2,-1 0 2,-2 2 2,0 0 2,0 0 0,0-1 0,0 2 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3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75375 23344 1000,'-37'-22'0,"5"2"0,5 5 0,5 1 0,4 4-6,1 3-10,2 2-11,3 4-10,2 1-3,6 0 9,4 0 6,6 0 9,1 0 4,-1 0 3,0 0 1,-2 0 3,0 1 2,0 2 0,0 2 1,0 2 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3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70450 4824 1000,'9'-1'0,"1"0"0,3-2 0,2 0 0,-1 0 0,-3 2 0,-3 2 0,-2 2 0,-2 1-7,0 0-11,0 0-12,0 0-12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4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88797 55200 1000,'-8'8'0,"2"0"0,1-1 0,0 1 0,1-1-6,1-1-10,-1 0-10,0-2-12,0 0 0,2 0 8,0 0 8,2 0 9,0-1 5,0-2 1,0-2 2,0-2 1,0 0 1,2 0 0,0 1 1,2 2 1,0 0 0,0-2 0,-1 0-1,1-2 1,0 0-1,0 1 1,0-1-1,0 0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4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73766 53244 1000,'-7'-1'-6,"2"0"-12,2-2-11,2 0-11,1-1-1,0 0 10,0 0 10,0 0 10,0 0 6,0 0 1,0 0 2,0 1 0,0-1 2,2 2-1,0 0 1,2 2 0,0-1-1,0 0 2,-1-2-1,2 0 0,-2-1 1,-1 0-2,0 0 0,-2 0-1,1 0 0,0 1-1,2-1 0,0 0 1,1 0-1,0 2 1,0 0 0,0 2 0,0 0 1,0 2 0,0 0-1,0 2 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5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67528 55750 1000,'-23'0'-7,"3"2"-11,1 0-12,3 2-12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5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55447 47800 1000,'-43'7'0,"11"-2"0,10-3 0,9 0 0,7-2-7,6 3-11,4 2-12,6 2-12,0 0-2,-1-2 10,-2-3 10,-2 0 9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5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55075 47750 1000,'-23'0'0,"3"0"0,1 0 0,3 0 0,1 0-7,4 2-11,3 0-12,3 2-12,1 0-2,2 3 10,0 2 10,2 2 9,0 0 6,2-3 3,0-1 1,2-2 2,0 0 1,0 0 1,-1 1 0,1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5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54290 48400 1000,'-22'0'-7,"5"0"-11,3 0-12,4 0-12,4 0-1,2 0 9,4 0 10,2 0 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6:5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55860 38100 1000,'-67'-18'0,"10"-6"0,8-4 0,10-4 0,8-2-7,7 3-11,8 3-12,9 3-12,4 2-2,3 1 10,4 1 10,2 1 9,4-1 6,6-5 3,4-3 1,5-4 2,0 1 1,-5 7 1,-5 6 0,-4 8 0,-3 4 1,1 1 0,1 0-1,2 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6:5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47500 26959 1000,'0'-16'-7,"2"3"-11,0-1-12,2 2-12,0 2-1,0 3 9,-1 2 10,1 4 9,1 0 6,0 0 3,1-2 1,2 0 2,-1-1 1,1 1 1,0-2 0,0 2 1,0-1-1,1 2 1,1 0 0,2 2 0,-2 0 0,-1 0 0,-2 0-1,-2 0 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7:0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85750 56788 1000,'7'-29'0,"-1"5"0,0 5 0,-2 5 0,2 2-6,2 0-11,3 0-10,4 1-12,-1 0-1,-1 2 8,-3 2 8,0 2 8,-4 1 5,-1 1 2,-2-1 3,-2 0 3,-1 0 1,2 2 0,1 0 1,0 2 0,1 0 0,0 0 0,0 0 1,0 0-1,0 0 1,1 0 0,2 0 0,0 0 0,0 0 0,0 0 0,-2 0 0,0 0 0,-1 0 0,1 2 0,2 0 0,0 2 0,0 0 0,-2 0-1,-3-1 1,0 1-1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2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18547 27113,'0'-16,"-8"-7,0-1,0 24,1 0,-1 0,0 0,8 8,0 0,0 0,0-1,0 1,0 0,0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16764 27663,'-32'0,"32"-8,0 0,-7 8,-1 0,-8-8,0 0,1 8,-1 0,8 8,0 0,-7-8,-1 0,-7-8,-1 0,8 8,1 0,-9 0,1 0,7 0,1 0,-1 0,0 0,1-7,-1-1,0 0,1 0,7 8,0 0,0 0,0 0,0 0,1 0,-1 0,0 0,0 0,0 0,0 8,1 0,-9-8,0 0,16 8,0-1,-8-7,1 0,-1 0,0 0,16 0,0 0,7 0,1 0,-8-7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16245 26600,'-16'0,"0"16,1-1,-9 1,1 0,-1 7,1 1,-1 7,1 0,-9 8,1 0,8-7,-1-1,8-8,1 1,7-8,0-1,8-7,0 0,0 0,0 0,0-1,0 1,0 8,0 0,16-1,-1 1,-7-8,0-1,8 1,-1 0,1 0,0 0,-1 0,1-1,0-7,-1 0,-7 8,0 0,0 0,0 0,0 0,-1-1,1 1,0 0,-8 0,0 0,-8-8,0 0,8-8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16950 25046,'0'-32,"8"17,0-1,0 0,-1 1,-7 7,0 0,8 0,0 0,0 1,0-1,7-8,1 0,0 1,-1-1,9-7,-1-1,-7 1,0-1,-8 1,-1-1,9 8,0 1,-8-9,0 1,7 7,1 0,-8 1,0-1,-1 16,1 0,0-16,0 1,8-1,-1 0,1 1,0-1,7-7,1-1,-1 8,1 1,-9 7,1 0,0-8,-1 1,1-1,0 0,7 1,1-1,-9 8,1 0,0-7,-1-1,1-7,0-1,-8 8,0 1,7-1,1 0,-8 9,0-1,7 0,1 0,0-8,-1 1,1-1,0 0,7-7,1-1,-1 1,1-1,-9 9,1-1,15-7,1-1,-9 1,1-1,7 1,1-1,-9 1,1-1,-1 8,1 1,7-1,0 0,1 1,-1-1,-7 0,-1 1,1-9,-1 1,-7 7,-1 0,9 9,-1-1,-7-8,0 0,15 1,1-1,-9 8,1 0,-1 1,1-1,7 0,0 0,-7 0,-1 0,1 1,-1-1,1-8,-1 0,1 1,-1-1,9-7,-1-1,-15 0,-1 1,1 7,0 1,-8 7,0 0,-1 8,1 0,0 8,0 0,0-8,0 0,-1 8,1-1,0-7,0 0,8 0,-1 0,1 0,0 0,-1 0,1 0,0 8,-1 0,-7-8,0 0,8 8,-1 0,-7-1,0 1,8 0,-1 0,-7 0,0 0,8 7,-1 1,-7 0,0-1,8-7,-1 0,1-8,0 0,-1 8,1 0,8-8,-1 0,-7 8,0-1,-1 1,1 0,-8 0,0 0,7-8,1 0,0 8,-1-1,-7 1,0 0,8 0,-1 0,1 0,0-1,-1 1,1 0,0 0,-1 0,1 7,0 1,-1 0,1-1,-8-7,0 0,0 8,-1-1,1-7,0 0,8 0,-1 0,-15 7,0 1,8-8,0 0,8 7,0 1,-9 0,1-1,8-7,0 0,-9 16,1-1,0 1,0-1,0-7,0-1,-1 1,1 0,0-8,0-1,0-7,0 0,-1 16,1 0,0-8,0-1,0 1,0 0,0 8,-1-1,9-15,0 0,-1 8,1 0,-8-8,0 0,0 8,-1 0,9 7,0 1,-8-8,-1 0,9 7,0 1,7-8,1 0,-8 0,-1-1,1 1,0 0,-9 0,1 0,8 0,0-1,-1 9,1 0,0-8,-1-1,-7 9,0 0,8 7,-1 1,1-9,0 1,-1 0,1-1,8 1,-1 0,1-8,-1-1,1 9,-1 0,-7-8,-1-1,9 17,0-1,-9-7,1 0,7-8,1-1,-8 9,-1 0,1 7,0 1,-1 7,1 0,-8-7,0-1,7-7,1 0,0-8,-1-1,9-7,-1 0,-7 0,0 0,-1 0,1 0,0 8,-1 0,-7 8,0-1,0-7,0 0,15 0,1 0,-1 0,1-1,7-7,1 0,-9 8,1 0,7 0,0 0,-15 0,0-1,7-7,1 0,-1 0,1 0,-1 0,1 0,-9-7,1-1,-8 8,0 0,0 0,-1 0,9 0,0 0,0 0,-1 0,1 0,0 0,-1 0,1 0,0 0,-1 0,-7 0,0 0,0 0,0 0,7 0,1 0,-8 8,0-1,7-7,1 0,-8 0,0 0,-24-7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15866 27091,'0'16,"-8"-16,0 0,8-8,0 0,0 0,0 0,8-7,0-1,15-7,1-1,-1-7,1-1,-1-15,1 0,-1 24,1-1,7-30,0-1,1 16,-1-1,1-7,-1 0,8-7,0-1,0 8,1 0,-9 16,0-1,1 9,-1-1,0 1,1-1,-1 1,0-1,1-15,-1 0,8 0,1 0,-17-1,1 1,-1 8,1 0,-9 15,1 0,-8 1,0-1,7 8,1 0,-8-7,0-1,7 0,1 1,-8 7,0 0,-8 16,0 0,-16 23,0 0,1-15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15070 16941,'0'-31,"0"23,0 0,0-8,0 1,0-1,0 0,0 8,0 1,0-1,0 0,-8 8,0 0,0 0,0 0,8 16,0-1,0 9,0-1,-8 16,1 1,7-1,0 0,-8 0,0 0,0-7,0-1,0 16,1 0,-1 8,0-1,0 1,0 0,8 8,0-1,-8-7,0 0,8-8,0 0,0 8,0 0,0-1,0 1,-7-8,-1 0,-8 0,0 0,9-8,-1 1,0 14,0 1,8 8,0-1,8 1,0 0,0-24,-1 0,-7-23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14813 25800,'0'31,"-16"24,0 0,9-8,-1 0,0-8,0 0,8 24,0-1,0 9,0-1,0-46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14215 36050,'0'16,"0"-9,0 1,0 0,0 0,0 0,0-1,0 1,0 0,0 0,0 0,-7-1,-1 1,8 0,0 0,8-8,-1 0,1-24,0 1,0 7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3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13915 18200,'0'16,"-7"93,-1 1,16 0,-1-1,1-54,0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1T10:06:54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47900 27100,'129'2,"1"1,-1 0,0 0,0-1,1 1,-1 0,1 0,-1-1,0 1,0 0,1 0,-1-1,0 1,1 0,-1-1,0 1,1 0,-1 0,0-1,1 1,-1 0,0-1,1 1,-1 0,0-1,0 1,1 0,-1 0,1-1,-1 1,0 0,0-1,1 1,-1 0,0 0,1-1,-1 1,0 0,1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28716 25545,'-16'0,"16"-8,0 0,0 0,0 1,0-1,0 0,0 0,0 1,8-1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27867 25281,'-32'-31,"24"31,1 0,-1 8,0 0,0-8,0 0,0 7,1 1,-17 0,0 0,17-8,-1 0,0 8,0 0,0-1,0 1,1-8,-1 0,8 8,0 0,0 8,0-1,-8 1,0 0,8-1,0 1,-8 7,0 1,1-16,-1-1,0 1,0 0,8 0,0 0,8-8,0 0,0 0,-1 0,1 8,0-1,0 9,0 0,-8-1,0 1,0-8,0 0,8-8,-1 0,1 0,0 0,-8-8,0 0,8 0,0 0,0 1,-1-1,1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27950 25700,'0'31,"0"1,0-1,0 0,0 0,0 1,0-1,8-7,0-1,-8-15,0 0,8-8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28166 26500,'0'31,"-8"-15,0 0,8-9,0 1,0 0,0 0,0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27685 23724,'-16'31,"16"-23,0 0,-8 15,0 1,8-1,0 1,-7 7,-1 0,8 1,0-1,0 8,0 0,0 0,0 0,0-7,0-1,0-7,0-1,0 16,0 0,0 8,0 0,0-7,0-1,0-8,0 0,-8 9,0-1,0-8,0 0,1 1,-1-1,8-7,0-1,0 1,0-1,0 1,0-1,0 0,0 1,0-1,0 1,8-8,-1-1,-7 9,0-1,0 9,0-1,0 0,0 1,0 7,0 0,0-8,0 1,0 7,0 0,0-8,0 1,0 7,0 0,-7-8,-1 1,8-9,0 1,-8 7,0 0,8 8,0 1,0-9,0 0,0 16,0 0,0-16,0 1,0-1,0 0,0 1,0-1,0 8,0 0,0-7,0-1,0-7,0-1,0 1,0-1,0 1,0-1,0 1,0-1,0 1,0-1,0-7,0-1,0 1,0 0,0-1,0 1,0 0,0-1,-8-7,1 0,7 0,0 0,0-16,0 0,0-39,0 0,0 0,0 0,-8-16,0 1,8-1,0 0,0 1,0-1,-8-7,0-1,8 1,0-1,0 16,0 1,0-17,0 1,0-1,0 1,-8-9,1 1,7 7,0 1,0 15,0 0,-8 16,0 0,8 8,0-1,-8-7,0 0,8 8,0-1,0-22,0-1,0-8,0 0,0 9,0-1,0 8,0 0,0 8,0-1,-8 9,1 0,7-8,0-1,-8 1,0 0,8-8,0 0,0-8,0 1,0-1,0 0,0 8,0 0,0 16,0-1,0 1,0 0,0-1,0 1,0 0,0-1,0 1,0 0,0 7,0 1,0-1,0 1,0 7,0 0,0 1,0-1,0 8,0 0,0-7,0-1,0 0,0 1,0 7,0 0,8 8,0 0,-8 8,0 0,7-1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27716 26833,'-16'0,"24"-8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4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28016 26149,'-16'0,"24"-8,0 0,-8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27858 25850,'-16'0,"8"8,0 0,8 0,0-1,8 1,0 0,-16-8,0 0,1 0,-1 0,0 0,0 0,8-8,0 0,-8 8,1 0,-1 0,0 0,8 8,0 0,-8-8,0 0,8 8,0 0,-7-8,-1 0,0 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26974 26000,'-16'0,"0"8,1 0,7-8,0 0,-8 0,1 0,7 0,0 0,0 0,0 0,1 0,-1 0,0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14127 25200,'-31'0,"-1"0,1 0,31 8,0 0,-8-8,0 0,1 0,-1 0,-8 0,0 0,-7 0,-1 0,9 7,-1 1,0 0,1 0,-9 0,1 0,-1-8,1 0,-1 0,1 0,7 0,0 0,8 7,0 1,8 0,0 0,-7-8,-1 0,0 0,0 0,0 0,0 0,16 8,0 0,16-8,-1 0,24 0,0 0,0 0,0 0,0-8,0 0,-7 8,-1 0,0 0,0 0,-7 0,-1 0,0 0,1 0,-9 8,1 0,-1-1,1 1,-9 0,1 0,-8-8,0 0,-24 8,0-1,-15 1,0 0,-16-8,0 0,-8 16,0-1,0-7,0 0,16 0,0 0,-1-8,1 0,0 0,0 0,23-24,1 1,-1 7,0 0,8 9,0-1,-7 0,-1 0,0 8,1 0,-1-8,0 1,1 7,-1 0,0 0,1 0,7 0,0 0,24 0,-1 0,17 0,-1 0,16-8,0 0,16 0,0 0,15 8,0 0,-23 0,0 0,-8 0,0 0,-15 0,-1 0,-8 0,1 0,-24 8,0 0,-8 0,0 0,8 7,0 1,0 7,0 1,0-16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09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75832 23800 1000,'-1'7'-79,"0"-1"19,-1-1 19,-1 0 18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12141 22963,'-31'0,"0"0,-1 0,1-8,-1 0,17 0,-1 0,-15-7,-1-1,1 16,0 0,-8 0,-1 0,1 8,0 0,-8 31,0 0,-8 0,0 0,8 8,0 0,-8 8,0 0,1-8,-1 0,16 16,-1-1,17-15,-1 0,1 0,-1 0,17-8,-1 0,0-7,0-1,8 0,0 1,0-1,0 0,16 1,-1-1,1-7,0-1,-1 1,1-1,0 1,-1-1,9 1,-1-1,9-7,-1-1,8 1,0 0,8-16,1 0,-1-8,0 0,0-8,0 1,7-1,1 0,0-7,0-1,-16 9,0-1,8 8,0 0,-7 1,-1-1,0 0,0 0,0 0,1 0,-9-15,0-1,1-7,-1 0,0-1,1 1,-9-16,1 0,-9 0,1 0,-8 0,0 0,-8 8,0 0,0 8,0-1,-16-7,0 0,-7 0,-1 0,1 7,-1 1,1 7,-1 1,1-8,-1-1,1 17,-1-1,-7-8,0 1,-1 15,1 0,-8 0,-1 1,9 7,0 0,-8 15,-1 1,9 7,0 1,-1 7,1 1,8-9,-1 1,8 7,1 0,15-15,0 0,7-1,1 1,0-8,0 0,0-1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24623 5562,'0'-16,"8"-47,0 1,0 30,0 1,-8 8,0-1,0 8,0 1,0-1,0 0,-24 9,1-1,-1 8,1 0,0 0,-1 0,8 0,1 0,7-8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6:5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24400 5100,'102'2,"0"0,0 0,0 0,0 0,0-1,-1 1,1 1,0-2,0 1,0 0,0 0,0 0,0 0,0 0,0 0,0 0,0 0,-1 0,1 0,0 0,0 0,0-1,0 2,0-2,0 1,0 0,0 0,0 0,0 0,-1 0,1 0,0 0,0 0,0 0,0 0,0 0,0 0,0 0,0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41150 15048,'16'-16,"-8"-23,-1 0,-7 23,0 0,16 9,0-1,23 0,0 0,16-8,0 1,0 7,0 0,-8 0,0 0,-16 1,0-1,-15-8,0 0,-16 9,0-1,8-8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42381 12816,'0'-16,"-8"40,0-1,-7-7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2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38281 31061,'-31'-78,"39"70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32378 16994,'0'-16,"8"1,0-1,0 0,-1 1,1 7,0 0,-8 24,0-1,0 32,0 0,0-8,0 1,0-17,0 1,-8 15,0 0,1 8,-1 0,8 0,0 0,8 16,-1-1,1 1,0 0,0-1,0 1,-8-8,0 0,0-8,0 0,0 0,0 0,0 0,0 0,15 0,1 0,-16-16,0 0,8 1,0-1,-8 32,0-1,0 9,0-1,0-7,0 0,0-9,0 1,-8-8,0 0,8-8,0 1,0-17,0 1,-8 7,0 0,8 8,0 1,-7 14,-1 1,0-8,0 0,8 0,0 0,0-15,0-1,0 8,0 0,0-8,0 1,0-1,0 0,0 9,0-1,0 0,0 0,-8 0,0 0,8 1,0-1,-7 8,-1 0,0 0,0 0,8 0,0 0,-8 0,1 0,7 0,0 0,0 8,0-1,0-14,0-1,0 16,0-1,0 9,0 0,-8-1,0 1,8 0,0-1,0-15,0 0,0-7,0-1,-8 8,0 0,0-8,1 0,7 16,0 0,-8-16,0 0,8 0,0 0,0-7,0-1,0-7,0-1,0 1,0-1,8-7,0-1,-8-7,0 0,0 0,0 0,0-16,0 0,7-94,1 0,0 55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27880 31777,'-16'31,"16"-23,0 0,8-16,0 0,-8-8,0 1,0-1,0 1,0-9,0 1,0-9,0 1,-8-16,0 0,-8 8,1 0,15 23,0 1,-8 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27816 26159,'0'-32,"0"25,0-1,0-16,0 1,0-1,0 1,-8-16,0-1,8 17,0-1,0-7,0 0,0-8,0-1,0 1,0 0,0 8,0-1,0-15,0 0,0 16,0 0,0-1,0 1,0 0,0-1,0 1,0 0,8 15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27828 23735,'31'-78,"-23"62,0 0,7-7,1-1,-16 9,0-1,8 8,0 0,-8 0,0 1,0-1,0 0,-8 8,0 0,-8 8,1 0,7 15,0 1,0 7,1 0,7-15,0 0,0 15,0 0,-8-15,0 0,8-1,0 1,0 0,0-1,0 1,0 0,0 7,0 1,0-1,0 1,-8 7,0 0,1 8,-1 1,8 22,0 1,0-8,0-1,0-7,0 0,15-15,1-1,-16-7,0-1,8-7,0-1,-8 17,0-1,0 8,0 0,-8 1,0-1,8 0,0 0,-8 0,0 0,8-7,0-1,0 0,0 1,0-9,0 1,0 7,0 0,0 1,0-1,0 8,0 0,0-15,0-1,0 9,0-1,0 0,0 1,0-1,0 0,0 8,0 1,0 7,0 0,-15 7,-1 1,8-16,1 0,-1-7,0-1,8-7,0-1,0 1,0-1,0 1,0-1,8 8,0 1,-8-9,0 1,7-1,1 1,-8-9,0 1,0 8,0-1,0 1,0-1,0-7,0-1,0-7,0 0,0 0,0 0,0-16,0 0,8-8,0 1,-8 7,0 0,0-8,0 1,8-9,-1 1,1-1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1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64716 26690 1000,'-7'-1'-4,"2"0"-6,2-2-7,2 0-6,1-2-1,2 0 6,0-1 5,2-1 6,1-1 5,3 0 0,4 0 3,2 1 1,3-2 0,3 0-1,3-1 0,3-1-2,3 0 0,3 2 0,2 2-1,4 3-1,3 0 0,2 2-1,4 0-1,3 2 0,0 1-1,-1 4-1,0 2 0,-2 3-1,0 2 1,0 0 1,0-1 0,0 1 2,0-1 0,0-1 0,0-1 1,0 0 0,0-2 0,0-1 0,0-1-1,0 0 0,0-2 0,-2 0 1,0-2-1,-1 0 1,-2-2 0,2 0 1,-1-2 0,0 0 1,0-2 0,2 0 0,0-1 0,2-1 1,0 0 0,2 2 0,0 2 0,2 2 0,-3 1 0,-6 0 1,-6 0-1,-5 0 0,-6 0 0,-2 0 0,-3 0 0,-2 0-1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27435 27063,'-16'15,"16"1,0 0,0-24,0 0,0-15,0-1,-7 1,-1-1,0 24,0 0,8 16,0-1,0 1,0 0,8-8,0-1,0 1,-1 0,1 0,0 0,-8 0,0-1,8 1,0 0,-24-8,0 0,1 0,-1 0,8 0,0 0,1-8,-1 0,16 8,-1 0,1 0,0 0,8 0,-1 0,-7 0,0 0,0 0,0 0,-8 8,0 0,-8-8,0 0,-8 0,1 0,-9 0,1 0,15-8,0 0,0 1,0-1,1 0,-1 0,8 0,0 0,0 1,0-1,8 8,-1 0,9 0,0 0,-1 8,1-1,0 9,-1 0,-7-16,0 0,0 0,0 0,-8 8,0-1,-24 1,1 0,-1-8,1 0,-9 8,1 0,0-8,-1 0,17 0,-1 0,16-8,0 0,16 0,-1 0,1 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7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20750 25125,'16'0,"-8"8,-1 0,9 0,0-1,-16 1,0 0,8 0,-1 0,-7 15,0 1,8-9,0 1,0 8,0-1,0-15,-1 0,9 7,0 1,7-8,1 0,-1 7,1 1,-1-8,1 0,-1 0,1-1,-1 1,1 0,-8 0,-1 0,1 0,0-1,-9 9,1 0,8-1,0 1,-1-8,1 0,0 0,-1-1,9-7,-1 0,9 0,-1 0,-7 8,-1 0,8 0,1 0,-16 0,-1-1,9 1,-1 0,1-8,-1 0,-7 0,0 0,7 0,1 0,-9 8,1 0,0-8,-1 0,-7 0,0 0,0 0,0 0,15-16,1 0,-1 9,1-1,-9 0,1 0,0 0,-1 0,1 8,0 0,0 0,-1 0,1 0,0 0,-1-7,1-1,7-8,1 0,-1 1,1-1,-8 0,-1 1,1 15,0 0,-1-16,1 0,0 9,-1-1,1-16,0 1,-1 7,1 0,-8 9,0-1,15-8,1 0,-1 1,1-1,-1 0,1 1,-8-17,-1 1,17-16,-1 0,-15 16,-1-1,1 9,0-1,-9 17,1-1,0 0,0 0,8 8,-1 0,-7-8,0 0,8 8,-1 0,1-15,0-1,-8 0,-1 1,9 7,0 0,-8 0,-1 0,1 1,0-1,0 0,0 0,0 0,-1 0,9 1,0-1,-8 0,-1 0,9-8,0 1,0 7,-1 0,1 0,0 0,-1 1,1-1,-8 0,0 0,7-8,1 1,0-1,-1 0,1 9,0-1,-9 0,1 0,8-8,0 1,-1-1,1 0,0 1,-1-1,-7 8,0 0,0-7,0-1,0 16,-1 0,1-8,0 0,0 8,0 0,7-15,1-1,0 0,-1 1,1-9,0 1,-1 7,1 0,0 1,0-1,-1 8,1 0,0-7,-1-1,-7 8,0 0,-8 1,0-1,16 0,-1 0,-7 0,0 0,0 0,0 1,-8-1,0 0,7 0,1 0,0-7,0-1,-8 8,0 0,8 0,0 1,-8-1,0 0,7 8,1 0,-8-8,0 0,8 8,0 0,-8-7,0-1,8 8,0 0,-8-8,0 0,-8 8,0 0,8 8,0 0,0 0,0-1,0 1,0 0,-8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39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25900 20760,'0'-16,"24"16,-1 0,8-8,1 0,46-15,0-1,16 17,1-1,14 0,1 0,23 8,0 0,-15 8,0 0,-79-8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22900 29350,'0'16,"8"-16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22950 29263,'31'0,"-15"-8,0 0,7 8,1 0,15 0,0 0,8 0,0 0,8 0,0 0,-32-16,1 1,-8-1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27350 25346,'0'-16,"31"-31,1 0,-32 39,0 0,15-7,1-1,0 16,-1 0,1 0,0 0,15 0,0 0,1 0,-1 0,1-23,-1-1,0-15,1 0,-9 7,1 1,-9 8,1-1,-8 9,0-1,-1 8,1 0,8-7,0-1,-1 0,1 1,0-9,-1 1,1-1,0 1,7 15,1 0,-1-8,1 1,-1 7,1 0,-1-16,1 1,-9-1,1 1,-8 7,0 1,0-1,-1 0,-7 8,0 1,8-1,0 0,0 8,0 0,0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29263 25962,'-16'0,"8"0,0 0,1 8,-1 0,0-8,0 0,8 8,0 0,16-8,-1 0,-7 0,0 0,8 0,-1 0,1 0,0 0,-1 0,1 0,0 0,-1 0,1-8,0 0,7 0,1 0,-9 1,1-1,0 8,-1 0,1 0,0 0,-1 0,1 0,-8 0,0 0,7 0,1 0,-8 0,0 0,0 0,-1 0,1 0,0 0,8 0,-1 0,1 0,0 0,-8 0,-1 0,17 0,-1 0,-7 8,0-1,-1-7,1 0,0 0,-1 0,1 0,0 0,-8 0,-1 0,9 0,0 0,-8-7,-1-1,1 8,0 0,8 0,-1 0,-7 0,0 0,0 0,0 0,0 0,-1 0,1 0,0 0,0 0,0 0,7-8,1 0,-8 8,0 0,7-8,1 1,-8-1,0 0,-16 16,0 0,0-8,0 0,-7 0,-1 0,8 0,0 0,-7-8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31160 24800,'-16'16,"8"-9,0 1,8 0,0 0,0 8,0-1,16-7,0 0,7 0,1 0,-9-8,1 0,8 7,-1 1,1-8,-1 0,8 8,1 0,-1 0,0 0,-7 7,-1 1,1-8,-1 0,-15 7,0 1,0-1,0 1,-8 0,0-1,0-7,0 0,0 0,0 0,-8-8,0 0,8 8,0-1,-8-7,0 0,1 8,-1 0,-8 8,0-1,1 9,-1-1,-15 9,-1-1,1 8,0 0,-8-15,-1-1,-7 8,0 1,8-1,0 0,23-15,1 0,7-16,0 0,16 0,0 0,15 0,1 0,-9-8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32063 17213,'-47'-32,"39"24,0 1,8-1,0 0,0 24,0-1,0 17,0-1,0 8,0 0,0 8,0 0,8 0,0 0,-8 0,0 0,7 8,1 0,0-8,0 0,-8 16,0-1,8-23,0 1,-1 22,1 1,0-24,0 0,8-7,-1-1,-7 8,0 0,0-7,0-1,-1-8,1 1,-8-1,0 1,0 23,0 0,0 0,0 0,-8 0,1 0,7 0,0 0,0-8,0 0,0-7,0-1,0-8,0 1,0-1,0 1,-8-1,0 1,8 7,0 1,0-1,0 0,0 1,0-1,0 0,0 1,0-9,0 1,0-1,0 1,8 7,0 0,-8 1,0-1,0 0,0 1,0 7,0 0,0-8,0 1,-8-1,0 0,8-7,0-1,0-7,0-1,0 9,0-1,0-7,0 0,8 7,0 1,-1-1,1 1,-8-9,0 1,0 8,0-1,0-7,0-1,0 9,0-1,0 9,0-1,0-7,0-1,0 8,0 1,0-9,0 1,0-1,0 1,0-1,0 1,0-1,0 1,0-1,0 1,0 7,0 0,0-15,0 0,0 7,0 1,0-9,0 1,0 0,0-1,0 1,0 0,0 7,0 1,0 7,0 0,0 1,0-1,0 0,0 1,0 7,0 0,0 0,0 0,0-15,0-1,0 17,0-1,0-8,0 0,0-7,0-1,0 1,0-1,0-7,0 0,0 7,0 1,0-9,0 1,0 8,0-1,0 1,0-1,8 1,0-1,-8 1,0-1,0-15,0 0,0 0,0-1,0 17,0-1,0-7,0 0,0 7,0 1,0-9,0 1,0 0,0-1,0 1,0 0,0-1,0 1,0 0,0-1,0 1,0 0,0-1,0 1,0-8,0 0,-8-16,0 0,8-23,0-1,0-7,0 0,8 23,0 1,0-9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48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27916 26706,'-15'0,"7"-16,0 1,-8 7,1 0,-1 0,0 1,1-1,-1 0,0 8,1 0,-1 0,0 0,9-8,-1 0,0 8,0 0,0 0,0 0,1-7,-1-1,0 0,0 0,8 0,0 1,8 7,0 0,15 0,1 0,-9 0,1 0,8 0,-1 0,-7 0,-1 0,1 0,0 0,-8 0,-1 0,17-8,-1 0,-7 8,0 0,7 8,1 0,-16-8,-1 0,-7 7,0 1,8-8,0 0,0 0,0 0,-8 8,0 0,0 0,0-1,0 9,0 0,-16-1,0 1,9-1,-1 1,0-8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1381 821,'-18'0,"18"0,0 0,0 0,0 0,0 0,0 0,-17 0,17 0,0 17,0-17,-18 0,18 18,-18-18,18 18,-17-18,17 17,-18-17,18 18,-17-1,-1 1,0-18,1 18,-1-1,0 1,1 0,-1-1,1 1,17-1,-18 1,18-18,0 0,0 18,0-18,0 0,0 0,0 0,0 0,0 0,0 0,0 0,0 0,0 0,0 0,0 0,0-18,0 18,0 0,0 0,0 0,0 0,0 0,18 0,-18 0,0 0,0 0,0 0,17 18,-17-18,18 0,-18 0,17 0,1 0,-18 0,18 0,-18 0,17 0,1 0,-18 0,18 17,-18-17,17 0,1 0,-18 0,17 0,-17 0,18 0,-18 0,18-17,-1 17,-17 0,18 0,-1 0,1 0,0 0,-1 0,-17 0,18 0,-18 0,18 0,-18 0,17 0,-17 0,18 0,-18 0,17 0,-17 0,0 0,0 0,18 0,-18 0,18 0,-18 0,0 0,17 0,-17 0,0 0,18 0,-18 0,0 0,0 0,0 0,0-18,0 18,0 0,0 0,0 0,0 0,0-18,0 18,0 0,0 0,0 0,0 0,0-17,0 17,0 0,0 0,-18 0,18-18,0 1,-17 17,17-18,-18 0,18 18,-18-17,18-1,-17 18,17-18,-18 1,18 17,-17-18,17 1,0 17,0-18,-18 0,18 18,0 0,0-17,0 17,0 0,0 0,0-18,0 18,0 0,0 0,-18-17,18-1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32419 40191 1000,'-22'-14'0,"5"5"0,3 3 0,4 4 0,3 1 0,0 0 0,2-2 0,1 0 0,-3-2-3,-6-3-6,-5-4-6,-7-1-6,0-2-3,5 4-2,5 3-2,5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51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28300 26416,'37'-1,"0"1,1-1,-1 1,0-1,0 1,1 0,-1-1,0 1,0 0,1-1,-1 1,0-1,0 1,1 0,-1-1,0 1,0-1,1 1,-1 0,0-1,0 1,0 0,1-1,-1 1,0-1,0 1,1-1,-1 1,0 0,0-1,1 1,-1 0,0-1,0 1,1 0,-1-1,0 1,0-1,1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33816 28600,'-16'0,"16"8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27704 26950,'-63'16,"47"-9,1 1,-9 0,1 0,7-8,0 0,9 0,-1 0,0 0,0 0,8-8,0 0,16 0,-1 1,17 7,-1 0,0 0,1 0,7 7,0 1,-8 0,1 0,-1 0,1 0,-9-8,1 0,15 0,0 0,0-8,0 0,8 8,0 0,-7 0,-1 0,-16 0,1 0,7-8,1 0,-9 8,1 0,-9 8,1 0,0 8,-1-1,9 1,-1-1,1-15,-1 0,9 0,-1 0,-7 0,-1 0,8 0,1 0,-9 0,1 0,-1 8,1 0,-1-8,1 0,7 0,1 0,-1-8,0 0,-7 8,-1 0,1 8,-1 0,-7 16,0-1,7-15,1 0,-9-8,1 0,0-8,-1 0,1 0,0 0,7 8,1 0,-16 0,-1 0,1 0,0 0,0 0,0 0,0 0,-1 0,1 0,0 0,0 0,0 0,0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33950 27925,'73'73,"0"0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7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34083 28050,'0'15,"-8"-7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8:0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5851 44214,'-16'15,"-54"9,-1-1,55-23,1 0,-1-15,0-1,9-15,-1-1,0 9,0-1,8 9,0-1,8 16,0 0,0 0,-1 0,-7 8,0 0,8 15,0 1,16-9,-1 1,1 0,-1-1,16-15,0 0,9-7,-1-1,7-16,1 1,-8 7,0 0,8 9,0-1,-8-8,0 0,0 9,0-1,0 0,0 0,0 0,0 1,16 7,0 0,-1-8,1 0,0-16,0 1,7-16,1 0,-1-16,1 0,-9 8,1 0,-8 23,0 1,-8 23,0 0,-8 8,0 0,-15-1,-1 1,1 8,-1 0,-7-1,0 1,7-8,1 0,7-1,0 1,24-8,0 0,0 8,0 0,-8-8,0 0,16 8,-1 0,9-8,0 0,-1 0,1 0,-16 0,-1 0,1 7,0 1,-16 24,0-1,-7 0,-1 1,-15-9,0 1,7-1,1 1,-1-17,1 1,15 0,0 0,8 0,0-1,8 9,0 0,-8 7,0 1,0-9,0 1,0 0,0-1,-8 1,0 0,1 7,-1 1,-8-1,0 1,-7-9,-1 1,1-8,0 0,30-32,1 1,0-32,0 0,-8 24,0-1,-31 17,-1-1,1 16,0 0,-8 0,-1 0,1 8,0 0,0 0,0-1,7 1,1 0,8 8,-1-1,-7-7,0 0,7 0,1 0,-9-8,1 0,-8 0,0 0,-16 0,0 0,0 0,0 0,0 0,1 0,-1 0,0 0,0-8,0 0,8-8,0 1,16-9,0 1,31-9,0 1,-8 8,0-1,-23 9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8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44525 17913,'-16'0,"-30"0,-1 0,39 0,0 0,8-16,0 0,0 9,0-1,8 0,0 0,7 8,1 0,7 8,1 0,-9-8,1 0,0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8:3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19613 44947,'-32'-31,"25"31,-1 0,0-8,0 0,8 16,0 0,0 7,0 1,0 7,0 1,8-16,0 0,0-1,-1 1,9 0,0 0,-1 0,1 0,15-1,1 1,-1 0,0 0,9-8,-1 0,0 0,0 0,0 0,1 0,-9 8,0-1,1 17,-1-1,-7 1,-1-1,8-15,1 0,-9-8,1 0,7-23,1-1,15 1,0-1,8 8,-1 1,9-1,0 1,-16 7,0 0,-8 8,0 0,-15 16,-1-1,1 9,-1-1,-7 1,0-1,7-7,1-1,7-7,0 0,9-8,-1 0,0-23,0-1,8 8,0 1,-7-1,-1 0,8 9,0-1,0 8,0 0,-8 0,0 0,8 8,0-1,0-7,0 0,8-15,0-1,8-7,0-1,-1 1,1-1,8 9,-1-1,-7 16,0 0,-9 0,1 0,-8 0,0 0,-7-8,-1 0,0 8,0 0,-7 0,-1 0,0 8,1 0,-1 8,0-1,1-7,-1 0,0 0,1 0,15-8,0 0,0 0,0 0,8 0,0 0,7 7,1 1,-16 8,0 0,0-9,0 1,0 0,0 0,8-8,0 0,0 0,0 0,0 0,-1 0,1 0,0 0,-16 0,1 0,-9 0,0 0,-7 0,-1 0,-7 0,0 0,-1 8,1-1,8 1,-1 0,-7 8,-1-1,1 1,0 0,0-8,-1-1,1-7,0 0,7 0,1 0,-1 0,1 0,-1 0,1 0,7 0,0 0,-7 8,-1 0,-7-8,0 0,-8 8,-1 0,1 0,0-1,0 1,0 0,0 0,-1 0,9-8,0 0,0 0,-1 0,9-8,-1 0,-15 0,0 0,0 8,0 0,-1-7,1-1,0 8,0 0,0 0,0 0,-1-24,1 1,8-16,0-1,-1 17,1 0,0-1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8:5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59799 14664,'0'-16,"0"8,0 1,-8 7,0 0,0-8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8:5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59515 13316,'-15'0,"15"-8,0 0,15 8,1 0,-8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30735 40000 1000,'-44'7'-6,"7"-1"-12,8-1-12,6 0-11,4-2-2,2 0 10,3-2 9,1 0 10,2-1 5,1 0 2,0 0 1,2 0 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9:0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49797 28064,'-31'0,"23"0,0 0,16-16,0 1,-1 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9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47750 7141,'16'-16,"-16"8,0 0,8 1,-1-1,-7-8,0 1,0 7,0 0,0 0,0 0,8 8,0 0,0 0,0 0,-8-8,0 1,0-1,0 0,8 8,-1 0,9 0,0 0,-8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9:43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49350 34036,'47'-16,"-24"0,1 1,39-16,-1-1,-38 17,-1-1,9 1,-1-1,-8 0,1 1,-16 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9:44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48851 32304,'-32'0,"32"-8,0 0,-7 0,-1 0,8 1,0-1,-16-8,0 0,8 9,1-1,-9 0,0 0,1 8,-1 0,-8 0,1 0,-16 0,0 0,-1-8,1 0,-8 8,0 0,-8-7,1-1,-1-8,0 0,8 9,0-1,23 0,1 0,7 8,0 0,1 8,-1 0,8 0,0-1,-15 9,-1 0,9-1,-1 1,-15 0,-1-1,1 9,0-1,-1 9,1-1,15-15,1-1,-1 1,0 0,1-1,-1 1,0 0,1-1,7 9,0-1,8 1,0-1,0 1,0-1,0-7,0 0,0 7,0 1,0-16,0-1,0 9,0 0,0-8,0-1,0 1,0 0,0 0,0 0,0 0,0-1,0 1,0 0,0 0,0 0,0 0,0-1,16 1,-1 0,1 0,0 0,-8-8,-1 0,1 8,0-1,0 1,0 0,0 0,-1 0,1-8,0 0,8 0,-1 0,9-8,-1 0,1-15,-1-1,-7 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12T08:59:4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32045 27240,'16'-16,"-16"9,0-1,7-8,1 0,0 1,0-1,0 16,0 0,-8 16,0-1,7 9,1-1,0-7,0 0,15-1,1 1,-1 0,1-1,7-7,1 0,-1 0,0 0,1-8,-1 0,16-16,0 0,0-15,0 0,0-1,0 1,-8 8,1-1,-25 16,1 0,-8-7,0-1,-1 8,1 0,8-15,0-1,-1-7,1 0,0-16,-1 0,1-8,0 0,-16 16,0 0,-8 7,0 1,0 8,0-1,-7-7,-1-1,-8 9,1-1,7-7,1 0,-9 15,1 0,-1-7,1-1,-17 17,1-1,0 0,0 0,-16 8,0 0,0 0,0 0,0 0,1 0,14 0,1 0,0 8,0 0,15 0,1-1,-1 17,1-1,-9 1,1-1,8 1,-1-1,-7 1,-1-1,9 9,-1-1,9 8,-1 0,0 8,1 0,7-7,0-1,8-8,0 0,0-7,0-1,0 9,0-1,24 0,-1 1,16-9,0 1,8-16,0-1,-15 1,-1 0,-7 0,-1 0,9-8,-1 0,-23-8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1286 559,'-17'0,"17"0,0 0,-17 0,17 17,-17-17,-1 17,-16 0,16 17,1-17,-18 0,1 0,-1 17,1-17,-1-1,0 1,1 0,-1 0,18 0,-18 0,18 0,-18 0,18 0,0-17,17 17,-18-17,18 17,-17-17,17 0,0 0,0 17,0-17,0 0,0 0,0 0,0 0,0 0,17 0,-17 0,0 0,0-17,0 17,0 0,18 0,-18 0,0 0,0 0,0 0,0 0,17 0,-17 0,0 0,0 0,0 0,17 0,-17 0,18 0,-18 0,17 0,0 0,18 0,-1 0,18 0,-17 0,0 0,16 0,-16-17,0 17,17 0,0 0,-1 0,1 0,0 0,0 0,-17 0,-1 0,-16 0,-1 0,0 0,-17 0,18 0,-18 0,0 0,0 0,0 0,0 0,0 0,0 0,0 0,-18 0,18 0,0 0,0 0,0 0,0-17,0 17,0 0,0 0,0 0,0 0,0 0,0 0,-17-17,17 17,0 0,0 0,0 0,0 0,0 0,0 0,0 0,0-17,0 17,-17 0,17-17,0 17,-18-17,18 0,-17 0,0 0,0 0,-1-16,1 16,0 0,-1-17,18 17,-17 0,0 0,-1 0,18 0,-17 17,17-17,-17 0,17 17,0 0,0-17,-18 17,18 0,0 0,0 0,0 0,0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501 399,'0'0,"0"0,0 0,0 18,14-1,-14 1,14 0,-14-18,15 17,-15 1,0-18,0 17,0 1,14-18,-14 18,0-18,0 17,0 1,0 0,0-1,0 1,0 0,0 17,0-18,0 1,0 0,0-1,0 1,0 0,0 17,0-17,0-1,0 19,0-19,0 1,0-1,0 1,-14 0,14 17,0-17,-15-1,15 19,-14-19,0 71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491 574,'0'0,"0"0,0 0,0 0,0 0,0 0,0 0,17 17,-17-17,0 0,17 17,-17-17,0 0,0 17,17 0,-17-17,0 17,0 0,0-17,0 17,17 0,-17-17,0 17,0 0,17 0,-17 0,0 0,0-17,0 17,0 0,18 0,-18-17,0 17,0-17,17 0,-17 0,0 17,0-17,0 0,0 0,0 0,0 0,0 0,17-17,-17 17,0 0,0 0,0 0,0 0,0 0,0 0,0 0,0 0,17 0,-17 0,0 0,0 0,0 0,0 0,0 0,17 0,-17 0,0-17,17 0,0 0,0-17,0 17,0-17,18 0,-18 0,17 0,-17 0,17 0,-17 0,17 17,-17 0,1-17,-1 34,0-17,0 17,-17-17,0 17,0 0,17 0,-17 0,0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2103 495,'-18'0,"18"0,0 0,0 0,0 0,0 0,0 0,-17 0,17 0,0 0,0 0,-17 0,17 0,0 0,-17 0,17 0,-18 0,1 0,-17 0,-18 0,17 0,1 0,17 0,-35 0,17 0,1-16,-18 16,0 0,1 0,16-15,1 15,-1 0,-17 0,35 0,-17 0,-1 0,1-16,-1 16,18 0,-18 0,18 0,-17 0,-1 0,18 0,-18 0,1 16,17-16,-18 0,18 15,-18-15,18 16,0-16,0 16,-18-16,18 0,-18 15,-16-15,16 16,18-16,-18 16,18-16,0 0,0 0,-1 0,18 15,0-15,0 0,0 0,0 0,0 0,0 0,0 0,0 0,0 0,0 0,0 0,0-15,0 15,0 0,0 0,0 0,0 0,0 0,0 0,0 0,-17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1075 441,'-17'0,"17"0,0 0,0 0,0 0,0 0,0 0,-18 0,18 0,0 0,0 0,-17 0,17 0,0 0,-17 0,17 0,0 0,-17 0,17 0,-18 0,18 17,-17-17,0 17,0-1,0-16,-1 17,1 0,-17 0,17 0,-18-1,18-16,0 17,-1-17,1 17,0-17,0 0,17 0,-17 17,17-17,0 0,-18 0,18 0,0 0,0 0,0 0,0 0,-17 17,17-17,0 0,-17 17,17-17,-17 0,17 16,-18-16,18 0,0 0,-17 0,17 17,0-17,0 0,0 0,0 0,0 0,0 0,0 0,0 0,0 0,0 0,0 0,0 0,0 0,-17 0,17 0,0 0,17 0,-17 0,0 0,0 0,0 0,0 0,0 0,0 0,17 0,-17 0,0 0,0 0,0 17,0-17,0 0,18 0,-18 0,0 0,0 0,0 0,0 0,17 0,-17 0,0 0,0 17,0-17,17 0,0 0,-17 0,18 0,-1 0,0 0,0 17,0-17,-17 0,18 0,-1 0,-17 16,17-16,-17 0,17 0,1 0,-1 0,0 0,0 0,-17 0,17 0,1 0,-1 0,-17 0,17 0,0 0,-17 0,17 0,1 0,-18 0,17 0,-17 0,0 0,17 0,-17 17,17-17,-17 0,18 0,-18 0,17 0,-17 0,17 0,-17 0,17 0,0 0,-17 0,18 0,-18 0,17 0,-17 0,17 0,-17 0,0 0,0 0,0 0,0 0,17 0,-17 0,0 0,0 0,35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3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23808 38331 1000,'-8'0'0,"2"0"0,1 0 0,0 0 0,0 0-6,-2 0-12,-1 0-12,-3 0-11,0 0-2,2 0 10,3 0 9,1 0 10,1 0 5,0 2 2,0 0 3,0 2 1,0-1 1,0 0 1,0-2 0,1 0 0,-1-2 1,2 0 0,0-2-1,2 0 1,0-1 0,0 0 0,0 0 0,0 0 0,0 0 0,0 1 0,0-1 0,0 0 0,-1 0 0,0 2 0,-2 0-1,0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844 318,'0'0,"0"0,0 0,0 0,16 0,-16 0,0 17,16-17,-16 18,0-18,16 17,-16 18,16-1,0 1,-16-1,15 1,-15 0,16-1,-16 1,0 17,16-18,-16 18,0-17,0 0,0-18,16 17,-16 1,0-18,0 1,0-1,0 0,-16 1,16-1,0 0,0-17,0 18,-16-18,16 17,-16 0,16-17,-15 17,15-17,-16 18,16-18,0 17,0-17,0 17,-16-17,16 0,0 0,0 18,0-18,0 0,0 0,0 0,0 0,0 0,0 0,0-18,0 18,0 0,0 0,0 0,-16 0,16 0,0 0,0 0,0-17,0 17,0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841 389,'0'0,"0"0,0 0,0 0,0 0,0 0,0 0,0 0,0 17,0-17,0 0,0 0,0 0,0 17,0-17,0 0,0 17,17-17,-17 16,0 1,0-17,0 17,0 0,0-1,17 1,-17 0,0 0,17-17,-17 16,0 1,0-17,0 17,17-17,-17 0,0 0,0 17,0-17,0 0,0 0,0 0,0 16,0-16,0 0,0 0,17 0,-17 0,0 0,0 0,0 0,0 0,0 0,0 0,0 0,0 0,17 0,-17 0,0 0,0 0,0 0,0 0,0 0,0 0,0 0,17-16,-17 16,0 0,18-17,-1 0,0 0,0 1,0-1,17 0,0 0,188-150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626 476,'0'0,"0"0,0 0,0 0,0 0,0 0,0 0,18 0,-18 0,0 0,0 0,17 0,-17 0,18 0,0 0,-1 0,1 0,-1 0,1 0,0 0,-1 0,1 0,17-16,1 16,-19 0,19 0,-1 0,0-15,0 15,1 0,17 0,0-15,-1 15,1 0,18 0,-18 0,0 0,17 0,-17 0,18-16,-18 16,0 0,0 0,0 0,0 0,-18 0,18 0,-18 0,0 16,1-16,-1 0,0 0,0 0,1 0,-1 0,0 0,1 0,-1 0,-18 0,19 0,-19 0,1 0,0 0,-1-16,1 16,0 0,-1 0,1 0,0 0,-1-15,1 15,-1 0,1 0,0 0,-18 0,17 0,-17 0,18 0,-18-16,18 16,-18 0,0 0,17 0,-17 0,18 16,-18-16,18 0,-18-16,17 16,-17 0,18 0,-18 0,18 0,-1 0,1 0,17 0,-17 0,-1 0,19 0,-19-15,19 15,-19 0,19 0,69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853 360,'0'0,"0"0,0 0,0 0,0 0,0 0,0 0,0 0,0 0,0 0,17 0,-17 0,0 0,0 0,0 0,0 0,17 0,-17 0,0 0,0 0,17 0,0 0,1 0,-1 0,0 0,0 0,17 0,-17 0,0 0,18 0,-18 0,0 17,0-17,0 0,0 0,-17 0,18 17,-18-17,17 0,-17 0,17 0,-17 0,0 17,17-17,-17 0,0 0,0 0,0 0,0 0,17 0,-17 0,0 0,0 0,0 0,17 0,-17 17,0-17,0 0,17 0,-17 0,0 0,0 0,18 0,-18 0,0 0,0 0,17 0,-17 0,0 0,0 0,0 0,17 0,-17 0,0 0,0 17,0-17,0 0,0 0,0 0,0 0,0 0,0 0,0 0,0 0,0 0,0 0,0 17,0-17,0 0,0 0,-17 0,17 0,0 0,0 0,0 0,0 17,0-17,0 0,0 0,0 0,0 0,0 0,-17 0,17 0,0 0,0 18,0-18,0 0,0 0,0 0,0 0,0 0,0 0,-18 17,18-17,-17 0,0 17,0 0,-17 0,-1 0,1 0,0 0,17 0,-18 0,1 0,0 17,0-17,-1 0,18 1,-17-1,17 0,0 0,0 0,-1-17,1 17,17-17,-17 0,17 17,-17-17,17 0,0 0,0 0,0 0,0 0,0 0,0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303 532,'23'0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289 345,'0'0,"0"0,0 0,0 0,0 0,17 0,1 0,-1 0,1 0,17 0,-18 0,1 0,17 0,-1 0,1 0,0 0,0 0,0 0,0 0,0 0,0 0,0 0,0 0,0 0,0 0,0 0,-1 0,1 0,0 0,18 0,-18 0,-1 0,19 0,-18-14,0 14,0 0,-1 0,1 0,0 0,0 0,18 0,-1 0,-17 0,17-15,-17 15,0 0,0 0,-17 0,-1 0,0 0,1-14,-18 14,17 0,-17 0,0 0,0 0,0-14,18 14,-18 0,0 0,0 0,0 0,0 0,0 0,0 0,17 0,-17 0,0 0,0 0,0 0,18 0,-18 0,0 0,0 0,17 0,-17 0,0 0,0 0,18 0,17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296 286,'0'0,"0"0,0 0,0 0,0 0,0 0,0 0,17 0,-17 0,0 0,0 0,0 0,18 0,-18 0,0 0,0 0,17 0,-17 0,0 0,0 0,18 0,-18 0,0 0,17 0,-17 0,18 0,-1 0,0 0,18 0,0 0,18 0,-19 0,19 0,-18 0,-1 0,1 0,0 0,18 0,-1 0,-17 0,0 0,-1 0,1 0,0 0,0 0,0 0,-18 0,1 0,17 0,-18 0,18 0,-18 0,1 0,17 0,-18 0,1 0,-1 0,1 0,-1 0,0 0,-17 0,18 0,-18 0,17 0,-17 0,0 0,18 0,-1 0,1 0,-1 0,-17 0,17 0,1 0,-18 0,17 0,1 0,-1 0,-17 0,18 0,-18 0,17 0,-17 0,0 0,18 0,-18 0,0 0,17 0,-17 0,17 0,1 0,-18 0,17 0,1 0,-18 0,0 0,17 0,-17 0,0 0,0 0,0 0,0 0,0 0,18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1092 1064,'0'0,"0"0,0 0,0 0,0 17,0-17,0 17,17-17,-17 18,0-1,18 0,-18 18,17 0,1 17,-1 0,1-18,-1 18,1 0,16 0,-16 0,-1 1,18-19,-17 1,-1 0,1-1,-1-16,-17-1,17-17,1 17,-1-17,-17 18,18-18,-18 0,0 0,17 0,-17 0,0 0,18 0,-18 0,0 0,17 0,-17 0,18 0,-18-18,17 18,-17 0,18-17,-1 17,18-17,0-18,0 18,0-18,17 0,0-17,1 17,16-17,1 0,0-17,17-18,0 18,1-18,-19 18,1-1,-17 18,-1 0,-17 18,35-53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545 816,'-17'0,"17"0,0 0,0 18,0-18,-17 35,17-17,-17 17,0 0,0 0,-17 18,17 0,-17 0,0 0,-1 0,1 0,0-18,0 18,17-18,-17 0,17 1,0-1,0-18,0 1,0 0,17-1,0-17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66 832,'0'0,"0"0,18 0,-18 0,17 0,1 0,-1 17,1-17,0 17,-1-17,1 16,0 1,-1-17,1 17,0 0,-1 0,1 0,17-1,-17 1,-1 0,18 0,-17 0,0 16,-1-33,-17 17,18 0,-18-17,18 0,-18 17,0-17,0 0,0 0,0 0,0 0,0 0,0 0,0 0,0 0,0 0,0 0,0 0,0 0,0 0,0 0,0 0,0 0,0 0,0 0,0 0,0 0,0 0,0 0,0 0,0 0,0 0,0 0,0 0,0 0,0 0,0 0,0 0,0 0,0 0,0 0,0 0,0 0,0 0,0 0,0 0,0 0,0 0,0 0,0 0,0 0,0 0,0 0,17 0,-17 0,0 0,0 0,18 0,-18 17,18-17,-18 0,17 16,-17-16,18 0,-18 0,0 0,0 17,17-17,-17 0,0 0,0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4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89020 26400 1000,'-8'0'-3,"0"0"-3,1 0-6,-1 0-3,3 0-4,6 0-1,6 0-2,5 0-1,2 0 0,-3 0 2,-3 0 3,-2 0 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122 751,'0'0,"0"0,0 0,0 0,18 0,-18 0,17 0,19 0,-1 0,0 0,0 0,18 0,0 0,18 0,17 0,0 0,18 0,0 0,0 0,0 0,-1 0,1 0,18 0,35 0,17 0,18 14,-18-14,1 14,-1-14,-17 15,0-15,-18 0,-18 0,19 0,-1 14,-18-14,1 0,-36 0,0 0,0 0,-35 0,0 0,-18 0,18 0,-17 0,-19 0,18 0,1 0,-1-14,-17 14,17 0,-17 0,-1 0,-17 0,18 0,-18 0,0 0,18 0,-18 0,0 0,0 0,0 0,0 0,17 0,-17 0,18 0,-18 0,0 0,17 0,-17 0,18 0,-18-15,0 15,0 0,0 0,18 0,-18 0,17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738 814,'-17'0,"17"0,0 0,0 0,0 0,0 0,0 18,0-18,-16 17,16 1,-17 0,17-1,-17 1,0 17,0-17,0 17,1-17,-1 17,0-17,0-1,17 19,-33-19,16 19,0-1,0-18,0 1,0 0,-33 52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380 822,'0'0,"0"0,0 0,17 0,-17 0,17 0,0 0,-17 0,18 0,16 18,-17-18,0 0,0 0,0 17,1-17,16 0,-17 18,17-18,-17 18,18-18,-18 17,17-17,-17 0,0 18,1-18,-1 18,0-18,0 0,0 0,-17 0,0 0,17 17,-17-17,0 0,17 0,-17 0,0 0,0 0,18 0,-18 0,34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868 829,'0'0,"0"18,0-1,0 1,0 0,0-1,12 1,-12 17,0-17,0 17,0-17,0-1,0 19,0-19,11 1,-11 0,-11-1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1012 814,'0'0,"0"0,0 35,0-18,0 18,0-18,0 18,0 0,0 0,0-18,-16 18,16 0,0-1,0 1,-16 0,16 0,-16-1,16 18,-16-17,16 17,-15 1,15-1,-16-18,16 19,-16-19,16 18,-16-17,16 0,0 0,0 0,0-1,-16-16,16 16,0-16,0-1,0-17,0 0,0 18,0-18,0-18,0 18,0 0,16 0,-16-17,0 17,0 0,0 0,0-18,0 18,0 0,0 0,0 0,0-17,0 17,0 0,0 0,0-17,0 17,0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877 843,'0'0,"0"0,0 0,0 0,0 0,0 0,16 0,-16 0,0 0,17 0,-17 0,0 0,16 0,-16 0,16 18,1-18,-1 17,-16-17,16 18,-16-1,16-17,-16 0,17 18,-17-18,16 17,-16-17,33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893 834,'0'0,"0"0,0 0,0 0,0 0,0 0,0 0,0 0,0 0,0 0,0 0,0 0,0 0,16 0,-16 0,0 0,0 0,0 0,0 0,0 0,0 0,0 0,17 0,-17 0,0 0,0 0,0 0,0 0,0 0,0 0,16 0,-16 0,0 0,16 0,1 0,-17 0,16 0,-16 0,0 0,17 0,-17 0,0 0,0 0,0 0,0 0,0 0,0 0,16 0,-16 0,0 0,0 0,16 0,-16 0,0 0,0 0,17 0,-17 0,0 0,0 0,0 0,0 0,0 0,0 0,0 0,0 0,0 0,0 0,0 0,0 0,0 0,0 0,0 0,0 0,0 0,0 0,0 0,0 0,0 0,0 0,0 0,0 0,0 0,0 0,0 0,0 0,0 0,0 0,0 0,0 0,16 0,-16 0,0 0,0 0,0 0,0 0,0 17,0-17,0 0,0 0,0 0,0 0,0 0,0 0,0 0,0 0,0 0,0 0,0 0,0 0,0 0,0 0,0 0,0 0,0 0,16 0,-16 0,0 0,0 0,0 0,0 0,0 0,0 0,0 0,0 0,0 0,0 0,0 0,0 0,0 0,0 0,0 0,0 0,0 0,0 0,0 0,0 0,0 0,17 16,-17-16,0 0,0 0,0 17,0-17,0 16,0 1,0 0,0-1,0 1,0-1,0-16,0 17,0-1,0 1,-17 0,17-1,0-16,0 17,-16-17,16 0,0 16,0-16,0 0,0 0,0 0,0 0,-16 0,16 0,0 0,0 0,0 0,0 0,0 0,0 0,0 0,0 0,0 0,0 0,0 0,0 0,0 0,0 0,0 0,0 0,0 0,0 0,0 0,0 0,0 0,0 0,0 0,0 0,0 0,0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882 954,'0'0,"0"0,0 0,0 0,17 0,-17 0,18-16,-18 16,17 0,-17 0,17 0,18 0,-18 0,18-15,-1 15,1-15,16 15,-16-16,0 1,16 15,-16-16,-18 16,18 0,-18 0,0 0,1-15,-18 15,17 0,0 0,-17 0,18 0,-18 0,17 0,0 0,-17 0,17 15,1-15,-1 0,-17 0,17 0,0 0,-17 0,18 0,-18 0,17 0,-17 0,17 0,1 0,-18 0,17 0,-17 0,0 0,17 0,-17 0,0 0,0 0,0 0,0 0,0 0,35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1150 823,'-15'0,"15"0,0 0,0 18,0-1,0-17,0 18,-16 0,16-1,-16 18,16-17,0 17,-15 1,15-19,-16 19,16 16,-16-16,16-1,-15 0,15 1,-16-1,16 0,-16 0,16-17,-15 17,15-17,0-1,-16 19,16-19,-16 1,16 0,0-1,-15-17,15 18,0 0,-16-1,16 1,0-1,-16-17,16 18,-31 17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6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893 855,'0'0,"0"0,0 0,0 0,18 0,-18 0,17 0,-17 0,18 0,-18 0,18 0,-1 18,1-1,-1 1,1-18,0 18,-1-1,1 1,0 0,-1-1,1 1,0-18,-1 18,1-18,17 17,-17 1,-1 0,1-18,0 17,-1 1,1-18,0 18,-18-18,17 0,-17 0,18 17,-18-17,0 0,17 0,-17 0,0 0,18 0,-18 0,0 0,0 0,18 0,-18 0,0 0,0 0,0 0,17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4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88274 28078 1000,'-35'0'0,"10"0"0,8 0 0,9 0 0,3-1-4,0 0-5,-1-2-8,-2 0-5,2 1-3,1 4 2,2 4 3,2 3 2,1 2 2,2-1 0,0-1 1,2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37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19200 29230,'16'-47,"-16"39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38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19581 28960,'0'-16,"0"8,0 0,0 0,0 1,0-1,0 0,0 0,0 0,-7 0,-1 1,0-1,0 0,8 16,0 0,0 23,0 0,8 24,0 0,-8 15,0 1,0-8,0-1,8 56,-1-1,-7-23,0 0,0-70,0-1,8 1,0-1,-8-7,0-1,0 25,0-1,0 0,0 0,8-8,0 1,-8 15,0 0,0-24,0 1,0 15,0 0,0-23,0-1,0 17,0-1,0 8,0 0,-8-31,0 0,8 23,0 1,0 7,0 0,0 8,0 0,0-24,0 1,8-9,0 1,-8 31,0 0,0-39,0 0,0 7,0 1,0-8,0 0,8-8,-1 0,-7 15,0 1,0-8,0 0,8 7,0 1,-8-8,0 0,0 15,0 1,0-1,0 1,0 7,0 0,0-7,0-1,0-7,0 0,24-24,-1 0,-7 0,-1 0,32-7,1-1,-33 16,1 0,0-8,-1 0,24 8,1 0,-9 0,0 0,8-7,1-1,-9 8,0 0,9 0,-1 0,0 0,0 0,0-8,1 0,-1 8,0 0,8 0,0 0,0 8,0 0,-8 0,0-1,1 1,-1 0,8-8,0 0,-8 0,0 0,-15 0,-1 0,56 0,-1 0,0 0,1 0,-1 0,1 0,-1 0,0 0,-7 0,-1 0,9-8,-1 0,-15 8,0 0,-9 0,1 0,-8 0,0 0,24-7,0-1,-24 0,0 0,-16 8,0 0,-7 8,-1 0,-7-8,0 0,-1 0,1 0,-8 0,0 0,-8-16,0 0,-8 9,0-1,0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39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29500 34900,'0'16,"8"-8,0-1,15 9,1 0,7-1,0 1,9 0,-1-1,8 1,0 0,-8-1,0 1,-15 0,-1-1,-15 1,0 0,-8 7,0 1,-24 15,1 0,-40 32,0-1,-46 16,-1 0,79-54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0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33422 34894,'-78'0,"62"8,1 0,7-8,0 0,24 7,-1 1,9-8,-1 0,48-31,0 0,-24 7,0 1,-32 15,1 0,-8 24,0-1,-16 17,0-1,-8 0,1 1,-1 22,0 1,-7 0,-1 0,1 0,-1-1,-23 9,0 0,16-48,-1 1,9-32,-1 1,17-40,-1 0,0 8,0 0,8 8,0 0,0 31,0 0,8 16,0 0,15 23,1 0,7 16,0 0,9 0,-1 0,0-15,0-1,0-23,1 0,-33-8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1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34481 34423,'-31'-47,"39"39,0 0,54 8,1 0,23-7,1-1,-40 8,0 0,-8 0,0 0,-31 0,0 0,-8-16,0 0,-24-31,1 0,-1 8,1 0,7 0,0 0,1 15,-1 1,16 15,0 0,0 24,0-1,0 48,0 0,0 31,0 0,-8 23,0 1,8 15,0 0,0-31,0 0,8-47,0-1,-8-38,0 0,-47-24,0 0,-16-39,0 0,24-8,0 0,23 16,1 0,23 0,-1 0,56-8,0 0,23 8,0-1,-47 17,1-1,-9 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1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37151 34094,'-16'-16,"16"8,0 1,8-1,0 0,47-8,-1 1,9 7,0 0,-40 16,1 0,-32 23,0 0,-55 8,1 1,-9-25,1 1,15-8,0 0,32-8,-1 0,8 7,1 1,7 0,0 0,8 8,0-1,16 24,-1 1,-7 54,0-1,-16 41,0-1,-15-8,-1 0,9-7,-1-1,16-38,0-1,0-70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2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37000 35795,'0'-63,"31"0,1 1,46 15,1 0,-1 15,0 1,-38 31,-1 0,-31 63,-1-1,-30 9,-1-1,-15 1,0-1,0-38,0-1,7-31,1 0,-1-39,1 0,23-16,0 0,8 39,0 1,32 7,-1 0,24 31,0 1,0 15,0 0,-8 8,0 0,-24 0,1 0,-24-39,0 0,8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2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38784 33928,'0'-31,"8"7,0 1,0 31,0 0,-1 31,1 0,-16 16,1 0,-17-8,1 0,-17 0,1 0,8-24,0 0,23-15,0 0,16-8,0 0,62-23,1-1,-1-15,1 0,-32 23,0 1,-31 15,0 0,-16 7,0 1,-31 31,0 1,-16 38,0 0,-8 47,1 1,-17 22,1 1,7-31,1-1,31-39,0 1,31-56,0 1,0-40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2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38900 36228,'0'-15,"16"-17,-1 1,-7 31,0 0,8 39,-1 0,9 16,-1 0,1-24,-1 0,8-15,1 0,7-32,0 0,-31 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3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39938 36231,'16'-15,"-24"7,0 0,-8 16,1 0,7 15,0 1,8 15,0 0,0-16,0 1,23-16,1-1,7-7,1 0,-9-15,1-1,-9 8,1 0,-8 1,-1-1,-14 8,-1 0,-23 23,-1 1,-7 15,0 0,-8 0,0 0,16-15,-1-1,17-15,-1 0,24-8,0 0,46 0,1 0,24-16,-1 0,0 9,0-1,-31 8,0 0,-15 8,-1-1,-23 1,0 0,-8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7:4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69450 38500 1000,'1'8'-67,"2"0"16,2-1 15,1 1 15,3 1 8,0 3 4,1 4 2,1 2 2,1 0 3,-1-2 0,1-1 0,0-2 2,-2-2-1,-1-1-1,-2-1-2,-2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4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42657 35481,'-16'16,"8"-16,0 0,0 0,1 0,-1 0,0 0,0 0,0 0,0 0,1 0,14 0,1 0,31-16,1 1,-9 7,0 0,0 8,1 0,-24 23,-1 1,-14 39,-1-1,-24 1,1-1,-16-7,0 0,16-16,0 0,7-23,1 0,15-16,0 0,31-8,1 0,31-15,0-1,15 24,0 0,-15 0,0 0,-39 8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44800 34444,'0'-16,"16"16,-1 0,56-16,-1 1,24-1,0 1,-23 7,-1 0,-46 16,-1 0,-15 7,0 1,-32-8,1-1,7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44908 33778,'-16'-47,"16"39,0 1,0-1,0 0,0 39,0 1,-16 54,1 0,-32 0,0 0,-16 8,0 0,16-16,0 0,24-38,-1-1,40-55,-1 0,1 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45112 35516,'16'0,"0"-8,-1 0,-7 16,0 0,-24 46,1 1,-1 23,0 1,-7-9,0 1,15-32,0 0,8-31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6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45544 35216,'0'-16,"8"16,0 0,23 0,0 0,-7 0,-1 0,-7 0,0 0,-16 8,0 0,0 15,0 1,0 15,0 0,0 16,0 0,0 23,0 0,0-7,0-1,-8-23,0 0,8-16,0 1,-16-48,1 0,-17-54,1-1,-8 1,0-1,15 17,1-1,15 16,0 0,32 7,-1 1,16 31,0 0,-23 39,0 0,-24 40,0-1,-31-16,0 1,7-39,1-1,55-46,-1-1,63-54,0 0,-62 62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6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47850 33994,'0'-31,"8"7,0 1,23 15,0 0,9 16,-1 0,-16 23,1 0,-32 24,0 0,-15-16,-1 0,-23-7,0-1,31-23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6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47291 35097,'-110'47,"95"-39,-1 0,24-8,0 0,46-16,1 0,31-7,0-1,-23 9,0-1,-40 16,1 0,-32 0,0 0,0 8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6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47944 34650,'-32'0,"25"0,-1 0,8 47,0 0,-8 31,0 1,0 22,1 1,-1 0,0 0,8-63,0 0,8-31,0 0,-1-32,1 1,0 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4:47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47510 34617,'16'-110,"-16"95,0-1,-16 24,1 0,-32 62,0 1,-8 7,0 0,8-15,0-1,24-38,-1-1,24-15,0 0,55-31,0-1,47-54,-1 0,-14-9,-1 1,-47 55,0 0,-23 23,-1 0,-15 16,0 0,-15 31,-1 0,8 0,0 0,8-7,0-1,0-8,0 1,16-16,0 0,23-32,0 1,16-56,0 1,0-16,-1 0,-22 23,-1 1,-23 31,0 0,-8 7,0 1,0 15,0 1,0 7,0 0,0 31,0 1,0 23,0 0,0 23,0 1,-8 31,0 0,8-1,0 1,0-8,0 0,0-16,0 1,8-9,0 1,-8-16,0-1,0-14,0-1,-8-16,0 1,-15-24,-1 0,-15-8,0 0,-32-39,1 0,46 31,1 1,-24-9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03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69175 46841,'-31'0,"0"0,-1 0,25-8,-1 0,0-7,0-1,16 8,0 0,31 1,0-1,24 8,0 0,31 0,0 0,15-24,1 1,-8 15,0 0,-24 8,1 0,-24 16,0-1,-1-15,1 0,-8 0,0 0,-7 0,-1 0,8 0,0 0,0 16,0 0,8-1,0 1,7-16,1 0,15-16,1 1,-9 15,1 0,-24 31,0 0,-16 1,1-1,-1-7,0-1,16-23,0 0,24 0,0 0,-1 0,1 0,-9 8,1 0,-8-8,0 0,-16 0,0 0,-7-16,-1 0,-23 1,0-1,-8 8,0 0,-8 1,0-1,-8 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08:0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35313 14550 1000,'-14'0'-7,"3"2"-11,3 0-12,3 1-12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1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41250 29100 1000,'8'16'-4,"2"-1"-5,0 1-7,1-1-5,0-1-5,-2-4 0,-3-4-1,-1-4-1,-1-2 3,0 0 6,0 0 5,0 0 6,0 0 4,0 0 0,0 0 1,0 0 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2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41550 30650 1000,'1'16'-7,"2"1"-11,2 1-12,2 1-12,0-1-1,-1-4 9,-1-5 10,0-3 10,0-1 5,4 2 2,2 2 3,3 2 1,0-1 1,-3-1 1,-2-2 0,-4-2 0,0-2 1,0-1-1,1 0 1,2-1-1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3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45894 21000 1000,'-8'0'0,"2"0"0,1 0 0,0 0 0,0 0-6,-2 2-12,-1 0-12,-3 2-11,0-1 0,2-1 10,2 0 12,3-2 11,0 0 6,2 2 1,0 0 1,2 2 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3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58483 20850 1000,'0'14'-42,"0"-3"5,0-2 5,0-4 5,0-1 4,0 0 3,0 0 4,0 0 3,0 0 3,0 0 3,0-1 2,0 1 2,0 0 2,2-2 0,0 0 1,2-2-1,-1 1 1,-1 0 1,0 2-1,-1 0 0,-2 1 0,-1 0 1,0 0-1,-1 0 0,-1 0 0,2 1 0,0 2 0,2 0 0,0 1 0,0 2 0,0 0 0,0 1 0,-1 0-1,0-2 1,-2-2-1,0-2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4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28864 24000 1000,'-15'0'-46,"4"0"5,3 0 5,3 0 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4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26505 22550 1000,'-13'15'-5,"6"-1"-9,6-1-8,6 0-10,2-3-1,-1-1 5,0-2 7,-2-2 4,1-1 5,0 0 0,1 0 2,2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44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48596 23800 1000,'-8'7'0,"2"-2"0,1-3 0,0 0 0,0-2-6,0 0-11,-1 0-11,-1 0-12,-1 0-1,2 0 9,0 0 7,2 0 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9:4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54926 24250 1000,'-34'17'-6,"-5"1"-12,-5 3-11,-4 1-11,2-1-2,11-5 10,12-5 9,9-4 9,4-4 6,-5-1 2,-5 0 1,-5-1 3,-3-1 0,1 0 1,-1 0 1,1 0 0,0-2 0,-1 0 0,1-3-1,-1-2 0,3 0 0,3 0-1,4 2 0,5 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0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64713 35000 1000,'-22'7'-40,"6"-1"5,5 0 5,5-2 3,2 0 4,2 0 4,0 0 4,2 0 4,0-1 3,2 0 1,0-2 1,2 0 2,0-1 1,2 0 0,0 0 1,1 0 1,1-1-1,-2 0 1,-1-2 0,0 0 0,-2-1 1,0 0-1,-2 0 0,0 0 1,-1 0-1,2 1 1,0-1 0,2 0-1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0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64950 35050 1000,'0'7'-75,"0"-1"17,0 0 18,0-1 17,0-2 10,0 1 3,0 0 2,0 0 4,0 0 2,0 0 0,0 0 0,0 0 1,0-1 1,2-1-1,0 0 1,2-1 0,-1-2 0,1-1 0,0 0 0,0-1 0,0-1-1,0 2 1,0 0 0,0 2-1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0:43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61300 50800 1000,'8'0'-4,"1"0"-8,2 0-7,0 0-8,1 0 0,-1 0 7,1 0 8,0 0 7,-1 0 4,1 2 2,0 0 0,0 2 2,-2-1 0,-1 1 0,-2 0-1,-2 0 0,-2 0 0,2 0 0,-2-1 1,1 1 0,0 0 1,0 0-1,0 0 0,0 0-1,-1-1 1,0 1-1,-2 0 0,0 0-1,-2-1 0,0 0-1,-2-2-2,0 0-2,-1-1 0,0 0-1,0 0 0,0 0-1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0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65150 35150 1000,'7'0'-6,"-2"2"-12,-3 0-12,0 2-12,-2 0-1,0 0 9,0-1 11,0 2 8,0-2 7,0 1 1,0 0 2,0 0 2,0 0 2,0 0-1,0 0 1,0 0 1,0-1-1,2-1 1,0 0 0,2-1 0,-1-1 0,1 0 0,0 0 0,0 0 0,0 0 0,0 0 0,0 0-1,0 0 1,0 0 0,0 0 0,-1 0 0,2 0 0,-2 0 0,1 0 0,0 0 0,0 0 0,0 0 0,0 0 0,0 0 0,0 0 0,0 0 0,0 0 0,-1 0 0,2 0 0,-2 0 0,-1 2 0,0 0 0,-2 2 0,1-1 0,0 1 0,2 0 0,0 0 0,0 0 0,0 0 0,-2 0 0,0 0 0,-1 0 0,0 0 0,0-1 0,0 2 0,0-2 0,2 1 0,0 0 0,2 0 0,0 0 0,0 0 1,-1 0-1,2 0 0,-2 0 0,1 2 0,0 0 0,0 1 0,1 1 0,0-2 1,1-1-1,2 0 1,0-1-1,-1 2 1,1 0-1,0 1 0,0 1 0,0-2 0,0-1 0,-1 0 0,2-1 0,0 0 0,1-1 0,2 2 0,-1-2 0,1 1 0,0 0 0,0 0 0,-1-1 0,-1 0 0,-1-2 0,0 0 0,-1-1 0,1 2 0,2 0 0,0 2 0,0-1 0,-1-1 0,0 0 0,-2-1 0,0-1 0,2 0 0,0 0 0,1 0 0,0-1 0,0-1 0,-2 0 0,-1-1 0,1-1 0,2 0 0,2 0 0,1 0 0,2 1 0,0 0 0,-1 2 0,1 0 0,0 1 0,-1-2 0,1 0 0,0-1 0,0-1 0,1 2 0,1 0 0,1 2 0,0-2 0,-1 0 0,0-3 0,-2-2 0,0-1 0,-1-2 0,1 0-1,-1-1 1,1-2 0,-2 0-1,-1-1 1,-1-1 0,-2 0-1,-2 1 1,-4 0 0,-2 2 0,-2 1 0,2 2 0,0 3-1,2 1 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0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63107 29350 1000,'-33'17'-6,"-2"3"-12,-4 3-12,-3 3-12,1 0-1,4-3 9,3-3 10,5-3 10,1-1 5,-3 1 3,-1 2 2,-2 0 3,-3 1 1,-1 1 0,-2 1 2,-2 1 0,-1 0 1,2-1-1,0-1 1,1-1-1,1 0 0,2 1 0,0 1 0,1 1 1,2 1-1,2-1 0,1 1 0,3-1 0,2 0 0,3-1 0,3-1 0,3-1 0,1 0-1,0-1 1,1 1-1,-1 0-1,2-1 1,2 1 0,4-1 0,3 1 1,1 0-1,2 1-1,0 1 0,2 1-1,2 1 1,4 1-1,4 1 0,3 1 1,3 2-1,2 2 1,0 4 0,1 3-1,1 0 1,1 0 0,1-1-1,1-1 1,1-2 0,-1 0 0,1-1 0,-1-1 0,-1-2 0,-1-3 0,-2-4 0,-2-1 0,-2-4 0,1 1 0,0-2 0,-1-1 0,1 0 0,0-1 0,-1 1 0,1 0 0,1-1 0,1 1 0,3 0 0,1-1 0,2 1 0,-1 2 0,1 0 0,0 1 0,-1 0 0,2-1 0,1-1 0,1-1 0,1-1 0,-1 0 0,1-2 0,-1-1-1,1-2 1,1-2 0,1-4-1,1-2 0,0-3 0,0-1-1,1 0 1,-1-1-1,1-2 0,1-2-1,1-2 0,0-1-1,3-3 0,1-2 1,2-2-1,2-1 2,1-2-1,0-1 1,0-1-1,1-1 1,-4 1 0,-6 2 0,-5 4 1,-7 3-1,-3 2 1,-1 1 0,-1 0 0,0 2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12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31022 18850 1000,'-8'7'0,"2"-3"0,1-1 0,0-2 0,0 0-6,-2 0-9,-1 2-10,-3 0-11,0 0-1,2 0 6,3-2 7,1 0 6,0-1 6,0 0 2,-1 0 3,-2 0 3,1 0 1,-1 0 1,0 0 1,0 0 0,1 0 1,0 2-1,2 0 1,1 2 0,0-1 0,2 1 0,0 0 0,2 0 0,0 0 0,0 0-1,0 0 1,0 0-1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3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35900 52978 1000,'14'-8'-86,"-3"2"22,-2 1 21,-4 0 23,-1 1 11,0 1 2,0-1 3,0 0 1,0-1 1,0 0 1,0-1 0,0-1 0,0 0 1,1 2-1,2 2 1,0 2 0,1 1 0,0 0 0,0 0 0,0 0 0,0 0 0,1 2 0,1 0 0,2 2 0,-2-1 0,-1-1 0,-2 0 0,-2-1 0,0-1 0,0 0 0,1 0 0,2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40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38750 52066 1000,'22'0'-4,"-1"0"-5,-3 0-6,-1 0-6,-2-1-3,-2 0 0,-3-2 1,-1 0 0,0-1 1,2 0 4,2 0 3,1 0 3,2 0 2,-2 0 3,-1 0 1,-1 1 3,0-2 1,0 0 1,-1-2 0,1 0 0,-1 0 1,0 2-1,-2 2 1,0 3 0,-2-1 0,-1-1 0,-1 0 0,0-1 0,-1-1 0,0 2 0,0 0 0,0 2 0,-1-1 0,-1 0 0,0-2 0,-1 0 0,-1-1 0,1 0 0,2 0 0,0 0 0,1 1 0,0 1 0,0 0 0,0 2 0,0 0 0,0 0 0,0 0 0,0 0 0,0-1 0,1-1 0,2 0 0,0-1 0,0-1 0,0 0 0,-2 0 0,0 0 0,-1 1 0,0 0 0,-1 2 0,1 0 0,0 1 0,0 0 0,0 0 0,0 0 0,0 0 0,0 0 0,0 0 0,0 0 0,-1 0 0,-2-2 1,-2 0 1,-2-1-1,-1-1 1,0 2 0,0 0-1,0 2-1,1 0 0,2 0 0,2 0 0,2 0-1,0-1 1,0 0 0,-2-2-1,0 0 1,-1-1 0,0 0 0,0 0 0,0 0 1,0 0-1,0 1 0,0-2 0,0 2 0,0-1 0,2 2 0,0 0 0,2 2 0,0 0 0,0 0 0,-1 0 0,2 0 0,-1 0 0,1 0 0,2 0 0,0 0 0,0 0 0,0 0 0,-2 0 0,0 0 0,-1 0 0,1 0 0,2 0 0,0 0 0,0 0 0,0 0 0,-2 0 0,0 0 0,-1 0 0,1 0 0,2 0 0,0 0 0,1 0 0,0 0 0,0 0 0,-1 0 0,1 0 0,-2 0 0,-1 0 0,0 0 0,-1 0 0,2 0 0,0 0 0,1 0 0,1 0 0,-2 0 0,-1 0 0,0 0 0,-1-1 0,2 0 0,0-2 0,2 0 0,-1 0 0,-1 0 0,-1 2 0,0 0 0,-1 1 0,0 0 0,0 0 0,0 0 0,-1 0 0,2-2 0,-2 0 0,1-2 0,1 1 0,0 1 0,1 0 0,2 2 0,-1 0 0,-1 0 0,0 0 0,-2 0 0,1 0 0,0 0 0,1 0 0,2 0 0,-1 0 0,-1 0 0,0 0 0,-2 0 0,1 0 0,0 0 0,1 0 0,2 0 0,0 0 0,0 0 0,-1 0 0,1 0 0,0 0 0,0 0 0,0 0 0,0 0 0,0 0 0,1 0 0,2 0 0,0 0 0,0 0 0,1 0 0,0 0 0,0 0 0,-1 0 0,-1 0 0,0 0 0,-2 0 0,0-1 0,2-1 0,0 0 0,1-1 0,0-1 0,0 2 0,-2 0 0,-1 2 0,0 0 0,0 0 0,0 0 0,0 0 0,0 0 0,-1 0 0,1 0 0,0 0 0,-1 0 0,0 0 0,-2 0 0,0 0 0,-2 0 0,2 0 0,-2 0 0,1 0 0,0 0 0,0 0 0,0 0 0,0 0 0,0 0 0,0 0 0,0 0 0,0 0 0,0 0 0,1 0 0,2 0 0,0 0 0,0 0 0,0 0 0,-2 0 0,0 0-1,-1 0 1,1 2 0,2 0 0,0 2 0,0-1 0,0-1 0,-2 0 0,0-1 0,-1-1 0,0 2 0,-1 0 0,1 1 0,0 1 0,0-2 0,0 0 0,0-2 0,0 1 0,0 0 0,0 2 0,0 0 0,0 0 0,0 0 0,-1-2 0,1 0 0,0-1 0,0 0 0,0 0 0,0 0 0,0 0 0,0 2 0,0 0 0,0 2 0,0-1 0,0-1 0,-1 0 0,2-1 0,-2-1 0,-1 1 0,0 2 0,-2 0 0,1 0 0,0 0 0,2-1 0,0-2 0,1 0 0,0 0 0,0 0 0,0 0 0,0 0 0,0 0 0,-1 0 0,2 0 0,-2 0 0,1 2 0,0 1 0,0 0 0,0 0 0,0 0 0,0-2 0,0 0 0,0-1 0,0 0 0,0 0 0,0 0 0,-1 0 0,1 0 0,0 0 0,0 0 0,0 0 0,0 0 0,0 0 0,0 0 0,0 0 0,2 0 0,0 0 0,1 0 0,1 2 0,0 4 0,0 3 0,0 5-1,0 3 1,-1 1 0,1 3-1,0 1 1,-1-1 0,0-3-1,-2-4 1,0-4-1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0:41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52350 51694 1000,'22'-1'-4,"-1"0"-5,-3-2-6,-1 0-6,1-1-3,5 2-2,5 0-1,5 2-1,1-1 2,-5 0 6,-4-2 5,-3 0 7,-3-1 2,-1 0 2,-1 0 2,0 1 0,-1-1 1,1 0 0,1 0 0,1 0 1,0 1 0,-1 0 0,-1 2 0,0 0-1,-2 1 1,1-2 0,0 0 0,-1-2 0,1 0 0,0 1 0,-1-1 0,1 0 0,0 0 0,-1 2 0,1 0 0,0 2 0,-1 0 0,-1 0 0,-1 0 0,0 0 0,-3 0 0,-1 0 0,-2 0 0,-2 0 0,-1 0 0,0 2 0,0 0 0,0 2-1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21:26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43721 51050 1000,'-8'7'-6,"2"-1"-12,1 0-12,0-1-12,1-2-2,0-1 11,0 0 9,1-2 10,-1 0 5,0 0 3,0 0 2,0 0 3,1 1 0,2 0 1,2 2 0,2 0 0,1 2 0,0 0 0,0 1-1,0 2 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33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83750 43750 541,'14'29'134,"-1"-5"-29,-2-5-31,-2-5-30,-2-1-16,-1 1-4,-1 3-2,0 2-4,-2 1-9,0 1-14,-2 1-15,0 1-15,-2 1-10,0-1-3,-2 1-4,0-1-4,-1-2 1,2-3 3,0-4 3,2-4 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34"/>
    </inkml:context>
    <inkml:brush xml:id="br0">
      <inkml:brushProperty name="width" value="0.04363" units="cm"/>
      <inkml:brushProperty name="height" value="0.04363" units="cm"/>
    </inkml:brush>
  </inkml:definitions>
  <inkml:trace contextRef="#ctx0" brushRef="#br0">83572 44092 504,'-19'-7'23,"7"4"12,8 2 12,8 4 12,3 2 0,0 3-13,-2 3-13,0 4-12,-2 0-7,1-1-4,0-1-3,0 0-3,-1-2-1,-2 1 0,-2 0 0,-2 0 1,0-5-10,2-7-21,2-7-19,2-9-21,2-4-3,2-1 12,2-1 13,2-1 12,1-2 7,3-1 3,1-3 3,3-1 1,0 0 4,-3 3 3,-1 3 4,-2 3 3,-2 3 4,-3 1 3,-1 2 4,-2 3 2,0 1 10,2 2 14,2 2 15,2 3 14,1 0 2,1 2-10,1 0-11,2 2-11,0-2-6,5 0-2,2-3-3,3-2-2,0-1-1,0 0-3,-1 1-1,0-1-3,-2 0-1,1 2 0,-1 1-1,1 0 0,-3 3-4,-5 4-5,-5 4-5,-5 4-6,-4 2-2,-6 1-1,-4 1-1,-5 2 0,-4 0 0,-1 1-3,-3 1 0,-1 1-3,-2 0 1,1-1 1,-1-1 1,1 0 1,-2-2 3,0-1 2,-1-1 3,0-1 3,-1-1 4,3-2 8,1-2 7,3-2 6,1-2 5,4 2 3,3-2 1,3 1 2,5 0 2,10-2 0,8 0 1,9-2 0,7-2-3,5-4-8,4-4-7,6-3-8,0-2-5,-2 0-4,-4 2-4,-2 1-2,-3 1-5,-5 0-4,-3 2-4,-5 1-5,-7-1-8,-10-2-12,-12-2-12,-10-1-13,-6-7 1,-1-9 12,-1-10 12,-1-10 13,2-2 9,3 8 5,5 6 6,3 8 5,3 2 5,2 1 3,2-1 2,3 1 3,0 1 5,0 5 7,0 3 8,0 5 7,1 3 6,2 6 6,2 4 5,2 6 5,2 5 1,2 5-4,1 7-4,3 5-4,-1 6-5,-4 5-5,-4 4-6,-4 6-5,-4 2-5,-2 1-6,-3 2-4,-3 0-5,-3-1-7,-2-2-6,-1-4-6,-2-2-7,-2-2-6,2 2-7,1 0-5,1 2-7,2-4 0,3-6 8,3-7 7,2-7 7,3-5 2,1-3-4,0-3-3,2-2-4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34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85200 45477 676,'16'0'3,"1"-2"8,1 0 6,2-1 6,-3 0 5,-1 3 2,-4 4 1,-3 2 1,0 2 1,4 2-2,2 0-1,3 1-2,2 1-8,1 0-13,1 0-16,1-1-13,0 0-11,-1-2-4,-1-2-6,0-2-6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0:47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75450 57487 1000,'8'-16'-5,"0"2"-8,0 1-9,-1 1-8,1 1-1,-2 1 7,-1 1 7,0 0 7,-1 2 5,0 1 1,-1 1 2,1 0 0,-1 3 2,-4 4 0,-2 4 0,-3 4 1,-2 1-3,2-1-3,1-1-5,0 0-4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35"/>
    </inkml:context>
    <inkml:brush xml:id="br0">
      <inkml:brushProperty name="width" value="0.04489" units="cm"/>
      <inkml:brushProperty name="height" value="0.04489" units="cm"/>
    </inkml:brush>
  </inkml:definitions>
  <inkml:trace contextRef="#ctx0" brushRef="#br0">86120 43232 490,'2'-16'7,"6"0"15,4 1 14,5-1 15,3 3 3,-1 4-9,1 6-8,0 4-8,-2 4-10,1 0-7,-2 1-10,-1 2-8,-2 1-2,-3 1 4,-2 3 4,-4 2 4,-3 1-7,-4 1-18,-4 1-19,-3 1-19,-5 0-5,-2-1 10,-3 0 8,-3-2 10,-1-1 7,1-1 6,1-1 7,1 0 7,1-3 3,1-1 2,0-2 0,2-2 3,2-2 6,1 0 15,2-2 14,2 0 13,2 0 7,2 4-3,3 2-3,1 3-2,0 3-4,0 0-7,-2 1-7,0 1-7,-1 0-9,2-1-10,0-1-11,2 0-10,2-4-5,6-6 1,4-6 1,5-6 1,4-4 1,1 0 3,3-1 3,1-1 1,1 0 4,-3 1 4,-1 1 5,-3 0 3,-1 3 2,-3 3 2,-1 2 1,-2 4 2,-5 3-1,-6 6-1,-8 4-1,-6 5-1,-5 2-2,-1 1-2,-3 0-4,-1-1-1,-2 0-3,-1-1-2,-1 0-1,-1-2-3,0 0 1,3-1 1,1 1 2,3-1 2,1 0 3,2-2 3,3-3 4,1-1 4,5-2 4,8-4 5,8-3 6,8-2 5,5-4-1,5-3-4,3-5-6,5-4-5,0 0-3,-2 1-1,-2 2 0,-1 3-1,-4 0-2,-3 0-5,-5 0-5,-3 1-4,-4-1-7,-2 0-9,-4 0-10,-2 1-9,-3-3-3,0-4 5,-2-3 3,0-5 4,-2-3 4,0-2 4,-1-4 3,-2-3 5,1-1 3,-1 0 4,0 0 5,0 0 4,1 2 5,0 5 4,2 5 4,1 5 5,-1 4 2,2 5 2,-1 3 1,0 4 1,0 4 4,2 4 6,0 4 7,2 4 6,0 5 3,0 7-3,0 7-1,0 7-2,0 4-4,0 4-4,0 2-5,0 4-5,-2 1-3,-2 1-4,-3 2-3,-3 0-3,-2-1-3,2-4-4,1-4-5,0-4-4,2-4-6,1-6-11,0-4-9,2-4-11,2-9-7,6-11-5,4-10-5,5-11-6,3-5 4,2 3 13,0 1 13,1 2 13,0 3 6,-1 1 3,-1 2 1,-1 2 1,-1 3 5,-2 1 5,-3 2 7,-1 2 6,-1 2 6,-2 3 6,-1 4 6,0 2 6,-2 2 2,-2 0-4,-2-1-4,-2 1-4,-3 1-4,-2 0-6,-3 1-7,-3 1-6,-2 0-6,0-3-5,1-1-4,-1-2-5,-1-2-3,-1 0-2,-3-2-3,-1 0-1,-2-3 0,-1-3 2,-1-2 1,-1-3 1,-1-3 4,-1 0 4,-1-1 4,-1-1 4,1-1 3,3 0-1,4 0 0,2 1-1,2 0 5,2 2 12,2 2 11,3 2 11,3 3 9,6 2 7,6 4 5,6 2 7,4 3-1,3 3-7,3 4-9,3 2-7,3 3-6,1 3-6,3 3-5,1 3-5,3 1-6,5 0-6,3 1-7,4-1-5,3-2-6,3-3-5,4-5-4,2-3-3,3-6-3,3-8 3,3-8 2,4-8 1,-6-3-4,-11 1-12,-12 0-11,-11 2-12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43"/>
    </inkml:context>
    <inkml:brush xml:id="br0">
      <inkml:brushProperty name="width" value="0.06428" units="cm"/>
      <inkml:brushProperty name="height" value="0.06428" units="cm"/>
    </inkml:brush>
  </inkml:definitions>
  <inkml:trace contextRef="#ctx0" brushRef="#br0">89266 43009 342,'1'-11'32,"2"12"2,2 10 3,2 11 2,0 6-2,-2 1-5,-2 1-6,-2 1-7,-1-1-4,0 0-5,0-1-5,0-1-4,0-3-5,0-3-2,0-4-2,0-5-3,0-5-5,0-8-5,0-8-6,0-7-6,1-8-1,3-3 4,4-6 4,2-5 5,2-1 3,2 4 3,0 2 4,1 3 3,0 3 1,-1 5 0,-1 3-1,0 5 0,-2 2 4,-1 2 6,0 2 7,-2 3 8,-1 1 4,-2 3 2,-2 4 3,-2 2 1,-1 3 0,0 2-4,0 2-2,0 1-4,-2 3-3,-2 3-2,-4 3-2,-2 3-3,-1 1-2,1-1-1,0-1-1,2-1-2,3-7-4,8-12-9,6-14-7,8-12-10,2-5-1,1 3 5,-1 3 3,1 3 5,-2 3 4,-3 1 5,-3 2 5,-2 2 5,-3 3 3,-1 4-2,0 4 0,-2 4 0,-1 3 2,-2 2 5,-2 2 6,-2 1 5,-1 3 1,-2 1-5,0 3-4,-1 2-4,-3 0-3,-2 2 0,-3 1-1,-3 1-1,-2 1-3,1-1-8,-1 0-7,1 1-7,-2-2-4,-2-3 1,-1-3 0,-2-3 1,-3-2 1,1-3 4,-2-1 2,-1-2 4,0-2 2,1-2 3,1-3 2,2 0 4,1-2 2,2 2 5,4 0 4,3 2 4,4-1 4,7 1 7,5 0 5,6 0 6,5-1 0,5 0-8,5-2-6,5 0-7,3-2-5,3-2-3,1-2-3,3-2-3,-1 0-1,-2-1-1,-2 0 0,-1 0-1,-3 1 0,-3 0-1,-3 2 1,-3 1-1,-2 2 5,-3 5 8,-1 6 9,-2 4 9,-2 3 2,-2 1-4,-2 1-4,-2 2-3,-2 0-3,-2 1-2,-2 0-2,-2 3-1,-1-1-2,0 3-1,1 0 0,-1 0-1,0 0-1,0-3-1,0-3-2,0-2-1,0-4-1,-1-1 1,-2-3 0,0 0 0,-1-5-5,1-3-12,-1-4-11,0-3-11,0-5-4,1-2 2,-1-3 3,0-3 4,0-2 3,1 1 4,-1-1 5,0 0 5,0 2 3,1 3 2,-1 3 4,0 3 2,1 1 3,1 2 5,0 1 3,2 0 5,1 3 4,0 2 4,2 3 5,1 4 4,3-1-4,7-2-13,7-4-12,8-2-13,4-5-7,6-4 1,5-5-1,5-5 0,2-2 1,2 3 3,0 1 2,2 3 2,-1 1 3,-4 2 2,-2 3 3,-3 1 1,-4 1 2,-4 0 2,-3 0 1,-5 0 2,-4 2 11,-6 5 21,-6 2 20,-6 5 21,-4 3 3,0 2-16,-2 2-15,0 1-16,-1 2-9,1 2-3,-1 0-3,0 1-3,0 0-3,2 1-2,1-1-1,0 1-3,1 1-2,-2 1 0,0 2 0,-1 3-1,-3 5-1,-4 8-3,-3 10-2,-5 8-2,-4 5-1,-3-1 1,-4 1-1,-4 0 1,-5-1-1,-5-1 1,-4-1-1,-5-1 0,0-3-9,6-8-18,6-6-19,6-7-17,5-7-9,5-4 2,5-5 2,5-4 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43"/>
    </inkml:context>
    <inkml:brush xml:id="br0">
      <inkml:brushProperty name="width" value="0.04748" units="cm"/>
      <inkml:brushProperty name="height" value="0.04748" units="cm"/>
    </inkml:brush>
  </inkml:definitions>
  <inkml:trace contextRef="#ctx0" brushRef="#br0">93250 42761 463,'0'-13'116,"2"8"-22,0 7-24,2 6-23,0 7-12,0 7-4,-1 7-4,2 7-2,-2 5-4,1 6-4,0 4-4,0 5-4,0 1-2,0-4 1,0-4 0,0-4 1,-1-3-12,-1 0-24,0-2-23,-1 0-23,-1-4-10,0-8 5,0-6 6,0-6 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4T14:56:43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92750 46450 496,'36'22'192,"-6"-3"-46,-5-3-46,-6-3-45,-5-1-45,-3-1-40,-3 1-43,-2 0-42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6:52"/>
    </inkml:context>
    <inkml:brush xml:id="br0">
      <inkml:brushProperty name="width" value="0.05549" units="cm"/>
      <inkml:brushProperty name="height" value="0.05549" units="cm"/>
      <inkml:brushProperty name="color" value="#00BFF2"/>
    </inkml:brush>
  </inkml:definitions>
  <inkml:trace contextRef="#ctx0" brushRef="#br0">46591 27339 396,'-35'-14'-22,"9"2"8,9 4 6,9 3 7,4 1 4,2-2-1,0 0 1,2-1-1,-1 1 1,-2 2-1,-2 4 1,-2 2 0,0 2 0,1 0 3,0 0 1,2 0 2,0 0 4,2 1 5,0 2 6,2 0 5,1-1 5,4-1 8,2-2 6,3-2 7,2-1-2,0 0-9,0 0-9,-1 0-11,2 0-4,0-2-2,1 0-2,1-1 0,1-1-3,1 2-2,2 0-2,0 2-3,0 0-1,1 0-1,-1 0-1,1 0-1,-1 0 0,1 0-2,0 0 0,-1 0-1,0 0-1,-1 0 2,0 0 0,-2 0 2,0 0-1,-1 2 1,1 0 0,-1 2-1,2-1 1,3 1-1,4 0-1,2 0 0,-1-1-1,-2 0 1,-2-2-1,-4 0 1,-2-2 0,1 0 0,0-2 1,-1 0 1,1 0-1,0 0 0,-1 2 0,1 0 0,1 2 0,1 0 1,3 2 1,1 0 0,2 0 1,1 0-1,1-2 1,1 0-1,-1-2 0,-1 0 0,-3-2-1,-1 0 0,-1 0 0,3 0 0,1 2-1,3 0 0,0 1 0,-1 0 0,-1 0 0,-1 0 0,0-1 0,1-2 0,1-2-1,1-1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6:59"/>
    </inkml:context>
    <inkml:brush xml:id="br0">
      <inkml:brushProperty name="width" value="0.04236" units="cm"/>
      <inkml:brushProperty name="height" value="0.04236" units="cm"/>
      <inkml:brushProperty name="color" value="#00BFF2"/>
    </inkml:brush>
  </inkml:definitions>
  <inkml:trace contextRef="#ctx0" brushRef="#br0">3926 24817 519,'-21'-35'5,"5"9"14,5 9 13,5 9 13,4 7 4,5 6-6,6 5-6,4 7-5,3 2-5,-1-1-5,1-1-4,0 0-5,-1-2-3,-1 3 1,-1 0-1,0 1 0,-2 0-1,1 1-1,0-1-1,0 1-1,0 1-1,1 5-2,1 3-1,1 5-3,0-2 0,-2-6 1,-3-5-1,-1-6 1,0-5 1,0-1-1,1-2 1,2-2 0,0-2 1,1-2 2,1-2 1,1-2 2,2-5 1,3-8-1,4-7-1,2-8 0,4-8-1,8-8-1,6-8-2,8-8-1,9-8-1,15-9-1,13-8-3,14-9 0,4-2-6,-7 8-7,-5 6-8,-5 8-8,-11 8-10,-14 14-12,-13 13-14,-13 12-12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04"/>
    </inkml:context>
    <inkml:brush xml:id="br0">
      <inkml:brushProperty name="width" value="0.03678" units="cm"/>
      <inkml:brushProperty name="height" value="0.03678" units="cm"/>
      <inkml:brushProperty name="color" value="#00BFF2"/>
    </inkml:brush>
  </inkml:definitions>
  <inkml:trace contextRef="#ctx0" brushRef="#br0">58627 31400 598,'-6'8'90,"2"-1"-18,4 1-20,3 0-19,1-1-12,1-1-2,1-1-4,2 0-3,1-2-2,3 0-1,4-2-1,2 0 0,2-1-1,3 0-1,1 0 0,3 0 0,0-1-1,1-2 0,-1-2 0,0-2-1,0 1 0,-1 1-1,-1 2-2,-1 2-1,-2 1 0,-3 0-1,-3 0 0,-2 0-1,-3 0 1,1 2 0,0 0 0,-1 2 0,1-1-1,0 1-1,0 0-1,-1 0-3,1-1-1,0 0-2,0-2-2,-1 0-3,0-1 3,0 2 3,-2 0 4,0 2 5,-2-1 2,1 1 1,0 0-1,0 0 1,0 0 0,0 0 0,-1 0-1,1 0 1,-1-2-13,0-3-24,-2-2-25,0-3-24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06"/>
    </inkml:context>
    <inkml:brush xml:id="br0">
      <inkml:brushProperty name="width" value="0.04377" units="cm"/>
      <inkml:brushProperty name="height" value="0.04377" units="cm"/>
      <inkml:brushProperty name="color" value="#00BFF2"/>
    </inkml:brush>
  </inkml:definitions>
  <inkml:trace contextRef="#ctx0" brushRef="#br0">62222 27866 502,'0'-12'0,"0"8"14,0 8 13,0 8 14,0 4 3,0 3-8,0 1-8,0 3-7,0-1-6,0-1-2,0-3-3,0-1-3,0-2-1,0-1 0,0-1-1,0 0 0,0-2-1,0 1-1,0 0-2,0 0-1,2-1-2,2-1 0,3-1 0,4 0-2,1-3 1,1-2 1,1-4 1,2-2 1,-1-2-1,-1 0 1,-1 0-2,-1 0 0,-3 3-3,-8 8-4,-6 6-5,-7 7-4,-5 4 0,0-1 1,-1 1 3,-1-1 2,0 0 3,1-1 2,1-1 4,1-1 2,0-1 3,2-3 1,1-1 1,1-2 2,2-3 2,6-1 6,4-2 4,6-2 5,4-3 0,3-2-2,5-4-3,4-2-2,0-2-3,-1-2-2,-3 0 0,-1-1-3,-4 2-5,-5 6-12,-4 6-12,-6 6-10,-4 4-4,-3 5 4,-5 4 4,-4 3 5,-1 2 3,-1-1 2,1-1 3,-1-1 1,1-2 2,1-1 0,1-3 0,1-1 0,0-2 4,2-3 9,1-1 8,1-2 10,4-3 7,8-2 9,8-4 8,7-2 9,6-3-3,0-2-11,0-2-12,3-1-12,-2-2-8,-1 2-6,-3 1-6,-1 0-5,-2 2-6,-1 1-9,-1 0-9,0 2-7,-4-1-4,-3-2 2,-4-2 3,-4-1 1,-2-2 5,-2 2 6,0 1 6,-1 1 6,-1 0 5,0 2 4,0 1 3,1 0 4,-1 1 5,2 0 4,0 0 4,2 1 5,0 1 8,0 7 12,0 6 12,0 6 12,1 2 0,0-1-10,2-1-12,1-1-11,0 1-6,0 1-3,0 3-3,0 1-2,0 1-3,0-1-3,0-1-3,0-1-2,0 0-1,0 1 2,0 1 1,0 1 1,0 0-1,0-3-7,0-1-4,0-2-6,1-6-5,1-7-6,3-8-6,2-7-5,1-7-2,2-3 1,0-5 1,1-3 1,2-6-1,0-5-1,1-6-2,1-5-2,1-4 1,0 2 1,-1 1 2,1 1 3,0 1 4,-1 4 6,1 2 6,0 4 5,-1 2 5,-1 3 3,-1 3 1,-1 4 3,-1 2 3,-2 3 6,-2 3 4,-2 3 6,-2 2 4,1 4 2,0 3 3,0 3 3,0 3 2,0 7 1,0 6 2,0 6 1,-1 2-2,0 1-5,-2-1-6,0 1-5,-1-1-5,0 1-1,0 0-3,0-1-1,0 0-3,2-3-3,0-1-3,2-2-3,0-3-2,3-3 1,2-2-1,2-4 0,1-2-1,3-2-2,2-2-2,2-1-3,-1-2 0,-1 2 0,-3 1 1,-1 0 0,-4 4 0,-6 4-3,-6 5-2,-6 6-3,-5 3 1,-3 3 3,-5 3 4,-3 3 4,-3 0 2,1 0 1,0-1 2,-1-1 0,2 0 3,1-1 2,3 1 4,1-1 3,3-1 3,3-3 1,3-3 3,3-2 1,6-5 3,13-5 0,12-4 2,11-6 2,5-2-3,-2-1-5,-1-2-5,-3 0-6,-1 0-3,-1 1 0,-2 0-1,1 2-1,-3 1-2,-2 0-3,-1 2-5,-2 1-3,-3 0-8,-1 0-11,-3 0-11,-1 0-10,-3-1-3,-2-2 5,-4-1 7,-2-3 6,-3-2 4,-1-2 3,0-1 3,-1-3 3,-2-1 2,-2-3 1,-2-1 3,-1-3 1,-2 0 3,0 0 3,0-1 2,1 1 3,-1 0 2,0 1 1,0 1 2,1 1 1,-1 2 1,2 3-2,1 3 0,0 3-2,3 4 10,2 8 21,4 6 21,3 8 21,0 4 5,-1 5-11,0 3-11,-2 5-10,0 2-9,0 2-6,0 2-5,0 2-7,-2 3-2,-3 2-1,-5 4 0,-4 2-1,-1-1-1,1-4-1,0-5-2,2-6 0,0-2-4,1-1-5,-1-1-5,0-1-6,-1 1-5,-3 4-6,-3 4-6,-3 5-6,-1-2-4,3-6-4,1-6-4,3-5-3,0-6-2,2-3 3,1-4 1,1-4 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07"/>
    </inkml:context>
    <inkml:brush xml:id="br0">
      <inkml:brushProperty name="width" value="0.04036" units="cm"/>
      <inkml:brushProperty name="height" value="0.04036" units="cm"/>
      <inkml:brushProperty name="color" value="#00BFF2"/>
    </inkml:brush>
  </inkml:definitions>
  <inkml:trace contextRef="#ctx0" brushRef="#br0">64700 30600 545,'14'29'19,"-1"-5"-4,-2-5-4,-2-5-4,-1-1 3,2 1 10,0 3 10,1 2 10,2-1 2,1 1-6,3-2-6,2-1-7,-1 0-4,-1-1-2,-2 1-3,-2 0-2,-3-1 0,1 1 2,-2-1 1,0 1 3,-1-1-1,-1-3-2,1-1-4,0-2-4,-3-2-9,-4-2-19,-6-3-17,-4 0-19,-2-3-8,1-1-2,0 0 1,2-1-2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0"/>
    </inkml:context>
    <inkml:brush xml:id="br0">
      <inkml:brushProperty name="width" value="0.03257" units="cm"/>
      <inkml:brushProperty name="height" value="0.03257" units="cm"/>
      <inkml:brushProperty name="color" value="#00BFF2"/>
    </inkml:brush>
  </inkml:definitions>
  <inkml:trace contextRef="#ctx0" brushRef="#br0">42311 32449 675,'-13'-1'4,"8"-1"12,7 0 13,6-1 12,6-2 3,5-2-8,5-2-7,5-1-8,2-2-5,1 2 1,-1 1-1,0 0 0,0 2-2,-1-1-3,-1 0-3,-1 0-3,-2 1-3,0 0-5,-1 2-3,0 1-4,-3-1-3,-2 0-4,-1-2-3,-2 0-3,-3-1-1,-1 1-1,-2-1-1,-2 0 0,-4 0-3,-2-2-5,-6 0-6,-2-1-6,-3 0 2,2 2 10,1 2 9,0 3 11,1 0 5,-2 0 2,0 0 2,-1 0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4-12-11T10:10:48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70782 59415 1000,'-1'-7'-7,"0"3"-11,-1 1-12,-1 2-12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1"/>
    </inkml:context>
    <inkml:brush xml:id="br0">
      <inkml:brushProperty name="width" value="0.03729" units="cm"/>
      <inkml:brushProperty name="height" value="0.03729" units="cm"/>
      <inkml:brushProperty name="color" value="#00BFF2"/>
    </inkml:brush>
  </inkml:definitions>
  <inkml:trace contextRef="#ctx0" brushRef="#br0">42653 31924 589,'-9'-7'0,"0"1"0,-2 0 0,1 2 0,-2 0-3,2 0-6,1 0-6,0 0-6,2 0 3,-1 0 15,0 0 13,0 1 15,1 0 9,2 3 5,2 4 5,2 2 6,2 3-3,0 4-7,2 2-8,0 3-8,0 3-4,0 1-2,-2 3-2,0 1-1,-2 3-1,-2 3-3,-2 2-2,-2 4-3,-2 2 0,-3 2 0,-4 2 0,-1 3 0,-4 0-4,0 0-12,-1 0-10,-1-1-11,0-1-4,-1-6 3,1-4 3,-1-5 3,2-5-2,1-7-5,3-5-7,1-6-6,3-4 0,2-2 6,4-2 6,3-2 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1"/>
    </inkml:context>
    <inkml:brush xml:id="br0">
      <inkml:brushProperty name="width" value="0.03713" units="cm"/>
      <inkml:brushProperty name="height" value="0.03713" units="cm"/>
      <inkml:brushProperty name="color" value="#00BFF2"/>
    </inkml:brush>
  </inkml:definitions>
  <inkml:trace contextRef="#ctx0" brushRef="#br0">43100 33250 592,'15'0'2,"-1"0"3,-1 0 3,0 0 4,-1 0 3,1 2 0,1 0 0,2 2 2,-1 0 0,1 3 2,-1 2-1,1 2 2,0 1 0,-1 1 1,1 1 1,0 2 1,-1-1-1,1 1-2,0-1-1,-1 1-3,1-1-2,0 1-2,-1 0-3,1-1-1,-1 0-1,-1-1 1,-1-1 1,0 0 1,-2-2-6,-1-1-9,-1-1-10,0 0-11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1"/>
    </inkml:context>
    <inkml:brush xml:id="br0">
      <inkml:brushProperty name="width" value="0.03195" units="cm"/>
      <inkml:brushProperty name="height" value="0.03195" units="cm"/>
      <inkml:brushProperty name="color" value="#00BFF2"/>
    </inkml:brush>
  </inkml:definitions>
  <inkml:trace contextRef="#ctx0" brushRef="#br0">42872 34233 688,'-19'-6'65,"7"4"-8,8 4-10,8 4-9,5 2-8,1 1-4,3 1-5,2 2-6,0-2-5,1 1-8,-1-2-5,1-1-7,0 0-5,-1 0-3,1 0-2,-1-1-3,0 1 1,-1-2 2,-1-1 4,0 0 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2"/>
    </inkml:context>
    <inkml:brush xml:id="br0">
      <inkml:brushProperty name="width" value="0.03643" units="cm"/>
      <inkml:brushProperty name="height" value="0.03643" units="cm"/>
      <inkml:brushProperty name="color" value="#00BFF2"/>
    </inkml:brush>
  </inkml:definitions>
  <inkml:trace contextRef="#ctx0" brushRef="#br0">45000 32140 603,'2'-14'18,"4"2"-6,4 4-6,3 3-7,4 1-1,1 0 1,3 0 3,2 0 2,-2 0 1,-1 0-1,-4 0-1,-3 1 0,-2 0-1,-1 3-1,0 4-1,-2 2-1,-2 2-1,-2 2-1,-4 0 0,-2 1-1,-3 1 0,0 0 1,-1 0 1,-2-1 1,1 0 1,1 0 1,0-2 1,2 0 0,1-1 2,4 1 1,2 1 1,4 2 1,1-2 2,-1-1-1,1-2 1,0-2 0,0-1 0,0 2-1,0 0-2,-1 2 0,1 0-2,-2 3-1,-1 2-1,0 2-1,-2 0 0,-1 1 0,0 0 0,-1-1 0,-3 2 1,-2 1-1,-4 3 0,-2 1 0,-2 0 0,-1-2 1,-2-5 0,0-1 0,0-4-2,1-2-6,1-4-5,1-3-5,0-2-2,2-2-1,1-2 1,1-1-1,0-3 1,0-2 0,0-2 0,0-1 1,1-5 0,2-5 0,3-7 0,1-5 0,1-1 2,0 4 3,0 3 4,0 5 3,0 3 2,0 3 2,0 3 1,0 2 1,0 3 6,0 1 8,0 0 10,0 2 10,0 2 4,0 4 3,0 4 0,0 4 2,0 4-1,0 6-5,0 4-5,0 5-4,0 3-4,0 2-2,0 3-2,0 1-3,0 3-2,0 2-3,0 4-1,0 2-3,0 4-4,0 4-3,0 4-5,0 4-5,-2 4-6,0 8-9,-3 7-10,-2 7-9,0 1-6,2-4-4,2-3-4,2-5-4,2-10 4,0-17 12,2-16 11,0-17 11,1-8 7,0 0 4,0 0 3,0 0 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3"/>
    </inkml:context>
    <inkml:brush xml:id="br0">
      <inkml:brushProperty name="width" value="0.04491" units="cm"/>
      <inkml:brushProperty name="height" value="0.04491" units="cm"/>
      <inkml:brushProperty name="color" value="#00BFF2"/>
    </inkml:brush>
  </inkml:definitions>
  <inkml:trace contextRef="#ctx0" brushRef="#br0">46194 32483 489,'-8'-6'14,"0"4"14,0 4 14,1 4 15,-1 5 3,0 7-10,0 7-9,0 7-9,1 2-6,1 0-3,0-1-3,2-1-3,0-1-2,2 2-2,0 1-1,2 0-1,0 1-2,0-3-1,0-2 0,0-2 0,0-2-2,2-3-2,0-3-2,2-3-1,2-3-3,5-4-1,5-5-3,6-2-2,1-8-2,1-8-2,-1-9-2,0-9-3,0-6-2,-1-2-1,-1-3-2,-1-4-1,-2 0 1,-4 2 3,-5 2 3,-3 2 2,-3 3 3,-2 6 3,-2 4 3,-2 5 2,-2 4 3,-1 3 2,-3 3 3,-2 2 2,-1 4 2,1 1 1,-1 2 1,0 2 1,0 2 0,1 3-1,-1 4 0,0 2 0,0 2-1,1 2-1,-1 0 0,0 1-1,1 1-1,1 1 1,0 1 0,2 1 0,0 1 0,1-1 0,-1 1 1,0-1-1,1 0 1,2-1 0,2 0-2,2-2 0,3-2 0,2-3-2,3-3 0,4-2 0,2-3-3,3-1-1,3 0-4,3-1-2,3-3-5,3-2-6,3-4-7,2-2-7,2-1-6,-1 3-2,-1 1-4,-2 2-3,-2 1-3,-7 0-3,-5 0-3,-6 0-2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18"/>
    </inkml:context>
    <inkml:brush xml:id="br0">
      <inkml:brushProperty name="width" value="0.04493" units="cm"/>
      <inkml:brushProperty name="height" value="0.04493" units="cm"/>
      <inkml:brushProperty name="color" value="#00BFF2"/>
    </inkml:brush>
  </inkml:definitions>
  <inkml:trace contextRef="#ctx0" brushRef="#br0">49872 40458 489,'-19'-5'8,"7"6"17,8 6 16,8 6 17,4 3 2,0-1-9,0 1-12,-1 0-9,1 0-8,0 3-1,0 1-3,0 3-2,0 0-3,-1-1-1,1-1-2,0-1-2,0 0-2,0 3 0,-1 1 0,1 3-1,0 0-2,0-1-3,0-1-2,0-1-3,0-2-1,1-3 2,1-3 1,2-3 1,0-4 3,1-4 4,1-6 3,2-4 5,-1-3 0,1 0-1,-1 1-3,1-1-2,2-3-2,3-6-3,5-5-4,3-7-1,5-8-4,6-12-1,6-11-3,6-13-2,5-5-2,6 0-3,4 0-4,5-1-2,-5 8-1,-13 15 2,-14 14 2,-14 16 2,-6 7-6,0 2-15,-1 3-14,1 1-15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69944 7925 999,'-36'-40'-6,"9"14"-12,8 13-12,7 14-12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27"/>
    </inkml:context>
    <inkml:brush xml:id="br0">
      <inkml:brushProperty name="width" value="0.05768" units="cm"/>
      <inkml:brushProperty name="height" value="0.05768" units="cm"/>
      <inkml:brushProperty name="color" value="#F2395B"/>
    </inkml:brush>
  </inkml:definitions>
  <inkml:trace contextRef="#ctx0" brushRef="#br0">39105 23551 381,'-13'0'15,"6"0"12,6 0 13,6 0 13,3 1 2,2 0-6,0 2-7,1 0-8,1 0-4,2 0-5,0-2-3,1 0-3,1-2-4,-1 0 0,1-2-2,0 0-2,-1 0-1,1 0-2,0 2-3,-1 0-1,1 2-1,2 0-1,0 2 1,1 0-1,0 0 1,1 0 1,0-2 1,-1 0 2,0-1 0,-1 0-1,0 0-2,-2 0 0,0 0-1,3 0 0,2 0 0,1 0-1,0 0 0,-1 0 0,-2 0-1,-2 0 0,-1 0 0,3 0 0,1 0 1,3 0-1,-1 0 0,-1 0-1,-3 0-1,-1 0-2,0 0 1,1 0-1,3 0 0,2 0 1,-1 0 0,-1 0 1,-3 0 1,-1 0 0,0 0 1,1 0 0,3 0 1,1 0 0,2-1 0,1 0-1,1-2 0,1 0 0,0-1 0,1 0 0,-1 0 1,1 0 1,-2 0 0,-3 1-1,-3-1 0,-3 0 0,0 1-1,1 0 0,3 2 1,1 0-1,2 1 1,-1 0 0,1 0 1,-1 0-1,1 0 1,-1 0 0,1 0 0,-1 0 0,1 0 0,-1 0 0,1 0-1,-1 0 1,1 0-1,1 0-1,1 0 1,1 0-1,-1 0 0,-3 0-2,-3 0 0,-2 0-2,-3 0 0,1 0 0,0 0 0,-1 0 1,2 0-1,1 0 2,3 0 1,2 0 2,0 0 0,2-2-1,1 0 0,1-2 0,0 1 0,-3 1 0,-1 0 0,-3 2 0,0 0 0,0 0 0,-1 0 0,1 0 0,0-1-1,1 0 0,1-2 1,1 0-1,-1 0 1,-1 0-1,-3 2 0,-1 0 0,0 1 0,1 0 0,3 0 0,2 0-1,1 0 1,1 0-1,1 0 1,1 0-1,-1 0 1,0 0-1,-1 0 0,-1 0-1,0 0 0,-1-2 0,1 0 1,-1-1-1,0-2 0,-1 2 1,-1-1-1,0 0 0,-3 1 0,1 2 0,-2 2-2,-1 2 0,0 1-1,1 0 1,2-1-1,0 2 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48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68493 2600 504,'15'1'131,"-1"2"-31,-1 2-31,-1 2-30,-1 1-17,0 1-3,-2 2-4,0 0-3,-2 0-3,-1 1-2,-1 0-2,0 0-3,-1 0-2,0 1 0,0 1-1,0 1-2,-1 1 1,-1 2-1,0 0 1,-1 1-1,-2 0 1,-1-1-1,0-1 0,-1-1 0,-2-1-1,0-2-1,-2-3 0,0-1 0,-1-1-1,1 2 0,-1 0 1,0 1 0,-1 1 0,-4 0-2,-2-1 0,-3 1-2,-1 0 0,1 0 1,1-1 0,1 1 1,0-1 0,0 0 2,1-2 2,-1-1 2,1 0 1,1 0 1,0 0 2,2 0 2,1 0 2,1-1 3,0 1 3,2 0 3,3-1 2,6-2 1,6-3 0,6 0 2,3-3-3,1-1-2,1 0-5,1-1-3,2-1-2,3 0 0,3 0-2,3 0 0,-1 1-2,-3 0-1,-5 2-4,-3 0-2,-3 1-1,-1 0-3,-1 0-1,0 0-3,-2-1-9,1-4-18,0-2-19,0-3-17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49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70283 2959 545,'-15'1'89,"4"3"-19,3 4-18,3 2-18,1 2-11,0 1-2,0 1-2,0 2-3,0 0-1,1 1-1,-2 1 0,2 1-2,-2 0 0,0 1-2,-1 0 0,-2-1-1,2 0-1,1-1-1,2-1-1,2 0-2,0-2 0,0-1-1,-2-1-1,0-1-1,0 0-2,2 0 0,2-1-2,2 1-1,3-2-2,4-2-4,3-4-3,5-2-3,0-3-1,-1 0 1,-3-2 3,-1 0 2,-2-3 1,1-2 1,0-3 1,0-3 1,-2-2 1,-1 1 0,-2-1 1,-2 0 0,-1 0 1,0-1 0,-1-1 0,1-1 0,0-1 1,0-1-1,0-1 2,0-1-1,-1 0 1,0 3 2,-2 1 1,0 3 1,-1 0 1,0 2 1,0 1 0,0 1 1,-1 1-1,0 0 0,-2 2-2,0 1-1,-2 0-1,0 2-2,-1 1-1,-1 1-2,-2 1-2,-2 3-3,-2 4-2,-1 2-3,-2 3-4,-1 4-6,-1 2-4,-1 3-5,2 0-1,5-3 6,4-3 6,6-2 6,1-2 0,-2-1-1,-2 1-3,-2 0-3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8T21:03:55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153 1088,'0'0,"0"0,0 0,0 0,0 0,0 0,0 17,0-17,0 0,0 18,0-18,0 18,0-1,18 18,-18-17,17 17,1 0,-1 1,1-1,0 0,-18 0,17-17,1-1,0 1,-1 0,-17-1,18 1,-18-18,17 17,-17-17,18 0,-18 18,0-18,0 0,0 0,0 0,0 0,18 0,-18 0,0 0,0 0,0 0,0 0,0 0,0 0,0 0,17 0,-17 0,0 0,0 0,0 0,0 0,0 0,18 0,-18 0,0 0,0 0,18 0,-18 0,0 0,0 0,17 0,-17 18,0-18,0 0,0 0,18 0,-18 0,0 0,0 0,0 0,17 0,-17 0,0 0,18-18,-18 18,18 0,-1-18,18 1,-17-1,35 1,-18-19,18 1,18 0,-1-35,18-1,18 1,-18-1,0 1,0-1,-17 19,-1-1,-35 18,18-1,-18 19,-17-1,17 1,1-1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1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23425 47278,'-15'0,"-9"-15,1-1,38 8,1 0,0 0,-1 1,25-1,-1 0,-16 31,1 1,-16 7,0 1,-16 14,0 1,-23 0,-1 0,-7-8,0 0,0-7,-1-1,25-23,-1 0,32-8,-1 0,32-8,0 0,1-8,-1 1,0 7,0 0,-32 0,1 0,0 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0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71396 2350 507,'22'1'94,"-1"2"-19,-2 2-19,-3 2-19,-1 0-11,-2 1-3,-3 0-5,-1 0-3,-1 0-2,-2 1 0,-1 2 0,0 0 0,-1 1-3,0 1-2,-1 2-4,2 0-3,-3 1-2,-3 3-1,-2 2 1,-3 1-1,-3 2-2,-2 1-3,-2 1-4,-1 1-3,-3 0-2,0 1 0,-1-1 0,-1 0 1,0-1 0,-1-3 2,0-3 2,1-3 2,0-2 2,1-2 1,1-3 2,1-1 2,1-1 2,2-2 3,2-1 1,3 0 4,3-2 5,8-1 9,6 0 8,7-1 9,4-1 0,-1 0-9,1 0-7,-1 0-10,1 0-4,0 0-3,-1 0-2,1 0-2,0-2-2,1-2-5,1-4-3,1-2-4,0-2-3,1 1-4,-1-1-2,1 0-3,-2 1-3,-1 3-2,-3 1-1,-1 2-2,-3 0-5,-3-2-8,-3-2-8,-2-1-9,-3-2 3,0 2 14,-2 1 12,0 1 13,-1-1 8,2 0 3,0-2 3,2 0 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1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72841 2259 467,'20'-25'25,"-5"11"20,-7 12 21,-4 12 19,-4 7 2,0 1-19,0 3-18,0 1-17,-1 2-13,-1 1-3,0 1-5,-1 1-4,-1-1-3,0 0-3,0-1-2,0-1-3,1-1 0,0-1 0,2-1 1,0-1 1,2-1 0,2-1-1,2-1-1,2 0-1,1-2-1,0-1-1,-1-1 0,1-1-2,0-1 0,0 0 1,0-2-2,-1 0 1,1-2 0,0 1-1,0 0 0,0 0 1,-2 1 2,-3 1 9,-2 3 7,-3 2 8,-4 0 2,0-1-2,-3-1-4,-2-1-3,-1 0-1,-1 0-2,-1-1-1,-1 1-1,-2 0-3,0 0-4,-1-1-4,-1 1-5,0-1-3,3-1-3,1 0-2,3-2-2,0-3-8,2-8-14,1-6-15,1-7-13,1-3-4,2 1 10,2 0 9,2 3 8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1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73400 2196 599,'8'-8'56,"1"2"-5,2 1-4,0 1-6,2 0-3,1 0-6,3 0-5,1 1-4,2-1-4,1 2 0,1 0-1,1 2-2,0 0-4,-1 0-11,-1 0-9,-1 0-10,-2 0-9,-3 2-9,-3 0-9,-2 2-9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2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74048 1266 500,'0'-12'43,"0"8"2,0 8 3,0 8 2,-1 4-3,0 3-7,-2 1-8,0 3-8,-2 0-6,0 1-3,-1-1-6,-2 1-3,1-1-3,-1-1-1,0-1-1,0-1-1,1-2-2,2-1 0,2-2-3,2-2 0,4-3-2,4 1 1,5-2 1,6 0-1,2-4 1,3-2 0,1-6-1,3-2 1,-1-4-1,-2 0 0,-1-2 1,-2 1-1,-3-1 0,-1 4-3,-3 2-1,-1 4-2,-4 1-1,-4 2 1,-6 0 2,-4 2 0,-4 1 1,-4 1-2,-2 3 0,-3 2-1,-1 2 0,-1 1 0,0 3 0,1 2 1,-1 0-1,-1-1-1,-1-1 0,-1-1-2,-1 0 2,1 1 2,-1 2 3,1 0 3,0-1 2,3-1 2,1-3 3,3-1 2,4-2 7,8-2 9,8-2 11,8-2 9,4-3 1,3-3-8,1-2-9,3-3-8,0-2-5,-1 2-2,-1 1-1,-1 0-3,-5 2-9,-9 2-21,-8 2-19,-9 2-19,-4 0-1,2 0 19,3-2 18,1 0 19,1-1 11,0 0 7,0 0 5,0 0 6,1 1 5,-1 4 5,0 2 4,0 4 5,1 0-1,2 1-5,2 0-5,2 0-6,1 0-4,0 1-2,0 1-4,0 1-2,0 0-3,0-1-3,0 0-3,0-2-3,0 1-7,-2 1-8,0 3-11,-1 2-9,-3-1-3,-4-3 3,-4-3 2,-3-2 4,-4-3 2,-2 1 3,-1 0 3,-2 0 4,-3 0 2,-3 1 3,-3 2 4,-2 0 2,-1 0 5,5-3 4,4-1 4,3-2 5,4-1 4,3 0 4,3 0 3,3 0 3,3-1 2,6-2 1,4-2 1,6-2 0,5-2 0,5-2-2,7-2-2,5-1-2,6-2-2,5 2-3,4 1-1,6 0-3,2 2-2,1-1 1,2 0-1,0 0 0,0 1-1,0 0-2,-2 2 0,0 1-2,-3 0-4,-3 2-4,-2 0-4,-3 2-6,-4 0-4,-4 0-4,-4 0-4,-3 0-4,-4 0-2,-1 0-3,-3 0-2,-1 0-2,-3-2-2,-4-2-2,-5-4 0,-2-2-2,-5-2 2,-2-3 6,-4-2 3,-2-1 6,-1-1 4,2 2 3,3 3 3,1 1 3,0 2 2,0 1 3,-1 0 1,-2 2 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2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75812 2495 471,'-8'-14'2,"2"3"1,1 3 3,1 2 3,0 2 4,2-2 7,0 0 7,2-1 6,0 1 5,0 4 4,0 4 2,0 4 2,-1 4-1,0 5-6,-2 5-6,0 5-7,0 5-4,0 5-3,2 4-2,0 6-2,1 2-3,0 2-3,0 0-3,0 2-3,0 1-5,0 5-6,0 4-6,0 4-6,0 4-5,-2 8-4,0 7-3,-1 6-3,-1 2-5,2-6-3,0-4-5,2-5-3,0-9 1,0-11 4,0-12 6,0-11 5,0-9 4,0-2 7,0-3 4,0-2 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3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75389 3178 665,'-5'-8'90,"6"0"-18,6 0-19,6 1-17,2-1-12,-1 2-4,-1 1-4,-1 0-4,3 1-4,4 1-4,4-2-5,7 2-2,-1-1-3,-2 2 0,-3 0 0,-3 2 1,-2 0-5,-1 2-8,-1 0-9,0 2-8,-3-1-6,-1-1-6,-2 0-5,-2-1-6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4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78865 2500 516,'-1'45'141,"0"-4"-30,-2-4-29,0-4-30,0-1-19,1 1-7,0 0-7,2 2-8,0 0-5,0 0-4,0 0-2,0 1-4,0-2-6,0-2-8,0-2-9,0-1-8,0-4-3,0-2 2,0-3 4,0-2 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4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79902 2500 554,'-13'0'18,"8"0"13,6 0 11,8 0 13,3 0 1,3 0-9,1 0-10,3 0-9,1 1-6,-1 4-1,1 2-2,-1 3-2,-1 2-2,-2 0-3,-4-1-2,-3 1-3,-3 1-2,-2 2-4,-4 1-3,-2 3-4,-4 1-2,-2 1 0,-3 1-1,-3 1-1,-2 0 0,-2 1 1,0-1-1,-1 1 1,-1 0-1,-1 1 0,-1 1-1,0 0 0,-2 0 0,2-5 4,2-3 2,0-4 3,1-4 0,2-1 0,3-2-2,1-2 0,5-2 5,6-1 12,7 0 12,8-1 12,3-2 1,3-1-11,1 0-11,3-1-10,0-1-8,1 0-3,-1 0-3,1 0-4,-2 1-1,-1 0 1,-3 2 1,-1 0 0,0 0-6,5-2-11,3-2-11,5-1-12,-1-2-4,-2 0 4,-3 0 3,-3 0 5,-3 1 5,-4 1 8,-5 0 6,-3 2 7,-1 0 4,0 0 2,1 0 1,2 0 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5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81860 2561 469,'7'-13'12,"-2"8"24,-3 7 23,0 6 23,-2 5 3,0 1-14,0 3-16,0 2-15,0 2-10,0 2-7,0 4-6,0 3-6,-2 1-4,0 1-5,-3-1-2,-2 0-4,0-1-2,1-3-1,0-3 0,2-3-1,-1-2-5,0-1-9,-1-1-9,-1-1-8,-2-3-10,0-6-10,-1-6-9,-1-6-11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5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82227 1697 444,'14'-14'3,"-1"2"6,-3 4 6,-1 3 6,-1 1 1,0 2-4,0 0-5,0 2-3,0 1-3,1 2-2,2 2-3,0 2-1,-1 0-2,-1 1 1,-2 0 1,-2 0 0,-1 0 0,0 0 1,0-1 1,0 1 0,-1 0 1,-1 2 5,0 0 3,-2 1 3,1 1 2,0 0 2,2-1 0,0 1 1,0 1 0,0 3 0,-2 3-1,0 4 0,-1 0-1,0 3 0,0-1-2,0 2-1,0 1-1,0 1-1,0 1-1,0 1 0,0 1-1,0 2 0,0 2-2,0 3 1,0-1-2,0 0 0,0-2-1,0 0 0,0-2-1,0-1 0,0-3 0,0-2 1,0-1-2,0-3-1,0-1-1,0-3-3,-3-5-10,-6-10-22,-5-10-20,-7-10-22,-2-7-5,1-5 12,1-4 10,1-6 11,1-2 8,1 0 6,1 0 4,1-1 6,2 3 3,5 4 2,3 4 2,4 3 1,2 4 5,0 1 6,0 3 8,0 1 7,2 1 4,4 1 5,3-1 2,5 0 4,2 1 1,1 1 0,1 1-1,1 1 1,0 0-2,-3 2-3,-1 1-2,-2 1-2,-3 3-4,-3 6-4,-2 5-4,-4 7-5,-3 5-2,-4 3-2,-4 5-2,-3 3-2,-4 2-1,-1 1-2,-3-1-1,-1 0-1,-1-1-1,3-3 2,1-3 1,3-3 0,1-3 2,2-5 0,3-3 0,1-4 1,3-3 1,4 0 5,4-2 2,4 0 4,5-3 2,7-2 0,7-4 0,7-2 0,5-4-3,4-5-6,4-5-5,4-5-7,-4 0-6,-8 5-11,-11 5-8,-9 5-10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1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25182 46772,'-16'-15,"16"-1,0 0,0-15,0 0,-8 7,0 1,-23 15,0 0,-1 24,1-1,0 32,0 0,-1 32,1-1,31-47,0 1,8-24,0-1,31-14,0-1,16-24,-1 1,-30 15,-1 1,-15-1,0 0,-16 32,0 0,-15 15,-1 0,9 24,-1 0,-7 47,-1 0,-15 86,0 0,23-39,1-1,-1-116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8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85005 2391 482,'14'-1'0,"-3"0"6,-2-2 4,-4 0 6,-2-2 2,0 0-2,-2-1-2,0-1-1,-2-2-2,0 0-1,-2-2-1,0 0-1,-1 0-2,0 1 0,0 0-2,1 2-1,-2 1 0,-2 2 0,-2 3 1,-2 1-1,-1 0 1,1-1 1,-1 0 1,0-1 1,1-1 1,1 2 1,1 0 1,0 2 1,2 1 0,-1 2 2,0 2 0,0 2 1,1 1-1,0 1 1,2 1-2,1 2 0,0 0-1,0 3 0,0 2 0,0 1-1,1 2 0,0-1 1,2 1-1,0 0 1,2-1-1,2 1-1,2-1-1,2 1-2,1-1 0,1 1 1,2-1 1,0 1 0,1-1 0,-1-1-3,1-1-1,0-1-2,-2 0 0,-1 0 0,-2-1 0,-2 1 1,-1 0-1,0 1 0,0 1 0,0 1-2,-2 1 1,-2 0 0,-4-1 2,-2 1 0,-3-2-1,-2 1 0,-2-2-3,-1-1 0,-2-2-3,1-1 0,-1-2-1,1-2-2,-1-2 0,0-2 0,1-3 1,-1 0 1,1-4-1,1 0-1,1-3-2,0-2-1,2-2 0,3-4 2,1-2 2,2-3 2,2-2 1,2-1 0,2-1 1,2-1-1,3 0 1,4 1-2,3 1-1,5 1-1,2 0-1,1-1-1,1-1-2,1-1-1,0 0-2,1 1-5,-1 1-3,1 1-5,-1 1-2,2 1 0,1 1-1,1 1-1,-1 0-1,-1 2-1,-3 1-1,-1 1-1,-3 1 2,-3 2 6,-3 2 4,-2 3 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8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87130 2400 447,'0'23'123,"0"-1"-26,0-1-25,0-1-27,0 0-14,0 1-3,0 1-3,0 1-3,0 1-3,0 3-2,0 1-2,0 3-3,-1 0 0,0 2-2,-2 1-2,0 1 0,-1-1-2,1-2-4,-1-2-1,0-1-4,1-4-2,1-2 0,0-3-1,2-2-1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9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87450 2097 403,'22'-8'0,"-3"2"-1,-3 1 1,-3 0-2,-1 1 3,2 1 5,0-1 4,1 0 4,1 0 1,1 2-4,1 0-4,1 2-3,-1 0-2,-3 2 0,-3 0 1,-2 2-1,-3 0 0,-1 2 2,0 0 2,-2 1 0,0 2 5,0 2 7,0 2 8,0 1 6,-1 2 2,0 1-4,-2 2-3,0 0-4,-1 0-3,0 1-2,0-1-1,0 1-3,0-1 0,0 1 0,0-1 1,0 1 1,0 2 0,0 5 3,0 5 1,0 5 3,0 0-2,0-2-2,0-3-3,0-3-3,0-1-3,0 0-2,0 2-2,0 1-3,0-1-2,0-3-1,0-3 0,0-3-1,0-2-5,0-1-6,0-1-6,0-1-7,-2-5-9,0-8-10,-3-10-10,-2-8-9,-1-6-4,-2-3 5,0-3 5,-1-2 5,0 0 7,2 7 8,2 5 10,3 6 10,-1 3 4,0-1 1,-1-2 1,-2 0 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37:59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87175 3241 517,'-11'-16'21,"8"0"6,10 1 5,8-1 5,6 1 1,5 1-1,3 1-1,4 0-3,2 3-2,-3 3-5,-2 2-5,-1 4-5,-5 4-7,-4 6-8,-4 5-9,-6 7-8,-6 3-9,-8 1-6,-8 1-9,-7 0-7,-5 1-1,1-3 6,-1-1 4,1-3 6,0-1 4,1-3 5,1-1 4,1-2 4,-1-1 5,1 1 3,-2 1 3,-1 1 4,-1 1 6,1 0 7,-1-1 8,1 1 7,2-2 9,7-1 10,5-2 8,6-2 9,6-3 0,7-3-9,8-2-10,6-3-10,5-4-7,2-2-6,4-3-5,3-4-6,0 0-9,-2 1-9,-2 1-12,-2 1-10,-2 1-5,-5 4 1,-4 3 0,-3 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2-06T20:14:21"/>
    </inkml:context>
    <inkml:brush xml:id="br0">
      <inkml:brushProperty name="width" value="0.95238" units="cm"/>
      <inkml:brushProperty name="height" value="0.95238" units="cm"/>
      <inkml:brushProperty name="color" value="#F9F200"/>
      <inkml:brushProperty name="transparency" value="130"/>
    </inkml:brush>
  </inkml:definitions>
  <inkml:trace contextRef="#ctx0" brushRef="#br0">39631 10681,'-31'-31,"31"39,0 0,31 23,1 0,15 0,0 0,-16-23,0 0,-15-16,0 0,-1 1,1-1,-8 0,0 0,0 0,0 1,7 7,1 0,7-8,1 0,7 8,1 0,7 8,0 0,8 15,0 0,16-7,-1 0,9-9,0 1,7-8,0 0,8 0,1 0,-9 8,0 0,9 7,-1 1,-16 0,1-1,15-15,0 0,8 0,1 0,-9 8,0 0,55-8,0 0,39-8,1 0,-25-15,1-1,-8 9,0-1,-55 16,0 0,-31 0,0 0,-16-8,0 1,0 7,0 0,15-8,1 0,8 39,-1 0,32-7,0-1,23-23,1 0,7-8,0 1,-39-9,0 0,-31 16,0 0,-8 0,-1 0,-14-15,-1-1,8 1,0-1,8 8,0 0,-1 8,1 0,-39 16,0 0,-16-9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2-06T20:14:23"/>
    </inkml:context>
    <inkml:brush xml:id="br0">
      <inkml:brushProperty name="width" value="0.95238" units="cm"/>
      <inkml:brushProperty name="height" value="0.95238" units="cm"/>
      <inkml:brushProperty name="color" value="#F9F200"/>
      <inkml:brushProperty name="transparency" value="130"/>
    </inkml:brush>
  </inkml:definitions>
  <inkml:trace contextRef="#ctx0" brushRef="#br0">39750 8778,'0'-15,"0"-1,0 0,39 8,0 1,-7 7,-1 0,8-8,0 0,1 8,-1 0,16 0,0 0,15 16,1-1,15-15,0 0,-8 0,1 0,-9-8,1 1,-1-1,1 0,0 8,-1 0,1 0,-1 0,9 8,-1 0,-7-1,-1 1,1 8,-1 0,-7-1,0 1,-1 7,1 1,15-9,1 1,7-8,0 0,8-1,0 1,0-8,0 0,-15-8,-1 1,16 7,0 0,-15 0,-1 0,8 0,0 0,9-8,-1 0,-16 8,0 0,1 0,-1 0,-7 8,-1 0,-7 7,0 1,15-16,0 0,1 0,-1 0,-7 0,-1 0,1 0,-1 0,9 0,-1 0,0 0,1 0,-1 0,1 0,7 0,0 0,8 0,0 0,0 0,0 0,-23 0,-1 0,9 15,-1 1,8-8,1 0,-1-8,0 0,-8 7,1 1,-1-8,1 0,7 8,0 0,8-8,0 0,8 0,0 0,-8 8,0 0,-23-1,-1 1,1 0,-1 0,1-8,-1 0,1 8,-1-1,17-7,-1 0,-16 8,1 0,-16 0,0 0,-8-8,0 0,-16 0,0 0,1 0,-1 0,0 0,1 0,-1 7,0 1,-7-8,-1 0,-7 8,0 0,-8-8,0 0,7 0,1 0,7 0,1 0,15-8,0 0,-7 8,-1 0,-8-8,1 1,-16 7,0 0,-16 15,0 1,0-8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2-06T20:14:24"/>
    </inkml:context>
    <inkml:brush xml:id="br0">
      <inkml:brushProperty name="width" value="0.95238" units="cm"/>
      <inkml:brushProperty name="height" value="0.95238" units="cm"/>
      <inkml:brushProperty name="color" value="#F9F200"/>
      <inkml:brushProperty name="transparency" value="130"/>
    </inkml:brush>
  </inkml:definitions>
  <inkml:trace contextRef="#ctx0" brushRef="#br0">59000 10978,'78'-62,"-54"54,-1 0,48 8,-1 0,48 0,0 0,7 0,0 0,16 0,0 0,16 16,0-1,15-7,1 0,-1 7,1 1,15-8,0 0,-16 7,1 1,-9-1,1 1,-48 15,1 0,-48 1,1-1,-55-23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4:35"/>
    </inkml:context>
    <inkml:brush xml:id="br0">
      <inkml:brushProperty name="width" value="0.01467" units="cm"/>
      <inkml:brushProperty name="height" value="0.01467" units="cm"/>
      <inkml:brushProperty name="color" value="#F2395B"/>
    </inkml:brush>
  </inkml:definitions>
  <inkml:trace contextRef="#ctx0" brushRef="#br0">98395 20190 1000,'-14'-61'-29,"6"17"9,5 18 7,5 17 7,3 11 4,3 6 2,3 4 1,3 5 1,1 0-4,-1-1-10,-1-4-10,0-3-9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06:54.8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13433 6199 0,'0'0'0,"0"0"15,0 0-15,0 0 0,-22-16 0,22 16 16,-19-12-16,6 7 16,1 0-16,-1 1 0,0-1 15,-1 0-15,-2 1 0,-2 1 16,-1 2-16,-6-1 0,3 1 15,-2 1-15,-2 1 0,-1 1 16,2 0-16,-2 4 0,1 2 16,-2 0-16,1-2 0,-7 6 0,-1 1 15,4-1-15,2-1 0,-3 3 16,-2-1-16,1 3 0,2-1 16,0 5-16,1 2 0,-5 0 15,-1-3-15,3 3 0,1 3 16,4-2-16,1-1 0,1 5 15,-1 3-15,3-1 0,1-1 0,2 3 16,2-1-16,3-1 0,2-2 16,-1 7-16,0 1 0,1-3 15,2-3-15,2 2 0,3-1 16,1-5-16,2 2 0,2 6 16,0 1-16,4-5 0,1-1 15,3 5-15,3-1 0,-1-6 16,0 2-16,3 6 0,2 0 15,-1-7-15,1-2 0,9 6 16,4 3-16,-3-8 0,-3-3 0,5 0 16,4 3-16,0-4 0,1-2 15,3 1-15,3-2 0,-1-1 16,1-2-16,4 2 0,2 2 16,-1-7-16,-1-3 0,3 3 15,4 1-15,-3 0 0,-1-1 0,12 1 16,3-1-16,-7-1 0,-6-2 15,6-1-15,5 0 0,-1-2 16,0-1-16,6-2 16,4-1-16,-5-1 0,-5-1 0,34 3 15,-2 1-15,-6-3 0,-4-2 16,1-4-16,3 0 0,-10-1 16,-5 2-16,8-7 0,5-6 15,-8 1-15,-5-1 0,3-7 16,1-2-16,-4 4 0,-3 4 0,5-4 15,2-4-15,-9 1 0,-6-1 16,0-3-16,0-1 16,-6 1-16,-4 2 0,-2-6 0,-2-5 15,-3 6-15,0 4 0,-1-6 16,0-5-16,-6 3 0,-1 3 0,1-10 16,1-4-16,-8 4 15,-5 6-15,-3-6 0,-2-4 0,-1 9 16,-1 8-16,-4-5 0,-5-4 15,-2 5-15,-1 1 0,-8-9 16,-7-5-16,-2 3 0,-4 6 16,-6 0-16,-4 2 0,-5 1 15,-4 1-15,-5-2 0,-5-2 16,4 4-16,2 4 0,-9 1 16,-5 1-16,4 1 0,4 0 15,-7-1-15,-6-1 0,-1 6 16,0 5-16,-7 2 0,-5 0 15,5 3-15,2 2 0,-11 1 16,-8 0-16,8-1 0,5 1 0,-7 1 16,-7 1-16,8 3 0,5 2 15,-9 1-15,-6 1 0,5 0 16,5 0-16,-7 6 0,-5 3 16,7 3-16,6 1 0,-10 9 15,-4 6-15,6-4 0,6-1 16,-22 11-16,-14 9 0,10 4 0,7 0 15,-12 19-15,-7 12 16,9 0-16,5 0 0,-4 16 0,-3 12 16,13 0-16,8 1 0,-4 19 15,-2 13-15,13-6 0,9-4 16,23-39-16,17-30 0,12-18 0</inkml:trace>
  <inkml:trace contextRef="#ctx0" brushRef="#br0" timeOffset="9383.5168">26332 12911 0,'0'0'0,"-17"-7"0,-1 0 16,0 0-16,2 0 0,-11-4 15,-2-1-15,-2 0 0,-1 1 0,-17 0 16,-5 2-16,0 6 16,0 3-16,-13 4 0,-1 4 15,-2 3-15,1-1 0,-17 9 16,-3 4-16,-3 3 15,-4 3-15,20-4 0,13-3 0,-32 16 16,7 4-16,12-2 16,8-1-16,-3 7 0,-1 4 0,10 0 15,4 0-15,-5 12 0,-4 10 16,-3 5-16,-4 5 16,3 9-16,3 6 0,14-26 0,10-17 15,7 6-15,6 3 0,1 0 16,0 1-16,0 4 0,1 3 15,6-2-15,3-2 0,4 10 16,2 8-16,2-6 0,4-4 16,1 7-16,2 5 0,2-3 0,3-1 15,6 4-15,3 4 16,2-10-16,1-3 0,3-3 16,4 0-16,0-7 0,-1-7 0,9 0 15,5-1-15,0-6 0,0-4 16,2-1-16,2 0 0,-1 2 15,-2 3-15,9 5 0,5 4 16,-4-11-16,-1-8 0,5 5 0,4 2 16,2-1-16,2-1 0,1-1 15,-1-2-15,0-3 16,1-4-16,2 0 0,4 0 16,-4-3-16,0-3 0,5-3 0,6-5 15,-5-1-15,-4-1 0,5-1 16,5-1-16,0-2 0,2-2 15,-1 1-15,-1 1 0,0-5 16,-1-3-16,26-1 16,17 1-16,2-8 15,1-4-15,-29-3 0,-18-1 0,16-7 16,11-6-16,-15-2 0,-8-1 0,9-2 16,10-2-16,-9 1 15,-2 2-15,7-6 0,5-4 16,-14 6-16,-12 1 0,19-6 0,12-5 15,-20-1-15,-12-1 0,10-11 16,6-8-16,-7 9 0,-6 8 16,4-12-16,3-6 0,-5-3 15,-4-1-15,4-9 0,3-7 16,-11 10-16,-9 5 0,0-10 16,0-6-16,-8 6 0,-4 7 0,-2-11 15,2-9-15,-9 11 16,-5 7-16,-3-12 0,-2-9 15,-1 9-15,0 8 0,-7-10 16,-4-6-16,-2 7 0,-3 7 0,-1-9 16,-2-4-16,0 7 0,0 8 15,-5-6-15,-3-4 0,2 9 16,0 7-16,-10-7 0,-3-6 16,-2 12-16,0 9 0,-5-5 15,-5-1-15,2 5 0,1 6 0,-7-4 16,-5-3-16,1 8 0,2 4 15,-9-3-15,-5 0 16,5 5-16,4 6 0,-10-1 16,-5 2-16,5 0 0,5 3 0,-11-3 15,-8 1-15,7 3 0,4 3 16,-11-3-16,-7-1 0,8 7 16,6 6-16,-11-3 0,-8 1 15,6 2-15,6 1 0,-13 4 16,-8 2-16,11 3 0,8 2 0,-13-1 15,-10-2-15,12 4 16,9 3-16,-13-2 0,-8-1 0,10 6 16,6 3-16,-13 0 0,-9 1 15,8 2-15,6 2 0,-10 6 16,-6 4-16,11-3 0,7 0 16,-12 6-16,-6 4 0,14 1 15,8-3-15,-15 9 0,-8 6 16,13-2-16,10 0 0,-18 10 15,-13 7-15,15-8 0,11-6 0,-11 18 16,-6 12-16,8-3 0,5-3 16,-10 10-16,-8 8 0,17-8 15,11-4-15,-7 15 0,-6 8 16,13-4-16,10-4 0,20-24 16,14-18-16,9-12 0</inkml:trace>
  <inkml:trace contextRef="#ctx0" brushRef="#br0" timeOffset="14299.6222">26634 7438 0,'0'0'15,"0"0"-15,0 0 0,0 0 0,0 0 0,0 0 16,0 0-16,0 0 16,0 0-16,-22 5 0,22-5 15,0 0-15,0 0 0,0 0 16,0 0-16,-9 19 0,9-19 0,0 0 15,13 24-15,-13-24 0,12 22 16,-12-22-16,18 28 0,-6-14 16,0 2-16,3 1 0,4 1 15,5 5-15,0 0 0,3-3 16,0-1-16,4 1 0,2-1 16,8 3-16,-1-3 0,1-2 15,-1-2-15,9 1 0,-2-2 16,-2 0-16,0-2 0,1-6 15,1-9-15,-3 4 0,-2 2 0,9-3 16,0 0-16,-4-7 0,-2-2 16,6-2-16,3-2 0,-4 1 15,-4 2-15,5-1 0,2-2 16,6-1-16,0 0 0,-2 0 16,-1 2-16,0 0 0,1 0 0,3-3 15,3-3-15,-3 3 0,-3 0 16,33-9-16,-3-2 0,-11 0 15,-7 1-15,-3-2 16,-1 0-16,-7 1 0,-4 2 0,-3-1 16,-3 0-16,-11 1 0,-6 0 15,-1-3-15,-1 0 0,-6 0 16,-6 0-16,-4-1 0,-4-2 16,0 3-16,0 2 0,-1-2 15,-1 0-15,-6 10 0,-1-1 0,1-5 16,1-4-16,-5-1 0,-1-1 15,2 0-15,2 0 0,-1 4 16,-2 0-16,-2 0 0,-4-2 16,0 1-16,2-1 0,-3 0 15,-2-2-15,-4 2 0,-2 2 0,1 0 16,-1 0-16,-2 0 16,0 1-16,0 3 0,-3 1 15,-1-1-15,-2-1 0,-2 0 16,0 0-16,0 2 0,0 0 0,-1 1 15,-3 0-15,1 1 0,2 1 16,-3-1-16,-2 1 0,0 0 16,1 1-16,0 3 0,0 1 15,-3 1-15,0 0 0,-5-1 16,-3 0-16,1 1 0,2 2 16,-4 2-16,-2 1 0,0 2 15,1-1-15,-2 2 0,-3 2 16,3-1-16,4 1 0,-9-1 15,0 0-15,3 0 0,1-1 0,2 3 16,-1 2-16,3 0 0,1 1 16,-1 3-16,-1 3 0,0 0 15,0 0-15,-3 1 0,-4 2 16,2 2-16,1 3 0,0-1 16,-1 3-16,6 1 0,3 0 0,-19 12 15,5-5-15,21-5 0,2 1 16,-15 4-16,4-6 15,21-5-15,1 3 0,-1 2 16,1 3-16,-1 1 0,-1 3 0,3 0 16,3-1-16,-1 3 0,0 1 15,4 1-15,2 2 0,0 0 16,2 0-16,0 4 0,1 5 16,2-2-16,0-1 0,0-1 15,2 0-15,1-2 0,3 0 0,5 0 16,4-1-16,2-1 0,-1 0 15,4-5-15,-1-2 16,0-6-16,2 0 0,2 1 16,4-1-16,2-1 0,2-1 15,4 2-15,1-1 0,1 1 0,1 2 16,3 2-16,2 2 0,5-1 16,3-1-16,4 0 0,4 2 15,5 0-15,-2-4 0,-15-6 16,-12-6-16,-7-3 0</inkml:trace>
  <inkml:trace contextRef="#ctx0" brushRef="#br0" timeOffset="14736.5864">28486 7650 0,'0'0'0,"0"0"15,0 0-15,0 0 0,0 0 0,0 0 16,0 0-16,0 0 0,0 0 16,0 0-16,0 0 0,0 0 15,25 12-15,-25-12 0,0 0 16,0 0-16</inkml:trace>
  <inkml:trace contextRef="#ctx0" brushRef="#br0" timeOffset="14911.705">28493 7667 0,'0'0'0,"0"0"0,0 0 16,0 0-16,0 0 0,0 0 0,0 0 16,0 0-16,0 0 0,0 0 15,0 0-15,0 0 0,0 0 0,0 0 16</inkml:trace>
  <inkml:trace contextRef="#ctx0" brushRef="#br0" timeOffset="15065.4146">28479 7599 0,'0'0'0,"0"0"0,0 0 15,0 0-15,0 0 0,0 0 0,0 0 16,0 0-16</inkml:trace>
  <inkml:trace contextRef="#ctx0" brushRef="#br0" timeOffset="15249.5583">28426 7524 0,'0'0'0,"0"0"0,0 0 16,0 0-16,0 0 0,0 0 15,0 0-15,0 0 0,30 12 16,-30-12-16,0 0 0,26 10 0</inkml:trace>
  <inkml:trace contextRef="#ctx0" brushRef="#br0" timeOffset="17333.6227">30673 6631 0,'0'0'0,"0"0"0,0 0 16,-18-13-16,18 13 0,-18-15 15,6 8-15,-2-1 0,-1 1 0,-9-2 16,0 2-16,0 2 16,0 2-16,-4 0 0,-3 5 15,-1-1-15,0 2 0,-12 4 16,-3 2-16,3 0 0,2-4 0,-11 10 15,-2 6-15,5-1 0,5 2 16,-8 4-16,0 0 0,7-4 16,4-2-16,1 5 0,1 5 15,4-4-15,4-2 0,-7 6 16,-1 4-16,9-6 0,5-4 0,2 4 16,0 1-16,3-4 15,2-4-15,2 7 0,0 3 16,6-5-16,2-2 0,3 4 15,1 2-15,1-3 0,-1-3 0,2 3 16,1-2-16,1 0 0,1-3 16,3 3-16,3 0 0,-1-2 15,2-2-15,3 4 0,2 3 16,0-7-16,1-2 0,6 4 16,2-1-16,-4-4 0,1-1 0,9 4 15,4 0-15,-5-6 0,-1-2 16,13 3-16,6-1 15,-5 0-15,0-2 0,6 0 16,5 0-16,-4-4 0,-1-2 16,12-1-16,7-1 0,-8-1 15,-7-2-15,12-3 0,2-5 0,-3 5 16,-1 2-16,25-5 0,-9-2 16,-7-2-16,-5-3 0,1 4 15,3 0-15,-9-4 0,-6-3 16,14-4-16,12-1 15,-13 4-15,-8 3 0,-3-3 0,-1 0 16,0-2-16,0 1 0,-1 0 0,-1 0 16,-3-6-16,-3-3 0,0-3 15,2-1-15,-6 1 0,-1 1 16,-4 0-16,0-1 0,-4 2 16,-1 2-16,-6-4 0,-2-1 15,-5 1-15,-4-1 0,-2-5 16,-1-4-16,-5 7 0,-6 4 0,-4 8 15,-1-3-15,-4-3 0,-2 0 16,-1-5-16,-1-4 0,-1 1 16,2 2-16,-3 0 0,-2 0 15,1 0-15,0 4 0,-5-4 16,-3-1-16,1 6 0,-1-2 16,-5 0-16,-1 2 0,2 5 15,-2-3-15,-11 1 0,-3-1 16,1 4-16,2 3 0,-4 0 15,-2-1-15,-4 0 0,-1 3 0,-2 1 16,-1 1-16,2 0 16,3 1-16,-4 2 0,-4 2 0,-2 5 15,-1 5-15,-34 2 0,5 1 16,2 4-16,4 1 0,-5 9 16,-1 3-16,-4 9 0,-2 6 15,-2 5-15,-1 2 0,4 3 16,4 1-16,-5 14 0,-2 12 15,7 6-15,6 5 0,27-25 16,17-20-16,14-12 0</inkml:trace>
  <inkml:trace contextRef="#ctx0" brushRef="#br0" timeOffset="24067.1486">17425 6336 0,'0'0'0,"0"0"0,-27 2 15,15-1-15,0 1 0,-9 4 16,-5 1-16,1-2 0,0-1 0,-5 3 16,-3 2-16,-6 5 0,3 0 15,-3 3-15,-2 3 16,5 0-16,3 2 0,-8 9 15,-1 0-15,5-1 0,3-2 0,-4 9 16,4 3-16,5-5 0,4-2 0,1 0 16,2-2-16,3 1 15,2-3-15,3 5 0,1 3 16,2-4-16,2-3 0,5 5 16,2 3-16,4-5 0,1-4 0,3 3 15,6 1-15,1-3 0,1-4 16,5-2-16,4-3 15,0 0-15,1-1 0,8-1 16,6-2-16,-1-4 0,0-2 0,11 5 16,11 3-16,-5-3 0,-5-1 15,14 3-15,4 0 0,-6-2 16,-5-1-16,37 0 0,-1-8 16,-17-7-16,-12-7 0,8 1 15,4-3-15,-7-4 0,-6-3 0,1-3 16,0-4-16,-12 5 0,-5 1 15,6-11-15,6-9 16,-10 3-16,-5 2 0,0-7 0,0-3 16,-12 4-16,-8 2 0,0-1 15,2-3-15,-8 1 0,-2 2 16,-6-12-16,-4-7 0,-2 8 16,0 8-16,-8-4 0,-5 0 15,-3 4-15,-4 3 0,-7-5 0,-4 0 16,0 6-16,0 6 0,-10 1 15,-8 0-15,-2 8 0,2 6 16,-12-1-16,-7 1 0,9 5 16,5 3-16,-9 10 0,-7 7 15,9 2-15,9 2 0,-13 6 16,-6 5-16,5-2 0,4 1 0,4 6 16,2 5-16,12-4 15,10-5-15,13-1 0,11-1 16,9-9-16,8-5 0,28-10 0,19-7 15,-17 1-15,-13 2 0,-8 2 16</inkml:trace>
  <inkml:trace contextRef="#ctx0" brushRef="#br0" timeOffset="24352.667">19224 6376 0,'0'0'0,"0"0"16,0 0-16,0 0 0,0 0 0,0 0 16,0 0-16,0 0 0,-21 17 15,21-17-15,-38 23 0,13-7 16,-5 1-16,-6 8 0,-7 5 16,-15 9-16,0 2 0,-17 13 15,-1 4-15,-9 6 0,6-5 0,-7 8 16,-3 6-16,17-14 0,11-10 15,-4 10-15,19-13 16,15-17-16,11-10 0,11-8 0,8-6 16,4-10-16,3-7 0,-4 6 15,-1 3-15,0 0 0</inkml:trace>
  <inkml:trace contextRef="#ctx0" brushRef="#br0" timeOffset="24634.7333">18384 6138 0,'0'0'0,"0"0"0,0 0 16,0 0-16,0 0 0,0 0 0,23 22 16,-23-22-16,21 31 0,-6-7 15,4 7-15,1 2 0,-1 1 0,10 17 16,2 5-16,6 10 15,1-2-15,6 13 0,0 0 0,5 5 16,-5-7-16,3 7 16,-2-4-16,-4-9 0,-2-6 0,14 25 15,-5-11-15,-3-18 0,-3-13 16,-13-15-16,-9-9 0,-6-7 16</inkml:trace>
  <inkml:trace contextRef="#ctx0" brushRef="#br0" timeOffset="24794.8202">19893 7095 0,'0'0'16,"0"0"-16,0 0 0,0 0 15,0 0-15,0 0 0,-16 38 16,11-20-16,5-18 0,-9 30 0</inkml:trace>
  <inkml:trace contextRef="#ctx0" brushRef="#br0" timeOffset="31067.9929">15832 7454 0,'0'0'0,"0"0"0,0 0 16,-22-4-16,22 4 0,-18-8 16,7 5-16,0-3 0,1 2 0,-2-2 15,-3 1-15,1 0 16,-2 2-16,-5-3 0,-2 2 15,1 0-15,1 3 0,-3 0 0,-1 0 16,-1 1-16,2 1 0,-1 0 16,-2 1-16,1 0 0,-1 0 15,-8 1-15,-1 4 0,0-1 16,2-1-16,-2 1 0,-2 0 16,3 3-16,1 1 0,-10 5 15,-2 0-15,1 2 0,4-1 0,1 5 16,1 3-16,5-3 0,3-3 15,-8 5-15,-2 1 16,7 0-16,4-2 0,4 0 0,4 1 16,3 2-16,1 0 0,-3 5 15,-2 2-15,4 0 0,4-2 0,0 6 16,2 4-16,0-6 16,1-2-16,2 4 0,1 3 15,1-3-15,2 0 0,1 1 16,2 2-16,2-6 0,1-4 0,2 2 15,1 3-15,1-2 0,-1-3 16,5 1-16,3 0 0,-1-2 16,-2-2-16,7-1 0,4 2 15,-2 0-15,1 0 0,2 1 16,2 2-16,0-3 0,0-4 0,4 3 16,4 1-16,-1-4 15,-3-2-15,7 2 0,5-2 16,-4 0-16,-2-2 0,11 0 15,3-5-15,-11-2 0,-3-1 0,12 0 16,5-1-16,-7-2 0,-6 0 16,7-5-16,6-2 0,-5-1 15,-2-1-15,6-1 0,5-3 16,-7-1-16,-5 0 0,7-4 16,4-3-16,-4 2 0,-2 2 0,23-12 15,-8-3-15,-25 8 0,-1 0 16,21-15-16,-3 1 15,-5 2-15,-5 0 0,1-3 16,1-5-16,-3 3 0,-3 1 0,1-4 16,-1-3-16,-5 7 0,-3 3 15,0-13-15,-2-9 0,-5 8 16,-5 7-16,2-3 0,4-3 16,-8 6-16,-2 6 0,-3-11 15,-2-5-15,-4 8 0,-1 4 0,-3-2 16,-2-4-16,-1 8 15,-2 4-15,-3-9 0,-3-7 16,4 18-16,0 1 0,-7-11 0,-1 5 16,6 13-16,2 0 0,-5-7 15,-2-5-15,-2 2 0,1 4 0,-1-2 16,-1-2-16,2 5 16,1 2-16,-7-1 0,-5-3 15,3 5-15,0 1 0,-3 1 0,-2 0 16,0 1-16,1 1 0,-3-1 15,-2 0-15,3 4 0,0 2 16,-3-1-16,-6-2 16,7 2-16,2 0 0,-4 3 0,-4 1 15,2 0-15,1 3 0,-6 1 16,-3 3-16,2 0 0,1 1 0,-3 4 16,-5 2-16,6 1 15,2 0-15,-13 3 0,-5 1 16,13 0-16,5 2 0,-13 2 15,-2-1-15,8-1 0,5-2 0,-4 7 16,-3 5-16,5 0 0,4 1 16,-5-2-16,-2-1 0,4 2 15,4-2-15,-22 17 0,4 0 16,26-16-16,4-2 0,-27 19 16,-3 0-16,13-6 0,8-3 0,-7 11 15,-5 8-15,9-2 0,6-1 16,-7 9-16,-3 4 15,5 0-15,3 0 0,10-19 16,7-12-16,5-9 0</inkml:trace>
  <inkml:trace contextRef="#ctx0" brushRef="#br1" timeOffset="46735.2277">18746 16377 0,'0'0'0,"-39"-1"16,-21 0-16,-19-1 0,-19-1 0,-91 1 15,-45 2-15,-17 1 0,13 2 16,75-3-16,50 1 0,36-1 16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08:15.64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17631 7758 0,'0'0'0,"0"0"0,0 0 16,-20-11-16,20 11 0,-19-8 15,7 5-15,0 2 0,0-1 0,-4 5 16,-2 1-16,1 3 0,-1 1 15,-7 8-15,-2 6 0,1 0 16,-1 1-16,-4 12 0,-1 5 16,5-3-16,6-2 0,3 3 15,3 5-15,1 2 0,4-6 0,6-1 16,6-1-16,3-4 0,5-2 16,9 1-16,4-6 0,-2-8 15,2-3-15,6-8 0,3-4 16,1-3-16,1-3 0,10-8 15,2-4-15,-3-7 0,-2-5 16,2-4-16,2-4 0,-3-2 16,-3-3-16,6-12 0,0-4 15,-7 0-15,-6 0 0,-4-4 16,-5 0-16,-1-5 0,-5 11 0,-3 6 16,0 4-16,-6 9 0,-1 7 15,-4 4-15,-3 3 0,-1 14 16,0 3-16,1 4 0,-3-2 15,0 5-15,-2 3 0,2 4 16,1 6-16,-2 0 0,0 3 16,-1 8-16,2 6 0,0 2 15,1 0-15,-2 7 0,1 4 16,0 0-16,-1 1 0,0 8 16,0 2-16,-2-4 0,-1-3 0,2-4 15,1-5-15,-1-1 0,2-6 16,0-9-16,0-5 0,1-6 15,1-4-15,1-10 0,2-7 16,3-7-16,1-6 0,4-8 16,2-5-16,0 1 0,1 1 0,-1 2 15,0 2-15,-2 2 16,0 3-16,-2 1 0,0 3 16,0 4-16,-1 0 0,0 4 0,1 3 15,2 0-15,2 1 0,0 0 16,1 1-16,3 0 0,-1 1 15,2-2-15,-1-1 0,0 1 16,-1 0-16,1-3 0,0-2 16,1-4-16,0-2 0,-2-3 15,-2-1-15,-2 3 0,-2 3 0,-3 3 16</inkml:trace>
  <inkml:trace contextRef="#ctx0" brushRef="#br0" timeOffset="249.6422">18482 7145 0,'0'0'0,"0"0"0,0 0 0,0 0 16,0 0-16,0 0 0,0 0 15,0 27-15,0-27 0,-1 45 16,-2-15-16,0 5 0,-1 4 0,-4 19 16,-2 7-16,-5 17 0,-2 3 15,-3 22-15,0 3 0,0 14 16,4-6-16,0 14 0,2 13 15,3 19-15,5-19 0,4-12 16,5-5-16,0-19 0,2-11 16,9-18-16,3-11 0,3-20 15,2-13-15,-3-23 0,-3-17 16,-4 2-16,-5 1 0,-1 0 0</inkml:trace>
  <inkml:trace contextRef="#ctx0" brushRef="#br0" timeOffset="569.4582">18551 7941 0,'0'0'0,"0"0"0,0 0 16,0 0-16,27-12 0,-27 12 0,27-1 15,-27 1-15,38 4 0,-20 3 16,0 3-16,-3 3 0,-2 2 15,-5 5-15,-1 5 0,-3 7 16,-4 0-16,-6 3 0,-6 2 16,-3 5-16,1-5 0,2-4 15,2-7-15,2-2 0,3-4 0,0-2 16,4-2-16,1-5 0,2-3 16,8-1-16,7-3 15,3-1-15,2-2 0,9-6 0,6-2 16,1-5-16,-2-3 0,9-7 15,1-1-15,-9 5 0,-8 5 0,-7 2 16</inkml:trace>
  <inkml:trace contextRef="#ctx0" brushRef="#br0" timeOffset="799.7636">19171 7810 0,'0'0'0,"0"0"0,0 0 0,38-7 16,-17 4-16,9-1 0,7 1 16,15-2-16,1 1 0,17-1 15,2 0-15,-2-1 0,-4 1 0,11 0 16,-2 2-16,-2 2 0,-14 3 16,0 0-16,-8-2 15,-11 1-15,-7-1 0,-14 5 0,-10 1 16,-3-1-16,-2-2 0,-1 0 15</inkml:trace>
  <inkml:trace contextRef="#ctx0" brushRef="#br0" timeOffset="984.3191">19134 8154 0,'0'0'16,"0"0"-16,0 0 0,39-7 0,-19 3 0,9-1 15,10-2-15,15-2 16,3 1-16,22 0 0,6 3 16,8 0-16,-5 2 0,-9 1 15,-20 0-15,-15 1 0</inkml:trace>
  <inkml:trace contextRef="#ctx0" brushRef="#br0" timeOffset="1567.2709">20688 7474 0,'0'0'0,"0"0"0,0 0 16,-29 26-16,16-10 0,-5 6 0,-4 6 15,-7 10-15,2 3 0,-3 13 16,4 0-16,5-3 0,3-5 15,5 5-15,4-4 0,6-6 16,5-6-16,10-2 0,7-6 16,1-9-16,2-5 0,11-11 15,8-9-15,-1-6 0,0-2 16,11-18-16,3-10 0,-6-2 0,-3-1 16,3-13-16,-5-4 15,-11 9-15,-8 6 0,-1-18 0,-10 8 16,-4 15-16,-4 8 0,-3 10 15,-2 7-15,0 8 0,-1 6 16,1 4-16,0 0 0,0 3 0,1 1 16,-1 7-16,-1 7 15,-1 2-15,-1 3 0,1 8 16,0 5-16,1 2 0,1 0 0,0 7 16,0 5-16,0 3 0,0-5 15,0-1-15,0-1 16,1-8-16,1-6 0,0-7 0,1-7 15,-3-11-15,0-7 0,0 0 16,0 0-16,-2-19 0,1-18 0,4-5 16,1-4-16,-2 11 15,0 5-15,2-1 0,-1 4 16,3 3-16,0 4 0,7-1 16,5 3-16,1 1 0,1 2 0,-1 7 15,2 4-15,1 0 0,0 2 16,3-1-16,0 0 0,-4 0 15,-3 0-15,-4 1 0,-3 0 16,-2 1-16</inkml:trace>
  <inkml:trace contextRef="#ctx0" brushRef="#br0" timeOffset="1784.0839">21479 7149 0,'0'0'0,"0"0"0,0 0 15,0 0-15,0 25 0,-2-6 16,-1 8-16,-1 2 0,0 3 0,-3 13 16,0 11-16,-3 19 15,-1 4-15,-3 30 0,0 29 16,2 10-16,2-14 0,5 37 16,6-11-16,1-49 0,1-30 0,1-27 15,-2-17-15,-1-10 0</inkml:trace>
  <inkml:trace contextRef="#ctx0" brushRef="#br0" timeOffset="2033.639">21717 7622 0,'0'0'0,"0"0"0,27-4 15,-27 4-15,37-2 0,-7 1 16,8 0-16,13-2 0,3-1 0,20 0 16,5 1-16,-3 2 0,-1 1 15,16 1-15,16 3 16,-12 3-16,-9 3 0,13 2 16,-1 1-16,20-2 0,-21-7 0,-31-2 15,-21-1-15,-14 0 0</inkml:trace>
  <inkml:trace contextRef="#ctx0" brushRef="#br0" timeOffset="2485.2995">23636 7278 0,'0'0'0,"0"0"15,0 0-15,-25 7 0,25-7 0,-33 14 16,8 1-16,-3 2 0,0 1 15,-11 11-15,1 5 0,1-2 16,4 0-16,-1 10 0,5 1 16,3 3-16,7-4 0,14-1 15,9 1-15,5-5 0,5-4 0,11-3 16,7-5-16,5-7 16,3-4-16,10-11 0,8-7 15,-1-7-15,-1-5 0,10-14 0,-1-9 16,-7-4-16,-8 0 0,15-29 15,-12 2-15,-15 5 0,-11 5 16,-6 3-16,-5 2 0,-7 13 16,-5 7-16,-6 6 0,-5 3 15,-4 8-15,-3 6 0,5 4 16,3 3-16,6 5 0,0 0 0,-2 5 16,0 4-16,0 6 0,1 5 15,0 8-15,1 4 0,0-2 16,1 3-16,2 13 0,3 4 15,-4 0-15,-2 0 0,-1 4 16,-2 4-16,1-4 0,1-1 16,2 1-16,1-7 0,-3-15 15,-1-14-15,0-5 0,1-3 16,0-3-16</inkml:trace>
  <inkml:trace contextRef="#ctx0" brushRef="#br0" timeOffset="2650.9615">24109 7548 0,'0'0'0,"0"0"0,0 0 0,0 0 15,0 0-15,0 0 0,2-19 16,-2 19-16,0 0 0,0 0 16,33-7-16,-33 7 0,35-5 15,-14 3-15,2 0 0,3 0 16,0-1-16,9-3 0,2 0 16,-3-5-16,-1-3 0,1 1 0,-6 2 15,-6 3-15</inkml:trace>
  <inkml:trace contextRef="#ctx0" brushRef="#br0" timeOffset="2868.9218">24599 6798 0,'0'0'0,"0"0"0,0 0 0,0 0 16,0 0-16,0 0 0,0 30 15,0-30-15,-1 45 0,-1-11 0,-3 6 16,-1 8-16,-2 5 0,-4 26 15,-1 8-15,-3 25 0,-1 22 16,0 31-16,4 4 0,6 54 16,8 0-16,13-38 0,7-24 15,-4-44-15,-2-31 0,-5-28 16,-4-17-16,-1-13 0</inkml:trace>
  <inkml:trace contextRef="#ctx0" brushRef="#br0" timeOffset="3250.0729">24880 7309 0,'0'0'0,"0"0"16,0 0-16,23-2 0,-23 2 0,30-3 15,-4 2-15,6-2 0,4 1 16,19 0-16,6 0 16,3-1-16,2-1 0,21-1 0,18 0 15,4 0-15,-11 3 0,7-1 16,-8 0-16,-12 6 0,-9 4 0,21 0 15,-17 0-15,-14-2 16,-10 0-16,-10 1 0,-9 3 16,-10 0-16,-8 1 0,-13-6 15,-9-5-15,-1-1 0,2 1 0,2 1 16</inkml:trace>
  <inkml:trace contextRef="#ctx0" brushRef="#br0" timeOffset="3516.6019">24823 7706 0,'0'0'0,"0"0"16,0 0-16,36 0 0,-36 0 15,44 1-15,-8-1 0,2-1 16,4-1-16,21 0 0,8-3 16,14 1-16,-3 0 0,21 1 15,16 5-15,-12 1 0,-8 1 16,38 10-16,4 5 0,-25-4 0,-18-1 16,-31-5-16,-21-3 0,-14-1 15</inkml:trace>
  <inkml:trace contextRef="#ctx0" brushRef="#br0" timeOffset="4133.9425">27155 7104 0,'0'0'0,"0"0"0,0 0 15,-21-5-15,21 5 0,-20 8 16,6 5-16,-4 3 0,-3 7 15,-10 13-15,-3 8 0,2 0 16,1 2-16,-2 12 0,3-1 16,4 5-16,6-9 0,7 1 15,8-9-15,12-6 0,8-4 0,7-7 16,6-5-16,3-6 0,3-3 16,7-14-16,4-10 15,0-6-15,-1-5 0,6-10 0,5-9 16,4-7-16,-5-2 0,-5-9 15,-1-8-15,10-21 0,-10 14 16,-7 6-16,-5 7 0,-12 9 16,-8 7-16,-8 10 0,-6 5 15,-1 11-15,-1 6 0,-1 8 16,0 7-16,1-3 0,-2-1 0,2 8 16,0 4-16,-1 3 0,-1 4 15,-1 11-15,0 7 0,0 3 16,0 3-16,-2 10 0,1 9 15,-2-2-15,0 1 0,-5 13 16,-2 4-16,5-14 0,1-7 16,1 11-16,6-18 0,2-18 15,0-14-15,0-25 0,1-16 16,-2 6-16,-1-3 0,4-7 16,1-9-16,1 0 0,-1 0 0,0-1 15,-1 1-15,-1 8 0,0 7 16,4 0-16,7 2 0,3 5 15,3 4-15,12-1 0,10 1 16,1 3-16,1 2 0,-1 1 16,0 3-16,-6-2 0,-5 2 0,-3-3 15,-4-1-15,-5 0 0,-5-1 16,-4 2-16,-3 1 16,-1 2-16</inkml:trace>
  <inkml:trace contextRef="#ctx0" brushRef="#br0" timeOffset="4367.3289">28263 6637 0,'0'0'0,"0"0"15,0 0-15,0 0 0,0 0 0,-8 33 16,5-11-16,-2 4 0,1 3 16,-2 10-16,-1 7 15,-3 17-15,-1 2 0,-7 25 0,-3 7 16,-1 17-16,2-1 0,0 27 15,1 21-15,-1 41 0,6-34 16,10-17-16,6-13 0,5-31 16,3-20-16,-3-22 0,0-13 15,0-26-15,-1-16 0,-1-3 16,-2-3-16,-1 0 0</inkml:trace>
  <inkml:trace contextRef="#ctx0" brushRef="#br0" timeOffset="4684.0021">28588 7388 0,'0'0'0,"0"0"15,0 0-15,0 0 0,31 6 0,-31-6 16,32 16-16,-15-3 0,2 4 16,-3 6-16,-4 5 15,-3 12-15,-6 0 0,-8 6 0,-6 5 16,-3 8-16,0-4 0,-4 6 15,-1-5-15,5-9 0,4-7 16,3 0-16,5-5 0,4-2 16,5-3-16,6-5 0,6-3 15,4-7-15,7-4 0,16-3 16,9-3-16,2-4 0,0-3 0,14-8 16,9-8-16,5-2 15,-7 1-15,6-2 0,-5 1 0,-5 0 16,-24 4-16,-16 6 0,-10 3 15,-7 3-15</inkml:trace>
  <inkml:trace contextRef="#ctx0" brushRef="#br0" timeOffset="7335.644">14699 7388 0,'0'0'0,"0"0"15,0 0-15,0 0 0,-2 20 0,2-20 16,1 22-16,-1-22 0,0 29 15,0-8-15,0 3 0,-1 2 16,-1 2-16,-2 13 0,1 5 16,0 0-16,-2 1 0,-1 11 15,-2 2-15,1 9 0,4-4 16,-1 12-16,-1-1 0,3-5 16,0-4-16,0 9 0,-1-2 15,0-12-15,-1-10 0,3-6 0,4-6 16,-1-10-16,0-8 0,2-9 15,1-6-15,1-9 0,0-3 16,8-19-16,4-13 0,5-7 16,4-6-16,5-14 0,4-12 15,5-10-15,-1 2 0,27-45 16,1 6-16,-4 21 0,-4 12 16,-4 3-16,-2 2 0,-8 16 15,-5 9-15,-1 7 0,-1 4 16,-4 17-16,-6 11 0,0 8 15,-2 8-15,-10 1 0,-6 1 0,7 7 16,3 6-16,3 3 0,1 6 16,-3 4-16,-2 7 0,-1 1 15,-1 2-15,-2 11 0,0 7 16,-2 1-16,1 2 0,3 15 16,0 13-16,-4-7 0,-1-3 0,2 16 15,1 12-15,0-9 0,-2-5 16,13 16-16,12 10 15,3-6-15,2-4 0,14 10 0,12 7 16,3-11-16,3-8 0,-24-31 16,-16-22-16,-12-14 0</inkml:trace>
  <inkml:trace contextRef="#ctx0" brushRef="#br0" timeOffset="9133.9773">15281 11566 0,'0'0'0,"15"-1"0,2 0 16,0 1-16,1 0 0,17-2 16,6 0-16,2-2 0,2 1 15,17-2-15,19-2 0,-5 1 16,-4 1-16,21 0 0,8 1 16,0-3-16,-10 2 0,49-2 15,-4 0-15,-21 1 0,-14 1 0,12 1 16,8 1-16,-12 4 0,-6 5 15,11-5-15,10-3 0,-19-4 16,-14-3-16,15-2 0,9-2 16,-14 2-16,-8 1 0,12 1 15,10 0-15,-15 2 0,-8 2 16,5-2-16,4 0 0,-11 1 16,-10 2-16,13 3 0,7 0 15,-11-1-15,-7 1 0,6-3 0,5-2 16,-14 2-16,-9 0 15,1 0-15,2-1 0,-9 0 0,-7 0 16,5 7-16,3 4 0,-12-1 16,-9 0-16,2-4 0,3-4 15,-13 0-15,-7-1 0,-5-7 16,-2-4-16,-7 4 0,-5 4 0,-3 2 16</inkml:trace>
  <inkml:trace contextRef="#ctx0" brushRef="#br0" timeOffset="9600.8591">19623 10596 0,'0'0'0,"0"0"0,0 0 16,22 11-16,-22-11 0,26 14 16,-6-4-16,4 2 0,4 0 15,15 9-15,5 4 0,0-1 16,-2 0-16,14 6 0,1 3 16,8 5-16,-5-3 0,5 4 15,-4-1-15,-8-5 0,-5-3 0,1 2 16,-7-2-16,-4-5 0,-3-4 15,-5 4-15,-3 2 0,-6-5 16,-4-2-16,-3-1 0,-3-1 16,-4-4-16,-2-2 0,-1-3 15,-1-1-15,-3-3 0,-2 1 16,-4 0-16,-2 0 0,-5 4 16,-3 1-16,-7 1 0,-6 3 15,-4 1-15,-2 1 0,-18 10 16,-7 4-16,-3 2 0,-4 1 15,-20 13-15,-6 6 0,-7 4 0,8-3 16,-39 31-16,10-2 0,21-15 16,15-11-16,24-17 0,19-13 15,11-9-15</inkml:trace>
  <inkml:trace contextRef="#ctx0" brushRef="#br1" timeOffset="12551.0608">22325 9556 0,'0'0'0,"0"0"0,0 0 0,-17-17 16,8 9-16,-2 2 0,-3 0 16,-1 2-16,-2 2 0,-14 0 15,-6 2-15,-2 2 0,0 0 0,-18 7 16,-4 3-16,4 1 0,7 0 16,-12 2-16,2 0 15,10-6-15,6-2 0,-3 3 0,5 2 16,9-2-16,7-2 0,6 3 15,5 2-15,2 1 0,3 0 16,6 8-16,3 5 0,1-2 16,1 2-16,1 11 0,3 9 15,0 2-15,1 0 0,-4 27 16,-3 13-16,-3-5 0,-1-2 0,-6 53 16,-1 18-16,2-26 0,1-18 15,-1 2-15,0 1 16,4-19-16,2-12 0,4-2 0,1-1 15,4-14-15,1-10 0,7 1 16,4 0-16,0-9 0,-1-7 0,6 4 16,5 3-16,-6-4 15,-3-3-15,7 0 0,5-3 16,-3-8-16,1-5 0,-2-4 16,1-4-16,-4-8 0,-2-6 0,5-20 15,5-14-15,-12 2 0,-9 0 16,-4 9-16,-1 8 15,-2 5-15</inkml:trace>
  <inkml:trace contextRef="#ctx0" brushRef="#br1" timeOffset="12889.8902">20537 10670 0,'0'0'0,"0"0"15,0 0-15,0 0 0,0 0 0,0 0 16,0 0-16,0 0 0,0 0 16,21-2-16,0 5 0,2-2 15,1 0-15,7 0 16,6-1-16,12 1 0,0 0 0,20-1 15,4-1-15,-4 0 0,-3-1 0,19-3 16,16-4-16,-10 3 16,-8 0-16,15 2 0,0 1 15,20-1-15,-22 3 0,1 6 16,1 3-16,-17-2 0,-11 0 0,-23-2 16,-14-2-16,-10 0 0</inkml:trace>
  <inkml:trace contextRef="#ctx0" brushRef="#br1" timeOffset="13483.5275">23099 10250 0,'0'0'0,"0"0"0,0 0 16,-23-3-16,23 3 0,-16 2 16,6 2-16,-1 3 0,-1 2 0,-4 5 15,-4 6-15,-6 4 0,2 0 16,0 4-16,-2 5 16,-2 5-16,2-2 0,0 7 0,4-1 15,7-3-15,5-5 0,7 2 16,8-1-16,3-5 0,1-4 15,7-4-15,4-3 0,2-6 16,2-3-16,6-6 0,5-3 16,-1-5-16,0-4 0,9-13 15,3-8-15,-2 0 0,-1-1 0,0-10 16,0-10-16,-4 3 0,-1 1 16,2-13-16,-5-3 15,-9 7-15,-5 6 0,5-21 0,-7 7 16,-6 18-16,-7 9 0,-4 8 15,0 7-15,-2 6 0,0 6 0,-2 4 16,0 4-16,2 1 16,-2 4-16,2 4 0,0 4 15,0 3-15,1 2 0,-1 3 16,0 4-16,-2 2 0,-1 1 0,-1 7 16,1 8-16,1-3 0,1-1 15,0 10-15,-1-1 0,0-2 16,0-4-16,0 2 0,1 2 15,0-9-15,0-3 0,-1 1 16,1-2-16,1-12 0,0-4 0,0-4 16,0-4-16,0-2 15</inkml:trace>
  <inkml:trace contextRef="#ctx0" brushRef="#br1" timeOffset="13651.0445">23534 10396 0,'0'0'0,"0"0"0,0 0 15,0 0-15,0 0 0,0 0 0,0 0 16,0 0-16,22-24 0,-22 24 16,25-13-16,-10 7 0,2-1 15,2 0-15,4 0 0,1 0 16,-1 0-16,9-2 0,1-1 16,-4 1-16,-5 2 0,-4 0 0</inkml:trace>
  <inkml:trace contextRef="#ctx0" brushRef="#br1" timeOffset="13950.5031">23971 9631 0,'0'0'0,"0"0"0,0 0 0,0 0 15,0 0-15,0 0 0,0 0 16,0 37-16,0-37 0,-2 40 16,-1-11-16,1 3 0,0 1 0,-4 19 15,0 5-15,-1 1 16,0-1-16,-6 25 0,-3 24 16,2 8-16,1-7 0,2 29 15,1 9-15,3 38 0,2-26 0,12 14 16,7 11-16,5-33 0,3-24 15,-7-39-15,-5-26 0,-2-19 16</inkml:trace>
  <inkml:trace contextRef="#ctx0" brushRef="#br1" timeOffset="14569.0597">24287 10394 0,'0'0'16,"0"0"-16,0 0 0,0 0 16,0 0-16,0 0 0,0 0 15,0 0-15,0 0 0,0 0 16,-23-10-16,23 10 0,0 0 0,0 0 16,0 0-16,0 0 0,0 0 15,-26-6-15,26 6 0,0 0 16,0 0-16,0 0 0,0 0 15,0 0-15,0 0 0,0 0 16</inkml:trace>
  <inkml:trace contextRef="#ctx0" brushRef="#br1" timeOffset="19433.9856">24024 10462 0,'0'0'15,"0"0"-15,0 0 0,0 0 0,0 0 16,0 0-16,0 0 0,0 0 15,0 0-15,0 0 0,31 3 16,-31-3-16,22 7 0,-22-7 16,32 9-16,-32-9 0,36 12 15,-17-4-15,-2 1 0,-1 0 0,-2 1 16,0 5-16,-1 1 16,-5 2-16,-2 0 0,-5 3 15,-3 2-15,-5 0 0,-3-2 0,-4 0 16,-4 0-16,0-2 0,-2-2 15,-9 1-15,-2-2 0,6-2 16,3-2-16,4-1 0,3-4 16,3 0-16,2-3 0,3 1 15,3 0-15,4-1 0,3 0 0,7-1 16,5 0-16,2-2 16,2-1-16,5-1 0,7-2 15,5 0-15,-1 1 0,5-2 0,5-2 16,-3-4-16,-1-1 0,-2 0 15,-10 2-15,-6 2 0</inkml:trace>
  <inkml:trace contextRef="#ctx0" brushRef="#br1" timeOffset="19734.4592">24372 10389 0,'0'0'0,"0"0"16,0 0-16,0 0 0,0 0 0,0 0 16,0 0-16,0 0 15,0 0-15,0 0 0,30 3 16,-30-3-16,23 3 0,-23-3 0,35 1 16,-35-1-16,42 0 0,-14-1 15,4 0-15,2 0 0,1 0 16,14-1-16,3 2 0,10-1 15,-1 1-15,12 0 0,0 1 16,-10 0-16,-5 0 0,11 4 16,1 5-16,-18-2 0,-14-3 0,-9-1 15</inkml:trace>
  <inkml:trace contextRef="#ctx0" brushRef="#br1" timeOffset="20451.1938">25973 10079 0,'0'0'0,"0"0"0,0 0 15,0 0-15,0 0 0,-24-9 0,24 9 16,-17 5-16,8 0 0,-3 5 15,-3 5-15,-1 2 0,1 1 16,-4 11-16,0 3 0,3 0 16,0 2-16,1 7 0,1-1 15,3-3-15,2-3 0,5 1 16,6-1-16,0-3 0,2-3 0,9 1 16,6-2-16,3-7 0,2-6 15,4-2-15,3-6 0,2-7 16,1-4-16,1-9 0,2-7 15,-1 1-15,1-2 0,-1-5 16,-1-4-16,2-7 0,-5 2 0,-4-7 16,0-5-16,-5 3 15,-3 3-15,-4-3 0,-4 1 16,-3 7-16,-2 4 0,-3 4 16,-1 1-16,-2 6 0,-1 4 0,0 6 15,0 5-15,0 2 0,0 1 16,0 4-16,0-3 0,0 6 15,0 3-15,-1 6 0,-1 6 16,1 3-16,0 0 0,-2 8 16,-2 7-16,1 3 0,0 1 0,-1 13 15,2 2-15,-1-5 16,-1-4-16,1 7 0,0-2 16,3-10-16,1-5 0,1-8 15,1-6-15,0-7 0,1-5 0,0-13 16,3-10-16,-3-3 0,-1-4 15,-1-5-15,-2-3 0,1 3 16,0 5-16,-2-1 0,-1 2 16,-2 2-16,1 4 0,1 1 15,-1 1-15,2 5 0,1 0 0,3 1 16,4-2-16,0 1 0,3-1 16,6-1-16,3-1 0,-1 3 15,2 1-15,6-1 0,3 2 16,-2-2-16,-1 0 0,1-2 15,-1-2-15,-4-1 0,-4 0 16,-4 2-16,-2 2 0,-2 0 0</inkml:trace>
  <inkml:trace contextRef="#ctx0" brushRef="#br1" timeOffset="20669.6126">26718 9783 0,'0'0'0,"0"0"0,0 0 15,0 0-15,0 0 0,0 25 16,0-25-16,-2 40 0,1-12 0,0 8 16,-1 7-16,-3 17 15,1 3-15,-3 26 0,-1 6 16,1 18-16,0-3 0,6 22 16,5 18-16,5 30 0,2-32 15,2-39-15,2-26 0,-5-25 0,-4-18 16,-1-13-16</inkml:trace>
  <inkml:trace contextRef="#ctx0" brushRef="#br1" timeOffset="20970.2004">26843 10213 0,'0'0'0,"0"0"0,0 0 16,0 0-16,0 0 0,32-5 15,-32 5-15,47-2 0,-17 0 0,5 0 16,6 1-16,1 0 0,1-2 16,15 0-16,14 2 0,-6 0 15,-4 0-15,6 1 0,-4 0 16,-7 3-16,-5 4 0,3-1 15,-4 0-15,-9-1 0,-7-1 16,-6 2-16,-5-1 0,-8 0 16,-8-1-16,-2-2 0,-2 1 15,0-1-15</inkml:trace>
  <inkml:trace contextRef="#ctx0" brushRef="#br1" timeOffset="21183.6638">26887 10487 0,'0'0'0,"0"0"15,0 0-15,0 0 0,37 0 0,-15 1 16,6 0-16,3-1 16,3 1-16,17 2 0,6 1 15,0-1-15,2 1 0,19 3 0,18 2 16,-7 0-16,-5-1 0,-9-1 15,-19-2-15,-14 0 0</inkml:trace>
  <inkml:trace contextRef="#ctx0" brushRef="#br1" timeOffset="21801.6783">28416 10002 0,'0'0'0,"0"0"0,0 0 15,0 0-15,0 0 0,-30 7 16,30-7-16,-24 26 0,10-8 16,-3 7-16,-1 4 0,-3 10 15,3 2-15,-2 13 0,3 0 16,4-5-16,3-6 0,5 5 16,4-3-16,3-8 0,3-5 15,6-4-15,5-4 0,1-6 0,2-6 16,4-6-16,4-4 0,0-6 15,2-5-15,3-10 0,1-9 16,1-5-16,1-4 0,6-15 16,-2-5-16,-6 1 0,-3 1 15,-1-3-15,-2 2 0,-6 7 16,-6 6-16,-3 1 0,-3 5 16,-5 13-16,-3 6 0,0 5 0,0 2 15,-2 4-15,-1 2 0,2 5 16,1-2-16,-1 2 0,0 0 15,-1 9-15,1 3 0,-3 3 16,0 3-16,0 7 0,-2 7 16,-1 2-16,-2 3 0,-2 18 15,1 6-15,0-2 0,1-5 0,-2 8 16,0-2-16,3-9 0,2-9 16,0-9-16,2-11 0,1-15 15,2-7-15,-1-15 0,1-9 16,2-4-16,1-2 0,-2-2 15,-2-1-15,1 7 0,0 3 16,0 5-16,0 2 0,2 5 16,3 2-16,5 1 0,3 1 15,5 2-15,1 0 0,2 2 16,2 3-16,-2 0 0,0 0 0,7 2 16,-1 1-16,-6-2 0,-2-1 15,3-2-15,-1-2 0,-5-3 16,-3-5-16,-2 3 0,-2 1 15,-2 3-15</inkml:trace>
  <inkml:trace contextRef="#ctx0" brushRef="#br1" timeOffset="22000.8403">29017 9797 0,'0'0'0,"0"0"16,0 0-16,0 0 0,0 0 0,0 0 15,0 0-15,-7 30 0,7-30 16,-2 42-16,1-10 0,0 6 15,0 4-15,-2 26 0,1 9 16,0 21-16,1 0 0,1 23 16,2 19-16,1-2 0,3-19 0,4 12 15,0-37-15,-2-29 16,-4-20-16,-1-14 0</inkml:trace>
  <inkml:trace contextRef="#ctx0" brushRef="#br1" timeOffset="22284.0814">29148 10233 0,'0'0'0,"0"0"15,0 0-15,0 0 0,0 0 16,0 0-16,40-3 0,-40 3 15,40-4-15,-11 2 0,6-1 16,2 2-16,1 1 0,17 0 16,6 0-16,7-1 15,-5-1-15,12 2 0,0 2 0,-5 1 0,-5 1 16,9 3-16,-3 3 16,-11 0-16,-9-2 0,-8 0 0,-13-2 15,-8-3-15</inkml:trace>
  <inkml:trace contextRef="#ctx0" brushRef="#br1" timeOffset="23033.9555">30577 10014 0,'0'0'0,"0"0"16,0 0-16,0 0 0,-20-3 0,20 3 16,0 0-16,-29 10 0,29-10 15,-24 19-15,11-3 0,0 2 16,-1 1-16,-2 7 0,-1 5 15,3 0-15,3-1 0,1 10 16,4 1-16,4-5 0,3-2 0,6-1 16,3 0-16,1-4 0,1-3 15,8 0-15,5-3 16,-1-9-16,1-5 0,2-8 16,3-6-16,1-2 0,2-4 0,1-12 15,3-11-15,-3-2 0,-1-3 16,2-13-16,-3-4 0,-5 5 15,-5 4-15,-1-4 0,-5 2 16,-4 10-16,-3 7 0,-7 5 16,-4 4-16,-1 6 0,-1 4 0,2 4 15,1 1-15,0 5 16,-1 3-16,1 7 0,1 5 16,-1-2-16,-1-1 0,0 10 0,-1 9 15,0 0-15,-1 2 0,1 7 16,0 8-16,-1-1 0,2 0 15,-2 12-15,-2 1 0,2-10 16,1-5-16,4-7 0,3-2 16,1-9-16,-1-5 0,-1-12 15,-3-7-15,2-9 0,0-2 0,-1 4 16,0 2-16,4-16 0,4-12 16,-2 3-16,-3 2 15,-2 6-15,-1 6 0,-1 3 0,-1 1 16,0 5-16,0 1 0,6-1 15,2 1-15,2 0 0,0 2 0,6-2 16,5 1-16,0-1 16,0 1-16,3 0 0,1-1 15,-2 0-15,-3-1 0,1-1 16,1-2-16,-2 0 0,-4-1 0,0-8 16,2-4-16,-3 1 0,-2 0 15,-2 4-15,-2 3 0,-1 3 16</inkml:trace>
  <inkml:trace contextRef="#ctx0" brushRef="#br1" timeOffset="23250.7712">31341 9644 0,'0'0'0,"0"0"0,0 0 0,0 0 15,0 0-15,0 0 0,0 0 0,0 0 16,0 0-16,-4 23 16,4-23-16,-2 41 0,0-16 0,-1 7 15,-2 5-15,-1 15 0,-2 4 0,-2 19 16,0 8-16,-1 12 15,2-4-15,2 18 0,1 1 16,2 0-16,0-13 0,4 29 16,3-20-16,0-27 0,1-19 15,6-24-15,3-15 0,-2-14 0,-2-7 16,-2-1-16,-3 1 0,0 0 16</inkml:trace>
  <inkml:trace contextRef="#ctx0" brushRef="#br1" timeOffset="23584.3106">31384 10243 0,'0'0'0,"0"0"0,0 0 16,0 0-16,0 0 0,0 0 0,0 0 16,24 3-16,-24-3 0,25 3 15,-25-3-15,35 13 0,-35-13 16,29 25-16,-15-8 0,-3 1 15,-1 0-15,-3 7 0,-2 0 16,-5-1-16,-3-1 0,0 1 16,-1 0-16,-1-5 0,1-2 0,-1-1 15,1-4-15,2 0 16,2 1-16,3-1 0,3 2 16,0-3-16,2 0 0,4-5 0,4-2 15,2-1-15,4-2 0,2-3 16,1-3-16,1-1 0,2-2 15,3-6-15,-4-2 0,-5 2 16,-3 3-16,-5 1 0</inkml:trace>
  <inkml:trace contextRef="#ctx0" brushRef="#br1" timeOffset="23834.1728">31602 10070 0,'0'0'0,"0"0"16,0 0-16,0 0 0,0 0 0,39-3 15,-17 0-15,3 1 16,4 1-16,4 0 0,4 0 16,12-1-16,-2 0 0,13 0 0,-1 2 15,-3 1-15,-3 3 0,6-2 16,-4-2-16,-7 1 0,-3 2 15,-5-2-15,0 0 0,-8-3 16,-7-5-16,-5 3 0,-4 0 16,-4 1-16</inkml:trace>
  <inkml:trace contextRef="#ctx0" brushRef="#br1" timeOffset="24317.7351">31741 9420 0,'0'0'0,"0"0"16,0 0-16,0 0 0,0 0 0,0 0 16,25 14-16,-25-14 0,35 16 15,-13-6-15,3 2 16,0 0-16,1 0 0,4 4 15,0 1-15,-3-3 0,-3 1 0,-3-1 16,-3 2-16,-3 0 0,-1-1 16,-5 4-16,-3 1 0,-2 1 15,-1 1-15,0 10 0,-3 3 16,0 0-16,-2 1 0,1 7 0,0 3 16,0 1-16,-1 0 0,2 13 15,2 2-15,-1-4 0,1-2 16,0 8-16,-1-1 0,1-5 15,0-1-15,-1 8 0,0-3 16,-2-8-16,-1-6 0,-5 1 16,-1 2-16,-2-4 0,-1-2 0,-16 16 15,-4-8-15,7-24 0,-5 0 16,-27 15-16,-3-3 16,3-4-16,6-3 0,-12-1 0,-6-2 15,4-4-15,4-2 0,13-7 16,8-2-16,13-5 0,7-4 15,7-2-15</inkml:trace>
  <inkml:trace contextRef="#ctx0" brushRef="#br1" timeOffset="24768.4824">32267 10701 0,'0'0'0,"0"0"0,0 0 0,0 0 0,9 25 16,-9-25-16,10 39 16,-5-12-16,1 0 0,-1 7 0,0 4 15,-1 8-15,0-2 16,0 4-16,-3-4 0,-1-10 0,0-5 15,1-7-15,0-4 0,0-6 16,0-3-16,4-10 0,1-6 16,2-7-16,2-4 0,4-7 15,5-4-15,2-1 0,1-1 0,3-3 16,0 4-16,-5 5 0,-1 5 16,-4 5-16,-3 2 0,-1 4 15,-1 4-15,0 6 0,-1 5 16,0 1-16,0 2 0,-3 6 15,-2 4-15,-1 2 0,1 2 16,-2 4-16,-1 3 0,0-1 16,1 1-16,0 8 0,1 2 15,1-4-15,2-1 0,1 0 16,3-1-16,0-4 0,0-4 0,-2-6 16,-3-4-16,0-4 0</inkml:trace>
  <inkml:trace contextRef="#ctx0" brushRef="#br1" timeOffset="24945.8555">32226 11021 0,'0'0'0,"-2"1"16,2-1-16,-2 0 0</inkml:trace>
  <inkml:trace contextRef="#ctx0" brushRef="#br1" timeOffset="25917.5973">24311 4857 0,'0'0'0,"0"0"0,0 0 0,0 0 15,0 0-15,0 0 0,0 0 16,0 0-16,0 0 0,-7 23 15,7-23-15,0 0 0,13 27 16,-13-27-16,21 24 0,-9-9 16,0 1-16,1 2 0,1 2 15,1 1-15,3 2 0,6 6 16,1 0-16,0-1 0,-2-2 0,11 0 16,6-5-16,-8-4 0,-6-3 0,-5-3 15</inkml:trace>
  <inkml:trace contextRef="#ctx0" brushRef="#br1" timeOffset="26650.8457">25106 5037 0,'0'0'0,"0"0"16,0 0-16,0 0 0,0 0 0,0 0 16,0 0-1,-5-19-15,5 19 0,0 0 0,-30 10 16,11 1-16,-3 3 0,-5 6 16,-7 5-16,-12 5 0,0-1 0,-11 11 15,-1 2-15,-6 8 0,6-3 16,-9 7-16,1-5 0,12-4 15,8-5-15,2-1 0,8-6 16,6-9-16,6-9 0,6-3 16,5-5-16,5-3 0,2-2 0,2 1 15,2 1-15,3 0 16,3 3-16,0 4 0,1 4 16,0-2-16,-1 1 0,1 5 0,0 5 15,0 1-15,-2-1 0,0 10 16,1 5-16,0 7 0,0-3 15,1-1-15,-2-2 0,0-5 16,1-5-16,5-1 0,4-4 16,-6-11-16,-1-4 0,5-9 15,4-3-15,3-14 0,1-11 0,1-8 16,2-6-16,-2-3 0,-2-2 16,8-11-16,2-2 15,-1 3-15,-2 4 0,6-4 0,1 3 16,1 6-16,0 5 0,4 7 15,2 4-15,-1 10 0,-2 4 0,5 4 16,-1 5-16,-10 5 16,-1 3-16,-5 6 0,-3 4 15,-7 8-15,-6 7 0,-14 6 16,-11 7-16,-3-3 0,-5 3 0,-18 13 16,-10 2-16,6-6 0,4-3 15,-4-1-15,-1 0 16,-11 6-16,15-16 0,9-17 0,6-12 15,12-8-15,7-5 0,13-7 16,6-5-16,3 1 0,2-2 0,2 1 16,3-2-16,-1 3 15,2 1-15,4 5 0,3 0 16,-4 8-16,-3 6 0,-2 5 16,-2 4-16,-4 3 0,-3 3 0,-7 4 15,-3 6-15,-4 6 0,-3 2 16,-9 5-16,-6 4 0,0 0 15,1-3-15,0 3 0,3-5 16,5-8-16,3-8 0,3-6 16,4-3-16,2-6 0,0-1 0,7-11 15,3-5-15,4-8 16,3-4-16,5-9 0,4-4 16,-5 7-16,-5 7 0,-3 4 0</inkml:trace>
  <inkml:trace contextRef="#ctx0" brushRef="#br1" timeOffset="26851.757">24679 5675 0,'0'0'0,"0"0"16,0 0-16,0 0 0,-20 5 0,20-5 16,0 0-16,-19 26 0,12-13 15,2 9-15,-1 7 16,0 2-16,-1 2 0,-1 17 0,1 4 16,0 14-16,3 1 0,3 20 15,3 6-15,0 12 0,1-1 16,3 25-16,0 7 0,9 48 15,1-20-15,9 1 0,3 0 16,0-29-16,-1-21 0,0 6 16,-1 4-16,-7-40 0,-6-27 0,-4-19 15</inkml:trace>
  <inkml:trace contextRef="#ctx0" brushRef="#br1" timeOffset="27085.8207">24001 6815 0,'0'0'0,"0"0"16,0 0-16,29-12 0,-29 12 0,35-13 15,-7 0-15,4-3 0,5 0 16,19-11-16,8-4 0,14-6 15,-1 3-15,19-13 0,2-4 16,10-4-16,-7 1 0,9-6 16,-23 13-16,-26 14 0</inkml:trace>
  <inkml:trace contextRef="#ctx0" brushRef="#br1" timeOffset="27417.3959">25418 5513 0,'0'0'0,"0"0"15,0 0-15,0 0 0,-15 20 0,15-20 16,-22 37-16,9-12 0,-2 5 16,-1 9-16,-3 7 0,-3 14 15,2 0-15,0 7 0,2 6 16,8-19-16,6-11 0,8-11 16,4-13-16,3-13 0,4-9 0,5-6 15,3-4-15,-1-2 0,-1-2 16,-4 4-16,-2 6 0,-3 5 15,-3 2-15,-2 7 0,-1 7 16,-3 2-16,-2 4 0,-2 6 16,-2 7-16,-3 9 0,1-1 0,-4 1 15,-2 2-15,-1-5 16,0-4-16,1-3 0,3-6 16,1-7-16,3-7 0,4-12 0,3-7 15,5-9-15,4-10 0,-2 6 16,-2 5-16,-3 2 0</inkml:trace>
  <inkml:trace contextRef="#ctx0" brushRef="#br1" timeOffset="27568.5757">25645 5833 0,'0'0'0,"0"0"15,0 0-15,0 0 0,19-11 0,-19 11 16,28-13-16,-10 4 0,5 0 16,4-1-16,6-1 15,9-6-15,0 0 0,9-2 0,-1 2 16,-6 2-16,-4-1 0,-2-6 15,-10-1-15,-6 6 0,-4 2 0,-5 4 16</inkml:trace>
  <inkml:trace contextRef="#ctx0" brushRef="#br1" timeOffset="27969.8765">25766 5385 0,'0'0'0,"0"0"0,0 0 15,4 33-15,-4-33 0,9 43 16,-3-8-16,5 17 0,3 2 0,3 28 16,1 9-16,2 20 15,-1-1-15,7 34 0,7 30 16,10 50-16,-3-31 0,-4-21 16,-1-17-16,-9-40 0,-6-29 0,-17-31 15,-11-21-15,-6-22 0,-4-15 16,-2-21-16,-1-15 0,1-6 15,0-5-15,-1-6 0,0-3 16,4 2-16,4 3 0,-2-16 16,-2-13-16,4-3 0,2-3 15,2-14-15,1-8 0,6 7 0,2 5 16,8 6-16,5 4 16,-4 29-16,-3 19 0,-6 16 15,-4 12-15,-4 5 0,0 7 0,-11 1 16,-5 2-16,-4 4 0,-1 2 0,-3 21 15,-2 14-15,-7 10 16,-3 4-16,-6 23 0,-6 15 16,18-30-16,11-21 0,10-13 15</inkml:trace>
  <inkml:trace contextRef="#ctx0" brushRef="#br1" timeOffset="28167.056">26260 5779 0,'0'0'15,"0"0"-15,24 9 0,-24-9 16,31 13-16,-6-3 0,7 3 16,4 3-16,5 2 0,13 9 0,1 2 15,4 6-15,-10-2 0,-2-3 16,-11-6-16,-7-4 0</inkml:trace>
  <inkml:trace contextRef="#ctx0" brushRef="#br1" timeOffset="28384.8285">26059 6197 0,'0'0'0,"0"0"0,27-5 15,-2 0-15,4 0 0,17-1 16,12 1-16,6-1 0,-10 1 0,-9 1 16</inkml:trace>
  <inkml:trace contextRef="#ctx0" brushRef="#br1" timeOffset="28634.2571">27065 5981 0,'0'0'0,"0"0"16,0 0 0,-11 30-16,11-30 0,0 0 0</inkml:trace>
  <inkml:trace contextRef="#ctx0" brushRef="#br1" timeOffset="40720.0152">3977 16863 0,'0'0'0,"0"0"16,0 0-16,0 0 0,0 0 0,0 0 16,0 0-16,0 0 15,0 0-15,0 0 0,0 0 16,0 0-16,-3 25 0,3-25 0,0 0 16,8 22-16,-8-22 0,0 0 15,18 19-15,-18-19 0,14 15 0,-7-7 16,-1 2-16,1-1 15,2 0-15,1 5 0,2 4 16,0 2-16,1 2 0,-1 1 16,5 4-16,-1 6 0,0 1 0,4 1 15,2 2-15,5 8 16,1-2-16,-2 2 0,3 1 16,4 5-16,-1-2 0,3 2 0,4 6 15,7 0-15,1-6 0,1-4 16,-1-3-16,7-3 0,-3-8 15,3 3-15,2 2 0,-5-5 16,-4-4-16,32 4 0,-2-10 16,-8-9-16,-5-6 0,6 3 0,2 3 15,-2-5-15,-2-3 0,5-3 16,3-3-16,-5-1 0,-4 0 16,7-2-16,7 0 0,3-2 15,5-3-15,1-4 0,-2-2 16,-12-3-16,-7-1 0,11-7 15,8-5-15,-8-2 0,-3-1 0,4-8 16,4-4-16,-10 5 16,-8 3-16,3-10 0,1-7 15,-10 1-15,-7 2 0,-3-6 16,-3-3-16,-6 2 0,-3 1 0,-2-7 16,1-6-16,-9 0 0,-4 1 15,-4-4-15,-3-3 0,0 8 16,-1 7-16,-6-13 0,-3-8 15,-5 10-15,-4 8 0,-8-14 16,-5-7-16,-3-1 0,-2 1 0,-3-1 16,-1-3-16,4 8 0,3 4 15,-10-1-15,-4-2 16,-3 9-16,-1 6 0,-7-1 0,-4 1 16,-2 14-16,1 9 0,-11-2 15,-7-3-15,3 8 0,0 6 16,-6 0-16,-4 3 0,2 2 15,3 2-15,-7 5 0,-8 5 16,10 4-16,5 5 0,-8-1 16,-6-3-16,4 6 0,3 3 0,-6 6 15,-4 4-15,7 2 0,7 1 16,-6 4-16,0 5 16,7 0-16,5 1 0,-3 11 0,-5 6 15,15 0-15,8 1 0,-2 10 16,-3 8-16,8 0 0,4-1 15,3 5-15,3 3 0,7-6 16,6-5-16,9 14 0,7 9 16,-1-24-16,4-16 0,0-12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2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26851 46632,'0'-16,"0"8,0 1,0-1,0 0,0-8,0 1,0-25,0 1,8 0,0 0,-16 15,0 1,-16 23,1 0,-8 31,-1 1,-7 15,0 0,15 7,1 1,15 0,0 0,16-32,0 1,15-24,1 0,7-8,1 0,-9-15,1-1,-17 16,1 0,-16 32,1-1,-9 9,0-1,1 24,-1 0,-8 7,1 1,7 15,0 1,16-17,0 1,-7-55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09:19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5353 17292 0,'0'0'0,"0"0"0,0 0 16,0 0-16,0 0 0,0 0 15,0 0-15,0 0 0,0 0 16,0 0-16,0 0 0,0 0 16,24 18-16,-24-18 0,0 0 15,31 7-15,-31-7 0,25 4 0,-11-2 16,4 0-16,-2-1 0,5-1 16,2 0-16,2-1 0,-2 0 15,4 0-15,2-2 0,5 0 16,-1-1-16,4 0 0,2 1 15,-1-2-15,-2-1 0,12-2 16,1 2-16,-2-1 0,-3 1 0,10-1 16,2-1-16,-5 1 0,-1 1 15,1 1-15,4 2 16,7-2-16,-3-2 0,1-1 0,2-2 16,-6 3-16,-4 0 0,12 0 15,3-1-15,-3 1 0,-1-1 0,4-2 16,5-3-16,13 1 15,-3 1-15,22-3 16,-11 0-16,-22 4 0,-15 1 0,8 2 16,5 1-16,1-1 0,2-1 0,6 1 15,4 0-15,-12 1 16,-6 1-16,1 2 0,3 0 16,3-3-16,4-1 0,0-2 0,0 0 15,-5 4-15,-3 3 0,3 0 16,3 1-16,1 4 0,0 2 15,2 1-15,3 0 0,-6-1 16,0-1-16,2 0 0,1-1 16,-4 1-16,-3-1 0,5 3 15,2 2-15,-4-3 0,-3 0 0,4-4 16,2-2-16,-6 0 0,-2 0 16,4 0-16,2 1 0,0-2 15,0-2-15,2 2 16,1 0-16,-3 2 0,-3 1 0,1-1 15,3 0-15,-4-1 0,-5 0 16,3 3-16,2 2 0,-2 0 16,-2 0-16,3-2 0,3-2 15,0 2-15,-1-1 0,3 2 16,0 2-16,-5 3 0,-6 2 0,3 3 16,1 0-16,-2-3 0,-1-1 15,1-1-15,0-1 0,-3-3 16,-3 0-16,13 1 15,8 2-15,-12-6 0,-9-4 0,-1 0 16,1 1-16,3-1 0,2 0 16,3 3-16,2 1 0,-5-2 15,-4-2-15,3 0 0,1-1 16,0 1-16,-2 1 0,6 2 16,2 3-16,-3-2 0,-2-1 0,-1 0 15,-1-1-15,-2 3 0,-3 4 16,2-2-16,-1 1 0,1 0 15,-1 0-15,0-1 0,-2-1 16,-2-5-16,0-3 0,5 4 16,4 2-16,-3 1 0,-2 0 15,22-2 1,12-2-16,-7 4 16,-5 2-16,-24-3 0,-15-3 0,6-1 0,6-1 15,-1 3-15,-1 2 0,7-3 16,3-4-16,2 2 0,0 0 15,-3 4-15,-4 2 16,-9-2-16,-9-3 0,6 1 0,3 0 16,5 7-16,3 5 0,-2-4 15,-2-2-15,0-5 0,1-4 0,6-1 16,7 2-16,-12 1 16,-7 2-16,-1 1 0,0 2 0,4 0 15,2 2-15,-5-6 0,-2-4 16,4 8-16,2 5 0,0-1 15,1-1-15,-4 1 0,-3 0 0,10-4 16,7-4-16,-7 3 0,-6 1 16,0 2-16,-2 0 0,4-1 15,2 0-15,-1 0 16,-1 2-16,-2-5 0,1-2 0,-2 2 16,1 0-16,-2-2 0,1-1 15,5 0-15,5-1 0,-6 3 16,-5-1-16,8-1 15,6-1-15,-8 0 0,-5-3 0,-2 6 16,-3 3-16,5 2 0,5 0 0,3-3 16,3-3-16,-6 2 15,-4 2-15,5 0 0,2 1 0,3 1 16,0 0-16,-2 0 0,-3 0 16,-1 0-16,-1-1 0,17 4 15,9 3 1,-16-6-16,-11-3 0,0-3 0,1-2 15,-1 5-15,0 4 0,-4 2 0,-1 3 16,-2-1-16,-2-1 0,-1-2 16,-2-3-16,1 1 0,2 0 15,-2-1-15,0-1 0,-2 1 16,1 2-16,-6-1 0,-3-2 16,-14 2-16,2 1 0,-7-3 0,-3 1 15,-3-1-15</inkml:trace>
  <inkml:trace contextRef="#ctx0" brushRef="#br0" timeOffset="12685.6416">5326 17358 0,'0'0'16,"0"0"-16,0 0 0,0 0 15,-25 11-15,16-6 0,-2 1 16,0 1-16,0 0 0,-1 0 0,-2 2 16,0-2-16,1 2 0,-7 1 15,1 1-15,2 0 0,1 0 16,0 2-16,-1 1 16,2-1-16,-1 1 0,0 1 0,-2 3 15,1-2-15,2-1 0,0 2 16,-1 1-16,2 1 0,2 1 0,-7 6 15,2 0-15,2 1 16,1 0-16,-1 4 0,-2 2 16,3 3-16,5 1 0,-5 13 0,3 2 15,1-1-15,0-2 0,4 0 16,2 0-16,1 5 0,-1-4 16,3-1-16,1-2 0,0-2 15,1-3-15,0 11 0,2 0 16,4-8-16,1-5 0,4 0 15,2 0-15,-1-7 0,0-4 0,3 0 16,3 2-16,-7-10 0,-2-5 16,30 48-16</inkml:trace>
  <inkml:trace contextRef="#ctx0" brushRef="#br0" timeOffset="13867.3057">8037 17158 0,'0'0'16,"11"-3"-16,3 0 0,3 0 0,0 1 15,12-1-15,4 1 0,10-2 16,1 0-16,1 0 0,2-1 16,-1-1-16,0-2 15,14-2-15,1-1 0,-4 2 0,-3 1 16,11 1-16,1 0 0,-4 3 0,-2 2 15,11-2-15,0 2 16,-7-1-16,-5 0 0,3 2 16,2 2-16,-3-1 0,0-1 0,31 1 15,-5-1-15,-10-2 0,-8-2 16,1 0-16,-1 1 0,-3 1 16,-2 3-16,5-1 0,1 1 15,2 0-15,0 1 0,3-2 16,1 0-16,-3 1 0,-1 0 15,4 1-15,5 2 0,-6-2 0,-4-2 16,2 0-16,1 1 0,1 0 16,0 0-16,1-1 0,1-1 15,-1 0-15,-1 1 0,3-1 16,2-1-16,-3 1 0,-1 1 16,5 1-16,2 0 0,-2 2 15,-3-1-15,5-1 0,3 1 16,-4-2-16,-2 0 0,5 1 0,4 1 15,-5-1-15,-4-1 0,7 0 16,5 0-16,-6 1 0,-5 3 16,5-5-16,3-3 0,-4-2 15,-5-2-15,7-1 0,6 1 16,-5 4-16,-2 2 0,2-1 16,2 0-16,-2 0 0,-4 0 0,5 2 15,1 2-15,-3 0 16,-2-1-16,8 1 0,5 0 15,-6-2-15,-1 1 0,0-6 16,2-3-16,-6 2 0,-3 0 0,3 2 16,4 2-16,-1 1 0,-3-1 15,3 3-15,2 3 0,-4-2 16,-2-1-16,2 0 0,4-1 16,-4 2-16,-2-1 0,2 1 15,2 1-15,-5-4 0,-3-2 0,2 2 16,2 1-16,0 1 0,0 3 15,6-6-15,5-1 16,-7 0-16,-7 2 0,0 2 0,0 2 16,-4-4-16,-1-1 0,4 0 15,3 1-15,-6 3 0,-2 2 16,5-4-16,3-1 0,-6 0 16,-4 0-16,6 1 0,1 2 15,-2-4-15,-3-2 0,4-3 16,4-2-16,-7 2 0,-6 2 0,0-4 15,0-3-15,0 4 0,1 3 16,3 1-16,2 0 16,-3 0-16,-1 0 0,1-2 0,0 0 15,-2-3-15,-2 0 0,4 1 16,2 1-16,-5 2 0,-1 2 16,-22 2-16,-16 1 0,-10 1 15</inkml:trace>
  <inkml:trace contextRef="#ctx0" brushRef="#br0" timeOffset="23017.5514">7628 17996 0,'0'0'15,"0"0"-15,0 0 0,0 0 16,0 0-16,0 0 0,0 0 15,-17 19-15,17-19 0,0 0 0,-13 22 16,6-13-16,1 0 16,-1-1-16,1 0 0,0 1 0,0 0 15,0 2-15,-1 1 0,1 0 16,-2-1-16,0 2 0,0 1 16,0-1-16,0 0 0,1 1 15,1-1-15,-1-1 0,2 0 0,-3 5 16,0 3-16,1-3 15,0-1-15,-2-1 0,1-1 16,3-1-16,-3-2 0,3 1 0,-1 0 16,1 3-16,0 1 0,1 2 15,-1 1-15,2-2 0,0-1 16,1-1-16,1-1 0,1 3 16,1 1-16,0 0 0,0-1 15,1 1-15,1-2 0,2 1 16,0 1-16,2-1 0,-2-1 15,3 1-15,1 0 0,0-1 0,1-1 16,-2 1-16,4 2 0,-1-2 16,0-2-16,3 0 0,2 0 15,0 0-15,-2 0 0,4 1 16,-2 2-16,2-2 0,-1 0 16,5 3-16,0 1 0,-3-5 0,0-2 15,2-2-15,2-2 16,0-2-16,1-1 0,0-1 15,0 0-15,-1-1 0,0-1 0,2 0 16,0-1-16,0 0 0,0 0 16,0 0-16,0 0 0,1-1 15,-1 1-15,3-1 0,-2 0 16,-2 0-16,-2 0 0,3 0 16,0 0-16,0 0 0,1 0 0,-1 0 15,0 0-15,1 0 16,-2 0-16,3 0 0,1 0 0,1-6 15,-3-5-15,1-1 0,0-1 16,0 1-16,-1-2 0,4-5 16,-2-2-16,-5 2 0,-2 1 0,5-2 15,4-4-15,-5 2 16,-3 1-16,-2-1 0,-2 1 16,-2 0-16,0 0 0,-1-2 15,2-3-15,-3 2 0,-1 0 16,-1 2-16,2 0 0,-2 0 0,-1 1 15,-1-3-15,-1 0 0,-2 2 16,2 3-16,-1-4 0,0-3 16,-3 0-16,-2-2 0,0 2 15,-1-1-15,0 1 0,0-2 16,-1 0-16,-1 2 0,-1 1 16,0 0-16,-1-4 0,0-5 15,-2 7-15,1 3 0,-2 4 16,-2 2-16,-1 0 0,-1 0 0,-1-1 15,1 1-15,0 4 0,0 1 16,-2 0-16,-1 0 16,1 1-16,0 0 0,-1 1 0,-2 2 15,1-4-15,0-1 0,-3 0 16,0 0-16,-1 1 0,2 2 16,-2-2-16,1-1 0,-2 2 15,2 0-15,-4 2 0,0 0 16,1 1-16,0 2 0,2 0 0,-1 0 15,2-1-15,-1-2 0,-2 1 16,0 0-16,-2 1 0,0 2 16,0 0-16,1 2 0,-1-2 15,0-1-15,-2 2 0,1 0 16,0 2-16,0 1 0,1 0 16,0 1-16,0 1 0,-1 0 0,-2 1 15,-2 1-15,3 0 16,2 2-16,-1-1 0,-1-1 15,0 2-15,0 2 0,-2 2 0,1 1 16,2 0-16,2-1 0,-4 1 16,1 0-16,-3 1 0,2 2 15,1 4-15,1 1 0,0 0 16,0 2-16,0-2 0,-4-1 16,4 2-16,0 1 0,-2 7 15,2 1-15,1-3 0,1-3 16,-2 2-16,-1 4 0,0 2 0,1 3 15,2-4-15,3-2 16,2 1-16,0 0 0,-3 2 0,-1 1 16,2-1-16,2 0 0,0 0 15,2 1-15,0 1 0,0-1 0,2 4 16,1 2-16,1 0 16,3-2-16,-1 15 0,3 7 15,1-14-15,-1-11 0,-7 112 16</inkml:trace>
  <inkml:trace contextRef="#ctx0" brushRef="#br0" timeOffset="28451.198">12495 18194 0,'0'0'0,"0"0"0,0 0 15,0 0-15,0 0 0,0 0 0,-10 20 16,10-20-16,0 0 0,0 0 16,-10 23-16,10-23 15,0 0-15,-7 23 0,3-13 0,1 1 16,0 2-16,-1 0 0,0 0 16,-1-2-16,-2 0 0,0 1 15,2-2-15,0 2 0,2 0 0,-1 1 16,-1-1-16,1 1 15,-1 1-15,1 1 0,0 1 16,-1 1-16,2 2 0,0 6 0,0 1 16,1 0-16,0 0 0,3 2 15,2 1-15,1-1 0,0-1 16,2-2-16,1-2 0,3 5 16,1-1-16,0 0 0,0 1 0,1-3 15,1-1-15,1-2 16,-1-4-16,3-3 0,0-2 0,1-4 15,0 0-15,1-3 16,1-1-16,2 0 0,2-2 0,2 0 16,-1-2-16,-4 1 0,-3-1 15,39 4-15</inkml:trace>
  <inkml:trace contextRef="#ctx0" brushRef="#br0" timeOffset="28933.6961">13417 17960 0,'0'0'0,"0"0"16,0 0-16,0 0 0,0 0 16,0 0-16,0 0 0,0 0 0,0 0 15,24 13-15,-24-13 16,0 0-16,23 19 0,-23-19 15,19 22-15,-8-11 0,0-1 0,0 2 16,1 1-16,-1 0 16,-1-1-16,-1 1 0,0 0 15,0-1-15,-1 0 0,0 2 16,0 0-16,-1 1 0,-1 0 16,2 5-16,-2-1 0,0 1 0,-3 0 15,-2 1-15,-2 2 0,0 1 16,0 1-16,0 0 0,-1 2 15,0 1-15,-2 0 0,0 9 16,-1 0-16,1-7 0,1-5 0,1-4 16</inkml:trace>
  <inkml:trace contextRef="#ctx0" brushRef="#br0" timeOffset="35267.4517">21275 8399 0,'0'0'0,"0"0"0,0 0 0,0 0 16,0 0-16,0 0 0,0 0 16,0 0-16,0 0 0,-26-3 15,26 3-15,-28 10 0,8-3 0,-4 4 16,-3 4-16,-4 0 15,-2 2-15,-16 9 0,-4 4 16,-9 6-16,4-3 0,-5 7 0,6 0 16,8-3-16,7-5 0,5-3 15,8-7-15,11-7 0,7-7 0,3-1 16,1-1-16,3-2 0</inkml:trace>
  <inkml:trace contextRef="#ctx0" brushRef="#br0" timeOffset="35584.2305">21541 8341 0,'0'0'0,"0"0"0,0 0 16,34 9-16,-17-7 0,4 1 15,4 2-15,8 3 0,0 0 0,1 2 16,2 3-16,3 2 0,-2-1 15,-6 1-15,-4 0 16,-4-1-16,-3 1 0,-3 2 0,-4 1 16,-2 0-16,-2 2 0,-2 3 15,0 5-15,-3-1 0,-1-1 16,-1 5-16,-1 3 0,0 2 16,0 3-16,0 14 0,1 5 15,1-1-15,-2 1 0,3 20 16,2 6-16,-3-4 0,-2-2 0,-2 21 15,0 5-15,-4 35 0,0-19 16,-7-9-16,-5-9 0,-6-23 16,-4-18-16,8-18 0,6-14 15,4-8-15</inkml:trace>
  <inkml:trace contextRef="#ctx0" brushRef="#br0" timeOffset="36017.3156">20562 8841 0,'0'0'0,"0"0"0,0 0 15,0 0-15,0 0 0,0 0 0,2 26 16,-2-26-16,2 36 0,-1-8 16,1 7-16,-1 2 0,0 2 15,-1 22-15,0 7 0,0 15 16,-1-1-16,-2 21 0,1 5 16,1 7-16,0-8 0,4 42 15,4 7-15,4-33 0,2-20 0,14-7 16,9-6-16,-5-18 0,-3-12 15,7-11-15,6-6 16,-2-13-16,0-6 0,12-9 0,7-4 16,-3-4-16,-2-4 0,5-10 15,6-8-15,-3-7 0,-2-5 16,0-16-16,1-11 0,-13-4 16,-7-3-16,0-19 0,2-13 15,-10 6-15,-5 5 0,-10 23 16,-4 21-16,-5 10 0</inkml:trace>
  <inkml:trace contextRef="#ctx0" brushRef="#br0" timeOffset="36317.9179">21140 9135 0,'0'0'0,"0"0"0,0 0 16,0 0-16,0 0 0,0 0 0,-7 18 15,7-18-15,3 31 0,2-10 16,0 3-16,1 1 0,0 2 16,4 5-16,1-3 0,1-2 15,3-2-15,7-1 0,4-6 16,-1-4-16,-3-3 0,4-9 16,3-7-16,1-7 0,0-6 0,5-13 15,1-8-15,6-10 16,-1 0-16,1-13 0,-5-1 15,-7 7-15,-5 5 0,-8 4 16,-11 5-16,-8 13 0,-6 7 0,3 6 16,0 5-16,2 3 0</inkml:trace>
  <inkml:trace contextRef="#ctx0" brushRef="#br0" timeOffset="36802.4204">21262 7422 0,'0'0'0,"0"0"0,0 0 16,0 0-16,-2 29 0,2-29 16,0 41-16,0-15 0,0 3 15,1 7-15,0 6 0,1 13 16,2-2-16,1 16 0,3 0 15,-2 6-15,0-8 0,-2-8 0,0-15 16,-1-10-16</inkml:trace>
  <inkml:trace contextRef="#ctx0" brushRef="#br0" timeOffset="37484.0545">20962 6799 0,'0'0'0,"0"0"16,-12 15-16,5-3 0,0 0 0,-2 11 15,-1 6-15,1 4 16,1 0-16,2 10 0,3 0 15,1-3-15,4-1 0,5 0 0,5-6 16,6-7-16,4-6 0,6-12 16,2-8-16,4-6 0,0-5 15,0-12-15,1-7 0,-2-2 16,-1-3-16,0-10 0,-3-2 16,-8 0-16,-6 1 0,-3-6 15,-4 0-15,-7 9 0,-4 7 0,-7 3 16,-4 2-16,-3 7 15,-2 6-15,0 6 0,-2 5 0,2 5 16,0 2-16,1 3 0,1 4 16,4-1-16,3-1 0,7-3 15,6 0-15,4 2 0,5-1 16,8-5-16,5-6 0,-2-1 16,3-2-16,8-1 0,3 2 15,-6 2-15,-4 2 0,1 2 16,-1 2-16,-4 6 0,-3 5 0,-2 7 15,-3 6-15,-2-1 0,-5 2 16,-1 4-16,-3 5 0,-1 0 16,-3 0-16,-3 5 0,0 4 15,0-1-15,-2 1 0,-1 4 16,-2-2-16,4-8 0,2-8 16,7-8-16,3-5 0,2-10 0,1-5 15,3-12-15,5-7 16,0-3-16,1 0 0,0-1 0,-1-1 15,0 1-15,-2 3 0,2 1 16,1 0-16,1 2 0,1 1 16,1 2-16,0 1 0,0 2 15,0 1-15,3 3 0,0 3 16,-5 1-16,-4 1 0,-4-1 16</inkml:trace>
  <inkml:trace contextRef="#ctx0" brushRef="#br0" timeOffset="37651.8517">22107 6429 0,'0'0'0,"0"0"16,0 0-16,0 0 0,-8 25 0,6-5 15,-2 8-15,1 5 16,0 4-16,-2 23 0,0 11 16,0 3-16,2 3 0,2 26 15,2 25-15,2 5 0,2-16 16,1 11-16,0-25 0,-3-33 0</inkml:trace>
  <inkml:trace contextRef="#ctx0" brushRef="#br0" timeOffset="37917.8926">22017 8515 0,'0'0'0,"0"0"0,0 0 0,0 0 16,0 0-16,0 0 0,36 3 15,-36-3-15,35 0 0,-10 0 16,7-1-16,0 0 0,1-1 0,17-1 16,4-1-16,-1 1 0,0-1 15,16-1-15,16 0 16,-6 0-16,-5-1 0,16-1 0,-1 0 15,-22 1-15,-16 2 0,-14 2 16</inkml:trace>
  <inkml:trace contextRef="#ctx0" brushRef="#br0" timeOffset="38771.1934">23567 8180 0,'0'0'0,"0"0"0,0 0 16,0 0-16,-25 3 0,25-3 16,-18 10-16,11-3 0,0 1 0,0 4 15,0 3-15,-1 1 0,1 3 16,-2 8-16,2 2 0,0-1 15,2 1-15,1-1 0,3 0 16,1 1-16,2-4 0,2-1 16,1 0-16,2-3 0,1-4 15,5-3-15,4-1 0,4-4 16,3-2-16,4-7 0,4-4 16,1-6-16,0-2 0,5-8 15,3-3-15,4-8 0,-3 1 0,-3-6 16,-1-3-16,-3-2 0,-5 6 15,-5 0-15,-3-1 0,-6 3 16,-5 2-16,-7 1 0,-3 3 16,-3 3-16,-2 3 0,-3 2 15,-1 1-15,1 1 0,0 3 16,2 4-16,-1 0 0,-1 1 16,1 1-16,0 3 0,2 1 15,1 2-15,0 1 0,3 1 16,-2 1-16,1 2 0,0 3 0,0 1 15,1 2-15,0-1 0,0 2 16,1-1-16,1 4 0,0-2 16,1 1-16,-1 0 0,0-1 15,-1-3-15,-1 1 0,0-1 16,1-2-16,-1 0 0,0-1 16,1-1-16,0-1 0,-1-3 0,1 4 15,-1-4-15,0 0 16,-2 2-16,2-2 0,-2 2 0,2-2 15,0 0-15,-2-3 0,2 3 16,-2-3-16,2 3 0,-3-4 16,3 4-16,-1-4 0,1 2 15,-1 0-15,1 2 0,0-3 16,0 3-16,-2-3 0,2 3 16,-2-3-16,2 3 0,0 0 0,2 0 15,-2 0-15,3 1 0,1-1 16,-1 0-16,-1 0 0,0 0 15</inkml:trace>
  <inkml:trace contextRef="#ctx0" brushRef="#br0" timeOffset="40015.6271">23786 8076 0,'0'0'0,"0"0"15,0 0-15,0 0 0,0 0 0,0 0 16,0 0-16,0 0 0,0 0 15,0 0-15,0 0 16,15-22-16,-15 22 0,0 0 0,0 0 16,19-15-16,-19 15 0,0 0 15,21-7-15,-14 6 0,0-1 0,2 2 16,1-1-16,0 1 16,-1-1-16,-2 0 0,1-1 15,0 0-15,-2 2 0,1-1 0,-2 1 16,0 0-16</inkml:trace>
  <inkml:trace contextRef="#ctx0" brushRef="#br0" timeOffset="40523.1031">24102 8117 0,'0'0'0,"0"0"16,0 0-16,0 0 0,-15 21 0,15-21 15,-16 15-15,8-8 0,2-2 16,-1 2-16,1 0 0,0-1 16,2-2-16,-1 3 0,1-1 15,-1 0-15,1-1 0,0-1 16,-1 0-16,1 1 0,-1-1 0,2 0 16,0 0-16,-1 0 15,1 0-15,0-1 0,1 1 16,-1-1-16,1-1 0,-1 0 15,0-1-15,0-1 0,3 0 0,-3-1 16,0 1-16,1 0 0,-1-1 16,1 0-16,0-1 0,2 2 15,-2 0-15,2 0 0,-2-1 16,2 1-16,-3-2 0,3 2 16,-2 0-16,2 0 0,-2-3 0,2 3 15,0 0-15,-4-3 0,4 3 16,0 0-16,0 0 15,0 0-15</inkml:trace>
  <inkml:trace contextRef="#ctx0" brushRef="#br0" timeOffset="41132.7459">24088 8222 0,'0'0'0,"0"0"16,0 0-16,0 0 0,0 0 0,0 0 16,0 0-16,0 0 0,0 0 15,0 0-15,0 0 16,0 0-16</inkml:trace>
  <inkml:trace contextRef="#ctx0" brushRef="#br0" timeOffset="41967.6138">23621 8020 0,'0'0'0,"0"0"0,0 0 15,-25 11-15,15-6 0,-1 4 16,-1 1-16,-6 9 0,1 3 0,-3 3 16,-2 3-16,0 2 15,0 1-15,-2 10 0,6 2 16,2-1-16,4 1 0,2 3 0,4-2 15,5-6-15,5-5 0,9-4 16,7-3-16,2-9 0,2-6 16,8-3-16,7-1 0,1-10 0,0-7 15,2-4-15,1-5 16,7-4-16,-3-2 0,0-3 16,-2-4-16,-6-3 0,-4-1 0,1-9 15,-3 1-15,-4 1 0,-5-1 16,-6-4-16,-6-1 0,-3-1 15,-3 3-15,-4 3 0,-3 4 16,-1 5-16,0 4 0,0 4 16,1 2-16,-2 6 0,1 4 0,0 10 15,2 5-15,-1 2 0,1 4 16,0 6-16,0 2 16,1 8-16,1 5 0,-1 7 0,0 5 15,0 5-15,-1 1 0,-2 8 16,-3 1-16,-3 9 0,-1-2 15,-1-1-15,0-2 0,0 0 16,2-7-16,1-10 0,3-5 16,0-11-16,1-9 0,3-16 15,-2-12-15,2 4 0,0 2 0,0 2 16</inkml:trace>
  <inkml:trace contextRef="#ctx0" brushRef="#br0" timeOffset="42134.7318">24027 8250 0,'0'0'0,"0"0"15,0 0-15,0 0 0,0 0 16,0 0-16,20-13 0,-9 10 15,2 0-15,5 1 0,3 0 16,2 0-16,1-1 0,0 1 0,1 0 16,5 1-16,1-1 15,-3-2-15,-4 0 0,-2-4 16,-3-2-16,-2-4 0,-2-3 0,0-5 16,1-4-16,-1-12 0,-3-2 15,-3 6-15,-1 7 0,-1 6 16</inkml:trace>
  <inkml:trace contextRef="#ctx0" brushRef="#br0" timeOffset="42335.207">24445 7480 0,'0'0'16,"0"0"-16,0 0 0,0 0 15,0 0-15,0 0 0,-5 30 16,3-7-16,0 8 0,-2 6 16,-3 8-16,-3 18 0,-1 3 0,-4 27 15,-2 10-15,-1 21 0,3-1 16,1 24-16,0 20 0,1 37 15,6-34-15,4-34 0,6-24 16,4-30-16,4-21 0,-1-31 16,0-20-16,-2-3 0,-4-2 0,0-3 15</inkml:trace>
  <inkml:trace contextRef="#ctx0" brushRef="#br0" timeOffset="42584.6254">24633 8129 0,'0'0'0,"0"0"16,0 0-16,24-7 0,-24 7 0,32 4 16,-13 4-16,2 4 15,1 4-15,-2 5 0,-3 6 16,-3 10-16,-5 4 0,-8 14 16,-9 2-16,-2-3 0,-1-2 0,-1 2 15,1-7-15,3-8 0,3-9 16,3-3-16,4-7 0,2 0 15,4-3-15,7-2 0,6-2 16,9-7-16,7-4 0,8-9 16,8-7-16,5-3 0,5-2 0,-7 1 15,-13 5-15,-11 4 0</inkml:trace>
  <inkml:trace contextRef="#ctx0" brushRef="#br0" timeOffset="43100.922">25310 8173 0,'0'0'0,"0"0"0,23 3 16,-5-1-16,2-1 0,11-1 0,8 0 16,19-3-16,4 1 0,26-2 15,8-1-15,13 0 0,-6-1 0,24 1 16,17-1-16,29 2 15,-29 1-15,-16-2 0,-10-3 16,-19 4-16,-12 2 0,-4 1 0,-3 0 16,-11 1-16,-10 2 0,-8 4 15,-7 1-15,-13-2 0,-10-1 0,-7-2 16</inkml:trace>
  <inkml:trace contextRef="#ctx0" brushRef="#br0" timeOffset="43851.2629">18248 8939 0,'0'0'0,"11"-2"0,2 0 16,0 0-16,3 0 0,12-2 16,9 1-16,3-2 0,1 1 0,20-2 15,5-1-15,0 1 0,1-2 16,19-1-16,4 0 0,7-1 16,-8 2-16,19-3 0,1 1 15,30-6-15,-20 2 0,-1 2 16,-2 1-16,-13 8 0,-11 3 0,4 1 15,1 1-15,-6 1 16,-5 1-16,4 4 0,4 4 16,-8 0-16,-5 0 0,10-6 15,6-1-15,-31-3 0,-21 0 0,-14 0 16</inkml:trace>
  <inkml:trace contextRef="#ctx0" brushRef="#br0" timeOffset="44518.1979">19917 7668 0,'0'0'0,"-21"2"15,-4 2-15,-2 1 0,0 1 16,-15 5-16,-7 2 0,-7 2 15,2 1-15,-4-2 0,3-3 16,7-6-16,6-4 0,6-5 16,4-4-16,7-1 0,5-1 0,3 0 15,4-2-15,2 1 0,1 0 16,4 6-16,3 3 0,0 1 16,1 3-16,-3 8 0,-3 8 15,0 3-15,-2 5 0,-3 13 16,-4 9-16,-3 14 0,1 1 0,-6 10 15,-6 8-15,-1 13 0,4-3 16,-3 17-16,1 10 16,-2 14-16,7-22 0,9-7 15,8-7-15,7-14 0,6-10 0,7-6 16,7-4-16,0-5 0,1-4 16,11 7-16,9 7 0,-2-5 15,0-2-15,7 6 0,5 6 16,-3-9-16,-1-6 0,14-4 15,8-3-15,-3-11 0,-1-10 0,9-17 16,5-12-16,3-8 0,0-7 16,21-19-16,14-12 15,-1-8-15,2-4 0,22-7 0,14-5 16,-8 6-16,-6 3 0,25-12 16,17-10-16,-6 6 0,-4 3 15,-53 23-15,-38 16 0,-23 10 0</inkml:trace>
  <inkml:trace contextRef="#ctx0" brushRef="#br0" timeOffset="45101.3213">25628 6922 0,'0'0'0,"0"0"16,0 0-16,0 0 0,0 0 0,0 0 16,0 0-16,38 12 0,-38-12 15,47 10-15,-15-3 16,2 2-16,2-1 0,8 8 0,-1 2 15,-4 0-15,-4 2 0,2 4 16,-8-1-16,-4-1 0,-7 0 0,-6 0 16,-5 2-16,-3-1 0,-2-1 15,-5 5-15,-2 4 16,-1 2-16,1-1 0,-6 14 0,-4 6 16,1-2-16,1-3 0,-3 10 15,2 2-15,4-5 0,3-1 16,4 2-16,4 4 0,5 1 15,4-4-15,3 5 0,3 4 16,-3-3-16,-1-1 0,4 35 16,-1-5-16,-5-14 0,-2-11 15,-4 2-15,-4 5 0,-5-10 16,-3-4-16,-7 0 0,-2 2 16,-4-5-16,-3-2 0,-10 3 0,-6 2 15,-2-6-15,0-5 0,-11 8 16,-9 3-16,1-5 0,1-4 0,-10 5 15,-6 3-15,6-5 16,2-2-16,2-4 0,1-2 0,11-9 16,9-6-16,4-5 15,3-4-15,10-10 0,8-7 0,7-1 16,4-1-16,3-1 0</inkml:trace>
  <inkml:trace contextRef="#ctx0" brushRef="#br0" timeOffset="45534.8516">26583 8969 0,'0'0'0,"0"0"16,1 34-16,0-16 0,0 3 0,1 17 15,0 7-15,-1 1 0,-1 4 16,-2 11-16,-2 1 16,-1 2-16,2-9 0,1-5 15,1-10-15,3-13 0,3-9 0,9-19 16,4-15-16,2-8 0,5-10 16,10-15-16,9-11 0,5-6 15,-1 6-15,7-4 0,-1 8 16,-11 10-16,-7 10 0,12 0 15,-10 15-15,-5 11 0,-4 9 0,-6 9 16,-4 8-16,-8-5 0,2 4 16,1 5-16,-1 6 0,-1 3 15,0 0-15,-2 7 0,-2 3 16,-3-1-16,0 1 0,1 17 16,2 7-16,1-3 0,1 0 15,6 8-15,5 5 0,17 21 16,2-18-16,-11-24 0,-9-16 15,-7-11-15</inkml:trace>
  <inkml:trace contextRef="#ctx0" brushRef="#br0" timeOffset="45742.7016">28983 8993 0,'0'0'0,"0"0"0,0 0 0,0 0 16,5 29-16,-5-29 0,2 18 15,-2-18-15</inkml:trace>
  <inkml:trace contextRef="#ctx0" brushRef="#br0" timeOffset="49934.4612">25322 9690 0,'0'0'16,"-19"23"-16,-10 10 0,-6 8 15,-6 9-15,-23 28 0,-21 27 16,-23 33-16,15-16 0,-11 6 16,-10 5-16,13-19 0,9-12 0,-17 21 15,-11 14-15,12-14 0,10-9 16,-16 16-16,-10 12 0,13-17 16,11-12-16,-12 14 0,-8 11 15,17-23-15,11-15 0,-15 4 16,-11 2-16,14-24 0,8-17 0,-13-2 15,-9-2-15,16-13 16,12-8-16,-14-6 0,-9-4 0,10-6 16,8-3-16,-13-4 0,-10-2 15,12-5-15,11-2 0,-13-7 16,-8-2-16,14-3 0,11-1 0,-13-4 16,-8-1-16,11 1 15,9-1-15,-9-8 0,-4-5 16,11 5-16,9 0 0,-10-11 15,-7-9-15,10 0 0,7 2 0,-2-9 16,-1-5-16,13 4 0,9 3 16,-13-14-16,-11-6 0,14-1 15,9 1-15,-5-14 0,-3-11 16,11 10-16,8 7 0,-3-19 16,-3-13-16,11 9 0,8 5 15,-2-17-15,-2-13 0,8 12 16,7 8-16,-2-24 0,0-15 15,9 14-15,7 11 0,4-18 0,3-13 16,1 15-16,2 12 0,3-8 16,4-4-16,6 8 15,2 4-15,4-12 0,2-8 16,3 12-16,2 9 0,7-10 0,7-8 16,-1 14-16,0 11 0,4-10 15,5-4-15,-1 7 0,2 9 0,11-5 16,6-5-16,-5 9 15,-3 5-15,9-7 0,8-7 16,-4 15-16,0 9 0,10-4 16,6-4-16,-4 8 0,-2 5 0,4 0 15,4-1-15,-3 5 0,-1 1 16,7 4-16,5 3 0,-5 3 16,-3 4-16,7 1 0,6 0 15,-5 10-15,-3 7 0,13-6 16,9 0-16,-6 1 0,-8 3 0,11 2 15,8 0-15,-10 9 0,-4 7 16,13 0-16,9-1 0,-10 5 16,-5 2-16,12 3 0,8 3 15,-12 4-15,-7 4 0,11 0 16,8 0-16,-8 7 0,-6 3 0,6 0 16,4-1-16,-7 4 15,-2 3-15,7 0 0,6 2 16,-13 1-16,-6 2 0,6 5 15,4 4-15,-9-1 0,-7 0 0,10 9 16,7 5-16,-12 1 0,-9-1 16,7 5-16,5 5 0,-8-2 15,-5-1-15,7 4 0,4 3 16,-10-3-16,-7-1 0,2 10 16,0 4-16,-10 0 0,-8-2 0,4 6 15,3 2-15,-4-2 16,-3-4-16,1 10 0,0 6 15,-12-6-15,-6-5 0,-4 8 0,-3 7 16,-4-7-16,-6-2 0,-4 8 16,-6 5-16,-9-8 0,-5-4 15,-2 11-15,-2 6 16,2-7-16,-1-5 0,-9 10 0,-5 7 16,-4-5-16,-4-3 0,-6 5 15,-2 4-15,0-6 0,2-4 16,-9 11-16,-6 8 0,-2-12 0,0-6 15,-8 14-15,-4 9 16,-1-9-16,0-5 0,-12 4 16,-7 2-16,3-6 0,2-4 0,-9 9 15,-6 5-15,4-9 0,2-4 16,-21 11-16,-15 6 0,5-3 16,3-5-16,-16 11 0,-11 7 15,2-7-15,0-3 0,-18 18 16,-12 13-16,5-3 0,5-4 0,-21 24 15,-13 17-15,55-52 0,37-35 16,26-26-16</inkml:trace>
  <inkml:trace contextRef="#ctx0" brushRef="#br0" timeOffset="54634.7103">23801 5599 0,'0'0'0,"0"0"16,0 0-16,0 0 0,-9 21 0,4-3 15,-3 7-15,-3 3 16,-2 1-16,-5 12 0,-5 10 16,-9 16-16,-2 3 0,-21 37 15,-21 35-15,-8 14 0,4-10 0,-40 87 16,-9 31-16,25-40 0,14-30 15,4 19-15,1 11 16,11-18-16,8-13 0,6 24 16,2 18-16,4-2 0,1 1 15,2 51-15,-1 35 0,11 12 16,7 8-16,21 92 16,13 65-16,0-155 15,0-106-15,0-75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14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50250 12860 698,'8'-7'-10,"0"4"17,0 3 17,-1 2 19,1 3 3,0 0-7,0 1-9,0 2-9,-1-1-5,-1 1-3,-1 0-3,0 0-3,-1 0-2,0 0-1,0-1-1,0 1-2,0 0 0,2 0 1,0 0 0,1 0 0,1-1 0,-2 1-1,-1 0-1,0 0-1,0-3 1,1-2 1,3-6 3,2-2 1,1-6 1,2-6-1,0-5-1,1-6 0,2-4-1,1 1-2,3 0-1,1-1-2,3 0-2,3 0-3,3-2-4,3-1-3,-1 2 0,-2 4 2,-3 3 4,-3 5 2,-2 3-8,-3 2-17,-1 4-19,-2 3-17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19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51336 14269 495,'-1'-14'21,"-2"3"1,-2 2-1,-1 4 1,-3 0-1,0 0-1,-2-1 0,0-1 0,0 0-2,1 2-3,0 2-2,2 2-3,-1 1-1,-2 0 0,-1 0-1,-3 0 0,0 1-1,1 2 0,0 2-2,2 2 0,0 0 0,1-1 0,-1-1 0,0 0 0,0-1 0,-1 2 0,-2 0 1,0 2 0,0-1 0,-1 1 0,0 0 0,1 0 0,-1 0 0,0 1-1,1 2-1,-1 0-1,0 0 0,1-1-1,-1 0 0,0-2 0,1 0-1,1 0 1,1 0 0,0 0-1,1-1 1,-1 1 0,-1 0 0,-2 0 1,1 0 0,1 0 0,1-1-1,1 1-1,0 0 1,0 2 0,0 0 0,1 1 0,-1 1 1,0 0-1,0-1-1,1 1 0,-1 1 0,0 0 0,0 1 0,0 1 0,1 0 1,1-3 0,0-1 0,2-2 0,1 0 0,0 3 1,2 4 0,1 2 1,0 1-1,2-1-2,0-1-2,2-1-1,0 2 1,0 4 2,0 3 2,0 4 4,0 1 0,0-1 0,0-3-1,0-1-1,0-3 0,0-1-3,0-3-1,0-1-1,0-2-2,0-1 1,0 0 0,0-2 0,0 0 1,0 1-1,0 2 0,0 0-1,-1 0 0,0-1 0,-2-1 0,0 0-1,0-2 1,2 1 2,2 0 2,2 0 2,1-1 1,0 1-3,0 0-1,0 0-1,0-1-2,3-1 1,2-1-2,2 0 1,0-1-1,-1 0 1,0-1-1,-2 1 1,0 0 0,0 0 0,0 0 0,0 0 1,0-1 0,1 1 0,2 0 1,0 0 0,0 0 1,1-1 0,0 1 0,0 0 1,0 0 0,-1 0-1,1 0 0,0-1 0,0 2 0,1 0 0,1 1 0,2 2 0,-1-1 0,-1 1 0,-1 0 1,0 0 0,-2-1 0,1 1-1,0 0 0,0 0 0,0-1 0,1-1 0,1-1-1,2 0 0,-1-2 1,1-1-1,0 0-1,-1-2 1,1-1 0,2 0-1,0-2 1,1 0-1,1-1 1,1 2 0,1 0 0,1 2 0,1 0 1,-1 0 0,1-1 0,-1 2 0,0-2 0,-1 1 1,-1 0-1,-1 0 1,0 1-1,0 0 0,-1 1 0,1 2-1,-1-2 0,1-1 0,-1-2 0,1-2 0,-1 0 0,-1 0 0,-1 2 0,0 0 0,-2 0 0,1 0 0,0-2 0,-1 0-1,1-1 1,-2 0 1,-1 0-1,-1 0 1,0 0-1,0 2 1,-1 0 0,1 2 0,0 0-1,0 0 1,-1-1 0,1 2 1,1-2-1,0 1 1,1 0-1,1 0 1,1 0-1,2 0 0,0 0 0,1 0 0,-1-1-1,-1-1 0,-2 0 0,-2-1-1,-2-1 0,1 0 1,0 0-1,0 0 1,0 0-1,1 0 1,1 0-1,1 0 0,1-1 0,2-1 1,0 0-1,1-1 1,0-2 0,-3 0 0,-1-1 0,-2-2 0,-1 1 0,1 1 0,1 0 0,2 2 0,-1 0-1,-1 0 1,-1 0 0,-1 0-1,0 0 1,0 0-1,0 0 0,0 1-1,-1-2 1,1 0-1,0-2 1,0 0-1,-1-1 1,-1 0-1,-1 1 1,0-1-1,-1 0 0,-1 0 1,1 0 0,0 0-1,0 0 1,2-1 0,0-2-1,1 0 0,0-1 0,0 1 0,-2-1 1,0 0-1,-2 0 0,1 1 1,0-1 0,0 0 0,0 0 1,1-1 0,2-1-1,0-2 1,0 1 0,-2 1 0,-3 1 0,-1 1 1,0 0-1,0 2 1,1 1-1,2 1 0,0-1 0,0 0 0,-1-2-1,1 0 0,0-1 0,-2 1 0,-1-1 0,0 0 0,-1 0 1,2-1-2,0-1 1,1-1-2,0-1 1,-2 0-1,-2 1-1,-2-1 1,-1-1 0,0-1 0,0-3 2,0-1-1,0-2 2,0 1-1,0-1 0,0 1 0,0-1 1,0 1 0,0-1 1,0 1 1,0-1 0,2 1 0,0-1 1,2 1-1,-1 0 1,-1 2-1,0 3-1,-1 1 0,-1 1 0,0-1 0,0-1-1,0-1 1,0-1-1,0 1 0,0-1 0,0 1 0,-2 0-1,0 0 1,-3 2 0,-2 1 0,-1 0-1,-2 1 1,0-1 0,-1 1 0,-1-1 0,0 0 1,0 1 0,1-1 0,-1 0 2,0 1 0,0-1 2,1 0 0,-1 1 0,0 1 0,0 1-1,1 0 0,-2 1-2,0-1 1,-1-1 0,-1-1-1,-1-1 0,0 2 0,1 1-1,-1 1 0,-1 0-1,-1 0 0,-3 0-1,-1 1-1,-2-1 1,1 0 0,-1 0 1,1 1 1,-1 0 0,1 2 0,-1 2 0,1 2 0,-1 1-1,1 1 1,-1-1 0,0 0-1,0 0 1,-1 2 0,-1 0-1,0 2 1,-1 0 0,1 0 0,1 0-1,1 0 1,1 0-1,2 0 0,3 0 0,1 0 0,1 0-1,-1 0 1,-1 0 0,-1 0 0,0 0 0,0 2 0,2 0 0,1 2-1,0 0-1,-1 2 0,-2 0-2,1 1 0,-3 1 0,0 0 1,-1 0 1,-1 0 0,0-1 1,1 1 1,1 0-1,1 0 0,0 0 0,-1 2 1,-1 0 1,-1 1-1,0 1 1,1 0 0,1-1 0,1 1-1,-1-1 0,-2-1-1,-1 0 0,-2-2 0,-1 0-1,3 2 0,1 0 1,3 1 0,0 1-1,0 0 1,1-1-1,-1 1 0,1 0-1,1 0 0,1-1 0,1 1-1,0-1-1,2 0-2,1-2 0,1 0-2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25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5108 16936 528,'-34'-6'-4,"13"5"20,11 2 20,12 5 21,7 4 4,2 4-10,1 3-12,3 5-11,0 2-7,-3-1-1,-1 1-3,-2-1-2,-1-1-1,0-1-2,0-3-1,0-1-2,0-1 0,1 0-1,1-1 0,2 1-1,-1-2-1,-1-1-2,-1-2-2,0-2-1,-1-2-2,1-2 2,2-3 0,0 0 1,1-4 0,1 0 0,1-3 0,2-2 0,2-4 0,5-7 0,5-7 2,5-7-1,5-7-2,8-6-6,6-8-6,7-6-6,-1 1-5,-10 8-4,-10 10-3,-9 8-3,-6 5-8,1 3-10,-1 1-12,1 3-10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4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77733 34797 520,'-6'-7'17,"4"2"15,4 2 15,4 2 14,3 1 2,1 0-12,3 0-11,2 0-12,1 1-6,1 0-1,1 2-2,1 0-1,0 1-2,-1 0-3,0 0-4,-2 0-3,0-1-3,-1-1-2,1 0-1,0-1-2,0-2-2,1-1 1,1 0-1,1-1 1,1-2-1,-1 0 1,1-1 1,0-2 1,-1 1 1,1 2 1,-1 3 0,1 1 1,-2 1 1,-1 0-1,-2 0-1,-2 0 0,-2 0 0,1 0 1,0 0 0,0 0 0,0 0 1,3 2 0,2 0-1,1 2 1,2-1-1,0-1-1,-1 0 1,1-2-2,0 0 1,1 0 0,1 0-1,1 0 1,1 0-1,1 0 1,1 0-1,1 0 1,0 0-2,1 0 0,-1 0 0,1 0-2,-2 0-1,0 0 0,-1 0 0,0 0-1,-2 0 0,1 0 1,-1 0 1,1 0 1,-1 0 0,-2 0 0,1 0 1,-2 0 1,0 0-1,1 0 0,1 0 0,1 0 0,1 0 0,-1 0 0,1 0 2,-1 0 0,1 0 0,-1-2-1,1 0-1,-1-1 0,1-2-2,-1 2 1,1-1-1,-1 0 1,0 0-1,-3 2-1,-1 0 0,-2 2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5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85224 34783 530,'-11'0'37,"10"0"2,10 0 1,10 0 3,3 0-3,0 0-8,-1 0-7,0 0-7,-2 0-5,1 0-1,-1 0-1,1 0-1,0 0 0,1 0 1,1 0 2,1 0 1,1 0 0,1 0 0,1 0-1,1 0 0,0 0-2,-1 0 0,-1 0-1,-1 0-2,1 0-2,1 0-5,2 0-3,3 0-4,0 0-2,-2 0 1,0 0 1,-1 0 1,0 0 1,1 0 0,1 0 0,1 0 1,0 0 0,1 0 0,-1 0 0,0 0 1,0 0 1,-3 0 0,-2 0 1,-1 0 1,-1 0 0,-1 0 0,1 0-1,-1 0-1,1 0 0,-1 0 0,1 0 0,-1 0 1,0 0-1,-3 0 0,-1 0 0,-2 0 1,-2 0-1,1 0-1,0 0-1,-1 0 0,0 0-4,-1 0-8,0 0-6,-2 0-8,-3-1-9,-4 0-11,-6-2-11,-4 0-12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6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75030 25600 558,'-1'23'124,"0"-1"-29,-2-1-26,0-1-29,-1 0-14,2 1-3,0 1-2,2 1-4,-1 0-3,0-1-5,-2-1-6,0 0-4,0-1-2,0 1 1,2 1 2,0 1 0,1 0-3,0-1-10,0-1-9,0-1-10,0-2-10,-2-3-10,0-2-12,-1-4-10,-1-4 1,0-4 15,0-6 15,0-4 14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6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75050 26147 686,'1'-14'6,"2"4"13,2 4 12,2 5 13,1 0 2,3-1-6,2 0-8,2-1-6,0-1-6,-1 2-2,-1 0-5,-1 2-3,1 0-3,0 0-6,1 0-3,1 0-5,0 0-4,-3 0-4,-1 0-4,-2 0-3,-2 1-7,0 2-9,-2 2-7,0 2-10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7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76147 24937 493,'0'-15'4,"0"2"8,0 2 7,0 3 8,0 3 8,0 8 6,0 6 7,0 7 7,0 4-1,0 1-9,0 1-8,0 1-9,0 1-5,0-1-4,0 1-4,0-1-4,-1 1-2,0 1-2,-2 1 0,0 1-2,-1 1-1,0 1-3,0 1-2,0 1-2,0 1-5,1 2-4,-1 2-5,0 2-5,0 1-5,2-1-4,0-2-5,2 0-4,0-2-1,2-3 1,0-3 2,2-3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7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76680 26000 578,'-15'0'5,"2"0"11,3 0 11,1 0 10,3 0 4,4 0-2,4 0-3,4 0-3,3 0-3,3 0-4,3 0-6,4 0-5,1 0-2,1 0 0,1 0-1,1 0 0,0 0 0,1 0-2,-1 0-1,1 0-2,-1 0-1,-1 2-3,-1 0-4,-1 2-2,-1-1-4,-1-1-2,-1 0-4,-1-2-4,0 1-4,2 0-8,0 2-6,1 0-8,-1 0-2,-1 0-1,-2-2 1,-2 0 0,-3-1 3,1 2 5,-2 0 6,0 2 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3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27883 47238,'0'-16,"0"24,0 0,0 15,0 1,0 7,0 0,0-7,0-1,16-7,-1 0,9-24,-1 0,16-31,1 0,-9-8,0 0,-15 8,0 0,-16 7,0 1,-24 15,1 1,-17 7,1 0,-16 47,1 0,30-23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8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78978 25450 533,'-22'0'1,"5"0"1,3 0 2,4 0 2,2 0 5,-2 0 11,0 0 11,-1 0 10,-1 1 3,1 2-6,-1 2-6,0 2-6,0 1-4,-2 1-5,0 2-3,-1 0-4,-1 1-2,-1 1 1,-1 1 0,-1 2 0,-1-1 1,-1 1-2,-1 0 0,-1-1-1,1 1 0,2 1-1,5 2-1,1 0 0,3 0-2,3-1-1,1-1-3,2-1-1,2 0-2,2 0-2,2-1-3,2 1-1,2-2-1,2-1 1,1-2 1,3-2 1,1-2 0,0-1 0,-1 0-2,1-2 0,2 1-1,4 0-3,3 1-1,5 2-2,1-1-3,0-1-4,1 0-4,-1-2-3,0 0-2,1 0 0,-1 0 0,1 0 0,-3-1 3,-2-2 5,-2-2 4,-4-2 6,-3-1-1,-1 0-3,-2 0-5,-2 0-5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8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80200 25931 607,'22'-14'83,"-3"5"-19,-3 3-18,-3 4-18,1 2-9,4 0 0,3 0 1,5 0-1,1 0-1,1 0-3,-1 0-3,0 0-3,1 0-2,-1 2 2,0 0 1,1 2 1,-2-1-7,-1-1-18,-3 0-16,-1-2-16,-3 1-8,-3 0 4,-3 2 3,-2 0 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8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80022 26500 684,'-19'0'21,"7"0"6,8 0 4,8 0 4,6 0 0,4 0-4,3 0-5,5 0-5,2 0-3,4 0-2,3 0-3,3 0-1,1 0-3,-2 0-1,0 0-2,-1 0-1,-1 0-3,-1 2-5,-2 0-4,1 2-4,-4 0-4,-2 0-4,-3-1-2,-2 1-3,-4 1-7,-1 0-10,-2 1-10,-2 2-10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9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79732 27016 685,'-17'0'-1,"-1"1"0,-3 2-2,-1 0 0,0 1 3,5 0 9,3 0 8,4 0 8,6-1 7,8 0 4,8-2 3,7 0 5,7-1-3,3 0-9,4 0-9,5 0-9,2-2-7,4 0-3,2-3-5,4-2-4,0 0-2,-1 0 1,0 2 1,-1 1 1,-3 0-4,-2 2-8,-4 0-8,-2 2-7,-4 0-2,-5 0 4,-5 0 4,-5 0 5,-3 0-2,-1 0-7,-1 0-7,0 0-6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9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82690 25778 564,'-8'-10'27,"0"12"17,0 12 16,0 11 16,0 6 0,-2-1-16,0-2-16,-1 1-17,-1-2-12,1 0-9,-1 1-7,0-1-9,1 0-3,2 1 3,2-1 1,3 0 2,0-1-4,0-5-10,0-3-12,0-4-11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5:39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83150 24891 505,'0'-12'54,"2"7"0,0 6 1,2 8 0,0 4-4,0 3-9,-1 3-10,2 3-9,-2 2-6,1-1-2,0 1-1,0-1-2,-1-1-1,0-1-1,-2-3 0,0-1-1,-1 0-1,2 1-1,0 3-3,2 2-1,0-1-1,0-3 0,-1-3 0,2-3 0,0-4-2,5-6 0,4-6-3,4-6-2,1-6 0,1-5 2,-1-7 0,1-5 1,0-6 0,3-4-3,1-6-2,3-4-3,0-3-3,-1 0-3,-1 1-2,-1-1-3,-3 3-4,-3 6-5,-5 6-4,-3 6-4,-2 5-1,-2 7 4,-1 5 4,0 6 3,-2 3 1,-2 1-4,-2-1-2,-2 0-4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90754 25086 618,'-29'1'-8,"7"2"21,5 2 19,6 2 21,4 1 4,1 2-8,0 0-10,2 1-9,-1 1-7,0 2-5,-1 0-4,-2 1-4,1 1-4,-1-1 0,0 1-1,0-1-1,0 0 0,2 0-1,1-2-1,1-1 1,-1 0 0,2 2-1,-1 0 1,0 1 1,0 1-2,2-1 1,0 1-2,2-1 0,1 0-2,4-2 1,2-3-2,4-1 0,1-1 0,1-2 0,1-1 1,1 0 0,0-2-1,-1-1 2,0 0-1,-2-1 0,0-1 0,2 0 1,0 0-1,1 0 1,1-2-1,-1 0 1,1-3 0,0-2 0,0-2-1,3-2-1,1-1-2,3-3-1,-1 0-1,-1 1 0,-3 1-1,-1 0 1,-2 1-1,-2-1-1,-3-1 0,-1-1 0,-1-2-1,-2 0 2,-1-1 2,0-1 1,-2-1 0,-2-1 1,-2-1-2,-2-1 1,-2 0 0,0 1 2,-1 1 1,-2 1 1,1 2 2,-1 3 0,0 3-1,0 3 1,-1 1-1,-2 2 0,-2 0 1,-1 2-1,-2 1-1,1 2-2,-1 2-1,0 2-2,0 1-1,-1 2 1,-1 0 0,-1 2 0,-1 0-4,1 3-8,-1 2-7,1 1-8,0 3-5,2 1 0,2 3 0,3 2-2,1-2 4,2-5 5,2-5 7,3-5 6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0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92616 25278 609,'-12'-1'5,"8"0"18,8-2 17,8 0 17,4 0 3,1 0-11,1 1-10,1 2-11,2 0-7,3-2-4,3-1-3,3 0-4,2-1-2,1-2-1,0 0-1,2-1-2,0 0-2,1 0-2,-1 2-1,0 1-2,-1 0-1,-3 2 1,-3 0 1,-3 2 1,-3 0-2,-3 2-4,-3 0-4,-3 2-4,-3 0-12,-4 1-17,-4 2-20,-4 0-17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1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92584 26124 579,'-36'6'-1,"9"-1"1,7-3 3,9 0 1,6-2 11,8 0 16,6 0 17,7 0 17,5 0 1,1 0-12,3 0-13,1 0-14,2 0-8,1 0-3,1 0-5,1 0-4,0 0-1,2 0-2,1 0-1,1 0-2,-1-1-1,0 0-6,-1-2-4,-1 0-5,-1 0-4,1 0-4,-1 2-4,0 1-3,-1-1-3,-3-1 0,-3 0-1,-3-1 0,-3 0 0,-3 2 2,-2 2 2,-4 2 1,-2 1 1,-2 1 2,-3 1 1,0 2 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1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96105 24631 589,'-9'-13'56,"0"3"-6,-2 4-7,0 4-6,-1 2-5,-1 2-5,-1 0-4,-1 2-4,-1 0-2,0 2-2,1 0-1,-1 1-1,0 2-1,-2 2-2,0 2-1,-1 1-1,0 2-1,-1 1-2,0 2 0,1 0-1,0 0-2,1 1 0,0-1-2,2 1 0,2-2-1,1-1 1,2-2 0,2-3 0,2 1 0,1 0 0,0 1 1,2 1-1,0 0 0,2-1-1,0 0-2,2-2 0,0 0-1,2 0-1,0-1 1,2 1 0,1-1-1,6-1 2,2 0 0,5-2 0,3 0-1,3 0-4,3 0-4,3-1-4,1 1-2,-2-2-2,0-1-2,-1 0 0,0-2-4,-1-1-3,1 0-3,-1-1-5,-1-1 0,-5 0 2,-3 0 4,-5 0 1,-2-1 4,0-1 3,-2 0 2,0-1 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4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52531 46913,'-15'0,"7"0,0 0,16 0,0 0,39 0,0 0,23 0,1 0,-1-8,1 0,-9 0,1 0,-16 1,0-1,-24 0,1 0,-16 8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97400 25197 604,'22'-14'91,"-1"4"-20,-3 4-20,-1 5-19,0 1-12,1 0-2,3 0-4,2 0-2,1 0-1,2 0 1,3 0 0,1 0 2,2 0-2,-1 0-1,0 0-3,1 0-3,0 0-3,4 0-8,3 0-5,3 0-7,-1-1-4,-2-1-1,-4 0-2,-2-1-1,-4-1-2,-3 2 1,-5 0-1,-3 2 0,-4 1-3,-4 2-3,-5 2-4,-2 2-4,-5 0 2,0-1 7,-3-1 8,-2 0 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97559 25781 570,'-15'0'2,"4"2"15,3 0 15,3 2 14,2-1 4,3 0-9,4-2-8,2 0-9,3-1-4,4 0-2,2 0-2,3 0-2,2-2 0,1 0 0,1-3 1,1-2 1,1 0-1,1 2-2,1 2-2,1 3-1,1 0-4,3 0-3,1 0-5,2 0-3,2 0-2,-1 0-1,0 0 0,0 0-2,1-1-2,-1-1-4,0 0-4,0-1-5,-1-1-2,-3 2 2,-3 0 0,-3 2 2,-3 0-4,-3 2-6,-3 0-7,-3 2-7,-2 0 0,-2 0 8,-2-1 6,-2 1 8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03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100922 24724 538,'-28'15'125,"7"-1"-30,7 0-30,7-2-29,1 1-17,-2 5 0,-3 4-2,-3 3-1,-1 2-2,4-3-2,3-2-3,3-1-2,0-2-1,2-3-1,-1-1 1,0-2-1,0-2-1,2 1-2,0 0-3,2 0-1,1-1-1,2 1 1,2 0 0,2 0 1,1-1-1,1-1-3,2-1-3,0 0-3,1-1-1,1-1 0,1 1 0,2 0 0,-1-1-1,-1-2 1,-1-3 0,0 0-1,-1-2 0,1 0 2,1 0 1,1 0 1,1-2 1,0-2 1,-1-4 1,1-2 1,-1-2 1,-1 1 1,-1-1-1,0 0 1,-2 0 0,-1-1 0,0-1 0,-2-1-1,0-2 1,0-2 0,0-2 1,-1-1 1,1-1-1,-2-1 0,-1 1 0,0-1 0,-2 1 0,-1 1 1,0 1 1,-1 1 1,-2 2 2,-1 1-1,0 2 1,-1 3 1,-2 0 1,-2 2 0,-2 1 2,-1 1 1,-2 0 1,0 2-1,0 1 0,1 0 0,-2 1-1,-2 0 0,-2 0 0,-1 1-1,-2 0-3,1 3-4,-1 4-4,1 2-6,-2 4-5,0 6-5,-1 4-7,-1 5-5,2-1-2,5-4 2,5-4 2,4-6 1,3-2 2,-2 2-1,0 0 1,-1 1-1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10624 44414 999,'-17'-8'-6,"-2"2"-12,-1 1-12,-3 0-12,1 1-2,3 1 10,3-1 10,3 0 9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11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8724 44474 516,'-21'-15'-8,"5"4"12,5 3 14,5 3 11,3 1 5,3 2-2,4 0-4,2 2-2,3 0-3,2 2-2,2 0-2,1 2-3,3-1-1,3-1-1,4 0-1,2-2-1,2 0-1,2 0 0,3 0 0,1 0 0,1 0 0,1-2 0,-1 0-1,0-1 0,0-1 0,-1 2-2,-2 0-1,0 2-1,1 0-1,1 0 0,2 0 0,3 0 0,-2 0-1,-4 0 0,-4 0-1,-3 0 0,-1-1-2,3 0 0,3-2 0,3 0-2,2-1 0,2 2 1,2 0 1,2 2 1,0 0 1,-3 0 0,-4 0 0,-2 0 0,-1 1 0,-1 2 0,0 2 1,1 2-1,-2 0 0,0-1 0,-1 0-2,-1-2 0,0-1-2,-1 0 0,0-2 0,1 0-1,-1-2 0,1 0 0,-1-2 0,1 0 0,-1-1 1,1-2 0,-1 0-1,1-1 1,-1-1 0,2 2 0,1 1 0,1 0 0,0 1 0,-1 0 0,-1 0-1,-1 1 0,-2-1-1,0 0-1,0 0 1,-2 0-1,-2 0-1,-3 0 0,-3 0-1,-3 0-1,-4-1-12,-4-2-26,-6-1-24,-4-3-24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1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14587 39911 630,'-1'-13'39,"-1"8"1,0 7 0,-1 6 2,-3 5-3,-2 3-6,-3 3-6,-3 3-5,-2 2-3,-2 1-3,0 1 0,-1 1-2,0 1-3,-1 3-3,1 1-4,-1 2-5,0 2-2,1 2-4,-1 2-3,1 3-2,1-4-3,5-8-1,3-7-2,4-9 0,3-6-7,2-4-10,2-6-11,2-4-12,1-3 0,0-2 9,0 0 9,0-1 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12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14275 40181 582,'-21'-7'-8,"5"1"6,4 0 7,6 2 6,4 0 8,4 2 10,4 0 9,4 2 11,2 2 2,1 4-6,1 4-4,2 3-7,-1 3-4,1 1-6,-1 2-4,1 0-6,0-1-4,-1 1-4,1-2-5,0-1-3,-1 1-4,1 1-4,0 3-4,-1 1-3,1 3-6,-1 3-5,1 3-7,0 3-7,-2-3-4,-1-6-4,-2-7-3,-2-6-4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20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63250 44737 465,'15'1'74,"-1"2"-17,-1 2-17,0 2-17,-2 0-9,-1 1 0,0 0-1,-2 0-1,0-1-1,0-1-2,0 0-1,-1-2-3,2 1 1,0 2-1,1 2-1,2 1 1,0 1 0,1 0-1,1-2-1,2-1 0,-1-1-1,1-2 0,0-2-1,-1-2 0,0-1 0,-1 0-1,0 0 0,-2 0 0,0 0-1,2 0 1,0 0 1,1 0-1,1-1 1,-1-2-1,1-2 0,0-2 0,-1 0 0,-1-1 0,-1 0-1,0 0-1,-2 0 0,1-2-1,0 0-1,0-1-1,-1 0 0,1 1 1,0 0 0,0 2 0,-1 1 2,1 0 3,0 2 2,0 1 3,0 1 2,1 4 2,1 2 2,2 4 1,-2 0 0,-1 1-1,-2 0-2,-2 0-2,-1 0 0,1 1 0,2 2 0,0 0 0,0 0 0,1-1-2,0-1 0,0 0-1,0-2-2,1-1-1,1 0-1,2-2-2,-1-1-1,-1 0 0,-1-2-1,0 0-1,-1-2-1,3-4-1,2-2-1,1-3-2,1-2 0,-1 0 0,0 0 1,-2 1 1,-1 0 0,-1 0 1,-1 2 0,0 1 0,-2 0 2,-1 0 2,0 0 3,-2 1 2,0 0 4,2 4 5,0 2 3,1 4 6,0 2 0,0 3-3,-2 3-2,-1 4-2,1 0-3,0 1-2,1 0-1,2-1-3,-1 0-2,1-3-4,0-1-4,0-2-4,0-4-2,3-6-2,2-6-1,1-6-2,1-2 1,-3 1 2,-1 1 2,-2 1 1,-1 0 1,0 0 0,-1 1-1,1-1 0,0 1 1,0 0 2,-1 2 4,1 1 2,0 2 5,0 6 9,-1 4 8,1 6 8,-1 2 3,0 1-5,-2 1-3,-1 1-4,1 0-4,0-1-5,1 0-5,2-2-6,-1-1-2,1-3-4,0-1-1,0-2-3,-1-3-2,1-2-2,0-3-1,0-4-1,-1-2-1,1-1 1,0-3 2,0-1 1,-1-1 0,-1 2 2,-1 3 2,0 1 0,-1 1 4,1 2 7,2 1 6,0 0 7,0 4 3,-1 6 1,0 6 1,-2 6 0,0 2 0,0 1-3,0-1-1,0 1-3,0-3-5,1-3-6,2-4-7,0-4-7,0-4-2,1-3 2,0-2 3,0-3 1,1-3 0,3-2-3,3-2-3,3-1-2,1-2-2,-3 1 3,-1-1 1,-2 0 3,-2 2 2,-1 3 3,-1 3 2,0 2 4,-2 4 5,-1 2 8,-1 4 8,0 2 8,-1 2 3,2 2-3,0 0-3,1 1-1,1 0-10,0-2-14,-1-3-16,1-1-13,-3-2-18,-4-4-16,-6-2-18,-4-3-17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46:21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60600 44613 497,'1'-21'5,"4"8"11,2 7 13,4 7 11,0 3 6,1 3-4,0 2-3,0 2-3,-1 0-4,-1-1-3,-1 0-5,0-2-5,-1 0-2,-1 2-2,1 0-1,0 1-2,0 1-2,0 0-1,0-1 0,-1 1-2,2 0 0,0 2 0,1 0 0,2 1-1,-1-1 1,-1-1-1,-1-2-1,0-2 0,-1-1-3,1 2-2,2 0-3,0 1-3,2-1-2,1-4 1,3-4-1,2-4 0,-1-3 1,1-2-1,-2-2 0,-1-2 1,0-1 0,0-1-1,-1-1 1,1-1-1,-2-1 1,-1 2 1,-2 1 1,-2 1 1,-1 1 0,0 0-1,-1 2-1,1 1-2,0-1 0,2 0 1,0-1 0,1-1 0,0-1 1,0 2 4,-2 1 2,0 0 4,-2 5 3,1 8 5,0 8 4,0 8 5,-1 2 1,-2-3-3,-3-3-3,0-3-4,-1-1-2,3 2 0,4 0-1,2 1-1,1-1-2,-1-1-4,0-2-3,-2-2-3,1-3-3,2-4-2,2-4-1,1-4-2,1-2-1,0-2-2,-2 0 0,-1-1-2,-1-1 1,0 0 2,-2 0 1,-1 1 2,1 0 3,0 0 4,1 2 3,2 1 4,-1 2 3,1 4 5,0 4 3,0 4 5,-2 2 0,-1 1-3,-2 2-2,-2 0-3,-1 0-2,2-1 0,0 0 0,1-2-1,2-1-2,0-1-4,1 0-3,2-1-3,-1-2-9,1-1-13,0 0-13,0-2-13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49"/>
    </inkml:context>
    <inkml:brush xml:id="br0">
      <inkml:brushProperty name="width" value="0.03301" units="cm"/>
      <inkml:brushProperty name="height" value="0.03301" units="cm"/>
      <inkml:brushProperty name="color" value="#00BFF3"/>
    </inkml:brush>
  </inkml:definitions>
  <inkml:trace contextRef="#ctx0" brushRef="#br0">65450 39377 666,'1'-16'-4,"2"1"-8,2-1-8,2 0-9,0 2 9,-1 2 26,-1 4 23,0 3 26,-2 5 9,0 8-9,-2 7-9,0 9-7,-2 2-7,0-1-6,-2-3-5,0-1-6,-1 0-3,0 5-4,0 3-1,0 5-4,0 0-3,1 0-7,-1-1-6,0-1-6,0-2-4,2-2 0,0-1 0,2-2 0,0-3-2,2 0-2,0-1-3,2 0-4,0-4 0,1-3-1,2-4-1,0-4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53044 47600,'-32'0,"17"0,-1 0,16 8,0 0,0 23,0 0,8 16,0 0,-8 24,0-1,-8 24,0 0,-7 16,-1 0,16-24,0 0,0-39,0 0,0-31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49"/>
    </inkml:context>
    <inkml:brush xml:id="br0">
      <inkml:brushProperty name="width" value="0.0266" units="cm"/>
      <inkml:brushProperty name="height" value="0.0266" units="cm"/>
      <inkml:brushProperty name="color" value="#00BFF3"/>
    </inkml:brush>
  </inkml:definitions>
  <inkml:trace contextRef="#ctx0" brushRef="#br0">65700 40047 827,'1'-15'13,"2"4"0,2 3 2,2 3 1,1 1-1,3 2 0,2 0-1,2 2-1,1 0 0,1 0-1,1 0-1,1 0-1,1 0-2,-1 2-4,1 0-3,-1 2-5,1-1-2,0-1 3,-1 0 0,1-1 2,-2-1-5,-1 0-10,-2 0-12,-3 0-10,-1-1-4,-2-1 1,-2 0 2,-2-1 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49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66947 38496 660,'-15'-22'-2,"4"4"-3,3 5-2,3 3-4,1 4 5,2 4 15,0 4 15,2 4 13,0 4 6,2 5-5,0 5-4,2 5-5,0 3-3,0-1-4,-1 0-3,1 1-3,0 0-2,0 1-1,0 0-2,0 3-2,-1 0 0,0 2-3,-2 2-2,0 3-2,-1 1 0,0 3-1,0 4 0,0 3 0,0 3-4,0 5-11,0 5-10,0 6-10,0 0-2,0-2 4,0-1 4,0-2 6,0-8-3,0-13-8,0-11-8,0-14-8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0"/>
    </inkml:context>
    <inkml:brush xml:id="br0">
      <inkml:brushProperty name="width" value="0.02523" units="cm"/>
      <inkml:brushProperty name="height" value="0.02523" units="cm"/>
      <inkml:brushProperty name="color" value="#00BFF3"/>
    </inkml:brush>
  </inkml:definitions>
  <inkml:trace contextRef="#ctx0" brushRef="#br0">68450 39650 871,'14'1'57,"-1"2"-17,-2 2-16,-2 2-17,-1 1-11,2 1-8,0 1-8,1 2-9,-1-1-5,-2-1-2,-4-1-2,-2 0-3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0"/>
    </inkml:context>
    <inkml:brush xml:id="br0">
      <inkml:brushProperty name="width" value="0.02616" units="cm"/>
      <inkml:brushProperty name="height" value="0.02616" units="cm"/>
      <inkml:brushProperty name="color" value="#00BFF3"/>
    </inkml:brush>
  </inkml:definitions>
  <inkml:trace contextRef="#ctx0" brushRef="#br0">68195 40450 841,'-13'0'-12,"4"2"16,6 0 14,5 2 15,2 0 4,3 2-7,2 0-7,2 1-6,0 1-9,1 2-8,0 0-8,0 1-8,-1 1-3,1 0 4,0-1 3,0 1 4,-1-1 2,-1-2 2,-1-2 1,0-2 2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1"/>
    </inkml:context>
    <inkml:brush xml:id="br0">
      <inkml:brushProperty name="width" value="0.03244" units="cm"/>
      <inkml:brushProperty name="height" value="0.03244" units="cm"/>
      <inkml:brushProperty name="color" value="#00BFF3"/>
    </inkml:brush>
  </inkml:definitions>
  <inkml:trace contextRef="#ctx0" brushRef="#br0">70510 39175 678,'-7'-28'1,"1"5"5,0 7 5,2 5 5,-1 3 2,0 2-2,-1 1-1,-2 0-1,0 1 0,-1 1 0,-2-1 0,0 0 2,0 0-2,1 2-1,0 0-3,2 2-1,0 0-2,-2 0-1,0 0-1,-1 0-1,0 1 0,0 4-1,2 2-1,1 3 0,-1 3 1,0 0-1,-1 1 0,-1 1-1,-1 1 1,2 1-1,1 2 0,0 0-1,2 0 0,-1 1 1,0-1-1,0 1 1,0-1 1,0-1 1,1-1 0,-1 0 2,1-2 0,2 1 1,2-1 0,2 1 1,1 0 0,0-1 0,0 1-1,0 0-1,0-1 0,2-1-2,0-1 0,2 0-3,1-2 0,1 1-3,3 0-1,2 0-3,2-2-1,3-1-3,3-2-1,4-2-2,1-2-3,4-1-4,3 0-4,3-1-3,2-3-3,3-2 0,1-4-1,2-2 0,-3-1 0,-7 2 1,-9 3 1,-7 1 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2"/>
    </inkml:context>
    <inkml:brush xml:id="br0">
      <inkml:brushProperty name="width" value="0.02981" units="cm"/>
      <inkml:brushProperty name="height" value="0.02981" units="cm"/>
      <inkml:brushProperty name="color" value="#00BFF3"/>
    </inkml:brush>
  </inkml:definitions>
  <inkml:trace contextRef="#ctx0" brushRef="#br0">72700 39050 738,'9'15'73,"1"-1"-16,3-1-16,2 0-18,0-3-8,-1-1 0,-1-2-1,0-2 1,-2-1-7,1 2-10,0 0-13,0 1-11,-1 0-10,-1 0-8,-1-2-10,0 0-9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2"/>
    </inkml:context>
    <inkml:brush xml:id="br0">
      <inkml:brushProperty name="width" value="0.02735" units="cm"/>
      <inkml:brushProperty name="height" value="0.02735" units="cm"/>
      <inkml:brushProperty name="color" value="#00BFF3"/>
    </inkml:brush>
  </inkml:definitions>
  <inkml:trace contextRef="#ctx0" brushRef="#br0">72500 40000 804,'22'8'81,"-1"0"-22,-3-1-21,-1 1-22,-2 0-15,-1 0-5,-1 0-8,0-1-5,-3 2-8,-1 0-7,-2 1-7,-2 1-7,-1 0 0,0-2 6,0-2 7,0-2 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2"/>
    </inkml:context>
    <inkml:brush xml:id="br0">
      <inkml:brushProperty name="width" value="0.02668" units="cm"/>
      <inkml:brushProperty name="height" value="0.02668" units="cm"/>
      <inkml:brushProperty name="color" value="#00BFF3"/>
    </inkml:brush>
  </inkml:definitions>
  <inkml:trace contextRef="#ctx0" brushRef="#br0">72487 40850 824,'-6'7'38,"6"-1"-6,4 0-3,6-1-5,1 0-6,1 3-4,0 3-6,0 4-5,0 0-2,1-1 1,1-1 1,2 0 1,-1-3-10,-1 1-21,-1-2-19,0 0-21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3"/>
    </inkml:context>
    <inkml:brush xml:id="br0">
      <inkml:brushProperty name="width" value="0.02968" units="cm"/>
      <inkml:brushProperty name="height" value="0.02968" units="cm"/>
      <inkml:brushProperty name="color" value="#00BFF3"/>
    </inkml:brush>
  </inkml:definitions>
  <inkml:trace contextRef="#ctx0" brushRef="#br0">74400 39209 741,'0'-15'1,"2"4"3,0 3 4,2 3 2,0 2 5,2 3 7,0 4 8,1 2 7,1 2 1,2 2-7,0 0-5,1 1-7,1 2-7,0 0-7,-1 1-7,1 1-8,-1 0-8,-2-1-9,-2-1-9,-2 0-9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3"/>
    </inkml:context>
    <inkml:brush xml:id="br0">
      <inkml:brushProperty name="width" value="0.02557" units="cm"/>
      <inkml:brushProperty name="height" value="0.02557" units="cm"/>
      <inkml:brushProperty name="color" value="#00BFF3"/>
    </inkml:brush>
  </inkml:definitions>
  <inkml:trace contextRef="#ctx0" brushRef="#br0">74150 40150 860,'8'14'15,"2"-1"2,0-2 3,1-2 2,0 0-1,-1 1-3,0 3-4,-2 2-4,-1 1-8,0-1-13,-2 1-13,0 0-14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53114 47747,'0'-16,"8"9,0-1,15 0,1 0,-1 8,1 0,7 16,0-1,-15 9,0-1,-16 1,0-1,-24 9,1-1,-16 8,-1 0,1-7,0-1,23-23,1 0,7-8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3"/>
    </inkml:context>
    <inkml:brush xml:id="br0">
      <inkml:brushProperty name="width" value="0.02624" units="cm"/>
      <inkml:brushProperty name="height" value="0.02624" units="cm"/>
      <inkml:brushProperty name="color" value="#00BFF3"/>
    </inkml:brush>
  </inkml:definitions>
  <inkml:trace contextRef="#ctx0" brushRef="#br0">74000 41250 838,'8'8'54,"0"0"-11,0-1-12,-1 1-11,2 0-10,2 2-6,2 0-8,1 1-7,1 0-5,-2-1-2,-3 0-3,-1-2-2,-1-1-4,0 0-6,0-2-4,0 0-5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4"/>
    </inkml:context>
    <inkml:brush xml:id="br0">
      <inkml:brushProperty name="width" value="0.03087" units="cm"/>
      <inkml:brushProperty name="height" value="0.03087" units="cm"/>
      <inkml:brushProperty name="color" value="#00BFF3"/>
    </inkml:brush>
  </inkml:definitions>
  <inkml:trace contextRef="#ctx0" brushRef="#br0">76082 39544 712,'7'-8'12,"-2"0"3,-3 0 2,0 0 4,-3 1 0,-1-1-3,0 0-2,-1 0-2,-3 1-1,-4 1 1,-4 0 1,-3 2 1,-1 0-1,2 2-2,4 0-3,3 2-2,1 0-1,0 0 0,1 0 0,-1 0 1,-1 1-1,-2 2-1,-2 2-2,-1 2-1,-1 1-2,2 1-3,2 1-3,3 2-2,0-1 0,2 1 1,1 0 2,0 0 2,1-2 1,0 1-1,0-2 1,1 0 0,-1-2-1,2 1-2,0 0-1,2 0-2,-1 0 0,-1 0 0,0-1 0,-1 1 0,-1 0 2,2 0 2,0 0 2,2-1 4,0 1 0,0 0 0,0 0 0,0 0-1,0-1-1,0 1-1,0 0-1,0 0-1,0-3-6,2-2-12,0-6-12,2-2-11,0-3-5,0 0 4,-1 0 3,2 1 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5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75778 39550 604,'-7'8'55,"2"0"-9,2 0-10,2-1-11,1 1-5,0 0-2,0 0-3,0 0-1,0 0-3,0 1 0,0 2-1,0 0-1,0 2 0,-2 3 1,-1 3 1,0 3 0,-1 3 0,-2 3 0,0 3-2,-1 3 0,0 2-1,2 0 1,2 2 0,3 1 0,-1-1-2,-1-2-5,0-2-3,-1-1-5,-1-4-3,2-2-1,0-3-2,2-2-2,0-4-1,0-1-4,0-3-2,0-1-4,0-4-5,0-4-10,0-6-10,0-4-9,0-3 1,0-2 10,0 0 12,0-1 9,0-2 9,2 0 3,0-1 5,2-1 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2:55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76000 39407 569,'1'-29'6,"2"7"12,2 5 11,2 6 12,1 4 3,-1 2-7,1 3-6,0 1-7,0 2-4,2 3-1,0 4-1,1 2-2,0 2 0,0 2-1,-2 0 0,-1 1-1,0 1-1,-2-1 1,-1 1-2,0 0 1,-1 1-3,2 3-5,0 3-5,1 3-4,0 3-2,-2 5 1,-2 2 1,-2 6 1,-1 0 0,2-2 0,1-2-2,0-1 0,1-4-2,0-2 0,0-3-1,0-3 0,0-3-1,3-3 0,2-3 0,2-2 0,0-4-2,-1-1-2,0-2-3,-2-2-2,0-2 0,0-1 4,0 0 4,0-1 4,-2-3 3,-1 0 1,-2-3 1,-2-2 2,0-2 0,2-4 2,2-2 1,2-3 0,1-2 1,0-3 0,-1-1 1,1-3-1,0-1 0,2-3 1,0-1 0,1-2 0,3-3-1,4-3-2,3-2-3,5-4-1,2 0-2,1 0 0,0 2 1,2 0 0,-1 4 1,-5 6 0,-3 5 2,-5 7 0,-2 4-10,-4 2-20,-3 4-22,-2 3-20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2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33381 39550 643,'-7'9'118,"2"1"-28,2 3-29,2 2-28,1 0-16,0-1-4,0-1-3,0 0-3,0-1-3,0 1-1,0 1-3,0 2 0,0 0-3,0 1-1,0 1-1,0 1-2,0 0-1,0 1-1,0 0-1,0-1 0,0 0-1,-2-1-1,0-1 1,-1 0-1,-1-3-1,2-1 0,0-2 0,2-2-2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2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33450 40181 730,'36'-7'98,"-6"2"-24,-5 2-22,-6 2-24,-3 1-15,1-2-9,1 0-7,1-1-10,0-1-5,-3 2-4,-1 0-3,-2 2-4,-1 0-1,1 0-1,1 0 1,2 0-1,-2 0 0,-1 0 1,-2 0-1,-2 0 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2"/>
    </inkml:context>
    <inkml:brush xml:id="br0">
      <inkml:brushProperty name="width" value="0.03393" units="cm"/>
      <inkml:brushProperty name="height" value="0.03393" units="cm"/>
      <inkml:brushProperty name="color" value="#00BFF3"/>
    </inkml:brush>
  </inkml:definitions>
  <inkml:trace contextRef="#ctx0" brushRef="#br0">34700 39259 648,'0'-15'0,"2"4"0,0 3 0,2 3 0,-1 2 6,0 3 13,-2 4 12,0 2 12,-1 2 4,0 2-7,0 0-7,0 1-6,0 2-5,0 2-2,0 1-4,0 3-2,0 1-2,0 1-3,0 1-3,0 1-1,0 1-3,0 1-3,0 1-2,0 1-1,0 2-5,0 3-3,0 2-5,0 4-4,0 3-1,0 2 1,0 4 2,0 2 1,0-3 2,0-10 3,0-9 2,0-10 3,0-6-5,2 1-14,0 0-13,2 0-14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3"/>
    </inkml:context>
    <inkml:brush xml:id="br0">
      <inkml:brushProperty name="width" value="0.03372" units="cm"/>
      <inkml:brushProperty name="height" value="0.03372" units="cm"/>
      <inkml:brushProperty name="color" value="#00BFF3"/>
    </inkml:brush>
  </inkml:definitions>
  <inkml:trace contextRef="#ctx0" brushRef="#br0">35300 40150 652,'8'8'68,"0"0"-14,0-1-14,-1 1-13,1-1-8,2 0-1,0-2-2,2 0-1,-1-1 0,-1 1-1,-1 2 2,0 0-1,-1 1-1,1 0-5,2 0-3,0-1-4,1 1-5,1 0-2,1 0-4,2 0-3,-1 0-2,-1-1 0,-1 1-2,0 0 1,-1 0-2,1 0-2,1-1-1,1 1-1,0 0-2,-2-2 2,-3-1-1,-1 0 1,-1-1 0,-2 1-2,-1 2-2,0 0-1,-1 0 0,0 0 1,0-2 1,0 0 3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3"/>
    </inkml:context>
    <inkml:brush xml:id="br0">
      <inkml:brushProperty name="width" value="0.02601" units="cm"/>
      <inkml:brushProperty name="height" value="0.02601" units="cm"/>
      <inkml:brushProperty name="color" value="#00BFF3"/>
    </inkml:brush>
  </inkml:definitions>
  <inkml:trace contextRef="#ctx0" brushRef="#br0">37042 40331 845,'-8'-7'-68,"0"1"26,0 0 28,0 2 26,0 0 12,1 2-2,-1 0-4,0 2-2,-1 0-2,-2 0 2,-2 0 0,-1 0 1,-2 0-1,-2 2-1,0 0-3,-1 2-1,0 1-2,1 1 1,1 3-1,1 2 0,0 2 0,1 1-3,-1 3-1,0 2-2,2 0-1,1 1 0,2-1 0,2 1 1,2-1-3,1-1-2,0-1-4,2-1-3,0 0 0,2 0 2,0-1 4,2 1 3,0-1 1,0-3 0,0-1 0,0-2 0,1-1 0,2 0 1,2 0 0,2-1 0,2 1 0,3-2-1,3-1-1,3 0-1,3-2-3,1-1-5,3 0-4,1-1-4,3-2-5,1-1-6,2 0-6,3-1-5,-1-2 0,-2 0 7,-1-1 5,-3-2 7,-4 1 4,-5 1 4,-6 0 4,-6 2 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4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38150 40599 802,'30'0'42,"-3"0"-7,-3 0-7,-3 0-8,-1 0-4,3 0-2,1 0 0,3 0-2,1 0-3,2 0-3,3 0-4,1 0-5,0-1-4,-1-1-6,-3 0-6,-1-1-6,-3-1-4,-2 2-3,-1 0-3,-2 2-3,-3 0 1,-1 0 4,-3 0 4,-1 0 4,-2-1 5,-2 0 4,-2-2 5,-2 0 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5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54181 48511,'-15'0,"7"16,0-1,8 17,0-1,8-8,0 1,7-24,1 0,-1 0,1 0,15-39,0 0,-23 15,0 1,0-1,0 1,-24 7,0 0,-23 9,0-1,24 8,-1 0,1-8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4"/>
    </inkml:context>
    <inkml:brush xml:id="br0">
      <inkml:brushProperty name="width" value="0.02565" units="cm"/>
      <inkml:brushProperty name="height" value="0.02565" units="cm"/>
      <inkml:brushProperty name="color" value="#00BFF3"/>
    </inkml:brush>
  </inkml:definitions>
  <inkml:trace contextRef="#ctx0" brushRef="#br0">38111 41431 857,'-13'-1'-49,"8"0"25,7-2 26,6 0 26,5-1 9,3 0-5,3 0-6,4 1-6,1-1-3,2 2-2,3 0-2,1 2-1,2 0-3,1 0-5,1 0-4,0 0-4,1 0-8,-1 0-8,-2 0-9,0 0-9,-2 0-3,-1 2 2,-3 0 3,-1 2 2,-3-1 5,-3-1 6,-3 0 7,-2-2 7,-4 1 3,1 0 1,-2 2 2,0 0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5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40891 40493 757,'5'-8'4,"-2"2"8,-6 1 7,-2 1 8,-4 1 1,0 3-5,-2 4-5,1 2-6,-3 2-3,0-2-3,-1-1-3,-1 0-2,-2-1-1,0 2 2,-1 0 2,-1 1 2,0 2 0,3 2 0,1 2-1,3 1 0,0 1 0,0-2 0,0-3-1,1-1 0,0 0 0,2 4-1,2 2 1,2 3-1,1 1 0,0-1 1,0-1-2,1 0 1,0-2-1,3 1-2,4-1 0,2 1-2,3-2-2,4-3-2,2-2-3,3-4-2,3-1-3,1 0-3,3 0-3,1 0-4,1-1-3,1-2-4,-1-2-5,1-2-3,0-2-1,1 0 6,0-1 6,2-2 5,-2 1 5,-7 1 4,-5 0 4,-6 2 4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5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42731 39405 723,'-2'-13'7,"0"6"15,-3 6 15,-2 6 14,-1 4 3,-2 3-13,0 4-10,-1 2-12,-2 1-8,-2 1-8,-1-1-5,-3 1-8,-1 0-7,-1 1-8,-1 1-8,-1 1-9,1 0-2,3-1 1,3-1 1,2-1 2,3-2 4,3-3 6,1-3 6,2-2 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5"/>
    </inkml:context>
    <inkml:brush xml:id="br0">
      <inkml:brushProperty name="width" value="0.02865" units="cm"/>
      <inkml:brushProperty name="height" value="0.02865" units="cm"/>
      <inkml:brushProperty name="color" value="#00BFF3"/>
    </inkml:brush>
  </inkml:definitions>
  <inkml:trace contextRef="#ctx0" brushRef="#br0">43749 37805 767,'0'-13'4,"0"6"7,0 6 8,0 6 6,0 7 4,0 9-2,0 9-2,0 9-2,-1 3-2,-1-2-4,0-2-3,-1-2-3,-1-1-4,2 1-8,0-1-6,2 0-6,0-2-4,0-3 1,0-5 0,0-4 0,0-3-5,0-2-10,0-4-10,0-3-10,-1-2 0,0 0 10,-2-2 10,0 0 11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5"/>
    </inkml:context>
    <inkml:brush xml:id="br0">
      <inkml:brushProperty name="width" value="0.02209" units="cm"/>
      <inkml:brushProperty name="height" value="0.02209" units="cm"/>
      <inkml:brushProperty name="color" value="#00BFF3"/>
    </inkml:brush>
  </inkml:definitions>
  <inkml:trace contextRef="#ctx0" brushRef="#br0">43750 38844 996,'8'-28'-44,"0"7"9,-1 7 9,1 6 9,0 4 8,0 1 9,0-1 8,0 0 9,1 0 5,3 2 0,3 0 0,3 2 1,1 0-7,-1 2-11,0 0-14,-2 2-11,-1-1-7,-1-1-2,-1 0-2,0-1-1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6"/>
    </inkml:context>
    <inkml:brush xml:id="br0">
      <inkml:brushProperty name="width" value="0.03119" units="cm"/>
      <inkml:brushProperty name="height" value="0.03119" units="cm"/>
      <inkml:brushProperty name="color" value="#00BFF3"/>
    </inkml:brush>
  </inkml:definitions>
  <inkml:trace contextRef="#ctx0" brushRef="#br0">44894 37800 705,'-16'2'3,"2"4"9,1 4 6,1 3 8,1 4 4,2 3-2,2 3 1,3 4-2,0 1-2,2 4-4,0 3-5,2 3-4,1 0-2,2 0 1,2-2 1,2 1 1,1-1-12,1 4-22,1 2-22,2 4-24,-2-4-6,-1-10 11,-2-9 11,-2-10 10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6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42937 41150 635,'-6'9'70,"6"1"-11,4 3-12,6 2-12,2 1-7,1-1-3,1 1-2,2-1-4,0 2-2,1 1-2,1 3-3,1 2-2,1 0-5,-1 1-10,1-1-7,0 0-10,-1 1-4,1-1-3,-1 1-1,1-1-2,-2-1 0,-1-3 4,-2-3 4,-2-2 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6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45080 41361 607,'-1'-15'2,"0"4"2,-2 3 3,0 3 3,-1 3 7,0 5 14,0 6 12,0 4 14,1 4 0,0 3-9,2 3-9,0 3-11,1 1-7,0 1-6,0-1-6,0 1-4,0-1-7,-2 0-7,0 1-5,-1-1-7,-1-1-8,2-1-8,0-3-9,2-1-9,-1-3-3,0-3 6,-2-3 3,0-2 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7"/>
    </inkml:context>
    <inkml:brush xml:id="br0">
      <inkml:brushProperty name="width" value="0.0255" units="cm"/>
      <inkml:brushProperty name="height" value="0.0255" units="cm"/>
      <inkml:brushProperty name="color" value="#00BFF3"/>
    </inkml:brush>
  </inkml:definitions>
  <inkml:trace contextRef="#ctx0" brushRef="#br0">45200 42061 862,'1'-21'0,"2"5"1,2 4 0,2 6 0,0 2 4,1 0 7,0 0 7,0 1 8,1-1 0,1 2-7,3 0-6,2 2-6,0 0-5,-1 0-6,-1 0-3,0 0-6,-2 0-4,1 0-4,0 0-5,-1 0-5,0-1-3,-2 0 0,-2-2 0,-2 0-1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7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46196 40900 598,'-8'61'118,"0"-1"-25,0-2-26,0-2-26,1-2-15,0-2-5,2-3-4,1 0-4,0-4-7,2-2-12,0-4-11,2-2-11,0-3-7,0-1-7,0-3-4,0-1-6,-1-4-2,0-2 4,-2-3 3,0-2 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36"/>
    </inkml:context>
    <inkml:brush xml:id="br0">
      <inkml:brushProperty name="width" value="0.07302" units="cm"/>
      <inkml:brushProperty name="height" value="0.07302" units="cm"/>
      <inkml:brushProperty name="color" value="#F2385B"/>
    </inkml:brush>
  </inkml:definitions>
  <inkml:trace contextRef="#ctx0" brushRef="#br0">53766 43878,'0'-15,"-8"-9,0 1,8 15,0 0,8 55,0 0,-8 31,0 0,0 16,0 0,0-23,0-1,0 40,0-1,-8-77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8"/>
    </inkml:context>
    <inkml:brush xml:id="br0">
      <inkml:brushProperty name="width" value="0.02908" units="cm"/>
      <inkml:brushProperty name="height" value="0.02908" units="cm"/>
      <inkml:brushProperty name="color" value="#00BFF3"/>
    </inkml:brush>
  </inkml:definitions>
  <inkml:trace contextRef="#ctx0" brushRef="#br0">35873 41400 756,'-17'0'3,"-2"0"6,-1 0 7,-3 0 6,2 1 2,3 2-2,4 2-1,5 2-3,0 0-1,0 1-3,-1 0-2,-1 0-3,-2 1-1,0 3-2,-1 3 0,-1 4-2,-1-1 1,-2 0 1,0 0 1,-1-2 2,0-1-3,1-1-7,1-1-6,1 0-7,1-2-4,2-1-5,3-1-4,1 0-5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8"/>
    </inkml:context>
    <inkml:brush xml:id="br0">
      <inkml:brushProperty name="width" value="0.03393" units="cm"/>
      <inkml:brushProperty name="height" value="0.03393" units="cm"/>
      <inkml:brushProperty name="color" value="#00BFF3"/>
    </inkml:brush>
  </inkml:definitions>
  <inkml:trace contextRef="#ctx0" brushRef="#br0">33247 41650 648,'-15'1'9,"4"4"8,3 2 6,3 3 8,1 3 2,2 2-1,0 1-2,2 3-2,0 1-2,0 3-4,0 1-3,0 3-4,0 1-2,0 0 1,0 2 1,0 1 1,0-1-7,0-1-16,0-3-14,0-1-16,0-2-7,0-2-1,0 0 0,0 0-1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8"/>
    </inkml:context>
    <inkml:brush xml:id="br0">
      <inkml:brushProperty name="width" value="0.02444" units="cm"/>
      <inkml:brushProperty name="height" value="0.02444" units="cm"/>
      <inkml:brushProperty name="color" value="#00BFF3"/>
    </inkml:brush>
  </inkml:definitions>
  <inkml:trace contextRef="#ctx0" brushRef="#br0">33200 42421 900,'9'-15'12,"3"4"3,4 3 3,2 3 4,2 1-3,1 0-8,1 0-9,1 0-7,0 1-3,-1 2 2,-1 2 2,-1 2 4,-1 0-5,-3 0-11,-1-2-11,-2 0-11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9"/>
    </inkml:context>
    <inkml:brush xml:id="br0">
      <inkml:brushProperty name="width" value="0.03139" units="cm"/>
      <inkml:brushProperty name="height" value="0.03139" units="cm"/>
      <inkml:brushProperty name="color" value="#00BFF3"/>
    </inkml:brush>
  </inkml:definitions>
  <inkml:trace contextRef="#ctx0" brushRef="#br0">34196 41595 700,'-8'-7'0,"0"0"0,0 2 0,0 1 0,1 2 6,0 5 13,2 6 11,1 4 13,0 4 2,2 1-5,0 3-7,2 1-6,0 4-6,0 3-5,0 4-6,0 5-5,0 4-3,0 6-1,0 5 0,0 7 0,0 0-6,0-5-10,0-4-9,0-5-10,-1-6-8,0-4-6,-2-5-6,0-5-6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3:49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35445 41650 743,'-9'8'58,"0"2"-12,-2 0-11,1 1-12,-3 1-5,0 2-1,-1 0 1,-1 1-1,-1 1-2,0-1-7,1 1-6,-1 0-7,-1 0-6,-1 1-5,-3 1-5,-1 1-7,-1 0 0,4-1 4,3-1 4,3 0 4,2-3-3,1-3-8,0-3-8,2-2-9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3"/>
    </inkml:context>
    <inkml:brush xml:id="br0">
      <inkml:brushProperty name="width" value="0.02812" units="cm"/>
      <inkml:brushProperty name="height" value="0.02812" units="cm"/>
      <inkml:brushProperty name="color" value="#00BFF3"/>
    </inkml:brush>
  </inkml:definitions>
  <inkml:trace contextRef="#ctx0" brushRef="#br0">17349 52761 782,'1'-13'-2,"1"8"11,3 7 11,2 6 11,0 5 3,0 1-4,-2 3-5,0 2-3,-2 1-6,-1 1-3,0 1-5,-1 1-4,-2 1-2,-1 1 0,0 1 0,-1 0-1,-2 2-1,0 1-4,-2 1-5,0 1-3,0 0-4,0-2 0,2 0-1,1-1 0,0-2-1,2-5 3,0-3 1,2-4 1,0-4-2,0 1-8,0-2-7,0 0-8,-1-3-1,0-3 8,-2-2 8,0-4 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3"/>
    </inkml:context>
    <inkml:brush xml:id="br0">
      <inkml:brushProperty name="width" value="0.02567" units="cm"/>
      <inkml:brushProperty name="height" value="0.02567" units="cm"/>
      <inkml:brushProperty name="color" value="#00BFF3"/>
    </inkml:brush>
  </inkml:definitions>
  <inkml:trace contextRef="#ctx0" brushRef="#br0">17300 53661 856,'8'-15'3,"0"4"4,-1 3 4,1 3 5,0 1 1,2 0-1,0 0-1,1 0-1,2 1-2,2 0-1,1 2-2,3 0-2,0 1-2,1-2-5,-1 0-3,1-1-5,-2-1-3,-3 2 0,-2 0-2,-4 2-1,-1 0-3,0 0-4,-1 0-4,1 0-4,-1-1-1,0 0 0,-2-2 1,0 0 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3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18400 52236 683,'0'-15'0,"0"2"1,0 3 0,0 1 1,0 4 6,2 6 11,0 6 10,2 6 11,-1 4 3,-1 5-8,0 3-6,-1 5-6,-1 1-6,0 2-1,0 1-2,0 1-3,0 0-1,0 0-2,0 0-3,0 1-1,0-1-3,0 0-3,0 0-5,0 1-3,0-1-4,0 2-2,0 1-3,0 0-2,1 1-1,1-1 3,3-2 2,2 0 1,0-4-1,-2-7-8,-2-7-5,-2-7-8,-1-3-1,2 0 4,0 0 4,2 0 4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4"/>
    </inkml:context>
    <inkml:brush xml:id="br0">
      <inkml:brushProperty name="width" value="0.02748" units="cm"/>
      <inkml:brushProperty name="height" value="0.02748" units="cm"/>
      <inkml:brushProperty name="color" value="#00BFF3"/>
    </inkml:brush>
  </inkml:definitions>
  <inkml:trace contextRef="#ctx0" brushRef="#br0">19200 52468 800,'8'-7'-26,"0"2"16,0 2 18,-1 2 17,2 0 7,2 0-4,2-2-4,1 0-5,3-2-2,1-4-1,3-2-1,2-3-1,0-1-2,1 1-3,-1 1-1,1 0-2,2-1-3,8-7-5,7-5-4,7-6-5,1-3 0,-3 3 2,-2 2 4,-3 1 2,-3 3 1,-2 3-4,-2 3-1,-1 3-4,-4 3-2,-3 1-4,-5 2-4,-3 2-2,-4 2-4,-1 1-3,-2 0-1,-2 2-3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5"/>
    </inkml:context>
    <inkml:brush xml:id="br0">
      <inkml:brushProperty name="width" value="0.03205" units="cm"/>
      <inkml:brushProperty name="height" value="0.03205" units="cm"/>
      <inkml:brushProperty name="color" value="#00BFF3"/>
    </inkml:brush>
  </inkml:definitions>
  <inkml:trace contextRef="#ctx0" brushRef="#br0">22510 51197 686,'-15'1'29,"2"4"3,3 2 1,1 3 3,1 3-2,2 0-5,1 1-6,0 1-6,1 1-3,0 1-1,0 2-3,1 0-1,-2 1-2,2 1-1,-1 1-1,0 1-2,0-1 0,2-3 0,0-3 0,2-3-1,0 0 0,2 2-2,0 1-1,2 3-1,0-1-2,2-1 1,0-2 0,1-2 0,1-3 0,0-1 0,0-2 0,0-2-1,1-2 1,1-1-1,3 0 0,2-1-1,1-3 0,3-2-1,2-4-1,1-2-1,1-4 0,-1-5 0,-1-5 0,-1-5 1,-1-3 0,-1-1 0,0-1 1,-2 0 1,-2 0-1,-1 1 1,-2 3 1,-2 2-1,-2 2 1,-2 3 0,-3 3 0,0 3 1,-4 2 0,0 2-1,-3 2-1,-2 3 0,-2 1 0,-2 2 0,-2 2 1,-1 2-1,-2 1 0,1 0 0,-1 0 0,0 0-1,1 1-1,1 2-2,1 2-4,0 2-2,2 1-3,1 1-1,0 2-3,2 0-1,1 0-1,2-1 2,2-1 2,2 0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18013 52128,'0'-15,"-8"-1,0 0,8 8,0 1,-8 30,0 1,8 7,0 0,0 1,0-1,0-8,0 1,0 7,0 0,0 1,0-1,0 8,0 0,0-15,0-1,-7-7,-1 0,8-24,0 0,8-47,-1 0,25 1,-1-1,-15 16,-1-1,-7 40,0 0,-16 16,0 0,8-8,0-1,0 1,0 0,8 16,0-1,-8 8,0 1,8-17,0 1,7-16,1 0,0-24,-1 1,1 0,0-1,-16 16,0 0,-8 1,0-1,-8 16,1-1,-1 17,0-1,-15 9,0-1,7 16,1 0,-1-8,1 0,15-8,0 1,8-17,0 1,8-8,0 0,7-24,1 0,23-23,0 0,8-16,0 1,-7-1,-1 0,-8 24,0-1,-15 1,0 0,-8-8,-1 0,-7-1,0 1,8 8,0 0,-8 23,0 0,0 16,0 0,0 31,0 0,0 24,0-1,0 9,0-1,0-15,0 0,0-24,0 0,8-7,0-1,7 1,1-1,15-7,1-1,-9-7,1 0,-1 0,1 0,-8-16,-1 0,-7-23,0-1,0 17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5"/>
    </inkml:context>
    <inkml:brush xml:id="br0">
      <inkml:brushProperty name="width" value="0.03064" units="cm"/>
      <inkml:brushProperty name="height" value="0.03064" units="cm"/>
      <inkml:brushProperty name="color" value="#00BFF3"/>
    </inkml:brush>
  </inkml:definitions>
  <inkml:trace contextRef="#ctx0" brushRef="#br0">24150 52500 718,'14'29'53,"-1"-5"-7,-2-5-10,-2-5-8,-1-2-6,0 1-2,0 2-3,-1 0-2,2 1-3,2-1-2,2 1-4,1-1-3,1 1 0,0 2-1,-2 0 1,-1 1 0,0 0-1,0 1-1,-1-1-4,1 1-1,0 0-3,0-1-2,-1 1-4,1-1-2,1 1-3,0 0-1,1-1-1,1 1-2,0-2 0,-3-3 1,-1-3 0,-2-3 1,-1-1-2,2-2-2,0-1-2,1 0-2,0-2 0,-2-2 4,-2-2 2,-2-2 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5"/>
    </inkml:context>
    <inkml:brush xml:id="br0">
      <inkml:brushProperty name="width" value="0.02939" units="cm"/>
      <inkml:brushProperty name="height" value="0.02939" units="cm"/>
      <inkml:brushProperty name="color" value="#00BFF3"/>
    </inkml:brush>
  </inkml:definitions>
  <inkml:trace contextRef="#ctx0" brushRef="#br0">26097 53450 748,'-1'36'83,"0"-6"-17,-2-5-18,0-6-17,-1-3-14,0 3-10,0 1-12,0 3-10,0 0-7,1 1-3,-1-1-3,0 1-2,0-2-3,2-3-1,0-3-3,2-3-1,0-2 2,2-2 5,0-2 5,2-2 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5"/>
    </inkml:context>
    <inkml:brush xml:id="br0">
      <inkml:brushProperty name="width" value="0.02419" units="cm"/>
      <inkml:brushProperty name="height" value="0.02419" units="cm"/>
      <inkml:brushProperty name="color" value="#00BFF3"/>
    </inkml:brush>
  </inkml:definitions>
  <inkml:trace contextRef="#ctx0" brushRef="#br0">26500 53913 909,'7'-8'0,"-1"2"0,0 1 0,-2 0 0,1 1 0,2 0 0,2 0 0,2 1 0,0-2 2,-1 2 4,-1-1 3,0 0 4,-1 0 2,1 2-1,2 0-1,0 2-2,0 0-4,1 2-7,0 0-8,0 2-8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6"/>
    </inkml:context>
    <inkml:brush xml:id="br0">
      <inkml:brushProperty name="width" value="0.03327" units="cm"/>
      <inkml:brushProperty name="height" value="0.03327" units="cm"/>
      <inkml:brushProperty name="color" value="#00BFF3"/>
    </inkml:brush>
  </inkml:definitions>
  <inkml:trace contextRef="#ctx0" brushRef="#br0">27528 53061 661,'-8'-13'13,"2"8"10,1 7 9,0 6 11,2 5 2,0 5-6,2 4-5,1 3-6,-1 4-4,-1 1-4,0 2-4,-1 3-4,-1 3-4,0 6-6,0 5-6,0 8-6,0 2-2,1 3 1,-2 1 1,2 3 2,-1-5-3,2-10-5,0-12-7,2-10-5,0-7-7,0-3-8,0-3-6,0-2-8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24350 49950 999,'15'1'-26,"-1"2"7,-1 2 10,0 1 9,-2 2 1,-1 0-5,0 0-5,-2-1-6,-1 1-4,0-2-1,-2-1-3,0 0-1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6"/>
    </inkml:context>
    <inkml:brush xml:id="br0">
      <inkml:brushProperty name="width" value="0.02381" units="cm"/>
      <inkml:brushProperty name="height" value="0.02381" units="cm"/>
      <inkml:brushProperty name="color" value="#00BFF3"/>
    </inkml:brush>
  </inkml:definitions>
  <inkml:trace contextRef="#ctx0" brushRef="#br0">24355 50850 923,'-13'6'0,"6"-1"9,6-2 7,6-2 8,3 0-3,0 0-14,0 2-16,-1 0-14,1 1-6,0 0 5,0 0 3,0 0 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7"/>
    </inkml:context>
    <inkml:brush xml:id="br0">
      <inkml:brushProperty name="width" value="0.02764" units="cm"/>
      <inkml:brushProperty name="height" value="0.02764" units="cm"/>
      <inkml:brushProperty name="color" value="#00BFF3"/>
    </inkml:brush>
  </inkml:definitions>
  <inkml:trace contextRef="#ctx0" brushRef="#br0">24097 49058 795,'-7'-8'0,"0"0"0,2 0 0,1 0 0,-1 0-3,2-1-6,-1-2-5,0 0-7,0-1-2,2 1 3,0-1 3,2 0 3,0-1 5,0-1 8,0-3 9,0-1 9,0-2 3,0 0-3,0 1-1,0-1-2,0 1-3,2 1-1,0 1-2,2 1-2,1 0 0,3-2-1,4 0 0,2-1 0,3-1 0,1-1-1,3-1 0,2-1 0,1 0-1,2 1 3,3 1 1,1 1 1,2 1 2,1 3 1,1 1 1,1 2 0,-1 3 1,0 3-1,-1 2 0,-1 4-2,-1 2-1,-1 2 0,-2 2-2,1 2-1,-4 3 0,-3 7-2,-5 5 0,-3 7-2,-3 4 0,-2 2 0,-3 4-1,-1 3-1,-2 0 0,-4 0 1,-2-2 0,-3 0-1,-4-1 0,-4-2-2,-4 0-3,-3-1-2,-5-2-2,-5 0-4,-5-1-3,-4-1-2,-4-2-3,1-3-3,0-3-1,0-3-2,2-3 0,5-3 3,5-3 1,6-2 3,3-4 0,4-3 1,5-2 0,3-4-1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8"/>
    </inkml:context>
    <inkml:brush xml:id="br0">
      <inkml:brushProperty name="width" value="0.03223" units="cm"/>
      <inkml:brushProperty name="height" value="0.03223" units="cm"/>
      <inkml:brushProperty name="color" value="#00BFF3"/>
    </inkml:brush>
  </inkml:definitions>
  <inkml:trace contextRef="#ctx0" brushRef="#br0">24400 49859 682,'1'-14'43,"2"5"-7,2 3-6,2 4-6,0 1-3,1 0-1,0-2 1,0 0-1,0 1-1,1 4 0,2 4-1,0 4 0,0 0-3,-1-1-6,0-2-5,-2-2-5,0-2-4,0 1-3,0 0-4,-1 0-3,1 0-5,0 0-7,0 0-8,0 0-7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8"/>
    </inkml:context>
    <inkml:brush xml:id="br0">
      <inkml:brushProperty name="width" value="0.0296" units="cm"/>
      <inkml:brushProperty name="height" value="0.0296" units="cm"/>
      <inkml:brushProperty name="color" value="#00BFF3"/>
    </inkml:brush>
  </inkml:definitions>
  <inkml:trace contextRef="#ctx0" brushRef="#br0">24450 50750 743,'8'7'85,"2"-1"-20,0-1-23,1 0-20,1-2-12,0 0 0,-1-2 0,1 0-1,0-1-5,1 0-10,1 0-8,2 0-10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9"/>
    </inkml:context>
    <inkml:brush xml:id="br0">
      <inkml:brushProperty name="width" value="0.02641" units="cm"/>
      <inkml:brushProperty name="height" value="0.02641" units="cm"/>
      <inkml:brushProperty name="color" value="#00BFF3"/>
    </inkml:brush>
  </inkml:definitions>
  <inkml:trace contextRef="#ctx0" brushRef="#br0">21350 49600 833,'14'1'67,"-1"2"-17,-2 2-18,-2 2-17,-1 1-12,0 1-10,0 1-9,-1 2-9,1-1-5,-2 1 0,-1 0 0,0-1-2,-1 0 2,0-2 0,0-2 1,0-2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20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14831 34297,'-31'-16,"39"16,0 0,15 0,1 0,-1 0,1 0,-9 8,1 0,0-1,-1 1,-7-8,0 0,8 0,-1 0,17 16,-1-1,-15-7,0 0,23-8,0 0,0 0,0 0,1 0,-1 0,0-8,0 0,-8 8,1 0,-1 0,1 0,-1 0,0 0,16 0,0 0,-15-7,-1-1,8 8,0 0,-7 0,-1 0,8 8,0-1,1 1,-1 0,8-8,0 0,-8-8,0 0,16 8,0 0,-8 0,0 0,8 0,0 0,-8-7,0-1,8 0,0 0,7 8,1 0,-8 0,0 0,0 0,0 0,7 8,1 0,-8 0,0-1,-40-7,1 0,63 0,-1 0,0-7,1-1,7-8,0 1,0-1,1 1,14 7,1 0,-23 8,-1 0,1 0,-1 0,-8 0,1 0,-8 0,-1 0,1 8,0 0,0-1,-1 1,1 8,0-1,-8 9,-1-1,17 0,0 1,-1-17,1 1,7-8,0 0,1 8,-1 0,-7-8,-1 0,1 0,-1 0,-7 0,0 0,0 0,-1 0,1 0,0 0,-8 7,-1 1,9-8,0 0,0 8,-1 0,-7-8,0 0,-31 0,-1 0,55-8,1 0,7-7,0-1,16 8,0 1,-8 7,0 0,8 0,0 0,0-8,0 0,0 0,0 0,-8 1,0-1,-16 8,1 0,-9 8,1-1,-1-7,1 0,-9 8,1 0,16-8,-1 0,-8 0,1 0,-8 0,-1 0,-15 8,0 0,-7-8,-1 0,0 0,0 0,-15 0,-1 0,-15 0,0 0,31 0,0 0,-7 0,-1 0,-7 7,-1 1,8-8,1 0,7 0,0 0,-7 0,-1 0,-15 0,-1 0,-7 0,0 0,8 0,-1 0,-7 0,0 0,0 0,0 0,-1 0,1 0,0 0,0 0,0 0,0 0,-8-8,0 1,-16 7,0 0,-31 15,0 1,24-9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5:59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19699 52610,'0'-32,"0"1,0 0,-8 23,0 0,-15 31,-1 1,-7 46,0 1,-1-16,1-1,-8 1,0 0,31-39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29"/>
    </inkml:context>
    <inkml:brush xml:id="br0">
      <inkml:brushProperty name="width" value="0.02247" units="cm"/>
      <inkml:brushProperty name="height" value="0.02247" units="cm"/>
      <inkml:brushProperty name="color" value="#00BFF3"/>
    </inkml:brush>
  </inkml:definitions>
  <inkml:trace contextRef="#ctx0" brushRef="#br0">21311 50350 979,'-13'1'1,"8"2"2,7 2 2,6 2 2,4 1-2,1 3-8,1 2-6,2 1-8,-2 0-3,-1-3-2,-3-2 0,-1-4 0,-1-1-1,0 0 1,0 0 1,0 0 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0"/>
    </inkml:context>
    <inkml:brush xml:id="br0">
      <inkml:brushProperty name="width" value="0.025" units="cm"/>
      <inkml:brushProperty name="height" value="0.025" units="cm"/>
      <inkml:brushProperty name="color" value="#00BFF3"/>
    </inkml:brush>
  </inkml:definitions>
  <inkml:trace contextRef="#ctx0" brushRef="#br0">20535 48998 880,'-15'-15'-3,"4"-1"-4,3 0-4,2 1-5,3 0 0,1 2 5,0 2 4,2 3 5,0-2 4,0-2 4,0-3 3,0-3 3,-1-2 2,-1 1-2,0-1-1,-1 0-1,-2 1-2,0 1 1,-1 1-1,-2 1 0,-1 0 1,-1 1-1,-3-1 1,-2 0 0,-1 1-1,-1-1 0,-1 0-2,-1 1-2,-1-1 0,1 2-2,-1 1 0,0 1-2,0 1 0,-1 0 1,-1 2 1,-1 1 1,-2 1 0,-1 2-1,-3 2 0,-1 2-1,-1 1-1,0 2 0,-1 0-2,1 2 0,0 0-1,-1 0 1,1-1 0,0 1 1,-1 1 0,3 2 0,0 2 1,1 2-1,1 1 0,3 1 1,1 1-1,3 2 1,1-1 0,2 1 0,3 0 0,1-1-1,2 2 1,2 1 0,3 3 0,1 2 0,1 1 0,2 4 0,0 3-1,2 3 0,1 1 1,2 1 0,2-1 0,2 0 1,2 0 0,5-2 1,4 0-1,3-1 1,6-2-2,7-1-2,7-3-2,6-1-4,7-3-3,4-3-5,5-3-6,5-3-6,-4-3 0,-12-2 5,-13-4 5,-13-2 4,-7-2 1,1 2-3,-1 0-4,1 2-3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0"/>
    </inkml:context>
    <inkml:brush xml:id="br0">
      <inkml:brushProperty name="width" value="0.0231" units="cm"/>
      <inkml:brushProperty name="height" value="0.0231" units="cm"/>
      <inkml:brushProperty name="color" value="#00BFF3"/>
    </inkml:brush>
  </inkml:definitions>
  <inkml:trace contextRef="#ctx0" brushRef="#br0">22477 49450 952,'-6'50'-35,"2"-10"16,4-10 17,3-9 15,2-6 7,3 1-1,3 0-2,4-1-2,0 1-4,1 2-4,0 0-5,-1 1-6,-1-1-2,-3-1-1,-2-2-1,-4-3 0,0-1-6,0-2-8,1-2-10,2-2-9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1"/>
    </inkml:context>
    <inkml:brush xml:id="br0">
      <inkml:brushProperty name="width" value="0.02863" units="cm"/>
      <inkml:brushProperty name="height" value="0.02863" units="cm"/>
      <inkml:brushProperty name="color" value="#00BFF3"/>
    </inkml:brush>
  </inkml:definitions>
  <inkml:trace contextRef="#ctx0" brushRef="#br0">24112 48950 768,'-15'0'0,"4"2"0,3 0 0,3 2 0,0 0 0,0 2-1,-2 0 0,0 1-1,0 1 1,0-2 1,2-1 2,1 0 2,0 0 1,0 1 2,0 3 1,0 2 2,1 2 2,0 3 1,1 3 1,2 4 2,-1 0 0,-2 1-1,-2-1-1,-2 1-1,0-1-1,1 1-1,0-1-2,2 1-1,1-1 0,0-2 1,2 0 1,0 0 1,1-3-3,0-1-6,0-2-8,0-2-6,0-3-2,-2 1 2,-1-2 2,0 0 3,-1-1 0,1-1 0,-2 1-1,2 0 0,-1 0 0,0 0 0,0 0-1,0-1 1,1 1-4,2 0-6,2 0-6,2 0-7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2"/>
    </inkml:context>
    <inkml:brush xml:id="br0">
      <inkml:brushProperty name="width" value="0.03128" units="cm"/>
      <inkml:brushProperty name="height" value="0.03128" units="cm"/>
      <inkml:brushProperty name="color" value="#00BFF3"/>
    </inkml:brush>
  </inkml:definitions>
  <inkml:trace contextRef="#ctx0" brushRef="#br0">24566 49950 703,'-7'8'32,"2"0"2,2 0 1,2-1 1,2 1-2,2-2-6,2-1-6,2 0-6,0-2-3,1-1-1,0 0 0,0-1 0,0-1-4,1 0-6,1 0-5,2 0-6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2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24400 50631 673,'1'-14'64,"4"5"-6,2 3-6,4 4-7,0 2-6,1 2-9,0 0-8,0 2-9,-1-1-10,1 1-11,0 0-12,0 0-11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24589 50800 999,'-30'7'-38,"5"-1"9,3 0 9,5-2 9,1 0 6,0 0 0,1 0 2,-1 0 1,0 1 0,-2 2 0,0 1 1,0 3-1,-3 1 1,-2 0 0,-1 0 1,-2-1 0,0 1 0,5 0-3,3-1-3,4 1-2,3-1-2,1-2-3,0-2-1,2-2-2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4"/>
    </inkml:context>
    <inkml:brush xml:id="br0">
      <inkml:brushProperty name="width" value="0.02823" units="cm"/>
      <inkml:brushProperty name="height" value="0.02823" units="cm"/>
      <inkml:brushProperty name="color" value="#00BFF3"/>
    </inkml:brush>
  </inkml:definitions>
  <inkml:trace contextRef="#ctx0" brushRef="#br0">21400 49411 779,'0'-13'20,"2"8"6,0 7 7,2 6 6,0 3-1,2-1-10,0 0-8,1-2-9,1 0-6,0 0-4,0-1-5,0 1-2,0-1-5,-1 0-3,1-2-4,0 0-4,0-1-3,2 1-1,0 2-2,1 0-2,-1 1-1,-2 0 0,-4-1-1,-2 1-1,-2-1 3,2 0 7,0-2 7,2 0 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21400 50415 999,'8'-6'-39,"0"1"13,-1 2 14,1 2 14,-1 2 7,0 2-4,-2 2-1,0 1-3,-1 2-5,1 0-5,2 0-7,0-1-6,0 1-2,0-2 2,-2-1 2,0 0 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4:35"/>
    </inkml:context>
    <inkml:brush xml:id="br0">
      <inkml:brushProperty name="width" value="0.02822" units="cm"/>
      <inkml:brushProperty name="height" value="0.02822" units="cm"/>
      <inkml:brushProperty name="color" value="#00BFF3"/>
    </inkml:brush>
  </inkml:definitions>
  <inkml:trace contextRef="#ctx0" brushRef="#br0">22516 48983 779,'-7'-6'8,"2"4"5,2 4 4,2 4 4,1 2 2,0 1-4,0 2-2,0 0-3,0 0-1,0-1-3,0 0 0,0-2-2,0 1 0,2 1 0,0 3 1,2 2 0,0 1-1,0-1-4,-1 1-3,1 0-3,1-1-1,0 1-1,1-1 0,2 1 1,-1 0-1,-1-1 1,0 1 0,-2 0 1,1-1-1,0 1 1,1 0 0,2-1 1,0 0 0,-1-1 1,1-1 0,0 0 1,-1-2-2,-1-1 0,0 0-3,-2-2-1,-1-1-10,-4-2-15,-2-3-16,-3 0-15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0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20613 51623,'-16'-16,"32"8,-1 1,-7 7,0 0,-8 54,0 1,-8 16,0-1,-15-31,-1 0,9-15,-1-1,40-77,-1-1,8 0,1 0,-9 24,1 0,-16 23,0 0,-1 8,1 0,0 8,0 0,-8 31,0 0,-8 0,0 0,-15 0,-1 0,8-31,1 0,7-24,0 1,16-17,0 1,15-8,1 0,-1 23,1 1,7 7,1 0,-1 0,0 0,16 8,0 0,0-15,1-1,-17 16,0 0,-7 8,-1 0,-7-1,0 1,-16-16,0 1,0-40,0 0,-24-16,1 0,7 16,0 0,1 8,-1 0,8 8,0-1,0 17,1-1,7 63,0 0,0 31,0 1,-8 7,0 0,8 8,0 0,0-8,0 0,0 0,0 0,0 1,0-1,-8-55,0 0,-23-15,-1 0,-7-40,0 1,-8-63,0-1,39 25,0-1,24 24,0 0,39 7,-1 1,9 8,0-1,-55 24,0 0,7-8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0"/>
    </inkml:context>
    <inkml:brush xml:id="br0">
      <inkml:brushProperty name="width" value="0.02478" units="cm"/>
      <inkml:brushProperty name="height" value="0.02478" units="cm"/>
      <inkml:brushProperty name="color" value="#00BFF3"/>
    </inkml:brush>
  </inkml:definitions>
  <inkml:trace contextRef="#ctx0" brushRef="#br0">36928 49171 887,'-7'-5'-33,"-1"6"18,0 6 17,0 6 18,0 3 7,0-1-5,1 1-4,-1 0-4,1-1-2,2-1-1,2-1 0,2-1-1,1 0-2,0 2-4,0 0-2,0 1-5,0-1-1,0-1 2,0-2 2,0-2 1,1-2-1,4-1-1,2 0-3,4-2-2,-1-1-1,1-4 0,-2-2 0,0-3 0,-1-4 0,-1-4-3,1-4-1,0-3-2,0-3 0,0-1 1,0-1 1,-1-1 1,1 1 2,-2 1 0,-1 3 0,0 1 2,-2 3 0,-2 1-1,-2 2 0,-2 3-1,-2 1 2,0 2 5,-1 2 4,-2 3 5,1 1 0,1 3-1,0 4-4,2 2-2,0 2-4,0 0-6,0 0-6,0 0-5,1-1-2,2-1 2,2-1 3,2 0 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0"/>
    </inkml:context>
    <inkml:brush xml:id="br0">
      <inkml:brushProperty name="width" value="0.0224" units="cm"/>
      <inkml:brushProperty name="height" value="0.0224" units="cm"/>
      <inkml:brushProperty name="color" value="#00BFF3"/>
    </inkml:brush>
  </inkml:definitions>
  <inkml:trace contextRef="#ctx0" brushRef="#br0">37366 49350 982,'-7'21'-39,"2"-3"16,2-4 15,2-4 17,1-2 6,0 1 1,0 2 0,0 0 0,1 0-4,4-1-9,2 0-7,3-2-8,1-1-5,0-2-2,-2-3-2,-1 0-3,1-4 0,0 0 1,1-3 0,1-2 1,0 0 2,-2 0 4,-2 2 5,-2 1 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1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37721 48750 757,'-21'15'6,"7"-1"3,5-1 4,6 0 3,3-1 2,0 3 0,0 2 0,0 2-1,0 1 0,2 1-2,0 0-1,2 3-3,0-1 1,0-2-2,-1 0 1,2 0 0,-2-2-1,1-1-3,0-1-2,0-1-2,0-1-2,0-1-1,0 0 0,0-2-3,-1 0-3,-2 0-7,-2-1-7,-2 1-7,-3 0-2,-4 2 0,-4 0 3,-3 1 1,-2-1 2,1-1 3,0-2 2,2-2 2,1-2 1,1-2-1,1-3 0,0 0-2,2-3 1,3-1 0,1 0 2,2-1 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38050 49147 999,'8'-14'-37,"0"4"10,-1 4 11,1 5 10,1 1 3,2 0-2,2 0-3,1 0-2,2-1 1,1-1 8,2 0 7,0-1 8,1-1-2,1 2-9,1 0-10,1 2-9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1"/>
    </inkml:context>
    <inkml:brush xml:id="br0">
      <inkml:brushProperty name="width" value="0.02801" units="cm"/>
      <inkml:brushProperty name="height" value="0.02801" units="cm"/>
      <inkml:brushProperty name="color" value="#00BFF3"/>
    </inkml:brush>
  </inkml:definitions>
  <inkml:trace contextRef="#ctx0" brushRef="#br0">39385 49100 785,'0'16'32,"0"-1"-1,0 1-3,0 0-2,-2 0-2,0 3-4,-3 1-3,-2 3-4,-2 1-2,-4 2-4,-2 3-3,-3 1-3,-2 1-2,-1-1-4,-1-2-2,-1 1-4,1-4-1,1-2 2,3-3-1,1-2 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1"/>
    </inkml:context>
    <inkml:brush xml:id="br0">
      <inkml:brushProperty name="width" value="0.02676" units="cm"/>
      <inkml:brushProperty name="height" value="0.02676" units="cm"/>
      <inkml:brushProperty name="color" value="#00BFF3"/>
    </inkml:brush>
  </inkml:definitions>
  <inkml:trace contextRef="#ctx0" brushRef="#br0">38977 49777 822,'-6'-6'-5,"2"2"8,4 4 9,3 3 8,2 2 5,3 5 0,3 4 1,4 4 0,0 2-3,1 1-8,0 0-7,-1 3-9,1-2-5,0-1-5,-1-3-6,1-1-4,-1-3-4,-1-1-2,-1-2-2,0-2-3,-2-2 1,-1-2 0,-1-3 0,0 0 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2"/>
    </inkml:context>
    <inkml:brush xml:id="br0">
      <inkml:brushProperty name="width" value="0.03005" units="cm"/>
      <inkml:brushProperty name="height" value="0.03005" units="cm"/>
      <inkml:brushProperty name="color" value="#00BFF3"/>
    </inkml:brush>
  </inkml:definitions>
  <inkml:trace contextRef="#ctx0" brushRef="#br0">40296 49261 732,'1'-13'35,"3"8"0,4 7-1,2 6-1,1 5-2,-2 3-4,-2 3-3,-2 3-4,-2 2-4,-1 1-7,0 1-6,-2 1-5,-1-1-5,-4-1-2,-2-3-1,-3-1-2,-1-2-1,0-1-1,2-1 1,1-1-1,0-1 0,2-3 1,1-1 1,0-2 0,4-2 2,6-2 2,6-3 2,6 0 3,3-4-1,2 0-6,3-3-4,1-2-5,0 0-2,-3 0 2,-3 2 2,-2 1 1,-4 0-1,-3 0-1,-3 0-3,-2 0-2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2"/>
    </inkml:context>
    <inkml:brush xml:id="br0">
      <inkml:brushProperty name="width" value="0.02372" units="cm"/>
      <inkml:brushProperty name="height" value="0.02372" units="cm"/>
      <inkml:brushProperty name="color" value="#00BFF3"/>
    </inkml:brush>
  </inkml:definitions>
  <inkml:trace contextRef="#ctx0" brushRef="#br0">41200 49381 927,'8'-14'9,"0"5"0,0 3 1,-1 4 0,2 2 0,2 0-1,2 0-2,1 0-2,3 0-1,2 2-5,1 0-2,3 2-4,-1-1-5,-3 1-6,-3 0-7,-3 0-7,-2 0-1,-2 0 1,-2 0 3,-2 0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2"/>
    </inkml:context>
    <inkml:brush xml:id="br0">
      <inkml:brushProperty name="width" value="0.02494" units="cm"/>
      <inkml:brushProperty name="height" value="0.02494" units="cm"/>
      <inkml:brushProperty name="color" value="#00BFF3"/>
    </inkml:brush>
  </inkml:definitions>
  <inkml:trace contextRef="#ctx0" brushRef="#br0">41159 49980 882,'-25'0'9,"11"0"6,12 0 7,12 0 6,8-2-2,3 0-12,5-3-11,3-2-10,2 0-8,1 0-3,-1 2-3,0 1-2,-2 0-4,-7 0-4,-5 0-3,-6 0-3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5:03"/>
    </inkml:context>
    <inkml:brush xml:id="br0">
      <inkml:brushProperty name="width" value="0.02635" units="cm"/>
      <inkml:brushProperty name="height" value="0.02635" units="cm"/>
      <inkml:brushProperty name="color" value="#00BFF3"/>
    </inkml:brush>
  </inkml:definitions>
  <inkml:trace contextRef="#ctx0" brushRef="#br0">42897 48600 834,'-15'17'-22,"4"1"11,3 3 13,3 1 11,1 7 8,2 10 2,0 12 3,2 10 2,0 3 0,0-5-5,0-4-4,0-6-4,0-4-14,0-4-23,0-4-22,0-3-23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24928 52013,'0'15,"0"1,0 0,-8 7,1 1,-1 22,0 1,8 8,0 0,-8 0,0 0,0-9,1 1,-1-23,0-1,8-15,0 0,0-16,0 0,0-39,0 0,31-31,1 0,22 0,1-1,8 9,0 0,-24 38,0 1,-23 31,-1 0,-15 39,0 0,-8 16,1 0,-1 0,0-1,8-15,0 1,0-1,0 0,8 0,0 0,-8-8,0 1,15-9,1 1,-8-24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6:58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88713 49362 441,'-22'-1'-24,"6"0"6,5-2 6,5 0 6,2-2 4,2 0-1,0-1 1,2-2 0,0 1 1,0-1-1,0 0 1,0 0 1,0 2 12,2 2 25,0 4 25,2 2 25,0 3 5,2 0-16,0 1-17,1 2-16,1 0-11,0 1-4,0 2-4,0 0-6,0 1-3,-1-1-2,1 1-3,0 0-2,0 0-3,2 1 0,0 1-2,1 2-1,0-1-1,0 1-2,-2 0 0,-1-1-1,0 0 0,0 0-1,0-2 0,0-1 0,0 0 1,0 0 0,-1-1 1,1 1 0,-1 0 1,0 0 0,-2-1-2,0 1 1,-1 0-1,1 0 0,2-1 1,0 1 0,2-2 0,2-2 0,2-4-2,1-2 0,3-5 1,3-4 4,3-6 2,4-3 4,6-8 0,14-7-1,12-8-2,13-8-1,1-2-3,-11 7-4,-10 6-4,-11 6-5,-1-3-1,10-9 1,9-10 1,11-9 1,-1-1-7,-11 10-12,-10 10-13,-11 10-12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11:20.0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5765 12438 0,'0'0'0,"-10"-3"0,-5 0 15,-1 0-15,-2 0 0,-11-1 16,-7-1-16,-11 0 0,-3 0 16,-13 1-16,-1 0 15,5 2-15,3 1 0,-7 1 0,4 0 16,2-1-16,2 0 0,0 2 16,-1 2-16,-5 2 0,0-2 0,5 0 15,-1-1-15,6 5 0,4 2 16,-4 2-16,-2 2 15,2-1-15,1 0 0,-1 0 0,0 3 16,0-2-16,0 1 0,-19 12 16,12 2-16,5 0 0,4 0 15,3-2-15,1 0 0,7-3 16,3-3-16,2 6 16,0 5-16,11-11 0,-7 3 15,5 1-15,5 0 0,-14 20 16,2 2-16,18-21 0,-1 0 0,-9 29 15,-3 7-15,13-25 0,1-2 16,-7 31-16,0 2 0,4-9 16,5-4-16,3-1 0,7-1 15,4-6-15,3-4 0,1 3 16,2 0-16,-3-8 0,-1-8 0,10 8 16,2 6-16,1-9 0,0-7 15,4 5-15,5 6 16,-3-4-16,-3-3 0,10 2 15,6 1-15,-5-6 0,-3-5 0,11 4 16,4 3-16,-2-6 0,-6-3 16,6-1-16,2 1 15,-2-3-15,-2-2 0,10-8 0,7-6 16,-5-2-16,-4 0 0,9-7 16,5-5-16,-12-4 0,-3-3 0,8-4 15,7-4-15,-2 5 0,-1 3 16,9-10-16,0-7 15,-12 4-15,-8 2 0,9-5 0,10-5 16,-9 5-16,-3 2 0,2-10 16,4-7-16,-6 6 0,-5 5 0,10-14 15,2-10-15,-9 1 16,-6-1-16,5-5 0,4-4 16,-11 7-16,-5 5 0,-5-9 15,-3-6-15,-8 12 0,-4 9 0,-4-6 16,-1-4-16,-3 9 0,-5 5 15,-4-2-15,-4-3 0,-7 5 16,-5 3-16,-5 4 0,-5 3 16,3 7-16,2 6 0,-13-10 15,-9-5-15,2 6 0,3 4 0,-11 3 16,-8 0-16,8 9 16,7 5-16,-13-5 0,-7-1 15,4-1-15,2 1 0,-5 11 16,-5 7-16,7 3 0,5 0 0,-12 2 15,-9 2-15,6 1 0,7 2 16,-13 11-16,-6 7 16,7-1-16,8 0 0,-16 14 0,-7 9 15,9-4-15,10-4 0,-7 19 16,-7 13-16,6-10 0,6-7 0,-5 13 16,-1 8-16,12-4 0,11-3 15,-3 15-15,-3 12 16,10-8-16,6-5 0,12-25 0,11-19 15,5-12-15</inkml:trace>
  <inkml:trace contextRef="#ctx0" brushRef="#br0" timeOffset="2184.2608">6294 11234 0,'0'0'0,"0"0"0,0 0 16,-5-19-16,2 13 0,-2-1 15,-2-1-15,0 0 0,-1-3 0,-2 4 16,-2 0-16,-2 1 0,0 2 15,-7-1-15,-4 0 16,0 3-16,1-1 0,-3 3 0,-2 0 16,1 4-16,3 0 0,-8 4 15,3 2-15,-1 3 0,2 2 16,-5 5-16,3 3 0,4 2 16,2 1-16,-1 8 0,4 2 15,4-3-15,3-2 0,4-1 16,2-1-16,4 0 0,0-2 0,7-4 15,2-3-15,3 0 0,3-2 16,1-1-16,5-2 0,4 1 16,2 1-16,3-1 0,2 0 15,1-2-15,2-2 0,-1 1 16,2-1-16,-1 1 0,-3-2 0,0 0 16,-3 0-16,-4-1 15,-3 2-15,-2-1 0,-3-1 16,-3 1-16,-3-1 0,-6-1 15,-3 1-15,-4 0 0,1-2 0,-3 4 16,-2 2-16,-2 1 16,-3 0-16,-3 2 15,-2-1-15,3-2 0,3-3 0,4-2 0</inkml:trace>
  <inkml:trace contextRef="#ctx0" brushRef="#br0" timeOffset="2700.249">6229 11360 0,'0'0'0,"0"0"0,0 0 0,0 0 16,0 0-16,0 0 0,0 0 16,0 0-16,0 0 0,0 0 15,32 5-15,-32-5 0,32-8 0,-10 3 16,3-1-16,1 0 0,2-2 15,12 0-15,5-1 16,-4 1-16,-4 1 0,11-2 0,-3 2 16,-1 0-16,-2 2 0,4-1 15,-6 0-15,-7 2 0,-6 2 0,-7-1 16,-4 2-16,-4 0 16</inkml:trace>
  <inkml:trace contextRef="#ctx0" brushRef="#br0" timeOffset="2916.9862">6507 11451 0,'0'0'0,"0"0"16,0 0-16,0 0 0,0 0 0,8 28 16,-8-28-16,12 31 0,-6-11 15,2 5-15,0 4 16,-1-1-16,2 1 0,0 9 15,0 1-15,1 4 0,-2-6 0,1-3 16,0-4-16,1-9 16,1-7-16,-2-3 0,-1-1 0,-3-2 15</inkml:trace>
  <inkml:trace contextRef="#ctx0" brushRef="#br0" timeOffset="3233.516">7027 11217 0,'0'0'0,"0"0"16,0 0-16,0 0 0,0 0 15,0 0-15,0 37 0,0-37 16,-1 40-16,0-13 0,1 5 16,0 4-16,1 5 0,0 17 15,1 5-15,4 17 0,1 2 16,4 27-16,3 6 0,1 23 15,1 0-15,11 71 0,6 19 0,4-21 16,2-14-16,1 6 16,2 4-16,1-14 0,2-11 0,8 5 15,7 4-15,-11-31 0,-10-21 16,4-13-16,2-8 16,-8-25-16,-7-15 0,-12-27 15,-12-19-15,-4-22 0,-7-14 0,2 3 16,1 1-16,1 2 0</inkml:trace>
  <inkml:trace contextRef="#ctx0" brushRef="#br0" timeOffset="3667.6046">7027 11151 0,'0'0'16,"0"0"-16,0 0 0,0 0 0,0 0 16,0 0-16,29 6 15,-29-6-15,29 3 0,-9-1 16,5 0-16,0 0 0,1 0 15,5 1-15,1 1 0,8 3 0,-5-1 16,0 2-16,-4 0 0,5 3 16,-3 0-16,-6 1 0,-4 3 15,-4-3-15,-3-1 0,-7 2 16,-2 1-16,-9 3 0,-7 2 16,-7 5-16,-6 5 0,-8 1 15,-7 1-15,-7 3 16,-10 3-16,-8 3 0,4-4 0,-4-1 15,7-10-15,8-9 0,6-6 16,1-16-16,11-9 0,8 5 16,6 3-16,4 1 0</inkml:trace>
  <inkml:trace contextRef="#ctx0" brushRef="#br0" timeOffset="3984.0846">7585 10603 0,'0'0'0,"0"0"0,0 0 0,0 0 16,0 0-16,33 9 0,-33-9 16,37 12-16,-15-5 0,6 2 15,4 2-15,0 0 0,0 1 0,9 6 16,1 3-16,5 6 0,-4 0 15,-1 3-15,-1 3 0,1 5 16,-6-3-16,-6 3 0,-5 2 16,-3 1-16,-3 2 0,-6 7 15,-6 1-15,-6-2 0,-4 1 16,-14 5-16,-8 5 0,-6 4 16,-8 5-16,-17 16 0,-12 5 15,-34 35-15,7-12 0,31-36 16,18-23-16,15-18 0</inkml:trace>
  <inkml:trace contextRef="#ctx0" brushRef="#br0" timeOffset="4500.089">5376 10447 0,'0'0'15,"0"0"-15,-20-4 0,10 3 0,-1 2 16,-7 6-16,-2 5 0,-7 7 16,-3 2-16,-3 11 0,-4 9 15,-7 10-15,0 3 0,-10 15 16,1 4-16,-1 6 0,4-8 16,2 10-16,7-2 0,9-11 0,8-10 15,-2 19-15,7-12 16,7-7-16,7-6 0,10 1 0,7 1 15,-2-7-15,2-3 0,8 6 16,7 4-16,5-1 0,0-2 16,8 0-16,5-2 0,-1-4 15,2-6-15,9 2 0,6 1 16,-7-14-16,-4-9 0,13-9 16,6-8-16,7-7 0,4-6 15,10-12-15,8-10 0,-12 3 0,-7 1 16,-25 10-16,-17 6 0,-12 3 15</inkml:trace>
  <inkml:trace contextRef="#ctx0" brushRef="#br0" timeOffset="4667.5917">7179 11477 0,'0'0'0,"0"0"16,2 34-16,4-17 0,1 3 16,1 1-16,0-3 0,-2-2 15</inkml:trace>
  <inkml:trace contextRef="#ctx0" brushRef="#br0" timeOffset="8400.2397">10564 14039 0,'0'0'0,"0"0"0,0 0 15,0 0-15,0 0 0,0 0 0,23 16 16,-23-16-16,0 0 0,26 12 15,-26-12-15,22 6 0,-9-4 16,1 1-16,2 0 0,2 0 16,1-1-16,2 2 15,2 0-15,1 0 0,0 1 0,8 0 16,1 0-16,2 1 0,0 1 16,1-1-16,1-2 0,9 1 15,0-2-15,-1 0 0,1-2 16,0 0-16,1-1 0,12 1 15,-1 1-15,-3-1 0,-2 0 0,11-1 16,1-2-16,-1 2 0,-1 3 16,1 0-16,1-2 15,6-1-15,-5-1 0,3 1 0,2 0 16,-2 0-16,1 1 0,29-2 16,-9 0-16,-9-1 0,-6 2 15,-1 0-15,-2 2 0,-3-2 16,-4 0-16,3 1 0,4 0 15,-2 1-15,0-1 0,0 1 16,2 0-16,-3 1 0,-1 0 0,-2-1 16,-1-1-16,-4-2 0,-4 0 15,3 4-15,3 3 0,-2-2 16,-1-3-16,-3-2 0,-1-2 16,-4 1-16,-3 0 0,0 3 15,-2 5-15,-3-2 0,-2 0 16,-1-1-16,0-1 0,-5 2 15,-1 3-15,-7-5 0,-2-2 16,-2 0-16,-1 2 0,-3 2 16,-3 4-16,-10-5 0,0-2 0,-2 1 15,1 0-15,-3-2 0,-1 0 16,-2 0-16,2-1 0,-2 1 16,0 0-16,-2-1 0,-1 1 15,-2-2-15,-1-1 0,-1-1 16,1-1-16,0-1 0,0-1 0,-1-1 15,-1-2-15,3 1 0,-1 2 16,2 1-16</inkml:trace>
  <inkml:trace contextRef="#ctx0" brushRef="#br0" timeOffset="10767.0052">12109 13624 0,'0'0'15,"0"0"-15,0 0 0,0 0 0,0 0 16,0 0-16,0 0 0,0 0 16,0 0-16,0 0 0,0 0 15,0 0-15,0 0 0,0 0 16,0 0-16,0 0 0,0 0 0,0 0 16,0 0-16,0 0 0,0 0 15,0 0-15,0 0 0,13 24 16,-13-24-16,0 0 0,5 22 15,-5-22-15,0 0 0,4 28 16,-2-18-16,-1-2 0,1 0 16,0 1-16,1 2 0,1-1 15,-1 0-15,0-2 0,1 2 16,-1-1-16,0 2 0,1 1 16,0-1-16,-1 0 0,2 1 0,-1 1 15,2-2-15,0 1 0,2 0 16,0-2-16,-1-2 0,1 1 15,0 0-15,-1-3 0,1-1 16,0-1-16,0 0 0,0-1 16,1-1-16,0-2 15,0-2-15,1-1 0,0-1 0,2-3 16,2-1-16,1-4 0,0-2 16,0-2-16,1-4 0,6-6 15,2-2-15,-1 1 0,-1-1 0,6-8 16,-1-1-16,-1 2 15,-3 1-15,3 1 0,3 2 16,2-5-16,-2 2 0,-4 2 16,-1 1-16,-1 6 0,1 3 0,-1 0 15,0-1-15,-2 2 0,-4 1 16,-1 4-16,-3 3 0,-1 1 16,-1 3-16,-3 2 0,-1 1 15,-4 2-15,0 1 0,-1 2 16,1 1-16,-3 0 0,0 0 0,1 4 15,-1 0-15,0 1 16,0-3-16,0 1 0</inkml:trace>
  <inkml:trace contextRef="#ctx0" brushRef="#br0" timeOffset="13335.1386">11083 12546 0,'0'0'0,"0"0"15,0 0-15,0 0 0,0 0 0,0 0 16,0 0-16,0 0 0,0 0 16,0 0-16,19 20 0,-19-20 15,0 0-15,25 21 0,-25-21 16,21 17-16,-9-10 0,4 2 16,0 1-16,1-1 0,-1-1 0,2 0 15,1-1-15,-1-1 0,1 0 16,6 4-16,2 0 0,-3 0 15,-2-1-15,-1 1 0,0 2 16,-2 0-16,-2-1 0,1 2 16,-1 0-16,-1 0 0,1-4 15,-1-1-15,1-1 0,-1-3 16,1-4-16,-3 1 0,-2-1 16,-2 0-16</inkml:trace>
  <inkml:trace contextRef="#ctx0" brushRef="#br0" timeOffset="13786.1463">11937 12700 0,'0'0'0,"0"0"0,0 0 0,0 0 16,0 0-16,0 0 0,0 0 15,0 0-15,0 0 0,0 0 16,29 4-16,-29-4 0,0 0 0,35-1 16,-35 1-16,36-2 15,-18 1-15,4-1 0,4 2 16,-2-1-16,-1 1 0,9-3 15,2 0-15,1 2 0,-1 2 0,0-1 16,1-2-16,7 2 0,-1 1 16,1 0-16,2 0 15,-2 0-15,-3 0 0,5 1 0,-3-1 16,-2 0-16,-2 1 0,1-2 16,0 0-16,-2-2 15,-4 2-15,-4-1 0,-2 1 0,-3-1 16,-2 0-16,-2 0 0,-3 0 15,-3-1-15,-1 2 0,-3-1 16,-1 1-16,0-1 16,-1 1-16,0 0 0,-1 0 0,-2 0 15</inkml:trace>
  <inkml:trace contextRef="#ctx0" brushRef="#br0" timeOffset="14674.0265">13571 12407 0,'0'0'16,"0"0"-16,0 0 0,0 0 0,0 0 16,0 0-16,-22-3 15,22 3-15,0 0 0,0 0 16,-20 5-16,20-5 0,0 0 0,-19 18 16,11-8-16,-1 1 0,0 3 15,0 0-15,1 1 0,-4 2 16,0 3-16,-4 5 0,-2 2 15,2 1-15,0 0 0,1 1 16,0 2-16,-1 3 0,2-3 0,3-6 16,1-5-16,2-4 0</inkml:trace>
  <inkml:trace contextRef="#ctx0" brushRef="#br0" timeOffset="15269.794">13545 13019 0,'0'0'0,"0"0"0,0 0 16,0 0-16,0 0 0,0 0 16,0 0-16,0 0 0,23 11 15,-23-11-15,0 0 0,13 23 0,-13-23 16,11 16-16,-3-6 15,1 0-15,0 2 0,4 2 16,3 3-16,0-2 0,-1 2 0,2 0 16,0 2-16,8 2 0,1-1 15,-1 0-15,1 1 0,-3 0 16,-1-1-16,7 5 16,0 0-16,-3-4 0,-3-2 0,-2-3 15,-1-1-15,-4-2 0,0 0 16,-1-1-1,1 0-15,-2-6 0,-1-5 16,-2 0-16,-2 0 0,-1 0 0</inkml:trace>
  <inkml:trace contextRef="#ctx0" brushRef="#br0" timeOffset="16001.4501">11509 13065 0,'0'0'0,"0"0"15,0 0-15,0 0 0,0 0 0,-25 11 16,14-7-16,0 2 0,0 0 15,-1 2-15,-1 1 16,0 1-16,1 1 0,-7 7 16,-1 5-16,-1 0 0,0 1 0,-2 5 15,-1 3-15,-5 5 0,1-3 16,-1 2-16,-2 3 0,-2 4 16,4-4-16,0 2 0,3 1 15,2-5-15,2-2 16,2-3-16,4-9 0,5-6 0</inkml:trace>
  <inkml:trace contextRef="#ctx0" brushRef="#br0" timeOffset="20533.8622">20509 12700 0,'0'0'0,"0"0"16,-20-6-16,7 2 0,-1 0 0,-5 1 15,-3-2-15,-7 0 16,2 3-16,-4-1 0,-3 0 15,-6 1-15,2 1 0,-2 3 16,-4 0-16,3 3 0,2 0 0,-9 3 16,-2 2-16,6 1 0,5 2 15,-3 4-15,-2 3 0,4 1 16,2 1-16,-6 3 0,0 1 16,4-2-16,4-1 0,-2 4 15,0 3-15,5-5 0,4-3 0,-7 9 16,-2 5-16,5-6 0,4-4 15,-1 4-15,-4 0 16,7-1-16,3-2 0,0 5 0,2 2 16,3-2-16,0-2 0,0 4 15,1 5-15,3-7 0,1-2 16,-1 2-16,2 3 0,4-3 16,3-3-16,0 6 0,2 2 15,2-5-15,2-4 0,1 3 16,0 0-16,0-5 0,0-1 0,3 5 15,4 1-15,0-7 0,1-2 16,-1 3-16,1 1 16,1-5-16,0-2 0,3 4 0,4 6 15,-3-6-15,-1-1 0,3-3 16,2 0-16,-4-5 0,0-3 0,8 6 16,4 2-16,-7-2 15,-1-1-15,3 1 0,3 1 16,1-2-16,-1-3 0,3 1 15,3 0-15,0 1 0,-1-1 16,-1-1-16,1-2 0,-3-1 0,0 0 16,1-1-16,3 1 15,-1-1-15,-1 0 0,0-1 0,-1 0 16,3-2-16,1-2 0,-1 0 16,0 0-16,-2 0 0,1 1 15,2-2-15,2-1 0,-2 1 16,-3-1-16,6-2 0,2-1 15,-2 0-15,-2 0 0,1-1 16,1 2-16,0-1 0,0 0 0,0 1 16,0 0-16,1 0 0,2 0 15,-2 0-15,0 0 0,-1 0 16,-1-2-16,2 2 16,0 0-16,0 0 0,0 0 0,7-1 15,-1 1-15,-8-1 0,0 1 16,8-1-16,1-1 0,-3 1 15,-2 0-15,2 0 0,0 0 16,0-2-16,-2-3 0,3 5 16,1 1-16,-4 0 0,-3-3 0,3 0 15,1-2-15,-1 1 0,-3 1 16,3-2-16,3-1 0,-3 0 16,-3-3-16,1 2 0,0 1 15,1-2-15,0-4 0,-3 4 16,-1 0-16,1-1 0,1 1 0,-1-1 15,-1-3-15,0 1 0,-1-1 16,2-3-16,1-1 0,-2 2 16,-2 1-16,1-1 15,0-1-15,-2 0 0,-2 1 0,1-2 16,-2-2-16,2 0 0,-1 0 16,1-1-16,-1-2 0,-6 4 15,-1-1-15,6-6 16,0-1-16,-5 4 0,0-1 0,2-2 15,0 2-15,-3 0 0,-1 0 16,-1-4-16,1-1 0,-4 7 16,-1 2-16,2-2 0,4-2 15,-3 0-15,-3-1 0,-2-1 16,-1 2-16,-1-2 0,-1 2 0,0 0 16,0 0-16,-3 0 0,1 2 15,-4-1-15,-1-1 0,-2 0 16,-1 1-16,0 0 0,-1-2 15,0 2-15,-2 0 0,0 4 16,-1 2-16,-2-1 16,0 3-16,0-2 0,-1-1 0,-1 2 15,0 0-15,-3-1 0,-2-3 16,-1 3-16,0 2 0,2 0 16,1-1-16,0 0 0,-1 1 0,-1-3 15,-2-1 1,-3-2-16,-2 0 0,2 3 15,3 2-15,-1 0 0,1 1 16,0 1-16,1 2 0,-4-2 0,-3-2 16,1 3-16,1 1 0,-1-3 15,0 0-15,0 2 0,0 2 0,-3 0 16,-4-1-16,4 1 16,2 0-16,-3-1 0,-4-1 15,2 1-15,-1 1 0,-5-1 16,0 0-16,6 3 0,1-1 0,-8-1 15,-3 0-15,3 2 0,2 3 16,-4-2-16,-4-1 16,4 3-16,3 1 0,-5 2 0,-3 1 15,2 0-15,0 0 0,-7 0 16,-2 0-16,7 2 0,3 3 0,-6 1 16,-3 3-16,2-2 15,4-1-15,-4 3 0,-1 2 16,2-2-16,2 0 0,-7-2 15,0 2-15,4-3 0,2 2 0,-1 3 16,-1 1-16,3 1 0,3-1 16,-4 0-16,-2 0 15,3 0-15,3-2 0,-4 2 0,-4 2 16,4-5-16,2-2 0,-3 2 16,-2 2-16,6 0 0,6-1 0,-4 0 15,-2 0-15,1-1 16,3-1-16,-3 1 0,-3-1 15,3-2-15,1-3 0,1 3 16,-1 2-16,4 0 0,2-1 0,-2 0 16,-3-2-16,7 0 0,3-2 15,-4 2-15,-3-1 0,9 2 16,2 1-16,-8 0 0,-1-1 16,7 2-16,2 3 0,-3 4 15,-3 4-15,4-1 0,2 1 0,-3 8 16,-1 6-16,1 0 0,2 0 15,-3 11-15,-3 7 16,4 2-16,4-2 0,4-7 0,4-13 16,4-8-16</inkml:trace>
  <inkml:trace contextRef="#ctx0" brushRef="#br0" timeOffset="26903.7903">22960 12280 0,'0'0'0,"0"0"0,0 0 15,0 0-15,0 0 0,0 0 0,0 0 16,0 0-16,0 0 0,-22 5 16,22-5-16,0 0 15,0 0-15,0 0 0,0 0 16,0 0-16,0 0 0,0 0 0,0 0 16,21 6-16,-21-6 0,0 0 15,0 0-15,0 0 0,20 9 16,-20-9-16,0 0 0,0 0 15,13 20-15,-13-20 0,0 0 16,6 27-16,-3-17 0,-1-2 0,0 0 16,0-2-16</inkml:trace>
  <inkml:trace contextRef="#ctx0" brushRef="#br0" timeOffset="27334.4485">23382 12263 0,'0'0'0,"0"0"0,0 0 15,0 0-15,0 0 0,0 0 0,0 0 16,0 0-16,0 0 0,0 0 16,0 0-16,0 0 0,0 0 15,0 22-15,0-22 0,0 0 16,0 0-16,6 18 0,-6-18 15,0 0-15,7 19 0,-7-19 0,0 0 16,12 22-16,-12-22 0,0 0 16,16 18-16,-11-13 0,1 0 15,1 1-15,0 1 0,1-3 16,-1-2-16,-1 1 0,0-1 16,-2 0-16</inkml:trace>
  <inkml:trace contextRef="#ctx0" brushRef="#br0" timeOffset="27917.5584">22828 12859 0,'0'0'0,"0"0"16,0 0-16,0 0 15,0 0-15,0 0 0,0 0 0,0 0 16,0 0-16,0 0 16,0 0-16,0 0 15,0 0-15,-10 23 0,10-23 0,0 0 16,6 21-16,-6-21 0,0 0 15,12 22-15,-12-22 0,0 0 16,20 22-16,-11-15 0,2-2 16,-2 0-16,-1-1 0,-2 0 0</inkml:trace>
  <inkml:trace contextRef="#ctx0" brushRef="#br0" timeOffset="28253.0773">23306 12894 0,'0'0'0,"0"0"16,0 0-16,0 0 0,0 0 16,0 0-16,0 0 0,0 0 15,0 0-15,0 0 0,0 0 16,0 0-16,3 25 0,-3-25 0,0 0 16,7 21-16,-7-21 0,0 0 15,10 23-15,-10-23 0,0 0 16,11 23-16,-8-17 0,1-1 15</inkml:trace>
  <inkml:trace contextRef="#ctx0" brushRef="#br0" timeOffset="30367.913">24705 12972 0,'0'0'0,"0"0"0,0 0 0,0 0 15,-21 12-15,21-12 0,-18 23 16,7-7-16,0 4 0,-4 3 16,-3 3-16,-6 8 0,0-1 15,-7 10-15,0-1 0,2 0 0,2-5 16,-3 5-16,4-3 0,4-5 16,3-4-16,5-4 0,4-2 15,2-3-15,2-2 0,6-2 16,5-3-16,1-2 0,4-2 0,5-5 15,4 1-15,1-3 16,0-1-16,7 0 0,5-2 16,0-3-16,-2-2 0,11 0 15,2 4-15,-5-5 0,-4-1 16,1 0-16,0-1 0,-1 1 0,-3-1 16,-2-3-16,-2-2 0,-3 0 15,-1 0-15,-5 2 16,-4 3-16,-3 2 0</inkml:trace>
  <inkml:trace contextRef="#ctx0" brushRef="#br0" timeOffset="30784.1202">24758 12930 0,'0'0'0,"0"0"0,0 0 0,0 0 15,0 0-15,0 0 0,-6 30 16,6-30-16,-1 25 0,1-25 15,-2 37-15,1-15 0,0 0 16,-2 4-16,-2 4 0,1 6 0,1-2 16,-3 4-16,-3 2 0,0 7 15,2-2-15,-3 3 16,-1 1-16,0 9 0,1-2 0,0 4 16,0 5-16,1 5 0,1-4 15,1 8-15,-1 7 16,1 4-16,3-7 0,-3 15 0,1 2 15,2 18-15,4-11 0,1 1 16,2 2-16,0-10 0,0-7 16,-1-27-16,1-19 0,-2-14 15</inkml:trace>
  <inkml:trace contextRef="#ctx0" brushRef="#br0" timeOffset="38851.6051">24545 8814 0,'0'0'0,"0"0"15,0 0-15,0 0 0,0 0 0,0 0 16,23 3-16,-23-3 0,0 0 16,0 0-16,22 5 0,-22-5 15,0 0-15,28 4 0,-16-1 16,1-2-16,2 1 0,0-1 15,2-2-15,-1-1 0,2 1 0,3 0 16,2 2-16,0-2 16,-1-2-16,9 0 0,1 0 15,-1 1-15,0-2 0,0 2 0,1-1 16,-2 2-16,2-1 0,6 0 16,-3 1-16,0 0 0,0 1 0,0 1 15,2 1-15,0 1 16,-2 1-16,8 0 0,1 2 15,-3-2-15,-3 1 0,4-2 16,2 2-16,-4-3 0,-2-1 0,2-1 16,3-1-16,-3 0 0,-4-1 15,9 0-15,0-1 0,-7 0 16,-5-2-16,1-1 0,0 0 16,-3-2-16,-3 0 0,-6 2 15,-5 2-15,-5 1 0</inkml:trace>
  <inkml:trace contextRef="#ctx0" brushRef="#br0" timeOffset="39918.6469">25091 7964 0,'0'0'0,"0"0"16,0 0-16,0 0 0,0 0 0,0 0 15,0 0-15,-22-10 16,22 10-16,0 0 0,-23-7 15,23 7-15,0 0 0,-25-10 0,17 7 16,-1 0-16,0 1 0,-2 1 16,0 1-16,-2 1 0,-2 0 15,1 1-15,-1 2 0,-1 1 16,0 0-16,-1 1 0,-1 1 16,1 1-16,-2 1 0,-5 2 15,0 1-15,2 0 0,1 0 0,3 0 16,3 0-16,1 1 0,2 1 15,1-2-15,1 2 0,1-1 16,3 0-16,-1 1 0,2-2 16,-1-1-16,2 0 0,0 1 15,2 1-15,0 1 0,0-2 16,0 2-16,0 1 0,1-1 16,0 2-16,1-1 0,0 0 15,1-1-15,2 1 0,-1 0 0,0 1 16,1-2-16,1-1 0,-1 0 15,1 1-15,1-2 0,-1-1 16,2 2-16,0-2 0,2-1 16,0-1-16,2 0 0,1-1 15,1 1-15,0-2 0,-1 1 16,1-2-16,-1 2 0,-1-2 0,1 0 16,2-1-16,2 0 0,-1-1 15,0 0-15,2-3 0,-1 0 16,1-1-16,0-1 0,1 0 15,-1-2-15,0-1 0,2 0 16,3 1-16,0 1 0,0 0 16,-3-1-16,-3 1 0,-1 0 15</inkml:trace>
  <inkml:trace contextRef="#ctx0" brushRef="#br1" timeOffset="43251.4338">25149 6888 0,'0'0'0,"0"0"16,0 0-16,0 0 0,-8-18 0,8 18 15,0 0-15,-14-23 0,9 15 16,-4 1-16,-1-1 0,-2 0 16,-1 1-16,-3 1 0,-1 2 15,-2 2-15,-2 2 0,-9 2 16,-2 3-16,2 2 0,3 1 16,0 2-16,1 3 0,2-2 15,1 0-15,-2 1 0,5-1 16,4-1-16,3 0 0,5-1 15,4-1-15,4-1 0,2-2 0,4 2 16,4 0-16,0-2 0,1 0 16,4-2-16,2-2 0,1 2 15,1 1-15,0 5 0,2 1 16,-3-1-16,-1 0 0,-3 4 16,-4 2-16,-5-1 0,-1 1 15,-5 4-15,-4 2 0,-3 0 0,-3 0 16,-6 6-16,-4 0 15,2-4-15,1-4 0,1-2 16,-1-1-16,3-2 0,0-1 0,4-5 16,3-2-16,1-1 0,1-1 15,6-4-15,0 0 0,3-1 16,1-3-16,5-3 0,3-4 16,3-2-16,3 0 0,3-3 15,3-2-15,6-5 0,0 0 16,3 0-16,2-1 0,-3 2 15,-3 4-15,2-5 0,-3 1 16,-3 2-16,-5 2 0,-3 2 0,-4 1 16,-3 3-16,-2 3 0,-4 3 15,0 1-15,-1 1 0,-1-1 16,0 2-16,1 2 0,-3 1 16,0 0-16,-4 3 0,0 6 15,0 1-15,2 1 0,-1 4 16,-1 3-16,-3 0 0,-1 1 15,2 6-15,0 3 0,2 1 0,0 2 16,-1 7-16,-1 2 16,1-4-16,-1-1 0,2 1 0,1 0 15,-2 4-15,2-4 0,0-2 16,-1-5-16,2-4 0,1-7 0,1-1 16,0 0-16,0-4 15,0-2-15,2-8 0,3-5 16,-1-4-16,2-2 0,-2 1 0,-1 1 15,-1 1-15</inkml:trace>
  <inkml:trace contextRef="#ctx0" brushRef="#br1" timeOffset="43587.3422">25169 6954 0,'0'0'0,"0"0"0,0 0 15,0 0-15,0 0 0,0 0 16,0 0-16,24-10 0,-24 10 0,22-2 16,-22 2-16,31-2 0,-12 4 15,1-1-15,1 2 0,0 0 16,-1-1-16,5 2 0,-2 2 16,-1 1-16,-1 0 0,-3 2 15,-4-1-15,-3 0 0,-2-1 0,-6 0 16,-4 0-16,-3 4 15,-4 2-15,-4 0 0,-3 1 16,-4-1-16,-2-1 0,-3 1 16,-2 0-16,-6 6 0,1 0 0,2-2 15,-1 1-15,4-3 0,4-4 16,6 1-16,3-1 0,6-4 16,6-3-16,0-2 0,0 0 15,0 1-15</inkml:trace>
  <inkml:trace contextRef="#ctx0" brushRef="#br1" timeOffset="43750.1783">25794 7113 0,'0'0'16,"0"0"-16,0 0 0,25 5 0,-25-5 15,0 0-15</inkml:trace>
  <inkml:trace contextRef="#ctx0" brushRef="#br1" timeOffset="44784.8837">30403 7019 0,'0'0'0,"-2"-6"0,0 0 16,0-1-16,1 2 0,-1-4 0,-2 1 15,0 1-15,0 3 0,-4 0 16,-2 2-16,-1 1 0,-2 2 15,-9 3-15,-4 3 0,1 2 16,-1 2-16,0 1 0,1 3 16,2 0-16,2-1 0,0 3 0,3 0 15,7-1-15,6-1 0,3-4 16,5-1-16,1 0 0,4 0 16,0-3-16,1-1 0,2 0 15,3-1-15,0 1 0,1 1 16,1 1-16,0-2 0,-1 2 15,-2 1-15,-1 2 0,-1 1 16,-2-1-16,-1 2 0,-4 0 16,-2 2-16,-3 1 0,-2 0 15,-4-2-15,0-1 0,-2-3 16,-1-3-16,0 1 0,0-1 0,1-2 16,1-1-16,2-1 0,0-1 15,2-2-15,1-2 0,1-2 16,2-1-16,5-2 0,3-2 15,0 2-15,3 1 0,6-7 16,2-3-16,2-1 0,2 0 0,1 0 16,0 0-16,-2 0 0,-2 0 15,2-1-15,-1 2 0,-3 2 16,-4 2-16,-2 2 0,-3 2 16,-2 1-16,-2 1 0,-1 4 15,-1 1-15,0 2 0,-1 3 16,1-1-16,-1 3 0,-1 2 15,0 1-15,0 3 0,1 2 16,-2 4-16,0 2 0,-1 1 16,-2 2-16,0 1 0,-2 1 0,1 3 15,0 2-15,-1 7 16,-1 0-16,1 1 0,1-1 0,-2-1 16,1 0-16,0-1 0,1-2 15,-1 5-15,2-3 0,0-3 16,0-3-16,2-4 0,0-5 15,1-5-15,1-3 0,2-8 16,0-4-16,0 1 0,-1 0 16,1-1-16</inkml:trace>
  <inkml:trace contextRef="#ctx0" brushRef="#br1" timeOffset="45086.399">30501 7097 0,'0'0'16,"0"0"-16,0 0 0,0 0 16,0 0-16,0 0 0,-5-19 0,5 19 15,0 0-15,0 0 0,22 5 16,-22-5-16,23 9 0,-23-9 16,29 13-16,-29-13 0,37 17 15,-19-7-15,0 0 0,3 1 16,-2 1-16,-3 0 0,0-1 15,-4-2-15,-3 0 0,-3 0 16,-3 1-16,-1 0 0,-5 1 0,-4 0 16,-7 2-16,-4 2 0,-4-1 15,-6 3-15,-3 1 0,-2 1 16,-1 0-16,-6 1 0,3-2 16,7-4-16,6-3 0,4-1 15</inkml:trace>
  <inkml:trace contextRef="#ctx0" brushRef="#br1" timeOffset="45271.2099">30646 7156 0,'0'0'15,"0"0"-15,0 0 0,0 0 0,-3 29 16,3-29-16,0 0 16,-3 26-16</inkml:trace>
  <inkml:trace contextRef="#ctx0" brushRef="#br1" timeOffset="46902.0347">19752 10211 0,'0'0'16,"0"0"-16,0 0 0,0 0 0,-26 8 15,17-4-15,0 1 0,-1 1 16,0 2-16,-1 3 0,-1 1 16,-1 1-16,1 2 0,-2 6 15,1 0-15,0-1 0,-1 0 16,2 2-16,1 3 0,3-1 15,3 1-15,-1 7 0,2 0 16,0-2-16,0-2 0,5-3 16,5 0-16,1-5 0,-1-2 0,3-5 15,0-3-15,2 0 0,1-2 16,2-4-16,3-2 0,-1-3 16,1-2-16,0-3 0,1-2 15,1-3-15,0-1 0,2-5 16,1-3-16,-1 0 0,-2 1 0,1-5 15,0-2-15,-1 1 16,-2-2-16,3-7 0,-2-2 16,-4 2-16,-2 3 0,-5-1 0,-4 0 15,-2 3-15,-2 2 0,-2 4 16,-1 2-16,-2 3 0,-2 2 16,1 2-16,-2 2 0,-1 5 15,0 3-15,-1 3 0,-3 3 16,-1 3-16,1 1 0,-1 7 15,-2 5-15,3 5 0,-1 3 0,4-4 16,3-5-16,0-2 0</inkml:trace>
  <inkml:trace contextRef="#ctx0" brushRef="#br1" timeOffset="47385.289">19984 10600 0,'0'0'0,"0"0"0,0 0 0,0 0 16,0 0-16,0 0 0,23-2 16,-23 2-16,0 0 0,31-2 15,-31 2-15,29 1 0,-16 1 0,3-1 16,0 2-16,1-1 15,-2 1-15,-2 1 0,1 1 16,-3 1-16,-1 0 0,-2 4 16,1 2-16,-3 0 0,-3-1 0,-2 8 15,-3 2-15,-1 1 16,-3-3-16,-2 3 0,-2 1 16,2-1-16,-1 0 0,-1-2 0,-1-2 15,2-1-15,1-4 0,2 1 16,0-4-16,3-3 0,1-1 15,3-2-15,2 0 0,2-1 0,0-1 16,5 0-16,3 1 16,0-2-16,1-2 0,2-2 15,4-1-15,0-1 0,0 2 0,0-2 16,2-2-16,-1 2 0,-2 0 16,7-1-16,-1 1 0,0 0 15,1 0-15,0 1 0,2 2 16,-2-2-16,0-1 0,-5 1 15,-5 1-15,-3 1 0</inkml:trace>
  <inkml:trace contextRef="#ctx0" brushRef="#br1" timeOffset="48051.8764">22320 10090 0,'0'0'0,"0"0"0,0 0 0,0 0 0,0 0 16,0 0-16,0 0 15,29 6-15,-29-6 0,0 0 16,33 3-16,-33-3 0,34 7 16,-15-2-16,0 1 0,0 1 15,0 1-15,1 1 0,1 1 16,3 3-16,-2-1 0,-1 4 0,-1 1 16,-3 0-16,-3 1 0,-3 5 15,-3 3-15,-5 0 0,-3 0 0,-8 13 16,-5 3-16,-2 0 15,-3-3-15,-8 10 0,-5 2 16,0-7-16,0-6 0,-2 4 16,2-2-16,7-10 0,4-6 0,5-8 15,3-6-15,4-1 0,3-4 16,8 3-16,4 0 0,3-3 16,2-1-16,10-3 0,7-1 15,0-5-15,-1-2 0,9-3 16,5 1-16,3-2 0,4-1 15,8 1-15,3-1 0,5-1 16,-4 0-16,3 2 0,3-1 16,4-3-16,-7 0 0,-18 2 0,-13 4 15,-9 4-15</inkml:trace>
  <inkml:trace contextRef="#ctx0" brushRef="#br1" timeOffset="48601.335">24210 9967 0,'0'0'0,"0"0"0,0 0 15,0 0-15,0 0 0,28 9 0,-28-9 16,19 11-16,-19-11 0,25 15 16,-10-6-16,2 1 0,1 0 15,2 1-15,0 0 0,0 0 16,-1 1-16,7 2 0,2 2 16,-3-1-16,-2-3 0,0 2 15,-1 1-15,0-1 0,2 2 0,1 5 16,-3-1-16,-4 0 15,-5-1-15,-4 2 0,-3 2 16,-3 1-16,-5 0 0,-6 2 16,-7 1-16,2-3 0,0-1 0,-4 2 15,-3 2-15,1-3 0,0-2 16,-1 1-16,2-2 0,3-3 16,2-3-16,3-1 0,2-3 15,4-3-15,0-1 0,7 1 16,2 1-16,2-1 0,1 0 15,5-1-15,1-2 0,-1-3 0,2 1 16,2-2-16,3-1 16,2-2-16,2-2 0,7-3 15,1 1-15,1 0 0,1 2 0,2-3 16,1-1-16,0 1 0,-1-1 16,7-2-16,-1 0 0,-9 1 15,-8 3-15,-5 0 0</inkml:trace>
  <inkml:trace contextRef="#ctx0" brushRef="#br1" timeOffset="48765.0311">25373 10572 0,'0'0'0,"0"0"16,0 0-16,0 0 0,0 0 0,0 0 15,16 20-15,-16-20 0,0 0 16,17 16-16</inkml:trace>
  <inkml:trace contextRef="#ctx0" brushRef="#br1" timeOffset="49998.3395">27524 14318 0,'0'0'0,"0"0"0,0 0 15,0 0-15,0 0 0,-19 28 16,19-28-16,-12 33 15,8-20-15,-1-1 0</inkml:trace>
  <inkml:trace contextRef="#ctx0" brushRef="#br1" timeOffset="51503.2082">26362 16126 0,'0'0'0,"0"0"16,0 0-16,0 0 0,0 0 0,0 0 15,0 0 1,0 0-16,0 0 0,0 0 0,0 0 15,10 24-15,-10-24 0,0 0 16,13 20-16,-13-20 0,12 22 0,-4-10 16,1 2-16,1 0 15,2 1-15,0 3 0,1 1 16,-1 0-16,1 0 0,3 6 16,3 1-16,-3-1 0,-1 0 0,-1-3 15,1-1-15,1-3 0,-1 0 16,4 2-16,-2-2 0,-2-3 15,0-1-15,1 0 0,0-3 16,-1-3-16,0 1 0,1-5 16,0-3-16,1-1 0,-2-1 0,2-5 15,0-2-15,3-5 16,1-4-16,4-9 0,1-4 16,-1-3-16,-1-3 0,1-5 0,-2-5 15,8-8-15,2-1 0,-1-1 16,0-2-16,5-7 0,0 2 15,1-6-15,-3 4 0,-3 4 16,-2 3-16,8-13 0,2-2 16,12-16-16,-4 10 0,-2-2 15,-2-2-15,-4 9 0,-3 9 0,5 0 16,4 3-16,-5-1 16,-3 0-16,3 1 0,2 0 15,-5 8-15,-3 7 0,-4 5 0,-3 3 16,-2 1-16,0-1 0,-7 3 15,-3 1-15,-1 8 0,1 5 16,-2 4-16,-1 3 0,-1 4 16,-1 1-16,-6 2 0,-4 0 15,0 1-15,-1 1 0,2 6 16,2 0-16,-4 0 0,0 0 0,0-3 16,0 3-16,1-2 0,-1 2 15,0 0-15,0 0 16,0 0-16,2 1 0,-2-1 15,0 0-15,0 0 0,0 0 0,0 0 16,0 0-16,-2 1 0,2-1 16,-2 1-16,2-1 0,-3 1 15,3-1-15,0 0 0,-1 4 16,1-2-16,1 1 0,-2 2 16,-2-1-16,0 0 0,0 0 0,1 1 15,0-1-15,1 1 0,0 1 16,0-1-16,0-1 15,-1-1-15,2 0 0,0 0 0</inkml:trace>
  <inkml:trace contextRef="#ctx0" brushRef="#br1" timeOffset="52660.192">27278 12605 0,'0'0'0,"0"0"0,0 0 0,0 0 16,-23-4-16,23 4 0,0 0 15,0 0-15,-24-1 0,24 1 16,0 0-16,-12-2 0,9 4 15,2 2-15,0 1 0,1 2 16,1-1-16,4 2 0,2 1 16,0-2-16,0 0 0,-2-2 0</inkml:trace>
  <inkml:trace contextRef="#ctx0" brushRef="#br1" timeOffset="53184.9959">26548 16068 0,'0'0'0,"0"0"0,0 0 15,0 0-15,1-31 0,-1 31 0,0 0 16,0-26-16</inkml:trace>
  <inkml:trace contextRef="#ctx0" brushRef="#br1" timeOffset="53747.4468">26458 12821 0,'0'0'0,"0"0"0,0 0 16,0 0-16,0 0 0,0 0 15,-2 19-15,2-19 0,0 0 16,13 22-16,-13-22 0,0 0 15</inkml:trace>
  <inkml:trace contextRef="#ctx0" brushRef="#br1" timeOffset="54365.2784">26274 16402 0,'0'0'0,"0"0"15,0 0-15,0 0 0,0 0 0,0 0 16,0 0-16,0 0 0,0 0 16,0 0-16,0 0 0,0 0 15,16-14-15,-16 14 0,18-26 16,-18 26-16,14-25 0,-14 25 15</inkml:trace>
  <inkml:trace contextRef="#ctx0" brushRef="#br1" timeOffset="54942.7506">27535 12998 0,'0'0'15,"0"0"-15,0 0 0,0 0 16,0 0-16,0 0 0,0 0 16,0 0-16,0 0 0,0 0 0,0 0 15,0 0-15,0 0 0,0 0 16,0 0-16,0 0 0</inkml:trace>
  <inkml:trace contextRef="#ctx0" brushRef="#br1" timeOffset="55417.9928">26703 15461 0,'0'0'0,"0"0"16,0 0-16,0 0 0,0 0 0,31-20 16,-31 20-16,26-23 0,-26 23 15,21-18-15</inkml:trace>
  <inkml:trace contextRef="#ctx0" brushRef="#br1" timeOffset="55756.8408">27279 14045 0,'0'0'0,"0"0"16,0 0-16,0 0 0,0 0 0,0 0 15,0 0-15,0 0 16</inkml:trace>
  <inkml:trace contextRef="#ctx0" brushRef="#br1" timeOffset="56069.8127">27067 14375 0,'0'0'16,"0"0"-16,0 0 0,0 0 0,0 0 15,0 0-15,0 0 0,0 0 16,14 18-16,-14-18 0</inkml:trace>
  <inkml:trace contextRef="#ctx0" brushRef="#br1" timeOffset="56382.0978">26517 15593 0,'0'0'16,"3"5"-16,1-2 0,2-2 15,0-2-15,0 0 0,-2 0 16,1 0-16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11"/>
    </inkml:context>
    <inkml:brush xml:id="br0">
      <inkml:brushProperty name="width" value="0.05759" units="cm"/>
      <inkml:brushProperty name="height" value="0.05759" units="cm"/>
      <inkml:brushProperty name="color" value="#00BFF3"/>
    </inkml:brush>
  </inkml:definitions>
  <inkml:trace contextRef="#ctx0" brushRef="#br0">59590 6488 382,'-8'-15'30,"2"2"0,1 3-1,1 1-1,-2 0 0,-2 0-1,-4-1-1,-2-1 0,-1 0-3,1 0-2,1 2-4,1 1-2,-1 0-3,0 2-1,-1 1 0,-1 0-1,-1 1-1,2 0 0,1 0-1,1 0 1,0 0-1,0 1-1,0-1-1,1 0-1,-2 0-1,0 2 0,-1 0-2,-1 2 0,-2 0 0,-1 2-2,-3 0 0,-1 2-1,-2 1 1,1 1 0,-1 3 2,1 2 1,-1 1 0,1 0 1,-1-1 0,1 1 0,-1 0 0,3 0 1,0-1-1,0 1 0,2 0 0,1 0 1,1-1-1,1 1 1,1 0 1,1 1-1,0 2 0,2 0 0,0 1 0,1-1-2,-1 1 0,0 0-1,1-1-1,2 1 1,3 0-2,1-1 1,0 1 0,0 0 0,-1-1 1,-2 1 2,1 0-1,1-1 0,0 1 0,2 0 0,0-1 0,2 1 0,0 0-1,2-1 1,0 1-1,0-1 0,0 1 0,0 0 0,1 0 1,2 1-1,2 1 1,2 1-1,1 1 1,1-1-1,2 1 0,0 0 0,1-2-1,1 1 1,1-2-1,2-1 0,-1-1 1,-1-1-1,-1-1 0,-1 0-1,1-2 2,0 1-1,1 0 0,1 0 1,1-1-1,0-1 2,-1 0 0,1-2 0,0-1 0,-1 0 0,1-2-1,0 0 0,-1-2-1,1 1 0,0 0 0,-1 0 1,2 0-1,3 0 1,4 0-1,2 0 1,-1-1-1,-2-1 0,-3 0-1,-2-1 0,-2-2 0,1-1-1,1 0 0,1-1-1,0-2-1,-1 0 1,-1-1-1,0-2 0,-2-1 0,1-1 0,0-3 1,-1-2-1,1 0 1,0-1-1,-1 0-2,1 1-1,0-2 0,-1-4 1,1-2 0,0-2 0,-1-3 1,-1 1 1,-1-1 0,0 1 1,-3-1 0,1 1 0,-2 0 0,0-1 0,-2 1 0,-1 1 0,-1 1 0,0 2 0,-1-1 1,0 2 0,0 1 0,0 1 1,-1 1-1,-1-1 1,0 0 0,-1 1-1,-2 0 0,-1 1 1,0 1-1,-1 1 0,-1-1 0,0 0 0,0-1 1,0-1-1,-1 0 1,-2 1-1,-1 1 1,-3 1 0,-2 0 1,0 2 0,-1 1 0,-1 1 1,-2 1 0,-1 2-2,-3 2 0,-1 2-1,-2 1-3,-2 1-2,0-1-4,0 0-2,-3 2-6,-1 6-6,-2 4-6,-2 5-8,-2 4-2,1 3-1,0 3 0,0 3 0,2 0 0,7-5-2,5-3-1,7-4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13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31966 11490 469,'-7'-8'-25,"2"0"18,2 0 19,2 1 18,2 0 8,4 2-1,2 2-1,4 2-1,-1 3-3,1 4-3,-2 3-2,0 5-4,-1 3-2,1 1 0,2 3 0,0 2 0,0-1-1,-1 0-2,0-1-2,-2 0-1,0-2-2,0 1-1,0-1 0,-1 1-1,1-2-1,0-1-2,0-2 0,0-2-1,0-3-2,1-1-1,2-2-2,0-2-2,0-2 1,1-1 0,0 0 1,0-1 1,0-3 1,1-2-1,1-4-1,2-2 0,2-7-2,8-11-1,7-11-2,7-10-2,6-8-4,6-3-7,6-5-7,6-3-7,-2 1-2,-5 8 5,-8 8 4,-6 8 4,-7 6-6,-6 6-17,-5 4-17,-6 5-17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3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64065 2350 511,'-9'18'146,"-2"5"-35,-2 5-32,-1 5-34,-3 2-18,0 0-5,-1 0-4,-1 1-5,0-1-3,1 0-2,1 0-3,1 1-2,0-1-1,-2 2-3,0 1-1,-1 1-1,0-2-3,1 0-3,1-3-2,1-1-3,1-4-3,2-2-2,3-3-1,1-3-3,4-6-7,6-8-13,6-10-12,6-8-12,1-4-1,-1 1 11,-2 1 11,-2 0 11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4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64157 2283 491,'-7'-6'9,"2"4"17,2 4 17,2 4 18,2 3 2,0 3-11,2 3-13,0 4-12,0 2-6,0 2-1,-2 4 0,0 3-2,-1 2 0,0 1-2,0 1 0,0 0-2,0 2-1,0 3-2,0 1-3,0 2-1,0 0-2,0-2-4,0-2-2,0-1-2,0-3-4,0-2-3,0-2-3,0-1-3,0-4-7,0-3-10,0-5-10,0-3-10,-2-5-4,-2-6 2,-4-6 2,-2-6 3,-2-3 4,-3-2 7,-2 0 7,-1-1 6,-3 1 6,-1 3 4,-3 2 5,-1 4 5,-1 1 2,3 0 0,1 0 2,3 1 1,1-2 2,1-1 6,1 0 3,1-1 6,1-1 2,2 0-1,2 1 0,3-1-1,1 0 1,2 0 3,2 0 2,2 0 2,3 1 1,4-1-2,4 0-2,3 0-3,4 0 0,1 0-1,3 1-1,2-1 0,0 1-2,2 2 1,1 2-1,1 2-1,0 0-1,1 0-3,-1-2-2,1 0-3,-2-1-8,-1 0-16,-3 0-15,-1 1-16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4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65960 2046 482,'-15'-8'3,"4"2"6,3 1 5,2 0 7,3 4 6,0 6 4,2 6 7,1 6 4,0 3 1,0 3-6,0 1-4,0 3-7,-1 2-2,-1 4-2,0 4-2,-1 5 0,-2 1-3,0 3-1,-1 2-1,-2 3-2,1-2-1,1-3-2,0-2-2,2-3-1,0-4-2,2-4-2,0-4-2,2-3-1,0-4-3,2-1-1,0-3-2,2-1-2,3-4-4,7-6-10,7-6-8,7-6-9,4-5-4,-1-6 0,0-4 0,1-5 1,-1-3 0,2-1 1,1 0-1,1-2 1,-4 2 2,-6 7 7,-7 5 5,-6 7 6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4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66759 3377 636,'-25'-8'60,"11"2"-6,12 1-6,12 0-5,8 1-5,5 0-5,5 0-4,5 1-5,3-2-6,0 0-6,2-2-8,1 0-5,-2 0-3,-2 0 2,-3 2 3,-3 1 2,-3 0-3,-1 2-10,-3 0-10,-1 2-9,-3-1-11,-3 0-10,-3-2-11,-2 0-11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5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67641 2309 558,'-15'-15'3,"2"4"8,3 3 7,1 3 8,2 2 6,2 3 6,2 4 5,2 2 5,1 4 0,0 4-7,0 3-7,0 5-7,0 6-5,-2 10-4,-1 10-3,0 10-4,-1 5-5,-2-1-6,0 1-8,-1 0-7,-1-2-3,0-3 2,0-3 0,1-3 1,0-6 3,2-10 1,2-9 3,2-10 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5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70159 2624 541,'-2'-11'44,"0"10"9,-3 10 7,-2 10 8,-2 6-3,-2 4-13,-2 5-13,-1 3-14,-2 2-8,-1 0-4,-2 0-3,1 1-5,-1-3-1,0-2-2,2-3-1,1-3 0,2-4-8,3-3-10,2-5-13,4-3-11,2-5-11,2-6-7,2-6-9,2-6-8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27175 52181,'0'-31,"-16"47,1-1,-9 32,1 0,7 16,1 0,7-16,0 0,8-8,0 0,16-15,-1-1,9-15,-1 0,-15-8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5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70550 2588 533,'8'-11'25,"2"10"15,0 10 17,1 9 16,0 7 2,-2 1-14,-3 3-14,-1 1-14,-1 0-9,0-1-7,0-3-7,0-1-5,0-3-6,0-1-2,0-3-2,0-1-3,0-3-1,2-1-1,0-2 0,1-2-1,2-4 2,2-2 4,2-6 4,1-2 3,3-7 2,1-7 2,3-9 1,2-7 2,-1-6-1,0-2-2,-1-4-1,0-2-1,-3 0-2,-1 4 1,-2 4-1,-3 4 0,-1 4 0,-2 5 0,-2 5 1,-2 5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6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72307 2709 427,'-7'-24'5,"1"3"8,0 0 9,2 1 9,0 1 2,0 4-4,0 3-5,0 3-4,-2 2-3,-3 4-1,-5 2 0,-4 4-2,-1 3-1,-1 4-2,0 3-2,1 5-2,-1 2-1,1 3 0,-1 1-1,1 3-1,0-1 0,0 0 2,2-1 0,1 0 1,1-2 0,3 0 0,1 1 1,2-1-1,2-1-1,0-3-2,2-3-2,1-2-3,3-4-4,7-1-5,7-2-7,8-2-6,4-5-2,2-6-1,4-7 1,3-7-1,0-3 3,-3 1 2,-3 1 3,-3 1 3,-3 1 3,-3 3 2,-3 1 2,-3 2 3,-3 4 11,-2 6 17,-4 6 19,-2 6 17,-2 3 3,0 0-14,0-1-14,0 1-14,2 0-13,4 0-11,3-1-12,5 1-11,2-3-6,1-4 0,2-6 0,0-4 0,1-5 2,1-3 3,1-5 3,1-4 4,-1-1 2,-1 0 3,-3-1 0,-1 1 3,-3 0 1,-2 2 5,-4 3 2,-3 1 4,-2 3 9,0 1 16,-1 2 17,-2 2 15,0 4 4,-2 4-9,-1 6-8,0 4-8,-2 4-6,-2 1-1,-1 3-3,-3 2-3,0 1-1,0 1-2,2 1-3,1 1-1,1 0-2,2-1-2,2-1-2,2-1-1,1-1-2,0-1-1,0-1-2,0-1-1,3-1-7,6-1-10,5 0-11,7-2-11,2-3-4,-1-6 3,-1-6 2,-1-6 3,-1-4 3,-1-3 4,0-3 4,-2-3 3,-1-4 4,-1-5 1,-1-5 1,0-4 3,-3-1 2,-3 5 5,-2 5 4,-4 6 4,-1 2 4,0 2 2,0 3 3,0 1 2,0 2 3,0 1 4,0 1 4,0 1 3,1 0 0,4 2-8,2 1-5,4 1-7,1 0-5,1 2-1,1 0-3,2 2-1,-1 1-1,1 2 0,0 2 0,-1 2 1,0 2 1,-3 4 1,-1 2 1,-2 3 0,-2 3 2,-2 1 1,-2 3 1,-2 1 2,-1 3-1,0 1-1,0 3-1,0 1-2,-2 1 0,-2-2 1,-4 0 0,-2-1 1,-2-2-2,1-3-5,-1-3-4,0-3-5,5-4-9,7-8-11,7-7-12,9-6-12,2-3-1,-3 1 10,-3 0 11,-2 2 10,-1 0 7,3 0 3,4 1 3,2-1 2,0 0 3,-3 0 2,-3 0 3,-2 1 2,-3-1 1,1 2-2,0 0-2,0 2 0,0 0-5,0 0-5,-1 0-5,1 0-5,-1 0-2,-2-2 3,-2 0 4,-2-1 2,-1-1 2,2 0 0,0 0 0,2 1-1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7"/>
    </inkml:context>
    <inkml:brush xml:id="br0">
      <inkml:brushProperty name="width" value="0.05715" units="cm"/>
      <inkml:brushProperty name="height" value="0.05715" units="cm"/>
      <inkml:brushProperty name="color" value="#00BFF3"/>
    </inkml:brush>
  </inkml:definitions>
  <inkml:trace contextRef="#ctx0" brushRef="#br0">76081 2100 384,'0'-16'3,"0"2"3,0 1 5,0 1 4,0 2 10,0 6 18,0 4 16,0 6 16,0 5 3,0 5-13,0 7-12,0 5-12,0 5-9,0 5-5,0 3-5,0 4-5,-1 4-3,0 4-3,-2 3-2,0 5-2,-1 1-5,0-1-7,0 0-8,1-2-7,-1 1-9,2 1-10,0 3-9,2 2-10,0-6-2,0-11 6,0-12 5,0-11 5,0-7 3,0-3 0,0-1 0,0-2-1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8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82266 3210 557,'-12'-1'26,"8"-1"4,8 0 4,8-1 4,4-1-1,3 0-3,2 0-5,1 0-5,3 1-2,5 0-4,3 2-1,5 0-4,3 1-1,4 0 1,4 0 0,4 0 1,2 0 0,3-2-1,2 0 1,2-1-1,2-1-3,5 2-6,4 0-4,3 2-7,-1 0-2,-5 0 1,-6 0-1,-6 0 1,0 0-3,7 0-3,7 0-4,7 0-5,1-2-1,-5 0 0,-5-3 0,-5-2 1,-6-1 0,-6 2 0,-8 1-1,-6 1 0,-6 0 0,-5 2-1,-5 0-1,-5 2-1,-5-2-1,-5 0 2,-4-3 0,-6-2 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29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87811 1950 501,'38'1'94,"-3"4"-17,-4 2-18,-2 3-17,0 3-10,3 0-4,3 1-4,3 1-5,1 1-1,0 0-3,0-1-1,0 1-1,0 0-2,-1 1 0,-2 1-2,0 1-1,-2 0-1,-3-1-1,-3-1-1,-3 0-2,-4-3-1,-3-1-1,-5-2-1,-3-2-1,-7 2-1,-11 9-3,-12 7-2,-9 9-2,-11 1-3,-7 0-4,-7-3-3,-9-2-3,-8 0-7,-7-1-11,-8 0-10,-8 1-10,4-4-3,19-4 5,17-5 7,18-4 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64631 10613 999,'-14'-2'-5,"5"-2"-12,3-4-11,4-2-12,2-1-1,0 1 8,0 0 9,0 2 9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2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64615 10392 573,'7'-3'31,"-2"8"8,-3 9 9,0 10 8,-2 3 0,0 0-11,0 1-10,0-1-10,0 0-5,0 1-2,0-1-1,0 1-2,0 0-2,0 2-6,0 3-6,0 1-4,-1 0-6,0-2-6,-2-1-5,0-3-6,-1-2-4,0-3-2,0-3-3,1-3-2,-1-4-3,2-6-3,0-6-3,2-6-4,0-3 3,2 0 9,0 1 9,2-1 10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2"/>
    </inkml:context>
    <inkml:brush xml:id="br0">
      <inkml:brushProperty name="width" value="0.03056" units="cm"/>
      <inkml:brushProperty name="height" value="0.03056" units="cm"/>
      <inkml:brushProperty name="color" value="#00BFF3"/>
    </inkml:brush>
  </inkml:definitions>
  <inkml:trace contextRef="#ctx0" brushRef="#br0">64800 11266 719,'8'-7'101,"0"2"-23,-1 2-25,1 2-23,1 1-16,4 2-9,2 0-9,3 2-8,0-1-9,-3-1-8,-3 0-9,-2-1-8,-4-3-3,-3 0 2,-2-3 3,-4-2 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2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65397 9850 511,'0'-26'9,"0"10"19,0 12 18,0 11 19,0 5 3,0 3-12,0 1-12,0 3-13,0 2-7,0 1-2,0 3-2,0 1-3,-1 2-2,0 3-2,-2 1-3,0 3-1,-1 0-3,2 0-2,0 0-2,2 0-3,0 2-3,-2 5-2,-1 3-3,0 4-2,-1-2-2,1-6 0,-1-7-1,0-7 0,0-5-4,2 0-7,0-1-8,2 0-7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3"/>
    </inkml:context>
    <inkml:brush xml:id="br0">
      <inkml:brushProperty name="width" value="0.03196" units="cm"/>
      <inkml:brushProperty name="height" value="0.03196" units="cm"/>
      <inkml:brushProperty name="color" value="#00BFF3"/>
    </inkml:brush>
  </inkml:definitions>
  <inkml:trace contextRef="#ctx0" brushRef="#br0">65600 10892 688,'8'-9'0,"2"-1"0,0-3 0,1-2 0,0 2 3,-1 3 7,0 4 7,-2 4 6,0 1 6,2 0 4,0-2 5,1 0 5,0 2-3,0 6-8,-2 6-10,-1 6-9,-1 4-6,-2 5-6,-2 3-3,-2 4-5,-3 2-2,-4-2 3,-4 0 1,-3-1 3,-2-3 0,2-3-2,3-5-2,1-3-2,1-4 1,2-1 2,1-2 3,0-2 3,5-4 2,6-6 2,7-6 1,8-6 3,2-5-4,2-5-9,1-5-8,1-4-9,-1-3-7,-3 1-5,-3 1-4,-3 2-5,-2 0-1,-3 1 4,-1 1 3,-2 1 4,-2 3 4,0 3 5,-2 4 4,0 5 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27994 52547,'0'-16,"0"8,0 1,0 14,0 1,-8 16,0-1,-15 16,-1 0,9-7,-1-1,16-8,0 1,0-1,0 1,31-24,1 0,7-24,0 1,-8-16,0 0,-15-8,0 0,-24 16,0-1,-23 17,-1-1,1 24,0 0,15 23,1 0,15-23,0 0,-8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3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67027 9640 494,'7'-19'36,"-2"10"7,-3 10 9,0 10 8,-2 5-1,0 3-11,0 2-9,0 1-11,0 2-6,0 1-3,0 1-3,0 1-3,-1 2-1,-1 2 0,0 4 1,-1 3-1,-1 3-1,0 4-4,0 4-3,0 4-5,-1 0-3,0-1-3,-1-2-4,-1-2-3,0-3-4,2-4-2,2-4-3,2-3-3,0-4-1,0-4-2,-2-2 0,0-2-1,-2-6-2,0-3-3,-1-6-2,-1-4-3,0-7 1,2-8 5,2-8 6,2-7 4,1-2 5,0 5 3,0 5 4,0 5 4,-1 1 1,0 0-1,-2-1 0,0-1-2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3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66924 9485 632,'0'-35'19,"0"7"3,0 9 2,0 7 3,-2 8 4,0 8 6,-3 8 6,-2 7 7,-1 4-4,-2-1-11,0-1-13,-1-1-11,-2 0-10,0 1-9,-1 1-8,-1 1-7,1-2-4,2-3 3,4-4 3,3-4 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4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67400 9600 516,'22'14'107,"-3"-1"-19,-3-2-19,-3-2-18,0-1-13,0 2-7,1 0-5,1 1-6,0 0-3,-1 0-3,-1-2-2,0 0-1,-5-3-14,-6-3-22,-8-2-23,-6-4-23,-3-1-9,3 1 6,1-1 5,2 0 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7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70513 9000 606,'-7'9'14,"2"3"5,2 4 4,2 2 5,1 1 1,2-1-4,0-1-2,2-1-3,1-1-3,1-2-2,3-3-4,2-1-3,2-2-2,3-2-3,3-2-2,4-2-4,1-2-2,2-2 0,3-2-2,1-2-2,-1 0 1,-5 1 0,-5 0 1,-4 2 1,-5 1 0,-3 4-1,-3 2-1,-2 4 0,-4 1 0,-4 1 2,-4 2 1,-3 0 1,-4 1 2,-2 1-1,-1 1 2,-3 2 0,0-1-1,-1 1 1,1 0-1,-1-1-1,2 0 1,1-2 0,3-3 1,1-1 0,2-1 1,2-2 1,3-1 1,1 0 2,1-1 1,2 2 2,1 0 2,1 1 1,1 1 1,3-2 0,4-1 0,2 0 1,1 0-1,-2 1-2,-2 3-2,-2 2-2,-1 2-1,0 1-1,0 3 0,0 2 0,-1-1-1,0-1-2,-2-2 0,0-2-1,0-3-1,0 1-1,2-2-2,0 0-2,3-5-5,4-6-11,4-8-10,4-6-11,1-4-1,1-1 6,0-1 7,-1-1 6,1 0 6,2 1 5,0 1 5,1 1 4,0 1 5,1 2 4,-1 3 4,1 1 3,0 1 3,-1 1 1,1-1 1,0 0 1,-3 2 3,-1 2 2,-4 4 3,-3 3 4,-1 2-1,-2 1-4,-1 3-3,0 2-5,-2 2-2,-1 2-1,0 2-2,-1 1-1,-4 2-2,-2 2-4,-5 0-4,-4 1-3,-3 1-2,-1 1-3,-3 1-1,-1 1-3,-1 1 0,3-1 1,1 1 0,3-1 1,0-1 1,0-3 1,1-3 1,-1-2 0,2-4 3,2 1 3,4-2 3,3 0 4,3-4 1,4-5 0,3-4 0,5-5 0,3-4-3,0 0-5,1-1-6,1-1-6,0-1-3,-2 1 0,-3-1 0,-1 0 0,-1 0-1,-2-1 0,-1-1-1,0-1-2,-2 0 2,-2 2 3,-2 3 3,-2 1 3,-2 2 4,0 2 3,-1 3 4,-2 1 4,1 1 2,1 0 2,0 0 0,2 0 1,0 2 6,0 4 9,0 4 10,0 4 10,-1 3 1,0 3-8,-1 3-7,-1 3-8,-1 0-6,2-3-3,1-3-2,0-2-5,0-1-1,-2 3-2,-2 3-1,-1 3-1,-3 3-1,0 3-1,-1 3-1,-1 3-1,-1-1-1,1-2-1,-1-3-2,0-3-1,3-3-3,3-3-1,4-3-2,4-2-2,5-9-6,6-10-12,5-13-10,7-11-12,2-6 1,-1 1 12,-1 1 12,-1 2 12,-1 1 7,-3 5 4,-1 3 3,-2 5 3,-3 2 3,-1 2 3,-2 2 3,-2 3 3,0 1 8,0 2 10,1 2 12,2 2 11,-2 3 2,-1 4-9,-2 4-9,-2 3-9,-1 4-5,-2 1-3,0 3-2,-1 2-3,-2 0 0,2 1-2,-1-1 0,0 1 0,0-2-1,2-1-1,0-3-1,2-1 0,2-3-1,6-1 0,4-2-1,5-2 0,4-2-2,1-2-3,3-3-2,1 0-4,0-3-2,-1-1 0,-2 0-1,-3-1 0,-2-1-4,-3 0-6,-2 0-7,-4 0-7,-2-1-8,-2 0-10,-3-1-8,0-1-10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7"/>
    </inkml:context>
    <inkml:brush xml:id="br0">
      <inkml:brushProperty name="width" value="0.02867" units="cm"/>
      <inkml:brushProperty name="height" value="0.02867" units="cm"/>
      <inkml:brushProperty name="color" value="#00BFF3"/>
    </inkml:brush>
  </inkml:definitions>
  <inkml:trace contextRef="#ctx0" brushRef="#br0">71850 11050 767,'16'15'84,"1"-1"-19,1-1-21,1-1-19,0-1-13,-1 0-9,-1-2-9,0-1-7,-3 0-12,-1-2-13,-2-1-14,-2 0-14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8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69584 10744 563,'-8'-8'2,"-2"2"1,0 1 4,-1 0 2,1 3 5,6 4 6,4 4 7,6 4 6,1 5 3,-1 7-3,0 7-2,-2 7-2,1 2-2,0 0-4,1-2-2,2 0-3,0-2-2,2-1-2,0-3-2,1-2-2,2-2 0,3-3 0,3-3 1,4-3 2,2-2-6,5-2-9,3-3-10,4-1-10,2-1-5,0-2 0,1-1 1,-1 0 0,0-2-2,0-1-3,0 0-5,1-1-5,-3-1 0,-4 0 2,-4 0 3,-3 0 1,-5-1 5,-3-1 3,-4 0 5,-4-1 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9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72765 9861 536,'0'38'88,"0"-2"-19,0-2-20,0-1-21,0-2-11,-2 1-5,0-1-4,-1 0-4,-1-2-3,2-3 1,0-5 0,2-3 0,2-5-3,7-7-7,6-5-5,6-5-7,2-6-2,-1-2 0,-1-3 1,-1-3 1,-1-1 0,1 1 1,0 0 1,-1 2 0,0 1 2,-3 1-1,-1 1 1,-2 1 1,-2 0 0,-2 0 0,-3 0 0,-1 1 1,0-2 1,0 0 3,1-1 3,2-1 3,-1 0 0,-1 1 0,0 0-2,-2 2-1,0 1 5,0 1 10,0 0 9,0 2 11,0 2 10,0 4 10,0 4 10,0 4 10,-1 3-1,-1 1-13,0 3-11,-1 2-12,-1 2-7,0 3-4,0 3-2,0 3-4,0 1-2,0-1-4,0-1-3,0-1-3,0-2-2,0-1-3,0-3-3,0-1-1,-3-8-13,-2-12-23,-5-13-21,-4-13-22,-1-6-3,1 0 16,1-1 17,0 1 16,2 1 13,1 1 7,0 3 8,2 2 8,1 3 5,0 5 5,2 4 5,1 6 4,0 3 1,0 1 0,0 0 0,0 2-2,0 4 8,0 8 12,0 7 14,0 9 13,0 3 2,1 1-12,-2-1-10,2 1-12,-1-2-6,2 0-3,0-1-2,2-1-3,0 1-3,0 3-5,0 3-3,0 3-4,0 1-5,0 2-3,0 0-4,0 2-4,-1-3-3,0-5-2,-2-7-1,0-5-2,-2-9-2,-2-9-4,-2-9-3,-1-11-4,-1-7 1,2-5 5,2-4 4,2-6 4,2 1 5,0 8 3,2 6 5,0 7 3,0 8 8,-4 10 14,-2 10 13,-3 9 13,-2 6 2,0 1-7,0 1-8,1 1-7,-2 0-5,0 1-2,-1-1-2,-1 1-2,0-3-1,2-1-2,3-4-2,1-3 0,3-2-2,6 1-1,4 0-1,6-1-1,3-1-1,5-4 0,3-5-1,5-2 0,2-4-1,1-1-1,1 0 0,1-1-2,-1-2-5,-2 0-11,-1-1-10,-2-2-11,-3 0-4,-1-1 4,-3-2 1,-1 0 4,-3 0 3,-1 1 5,-2 0 5,-2 2 5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9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74600 11283 590,'7'-6'74,"-1"4"-11,0 4-10,-2 4-11,0 4-8,0 3-3,0 5-5,0 3-3,0 3-4,1-1-3,2 1-2,0-1-4,0 1-6,-2-1-11,-3 1-11,0-1-11,-2-1-4,0-3 4,0-3 3,0-2 3,0-3-4,0-1-12,0-1-12,0 0-12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39"/>
    </inkml:context>
    <inkml:brush xml:id="br0">
      <inkml:brushProperty name="width" value="0.03127" units="cm"/>
      <inkml:brushProperty name="height" value="0.03127" units="cm"/>
      <inkml:brushProperty name="color" value="#00BFF3"/>
    </inkml:brush>
  </inkml:definitions>
  <inkml:trace contextRef="#ctx0" brushRef="#br0">76700 9428 703,'25'-15'24,"5"4"7,3 3 6,4 3 7,4 1 1,1 0-8,2 0-7,2 0-8,0 0-6,0 1-8,-2-2-5,0 2-8,-3-1-4,-6 2-1,-3 0-1,-6 2-1,-7 0-9,-7 2-17,-8 0-16,-8 2-16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0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77644 9033 639,'-22'-6'8,"5"4"14,3 4 14,4 4 15,3 4 4,2 7-8,3 6-8,1 5-9,0 3-5,-1-1-6,0-1-4,-1-1-6,-1-3-4,2-1-8,0-4-5,2-3-6,1-4-13,4-5-18,2-4-18,3-6-19,1-3 0,0-1 18,-2-3 18,-1-2 19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28700 52800,'47'0,"-31"8,-1 0,1 15,0 1,-16 15,0 0,-8 0,0 0,-8-15,1-1,-1-7,0 0,48-16,-1 0,8 0,1 0,-9-8,0 0,-15 8,0 0,-16-8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0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78111 8944 684,'6'-19'8,"-3"12"16,-2 10 16,-4 12 17,-1 5 2,-2 1-12,0 1-11,-1 1-12,0 0-10,0-2-8,2 0-7,1 0-9,2-4-9,5-5-12,6-5-10,4-4-11,3-5-2,-1-4 5,1-4 7,0-4 5,-2 0 6,-3 1 5,-3 2 3,-2 3 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0"/>
    </inkml:context>
    <inkml:brush xml:id="br0">
      <inkml:brushProperty name="width" value="0.03065" units="cm"/>
      <inkml:brushProperty name="height" value="0.03065" units="cm"/>
      <inkml:brushProperty name="color" value="#00BFF3"/>
    </inkml:brush>
  </inkml:definitions>
  <inkml:trace contextRef="#ctx0" brushRef="#br0">77805 8963 717,'14'-15'-10,"-1"4"10,-2 3 9,-2 3 10,-4 4 7,-4 7 6,-6 7 6,-4 8 5,-5 3 0,-3 1-10,-5 1-8,-3 0-8,-3 2-10,-1-1-7,-1 0-9,-1 1-9,0-2-6,1-1-6,1-3-4,1-1-6,2-3-1,1-1 0,3-2 0,1-3 2,3-2 3,3-2 7,2-4 7,4-2 6,2-2 5,-1 2 3,0 0 2,0 2 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1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76749 10287 571,'-15'-6'-19,"2"6"17,3 4 18,1 6 16,1 2 7,0 1-1,0 1-3,1 2-1,-1 0-3,0 3-3,0 1-2,0 3-3,0 1-3,-2 1 0,0 1-2,-1 1-2,-1 0 0,0 1-2,1-1-1,-1 0-2,1-1-2,2-3-8,2-3-5,3-2-6,2-7-8,5-7-10,6-8-9,4-7-10,6-9-3,5-6 5,6-6 3,7-8 5,2-2 3,0 2 5,0 1 2,1 3 5,-2 4 3,0 4 6,-1 4 3,-1 7 6,-3 2 4,-4 2 6,-3 2 5,-5 3 4,-3 1 6,-2 2 2,-4 2 5,-3 2 2,-3 3 2,-4 4-2,-4 3-2,-4 5-1,-3 1-6,-2-1-11,-1 0-10,-3-2-10,-1 0-6,1 1-3,-1 2-2,0 0-3,2-1-1,1-3 2,2-3 1,2-2 2,2-2 0,-1 0 2,0 0 0,0 0 1,1-1 2,0 2 6,2-2 4,1 1 5,-1 1 4,0 0 2,-2 1 4,0 2 2,-2 1 2,-2 3-1,-2 4 2,-1 2-1,-3 2 0,-3 1-2,-4 1-1,-1 1-2,-1 0 0,3-1 4,2-1 2,5-1 3,0-2 1,2-1 2,1-2 2,1-2 1,2-3-1,6-1-3,4-2-4,6-2-2,5-4-2,9-6-1,7-6-1,9-5-1,4-7-1,4-4-2,3-4-1,2-6-1,1 0-6,-2 4-12,-2 3-12,-2 5-11,-3 3-3,-5 5 6,-5 3 6,-5 4 5,-4 3 7,-3 2 9,-3 3 9,-3 1 8,-3 2 5,-2 1 1,-4 3 1,-2 2 0,-4 2 2,0 4-1,-3 2 2,-2 3 0,-3 2-1,-4 1-3,-3 1-3,-5 1-3,-2 1-3,-1-1-4,-1 1-3,-1-1-4,0-2-2,1-3 1,1-4 0,1-4 1,3-6-9,3-8-15,4-8-16,5-7-16,2-7-3,4-1 10,2-4 10,4-3 10,1 0 6,2 1 5,0 3 4,1 2 4,1 2 3,-2 5 3,-1 3 3,0 4 2,-2 7 13,-2 7 25,-2 7 23,-2 9 24,-1 9 5,0 13-14,0 11-13,0 11-13,1 2-11,0-8-9,2-10-9,0-8-8,0 0-7,-2 10-9,-2 10-7,-1 10-8,-2 1-7,2-5-8,1-6-8,0-6-8,1-6-3,-2-6 1,0-6 1,-1-5 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2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79427 9375 508,'10'-21'33,"2"5"0,3 4-1,3 6 0,2 3-2,1 0-6,1 2-3,1 0-5,-1 1-6,-3 0-8,-3 0-8,-2 0-8,-4 2-4,-4 2 2,-5 3 1,-2 4 1,-7 2 0,-6 3 0,-7 3 0,-7 3-1,-5 2 1,-4 1 2,-5 1 2,-3 1 1,0-2 3,4-3 3,4-4 3,4-5 2,2 0 3,1 0 2,1 1 2,1 1 3,3-1 1,5-3-2,5-2-1,5-4-1,4-2 1,4 0 4,4-2 4,4 0 4,5-2 1,9-2-3,7-2-1,9-2-3,4-2-3,4-1-1,2-3-3,4-2-2,-1 0-2,-4 1 1,-4 1 0,-4 1 0,-4 1-5,-5 2-13,-5 2-10,-5 2-12,-4 1-6,-3-2 3,-2 0 1,-4-1 2,-3-2 2,-4-2 5,-4-2 4,-3-1 3,-3-3 4,0-1 2,0-3 2,1-1 2,0-2 1,2-2 0,2 0-1,2 0 1,1 0 1,0 5 5,0 3 5,1 5 4,-2 6 12,2 11 20,-1 12 20,0 10 20,0 2 1,0-6-16,0-5-16,0-6-17,0 1-9,0 7-3,0 9-2,1 7-2,-1 3-1,2-2-1,0-2 1,2-1-1,0-2 0,0 2-2,0 1-1,0 1-1,0-2-3,0-3-3,0-5-3,0-4-3,0-2-2,0-2-2,0-3 0,0-1-1,3-6-3,7-10-6,7-10-6,8-9-7,2-6 0,0 1 3,1-1 3,-1 1 5,-1 1-2,-3 1-3,-3 3-6,-3 1-4,-3 2-1,-4 3 2,-5 1 1,-2 3 3,-6 1 2,-4 4 3,-6 2 3,-3 4 4,-3 1 3,4-2 3,3-1 4,3 0 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2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79088 10350 631,'-9'7'0,"-2"-2"0,-2-3 1,-1 0-1,0-1 9,4 1 16,4 3 15,4 2 17,2 2 2,0 4-11,0 2-10,0 3-11,-2 3-8,-4 3-2,-4 3-4,-3 3-4,-4 2-4,-3 2-3,-4 2-6,-1 3-4,-3-1-5,1-2-6,-1-2-6,1-2-6,1-2-4,3-5-1,3-3-2,3-5-2,2-3 2,2-4 3,2-5 5,3-2 4,0-4 2,2-1 2,0 0 1,2-1 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2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79000 11300 590,'15'1'26,"-1"2"-1,-1 2-1,0 2-1,-1 2 1,3 3 1,2 3 1,2 3 2,1 3 1,3 3-1,1 3 0,3 3 0,1 2-3,0 1-2,2 1-4,1 0-3,1 1-6,1-3-7,1-2-8,0-1-8,0-4-8,-3-1-10,-3-4-9,-3-3-10,-3-3-2,-3-3 4,-3-3 4,-3-2 4,-2-2 4,0 0 2,-2 0 3,0 0 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82899 10148 999,'-8'-8'-6,"2"2"-12,0 1-12,2 1-12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5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81820 9982 543,'-11'-1'7,"8"-1"11,9 0 13,10-1 12,6-2 1,6-2-7,7-2-8,5-2-9,1 0-5,-4 1 0,-3 0-2,-5 2-1,-2 1-5,-1 2-9,-1 3-11,-1 1-8,-4 0-11,-9-1-9,-7 0-10,-8-1-10,-5-1 2,-1 0 13,-3 0 12,-2 0 14,1-1 8,1-2 3,2-2 4,2-1 3,2-1 2,-1 0-1,0 2-1,0 1 0,0 0 4,0 2 10,1 1 11,-1 0 10,0 3 7,0 4 4,0 4 4,0 4 4,1 3-1,1 3-7,0 3-6,2 3-6,0 2-5,2-1-3,0 1-3,2-1-3,0 2-3,0 1-2,0 3-2,0 1-3,-1 2-3,0 2-4,-2 3-4,0 1-4,-2-1-5,0-4-5,-1-4-5,-1-3-4,-1-5-3,2-3 1,0-4 0,2-4 1,-1-4 1,-2-1 1,-2-2 3,-1-2 1,-2-2 3,0-3 2,0-4 4,1-2 4,0-1 3,2 0 5,2 2 5,2 1 4,1-1 4,0 0 4,0-1 3,1-1 3,1-2 0,7-2-1,6-2-3,6-1-2,6-3-4,7-3-3,6-3-4,8-3-4,3-1-3,-2 1-3,0 2-3,-1 0-2,-3 2-2,-2 3-1,-3 3-1,-3 3-1,-5 3 1,-4 4 2,-5 4 2,-4 4 3,-4 4 6,-1 2 13,-1 3 13,0 4 11,-2 3 5,-1 5-3,0 5-4,-2 5-3,0 1-5,0-3-9,0-4-9,0-1-8,-1-2-4,-2 1-3,-2 1-2,-2 1-1,-2-2-1,0-3-1,-1-5-1,-1-2 0,-2-5-2,0-1-3,-2-2-4,0-2-4,0-3-2,1-6-1,0-4-2,2-5-2,1-6 2,0-5 1,2-6 4,1-6 2,-1-3 2,0 3 0,-2 2 2,0 2 1,0 3 2,0 5 6,2 5 5,1 5 6,0 4 5,0 3 5,0 2 5,0 4 5,-1 4 6,0 4 8,-1 5 7,-2 6 8,1 2 0,1 3-7,0 1-8,2 3-7,1 0-8,0-1-6,1-1-6,2-1-7,0-1-4,2-1-3,1-1-3,0 0-3,2-1-1,2 1-1,1 1 0,3 1-1,0 0-2,0-1-2,-2-1-4,0 0-2,-3-2-3,-1 1 0,-2 0-1,-2-1 0,-3 1 0,-6-1 3,-4 1 3,-5 0 3,-4-2 2,-3-1 3,-3-2 2,-3-2 3,-2-1 2,-1-1 4,-1 1 3,0 0 4,-1 0 4,1 0 5,1 0 5,2-1 6,1 1 3,7-2 1,3-1 1,6 0 1,8-2 2,12-2 3,12-2 2,11-2 3,6-1-3,1 2-7,-1 0-8,0 2-7,3 0-5,5 0 0,4 0-1,6 0 0,-1 0-8,-4 0-12,-6 0-14,-4 0-13,-4 0-7,-3 0-1,-3 0-1,-3 0-1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46"/>
    </inkml:context>
    <inkml:brush xml:id="br0">
      <inkml:brushProperty name="width" value="0.04457" units="cm"/>
      <inkml:brushProperty name="height" value="0.04457" units="cm"/>
      <inkml:brushProperty name="color" value="#00BFF3"/>
    </inkml:brush>
  </inkml:definitions>
  <inkml:trace contextRef="#ctx0" brushRef="#br0">84609 9074 493,'8'-29'5,"-2"7"11,-1 5 9,0 6 12,-1 6 1,2 3-4,0 4-5,1 3-5,0 5-3,-2 6-4,-2 4-3,-2 5-3,-2 2-4,-2-1-4,-2-1-5,-2-1-5,0-3-1,1-3 2,0-5 1,2-3 2,0-2 0,0 0-2,0 0-2,0 0-1,-1-1-3,0 1-3,-1 0-4,-1 0-3,2-5-5,6-10-6,5-10-6,7-9-7,5-6 3,4-1 9,3-1 9,4 0 10,1 0 6,-3 3 4,-3 3 4,-3 3 3,-3 4 5,-3 3 7,-2 5 5,-4 3 7,-2 4 5,-2 4 4,-3 4 4,0 4 5,-4 4-2,-4 5-8,-4 5-8,-4 5-8,-3 2-6,-1-1-3,-3-1-5,-1-1-3,0-2-4,5-3-6,3-3-4,4-2-6,5-4-5,6-3-4,6-3-4,6-2-5,4-3 1,1-2 5,3-2 6,1-2 6,0 0 4,-4 1 4,-5 0 4,-3 2 3,-3 1 2,0 2 1,-2 2 0,0 2 2,-4 2 0,-5 3 1,-4 4 1,-5 2 1,-5 2 1,-3 1 1,-5 1 0,-3 1 2,-2 1 0,-1 0 0,1-1-1,0 1-1,1-2-1,5-3 0,3-3 0,5-2-1,4-3 2,6-1 5,6-1 3,6 0 5,8-4 0,11-4-3,11-5-3,11-5-4,3-2-2,-3 4-2,-2 3-4,-3 2-1,-8 5-2,-11 6-1,-13 6 1,-11 6-1,-8 2-1,-5 1 1,-5-1-1,-5 1 0,-4 0 0,-1 1 0,-2 1-1,-2 1 1,1-2-1,5-5 2,5-5 0,5-4 1,8-5 1,14-2 5,12-4 2,13-2 4,5-2 0,0 0-3,-1 1-4,-1-1-3,-3 1-2,-3 2-1,-5 2-1,-3 2-1,-3 1 0,-1 0 0,-1 0-1,0 0 0,-3 1-1,-4 2 2,-5 2-1,-2 2 2,-5 2-1,-4 1 1,-4 3 1,-3 2 0,-5 1 0,-2 1 1,-2 1 0,-4 1 2,-2 1-1,-1-1 0,-1 1 0,0 0-1,-1-2 2,3 1 2,1-2 4,3-1 2,2-2 4,5-1 3,3-2 5,5-2 3,3-1 3,6 2 2,4 0 2,6 1 2,7-1-2,11-4-3,11-4-5,10-4-5,7-3-3,0 0-5,2-1-4,0-2-3,0 1-8,0 1-9,-2 0-9,0 2-10,-4 0-2,-6 2 6,-6 0 5,-6 2 5,-4 0-6,-5 2-16,-3 0-16,-4 2-17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62014 24949 999,'-15'-8'-4,"4"2"-8,3 0-8,3 2-8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29650 52266,'16'-16,"7"16,1 0,7 0,1 0,-9 23,1 1,-9 15,1 0,-8 16,0 0,-24-9,0 1,-23 0,0 0,23-39,0 0,9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1"/>
    </inkml:context>
    <inkml:brush xml:id="br0">
      <inkml:brushProperty name="width" value="0.05336" units="cm"/>
      <inkml:brushProperty name="height" value="0.05336" units="cm"/>
      <inkml:brushProperty name="color" value="#00BFF3"/>
    </inkml:brush>
  </inkml:definitions>
  <inkml:trace contextRef="#ctx0" brushRef="#br0">61774 24636 412,'-21'-8'-2,"5"2"7,5 1 8,5 0 6,3 2 11,3 2 16,4 2 15,2 2 15,3 1 1,4 0-16,2 0-15,3 0-14,3-1-10,1 0-4,3-2-3,1 0-4,1-2-3,-1 0 0,-1-2-1,-1 0-2,2-2 0,5-2-1,5-1 0,4-3-1,4 0 0,2 2-1,2 3-1,3 1 0,-2 2-1,-2 2 1,-4 2 1,-2 2 0,-3 1 0,-2 2-3,-2 0-2,-1 1-1,-2 1-2,-1 0 0,-2-1-1,1 1 0,-1-1-2,2-2-3,3-3-3,1 0-3,2-3-1,0 0 2,2-2 3,1 0 2,0 0 4,2 0 8,1 2 7,1 0 7,0 1 2,2 0-3,0 0-4,2 0-3,-2 0-3,-2 0-2,-3 0-2,-3 0-1,-4 0-2,-2 0-1,-3 0-1,-3 0 0,-3 1-2,-3 0-2,-3 2-1,-2 0-3,-3 0-3,1-2-4,0-2-5,0-2-3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2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65166 18800 499,'6'15'103,"-1"-1"-18,-2-1-17,-2 0-17,-1-1-12,2 1-6,0 1-6,2 2-5,-1 1-5,0 5-1,-2 3-3,0 4-2,-2 3-3,0-1-3,-2 0-2,0 1-5,-2-2 0,0 0 1,-1-1 0,-1-1 1,0-2-5,2-1-14,2-3-14,2-1-12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2"/>
    </inkml:context>
    <inkml:brush xml:id="br0">
      <inkml:brushProperty name="width" value="0.03225" units="cm"/>
      <inkml:brushProperty name="height" value="0.03225" units="cm"/>
      <inkml:brushProperty name="color" value="#00BFF3"/>
    </inkml:brush>
  </inkml:definitions>
  <inkml:trace contextRef="#ctx0" brushRef="#br0">65100 19825 682,'7'-15'1,"-2"2"2,-3 3 2,0 1 2,-1 1 6,1-2 9,3 0 8,2-1 8,1 1 2,2 2-5,0 4-5,1 3-7,2 0-3,0-1-4,1 0-3,1-1-3,0-1-3,-1 2-4,-1 0-1,0 2-4,-2 0-7,1 0-11,0 0-10,0 0-12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2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65918 18511 441,'-1'-13'37,"0"8"12,-2 7 10,0 6 11,-1 5-1,2 1-11,0 3-12,2 2-11,0 1-8,0 1-4,0 1-3,0 1-4,-1 2-2,0 5-3,-2 3-2,0 4-2,-1 3-2,0 0-2,0 2-2,1 0-3,-2 1-2,0-2-6,-2 0-4,0-1-5,0-3-3,0-2-1,2-3 0,1-3 0,0-3-1,0-3 2,0-3 0,0-3 2,1-5-7,2-6-16,2-8-14,2-6-15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3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66400 19601 455,'14'-22'2,"-1"4"6,-2 5 5,-2 3 6,-1 3 4,2 2 4,0 2 3,1 2 4,0 2 0,-2 2-4,-2 2-5,-2 2-4,-2 3-3,-1 3-4,0 5-3,-2 4-3,-1 1-2,-2-2-2,-2 0-1,-1 0-1,2-6-5,8-7-7,7-8-8,9-8-6,5-6-4,3-7 3,3-5 2,3-7 1,-1 0 2,-4 2 2,-3 3 0,-4 3 2,-5 3 2,-1 5 4,-4 3 4,-3 4 3,-2 5 9,-4 4 15,-3 6 15,-2 4 14,-2 4 5,-2 1-7,0 3-7,-1 2-6,-1-1-5,2-1-6,1-2-5,0-3-4,2 1-3,0 2-1,2 1 1,0 3 0,1 1-1,0-1-1,0 1-2,0-1-1,1 0-2,0-2-3,2-3-2,0-1-1,2-2-3,2-2-2,2-3-1,2-1-1,1-2-1,3-4 2,1-2 1,3-3 1,1-4-1,1-4-2,1-4-3,2-3-2,-2-3-1,0-1 0,-1-1 2,0-1-1,-4 0 3,-3 1 4,-4 1 3,-4 1 3,-3 1 4,-1 1 2,0 1 3,-1 1 3,-4 1 0,-2 3 0,-5 1-2,-4 3 0,-2 1-3,-1 4-5,-1 2-5,-1 4-5,-3 2-7,-1 2-9,-4 2-9,-3 2-10,1 1 0,7-1 8,5 1 8,6 0 8,3 0-2,-1 0-10,-2-1-12,0 1-11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6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29977 29497 404,'-6'-6'22,"2"4"2,4 4 1,3 4 1,1 1 0,1-2-4,2-3-3,0 0-2,1-1-3,0 1 1,0 4-1,-1 0 0,2 2-1,0-2-1,1-1-1,2 0-1,-1-1-1,1 2 0,0 0-2,0 1 0,-1 1-1,1-2 0,0-1-1,0 0-1,0-1 0,1 0 1,1 0-1,2 0 1,-1-1 0,1-1 0,0 0-1,-1-1 0,1-3-1,1-2 0,2-4-1,0-2 0,0-1 0,-1 0 0,-1 2 0,-1 1 0,-1 1 0,0 2 1,-2 2-1,-1 2 1,0 1 0,0 0-1,-1 0 0,1 0 0,0 0 0,2 2 0,0 0 0,1 2 1,1 0-1,-1 0 1,1 0 0,0 0 1,0 0-1,-1 1 1,1 2 0,0 0 0,-1 0 1,-1 0-1,-1-2 1,-1 0 0,0-1 0,0 1-1,0 2 0,-1 0-1,2 1-1,2 0 1,1 0-1,3 0 1,0-2-1,-1-1-3,-1-2-2,0-2-3,0-2 0,3-4 0,3-2-1,3-3 2,3-3-1,5-2 1,3-2 1,4-1 1,3-2 0,0 1 1,2-1 1,0 1 1,1 0 2,-2 4 1,0 3 2,-1 3 2,-2 2 0,-2 2-1,-2 2-1,-2 2 0,-2 2-1,-3 4 0,-3 2 0,-3 4 1,-2 0-1,-1 1 0,-1 0-1,-1 0 1,-1-1 0,-1 1 0,0 0-1,-2 0 1,0-1 0,-1-1 0,1-1-1,0 0 1,-1-1-2,1 0 1,0-1-1,-1 1-1,1-1 0,2-2-2,0-2 0,1-2-1,1-1-1,3 2 0,1 0-2,3 2 1,1-2-2,1-2-2,0-4 0,3-2-3,0-3 0,2 0 1,2-1 1,3-1 0,-1-1 1,0 0-2,-1 0 0,-1 1-1,-1 0 0,0 4 3,0 2 1,1 4 2,-2 1 3,-2 0 2,-1 0 2,-3 0 3,-2 1 2,-1 4 1,-3 2 2,-1 4 2,-1 0 0,-1-1-1,1-1-1,0 0-1,-2-1-2,1 0 0,-2-1-1,-1 1 0,-1-1-2,-1 0 0,-1-2 0,0 0-1,-1-2-1,1 2-2,2-2-1,0 1-2,0 0 0,-1 0 0,-1 0 1,0 0 0,-1-1 0,3 0-1,2-2-1,1 0-1,3-2-1,3-2 0,3-2-2,3-2-1,4-2 0,3-2 0,4-1 1,4-3 0,1 0 0,-4 3 1,-2 1 0,-3 2 0,-4 3 2,-2 4 4,-3 4 4,-3 4 3,-2 3 3,-1 2 1,-1 1 0,0 3 1,-2 1 1,1 0-1,-1-1-1,1 1 1,-1-2-2,-1-1-1,-1-2-1,0-2-1,-1-2-1,1-1-2,1 0 0,1-2-3,2-1 0,1-4-2,3-2-2,1-3-1,3-3-2,3-2-1,3-2-2,2-1-2,2-2 1,-1 2 0,-2 1 2,0 1 0,-2 1 2,-3 2 1,-3 2 1,-3 2 2,-3 2 2,-1 0 1,-3 2 2,-1 1 2,-2 0 2,0 1 2,-2 2 2,-1 0 3,0 1-1,0 0 0,-1 0 0,1 0-2,1 0-1,3 2-1,4 0-2,2 2-1,0-2-1,-1-1-1,-3-2-1,-1-2-1,-1 0-1,1 0-1,2 2-1,0 0-1,1 0 0,3 0 0,1-2 1,3 0 0,1-2 0,3 0-4,1-2-2,2 0-3,2-2-1,1 0 0,0-1 2,2-1 1,-1-1 1,-1 0 3,-3 0 2,-2 0 2,-1 1 3,-1 2 0,-1 2 2,-1 3 1,0 0 1,1 3 2,1 2 2,1 2 1,0 1 1,2 0-2,1 0 0,1 0 0,2-1-1,4-1-2,4-1 1,4 0-2,4-2-1,2-2-1,3-2-2,4-2-1,2-3-2,3-2-1,3-3-1,3-3-2,2-2-1,1 1-1,1-1-1,1 0 0,-2 2-1,-3 2 1,-5 4 2,-3 3 0,-5 1 2,-2 0 2,-6 0 3,-3 0 3,-3 2 1,-2 2-1,-2 4 1,-1 2-1,-2 2 0,0 2-1,1 0 0,-1 1-2,0 0 0,0-2 0,0-2 0,1-2 0,-2-2 0,0 2-1,-2-2-1,0 1 0,1-1-1,1 0 0,2-1-1,2-2 0,1-1-1,0-2 0,0-2 0,1-1-1,-1-2 0,2 0 1,0 0 1,2 0-1,-1 0 1,0 0-2,-2 1-1,0-1 0,-2 1 0,-2 2 3,-1 2 3,-3 2 2,-2 1 2,-1 0 1,-3 0 1,-1 0 0,-3 0 0,0 0 0,-1 0 0,-1 0-1,0 0 0,1 0 0,1 0-2,1 0 0,2 0 0,1 0-1,2 0-1,3 0 0,2-1-1,6-2-2,4-2 0,6-2-1,2 0-1,0-1 0,0 0 0,0 0 0,-1 1 0,-1 0 2,0 2 1,-2 1 1,-1 0 2,-2 2 1,-2 0 2,-2 2 1,-1 0 1,-2 2-1,0 0-1,-1 2-1,-1-1-1,0 1-1,1 0-1,-1 0-1,0 0 0,0 0-1,0 0 1,1 0-1,-1-1 1,2 0-1,1-2 1,0 0-1,0-1 1,-2 2 1,-1 0 2,-3 2 1,-1-1 1,1 1 0,-1 0 1,0 0 1,1 0 0,1 0-1,0 0-1,2 0-2,0-1 1,0 0-2,1-2 0,-1 0-2,-1-2 0,0-2-1,-1-2-1,-1-2-2,-3-1 0,-2 0 0,-3 1 0,-3-1 0,-6 0-16,-10 0-32,-10 0-32,-10 0-32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79454 29000 999,'-12'0'-53,"5"0"8,6 0 8,6 0 8,2 0 7,-1 2 4,-1 0 5,0 2 5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7:59"/>
    </inkml:context>
    <inkml:brush xml:id="br0">
      <inkml:brushProperty name="width" value="0.02407" units="cm"/>
      <inkml:brushProperty name="height" value="0.02407" units="cm"/>
      <inkml:brushProperty name="color" value="#00BFF3"/>
    </inkml:brush>
  </inkml:definitions>
  <inkml:trace contextRef="#ctx0" brushRef="#br0">79300 28947 914,'8'-7'-12,"2"2"6,0 2 5,1 2 7,2 1 3,1 0 0,3 0 1,2 0 0,1 0 0,1 0 1,1 0 0,1 0 1,2 0-2,3 2-5,3 0-3,3 2-5,2-1-3,2-2 0,2-2 0,2-2-1,2-1 0,1 0 0,0 0 1,2 0-1,-1 1 1,0 0 1,-2 2 0,0 1 1,-2 0 1,0 0 0,-1 0 0,-1 0 0,-2 0-1,0 0 0,-2 0-1,0 0-1,-1 0 1,-1 1-1,-1 2 1,-1 0 0,-1 0 1,2 0-1,1-1 0,1-2 0,0 0 0,1 0 0,-1 0 0,0 0-1,1 0 2,0 0 2,2 0 2,1 0 2,0 0 2,0 0-2,1 0-1,-1 0 0,0 0-1,2 0 0,1 0 0,0 0-1,1 0 1,1 0 0,-2 0 0,2 0 1,-1 0-1,2-2-1,0-1 1,2 0-1,0-1-1,0 1 1,0-1-1,0 0 0,0 0 0,-2 2 0,0 0 0,-2 2-1,-1 0 0,-3 0 1,-4 0 1,-2 0 0,-3 0 0,-1 2 0,-3 0-1,-1 2 1,-3 0-1,-1 0 2,-3-1 0,-1 1 1,-1 0 2,0 0 1,-1 0 1,1 0 2,0-1-1,-1 0-1,1-2-2,0 0-2,-1-1-5,-1 0-7,-1 0-7,0 0-8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3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25731 51078 502,'-7'-8'0,"2"-2"2,3 0 2,1-1 1,2 0 0,1 2-1,3 3-2,2 1 0,2 1 3,4 2 10,2 0 11,3 2 8,3 1 4,1 2-5,3 2-5,1 2-4,1 1-4,-1 1-2,-1 2-2,-1 0-3,-2 0-1,-3-1 0,-3 0 0,-2-2 0,-4 0-1,-1 2-4,-2 0-3,-2 1-3,-2 3-1,-1 3-1,0 5 1,-1 3-1,-3 5-1,-2 3 0,-4 4-1,-2 4-2,-3 1 0,-1-3-2,-3-4 0,-1-2-1,-1-4-1,2-5 0,2-5 0,3-5-1,0-3 0,0-2-3,0-2-2,1-2-3,-2-5-3,0-6-2,-1-7-3,-1-8-4,0-3 2,1-1 3,0-1 4,2 0 5,0-2 3,1 1 5,-1-1 3,0 1 4,1 1 5,2 3 4,3 3 4,1 3 5,1 2 1,2 2-3,0 3-2,2 1-2,0 4 5,0 6 13,0 6 13,0 6 12,0 4 3,2 7-11,0 3-9,2 6-10,-1 2-7,-1 1-3,0-1-2,-1 0-4,-1 2-3,0 2-3,0 4-4,0 3-2,0 2-6,2 3-5,0 4-7,2 2-6,-1 7-1,1 11 3,0 11 3,0 10 3,0-3-7,0-19-18,0-19-19,0-18-17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4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26766 53337 533,'14'-6'121,"-4"6"-28,-4 4-26,-4 6-27,-3 3-16,-2 3-4,-2 3-4,-2 3-5,-1 2-3,-2-1-4,0 1-5,-1-1-3,-1 0-2,0-3-1,1-1 1,-1-2-2,0-2 2,0 1 3,1 0 1,-1-1 4,3-1 3,6-4 3,6-5 5,6-2 3,5-5 1,5-2-3,5-4-2,5-2-3,2-1-3,1 2-3,-1 3-2,0 1-4,-1 1 0,-5 2 1,-3 0 0,-5 2 1,-1 0 0,-2 0-4,-1 0-2,-1 0-4,-1-2-12,-2-2-25,-2-3-24,-2-3-23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30966 52247,'-16'-16,"24"16,0 0,31-8,0 1,32-1,-1 0,-23 8,0 0,-31 23,0 1,-16-17,0 1,0 8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5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27481 53461 612,'-14'-13'31,"5"8"9,3 7 7,4 6 9,2 5-1,2 3-9,0 3-8,2 3-10,-1 4-7,-1 5-7,0 5-5,-2 5-7,0 4-7,0 7-11,0 6-10,0 6-11,0-3-9,0-11-7,0-10-9,0-11-8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6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31953 50761 519,'5'-13'8,"-2"8"16,-6 7 15,-2 6 17,-4 6 2,-2 5-10,-2 5-11,-1 5-11,-4 3-5,-3 3-3,-5 1-1,-3 2-2,-2 0-3,1-2-5,2-2-6,0-1-5,2-4-4,3-3-6,3-5-4,3-3-5,2-6-2,4-5 0,3-6 0,3-5-1,2-4 4,3 0 4,4 0 6,2 0 5,2 1 5,0 2 4,0 3 4,0 1 4,-1 2 3,1 3 2,0 4 3,0 2 2,0 3 0,0 1 0,-1 3-2,1 2 0,-1 1-1,-2 3 3,-2 1 1,-2 3 2,-1 0-1,0 0-3,0 1-4,0-1-3,0 1-4,0-1-3,0 0-4,0 1-5,0-1-3,0-1-4,0-1-4,0-1-5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32388 52213 523,'1'-15'1,"4"2"2,2 2 2,4 3 3,0 1-1,-1 2-1,-1 2-1,0 2-3,-1 1 0,1 0-1,2 0 0,0 0 0,0 0-1,-1 2 2,0 0 1,-2 2 1,-1 0 2,-2 2 4,-3 0 4,0 1 3,-2 1 4,0 2 2,0 0 4,0 2 2,0 0 2,2 3-1,0 1-1,2 3 1,-1 1-3,1-1-3,0 1-2,0 0-4,-1 0-3,0 1-2,-2 1-3,0 1-3,-1 0-1,2 1-1,0-1-1,2 1-1,-1-1-1,-1-1 0,0-1-2,-1-1 0,-1-1-5,0-3-11,0-1-9,0-2-11,-3-6-7,-6-9-4,-6-8-4,-5-9-4,-3-4 2,1 1 8,1 1 9,1 1 8,1 0 7,2 1 5,2-1 7,3 1 6,2 0 6,2 0 8,4 2 6,2 1 9,3 1 2,2 3-1,2 1-1,2 2-1,1 2-2,2 2-3,0 2-1,1 2-2,0 2-3,0 2-1,-2 2-2,-1 2-3,-1 3-1,-2 5-2,-2 6-2,-2 4-1,-3 3-1,-4 0-2,-4 2 0,-3 1-2,-3-1 0,0-1 2,1-3 0,-1-1 1,1-4 1,2-3 2,3-4 1,1-4 1,5-7-2,8-9-5,8-8-7,7-9-5,5-4-3,1 1 1,1 1 0,1 1 0,-2 3 0,-5 3-3,-5 5-4,-4 3-2,-3 1-3,1 0-4,2-1-3,0-1-3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7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34234 50797 544,'-8'-8'4,"2"2"8,1 1 9,0 0 8,4 1 2,4 1-5,5-1-4,6 0-5,3 0-3,5 2-2,3 0 0,5 2-2,-1 1-1,-3 2 0,-5 2-1,-3 2-1,-4 1 0,-3 3-1,-3 2-1,-2 2-1,-6 2 1,-8 5 2,-8 3 2,-7 5 3,-5 2 0,1 2 0,-1 2-2,1 3-2,0-2 0,1 0-4,1-3-1,1-2-2,3-3-3,3-5 0,4-5-1,5-4-1,4-7-4,8-5-6,6-6-7,7-5-7,3-3 2,-1 4 7,-1 2 7,0 4 9,-3 3 5,-1 6 5,-2 4 3,-2 5 5,-3 3 0,-1 1 0,-2 1-3,-2 1 0,-1 1 0,-2-1 4,0 1 4,-1-1 4,-1 0 0,2-3-3,0-1-3,2-2-4,3-6-10,5-7-16,7-8-16,6-7-17,1-5-3,-3 2 8,-3 1 10,-3 1 9,-2 1 7,-1 2 8,0 2 7,-2 3 6,0 1 9,-2 6 9,-1 2 9,0 5 11,-2 2-3,-1 0-12,0-1-12,-1 1-13,-3-1-10,0-1-5,-3 0-8,-2-2-6,0-3-9,2-8-12,2-6-12,2-7-12,1-2 0,0 2 10,0 4 12,0 3 10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8"/>
    </inkml:context>
    <inkml:brush xml:id="br0">
      <inkml:brushProperty name="width" value="0.05184" units="cm"/>
      <inkml:brushProperty name="height" value="0.05184" units="cm"/>
      <inkml:brushProperty name="color" value="#00BFF3"/>
    </inkml:brush>
  </inkml:definitions>
  <inkml:trace contextRef="#ctx0" brushRef="#br0">35350 50330 424,'15'-36'12,"-1"8"6,-1 6 5,0 7 5,0 3 2,3 2-2,3 1-2,3 0-2,4 1-1,3-1 0,4-2-2,5 0 1,0 0-2,-2 1-4,-2 0-3,-1 2-3,-2 0-4,0-2-8,1 0-6,-1-1-7,-5-1-8,-9 0-9,-10 0-10,-10 1-10,-6-1 0,-4 0 11,-2 0 9,-3 1 11,-1-3 4,3-2 2,1-3 2,3-3 0,-1-1 3,0 1 4,-1 1 5,-1 1 4,0 1 6,2 3 5,2 1 7,3 3 5,1 4 9,2 10 12,2 8 10,2 9 11,1 6 0,0 3-11,0 3-12,0 3-11,-1 2-8,0 2-3,-2 2-4,0 2-4,0 0-1,0-4-1,2-2-1,0-3 0,1-3-4,-2-1-6,0-3-7,-1-1-6,-3-6-11,-4-7-17,-4-8-17,-3-8-17,-2-9-3,2-11 10,2-11 11,3-10 11,1-5 10,0 3 6,2 4 8,1 2 7,0 5 7,2 6 6,1 5 4,0 7 7,3 5 6,4 6 9,4 6 9,4 6 8,3 2-2,3 0-12,3-2-13,3 0-13,3-4-8,3-5-7,3-4-5,3-5-5,0-3-3,0-1 3,-1-2 1,-1 1 2,-3-1 4,-5 2 6,-5 2 6,-5 3 5,-4 3 9,-4 6 7,-4 6 9,-4 6 8,-5 5 1,-4 7-3,-5 5-4,-5 7-5,-4 1-5,-1 0-3,-3-1-6,-1-1-4,-1-1-4,0 1-4,-1-1-5,1 0-3,1-1-2,3-3 2,3-3 1,3-3 3,7-4-6,13-7-10,10-5-11,13-5-11,4-4 1,-1 2 13,-3 0 12,-1 2 14,-3 0 7,-1 0 1,-2 0 2,-2 0 0,-3 2 3,-3 4 2,-3 3 2,-2 5 2,-4 2-1,-6 1-3,-4 1-3,-5 2-4,-4 0-2,-1 2 0,-3 3 1,-1 2-1,-1 0 2,1 0 0,1 1 2,1-1 1,2-1 1,5-5 1,3-3 0,4-4 1,7-6-2,10-7-2,10-6-3,9-7-4,7-5-2,1 0-2,2-1-1,2-1-3,0 1 0,-3 5 1,-4 3 1,-1 4 2,-7 5 1,-7 6-1,-8 6 2,-8 6-1,-7 3 2,-4 1 4,-5 1 4,-5 1 4,-3 0 1,-2-1-1,0-1-2,0-1-1,-1-2-1,3-1-2,1-2-1,3-2-2,1-2-1,1-1-1,0-1-2,2 0 0,1-1 0,1-1 0,1 1 0,0 0 1,4-2-5,5-2-9,4-4-10,6-2-10,2-3-2,3 0 6,2-1 6,2-2 6,0 1 4,-1 1 5,-1 0 3,0 2 4,-2-1 3,1 0 0,0-1 2,0-2 0,-2 0 2,1-1 2,-2-2 1,0 0 2,-1-1 0,-1 1-1,1-1 0,0 0-2,1-1 0,3-1 0,4-3-2,2-1 1,2-3-2,1 0 0,1-1 0,1-1-1,1 0 0,-1 1-1,1 1 0,-1 1-2,1 1 2,-1 3 2,1 1 2,-1 3 3,-2 1 0,-3 2-1,-4 2-1,-4 2 0,-4 4 1,-3 6 7,-2 6 5,-3 6 7,-4 3-2,-2 1-9,-4 1-8,-2 1-9,0-1-4,1-3-2,2-3 0,2-3 0,4-6-1,6-8 1,6-9 0,6-9 0,4-4 1,1 2 2,3 3 2,1 1 1,0 3 3,-3 1 4,-3 2 3,-2 2 5,-5 5 1,-5 6-2,-4 8-1,-5 6-2,-6 5-2,-4 3-3,-5 3-3,-5 3-3,-3 1-2,-1 2-1,-1 1-1,0 1 0,-2-2 0,1-2 2,0-3 1,-1-3 2,2-2 3,1-3 6,3-1 6,2-2 5,1-3 2,4-3-1,3-3 0,3-2-1,6-3 1,10-2 1,10-2 1,10-2 2,6-3-1,4-2-5,4-3-4,5-3-5,0-2-2,2 0-4,-1 1-2,0-1-2,-2 2-4,-2 2-5,-3 4-3,-3 3-5,-4 1-3,-3 0-1,-5 0-1,-3 0-2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09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37509 51463 464,'-8'-9'1,"-1"-3"2,-2-4 2,0-1 3,0-3 3,1 2 4,0 1 6,2 1 3,1 1 3,1 2 0,0 3-2,2 1 0,0 5 3,2 8 4,0 8 4,2 7 5,1 8 0,2 7-6,2 7-6,2 6-5,0 6-4,1 2-2,0 3-2,0 3-1,0 2-7,0 1-8,-1 2-8,1 0-9,0 3-8,2 6-4,0 7-5,1 5-6,-1 1-2,-2-2 0,-4-3-1,-2-3 0,-3-7 2,-1-7 6,0-10 5,-1-8 6,-1-8 1,0-4-2,0-5-2,0-5-2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1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45235 49145 671,'-2'-13'10,"0"4"8,-3 6 9,-2 5 10,-1 3 0,0 3-5,1 3-6,-1 4-6,-1 2-4,-2 3-2,-2 3-2,-1 3-2,-3 3-1,-2 2 0,-1 4 1,-3 3-1,0 0 0,1-2-1,1-2-2,1-1-2,0-2-1,1 1-1,-1-1-1,1 0-2,-1 0 0,0-1 0,1-1-1,-1-1 0,1 1 0,-1 2 1,0 4 1,1 3-1,-2 1 1,-1 0 0,-3 0-2,-1 1 0,-1-1 0,1 0 0,1 0 1,1 0-1,0 0 1,1-2-1,-1 0 0,1-1 0,-1-1 1,1 0-1,-1 1 1,1-1 0,-1-1 1,1 0-1,-1-1 1,1-1 0,-1 1 1,-1 2 1,-1 4 0,-1 3 1,-1 1 1,1 0-2,-1 0-1,1 0 0,1-3-1,5-6 1,3-5 0,5-6 0,1-4-1,0 1-4,0-1-4,1 1-3,-1 0 0,0 3 4,0 1 4,1 3 4,-1-1 0,2 0-3,1-1-2,1 0-4,0-3-1,2-3 0,0-3-1,2-3 0,1-4-6,2-6-14,2-6-12,2-6-14,1-3-2,0 1 11,0-1 9,0 0 11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1"/>
    </inkml:context>
    <inkml:brush xml:id="br0">
      <inkml:brushProperty name="width" value="0.03236" units="cm"/>
      <inkml:brushProperty name="height" value="0.03236" units="cm"/>
      <inkml:brushProperty name="color" value="#00BFF3"/>
    </inkml:brush>
  </inkml:definitions>
  <inkml:trace contextRef="#ctx0" brushRef="#br0">48250 48800 679,'8'17'43,"0"1"-8,0 3-7,-1 1-8,1 3-3,0 1 0,0 3-1,0 1-1,1 2 0,3 2-1,3 3-2,4 1 0,0 0-2,1-4-1,-1-2-1,1-3-1,-1-1-1,1 1 0,0 1 1,-1 1 0,0 2-1,-1 4-2,0 4-2,-2 4-2,0 2-1,1 0 2,1 0 0,1 0 2,2 0-3,1 0-3,3 0-6,1 0-4,2-1-1,-1-4 2,1-2 4,-1-3 2,0-3 1,-1-2-1,-1-1 0,-1-3-2,-1-1 1,-1-1 0,-1-1 1,-1-1-1,-1 0 1,-3 3 0,-1 1-1,-2 3 0,-2 0-1,1 0 2,0 1 0,0-1 0,-1 1 1,1 2 0,0 3 0,0 1-1,0 1 1,1-2-1,1 0 2,2-1-1,-1-2 0,1-2 1,0-1 0,-1-3 1,2-1-2,2 1-1,1-1-3,3 1-2,-1-2-1,-3-1-2,-3-3 0,-3-1 0,-2-3-2,-2-3-2,-2-3-1,-2-2-1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2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43787 56633 573,'-6'-6'8,"6"4"14,4 4 15,6 4 16,3 3 2,3 1-8,3 3-8,3 2-8,2 1-6,-1-1-3,1 1-3,-1-1-4,1 1-3,1 2-1,1 0-3,1 1-1,0 1-2,1 3-1,-1 1-1,1 3 0,-1 0-2,1 1-4,-1-1-2,0 1-3,1-2-1,-1-2 0,1-1 1,-1-2 1,0-3-1,-1-1-3,-1-3-2,-1-1-3,-1-1-1,-1 0 1,-1-1 1,-1 1 1,-1-1 0,-1 0 1,-1-2 0,0 0 1,-3-1 1,-3 1 0,-3 1 1,-2 2 1,-2-1 0,0-1 2,-1-1 0,2 0 2,-1-1 0,3 0 3,2-1 1,2 1 1,1 0 1,1 2 0,1 0-1,2 1-1,-2 0-7,-1-2-13,-2-2-14,-2-2-14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3"/>
    </inkml:context>
    <inkml:brush xml:id="br0">
      <inkml:brushProperty name="width" value="0.02564" units="cm"/>
      <inkml:brushProperty name="height" value="0.02564" units="cm"/>
      <inkml:brushProperty name="color" value="#00BFF3"/>
    </inkml:brush>
  </inkml:definitions>
  <inkml:trace contextRef="#ctx0" brushRef="#br0">47200 57260 858,'9'-8'2,"1"0"3,3 0 4,2 0 3,1 1 2,-1-1 0,1 0-1,0 0 1,0 0-2,1-2 0,1 0-1,1-1-2,3-2-1,3 0-3,5-1-3,3-1-4,2-1-1,-2 1-1,0-1 0,-1 0 0,0 1-3,1-1-4,1 0-5,1 1-4,0-2-3,0-2 0,0-1-1,1-2 0,0-3 1,2-2 0,2-1 1,3-2 0,0-3 3,0-1 2,0-2 2,0-2 3,-2 1 2,-2 4 3,-3 3 1,-3 5 3,-3 3 2,-3 2 4,-3 4 2,-3 3 4,-3 2 0,-3 3-2,-3 1-1,-2 2-2,-3 1 1,-1 0 5,0 0 6,-2 0 3,1 0 2,0 0-3,1 0-3,2 1-2,0-1-5,-1 2-6,1 0-5,0 2-6,-1-1-5,0 0-4,-2-2-3,0 0-5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30731 53116,'-15'0,"7"0,0 0,39 0,1 0,30-8,1 0,7 8,1 0,-32 0,0 0,-31 8,0 0,0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3"/>
    </inkml:context>
    <inkml:brush xml:id="br0">
      <inkml:brushProperty name="width" value="0.02912" units="cm"/>
      <inkml:brushProperty name="height" value="0.02912" units="cm"/>
      <inkml:brushProperty name="color" value="#00BFF3"/>
    </inkml:brush>
  </inkml:definitions>
  <inkml:trace contextRef="#ctx0" brushRef="#br0">44066 56397 755,'-12'0'5,"8"0"8,8 0 10,8 0 8,6-1 4,7 0-4,5-2-3,6 0-3,3-1-5,-1 0-4,-2 0-5,0 0-6,0 1-3,3 0-6,1 2-3,2 1-5,2 0-3,2 0-2,2 0-4,2 0-3,0 0 0,0 0 0,-1 0 1,-2 0 2,0 0-1,0 0 1,0 0 0,0 0 0,0 0 1,-2 0 3,0 0 2,-1 0 3,-2 0 1,-2 0 2,-2 0 2,-2 0 1,-1-1 2,-3-1 3,-2 0 2,-1-1 3,-1-1 0,1 2-1,0 0-1,2 2-1,0 0 0,-1 0 1,-1 0 2,-1 0 1,0 1 0,3 2-1,1 2-2,2 2 0,2 0-2,-1-1-2,0-1-2,1 0-2,-1-2 0,0 0 1,0-2 0,1 0 2,-2-1-1,-2 0-2,-1 0 0,-3 0-3,-2-1 3,-3 0 5,-3-2 7,-3 0 5,-2-1 4,-1 0 0,0 0 0,-2 0 1,-1 0-1,-1 1-1,0-1-3,-2 0-1,0 0-1,0 2-1,0 0 0,0 2-1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47598 48987 539,'20'-15'-3,"-5"2"9,-6 2 8,-6 3 9,-4 3 5,-1 8 4,0 6 4,-1 7 4,-1 4-1,2 1-6,0 1-4,2 1-5,0 1-4,0-1-2,0 1-3,0-1-2,0 1-2,0 1 1,0 1-1,0 1 0,0 0-1,0-1-2,0-1-1,0-1-3,-1-1 0,0 1 0,-2-1 0,0 1 0,0-2-1,0-1-2,2-3-3,0-1-2,1-2 0,0-1 0,0 0 0,0-2 1,0 2-2,0 3-1,0 5-4,0 3-2,0 2 1,0-1 5,0-1 5,0-1 5,0 2 1,-2 3-1,0 4-2,-1 5-1,-2-1 0,2 0 1,-1-3 1,0-1 1,0-3 1,0-2-2,0-2-1,0-1-2,1-2-1,0-1 0,2-1 1,0-1-1,1 0-1,-2-1-1,0 1-1,-1 0-1,-1 0-1,2 1 2,0 1 1,2 1 1,0 0 0,0 1 1,0-1-1,0 1-1,0-1 0,0 1-1,0-1-1,0 1-2,0-1 0,2-1-2,0-1 0,2-1-1,-1 0 0,-1 1 0,0 1 1,-2 1 0,0 1 1,0-1-1,0 1 0,0-1 0,-1 1 2,-2-1 2,-2 1 2,-1-1 3,-2-1 3,2-1 2,1-3 2,0-1 3,2-1 0,0 0-1,2-1-2,0 1-2,1 0 0,-2-1-2,0 1 0,-1 0 0,-1-1-1,2 1-1,0 0 1,2-1 0,-1 1 0,-1 0 0,0-1 1,-1 1 1,-1 0-1,0-1 2,0 1-1,0 0 1,0-1 0,0-1-1,0-1 1,1-1-1,-2 1-1,2 0 1,-1 1-2,0 1 1,0 1-1,0 0-1,0-1 0,0 1 0,0 0-1,0-1 0,0 1 0,1 0 0,-2 0-1,2 1 1,-1 1 0,0 1 0,0 0 0,0-1 1,0-1-1,0 0 1,0-2-1,0 1 1,0 0 0,1-1 0,-2 0 1,2-1-1,-1 0 1,0-2 1,0 0 0,2 0-1,0-1 1,2 1-1,0 0 0,0 0 0,0-1 0,0 1 0,-1 1-1,0 1 0,-2 3 0,0 2-1,-1-1 0,0 1-1,0-2 0,1-1 0,-2-1-1,2-1-1,-1-1 0,0 0-1,0-1 0,2-1 0,0 1 1,2 0 1,0-4-6,2-6-11,0-8-11,2-6-10,-1-3-2,-1 3 9,0 1 7,-1 2 9,-1 1-2,2-2-10,0 0-11,2-1-10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18"/>
    </inkml:context>
    <inkml:brush xml:id="br0">
      <inkml:brushProperty name="width" value="0.02868" units="cm"/>
      <inkml:brushProperty name="height" value="0.02868" units="cm"/>
      <inkml:brushProperty name="color" value="#00BFF3"/>
    </inkml:brush>
  </inkml:definitions>
  <inkml:trace contextRef="#ctx0" brushRef="#br0">48550 49266 767,'0'-12'-6,"2"8"14,0 8 12,2 8 13,-1 5 3,1 7-5,0 4-6,0 4-6,-1 5-2,0 2-2,-2 4 0,0 3-2,-1 2-6,0 1-16,0 3-13,0 2-15,0-4-4,0-10 5,0-10 5,0-9 6,0-5 1,0-1-3,0 1-3,0 0-3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0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29213 56755 528,'-14'0'3,"1"0"5,2 0 5,2 0 5,5 0 7,6-2 8,8 0 7,6-2 9,5 0-1,5 1-11,3-2-9,5 2-9,-1-1-8,-2 0-4,-3 0-3,-3 0-4,-3 1-3,-1 2-1,-2 2-2,-2 2-2,-4 2 0,-3 2 2,-4 1 0,-4 3 1,-3 1 2,-2 0 3,-2-1 2,-2 1 3,-1 0 2,1 0 1,-1-1 1,0 1 1,0 1 0,2 0 2,1 1 0,0 1 1,2 3 1,0 3-1,2 5 0,1 3 0,0 2-1,0 1-2,0-1-3,0 0-2,0 1-2,0-1-5,0 0-3,0 1-4,0-2-3,0-4-2,0-2-2,0-2-1,0-7-6,1-7-11,2-8-9,0-8-10,2-5 1,0-1 11,1-3 13,2-1 11,0-1 10,1 4 4,2 3 6,0 3 5,1 1 3,0 2 1,-1 1 1,1 0 2,0 1-2,1 0-4,2 0-3,0 1-3,-1-1-3,-1 2-2,-2 0-2,-2 2-2,-4 0-6,-6 2-11,-6 0-11,-6 2-10,-5-1-1,-3-1 7,-5 0 8,-3-2 7,-1 0 6,1-2 4,3 0 4,2-1 3,-1-3 3,0-2 0,-1-3 1,0-4 1,-1 1 2,3 1 1,1 2 3,3 2 1,1 3 5,0 1 3,2 2 5,1 2 4,2 3 7,5 6 9,3 4 9,4 5 8,2 2 0,2 1-9,0 0-10,2-1-9,0 2-7,1 1-2,2 3-3,0 1-3,0 1-3,0-3-7,-2-1-5,0-3-6,-2-1-6,-1-1-7,0-1-7,-2 0-8,0-3-3,-2-1-2,0-2-2,-1-2-1,-3-2 2,-2-1 3,-3-1 5,-4 0 4,-2-2 6,-3 0 6,-3-2 6,-3 0 7,0-1 4,1 2 2,3 0 2,1 2 2,2-1 0,1-1 0,1 0 0,1-1 0,4-1 8,8 0 18,8 0 18,8 0 18,6-1 3,7-1-13,5 0-13,6-1-12,4-1-8,-1 2-4,0 0-4,0 2-4,1 0-5,0 2-7,2 0-8,1 2-6,0-1-2,2-1 1,0 0 3,2-1 1,-2-2-5,-2-1-12,-4 0-14,-2-1-12,-5-1-3,-7 0 8,-7 0 6,-6 0 8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1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31828 57702 548,'-9'-9'3,"0"-2"4,-1-2 4,-1-1 5,1 1 6,2 6 7,4 6 6,3 6 8,1 5 0,0 3-5,0 5-4,0 4-5,0 2-3,0 4-3,0 3-3,0 3-2,0 0-3,0-2-1,0-1-2,0-3-3,-1-1-5,-1 1-7,0-1-8,-1 1-8,-1-3-9,2-2-13,0-3-11,2-2-12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1"/>
    </inkml:context>
    <inkml:brush xml:id="br0">
      <inkml:brushProperty name="width" value="0.05099" units="cm"/>
      <inkml:brushProperty name="height" value="0.05099" units="cm"/>
      <inkml:brushProperty name="color" value="#00BFF3"/>
    </inkml:brush>
  </inkml:definitions>
  <inkml:trace contextRef="#ctx0" brushRef="#br0">32431 57263 431,'38'-22'2,"-3"6"3,-4 5 5,-2 5 3,-1 2 1,-1 2-3,1 0-2,-1 2-3,-1 0-1,-1 2-1,-3 0-2,-1 2-1,-3 0 4,-3 2 9,-3 0 8,-2 1 8,-3 2 4,-1 2-1,0 2 0,-2 1-1,0 3-2,0 1-2,0 3-3,0 2-2,0 1-2,0 3-2,0 1 0,0 2-2,-1 2-1,-1-1-1,0 0 0,-1 1-2,-1-1-1,0 0-2,0 1-2,0-1-2,-1 0-1,-1-1-4,0-1-1,-1-1-3,-1-3-2,0-1-5,0-4-3,0-3-4,-2-4-6,-2-5-9,-3-4-9,-3-6-10,-2-5-1,-2-9 3,0-8 5,-1-7 4,-1-6 4,-1-2 2,-1-4 3,-1-2 2,1-2 4,1 3 5,3 2 4,1 2 4,2 3 5,1 4 4,0 3 4,2 5 4,1 3 5,1 5 6,0 3 6,2 4 6,0 4 4,2 4 1,1 4 1,0 4 2,1 3-3,-2 3-4,0 4-5,-1 2-6,-1 2-3,0 1-3,0 1-3,1 1-2,0 0-3,2-1-4,2-1-2,2-1-3,2-2-2,4-4-2,2-5 0,3-3-2,4-4-4,4-4-6,3-4-7,5-3-6,0-3-1,0 0 2,-1 0 4,0 1 3,-4 0 6,-3 2 8,-5 2 9,-3 2 10,-4 4 6,-6 6 7,-4 6 6,-6 6 6,-2 2 2,-3 1-1,-2-1-2,-1 1-2,-1-1-4,1 1-6,0 0-5,2-1-6,1 0-3,-1-3 0,0-1 0,1-2 1,0-2-2,2-1-3,2 0-3,3-2-3,3-1-2,7-2-2,8-2-2,6-2-3,5-3-2,1-4-5,3-4-4,1-3-3,0-3-2,-1 0 3,-3 1 1,-1-1 3,0-1 0,5-3 1,3-4 0,5-1-1,-1-2 3,-2 3 1,-3 1 4,-3 3 2,-3 1 1,-3 2 2,-3 2 1,-2 3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3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34722 56186 431,'8'-29'3,"0"7"5,0 5 5,-1 6 6,2 3 4,0 1 4,1-1 4,2 0 3,0 1 0,3 2-2,1 2-2,3 2-3,0 3-3,-3 4-3,-1 4-4,-2 4-2,-3 3-3,-3 3-2,-2 3-1,-4 3-1,-4 3-3,-5 2-2,-7 4-3,-6 3-2,-3 0-4,-1-2-3,-1-2-4,0-1-4,0-4-2,2-6-1,4-3-1,3-6-1,2-3 2,1-3 2,1-1 3,1-2 2,1-3 5,2-4 6,2-4 6,2-3 5,3-2 5,4 2 6,4 2 4,4 2 5,1 4 1,-3 6-3,-1 6-3,-2 6-3,-2 3-2,0 3-2,-2 1-3,0 3-2,-1 0-2,0 0-2,0 1-1,0-1-3,-1-1-2,0-1 0,-2-3-2,0-1 0,3-10-13,6-16-24,7-17-24,7-17-23,4-6-4,1 2 20,1 4 19,1 2 19,1 3 13,-1 5 7,0 4 7,1 3 6,-1 4 6,1 3 4,-1 3 4,1 2 4,-3 4 2,-1 2-1,-4 4 0,-3 3 0,-3 2 0,-1 3 0,-2 3 1,-2 4 1,-2 1-1,-1 3-2,0 2-2,-2 1-2,-1 2-2,-2-1-2,-2 1-1,-2-1-2,-2 1-3,-2 1-3,-1 1-2,-3 1-4,-2-1-4,0-3-4,-1-3-4,-1-3-4,-1-3-4,1-1 0,-1-2-2,0-2-1,0-3-1,-1-4 2,-1-4-1,-1-4 1,1-4 1,2-6 2,4-4 1,3-5 1,2-3 2,2-1 1,2 0 1,2-2 2,3 1 1,2 3 5,4 3 3,2 3 4,2 3 3,-1 3 2,1 3 4,0 2 2,-1 4 1,-1 1 2,0 2-1,-2 2 2,-1 3 0,-2 5 3,-2 6 3,-2 4 2,-4 3 0,-4 3-2,-5 1-2,-5 3-2,-4 0-1,0 1-2,-1-1-2,-1 1-2,1-2 0,3-2-1,3-1-1,3-3 0,5-4-6,8-10-9,8-9-11,8-8-10,5-7-6,2-7-2,4-5-1,3-6-2,2-6 0,-1-2 3,0-6 2,1-2 2,0-4 5,2-2 6,3-2 7,1-1 5,-1 2 5,-6 8 4,-4 8 4,-5 8 3,-3 5 3,-3 5 1,-1 4 1,-2 3 1,-3 6 9,-4 8 18,-4 8 18,-4 8 17,-4 7 2,-2 7-14,-3 7-15,-3 6-14,-2 3-11,2-2-7,1-1-6,1-3-8,1-3-6,4-6-8,2-3-8,4-6-8,4-7-4,6-7-3,6-8 0,5-7-3,2-6 4,-1-2 8,-2-1 9,-2-2 9,-3 1 9,-1 8 10,-3 7 10,0 6 10,-4 7 3,-1 6-4,-2 5-4,-2 7-3,-1 3-3,-2 1-4,0 0-3,-2 2-4,-1 0-3,-2-1-3,-1-1-4,-3-1-3,0-2-4,0-3-5,2-3-4,1-3-4,2-8-9,6-14-10,4-14-13,6-13-10,1-6 0,1 2 14,0 1 14,0 3 13,0 2 9,1 3 4,1 3 3,2 3 4,-1 2 5,-1 1 6,-1 1 6,-1 1 6,2 1 4,2 0 1,3 2 2,3 1 2,2 0-2,1 1-3,1-1-3,1 0-5,0 0-2,1 1-2,-1-1-2,0 0-2,-1 0-5,-3 1-8,-3-1-8,-2 0-7,-4 1-6,-3 0 0,-3 2-2,-2 1-1,-3-1 2,-1 0 3,0-1 5,-1-1 4,-3-2 3,0 0 0,-3-1 2,-2-1 1,-1 0 1,0 2 1,1 3 1,-1 1 0,0 1 4,0-2 6,0 0 6,0-1 6,1-1 3,1 0 2,0 0 0,2 1 2,-1-1-1,0 0-1,-1 0-2,-2 1 0,1 2 3,2 6 8,3 6 9,1 6 9,1 5 0,0 7-9,0 5-9,0 7-8,0 4-5,0 4-3,0 4-1,0 4-2,0 4-2,0 4 0,0 3 0,0 5-2,-1 1-4,-1 1-7,0 0-7,-1-1-9,-1 0-3,2-3-1,0-1 0,2-2 0,0 0-3,0 3-6,0 3-6,0 3-5,-1-1-2,0-5 2,-2-5 1,0-4 3,-1-7 3,0-8 7,0-8 6,0-7 6,0-6 3,1-3-3,-1-3-1,0-2-3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3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37656 57189 643,'5'-5'8,"-6"6"15,-6 6 14,-6 6 16,-2 4 2,-1 7-10,0 3-11,1 6-11,-3 2-6,-2-1 0,-3-2-2,-3 0-1,-2-1-3,-1-1-7,0-1-5,-2-1-6,1-3-6,3-1-4,3-4-5,3-3-4,3-3-5,5-1-4,3-2-5,4-2-4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3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38850 57616 630,'23'-7'79,"1"2"-11,-1 2-11,1 2-11,-2 2-8,-1 4-7,-3 2-7,-1 3-6,-3 3-10,-1 2-10,-2 1-12,-2 3-11,-2 0-8,-2 1-1,-3 0-2,0-1-3,-4-1-1,0-4 2,-3-5 1,-2-3 1,0-1 2,0 0 3,2 1 3,1 2 3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4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37460 58963 560,'-36'-1'6,"7"-1"13,7 0 12,7-1 12,7-1 6,8 2-1,8 0-3,8 2 0,5-1-5,5 0-8,3-2-7,4 0-8,3-2-5,3 0-3,1-1-3,2-1-2,2 0-2,0 2 0,2 2 1,0 2-2,0 2-5,-2 2-13,-2 2-13,-1 2-13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32578 52122,'-15'0,"7"-8,0 1,0 14,0 1,0 24,1-1,-1 8,0 0,8-15,0-1,0 16,0 0,8-23,0 0,7-16,1 0,23-39,0-1,-8-22,1-1,-32-7,0-1,-16 24,0 0,-7 32,-1-1,9 24,-1 0,8 15,1 1,7-9,0 1,-8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27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97750 29363 453,'16'0'105,"-1"0"-23,1 0-23,0 0-22,0 0-12,1 3-1,1 2-2,1 2-1,1 2-3,-1 2-2,1 1-4,0 3-2,-2 1-2,1-1-1,-2 1-1,-1 0 0,0-1 0,1-1-1,2-1 0,0-1 1,0-2-2,-1-2-3,-1-4-2,-1-2-4,1-4-1,3 0-2,3-3 0,3-2-1,2-2-1,1-4 0,1-2-1,1-3 1,-1-1-1,-1-1-1,-3 1 1,-1-1 0,-4 2 1,-3 3 2,-5 3 2,-2 3 2,-3 4 3,3 5 5,2 7 4,2 6 5,-1 3 3,-1-1 1,-3 1 1,0 0 2,-2-1-1,1-1-3,1-1-3,2-1-3,-1-1-3,1-2-2,0-2-3,0-2-3,0-2-1,3 1 0,2 0 0,1 0 0,3-1-1,3-2-4,3-2-1,3-2-4,3-3 0,1-3-1,2-5-1,2-4 1,3-2-1,1-3-1,2-1 0,2-2-1,-1 1 0,-4 5 4,-4 4 2,-3 6 2,-5 3 4,-6 1 1,-4 0 3,-4 2 3,-4 3 4,-3 6 7,-1 5 7,-2 7 6,0 2 2,0-3-2,1-1-4,2-2-3,0-2-2,1 1-2,2 0-2,0-1-1,1 0-4,-1 0-3,1-2-3,0 0-5,0-3-2,1-1 0,1-2 0,2-2-1,0-1-2,1-2-2,1-1-3,1 0-3,1-3-2,1-3-1,1-5-1,2-4-1,-1-1-1,3-1 2,0 1-1,1-1 2,-1 2 0,-2 3 2,-1 3 1,-2 3 1,-3 2 4,-1 2 5,-3 2 6,-1 2 5,-1 3 7,0 6 8,-1 4 7,1 5 8,-1 2 2,0-3-5,-2-1-4,-1-2-5,1-3-4,2-1-4,2-2-3,2-2-5,1-2-4,3-1-5,1 0-5,3-1-6,0-3-2,1 0-2,-1-3-1,1-2-1,-1-2-1,1-2 2,0-1 0,-1-3 0,0 1 2,-1 3 2,-1 2 0,-1 4 3,-1 2 2,-1 2 6,-1 2 5,0 2 6,-2 2 3,-1 2 3,-1 1 3,0 3 3,-2 1 0,1 0-1,0-1-2,0 1-2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2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65700 42986 617,'7'-15'2,"-2"2"6,-3 3 5,0 1 5,-2 4 4,0 6 4,0 6 4,0 6 4,-1 3-1,-1 3-4,0 1-4,-1 3-4,-2 1-3,-2 3-1,-2 1-1,-1 3 0,-2 1-2,0 4-2,0 3-1,1 2-2,-3 2-3,-2 1-4,-3-2-2,-3 2-4,0-2-3,1 0 0,2-2-3,3 0 0,1-3-2,0-3 1,2-5 0,1-4 1,1-3-1,0-3 1,2-3 0,1-2 1,2-6-6,6-8-12,4-8-11,6-8-12,2-6-3,3-5 9,2-5 6,1-4 8,2-5 6,1-1 3,1-2 3,1-2 4,-1 3 2,-4 8 4,-5 8 1,-3 7 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3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66127 43058 525,'7'-8'0,"0"-2"0,-2 0 0,0-1 0,-1-1 0,1 0 0,2 1 0,0-1-1,0 1 3,-2 0 4,-2 2 3,-2 1 4,-1 2 5,2 4 3,0 4 5,2 4 5,-1 3 0,-1 3-1,0 3-2,-2 4-3,1 2 0,0 2 0,2 4 0,0 3 0,0 3-1,0 3-2,-1 2-3,-2 4-3,0 0-2,0 0-2,0-1-2,0-2-3,0 0-2,2-1-1,1-2-2,0 0-2,0-2-1,0-1-3,-2-3-3,0-2-2,-1-1-1,0-3 0,0-1 2,0-3 0,0-1-2,0-3-5,0-1-6,0-2-5,-2-5-8,-4-6-10,-4-8-10,-4-6-9,-1-4 1,1-1 10,1-2 11,1 1 11,-1-1 8,0 0 4,-1 2 4,-1 1 5,-1 2 3,0 3 2,1 2 3,-1 4 3,1 0 3,1 0 1,0-1 4,2-1 2,1 0 2,1 2 0,0 2 2,2 2 0,3 0 6,6-2 11,6-2 10,6-2 11,4 0 0,5 1-11,3 0-9,5 2-11,-1 0-10,-3 2-12,-5 0-11,-3 2-10,-3-1-8,1 0-2,0-2-3,-1 0-2,1-1 0,-2 0 2,-1 0 4,-1 1 2,-1-2 2,0 0 2,-2-2 1,0 0 0,-2-2 4,-1-2 4,-1-2 3,0-1 5,-1-1 2,0 3 2,0 1 0,0 2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3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67450 43420 490,'7'-15'0,"-2"-1"0,-3 1 0,0-1 0,-2 0 2,2 2 5,0 1 4,1 1 4,1 4 7,0 6 8,0 7 9,0 8 9,-1 3 0,0 1-7,-2 1-7,0 1-8,-1 2-5,0 1-1,0 3-1,0 1-1,-1 2-2,0 1 0,-2 1-1,0 1-1,0 0-2,0 2-1,2 1-1,0 1-2,0-1-2,-2 0-5,-2-1-5,-1-1-4,-1-2-1,2-1-1,2-3 2,2-1-1,1-3 0,2-3-2,0-3-3,2-3-2,1-3-4,1-2-3,3-4-5,2-2-4,2-4-2,3-2-1,3-4-1,4-2 0,-1-2 2,-2 1 5,-1-1 4,-2 0 6,-3 1 1,-1 1-4,-2 0-2,-2 2-4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5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69035 43150 577,'-15'0'1,"2"0"14,3 0 13,1 0 15,0 1 4,0 4-4,-1 2-4,-1 3-5,-1 3-4,2 0-5,1 1-4,1 1-4,0 2-4,0 1 1,0 3-1,0 2-1,0 0-2,1 2-2,-1 1-2,0 1-4,0 1-1,0 1 0,0 1-2,1 1 0,0 0-1,2 0-2,2 1-1,2-1-2,1-1-2,0-3 1,0-4-1,0-1 0,2-3-4,4 1-7,4-1-8,3 1-8,3-3-4,1-3-2,2-4-1,0-4-2,-1-3 2,-3-1 8,-3 0 8,-3-1 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6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70388 43053 471,'-1'-21'21,"-2"6"3,-2 7 6,-2 5 4,0 3 0,-1 2-6,0 0-5,0 2-7,0-1-2,0 1 0,1 0 0,-1 0 0,0 1 0,0 2 0,0 2-1,0 2 1,0 1 0,-2 1-1,0 1 0,-1 1-1,0 2-1,2 2 0,3 1 0,1 3-1,1 1-2,2 1-1,0 1-2,2 1-1,0-2-2,2-2-2,0-2-2,2-4-1,0-3-2,2-1-2,0-2-2,1-2-3,2-3-2,2-1 0,2-2-1,1-2-2,2-1 0,0-2-1,-1 0 0,1-1 0,-1-2 0,-1-2 1,-1-2 0,0-2 2,1-4 0,5-9 0,5-7 0,5-8 1,1-5 0,-3-1 1,-3 0 2,-3-2 2,-3 3 1,-1 4 3,-2 5 2,-2 6 2,-3 3 4,-1 5 3,-2 3 4,-2 4 4,-2 6 7,-1 6 11,0 8 11,-1 6 11,-1 5 0,0 3-9,0 3-9,0 3-10,0 2-6,0 3-4,0 1-5,0 3-3,-1-1-3,-1 0-3,0-1-2,-1-1-3,-1-2-3,0-2-6,0-1-4,0-3-6,1-7-9,2-12-11,2-13-14,2-13-12,2-7 1,0 1 14,1-1 14,2 1 14,0 1 9,-1 3 7,1 3 6,0 3 6,0 2 6,2 2 3,0 3 5,1 1 4,1 1 0,0 2-3,-1 1-2,1 0-4,0 2-2,2 0-4,0 2-2,1 0-4,0 1-1,-1 0 0,-1 0 0,0 0 1,-2-1-3,-3-2-5,-1-2-5,-2-1-5,-1-3-4,0 0-3,0-1-4,0-1-3,-1-3 1,0-4 5,-2-3 6,0-5 4,-1-1 5,0 1 2,0 1 2,0 1 4,0 1 1,0 1 4,0 1 1,0 1 4,0 2 2,0 3 3,0 3 2,0 2 4,0 7 9,0 8 16,0 9 17,0 10 17,-1 4 1,0 2-13,-2 2-12,0 3-14,-1 2-9,0 4-3,0 4-5,0 4-4,-1 5-4,0 4-4,-1 5-4,-1 5-4,-1 3-4,0-1-7,0 1-6,0-1-6,1 1-7,-1 1-4,0 1-7,0 1-5,1-4-3,2-7-1,2-8-1,2-8 0,1-9 2,0-8 6,0-9 7,0-8 6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7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72711 43947 663,'0'-14'4,"2"2"8,0 4 8,2 3 9,0 1 2,1 2 0,2 0-2,0 2-1,1 1-3,0 4-6,0 2-6,-1 3-6,0 2-3,-2 0 0,-2 0-1,-2-1-1,-2 2-1,-2 2-2,-2 1-3,-2 3-3,-1-1-1,-1-3-1,-2-3 0,0-2-2,0-2 1,3-1 2,1 1 2,2 0 1,3-1 3,2 0 3,3-2 2,4 0 2,1-2 3,1 1-1,2 0 1,0 0 1,0 1 0,-1 0 0,0 1 1,-2 2 0,-1 0 1,-2 1-1,-3 1 0,0 2 0,-4 0-1,0 1 0,-3 1-2,-2 2-1,-2-1-2,-2 1-5,-1-1-5,-3 1-3,0-2-2,1-1 1,1-2 2,1-2 0,0-2-3,2-2-11,1-3-9,0 0-11,2-4-5,1 0 0,0-3-1,2-2-1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7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73733 42781 500,'8'-13'53,"-1"3"-10,1 4-11,0 4-9,1 3-6,2 2 1,1 2 0,3 2 1,1 1-1,1 3-1,1 2-1,1 2-2,0 2 1,-1 3 0,0 3 0,-2 3 1,-2 2 1,-1 2-1,-2 3 1,-2 1-1,-4 3 0,-2 2 1,-6 4-1,-2 3-1,-5 1-2,-6 0-6,-4 0-6,-5 0-7,-2-2-7,0-2-8,-1-4-9,1-2-10,0-4-5,3-3-5,1-5-4,3-3-5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47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74533 44413 580,'8'-15'2,"1"2"3,2 2 3,0 3 3,1 1 3,1 2 5,1 2 4,2 2 3,-2 3 3,-1 4-2,-2 4 1,-2 3-1,-3 4-2,-1 1-4,-2 3-2,-1 2-4,-4-1-3,-1 0-3,-2-1-2,-1 0-3,-2-3-1,0 1-1,0-2 0,1-1 0,1-1-1,4-1-2,4-1-1,4 0-2,2-3 0,1-3 1,1-2 1,2-4 1,-1 0 3,1 2 2,0 2 3,0 2 3,-1 1 1,-1 2-2,-1 0-1,0 1-1,-4 3 0,-2 4 1,-6 3 0,-2 4 1,-5 4-4,-4 3-6,-4 3-7,-3 3-6,-2 0-6,-1 0-2,1-2-3,-1 0-3,3-4-2,3-7-1,4-7-2,4-7-1,3-3-3,1 0-3,0 0-4,2 0-3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50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88055 42093 384,'-14'-1'-1,"3"0"-4,2-2-3,4 0-2,2-1 2,2 0 9,2 0 10,2 0 8,1 1 6,2 0 3,0 2 3,2 1 3,-1 1 2,1 3 3,0 4 2,0 2 3,0 2 0,0 0-6,-1-1-4,1 1-5,-1 1-3,0 1-3,-2 3-3,0 2-3,-1 1-3,0 1-1,-1 1-2,1 1-2,0 0 0,0 1-1,0-1 2,0 1-1,0-2 0,0-1-2,0-3-2,0-1-2,2-4-3,7-5-9,6-4-6,5-6-8,6-8-1,5-11 4,5-12 4,4-12 5,12-11-5,17-10-13,19-9-14,16-10-12,4 1-5,-12 13 4,-12 13 5,-12 13 4,-12 9 4,-12 7 5,-13 7 3,-13 7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2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11853 10428,'-78'-47,"62"39,1 1,-1-1,0 0,16 24,0-1,0 48,0 0,-7 38,-1 1,0 15,0 1,0-9,1 1,-1 7,0 1,8-9,0 1,16-63,-1 0,1-47,-1 0,-7-24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33250 52750,'16'31,"7"-7,0-1,-7 1,0-1,-1 0,1 1,-16-16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8:59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68750 31728 586,'1'-21'-10,"4"3"11,2 4 11,4 5 10,1 2 4,1 2-4,1 2-4,1 2-4,1 2-1,2 4-2,0 2 1,1 3-2,0 3 0,-1 0-1,-1 1-1,-1 1-1,-1 1 0,-2 1 0,-3 2 1,-1 0 0,-1 1-1,-2 3-4,-1 1-2,0 3-4,-2-2-1,-1-3 0,0-5 0,-1-3-1,-3-1 1,0 1-1,-3 3 1,-2 2-2,-1-1 2,-2 1 0,0-2 1,-1-1 2,-1-2-1,0-1-4,0-2-2,1-2-3,0-2-2,0 0 0,2-2-1,1 0-1,0-4 0,2-2-1,1-5-1,0-4 0,2-3 0,0 0 1,2-1 1,0-1 1,1-1 2,0 1 4,0-1 4,0 0 3,0 2 4,-2 1 2,0 2 3,-1 2 1,-2 2 3,2-1 2,-1 0 1,0 0 2,0 2 7,0 4 14,0 4 13,0 4 12,1 4 1,2 6-13,2 4-13,2 5-14,0 2-8,0 0-5,-2 1-4,0-1-5,-1 2-2,0 3-3,0 2-2,0 4-1,-1 1-6,0 1-6,-2-1-8,0 0-6,-1 1-6,0 2-1,0 2-3,0 2-2,1-2 2,1-8 6,0-6 7,2-7 5,-1-4 3,-1-1-1,0-1-1,-1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00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87850 36286 533,'8'7'1,"0"-2"1,0-2 0,-1-2 2,1 0 4,0 2 6,0 2 8,0 2 6,-1 0 2,1-1-3,0-1-3,0 0-2,-1 0-1,-1 0-1,0 1 1,-2 2 0,0-1-1,0 1 0,0 0-1,0 0 0,0 1 0,0 1 2,0 3 1,0 2 2,1-1-4,1-1-8,3-2-8,2-2-9,2-4-5,1-2-1,3-6-2,2-2-2,5-7-1,8-7-2,10-9-1,9-7-1,5-6-3,3-2-4,3-4-3,3-2-4,-4 2-4,-12 8-5,-12 7-6,-11 9-5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3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26533 42872 621,'-6'-19'9,"4"7"17,4 8 18,4 8 17,1 6 4,-1 5-13,-1 5-11,0 6-11,-2 2-9,0 2-6,-2 2-5,0 3-6,-1 0-5,0 0-6,0 0-7,0 1-7,0-4-6,0-4-7,0-5-7,0-5-6,1-4-3,2-4 6,2-5 3,1-2 5,1-5 5,-2 0 4,-2-3 4,-2-2 5,-1-1 3,2 0 3,0 1 1,2-1 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4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26750 43021 615,'0'-29'1,"0"7"3,0 5 1,0 6 2,2 4 5,4 1 5,4 0 6,3 2 7,4 1-1,1 0-7,3 1-5,2 2-7,-1 0-5,-1-2-4,-3-1-3,-1 0-3,-2 0-4,-3 0-4,-1 2-4,-2 1-4,-2-2-4,0-2-6,-2-4-5,0-2-6,-2-2 3,-3-2 8,0 0 9,-3-1 9,-1 0 5,2 1 2,0 1 2,2 1 1,-1 6 15,0 14 26,-2 12 27,0 12 27,-1 6 3,0-3-20,0-4-21,0-2-20,1-2-11,0-3-6,2-2-3,1-1-5,3-5-9,9-8-17,8-8-16,7-8-15,3-5-8,-1-2 3,-3-1 4,-1-3 1,-3 1 7,-3 5 9,-3 3 9,-2 4 9,-4 4 8,-3 2 7,-3 4 6,-2 2 8,-2 3 3,0 1-1,0 3 0,0 2-2,0 1 3,0 1 6,0 1 5,0 1 5,2-3-1,6-8-9,4-8-9,5-8-9,3-5-6,-1 0-2,1-1-2,0-1-2,-2 0-6,1 1-10,-2 1-9,-1 1-9,-2 4 5,-2 8 19,-4 8 21,-3 7 20,-2 5 9,-2-1 1,-2 1-1,-2-1 0,0-1-2,2-3-7,2-2-5,2-4-6,3-2-4,2-2-6,3-3-4,4 0-4,0-4-4,1-2-2,0-4-4,-1-2-2,0-2-2,-1-1 0,0-1-1,-2-1 0,-2-1 1,-2 0 7,-4 1 4,-2-1 5,-4 1 3,-2 2-2,-4 3 0,-2 1-2,-2 2-1,-2 0 1,0 2-2,-1 1 1,0 0-3,1 2-4,1 0-3,0 2-4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4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31600 42750 605,'38'1'69,"-4"2"-11,-2 2-11,-3 2-12,-1 1-8,-1 1-4,0 2-4,1 0-4,-2 0-2,-1 1-2,-3 0 0,-1 0-1,-3-1-2,-3 1 0,-2 0-1,-4 0-2,-2-1 1,-1 1 0,0 0 1,-2 0 0,-2 0-5,-6 1-10,-4 1-13,-5 2-10,-4-1-6,-2 1 0,-1 0 1,-2-1 1,-3 0 0,0-3 1,-1-1 1,0-2 1,1-2 1,4 0 6,6-2 4,5 0 4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5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34709 42450 713,'-1'15'104,"-1"-1"-29,0-1-28,-1 0-29,-1-1-17,0 0-9,0-1-7,0 1-7,0-3-3,0-4 1,0-6 3,1-4 2,0-3 8,3 2 16,4 1 16,2 0 14,2 2 6,0 0-7,0 2-6,0 1-5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5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34640 42516 568,'-5'-7'7,"8"2"15,6 2 14,7 2 14,3 1 2,-1 0-9,-1 0-11,0 0-9,-2 0-7,-1 0-2,-1 0-1,-1 0-3,-1 1 0,0 2 1,-2 2 0,-1 2 2,0 1 0,-2 3-2,-1 2-1,0 2-1,-2 1-2,-2 3 0,-2 1-2,-2 3-1,-2 0-2,-2 1-2,-2-1-4,-1 1-2,-3-1-3,0-2-1,-1 0-1,-1 0-1,-1-5-10,1-7-17,-1-6-17,0-8-17,3-5-2,3-5 12,4-5 12,4-5 12,1-1 10,0 3 7,-2 3 8,0 3 8,0 2 6,0 2 6,2 3 5,0 1 6,2 3 10,0 4 16,2 4 17,0 4 15,0 3 1,0 1-15,-2 3-14,0 2-16,-1 2-10,2 3-5,0 3-5,2 3-5,-1 2-7,-1 2-8,0 3-6,-1 1-8,-1-1-6,0-6-2,0-3-3,0-6-3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5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35800 42577 614,'7'-6'9,"-1"2"17,0 4 17,-1 3 18,-1 2 3,1 5-9,1 4-11,2 3-10,-1 4-9,-2 1-8,-3 3-9,0 1-9,-3 1-4,-1-1-2,0-1-1,-1-1-1,-2-2-4,0-1-7,-1-3-7,-2-1-6,1-5-8,1-6-7,0-8-8,2-6-8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6"/>
    </inkml:context>
    <inkml:brush xml:id="br0">
      <inkml:brushProperty name="width" value="0.03011" units="cm"/>
      <inkml:brushProperty name="height" value="0.03011" units="cm"/>
      <inkml:brushProperty name="color" value="#00BFF3"/>
    </inkml:brush>
  </inkml:definitions>
  <inkml:trace contextRef="#ctx0" brushRef="#br0">35950 42844 730,'14'-15'4,"-1"2"6,-2 3 7,-2 1 8,-1 2 2,2 2 0,0 2 0,1 2-1,1 1-1,0-2-2,-1 0-2,1-2-2,0 1-5,0 0-9,0 2-10,-1 1-8,0-2-12,0 0-15,-2-3-16,0-2-15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6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36647 41935 423,'0'-29'-2,"0"5"-3,0 5-4,0 5-4,0 5 13,0 6 31,0 6 29,0 6 30,0 4 6,0 5-17,0 4-18,0 3-18,0 4-10,0 3-5,0 2-4,0 4-5,-2 4-3,0 6-4,-3 6-3,-2 6-5,0 5-5,0 5-9,2 5-10,1 5-9,0-2-4,2-6-1,0-7 1,2-6-1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34110 51697,'15'-31,"1"31,0 0,15-8,0 0,1 39,-1 1,-23 22,0 1,-40 16,1-1,-24-15,0 0,16-24,0 0,16-23,-1 0,40 0,-1 0,40-8,0 0,8 0,-1 0,-7-8,0 0,-39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6"/>
    </inkml:context>
    <inkml:brush xml:id="br0">
      <inkml:brushProperty name="width" value="0.04309" units="cm"/>
      <inkml:brushProperty name="height" value="0.04309" units="cm"/>
      <inkml:brushProperty name="color" value="#00BFF3"/>
    </inkml:brush>
  </inkml:definitions>
  <inkml:trace contextRef="#ctx0" brushRef="#br0">37430 42713 510,'21'-28'47,"-3"9"-5,-4 7-5,-4 8-4,-2 5-4,1 2-2,2 2-1,0 2-2,-1 1-5,-3 3-6,-2 2-7,-4 2-7,-2 2-3,-2 3 0,-2 3-1,-1 3 0,-3 0-1,-2-1-4,-2-3-1,-1-1-4,0-3 0,4-3 2,4-3 2,4-2 0,3-3 4,2 1 3,2 0 4,2 0 4,2-2 1,3-1-1,4-2 1,2-1-1,1-2 2,-1 0 6,-1 0 4,0 0 5,-3 1 5,-3 5 4,-3 4 3,-2 4 5,-5 3-2,-6 3-8,-6 3-6,-6 3-7,-4 2-12,-3 3-15,-3 1-16,-3 2-16,1-2-7,5-7 4,5-7 2,5-7 3,2-3 1,1 0-4,-1 0-3,0 0-3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19:59:1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35783 42232 559,'0'-19'37,"2"9"13,0 8 12,2 10 14,-1 5-2,-1 3-17,0 3-16,-1 3-16,-1 5-12,0 9-7,0 6-8,0 10-6,-1-1-3,-1-5 2,0-6 2,-1-5 2,-1-6-12,0-3-26,0-5-24,0-3-25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6:22"/>
    </inkml:context>
    <inkml:brush xml:id="br0">
      <inkml:brushProperty name="width" value="0.02537" units="cm"/>
      <inkml:brushProperty name="height" value="0.02537" units="cm"/>
      <inkml:brushProperty name="color" value="#F2395B"/>
    </inkml:brush>
  </inkml:definitions>
  <inkml:trace contextRef="#ctx0" brushRef="#br0">6710 35462 867,'-16'-8'0,"0"-2"0,1 0 0,-1-1 0,2 4 4,2 8 11,4 9 8,3 10 10,1 2-1,2-2-13,0-1-12,2-2-14,0-2-4,2 1 0,0 0 2,2-1 1,0 0 2,0 0 0,-1-2 1,2-1 1,-1 0 1,1 0 1,2-1 1,0 1 0,1-2 1,2-2 1,0-4 0,1-2 0,0-2 1,0 0 0,-2 0-1,-1 0 1,1 0 0,0 0-1,1 0 0,2 0-1,0-2 1,1 0-1,1-3 1,2-2-1,1-6 1,7-9-1,4-11 1,4-9 0,7-11-1,7-13-1,6-13-1,8-12-1,0-1-3,-5 13-4,-5 13-5,-4 13-5,-6 9-3,-5 8-5,-7 6-4,-5 7-4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12:40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22323 5884 0,'0'0'16,"-10"-13"-16,-6-4 0,-4-5 15,1-1-15,-15-9 0,-5-1 0,-11-8 16,-1 1-16,-17-6 16,-6 1-16,-1 6 0,-1 4 0,-20 0 15,-5 2-15,-39-1 0,13 9 16,-1 13-16,-1 6 0,9 9 16,5 5-16,-3 5 0,-1 0 15,5 4-15,2 1 0,1 15 16,1 8-16,4-1 0,5-1 0,2 4 15,3 4-15,13-1 0,8 1 16,-1 2-16,0 0 0,7 1 16,6-1-16,5 5 15,3 4-15,5-1 0,5 0 0,-2 6 16,-2 4-16,8-1 0,5-1 16,-4 5-16,-2 4 0,8-2 15,6-1-15,1 5 0,3 4 16,2-8-16,2-5 0,2-1 15,2-3-15,5-4 0,3-3 0,1 1 16,3 1-16,4-4 0,3-4 16,5 0-16,2 0 0,4-6 15,4-6-15,7-1 0,6-1 16,2 0-16,1 3 0,4-3 16,4 0-16,1-6 0,2-4 0,3-2 15,4 1-15,1-2 16,0 1-16,4-6 0,2-5 15,0 2-15,1 0 0,4-3 0,4-1 16,-2-3-16,-1 1 0,4-3 16,1-1-16,-5-3 0,-3-1 15,3-3-15,3-3 0,-2 2 16,-3 0-16,6 0 0,2 0 16,-1-5-16,-2-2 0,4 0 15,2-1-15,-8 2 0,-4 1 0,7-3 16,7-2-16,-2-4 0,0 0 15,8-5-15,5-3 0,-4-5 16,-2-4-16,5-3 0,5-2 16,-10 3-16,-7-1 0,6-7 15,5-6-15,-4 1 0,-4 0 16,-2-4-16,-1-1 0,-5 0 16,-4 2-16,0-5 0,0-1 15,-11 4-15,-6 2 0,-2-3 16,-1-4-16,-2 1 0,-1 0 0,-2-3 15,-2-2-15,-4 2 0,-3 3 16,1-7-16,0-3 0,-6 4 16,-7 1-16,-4-1 0,-5-2 15,-4 2-15,-2 3 0,-2-2 16,-1-1-16,-4-1 0,-4 1 16,-6-1-16,-5 1 0,-4 2 15,-3 3-15,-8-2 0,-5 0 16,-6 7-16,-3 5 0,-6 3 15,-3 3-15,-2 4 0,1 1 0,-9 6 16,-7 1-16,0 10 0,0 7 16,-3-1-16,-2-2 0,2 6 15,2 2-15,-7 10 0,-5 6 16,4 5-16,3 6 0,-7 5 16,-5 3-16,2 8 0,1 3 0,0 13 15,-1 8-15,6 1 16,2-2-16,1 8 0,-2 6 15,8 1-15,6 0 0,10 1 0,8 1 16,7-9-16,4-3 0,13-19 16,7-14-16,7-10 0</inkml:trace>
  <inkml:trace contextRef="#ctx0" brushRef="#br0" timeOffset="732.6293">21899 7485 0,'0'0'0,"0"0"0,26-3 0,-26 3 16,25 0-16,-5 0 0,5 1 16,3 2-16,-1 0 0,15 3 15,5 1-15,8 4 0,-2-2 0,14 6 16,2 2-16,-6-4 0,-6-1 15,17 4-15,5 1 16,-7-2-16,-2-2 0,11 3 0,2-1 16,-13-2-16,-10-1 0,35 6 15,-2 0-15,-14-4 0,-10-5 0,9 4 16,4 1-16,-5-1 16,-3-2-16,13 1 0,9 2 15,-15-5-15,-11-1 0,1 1 16,-1 1-16,2-1 0,1-3 0,3 2 15,2 0-15,-5-4 0,-5 0 16,4 0-16,2 2 0,-1-2 16,-2 2-16,4-4 0,2 0 15,1 1-15,0 2 16,25 5-16,19 3 16,-25-3-16,-18-1 0,-3-3 0,-2-4 15,4 1-15,4 2 0,0-3 0,-1-2 16,-6-1-16,-4-2 0,0 1 15,3 2-15,-4-1 0,-5 1 16,-1-2-16,0 1 0,-6-3 16,-2-3-16,-5 3 0,-4 0 15,-4 1-15,-1 2 0,-5-3 16,-4-1-16,-2 2 0,-3 5 0,-5-5 16,-3 0-16,-5 0 15,-6 1-15,-4-1 0,-5 0 16,-2 2-16,-3 1 0,-7-4 0,-7-1 15,-6 0-15,-7 2 0,9 1 16,5 0-16,5 0 0</inkml:trace>
  <inkml:trace contextRef="#ctx0" brushRef="#br0" timeOffset="1491.5393">20700 7599 0,'0'0'0,"0"0"0,0 0 16,0 0-16,0 0 0,0 0 0,20-6 16,-20 6-16</inkml:trace>
  <inkml:trace contextRef="#ctx0" brushRef="#br0" timeOffset="2133.025">20924 7613 0,'0'0'16,"0"0"-16,0 0 0,0 0 0,0 0 15,0 0-15,0 0 0,0 0 16,0 0-16,0 0 16,0 0-16,0 0 0,0 0 0,0 0 15,0 0-15,23 10 0,-23-10 16,0 0-16,0 0 0,0 0 16,0 0-16,0 0 0,0 0 15,0 0-15,0 0 0,0 0 16,0 0-16,0 0 0,0 0 0,0 0 15,0 0-15,0 0 0,0 0 16,24 3-16,-24-3 16,0 0-16,0 0 0,0 0 0,0 0 15,0 0-15,0 0 0,0 0 16,0 0-16,23-9 0,-23 9 16,0 0-16,0 0 0,0 0 15,0 0-15,0 0 0,0 0 16,24-14-16,-24 14 0,6-3 15,-6 3-15,5-2 0,-5 2 0,5-2 16,-5 2-16,0 0 0,6-2 16,-6 2-16,0 0 0,7-1 15,-7 1-15,0 0 0,0 0 16,0 0-16,0 0 0,7-3 16,-7 3-16,0 0 0,0 0 15,4-4-15,-4 4 0,0 0 16,0 0-16,5-2 0,-5 2 15,0 0-15,5-2 0,-5 2 16,4-7-16,-4 7 0,8-5 0,-8 5 16,7-4-16,-7 4 0</inkml:trace>
  <inkml:trace contextRef="#ctx0" brushRef="#br0" timeOffset="2690.9356">21096 7490 0,'0'0'0,"0"0"16,0 0-16,0 0 0,0 0 0,0 0 15,-6-18-15,6 18 0,0 0 16,0 0-16,0 0 16,21-5-16,-21 5 0,0 0 0,28 0 15,-28 0-15,0 0 0,23 1 16</inkml:trace>
  <inkml:trace contextRef="#ctx0" brushRef="#br0" timeOffset="2874.2035">21199 7503 0,'0'0'0,"0"0"15,0 0-15,0 0 0,0 0 0,0 0 16,0 0-16,0 0 0,27 3 16,-27-3-16,0 0 0,0 0 15</inkml:trace>
  <inkml:trace contextRef="#ctx0" brushRef="#br0" timeOffset="3045.1599">21355 7482 0,'0'0'16,"0"0"-16,0 0 0,0 0 0,0 0 16,0 0-16,0 0 0,12 21 0</inkml:trace>
  <inkml:trace contextRef="#ctx0" brushRef="#br0" timeOffset="3229.3137">21539 7436 0,'0'0'0,"0"0"16,0 0-16,0 0 0,0 0 0,0 0 15,0 0-15,0 0 0,28 6 16,-28-6-16</inkml:trace>
  <inkml:trace contextRef="#ctx0" brushRef="#br0" timeOffset="6923.9185">26677 7392 0,'0'0'0,"-8"-5"0,-6-1 15,0-1-15,-1 0 0,-13-3 0,-5-1 16,-2 2-16,-2 0 0,-13-1 16,-6 1-16,-9 0 0,3 3 15,-6 1-15,-2 2 0,-6 0 16,5 2-16,-13 1 0,-1 4 16,10-2-16,7 0 0,-34 8 15,3 4-15,13-2 0,8 0 16,-7 3-16,-3 0 0,9 2 15,5 1-15,-3 4 0,-3 4 0,8 1 16,4-1-16,-3 2 0,-5 3 16,11-1-16,7-1 0,1 6 15,-2 4-15,3-3 0,2-3 16,0 4-16,0-1 0,12 1 16,8 3-16,-10 5 0,-6 3 15,11-6-15,8-3 0,1 7 16,0 5-16,3-5 0,0-2 0,2 4 15,1 4-15,6 2 0,5 2 16,2-4-16,2-2 0,3-7 16,4-2-16,3 8 15,3 5-15,1-11 0,3-7 0,0 4 16,0 4-16,6-3 0,2-1 16,7 3-16,4 3 0,-1-11 15,0-5-15,1 5 0,3 4 16,3-5-16,2-5 0,7 5 15,3 3-15,-2-3 0,-1-3 0,9 2 16,5 1-16,-4-7 0,-4-5 16,11 3-16,7 2 0,-3-4 15,-4-1-15,10 2 0,4 0 16,-8-3-16,-7-6 0,10 3 16,6 2-16,-3-1 0,-2 2 0,8 0 15,7 2-15,-8-2 16,-4 0-16,10-2 0,6 1 15,-8-4-15,-6-2 0,9 1 0,6-2 16,-6-2-16,-6-4 0,10-2 16,7-3-16,-7-1 0,-4-2 15,9-4-15,7-1 16,-8-2-16,-7 1 0,10-4 0,9-2 16,-12-1-16,-7 0 0,5-3 15,4-2-15,-6 0 0,-4 1 16,8-4-16,6-3 0,-7 1 15,-8 0-15,8-2 0,4-2 0,-11-1 16,-8 1-16,4-5 0,4-2 16,-5 3-16,-3 2 0,4-5 15,0-4-15,-8 2 0,-7-1 16,2-1-16,1-2 0,-9 0 16,-5 1-16,2-7 0,2-2 15,-7 1-15,-1 2 0,-2-3 16,0-1-16,-6 4 0,-3 3 15,-3-5-15,-1-6 0,-6 6 0,-4 2 16,2-6-16,0-4 16,-7 3-16,-5 5 0,-5-2 0,-4-2 15,-1 3-15,-3 2 0,0-5 16,0-4-16,-2 4 0,-1 4 0,-2-6 16,-1-1-16,-1 6 15,1 4-15,-5-6 0,-2-3 16,-2 5-16,-3 3 0,-4-1 0,-3-2 15,1 5-15,1 3 0,-7 2 16,-3 0-16,-3 4 0,-2 5 16,-3-7-16,-2-1 0,-1 3 15,0 4-15,-9 0 0,-7 0 16,6 0-16,3 4 0,-8 2 16,-3 1-16,-1 3 0,0 5 15,-6-2-15,-5-2 0,7 2 0,3 2 16,-12-2-16,-10-1 15,6 7-15,2 3 0,-6 2 0,-3 2 16,7-1-16,5-1 0,-13 3 16,-9 0-16,9 2 0,7 4 15,-6 1-15,-4 3 0,5 1 16,3-1-16,-1 2 0,-2 2 16,6 1-16,7 1 0,-7 2 15,-3 1-15,6-3 0,5-5 0,-4 7 16,-3 2-16,8 2 0,6 1 15,-4 0-15,-4 2 16,6-2-16,5 1 0,-7 2 16,-2 2-16,6-2 0,4-4 0,-4 8 15,-2 5-15,6 2 0,4 2 16,-5-2-16,-5 2 0,5-4 16,4-1-16,-2 6 0,2 3 15,3-3-15,2-2 0,-4 4 16,-4 1-16,7-2 0,5-4 0,-3 4 15,-2 6-15,4-4 16,1-1-16,3 3 0,1 4 16,1-6-16,1-3 0,3 2 0,4 4 15,5-2-15,5 0 0,-7 2 16,-4 1-16,6-1 0,5 0 16,-2 1-16,1 3 0,1-2 15,3-1-15,2 8 0,3 5 16,6-9-16,3-4 0,1 3 15,2 4-15,1-5 0,0-4 0,2 1 16,0 1-16,4-6 16,2-2-16,4 4 0,1 3 0,-2-8 15,-2-3-15,6 3 0,3 3 16,4 0-16,3 1 0,2 0 16,3 1-16,-4-2 0,-1-4 15,5 6-15,6 4 0,3-7 16,2-4-16,5 1 0,3 3 15,-2-6-15,-1-4 0,6 0 16,5 2-16,-6-3 0,-4-3 0,8 1 16,5-3-16,2-1 0,0-3 15,2-2-15,0-1 0,-3 0 16,-5 0-16,10-1 0,5 0 16,-3-5-16,-1-2 0,9-1 15,5-1-15,-9-5 0,-6-4 0,7-3 16,2 1-16,-2-2 15,-3 1-15,5-4 0,4-1 16,-2-1-16,-1 0 0,4 0 16,3 2-16,-5 0 0,-3 1 0,5 2 15,4 2-15,-7 1 0,-6 0 16,5 4-16,3 2 0,-6-1 16,-5 0-16,6 0 0,4-1 15,-7-3-15,-4-3 0,7-1 16,5 0-16,-3 0 0,-3 0 0,6-1 15,5 0-15,-8-3 0,-3 0 16,10-6-16,8 0 16,-6-1-16,-5 2 0,6-4 0,7-2 15,-11 4-15,-8 3 0,5 4 16,4 2-16,-13 4 0,-8 3 16,2 1-16,0-3 0,-6 5 15,-3 2-15,3-1 0,4 0 16,-6 1-16,-2 0 0,3 2 15,3 4-15,-6 0 0,-5 0 0,7-4 16,3-3-16,-5 3 0,-3 3 16,4 1-16,3 1 0,-2-2 15,-3-3-15,4-3 0,2-3 16,-6 4-16,-5 2 0,3 5 16,4 2-16,-8-3 0,-6-3 0,5 1 15,3 0-15,-5-3 16,-3 0-16,-1 2 0,1 4 15,-1-4-15,-2 0 0,-3-3 16,0 0-16,-6 1 0,-3 0 0,-7-2 16,6 1-16,-3-1 0,-3 1 15,1 0-15,-1 0 0,1 0 16,1 1-16,0 0 0,-2-1 16,0 0-16,-1-1 0,-4 0 15,0 1-15,-2 0 0,-2-2 0,0 1 16,-2 0-16,-2 0 15,1 1-15,-1-1 0,0 0 16,-2 1-16,2 0 0,-2 0 0,0 0 16,0 0-16,0 0 0,0 0 15,0 0-15,0 0 0,0 0 16,0 0-16,0 0 0,0 0 16,0 2-16,0-2 0,0 0 15,0 2-15</inkml:trace>
  <inkml:trace contextRef="#ctx0" brushRef="#br0" timeOffset="7964.6627">25036 9207 0,'0'0'15,"0"0"-15,0 0 0,0 0 16,0 0-16,0 0 0,0 0 16,0 0-16,0 0 0,0 0 0,0 0 15,0 0-15,0 0 0,0 0 16,0 0-16,0 0 0,27 4 16,-27-4-16,0 0 0,22 10 15,-22-10-15,27 2 0,-6-3 16,0-2-16,0 0 0,-3 1 15,-1-1-15,-3 2 0</inkml:trace>
  <inkml:trace contextRef="#ctx0" brushRef="#br0" timeOffset="8547.5829">26750 9058 0,'0'0'0,"0"0"0,0 0 16,0 0-16,0 0 0,0 0 0,0 0 15,-18 11-15,18-11 0,0 0 16,0 0-16,0 0 0,0 0 0,0 0 16,0 0-16,0 0 15</inkml:trace>
  <inkml:trace contextRef="#ctx0" brushRef="#br0" timeOffset="8783.057">27504 9036 0,'0'0'0,"0"0"0,0 0 15,0 0-15,0 0 0,0 0 0,0 0 16,12 26-16,-12-26 0,20 17 16,-20-17-16,34 20 0,-15-11 15,6-2-15,6 2 0,-4-4 16,-4 2-16,-2-3 0</inkml:trace>
  <inkml:trace contextRef="#ctx0" brushRef="#br0" timeOffset="8952.7819">28301 9301 0,'0'0'0,"0"0"16,0 0-16,0 0 0,0 0 0,32 20 15,-10-16-15,-22-4 0,36 6 16,-22-2-16</inkml:trace>
  <inkml:trace contextRef="#ctx0" brushRef="#br0" timeOffset="12584.503">29715 9147 0,'0'0'0,"0"0"0,0 0 0,0 0 16,0 0-16,0 0 0,0 0 15,0 0-15,0 0 0,0 0 0,0 0 16,0 0-16,0 0 0,0 0 16,0 0-16,0 0 0,0 0 15,29 3-15,-29-3 0,27 5 16,-27-5-16,34 8 0,-12-5 16,0 0-16,0 1 0,9-2 15,2-2-15,0 1 0,0 1 16,4-1-16,1-2 0,5-1 0,-3 1 15,3-2-15,3 0 16,-2 1-16,-2 2 0,11 0 0,1 1 16,-4-1-16,-4 0 0,3 0 15,1 2-15,0-1 0,0 0 16,5-1-16,-1 0 0,-1 3 16,0 3-16,1-2 0,2 1 15,-6 0-15,-2-2 0,7 0 16,0 2-16,-6-3 0,-5 0 0,2 1 15,3 1-15,-6 0 0,-4-2 16,5 0-16,3-1 16,-7 1-16,-2 2 0,3 0 0,2 3 15,-8-4-15,-5-3 0,4 3 16,2-1-16,-3-1 0,-2-1 16,-3 1-16,-3 0 0,-4-1 15,-2 1-15,3 0 0,1 0 16,-3-1-16,-2-1 0,-3 0 15,-2 1-15,-3-1 0,0 0 0,0 0 16,0 0-16,-2 1 16,-2 0-16,-2 0 0,-1 0 0,-1-1 15,1 0-15,-3 1 0,3-2 16,-3 2-16,2 0 0,-2 0 16,2 3-16,-2-3 0,0 0 15,0 3-15,0-1 0,-1 1 0,-1 2 16,1-2-16,-1 0 15,1 0-15</inkml:trace>
  <inkml:trace contextRef="#ctx0" brushRef="#br0" timeOffset="13029.235">31270 9376 0,'0'0'0,"0"0"0,0 0 0,0 0 0</inkml:trace>
  <inkml:trace contextRef="#ctx0" brushRef="#br0" timeOffset="20583.4001">31441 9174 0,'0'0'0,"0"0"0,0 0 0,0 0 15,-24 14-15,12-8 0,-3 0 16,0 4-16,-2 1 0,-1 2 15,-2 3-15,-7 5 0,1 0 0,-2 2 16,0 4-16,-6 6 0,0-2 16,1-1-16,0 0 0,5-3 15,3-2-15,2 0 0,6-3 16,3-4-16,4-3 0,6-5 16,3 0-16,1-1 0,1-2 15,3-2-15,2 0 0,3-2 16,2 0-16,1 0 0,3-2 15,3-1-15,2 1 0,3-2 16,3 0-16,6-1 0,1 2 0,3-2 16,2-1-16,-1 1 0,-2 1 15,0-2-15,1 1 0,-2-3 16,-1 1-16,4-5 0,-3-1 16,-4 0-16,-3 0 0,-3 1 15,-2 0-15,-4-1 0,-5-1 16,-2 2-16,-2-1 0,-5 0 15,-2-1-15,-1 1 0,-2 2 16,0-3-16,0 0 0,-1-4 16,-1-2-16,-4-1 0,-1 0 0,1 0 15,-1 1-15,-1 1 0,-1 0 16,1 0-16,0-1 0,1 2 16,-1-2-16,1 6 0,0 2 15,2 1-15,-2-1 0,3 1 16,-1 3-16,2-1 0</inkml:trace>
  <inkml:trace contextRef="#ctx0" brushRef="#br0" timeOffset="20763.5539">31371 9181 0,'0'0'0,"0"0"16,0 0-16,0 0 0,0 0 0,0 0 15,0 0-15,0 0 0</inkml:trace>
  <inkml:trace contextRef="#ctx0" brushRef="#br0" timeOffset="22067.8604">28969 9664 0,'0'0'0,"-3"-6"0,1-1 15,0-1-15,-1-2 0,1-4 16,0-1-16,1-1 0,0 2 0,1-2 16,0 1-16,2 1 0,1-1 15,5 1-15,3-2 16,5 0-16,2 0 0,7 0 0,3-1 15,11-2-15,2 1 0,5 3 16,6 2-16,0 3 0,0 2 16,9 3-16,-1 2 0,8 3 15,-1 1-15,-7 7 0,-6 5 16,-8 4-16,-4 2 0,-1 7 16,-8 2-16,-8 1 0,-6 2 0,-6 4 15,-4 5-15,-7-7 0,-3 2 16,-4 3-16,-4 4 0,-8 2 15,-4 0-15,-5 7 0,-2 1 16,0 1-16,-2 1 0,-5-6 16,-4-1-16,-2-2 0,-2-2 15,-20 20-15,6-5 0,11-14 16,8-8-16,3-11 0,2-8 16,7-2-16,8-1 0,5-19 15,4-13-15,5 9 0,2 4 0,1-1 16</inkml:trace>
  <inkml:trace contextRef="#ctx0" brushRef="#br0" timeOffset="22433.5086">29247 9779 0,'0'0'15,"0"0"-15,0 0 0,0 0 0,-11 19 16,11-19-16,-6 22 0,6-22 15,-7 34-15,4-9 0,-2 4 16,2 4-16,0 4 0,-1 16 16,2 5-16,0 16 0,0 0 15,-1 19-15,1 3 0,-1 10 16,0-6-16,-1 19 0,1-1 16,0 34-16,2-22 0,0-1 15,-1 0-15,0-10 0,-1-6 0,2 4 16,2 3-16,1-8 0,3-4 15,-1 2-15,1 1 16,2-12-16,1-7 0,6-4 0,6-5 16,-1-10-16,-2-8 0,0-18 15,-2-12-15,2-20 0,0-14 16,-2-22-16,-2-15 0,-4 11 0,-3 8 16,-1 5-1</inkml:trace>
  <inkml:trace contextRef="#ctx0" brushRef="#br0" timeOffset="22850.5347">29924 10704 0,'0'0'0,"0"0"16,0 0-16,0 0 0,0 0 0,-29 5 15,29-5-15,-18 12 16,18-12-16,-23 26 0,8-4 16,0 2-16,-2 0 0,-6 14 15,-2 7-15,3-3 0,2-2 0,-1 10 16,2 2-16,2 0 0,2-7 16,6-7-16,5-4 0,2-8 15,1-3-15,5-5 0,5-3 16,2-4-16,2-3 0,7-5 15,5-3-15,1 1 0,-2 2 0,8-6 16,7-3-16,-5 0 0,-3 0 16,5 1-16,5-2 15,-6 1-15,-4-1 0,5-3 0,1 0 16,-10 4-16,-1 3 0,-4-3 16,-3 1-16,-4 1 0,-3 1 15,-3 1-15,-2-2 0,-1 3 16,-2 0-16,-1-5 0,-1-4 15,-1 2-15,0 1 0,0 1 16</inkml:trace>
  <inkml:trace contextRef="#ctx0" brushRef="#br0" timeOffset="23084.1131">29984 10777 0,'0'0'0,"0"0"0,0 0 16,0 0-16,0 0 0,-9 36 16,7-14-16,1 5 0,-1 4 0,2 7 15,0 7-15,2 15 0,0 2 16,2 19-16,2 5 16,-1 12-16,1-4 0,5 16 0,4-4 15,2 1-15,-2-11 0,3 6 16,-6-33-16,-3-20 0</inkml:trace>
  <inkml:trace contextRef="#ctx0" brushRef="#br0" timeOffset="23287.2347">30501 11644 0,'0'0'0,"0"0"16,0 0-16,6 21 0,-6-21 0,0 0 16</inkml:trace>
  <inkml:trace contextRef="#ctx0" brushRef="#br0" timeOffset="25266.7281">10566 14329 0,'0'0'0,"-13"3"0,-7 2 15,-8 1-15,1 1 0,-17 2 16,-8 0-16,-8 0 0,4 1 15,-13 5-15,-3 3 0,8 0 16,6-2-16,-16 8 0,-5 2 16,13-3-16,8 0 0,-33 14 15,4 4-15,15-8 0,10-6 0,-3 3 16,-2 1-16,7-1 0,6-2 16,-6 10-16,-3 8 0,5-5 15,6-2-15,-6 8 0,-5 6 16,6-5-16,4-4 0,0 15 15,1 7-15,8-5 0,2-5 0,-3 11 16,-4 8-16,9-10 16,4-8-16,-2 7 0,-2 4 15,4-10-15,2-5 0,0 6 16,1 6-16,8-7 0,6-5 0,-3 6 16,-1 3-16,2-6 0,2-5 15,1 8-15,1 5 0,7-8 16,5-7-16,0 6 0,3 3 15,-1-2-15,-1-3 0,4 6 16,4 4-16,1-12 0,4-8 0,3 6 16,3 5-16,3-5 15,3-5-15,5 3 0,2 2 16,-1-4-16,-1-1 0,9 6 0,7 5 16,-7-8-16,-6-6 0,13 8 15,10 5-15,-5-6 0,0-6 0,6 2 16,3 1-16,-2-10 15,-1-7-15,12 12 0,8 9 16,-7-3-16,-3-1 0,14-2 16,10-1-16,-10-8 0,-6-6 0,-23-8 15,-14-7-15,-11-3 0</inkml:trace>
  <inkml:trace contextRef="#ctx0" brushRef="#br0" timeOffset="25684.1647">9773 18395 0,'0'0'0,"23"-4"0,8-2 15,-4 0-15,1-2 0,20-4 16,19-6-16,-3 3 0,-2 1 0,22-7 15,18-6-15,-12 0 16,-9 1-16,39-17 0,10-6 16,-25 4-16,-16 4 0,-2-8 0,-1-5 15,-15 3-15,-9 2 0,7-8 16,5-6-16,-10 8 0,-8 4 16,5-9-16,3-7 15,-10 6-15,-7 6 0,-1-13 0,0-8 16,-4 5-16,-2 2 0,-3-9 15,-3-6-15,-9 6 0,-6 6 0,0-6 16,-2-4-16,-5 5 16,-3 4-16,-3-4 0,-2-3 15,-2 6-15,-2 5 0,-6-5 16,-4-1-16,-2 10 0,-1 8 0,-6-8 16,-3-6-16,-1 14 0,-1 10 15,-9-7-15,-6-5 0,4 4 16,5 5-16,-12-2 0,-7 0 15,6 0-15,5 2 0,-11 2 16,-7-1-16,3 9 0,2 5 0,-7-2 16,-6-2-16,7 4 0,4 5 15,-13 5-15,-9 5 16,4 4-16,4 3 0,-13 12 0,-8 9 16,7 0-16,2 2 0,26-4 15,17-2-15,11-1 0</inkml:trace>
  <inkml:trace contextRef="#ctx0" brushRef="#br0" timeOffset="26506.2292">6162 14571 0,'0'0'0,"-11"-2"16,-5-1-16,4 1 0,0 1 0,-6 1 16,-4-1-16,0 1 0,0-2 15,-3 1-15,-1 1 0,4 1 16,0 0-16,-5 1 0,0 0 15,2 0-15,2 0 0,2 6 16,2 5-16,-2 0 0,2 1 0,0 2 16,-1 3-16,1 2 15,1 4-15,1 6 0,0 7 16,1-2-16,-1-1 0,1 9 0,3 2 16,0 0-16,4-1 0,3 4 15,1-5-15,4-7 0,2-6 16,7-6-16,1-4 0,1-4 15,0-3-15,3-6 16,3-2-16,2-5 0,1-3 0,3-7 16,3-5-16,1-2 0,0-3 0,5-9 15,3-7 1,-2 2-16,-1 2 0,4-13 0,-4-4 0,4-6 16,0-3-16,3-9 0,-1 1 15,-3 3-15,-2 0 0,11-26 16,-6 8-16,-8 7 0,-6 6 15,-4 13-15,-5 9 0,-4 16 16,-3 10-16,-4 8 0,-3 8 16,0 3-16,-3 3 0,0 3 15,0 2-15,0 3 0,-1 3 0,0 8 16,-1 7-16,-2 4 0,-1 5 16,0 6-16,2 6 15,-2-4-15,3-1 0,-1 1 0,-3 1 16,5-3-16,2-3 0,-2 4 15,1-4-15,1-7 0,1-5 16,4-4-16,3-4 0,-2-12 16,2-7-16,-2-1 0,-1 0 15,-1-1-15</inkml:trace>
  <inkml:trace contextRef="#ctx0" brushRef="#br0" timeOffset="26685.1145">6275 14545 0,'0'0'16,"0"0"-16,0 0 0,0 0 0,0 0 15,0 0-15,0 0 0,0 0 16,0 0-16,0 0 0,23-11 16,-23 11-16,0 0 0,32-14 15,-32 14-15,30-11 0,-15 3 0,2 1 16,1-2-16,-3 0 0,2-2 16,-2 1-16,-4 2 0,0 1 15</inkml:trace>
  <inkml:trace contextRef="#ctx0" brushRef="#br0" timeOffset="26900.6296">6589 13959 0,'0'0'0,"0"0"0,0 0 15,0 0-15,0 0 0,-25 9 0,25-9 16,-15 16-16,4-3 0,2 5 16,0 2-16,-1 4 0,1 4 15,-5 15-15,1 7 0,0 3 16,2 4-16,2 18 0,1 3 15,3 15-15,2-3 0,6 14 16,5-3-16,2-4 0,1-14 16,9 11-16,1-22 0,-6-25 15,1-17-15,-6-10 0,-3-6 16,-1-4-16</inkml:trace>
  <inkml:trace contextRef="#ctx0" brushRef="#br0" timeOffset="27186.0381">6604 14438 0,'0'0'0,"0"0"16,0 0-16,-11 22 0,11-22 0,-6 20 15,6-6-15,1 0 16,1 4-16,2 1 0,1 3 15,3 3-15,1-2 0,2 0 16,3-1-16,0-3 0,1-4 0,2-2 16,3-2-16,0-3 15,-1-1-15,6-5 0,1-4 0,-1-1 16,-1-1-16,0-5 0,1-4 16,-2-1-16,0-3 0,-4 4 15,-4 2-15,-3 2 0</inkml:trace>
  <inkml:trace contextRef="#ctx0" brushRef="#br0" timeOffset="27566.5694">6848 14366 0,'0'0'0,"0"0"16,0 0-16,0 0 0,0 0 15,0 0-15,-12 18 0,12-18 16,0 0-16,-5 27 0,5-27 16,-7 32-16,3-16 0,0 4 15,1 1-15,1 1 0,-4 2 0,2 6 16,0 0-16,-1 1 0,1 1 16,-1-2-16,1-2 0,1-3 15,0-2-15,1 10 0,-1 2 16,1-2-16,0-1 0,2-2 15,0 0-15,0 1 0,2 0 16,0 0-16,0-1 16,0-1-16,2-1 0,-1 6 0,-2-3 15,2-1-15,2-3 0,-1 6 16,1 4-16,-2-9 0,-1-1 16,0-2-16,2-5 15,-3-5-15</inkml:trace>
  <inkml:trace contextRef="#ctx0" brushRef="#br0" timeOffset="32034.0254">9376 14249 0,'0'0'16,"0"0"-16,0 0 0,22-13 0,-11 7 16,5-1-16,3-1 15,0 1-15,2 1 0,6-2 16,0 2-16,0 1 0,-1 1 0,3 2 16,0 2-16,5 2 0,-2 1 15,0 1-15,-1 1 0,1 1 16,1-1-16,2 2 0,2-1 15,2 1-15,1-2 0,10 0 16,4-4-16,-2-1 0,0 1 16,3-2-16,4-1 0,6-3 15,-4-4-15,0 3 0,-2 2 16,-2 2-16,-1 2 0,7 2 0,-2-1 16,-6 6-16,-4 2 0,1 0 15,0-2-15,-1 3 0,-2-1 16,2 3-16,2 1 0,-3 0 15,-3-1-15,-1 1 16,2 1-16,-3 1 0,-1 2 0,20 9 16,-6-1-16,-19-6 0,1 0 0,10 6 15,-4 0-15,-21-12 0,3 3 16,0 7-16,2 5 16,-5 1-16,-4 2 0,4 3 15,1 4-15,-4-2 0,-3 0 16,1-1-16,0-2 0,-4 2 0,-2 1 15,2 4-15,0 4 16,-2-7-16,-2-5 0,0 1 16,1-1-16,-2 5 0,-2 3 0,0-2 15,0-1-15,-1 3 0,1 0 16,-1-1-16,0-2 0,-3 3 16,0 2-16,-1 2 0,1 1 15,-1-4-15,-1-2 0,0-1 16,1-1-16,-3 1 0,0 3 15,0-1-15,0-1 0,-1 1 16,-1-2-16,0 5 0,0 3 16,0-5-16,-1-3 0,-1 1 15,2-1-15,-2 0 0,0-1 0,0-2 16,1-2-16,-1 2 0,-2-1 16,0 0-16,-1-1 15,-1-2-15,-2 2 0,0-5 16,1-2-16,1 4 0,0 2 15,3-2-15,0-2 0,-3 1 16,-3 2-16,2-3 0,1-2 0,-1 3 16,-2 3-16,1-4 0,2-4 15,-3 7-15,-1 6 16,-2-6-16,-2-3 0,-2 2 0,0 2 16,2-2-16,1-2 0,0-1 15,2 1-15,0 3 0,0 0 0,-3-1 16,-3-1-16,3-4 15,2-1-15,-2-1 0,-3 2 16,2-3-16,2 0 0,-4 1 16,-3 3-16,2-4 0,2-2 0,-6 5 15,-1 3-15,2-4 16,2-3-16,-1 0 0,-1 2 16,1-4-16,2-3 0,-5 1 0,-1 2 15,5-5-15,1-1 0,-6 1 16,-2-1-16,5-3 0,1 0 0,-4 1 15,0 2-15,0-1 16,-1 0-16,-1 0 0,-4 2 16,2-2-16,0 0 0,-9-1 15,-3 0-15,10-5 0,3 0 0,-11 4 16,-3 0-16,5-3 0,2-2 16,-4 1-16,-5 2 0,4-2 15,5-1-15,-8 4 0,-5 3 16,7-1-16,5 2 0,-7 0 15,-5 2-15,5-2 0,5-1 0,-10 4 16,-3 2-16,6-1 0,4-2 16,-3 2-16,-3 1 15,4-1-15,3-2 0,-5 0 0,-3-1 16,6 1-16,4 1 0,-25 9 16,1 0-16,26-10 0,-1 1 15,-23 7-15,2-4 0,10-5 16,6-4-16,-1-3 0,-2-3 15,3 5-15,0 2 0,-5-7 16,-5-4-16,21-3 0,0-1 0,-23-2 16,-1 0-16,20 2 0,0 0 15,-22-3-15,-2 2 16,8 0-16,8 1 0,-8 0 16,-4 1-16,11 3 0,7 1 0,-9-2 15,-6 0-15,6-3 0,4-2 0,-4-5 16,-5-3-16,5-2 15,3-2-15,-7-3 0,-4-3 16,5 5-16,2 5 0,-2-6 16,-3-3-16,4 1 0,3 1 0,-9 0 15,-6 0-15,12 6 0,9 4 16,-9 2-16,-5 1 16,7 1-16,5 3 0,-4 1 0,-3 0 15,8-1-15,3-3 0,-6-10 16,-4-5-16,6 3 0,1 3 0,-3 0 15,-2-1-15,6-2 16,3-2-16,-5-10 0,-3-8 16,1 10-16,4 5 0,-1-10 15,1-6-15,0 4 0,1 4 0,0-4 16,-3-3-16,6 3 0,4 3 16,-8-7-16,-3-3 0,-4 2 15,1 2-15,5-1 0,5 0 16,6 5-16,6 5 0,-7-6 15,-5-3-15,2 3 0,2 3 0,-1-4 16,-3-2-16,2 2 0,1 1 16,2-4-16,2-3 15,2 4-15,1 4 0,-5-4 0,-2-4 16,6 4-16,7 4 0,-3-5 16,-1-1-16,1 2 0,0 4 15,0-8-15,0-5 0,2 7 16,5 7-16,0-8 0,-3-4 15,0 7-15,0 6 0,2-13 16,0-8-16,3 7 0,4 7 0,-2-5 16,-1-5-16,5 5 0,2 2 15,2-4-15,0-5 16,1 0-16,0 1 0,2 2 0,2 0 16,-2 8-16,-2 5 0,6-6 15,-1-4-15,-2 7 0,1 4 16,5-6-16,1-5 0,-1 7 15,-2 4-15,7-5 0,3-3 16,1 6-16,-3 1 0,7-12 16,4-9-16,-5 14 0,-4 11 0,3-9 15,2-6-15,0 11 0,-5 7 16,10-9-16,4-7 16,-7 10-16,-3 7 0,6-3 0,8-4 15,-5 2-15,-3-1 0,3 1 16,-2 0-16,2 5 0,-3 2 0,4 0 15,3 0-15,-5-1 16,-1 0-16,0-2 0,4-2 16,-12 19-16,3 2 0,15-12 15,4-1-15,-21 10 0,4-1 0,2-2 16,2 0-16,0 1 0,-2 2 16,6 1-16,5 0 0,-4 0 15,-3 0-15,8-4 0,6-3 16,-7 2-16,-3 1 0,4-2 15,8-3-15,-7 3 0,-3 0 16,7 0-16,5-1 0,-7 1 0,-5 0 16,5 0-16,6 1 15,-8 1-15,-4 4 0,10 1 0,5 1 16,-5-2-16,-4-1 0,5 3 16,2 2-16,-4-1 0,-3 1 15,10-3-15,3 1 0,-13 3 16,-1 1-16,23-3 0,-3 2 15,-24 1-15,2 1 0,23-5 16,1-1-16,-22 6 0,-2 1 0,23-2 16,0 0-16,-8 2 0,-4 2 15,3 1-15,6 1 16,-9-3-16,-5-1 0,8 3 0,5 2 16,-9 1-16,-4 2 0,5-1 15,1 1-15,-1-1 0,-3 1 0,6 0 16,3-1-16,-6 1 15,-1-1-15,3 1 0,4 1 16,-5 1-16,-5 0 0,6 6 16,3 5-16,-7-4 0,-4-1 0,7-2 15,6-1-15,-7-2 0,-7-2 16,6 2-16,4 5 16,-4-2-16,-3-1 0,10 8 15,8 4-15,-6 1 0,-3 1 16,-4 0-16,-5 2 0,-2-6 15,-3-3-15,0 4 0,0 2 0,0 4 16,3 2-16,-1-3 0,0-2 16,-14-7-16,-8-5 0,20 17 15,12 14-15,-15-14 0,-12-9 16,-8-5-16</inkml:trace>
  <inkml:trace contextRef="#ctx0" brushRef="#br0" timeOffset="43567.5689">10216 15947 0,'0'0'16,"0"0"-16,0 0 0,0 0 15,0 0-15,0 0 0,0 0 16,-23 5-16,23-5 0,0 0 0,-21 2 16,14 0-16,-1 2 0,0 0 15,0 1-15,1 1 0,-2-1 16,0 1-16,1 2 16,1 0-16,-1 1 0,0 0 0,1 0 15,0 0-15,0 0 0,1-1 16,0 1-16,2-1 0,0 0 0,2 1 15,1 2 1,0-1-16,1-2 0,0 1 0,1 0 16,1 0-16,2 0 0,0 0 15,2 1-15,0 1 0,2-1 0,1-1 16,2 0-16,0-1 0,1 0 16,0 0-16,0-1 0,-1 1 15,0-1-15,-1-4 0,0-2 16,0-1-16,0-2 0,1-2 15,0 0-15,1-3 0,1-2 16,3-7-16,-2-2 0,-1 0 16,-2 2-16,0-1 0,0 0 15,-1-2-15,-1 1 0,-1-2 16,-3-1-16,0 2 0,-1 0 0,-1-1 16,1 1-16,-2-3 15,-1 1-15,-2 1 0,-1 0 0,-2 3 16,0 1-16,-4 3 15,-2 0-15,-1 1 16,-1 0-16,1 2 0,0 2 0,-2 3 16,-1 2-16,0 2 0,2 0 15,-2 2-15,-3 2 16,3 0-16,1 0 0,1 5 0,0 5 16,3-2-16,2 0 0,2-2 15,0-2-15,1 0 0</inkml:trace>
  <inkml:trace contextRef="#ctx0" brushRef="#br0" timeOffset="44185.1551">10890 15523 0,'0'0'16,"0"0"-16,0 0 0,0 0 0,0 0 16,-1001 0-16,2002 0 0,-1001 0 15,0 0-15,-24-12 16,24 12-16,0 0 0,0 0 0,-22 13 15,22-13 1,-16 16-16,6-8 0,2 2 0,-1-1 16,1 1-16,0 2 15,2 0-15,0 0 0,1 2 0,-2 0 16,2 2-16,-1-1 0,3 2 16,1 1-16,0 4 0,4-2 15,0 1-15,1 1 16,3-2-16,0 0 0,2-4 0,2-2 15,0-3-15,1-1 0,3-3 16,4-2 0,3-4-16,3-5 0,-3-1 0,-2-1 15,0-3-15,1-5 16,-1 1-16,-2 0 0,4-4 0,-1-1 16,-2 0-16,-4 0 0,-1 0 15,-2-2-15,-5 4 0,-1 2 16,-4 0-16,-2 2 15,0-2-15,-2-1 0,0-1 0,-1 1 16,-3 3-16,-2 1 0,-2-1 16,-1 1-16,-3 1 0,-3 1 15,-2 4-15,-1 2 0,0 5 0,0 2 16,-7 7-16,-3 4 16,1 2-16,2 2 0,5-3 0,5-3 15,3-3-15</inkml:trace>
  <inkml:trace contextRef="#ctx0" brushRef="#br0" timeOffset="44851.1483">9389 15797 0,'0'0'0,"0"0"0,0 0 15,0 0-15,0 0 0,0 0 0,0 0 16,0 0-16,-20-10 0,20 10 16,0 0-16,-22-1 15,22 1-15,0 0 0,-20 12 0,20-12 16,-11 17-16,4-5 15,-1 4-15,2 2 16,0 1-16,2-1 0,1-1 0,0 1 16,2 0-16,1 4 0,1-1 0,3 0 15,1-2-15,2-1 0,3-1 16,2 0-16,2-2 16,1-2-16,-2-3 0,3-3 15,4-2-15,-1-4 0,-1-1 0,-1-6 16,0-3-16,-2-3 15,-1-1-15,1-6 0,-3-1 0,-2-1 16,-2 2-16,-3-3 0,1-1 16,-3 1-16,-1-2 0,-3-1 15,-2 0 1,-4 4-16,-2 4 0,-1 3 16,-2 2-16,-1 4 0,-1 3 0,-1 3 15,1 3-15,0 8 0,0 5 16,0 5-16,0 2 0,3-3 15,1-4-15,2-3 16</inkml:trace>
  <inkml:trace contextRef="#ctx0" brushRef="#br0" timeOffset="45567.818">9753 16786 0,'0'0'0,"0"0"15,0 0-15,0 0 0,0 0 0,-19-11 16,19 11-16,0 0 0,-24-6 16,15 5-1,-1 2-15,0 1 0,0 1 0,0 1 0,0 1 16,0 3-16,1 3 0,1 2 16,2 1-16,0 3 0,2 2 15,-2 7-15,3 2 0,2 0 16,2-1-16,0 2 0,0 0 15,1-2-15,2-2 0,2 4 16,3 1-16,1-3 0,1-1 0,0-5 16,0-4-16,1-5 0,0-3 15,3-3-15,0-2 0,1-4 16,-1-2-16,1-2 0,-1-4 16,-3 0-16,-1-2 0,2-5 15,-1-2-15,0-3 0,-4-2 0,0-1 16,-2-1-16,-1 0 15,-1 2-15,-2-3 16,-4-3-16,0 4 0,-1 3 0,-3 2 16,0 2-16,-3 3 0,-1 0 0,-1 1 15,-1-1-15,0 3 16,-1 3-16,0 3 0,1 3 16,1 2-16,1 1 0,4-1 0,0 1 15,2 0-15</inkml:trace>
  <inkml:trace contextRef="#ctx0" brushRef="#br0" timeOffset="46152.836">10104 16326 0,'0'0'0,"0"0"0,0 0 0,0 0 16,0 0-16,-26 1 0,26-1 15,0 0-15,0 0 0,-23 11 0,17-5 16,-1 1-16,1 0 0,-1 2 16,2 0-16,-2 3 0,0 2 15,0 3-15,-1 2 16,0-1-16,2-2 0,0 4 16,3 0-16,1-1 0,-1-2 0,4 0 15,3-3-15,0-1 0,2-3 16,0 0-16,2-2 0,1-2 15,0-1-15,2-1 0,1-2 16,-1-2-16,0-2 0,-1-3 16,0-1-16,-2-2 0,1 0 0,0-1 15,0 0-15,-1-2 0,-1-2 16,-1-1-16,-2-1 16,0 0-16,-2-1 0,-2 3 15,-2 1-15,-1 1 0,0 0 0,-2 1 16,-2 1-16,-1-1 15,-1-1-15,1 3 0,0 1 16,-2 3-16,-1 0 0,-1 3 16,0 1-16,-3 2 0,-1 3 15,0 5-15,1 3 0,2-2 16,2-2-16,1 0 0</inkml:trace>
  <inkml:trace contextRef="#ctx0" brushRef="#br0" timeOffset="55317.9811">15135 13264 0,'0'0'16,"-15"4"-16,-7 3 0,-8-1 0,-2 1 15,-14 5-15,-15 4 16,3 1-16,2 0 0,-15 6 0,-3 1 15,3 1-15,1 1 0,-6 9 16,3 2-16,5-2 0,3-4 0,-28 24 16,9 3-16,10-5 15,6-3-15,0 5 0,0 1 16,8 2-16,6 0 0,-3 6 16,-3 4-16,20-21 0,12-15 0,9-10 15</inkml:trace>
  <inkml:trace contextRef="#ctx0" brushRef="#br0" timeOffset="55917.508">12808 15337 0,'-2'4'0,"-2"14"15,-3 6-15,1 3 0,-1 4 0,-3 13 16,-3 13-16,0 11 0,0 0 16,5 2-16,0 2 0,3 5 15,4-6-15,6 8 0,4 5 16,8 30-16,2-12 0,2-2 15,2-2-15,8-13 0,5-11 0,-2 5 16,1 1-16,0-7 16,0-7-16,7-3 0,3-2 0,3-4 15,0-3-15,11 0 0,6 0 16,-7-3-16,-3-3 0,11 2 16,9-2-16,1 1 0,2-2 15,4 0-15,5-1 0,2-3 16,0-2-16,2-8 0,3-5 15,-2-5-15,-3-3 0,9-1 16,8-1-16,-4-5 0,-1-2 0,30-2 16,21-1-1,-31-1-15,-19-1 0,-4-3 0,-1-1 16,0-7-16,1-1 0,24-11 16,17-7-16,-9 2 15,-5 1-15,-29 3 0,-20 2 0,13-11 16,10-7-16,-8 3 0,-6 3 15,6-11-15,6-9 0,-12 2 16,-8 3-16,6-13 0,4-7 16,-15 7-16,-12 4 0,3-13 15,2-9-15,-8 8 0,-7 3 0,0-12 16,-3-9-16,-6 4 0,-5 3 16,-1-8-16,-1-8 15,-9 9-15,-7 5 0,-6-16 16,-3-14-16,-6 11 0,-2 5 0,-5-12 15,-4-10-15,-2 16 0,-1 10 16,-9-18-16,-6-13 0,3 7 16,2 4-16,-2-14 0,-3-7 15,2 13-15,0 9 0,-6-4 16,-3-3-16,10 36 0,7 25 0,5 17 16</inkml:trace>
  <inkml:trace contextRef="#ctx0" brushRef="#br0" timeOffset="56284.0154">15961 13042 0,'0'0'0,"0"0"0,-15 6 15,8-3-15,1 0 0,-2 7 16,-1 3-16,0 3 0,-1 4 16,-6 14-16,-4 6 0,1 0 15,1 0-15,-6 15 0,0 5 0,-4 11 16,-1-2-1,5-14-15,3-9 16,6-19-16,5-13 0,2-12 0,0-10 16,8-20-16,4-16 0,0-6 15,-3-3-15,0 5 0,0 13 16,0 8-16</inkml:trace>
  <inkml:trace contextRef="#ctx0" brushRef="#br0" timeOffset="56534.0837">15902 12398 0,'0'0'0,"0"0"16,0 0-16,0 0 0,0 0 0,20 15 16,-20-15-16,24 22 15,-9-8-15,5 3 0,4 2 0,5 1 16,3 4-16,11 6 0,3 2 16,11 6-16,-1-3 0,1-1 15,2 0-15,5 2 0,-6-6 0,4 2 16,-6-4-16,-5-1 0,-4-2 15,-4-3-15,-4-1 16,-7-4-16,-6-2 0,1 1 0,-1 2 16,-11-3-16,-6 0 0,-2-5 15,-3-3 1,0-1-16</inkml:trace>
  <inkml:trace contextRef="#ctx0" brushRef="#br0" timeOffset="56969.5475">16130 13185 0,'0'0'0,"0"0"0,0 0 15,0 0-15,-14 7 0,14-7 16,5 2-16,1-2 0,1-2 0,5 1 16,2 0-16,2 0 0,3-1 15,2 1-15,2-1 0,8 1 16,0 0-16,2 1 0,1 1 15,-1 3-15,-1 1 16,2 4-16,-4-1 0,-4 1 0,-4-1 16,-6 3-16,-3 4 0,-5 0 15,-5 1-15,-4 5 0,-3 5 16,-4 0-16,-2 0 0,-3-1 16,-4 1-16,0-2 0,-3-2 0,0-5 15,0-4-15,3-5 0,1-4 16,2-9-16,1-5 0,2-4 15,2-2-15,1-3 16,1-3-16,1 3 0,-1 3 0,0 2 16,-1 4-16,1 2 0,1 1 15,-3 2-15,-1 3 0,1 4 16,1 4-16,-4 8 16,-3 7-16,3-4 0,0 1 15,-4 3-15,1 1 0,1-4 0,2-1 16,5-4-16,2 0 0,2-3 15,0-2-15,0-2 0</inkml:trace>
  <inkml:trace contextRef="#ctx0" brushRef="#br0" timeOffset="57384.7197">16707 12830 0,'0'0'0,"0"0"16,0 0-16,24-1 0,-24 1 15,30-1-15,-10 2 16,4 2-16,4 3 16,0 2-16,0 1 0,5 9 0,0 4 15,-4-2-15,-1 1 0,1 8 16,-6 4-16,-4-2 0,-5-3 0,-2 6 16,-5 3-16,-6-6 15,-3-3-15,-5-3 0,-3 0 16,0-4-16,0-4 0,-4-3 15,-5-2-15,0-2 0,1 0 0,-4-4 16,-4-3-16,2 0 0,2-1 16,1-4-16,1-5 0,5-1 15,3-3-15,5-8 0,6-7 16,2 4-16,1 0 0,8-14 16,7-5-16,2 1 0,5 1 0,5-2 15,6-2-15,5-4 16,1 5-16,1-4 0,1-3 15,2 4-15,-4 10 0,-5-1 0,0-3 16,-8 7-16,-2 5 0,0-4 16,-7 10-16,-6 6 0</inkml:trace>
  <inkml:trace contextRef="#ctx0" brushRef="#br0" timeOffset="58185.7814">17444 12414 0,'0'0'0,"0"0"0,0 0 16,0 0-16,0 0 0,0 0 15,0 0-15,0 0 0,0 0 0,0 0 16,0 0-16,0 0 0,20 18 15,-20-18-15,14 14 16,-14-14-16,16 15 0,-16-15 0,13 18 16,-7-8-16,-2 1 0,-1 3 15,-1 3-15,-2 2 0,-1 1 16,-2 4-16,-2 3 0,-4 8 16,-2 0-16,-6 4 0,-5 5 15,-4 4-15,1-5 0,-9 8 16,-2-1-16,2-7 0,2-3 0,-6-2 15,2-6-15,5-9 0,5-6 16,6-3-16,4-4 0,5-3 16,4-3-16,7-4 0,2-3 15,5-1-15,6-1 0,3-6 16,4-5-16,-1 1 0,1 0 0,7-4 16,4 1-16,-5 1 15,-2 1-15,2 1 0,3 2 16,-6 5-16,-6 2 0,-1 5 0,-4 3 15,-3 4-15,-3 3 0,-7 11 16,-5 9-16,0-4 0,0 0 16,-5 11-16,-3 3 0,3-5 15,3-3-15,1-5 0,4-3 16,-1-6-16,3-4 0,6-6 16,3-4-16,2-6 0,1-3 0,4-10 15,3-9-15,1-3 0,0-1 16,10-13-16,4-4 15,-4 6-15,-1 2 0,4 1 16,-1 4-16,-6 8 0,-4 6 0,-2 10 16,-3 6-16,-3 6 0,-4 5 0,-4 3 15,-4 3-15,-1 0 16,0 0-16,-2 4 0,-2 3 16,1-1-16,0-1 0,3-5 15,2-3-15,2-2 0,2-4 0,-1-3 16,2-1-16,0-2 0,-1-1 15,1-7-15,1-4 16,-1 0-16,0 0 0,0-1 0,-1-4 16,2 0-16,1 1 0,3-2 15,2-2-15,-2 0 0,-2 1 16,1-5-16,3-3 0,-3 1 16,0 1-16,-3 3 0,0 6 15,-1 3-15,-3 4 0,-2 3 16,-2 1-16,0 6 0,-2 1 0,-1 9 15,-3 5-15,2-3 0,-2 0 16,1 4-16,0-1 0,3-3 16,1-3-16,2 3 0,3-2 15,-1-1-15,0-4 0,1-1 16,0-3-16,-1-1 0,1-1 16,-2 0-16,0 1 0,-2 0 15</inkml:trace>
  <inkml:trace contextRef="#ctx0" brushRef="#br0" timeOffset="58313.9448">18012 12689 0,'0'0'16,"0"0"-16,0 0 0,0 0 0,0 0 16,0 0-16,0 0 0,0 0 15,0 0-15,0 0 0,0 0 16,-23-11-16,23 11 0,0 0 16,0 0-16,0 0 0,0 0 0,-8-19 15,8 19-15,0 0 16</inkml:trace>
  <inkml:trace contextRef="#ctx0" brushRef="#br0" timeOffset="58450.9169">17905 12921 0,'0'0'0,"-3"5"16,-3 4-16,2 2 0,-1 2 16,-2 13-16,-1 7 0,1 3 15,3 4-15,0 0 0,0-8 16,1-5-16</inkml:trace>
  <inkml:trace contextRef="#ctx0" brushRef="#br0" timeOffset="66752.6758">9409 7855 0,'0'0'16,"0"0"-16,0 0 0,0 0 16,-7 20-16,7-20 0,-5 20 15,5-20-15,-2 27 0,0-9 0,0 3 16,0 3-16,0 0 0,0 15 15,0 5-15,0 0 0,0-1 16,0 16-16,4 4 16,-2-1-16,-2-1 0,1 20 0,0 16 15,0-10-15,1-8 0,0 23 16,0 4-16,-2 24 0,0-23 16,2 2-16,1 3 0,1-20 15,1-12-15,0-8 0,-2-6 16,0-8-16,1-6 0,4-9 15,2-3-15,0-10 0,0-8 0,7-10 16,5-5-16,0-11 0,0-6 16,-7 3-16,-4 3 0,-3 1 15</inkml:trace>
  <inkml:trace contextRef="#ctx0" brushRef="#br0" timeOffset="68835.0545">9868 7892 0,'0'0'15,"0"0"-15,0 0 0,35-1 16,-20 3-16,3-2 0,4 0 0,10 2 16,4 2-16,2-2 0,4 0 15,12-1-15,2 1 0,4-1 16,3 0-16,12-1 0,0 0 0,14-2 15,1-2-15,-1 2 16,-3-2-16,12 1 0,-2 0 16,32-2-16,-15 1 0,-5 1 0,-4 3 15,-2-1-15,0-1 0,0 2 16,3 2-16,-7-1 0,-4-1 16,5-1-16,5-3 0,-2 3 15,1 1-15,3-1 0,1-3 16,-1 2-16,1 0 0,4 1 15,1 1-15,-2-2 0,-2-1 0,4 0 16,1 1-16,-1-1 16,-3-2-16,3 7 0,3 6 15,0-2-15,-2-4 0,1-1 16,-1 1-16,-3-1 0,-1 0 0,4 2 16,4 0-16,-6 3 0,-4 1 15,6 1-15,4 0 0,-2-6 16,0-2-16,-2-2 0,2-1 15,-1 3-15,-1 1 0,3-1 16,1-1-16,-4 2 0,-1 0 0,-3 1 16,0 1-16,-3-1 0,-2 1 15,4-1-15,3-1 16,-9-2-16,-6 1 0,1 4 16,0 1-16,-4 2 0,-3-3 0,1 2 15,-1 1-15,-4-5 0,-4-3 16,5 1-16,4 1 0,2 1 15,2 0-15,1-6 0,0-4 16,-2 2-16,-1 2 0,3 4 16,2 4-16,-6 0 0,-5-1 0,3 2 15,4 0-15,-5 0 0,-2-1 16,-2 0-16,-1 2 0,-5-2 16,-2-2-16,2 0 0,0-2 15,-2 5-15,-2 4 0,3-4 16,4-3-16,-4 1 0,-3-1 15,0 1-15,1 4 0,0-1 16,-1 0-16,0-3 0,0-3 16,-6 2-16,-5 0 0,1 0 15,0-1-15,1 3 0,0 1 0,1-4 16,1-3-16,-3-2 0,-1 0 16,-3 2-16,1 1 0,-4 1 15,-1 0-15,-3 2 0,-1 1 16,-5-3-16,-2-2 0,-2 3 15,-1 1-15,0-1 0,0 1 16,-3-4-16,-3-1 0,-1-1 16,-1 2-16,2 0 0,0 5 15,-5-1-15,-4 2 0,4-2 0,4-3 16,-4 2-16,-3 1 0,-4 0 16,-3 0-16,-9-1 0,3 0 15,-1 2-15,-1 1 0,-1 1 16,-2 2-16,-2 1 0,0 0 15,-1 3-15,-1 2 0,-4 1 16,0 1-16,-1 2 0,0 1 0,-2 0 16,-2 2-16,0-1 15,-1 1-15,0 2 0,-1 1 0,0-5 16,-2-1-16,1 4 0,-2 0 16,2 1-16,-1 0 0,0 3 15,-1 1-15,2-1 0,-1-1 16,3 2-16,2 2 0,0 0 15,-1-2-15,0 9 0,0-1 16,1 1-16,0 0 0,2-2 16,1 1-16,1-3 0,2 0 0,-1 0 15,0-2-15,0 0 0,0 2 16,2-1-16,0 0 0,0-1 16,-1-1-16,0 0 0,0-1 15,0 1-15,-1-3 0,1 3 16,-1 1-16,0-2 0,0 0 0,-2-1 15,-1 0-15,-1-1 16,-1-1-16,-2 0 0,-2-2 16,-1 0-16,-2 0 0,-4-2 0,-3-3 15,-3-1-15,-3 1 0,0-2 16,1 1-16,-3-1 0,-3-2 16,-2-1-16,-2-2 0,-1 1 15,0-3-15,-3 0 0,-3 1 16,-2-1-16,0 1 0,-4-3 15,-2-1-15,-4-1 0,-5-2 16,-12 1-16,-3 1 0,2-1 0,2-3 16,-8 1-16,-6 1 15,-12-1-15,3-1 0,-42 1 16,8-1-16,9-2 0,6-2 0,-4 1 16,-4 0-16,1 3 0,0 0 15,0-4-15,1-4 0,-4 1 16,-2 0-16,-2 0 0,-2 1 15,0 1-15,-1 2 0,0 1 16,-1 2-16,1-2 0,-2-1 0,-3 0 16,-2 1-16,1 1 0,0 0 15,-7 3-15,-3 2 0,4-6 16,4-2-16,0 1 0,-2 1 16,-1 3-16,-2 3 0,0-3 15,0-2-15,2-4 0,4-2 16,-7 1-16,-4-1 0,7 3 15,6 2-15,0-2 0,1-2 16,-3 1-16,-2-2 0,-1 3 16,1-1-16,3-2 0,1-3 0,-1 3 15,-2 2-15,4-1 0,2 0 16,-5-4-16,-4-2 0,9 4 16,4 2-16,-7 2 0,-4 0 15,5 0-15,3-1 0,-2-1 16,-2-1-16,3 5 0,2 2 15,-4 1-15,-1 0 0,2 0 16,1 0-16,-1-1 0,-1 2 16,1-5-16,2-1 0,-3-1 0,0 0 15,6 1-15,3-1 0,1 2 16,1 2-16,3 0 0,2 0 16,0-5-16,1-2 0,-1 0 15,0 3-15,-1 3 0,-3 2 16,3-2-16,3-3 0,0 1 15,-1 1-15,3 0 0,2 2 0,-2 2 16,0 3-16,2 0 16,2 0-16,-1 5 0,0 2 0,2-3 15,2 0-15,-4 4 0,-2 2 16,3 4-16,5 4 0,-2 1 16,-1 1-16,4 7 0,3 4 15,-1 4-15,1 0 0,30-11 16,17-9-16,17-6 0</inkml:trace>
  <inkml:trace contextRef="#ctx0" brushRef="#br0" timeOffset="75835.2367">17118 10003 0,'0'0'16,"0"0"-16,0 0 0,0 0 0,0 0 16,0 0-16,0 0 15,0 0-15,0 0 0,18-24 16,-18 24-16,0 0 0,26-18 0,-26 18 15,30-21-15,-14 7 16,2-1-16,5-4 0,6-5 0,6-6 16,-1 1-16,14-12 0,3-4 15,-2 3-15,-3 1 0,14-8 16,3 1-16,2-2 0,-7 5 16,3 0-16,-5 5 0,-11 8 15,-7 7-15,-2 2 0,-1 5 16,-8 4-16,-5 4 0,-6 5 15,-2 3-15,-5 2 0,0 0 0,-5 6 16,-4 5-16,0 2 0,0 3 16,-3 10-16,-1 4 0,0 2 15,-1 0-15,0 6 0,-3 3 16,1 0-16,3-2 0,-2 12 16,0 2-16,-2-8 0,0-7 0,-3 5 15,-1-1-15,3-9 0,2-3 16,-2 3-16,0 1 15,1-12-15,1-5 0,0 0 0,0-4 16,2-1-16,0-3 0,0-2 16,-1-3-16,0-2 15,-2-1-15,-2-5 0,-1-5 0,0-1 16,0-3-16,-3-7 0,-2-4 16,2-3-16,1-2 0,-3-15 15,1-5-15,-1 3 0,1 3 0,-6-12 16,-2-2-16,2 5 0,1 7 15,-1-10-15,1 0 16,2 11-16,1 8 0,-3 1 0,-2 3 16,5 6-16,1 5 0,0 1 15,-3 1-15,4 3 0,4 2 0,4 5 16,-1 2-16,3 3 16,0 1-16,2 1 0,1 0 15,2 2-15,0 0 0,0 0 16,5 1-16,2 3 0,2 2 0,5 2 15,5 3-15,-1-1 0,1 1 16,3 2-16,2 2 16,0 1-16,-1 0 0,2 2 0,4 3 15,-1-1-15,0 1 0,9 6 16,4 1-16,-4-1 0,-3 0 0,10 4 16,2 1-16,-6-4 15,-5-4-15,4 4 0,2 3 16,-6-3-16,-4-4 0,2 2 0,-1-2 15,-7-7-15,-1-2 0,1 1 16,-3-2-16,-8-5 0,-3-1 16,-3-2-16,-3-2 0,-1 0 15,-2-1-15,-4-1 0,-3-1 16,-1-2-16,-4-2 0,-6 0 16,-4-2-16,-1 1 0,0-3 0,-7 0 15,-8 0-15,2 0 0,0-2 16,-10-2-16,-3-2 15,1 3-15,2 1 0,-8-1 16,1 2-16,2 1 0,4 2 0,1 3 16,1 1-16,3 3 0,3 1 15,-1 1-15,2 0 0,6 0 16,6 0-16,4 2 0,3 0 16,4-1-16,4-2 0,6 1 15,4 0-15,2-6 0,3-4 0,-2 0 16,0 2-16,-2 2 0</inkml:trace>
  <inkml:trace contextRef="#ctx0" brushRef="#br0" timeOffset="76008.8824">18384 9418 0,'0'0'0,"0"0"0,0 0 16,0 0-16,0 0 0,0 0 0,11 17 15,-11-17-15</inkml:trace>
  <inkml:trace contextRef="#ctx0" brushRef="#br0" timeOffset="77702.4731">14959 8552 0,'0'0'0,"0"0"16,0 0-16,-17 12 0,9-4 0,-4 3 15,-4 3-15,1 3 16,-2 4-16,-7 12 0,-2 7 16,-3 3-16,-1 1 0,-7 20 15,-2 8-15,-4 12 0,3-2 0,-5 18 16,1 2-16,0 4 0,4-9 15,-14 40-15,5-11 16,12-20-16,10-13 0,4-11 0,4-7 16,2-17-16,3-12 0,7-9 15,7-8-15,2-11 0,1-7 0,7-10 16,3-5-16,2-15 16,3-8-16,7-27 0,7-19 15,-10 22-15,-7 17 0,-5 11 16</inkml:trace>
  <inkml:trace contextRef="#ctx0" brushRef="#br0" timeOffset="78035.4797">14901 8740 0,'0'0'0,"0"0"15,0 0-15,-3 25 0,3-25 0,-3 31 16,3-7-16,0 3 0,0 3 15,0 18-15,0 6 0,-1 5 16,0 1-16,0 23 0,0 5 16,0 12-16,1-4 0,1 11 15,0 7-15,-2-13 0,-1-9 0,-3 32 16,1-13-16,2-25 16,1-17-16,-1-13 0,2-9 15,-2-16-15,-1-10 0,0-11 0,0-7 16,-2-3-16,-2-2 0,-7-9 15,-5-6-15,8 0 0,0-4 16,-2-14-16,-2-10 0,-2-4 16,0-1-16,-5-6 0,-2-3 15,7 16-15,3 12 0,5 9 16</inkml:trace>
  <inkml:trace contextRef="#ctx0" brushRef="#br0" timeOffset="78218.6436">14291 9807 0,'0'0'0,"0"0"0,0 0 16,0 0-16,0 0 0,0 0 15,0 0-15,-1-24 0,1 24 0,25-20 16,-5 8-16,3-3 0,4-2 16,11-6-16,4-1 0,1-2 15,0-1-15,11-6 0,0-2 16,7-6-16,-5 3 0,-2-1 16,-1 2-16,3-10 0,-5-4 0,-2-2 15,-2-2-15,-2-4 16,-7 3-16,-11 16 0,-7 12 15,-6 7-15</inkml:trace>
  <inkml:trace contextRef="#ctx0" brushRef="#br0" timeOffset="78486.3735">15293 8636 0,'0'0'0,"0"0"16,0 0-16,0 0 0,0 0 15,0 0-15,0 0 0,0 0 16,-20-1-16,20 1 0,-3 28 16,2-5-16,1 5 0,-1 5 15,-1 6-15,-3 17 0,1 2 0,-2 18 16,0 4-16,-1 14 15,2-2-15,-3 16 0,0-3 16,1 6-16,0-9 0,0 35 16,5-16-16,3-25 0,4-18 0,1-13 15,2-9-15,1-12 0,0-9 16,4-12-16,3-9 0,1-7 16,1-6-16,1-10 0,3-6 15,2-13-15,-1-8 0,-5-2 16,7-13-16,3-11 0,3-9 0,23-54 15,0-4-15,-16 41 0,-13 27 16,-7 19-16</inkml:trace>
  <inkml:trace contextRef="#ctx0" brushRef="#br0" timeOffset="78868.8294">15567 8565 0,'0'0'0,"0"0"15,0 0-15,0 0 0,0 0 0,0 0 16,23-14-16,-23 14 0,33 1 16,-33-1-16,36 8 0,-18-2 15,0 3-15,-4 5 0,-3 4 16,-3 5-16,-4 3 0,-5 12 16,-5 4-16,-1-2 0,-3 1 15,-1 2-15,0-3 0,2-6 16,2-5-16,3-1 0,2-6 15,2-5-15,2-3 0,3-3 16,3-1-16,2-2 0,3 0 0,4-2 16,3-1-16,2-1 0,0-2 15,0 1-15,0 2 0,-2-1 16,-3 0-16,-1 3 0,-4 1 16,-4 3-16,-6 3 0,-7 3 15,-4 2-15,-8 5 0,-4 4 0,-5 4 16,-5 3-16,-1-2 15,-2 0-15,-5-2 0,2-4 16,8-7-16,6-4 0,5-3 0</inkml:trace>
  <inkml:trace contextRef="#ctx0" brushRef="#br0" timeOffset="79084.5993">15835 8879 0,'0'0'0,"0"0"16,0 0-16,0 0 0,25-2 0,-14 1 15,2 0-15,2 0 16,0-2-16,6 2 16,5-1-16,2 2 0,2 0 0,8-3 15,1 0-15,-1 1 0,1 1 16,7 2-16,-2 0 0,-2-2 16,-2-3-16,-4 2 0,-1 4 15,0-4-15,-4-2 0,-10 2 16,-4 0-16,-2 0 0</inkml:trace>
  <inkml:trace contextRef="#ctx0" brushRef="#br0" timeOffset="79267.9931">16147 8506 0,'0'0'0,"0"0"0,0 0 0,0 0 16,0 0-16,1 32 0,0-12 15,0 8-15,0 6 0,1 7 16,0 8-16,1 21 0,-1 8 16,2 21-16,1 5 0,-1-7 15,-1-9-15,1-23 0</inkml:trace>
  <inkml:trace contextRef="#ctx0" brushRef="#br0" timeOffset="79474.0949">16280 9890 0,'0'0'0,"-4"6"0,0 0 0,4 2 16,4 0-16,7 5 0,4 0 15,-2-1-15,-2-3 0,-1 0 0</inkml:trace>
  <inkml:trace contextRef="#ctx0" brushRef="#br0" timeOffset="83484.9442">20762 7827 0,'0'0'0,"0"0"0,0 0 15,0 0-15,0 0 0,0 0 0,-8 22 16,8-22-16,2 25 0,0-6 16,2 6-16,1-1 0,2 1 0,6 15 15,3 6-15,-1-2 16,-1 0-16,3 18 0,-1 5 15,3 7-15,-1-4 0,-3-8 16,-4-16-16,-2-11 0</inkml:trace>
  <inkml:trace contextRef="#ctx0" brushRef="#br0" timeOffset="84337.3291">20978 9061 0,'0'0'15,"0"0"-15,0 0 0,-20-8 16,12 6-16,-3-3 0,-2-1 0,-3 0 15,-1 1-15,-6 1 0,-2 4 16,-2 1-16,-2 2 0,-2 2 16,-1 2-16,1 1 0,2 2 0,-7 5 15,1 0-15,4 2 0,5-1 16,1 1-16,5 1 16,2 1-16,4 2 0,3 0 0,3 2 15,3 1-15,4 2 0,2 0 16,3 0-16,3 0 0,6 1 15,2-2-15,3 1 0,3 4 16,0 0-16,5-4 0,5-1 16,-2 0-16,-2 0 0,0-1 15,-1 0-15,0-1 0,1 1 0,-2-2 16,0-2-16,-6 2 16,-2-2-16,-3 0 0,-2-1 15,-2-2-15,-2 0 0,-4-1 0,-1 0 16,-6-3-16,-1-1 0,-7 1 15,-6 3-15,-4 1 0,-3 0 16,-7-4-16,-5 0 0,-9 0 16,0-2-16,-3-4 0,0-3 15,-1-2-15,2-2 0,-6-4 16,3-2-16,5-2 0,3-2 0,6-2 16,4-4-16,5 2 0,4-1 15,11-3-15,9-1 0,13-8 16,8-3-16,-3 7 0,-5 7 15,-3 2-15</inkml:trace>
  <inkml:trace contextRef="#ctx0" brushRef="#br0" timeOffset="85368.1746">20570 7667 0,'0'0'0,"0"0"16,0 0-16,1 23 0,-1-23 16,5 29-16,2-6 0,3 3 15,3 2-15,7 14 0,3 4 16,1-1-16,2-2 0,8 14 15,1 2-15,3 4 0,-4-7 0,-4-7 16,-7-11-16,-7-10 0</inkml:trace>
  <inkml:trace contextRef="#ctx0" brushRef="#br0" timeOffset="85635.3704">20656 10129 0,'0'0'0,"-6"16"0,0 4 16,-4 9-16,0 3 0,-1 14 0,-3 14 15,3-7-15,2-6 0,-4 17 16,1 5-16,-1-2 0,1-8 0,-1 1 16,-2 1-16,2-6 15,0-8-15,-9 26 0,0-5 16,4-7-16,3-4 0,-6-3 15,-5-2-15,3-7 0,1-5 0,-2-6 16,-1-3-16,7-9 0,6-7 16,3-5-16</inkml:trace>
  <inkml:trace contextRef="#ctx0" brushRef="#br0" timeOffset="86185.8829">21803 7681 0,'0'0'0,"0"0"0,0 0 16,11 23-16,-6-14 0,1 3 15,2 3-15,2 4 0,1 3 0,7 10 16,3 2-16,0 5 0,1 3 16,5 13-16,2 7 0,-3-1 15,0 2-15,1 15 0,-1 4 16,-3 9-16,-6-5 0,-2-13 16,-5-22-16,-3-14 0</inkml:trace>
  <inkml:trace contextRef="#ctx0" brushRef="#br0" timeOffset="86394.4351">22190 10481 0,'0'0'16,"-2"16"-16,1 2 0,0 9 0,0 1 15,0 16-15,-1 6 0,-1 15 16,2 2-16,0 15 0,0 0 15,0-3-15,0-2 0,-3 12 16,0 1-16,-4 32 0,-2-13 0,-3-12 16,-2-9-16,5-26 0,2-21 15,4-12-15</inkml:trace>
  <inkml:trace contextRef="#ctx0" brushRef="#br0" timeOffset="87518.5695">21319 8983 0,'0'0'16,"0"0"-16,0 0 0,21 2 0,-21-2 16,21 7-16,-2 0 0,1-2 15,0 3-15,6 3 0,2 2 16,-3 2-16,-1 1 0,-2 1 15,-3 2-15,-5 3 0,-4 0 16,-5 9-16,-7 3 0,-5 0 16,-4 1-16,-6 1 0,-4 1 15,-3 2-15,2-6 0,1-2 0,0-2 16,5-5-16,1-5 0,4-4 16,3-3-16,2-4 0,3-1 15,2-2-15,3 0 0,2-1 16,4-3-16,8-1 0,8-3 15,1-1-15,3-1 0,6-7 16,5-1-16,2-3 0,0 1 0,13-8 16,4-1-16,-5-2 15,-4 0-15,-5 3 0,-11 5 0,-9 5 16</inkml:trace>
  <inkml:trace contextRef="#ctx0" brushRef="#br0" timeOffset="88003.6148">22480 8727 0,'0'0'0,"0"0"0,0 0 0,-21-14 16,13 9-16,-4 3 0,0 0 15,0 1-15,0-1 0,-3 4 16,-3 0-16,-5 6 0,1 1 0,1 6 16,1 3-16,3 0 0,4-2 15,2 2-15,4 1 16,2 1-16,3 1 0,5 5 0,6 3 16,4-1-16,4 0 0,2 1 15,3 2-15,2-4 0,2 1 16,4 5-16,-1 1 0,-5-2 15,-4-2-15,-4 4 0,0 2 16,-7 0-16,-5-1 0,-5 0 16,-3 1-16,-5-4 0,-3-3 0,-10 0 15,-6-4-15,4-7 0,2-7 16,0-6-16,-2-6 16,6-5-16,0-5 0,3-7 0,0-6 15,6-3-15,5-3 0,8-4 16,9-5-16,3-1 0,4 0 15,15-6-15,8 0 0,1 6 0,2 5 16,15-1-16,8 4 16,-20 8-16,-13 9 0,-11 2 0</inkml:trace>
  <inkml:trace contextRef="#ctx0" brushRef="#br0" timeOffset="88501.428">23512 8793 0,'0'0'15,"0"0"-15,-3-18 0,3 18 16,-5-20-16,2 9 0,0-1 16,-3 2-16,0 4 0,-9-2 0,-4 1 15,-1 3-15,-1 1 0,0 3 16,-1 2-16,0 2 0,0 0 0,2 6 15,1 5-15,4 1 16,3 2-16,2 5 0,3 2 16,5-1-16,3 2 0,7 2 15,5 2-15,1 1 0,2 0 0,7 7 16,4 3-16,-1-5 0,-2-5 16,-2 2-16,-2 1 0,-3-3 15,1 0-15,-1 5 0,-4-1 16,-7-7-16,-2-1 0,-5 5 15,-5 0-15,0-7 0,-3-3 0,-10 3 16,-6 0-16,-1-3 0,1-1 16,-8-6-16,-2-6 15,7-5-15,2-4 0,-1-10 0,4-7 16,6-1-16,4-5 0,7-8 16,3-6-16,6 1 0,2-1 15,15-12-15,10-4 0,1 4 16,2 3-16,12-7 0,3 2 15,3 5-15,1 5 0,26-12 16,-4 8-16,-13 12 0,-11 7 0,-14 8 16,-12 6-16,-8 3 0</inkml:trace>
  <inkml:trace contextRef="#ctx0" brushRef="#br0" timeOffset="88673.6962">23856 8572 0,'0'0'0,"0"0"0,0 0 16,0 0-16,0 0 0,0 23 0</inkml:trace>
  <inkml:trace contextRef="#ctx0" brushRef="#br0" timeOffset="89001.8449">21701 7441 0,'0'0'0,"0"0"0,0 0 0,0 0 16,0 0-16,0 0 0,0 0 15,0 0-15,0 0 0,32 8 16,-12 0-16,3 0 0,3 3 0,-3-2 16,-3-1-16,-2-1 0</inkml:trace>
  <inkml:trace contextRef="#ctx0" brushRef="#br0" timeOffset="89401.7594">23598 10965 0,'0'0'15,"0"0"-15,0 0 0,8 22 0,-8-22 16,5 21-16,-2-8 0,-1 1 15,0 0-15,0 4 0,0 0 16,0-2-16,-2 0 0,-5 2 16,-3 4-16,-3-2 0,-2 1 0,2-4 15,2-3-15,2-1 0</inkml:trace>
  <inkml:trace contextRef="#ctx0" brushRef="#br0" timeOffset="90152.1489">18452 9944 0,'0'0'0,"-2"10"0,-2 6 16,1 1-16,0 2 0,-3 11 0,1 5 15,0 4-15,2 2 0,0 13 16,0 1-16,2 7 0,1-5 15,3 4-15,1 4 0,3 3 16,0-7-16,5-3 0,4-3 16,7-4-16,5-9 0,-9-13 0,-4-7 15,-5-6-15</inkml:trace>
  <inkml:trace contextRef="#ctx0" brushRef="#br0" timeOffset="90619.4645">19096 9771 0,'0'0'0,"0"0"0,0 0 15,0 0-15,-20 5 0,20-5 16,0 0-16,-20 20 0,20-20 0,-14 20 15,7-5-15,2 0 0,1 1 16,2 1-16,2 1 16,1 4-16,2-1 0,5-1 15,3-1-15,0-1 0,0 0 0,5 0 16,1 0-16,2 2 0,1-1 16,3 5-16,0-1 0,-2-2 15,-1 0-15,2 2 0,2 1 16,-5-2-16,-4-1 0,-2-1 15,-3 0-15,-3-3 0,-1-4 0,-4-1 16,-3-2-16,-1-2 16,-2 0-16,-3-5 0,-4-3 15,1-2-15,2-2 0,1-3 0,1-5 16,0-3-16,2-4 0,1-7 16,0-3-16,4 1 0,2 2 15,8-5-15,6-3 0,4 0 16,2 1-16,16-11 0,7-2 15,-2 3-15,-2 4 0,-4 4 16,-10 9-16,-7 6 0</inkml:trace>
  <inkml:trace contextRef="#ctx0" brushRef="#br0" timeOffset="90848.0248">20240 9515 0,'0'0'0,"0"0"0,0 0 0,0 0 16,0 0-16,0 0 0,0 0 15,21 13-15,-21-13 0,0 0 16</inkml:trace>
  <inkml:trace contextRef="#ctx0" brushRef="#br0" timeOffset="92016.9604">15000 10673 0,'0'0'0,"0"0"0,0 0 16,0 0-16,0 0 0,0 0 15,0 0-15,0 0 0,0 0 0,31 0 16,-31 0-16,0 0 15,30-6-15,-30 6 0,29-5 16,-12 2-16,-2 1 0,5 0 16,2 1-16,0 0 0,2 1 0,0 0 15,-3 0-15,-4 0 0</inkml:trace>
  <inkml:trace contextRef="#ctx0" brushRef="#br0" timeOffset="92240.4992">15783 10535 0,'0'0'0,"0"0"0,0 0 0,0 0 15,0 0-15,24-9 0,-24 9 16,22-16-16,-22 16 0,0 0 0</inkml:trace>
  <inkml:trace contextRef="#ctx0" brushRef="#br0" timeOffset="92452.6077">15940 10401 0,'0'0'16,"0"0"-16,0 0 0,0 0 0,0 0 16,21 7-16,-21-7 0,28 0 15,-28 0-15,33-6 0,-33 6 16,26-5-16</inkml:trace>
  <inkml:trace contextRef="#ctx0" brushRef="#br0" timeOffset="92614.3554">16044 10399 0,'0'0'15,"0"0"-15,0 0 0,0 0 16,0 0-16,19 11 0,-19-11 16,0 0-16</inkml:trace>
  <inkml:trace contextRef="#ctx0" brushRef="#br0" timeOffset="93633.4634">13605 5265 0,'0'0'0,"0"0"0,0 0 16,0 0-16,0 0 0,0 0 16,0 0-16,0 0 0,0 0 0,13 29 15,-13-29-15,14 21 0,-14-21 16,22 31-16,-8-11 0,3 3 15,0 1-15,4 8 0,3 4 16,5 16-16,0 1 0,1 2 16,-6-10-16,-5-10 0</inkml:trace>
  <inkml:trace contextRef="#ctx0" brushRef="#br0" timeOffset="93885.256">14085 7456 0,'0'0'0,"-1"12"15,-1 5-15,-1 2 0,1 3 0,0 12 16,-1 14-16,-2 5 0,1 3 16,-4 13-16,-2 3 0,-1 9 15,1-2-15,-2 5 0,1-6 16,-1-4-16,-1-4 0,-4 24 15,3-12-15,1-13 0,2-10 16,1-15-16,1-9 0,2-11 0,3-8 16,1-5-16</inkml:trace>
  <inkml:trace contextRef="#ctx0" brushRef="#br0" timeOffset="94254.4219">13554 6506 0,'0'0'0,"0"0"16,0 0-16,0 0 0,0 0 0,27-13 15,-27 13-15,33-4 0,-13 4 16,3 2-16,3 3 0,0 2 0,1 3 15,3 10-15,-2 7 16,-6 2-16,-5 2 0,-6 15 16,-8 9-16,-8-2 0,-6 0 0,-7 8 15,-4-3-15,-3-4 0,2-12 16,6-13-16,4-7 16,5-8-16,1-3 0,5-3 0,3-3 15,6-7-15,5-5 0,9-12 16,6-13-16,7-5 0,5-6 0,16-20 15,8-8-15,1 2 16,0 2-16,28-38 0,3-5 16,-30 33-16,-20 25 0,-14 16 15</inkml:trace>
  <inkml:trace contextRef="#ctx0" brushRef="#br0" timeOffset="94451.8469">14386 5278 0,'0'0'15,"0"0"-15,0 0 0,26 20 0,-26-20 16,29 22-16,-6-1 0,2 5 16,1 2-16,10 19 0,2 10 15,3 15-15,-7 0 0,-1-4 16,-3-6-16,-8-17 0</inkml:trace>
  <inkml:trace contextRef="#ctx0" brushRef="#br0" timeOffset="94652.1356">14824 7530 0,'0'0'0,"-1"11"15,2 5-15,0 3 0,0 2 0,2 14 16,0 7-16,3 14 0,0 2 15,-1 22-15,1 8 16,-1 5-16,-2-7 0,2 18 16,-1 2-16,-1-15 0,0-13 0,-1 11 15,-1-28-15,0-19 0</inkml:trace>
  <inkml:trace contextRef="#ctx0" brushRef="#br0" timeOffset="95119.4721">14828 6224 0,'0'0'0,"-11"-3"0,-2-1 0,3 4 15,0 0-15,-8 6 0,-3 3 16,-1 3-16,0 3 0,1 4 15,3 2-15,1 2 0,3 2 0,3 7 16,4 3-16,4-4 16,2-2-16,6 0 0,6 2 15,7 0-15,3-1 0,3-1 16,4 0-16,-1-1 0,2-3 0,2 2 16,1 2-16,-1-3 0,-1-1 15,3 8-15,-2 5 0,-6-5 16,-6-4-16,-6 6 0,-6 4 15,-7-3-15,-4-3 0,-12 1 16,-8-1-16,0-1 0,0-2 0,-9-8 16,-6-6-16,5-4 0,4-5 15,-1-10-15,0-8 16,5-5-16,3-5 0,8-14 0,8-10 16,7-5-16,4-3 0,14-16 15,8-6-15,5 6 0,3 2 16,32-30-16,6 8 0,-6 20 15,-2 13-15,1 8 0,2 4 16,-5 12-16,-3 9 0,-20 8 16,-11 4-16,-9 2 0</inkml:trace>
  <inkml:trace contextRef="#ctx0" brushRef="#br0" timeOffset="95279.1314">15369 6212 0,'0'0'0,"0"0"15,0 0-15,0 0 0,-16 32 0,16-32 16,-10 19-16,10-19 0</inkml:trace>
  <inkml:trace contextRef="#ctx0" brushRef="#br0" timeOffset="96085.2211">11731 6221 0,'0'0'0,"0"0"0,-15-3 16,6 2-16,-1 1 0,-4 3 16,-5 0-16,-6 3 0,-1 1 0,-7 7 15,-5 6-15,-6 6 0,4 3 16,-3 9-16,-2 5 16,-4 6-16,5-3 0,-4 11 0,1 3 15,9-6-15,5-7 0,2 13 16,5 1-16,10-7 0,5-7 0,0 21 15,3-7-15,5-14 16,4-9-16,8 8 0,4 4 16,5-6-16,2-5 0,11 1 0,7 0 15,-1-8-15,1-4 0,6 1 16,4 3-16,-4-7 0,-3-1 16,13-4-16,9-4 15,-1-2-15,-1-2 0,7-7 0,5-6 16,-11-7-16,-5-3 0,11-10 15,9-8-15,-11 1 0,-7 0 0,1-6 16,4-3-16,-6 2 0,-4 1 16,0-9-16,0-6 15,-9 4-15,-5 3 0,-7-12 16,-5-8-16,-3 6 0,-3 2 0,3-9 16,4-4-16,-8 5 0,-6 5 0,-6-3 15,-6-4-15,-3 13 16,-2 7-16,-7-2 0,-4-2 15,-5 4-15,-3 1 0,-12-2 16,-6 0-16,-1 8 0,0 5 0,-10 7 16,-10 2-16,5 7 0,2 5 15,-14 6-15,-9 3 16,7 7-16,6 3 0,-15 14 0,-10 6 16,11 3-16,8 0 0,-3 16 15,-2 11-15,22-18 0,17-12 0,10-9 16</inkml:trace>
  <inkml:trace contextRef="#ctx0" brushRef="#br0" timeOffset="96352.1666">11122 7057 0,'0'0'0,"0"0"0,0 0 16,33 4-16,-8-2 16,1-2-16,2 0 0,5-2 0,5-1 15,7-4-15,-1-2 0,11-3 16,1 0-16,-3 1 0,-4 3 16,6-2-16,-3 0 0,-7 2 15,-4 1-15,-6 0 0,-3 2 16,-7 2-16,-4 0 0,-5 2 15,-4-1-15,-2 1 0</inkml:trace>
  <inkml:trace contextRef="#ctx0" brushRef="#br0" timeOffset="96601.9414">11541 6695 0,'0'0'0,"0"0"0,0 0 15,0 0-15,0 0 0,0 0 16,0 0-16,-2 30 0,2-30 0,2 32 16,-1-9-16,0 3 0,-1 2 15,-1 4-15,-3 5 16,1 11-16,0-2 0,-1 15 0,1-1 16,1-4-16,1-2 0,4 5 15,5-2-15,3-10 0,2-5 16,9-5-16,3-10 0,-5-7 15,-5-4-15,-4-4 0</inkml:trace>
  <inkml:trace contextRef="#ctx0" brushRef="#br0" timeOffset="97169.0344">11994 6785 0,'0'0'0,"0"0"16,0 0-16,0 0 0,0 0 0,-6 25 15,6-25-15,0 28 0,0-9 0,0 3 16,1 5-16,0 2 0,2 3 15,-2 11-15,-1 5 0,0 8 16,0-4-16,0 0 0,1-1 16,1 2-16,0-4 0,0-13 15,-1-7-15,1-6 0</inkml:trace>
  <inkml:trace contextRef="#ctx0" brushRef="#br0" timeOffset="97585.1494">12196 6536 0,'0'0'16,"0"0"-16,0 0 0,0 0 0,0 0 15,0 0-15,28-2 0,-28 2 16,29 6-16,-29-6 0,34 13 15,-34-13-15,30 21 0,-17-7 16,0 3-16,-4 2 0,-4 1 16,-3 10-16,-6 5 0,-3-1 0,-5 2 15,-7 10-15,-6 1 16,1-5-16,0-3 0,-3 3 0,4-3 16,6-8-16,5-4 0,2-6 15,3-5-15,3-5 0,1-4 16,7 1-16,3 0 0,2-6 15,1-2-15,8-1 0,6 0 16,-1 0-16,-1 0 0,4-1 16,2-1-16,-1 4 0,-2 3 0,-3-1 15,-3 1-15,-4 1 0,-3 1 16,-4 7-16,-5 4 16,-6 3-16,-6 1 0,-12 9 0,-10 7 15,-4 0-15,-6 1 0,3-1 16,8-9-16,7-5 0</inkml:trace>
  <inkml:trace contextRef="#ctx0" brushRef="#br0" timeOffset="98419.2207">6799 5968 0,'0'0'0,"0"0"0,-16 24 15,6-7-15,1 1 0,-8 12 0,2 5 16,-4 5-16,-2 4 0,-4 15 15,-2 4-15,-4 15 0,3-1 16,-1 10-16,4-5 0,0-4 16,3-7-16,3 3 0,5-8 15,1 4-15,4-21 0,12-20 16,6-12-16,-4-8 0,-2-4 0,-1-1 16</inkml:trace>
  <inkml:trace contextRef="#ctx0" brushRef="#br0" timeOffset="98737.3134">6855 6042 0,'0'0'16,"0"0"-16,0 0 0,0 0 0,11 29 16,-11-29-16,12 35 0,-4-14 15,1 4-15,2 4 0,-2 4 16,4 10-16,-3 0 0,2 0 15,0 0-15,2 4 0,-2-6 16,1-5-16,-5-4 0,3 0 16,-2-8-16,3-8 0,2-6 15,-2-14-15,0-8 0,2-9 16,4-8-16,1-7 0,4-6 0,8-14 16,-2-3-16,3 4 0,1 4 15,5-3-15,-3 6 0,-5 10 16,-6 6-16,0 12 0,-3 9 15,-3 12-15,-6 8 0,-2-4 16,-4-1-16,-2-1 0</inkml:trace>
  <inkml:trace contextRef="#ctx0" brushRef="#br0" timeOffset="99168.2992">7637 6517 0,'0'0'0,"0"0"0,10-21 0,-10 21 15,15-30-15,-5 10 0,2-3 16,2-8-16,1-1 0,-4 0 16,-1 0-16,-1-3 0,-3 2 0,-3 8 15,-5 5-15,-4 5 0,-5 4 16,-6 6-16,-3 5 16,-2 5-16,-2 8 0,-4 8 0,-3 5 15,3 6-15,0 4 0,-6 10 16,-1 2-16,4 1 0,6 0 15,0 5-15,7 0 0,3-11 16,4-5-16,4-4 0,3-9 16,8-9-16,2-5 0,8-7 15,5-7-15,1-8 0,1-4 0,3-6 16,7-6-16,-2 1 0,-1-3 16,4-2-16,-1 5 0,-5 2 15,-4 4-15,-1 8 0,-2 4 16,-1 5-16,-1 3 0,-4 2 15,-1 4-15,1 3 0,0 1 0,2 2 16,-2 2-16,0 1 16,0-1-16,3 2 0,0 1 15,-1-6-15,-2-1 0,1-6 16,1-5-16,-3 0 0,-3 1 0,-2-1 16</inkml:trace>
  <inkml:trace contextRef="#ctx0" brushRef="#br0" timeOffset="99402.4429">7736 5936 0,'0'0'0,"0"0"0,0 0 15,0 0-15,0 0 0,26-10 0,-26 10 16,36-4-16,-17 1 0,6 1 15,2 0-15,1 1 0,-1 0 16,1 1-16,0 1 16,4 0-16,-4 0 0,-2 3 0,-3 1 15,-2-1-15,-6 1 0,-1-2 0</inkml:trace>
  <inkml:trace contextRef="#ctx0" brushRef="#br0" timeOffset="99585.377">7951 5606 0,'0'0'16,"0"0"-16,0 0 0,0 0 15,0 35-15,0-35 0,-2 44 16,2-15-16,0 3 0,1 8 16,0 5-16,1 15 0,3 2 0,4 12 15,1-2-15,0-4 0,-2-14 16,-1-12-16</inkml:trace>
  <inkml:trace contextRef="#ctx0" brushRef="#br0" timeOffset="100052.2572">9124 6064 0,'0'0'0,"0"0"16,0 0-16,-8 20 0,8-20 0,-6 22 16,2-7-16,2 2 0,1 1 15,0 8-15,1 2 16,2-3-16,1-1 0,1-5 16,-2-3-16,0-2 0</inkml:trace>
  <inkml:trace contextRef="#ctx0" brushRef="#br0" timeOffset="100668.4386">8781 6578 0,'0'0'0,"0"0"0,-10 20 0,6-8 16,0 2-16,1 5 0,1 2 15,2-1-15,1-2 0,7-3 16,6-2-16,4-3 0,2-4 0,9-7 16,10-5-16,6-4 15,-2 2-15,17-8 0,4-2 16,-14 4-16,-10 3 0,-9 3 0</inkml:trace>
  <inkml:trace contextRef="#ctx0" brushRef="#br0" timeOffset="102318.7063">12243 6221 0,'0'0'0,"0"0"0,0 0 16,-27-11-16,27 11 0,-20-10 15,7 5-15,0 1 0,-1-1 0,-7 0 16,-2 1-16,2 1 0,1-1 16,-3 1-16,-5 0 0,1 0 15,0 2-15,-5 0 16,-5 2-16,-6 2 0,2 1 0,-3 1 15,-5 2-15,4 1 0,1 1 16,-11 5-16,-1 3 0,4 1 16,4 1-16,-8 6 0,-1 2 15,7-1-15,6 1 0,-7 4 16,3 0-16,5-2 0,3-1 0,2 8 16,-1 9-16,9-6 0,6-5 15,-2 7-15,-2 5 0,3 0 16,1-1-16,-6 31 0,2 1 15,6-10-15,4-5 0,4 2 16,3 3-16,4-8 0,4-5 16,4 1-16,2 0 0,2-5 15,0-4-15,6-3 0,4-2 16,0-7-16,3-6 0,7 4 0,7 3 16,-4-5-16,-3-4 0,9 3 15,6 3-15,0-6 0,-1-3 16,4-2-16,4-3 15,-5-1-15,-3-2 0,10-1 0,6 1 16,-7-3-16,-4-4 0,8-2 16,4-3-16,-2-1 0,1-1 0,4-9 15,5-7-15,-9 4 16,-6 1-16,8-4 0,7-2 16,-6 1-16,-4-1 0,1-7 15,3-5-15,-3-5 0,-2-3 0,2 3 16,1 0-16,-5 0 0,-4 0 15,5-5-15,2-3 0,-9 0 16,-5 3-16,3-7 0,2-2 16,-4 2-16,-5 4 0,3-4 15,1-2-15,-5 5 0,-4 3 0,-3-7 16,-1-5-16,-2 7 16,0 5-16,-6-8 0,0-5 0,-3 6 15,-4 5-15,0-6 16,0-5-16,3 6 0,3 5 0,-7-4 15,-4-2-15,-3 4 0,-1 0 16,-3 0-16,-1 0 0,-3 3 16,-2 1-16,-4-2 0,-3-2 15,0 6-15,1 4 0,-2-1 16,-3 1-16,-2 1 0,1 0 0,-9 1 16,-5 1-16,2 5 0,1 4 15,-5-1-15,-2 0 0,15 9 16,-2 2-16,-5-1 0,-2-1 15,-1 2-15,-1 0 0,-5 0 16,-2 1-16,-2 2 0,0 2 16,-3 3-16,-2 5 0,3 0 15,3 1-15,-7-1 0,-5-1 16,5 3-16,6 2 0,-7 2 16,-4 3-16,4 2 0,3-2 0,-5 4 15,-3 1-15,2 0 0,3-2 16,-20 12-16,6 2 0,7 0 15,4 0-15,6-2 0,4-2 16,5 2-16,1-2 0,1-4 16,-1 0-16,8-3 0,8-1 0,-5-1 15,-1 3-15,11-9 0,-2 0 16,1 3-16,-1 4 16,2 1-16,2 2 0,0-3 15,0 0-15,0-2 0,0-1 0,-2 0 16,0 0-16,5-2 0,4 0 15,0-2-15,1-1 0,-1-1 16,2-1-16,1 2 0,0 0 16,1-2-1,1 0-15,1 0 0,0 0 0,1-2 0,1-3 0,3 4 16,0 4-16,2-2 16,1-1-16,1-3 0,1-3 0,-1 1 15,-2-1-15,-2 1 0</inkml:trace>
  <inkml:trace contextRef="#ctx0" brushRef="#br0" timeOffset="103735.4313">11804 6935 0,'0'0'0,"0"0"0,0 0 16,0 0-16,0 0 0,0 0 16,0 0-16,21 3 0,-21-3 0,0 0 15,0 0-15,29 2 0,-29-2 16,0 0-16,32 2 16,-21-2-16,0 1 0,1-2 15,0-2-15,1 2 0,1-1 0,3 1 16,2 0-16,-2 0 0,1 0 15,0 0-15,0-1 0,0 1 16,0 0-16,6-1 0,2 0 16,-2-1-16,-2-3 0,0 2 15,0 1-15,-1 2 0,-2 0 0,2-1 16,1-1-16,-1 0 0,-1 0 16,-1-1-16,0 3 0,-2-1 15,1 0-15,0 0 0,0 0 16,1 0-16,-1 1 0,-1-1 15,0-2-15,-2 1 0,0 1 16,-1-1-16,0 0 0,0 0 16,-1 0-16,1 1 0,2 1 15,-1-1-15,0 1 0,0 0 16,-1 0-16,-1-1 0,0-1 0,0 0 16,1 2-16,0 0 0,1 0 15,0 1-15,2-1 0,-1 0 16,0-1-16,-1-1 0,1 1 15,-1 0-15,0-1 0,1 3 16,-1 0-16,3-2 0,2 0 0,0-1 16,-1 1-16,0 0 15,0-1-15,2 1 0,2-1 16,0 0-16,-1 0 0,1-1 0,1 1 16,-1 0-16,0 0 0,8 0 15,1 1-15,-3 0 0,-1-1 16,3 2-16,2 0 0,-2 0 15,-1 0-15,2 1 0,2 1 16,-2-1-16,0 0 0,0-1 16,0 0-16,-3-1 0,0 0 0,5-1 15,2-2-15,-5 1 0,-1 1 16,1 0-16,1-1 16,-4 1-16,-3-3 0,0 2 0,0 2 15,-1-1-15,-1 2 0,2 0 16,3-1-16,-8-1 0,-1-1 15,0 0-15,2-1 0,2 1 16,2 0-16,-1 2 0,0 0 16,-1-1-16,-1 2 0,2-1 15,0 0-15,0 1 0,-1-1 0,0-1 16,-1 1-16,1-1 0,-1-1 16,3 1-16,2 1 0,-2-1 15,-3 0-15,2-1 0,2-1 16,0 1-16,-1 2 0,1 0 15,0-2-15,-1 0 0,0 1 0,0 0 16,1 1-16,0 0 16,-2-1-16,-1 0 0,1 0 15,0-2-15,-2 2 0,2 0 16,1 1-16,-2-1 0,-1-1 0,-1 0 16,1 1-16,-1-3 0,0 1 15,-1 0-15,1 3 0,-2 0 16,-1-1-16,-1 2 0,1 1 15,-2-1-15,1-1 0,-1 0 16,0-1-16,-1 0 0,1 0 0,0 0 16,1 2-16,-5 0 15,-1-1-15,1 2 0,0 2 16,-1-2-16,0 0 0,0-2 16,-1 0-16,1 1 0,0 1 0,0 0 15,0-1-15,-2 0 0,-1-1 16,-2 2-16,1-1 0,-3 1 15,0-1-15,-1 1 0,-1-1 16,1 0-16,-1 1 0,0 0 16,-2 0-16,3 0 0,-1-1 0,-2 1 15,0 0-15,0 0 0,0 0 16,3 1-16,-3-1 16,2 1-16,-2-1 0,0 0 0,0 0 15,0 0-15,0 0 0,0 0 16,0 0-16,0 2 0,0-2 15,-6 4-15,-1-2 0,0-1 0,1 2 16,2-2-16</inkml:trace>
  <inkml:trace contextRef="#ctx0" brushRef="#br0" timeOffset="108151.9199">13336 9266 0,'0'0'0,"0"0"0,-8 3 0,3 0 16,2-1-16,3 3 0,2 0 15,6 3-15,4 2 0,-2-1 0,-1-1 16,-2-2-16</inkml:trace>
  <inkml:trace contextRef="#ctx0" brushRef="#br0" timeOffset="108340.5254">13302 9451 0,'0'0'0,"0"0"16,0 0-16,0 0 0,0 0 0,22 12 15</inkml:trace>
  <inkml:trace contextRef="#ctx0" brushRef="#br0" timeOffset="108502.4139">13437 9364 0,'0'0'16,"0"0"-16,0 0 0,0 0 0</inkml:trace>
  <inkml:trace contextRef="#ctx0" brushRef="#br0" timeOffset="108679.9044">13431 9433 0,'0'0'0,"0"0"0,0 0 16,0 0-16,0 0 0,0 0 0,0 0 15,0 0-15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03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54750 54950 508,'0'15'2,"0"-1"6,0-1 4,0 0 5,0-2 3,2-1-1,0-1 0,2 0-1,-1-1-1,-1-1 0,0 1-1,-1 0-2,0 1 3,1 1 2,3 3 3,2 2 4,0 1-1,-2-1-3,-2 1-5,-2 0-3,-1 0-2,0 3-1,0 1-1,0 3 0,1 0-2,2-2-1,2 0-3,2 0-2,1-2 0,1-1 0,2-1 0,0-1 1,0 0-1,1 1 1,0 1-1,0 1 0,-1 1-1,-1 0 1,0-1-1,-2 1 0,0-2 0,0 1 0,0-2-1,-1-1 1,1-1 0,-2-1 0,-1-1-1,0 0 1,0-1 0,1 3 1,3 2 0,2 1 0,1 0 1,0-3-1,-1-2 0,1-4 0,0-2 0,0-2 0,-1-3 1,1 0 0,0-4 0,2 0-1,0-3 0,1-2 1,2-2-1,1-4 0,3-2 1,1-3 0,5-4 0,5-7 0,6-5 0,6-6-1,6-4-1,4-2-5,5-2-3,6-1-5,2-1-2,1 4-2,1 2-2,1 4-2,-2 2-4,-5 3-7,-5 4-6,-4 2-7,-8 4-4,-9 7-4,-8 5-2,-8 6-4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09"/>
    </inkml:context>
    <inkml:brush xml:id="br0">
      <inkml:brushProperty name="width" value="0.04373" units="cm"/>
      <inkml:brushProperty name="height" value="0.04373" units="cm"/>
      <inkml:brushProperty name="color" value="#6ADCAB"/>
    </inkml:brush>
  </inkml:definitions>
  <inkml:trace contextRef="#ctx0" brushRef="#br0">69608 37363 503,'6'-15'24,"-6"4"7,-4 3 6,-6 2 6,-2 2 0,-3 1-6,-2-1-7,-1 0-5,-1 0-5,0 2-4,2 0-4,1 2-5,1 0-1,-1 0-3,0 0-1,1 0-2,-1 0-1,0 0 0,1 0 1,-1 0 0,0 0 0,0 2 0,1 0 2,-1 2-1,0-1 2,1-1-1,-1 0 0,0-1 0,1 0 1,-1 1 0,0 3 1,1 2-1,-1 1 2,2 0-1,1 0 2,1 0-1,0 0 1,0 1-1,0 1-1,1 2-1,0-1 0,0 1-1,2 0 0,1 0-1,0-1 0,2 1 1,1 0 0,0 0 0,1-1 0,0 1-1,0 0 0,1 0-1,-2 0 1,2 3 0,-1 1 2,0 3 0,0 0 1,2-1-1,0-1 1,2 0 0,0-2-1,0-1 1,0-1 0,0-1 0,0 0 0,2 0-1,0-1 0,2 1-1,1 0 0,1 0-1,3-1 0,2 1 0,1-1-1,0-2 0,-1-2 1,1-2 0,0-1 0,2 1-1,0 2 0,1 0-1,0 0 0,-1 0 0,-1-2 1,0 0 1,-1-2 0,1-1 1,1 0 0,2-2 0,-1 1 1,1 0-1,0 2 0,-1 0-1,1 0 1,-2 0-1,-1-2 0,-1 0-1,0-1 1,0 0 0,-1 0 0,1 0 0,1 0 0,2 2-1,1 0 0,3 2-1,0-1-2,-3-1 1,-1 0-1,-2-1-1,-2-2 0,1-1 0,0 0 0,0-1-1,0-2 0,3-2 1,2-2-1,1-1 1,2-4 0,0-2 1,-1-3-1,1-3 1,-2-1 0,-1-1 0,-2 1 0,-3-1 0,0 0-1,0-1 1,0-1 0,-1-1-1,0 2 0,-2 1 0,-2 4 1,-2 3 0,-2 2 0,-1 1 0,0 1 1,-1 1 1,-2 0 0,-1 0 1,0 0 1,-1 1 1,-2-1 1,-2 0-1,-2 0 1,-2 1-1,-1-1 0,-3 0 0,-2 0 0,-1 1 0,-1 0-1,1 2-1,0 2-2,2 2-2,0 2-3,-1 1-5,-1 0-5,-1 2-5,-2 1-5,-1 1-4,-3 3-4,-1 2-4,1 1 2,5 0 6,4 0 7,6 0 7,2-1 0,-2-1-7,0-1-5,-1 0-7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1"/>
    </inkml:context>
    <inkml:brush xml:id="br0">
      <inkml:brushProperty name="width" value="0.04771" units="cm"/>
      <inkml:brushProperty name="height" value="0.04771" units="cm"/>
      <inkml:brushProperty name="color" value="#6ADCAB"/>
    </inkml:brush>
  </inkml:definitions>
  <inkml:trace contextRef="#ctx0" brushRef="#br0">80974 39541 461,'20'-8'2,"-5"0"5,-6 0 6,-6 1 5,-5-1 2,-2 0 3,-4 0 0,-2 0 2,-2 1-1,1 0-4,-1 2-3,0 1-3,0 0-3,1 0-1,-1 0-1,0 0-2,0 1 0,1 0-1,-1 2 0,0 0 1,0 1-1,-2 0 0,0 0 1,-1 0-1,0 0 1,1 0-1,1 0 0,1 0-1,-1 0 1,-2 0 0,-2 0 1,-1 0 0,-1 0 0,2 0-3,3 0-1,1 0-1,1 1-2,1 0 0,-1 2 0,0 0 0,-1 2 0,-1 0 3,-3 1 1,-1 2 1,-2 0 2,2 1-2,1 1 0,1 2 0,0 0-1,1 1 0,-1 1 0,0 2 1,2-1 0,1-1 0,2-1 0,2-1 1,2 0-1,1 2 0,0 0-1,2 1 0,0 1-1,2-1 1,0 1-1,2 0 1,0-1 0,0-1-1,0-1 0,0-1-1,2 1 0,4 2 1,4 1-1,3 3 1,3 0 1,0-1-1,-1-1 1,1-1-1,0 0 0,1-2 0,1-1-2,1-1 0,1-1 0,0 0 0,-1-2 1,1-1-1,0 0 1,1-2 0,1-1 1,1 0-1,0-2 0,-1-1 0,-1 0-1,-1-1 0,0-2-1,1-1-1,1 0 0,1-1 0,-1-1 0,-3 0 0,-3 0 0,-2 0 0,-3 0 0,1 0-1,0 0 0,0 1-1,-1-2 0,1 0 0,0-2 1,0 0 1,-1-1 0,1 0 0,0 1 1,0-1 0,0-1 1,1 0-1,1-1 1,2-1 0,-1-1 0,-1 0-1,-1 0 0,0 1-1,-3-2-1,1 0 1,-2-1-1,0-1-1,-1 0 1,-1 1 0,1 0 0,0 2 0,-1 0 1,-2-2-1,-3 0 0,0-1 0,-2 0 0,0 1 0,0 1 0,0 1 0,0-1 0,0-2 1,0-2 0,0-1 0,-2-1 1,0 3 1,-3 1 1,-2 2 1,-1 1 1,-2 1 2,0-1 1,-1 0 1,-1 1 0,0 3-1,0 1-2,1 2-1,-1 1-1,0 0 0,0 0 0,1 0 0,-2 0-1,0 1-2,-1-1 0,-1 0-3,-1 0 1,-2 2 0,0 0 0,0 2 1,-2 0-1,2 0-3,1 0-3,1 0-4,0 0-2,1 2-1,-1 0-1,0 2-1,0 1 0,-1 1 1,-1 3 1,-1 2 1,-1 2-1,1 1-6,-1 3-5,1 2-5,0-1-6,2-3-9,2-3-7,3-2-9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3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88500 39850 999,'6'35'-6,"-1"-8"-12,-2-8-12,-2-7-12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3"/>
    </inkml:context>
    <inkml:brush xml:id="br0">
      <inkml:brushProperty name="width" value="0.04173" units="cm"/>
      <inkml:brushProperty name="height" value="0.04173" units="cm"/>
      <inkml:brushProperty name="color" value="#6ADCAB"/>
    </inkml:brush>
  </inkml:definitions>
  <inkml:trace contextRef="#ctx0" brushRef="#br0">88900 39905 527,'6'-13'12,"-1"6"22,-2 6 22,-2 6 21,-1 4 4,0 1-15,0 3-17,0 2-15,0 4-11,0 7-5,0 7-5,0 6-6,0 3-4,0-2-5,0-2-3,0-1-3,0-3-3,0 0-1,0-1 0,0-1-2,0-3-2,-2-2-5,0-3-4,-1-3-5,-1-5-4,2-8-6,0-8-5,2-8-6,0-8 1,2-7 5,0-9 6,2-7 5,-1 0 6,1 6 5,0 7 6,0 7 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4"/>
    </inkml:context>
    <inkml:brush xml:id="br0">
      <inkml:brushProperty name="width" value="0.04467" units="cm"/>
      <inkml:brushProperty name="height" value="0.04467" units="cm"/>
      <inkml:brushProperty name="color" value="#6ADCAB"/>
    </inkml:brush>
  </inkml:definitions>
  <inkml:trace contextRef="#ctx0" brushRef="#br0">89200 38897 492,'9'-7'4,"1"-1"8,3 0 8,2 0 7,3 0 3,5-2-3,5 0-3,5-1-4,2 0-2,2 0-1,0 2-2,2 1-1,0 0-1,0 0-1,1 0 1,-1 1-1,-2-1-3,-2 2-4,-3 1-7,-3 0-5,-5 2-1,-4 2 1,-4 2 3,-6 2 1,-3 3 2,-1 4 1,0 3 0,-2 5 2,-1 2 3,-4 3 3,-2 1 3,-3 3 5,-2 0 1,2-1 1,1-1-1,0-1 0,1 0 0,-2 2-1,0 3-1,-1 1-1,-1 2-1,2-1 0,1 0 0,0 0 1,1-1-3,-2-1-4,0-3-4,-1-1-3,-1-2-2,0-1 1,0-1 0,1-1 1,-3-1-2,-2-1-4,-3-1-3,-3-1-5,-1-2-1,2-4 1,3-4 0,1-4 0,1-2 1,1 0 0,-1 0 0,0 0 0,1-6-5,1-10-11,0-11-11,2-10-11,2-9-2,2-6 4,4-6 7,2-5 4,3-4 5,0 1 5,1-1 3,2 1 4,0 2 5,-1 6 3,1 6 3,0 6 5,-1 5 1,0 2 2,-2 3 0,0 4 1,-2 2 3,1 3 4,0 3 5,0 3 4,0 3 5,0 5 3,0 3 3,0 4 4,0 4 1,0 4-1,-1 4 0,1 4-1,0 4-1,-2 5-2,0 5 0,-2 5-1,-2 3-2,-4 0-1,-4 2-2,-3 1-1,-3 0-3,-1 0-2,-2 0-4,1 1-4,-4-1-2,-1 0-2,-4 0-1,-3 1-2,0-3-1,3-2 0,3-3 1,3-3 1,2-4-9,3-3-16,1-5-16,3-2-17,2-6-5,4-5 4,4-4 6,4-5 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35691 52166,'0'-16,"-8"24,0 0,-7 23,-1 0,-8 8,1 0,-1-7,1-1,23-23,0 0,16-16,-1 0,32-31,0 0,-15 23,-1 1,-15 15,-1 0,-23 23,1 0,-9-7,0 0,8-1,1 1,14-24,1 0,39-23,0 0,0 7,0 1,-31 15,0 0,-16 32,0-1,0 1,0-1,-8-7,0-1,16-7,0 0,23-8,0 0,-7-8,-1 0,1-7,-1-1,-15 8,0 0,-24 1,1-1,7-8,0 1,0 7,0 0,16 16,0 0,0-8,0 0,7 0,1 0,-8-8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4"/>
    </inkml:context>
    <inkml:brush xml:id="br0">
      <inkml:brushProperty name="width" value="0.03459" units="cm"/>
      <inkml:brushProperty name="height" value="0.03459" units="cm"/>
      <inkml:brushProperty name="color" value="#6ADCAB"/>
    </inkml:brush>
  </inkml:definitions>
  <inkml:trace contextRef="#ctx0" brushRef="#br0">90050 40000 636,'35'8'25,"-7"1"1,-9 2 2,-7 0 0,-4 1 2,-1 3 1,1 2 1,0 1 1,1 2-1,1 1-3,3 1-1,2 1-4,0 1-8,-1-1-14,-1 0-15,0 1-15,-2-3-3,1-3 6,0-5 7,0-3 6,-1-3-4,-1 0-17,-1-2-17,0 0-17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5"/>
    </inkml:context>
    <inkml:brush xml:id="br0">
      <inkml:brushProperty name="width" value="0.04482" units="cm"/>
      <inkml:brushProperty name="height" value="0.04482" units="cm"/>
      <inkml:brushProperty name="color" value="#6ADCAB"/>
    </inkml:brush>
  </inkml:definitions>
  <inkml:trace contextRef="#ctx0" brushRef="#br0">91843 38671 490,'-3'-35'26,"10"11"3,9 9 3,11 11 2,5 4-3,2 0-7,3 0-9,1 0-8,-2 0-7,-4 0-4,-5 0-5,-5 0-5,-3 0-3,-1 0-4,-1 0-4,-1 0-2,-4 0-2,-8 0 0,-8 0 0,-8 0 1,-3-3 2,1-4 7,1-6 5,1-3 5,0-4 4,2 1 1,1-1 1,1 0 2,0 1 1,2 1 2,0 1 2,2 1 3,0 1 2,0 3 2,0 1 3,0 2 3,1 4 9,1 4 15,0 6 15,2 4 16,0 5 2,0 5-12,0 5-11,0 5-13,-2 3-7,-2 0-5,-4 2-5,-2 1-4,-1-1-3,2-2-4,3-2-2,1-1-2,1-2-3,2 1 0,0-1-2,2 0-1,1-2-4,4-7-10,2-5-8,4-6-9,0-5-4,1-4 0,0-4 2,-1-4 0,2-4 1,0-5-1,1-5 0,1-5-2,1-2 1,-1 0 0,1-1 0,0 1 1,-1-1 1,1-1 5,0 0 4,-1-2 4,0 1 3,-1 2 4,-1 1 4,0 3 3,-2 2 2,-3 3 0,-1 3 1,-2 3 1,-1 3 8,0 3 15,0 3 14,0 2 15,-1 5 4,-1 6-6,0 6-6,-1 6-6,-1 3-5,0 2-4,0 3-4,0 1-5,-1 3-3,-1 5-1,0 3-2,-1 4-2,-2 1-2,-2-2-4,-2-2-3,-1-2-3,-2-2-6,0-3-6,0-4-7,1-2-6,0-3-3,4-3 4,2-3 2,4-2 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5"/>
    </inkml:context>
    <inkml:brush xml:id="br0">
      <inkml:brushProperty name="width" value="0.03268" units="cm"/>
      <inkml:brushProperty name="height" value="0.03268" units="cm"/>
      <inkml:brushProperty name="color" value="#6ADCAB"/>
    </inkml:brush>
  </inkml:definitions>
  <inkml:trace contextRef="#ctx0" brushRef="#br0">93977 39447 673,'28'-21'47,"-6"7"-5,-5 5-3,-6 6-4,-3 3-4,-1 2-2,1 0-2,0 2-3,-1 1-3,-1 3-5,0 3-6,-1 4-4,-3 1-7,-3 1-8,-2 1-6,-3 1-9,-4 0-5,-4 1-3,-4-1-4,-3 1-4,-2-2-2,-1 0 0,1 0 1,-1-2 0,2-2 4,3-3 7,3-3 7,3-2 8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6"/>
    </inkml:context>
    <inkml:brush xml:id="br0">
      <inkml:brushProperty name="width" value="0.04566" units="cm"/>
      <inkml:brushProperty name="height" value="0.04566" units="cm"/>
      <inkml:brushProperty name="color" value="#6ADCAB"/>
    </inkml:brush>
  </inkml:definitions>
  <inkml:trace contextRef="#ctx0" brushRef="#br0">91961 40459 481,'-20'-7'38,"8"2"6,8 3 7,8 1 7,4 2-2,-2 3-10,-1 4-12,0 2-10,-2 3-7,0 1-2,-2 3-2,0 2-3,-2 1-3,0 0-4,-2 2-5,0 1-4,-1 0-2,0-3-2,0-1 0,0-2-2,3-6-7,6-7-12,6-8-14,6-7-11,4-7-2,2-4 13,4-3 11,3-4 12,2-1 7,1 3 4,1 3 3,1 3 4,-2 3 4,-2 3 9,-3 3 6,-3 3 9,-3 1 2,-1 2 0,-3 1-2,-1 0-1,-3 3-1,-4 4-1,-5 4-2,-2 4 0,-6 2-4,-2 1-4,-5 1-5,-4 1-5,-3 1-4,-1 0-4,-3-1-4,-1 1-5,0-2-1,3-1 0,3-2 1,3-2 0,3-4 0,8-5 2,4-4 2,8-5 1,3-2 3,5 0 5,3 2 6,5 1 5,-1 1 2,-5 2 0,-5 2-2,-5 2 0,-3 3-1,-2 4-1,-2 4-1,-2 4 0,-4 1-2,-4 1 0,-5-1 0,-5 1-1,-4 0 0,0-1-3,0 1-2,-2 0-2,-2-1-2,-1 1-1,-3-1-1,-1 1-1,-1-2 0,-1-1 2,1-2 2,0-2 2,-1-1 3,1-1 5,0 1 5,-1 0 5,2-1 3,3 0 1,4-2-1,2 0 2,5-2 1,10 1 5,9 0 4,8 0 4,7-1 0,5 0-4,5-2-5,5 0-4,5-1-3,6 0-2,5 0-2,8 0-1,0 0-3,-1 2-2,-2 0-1,-2 2-3,-3 0-2,-2 1-3,-4 2-2,-2 0-3,-3 1-3,-2 0-8,-2 0-6,-1-1-6,-2 1-7,-2 0-4,0 0-6,-1 0-4,-2 0-3,-5 1 1,-3 1 1,-4 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16"/>
    </inkml:context>
    <inkml:brush xml:id="br0">
      <inkml:brushProperty name="width" value="0.02656" units="cm"/>
      <inkml:brushProperty name="height" value="0.02656" units="cm"/>
      <inkml:brushProperty name="color" value="#6ADCAB"/>
    </inkml:brush>
  </inkml:definitions>
  <inkml:trace contextRef="#ctx0" brushRef="#br0">97400 42012 828,'0'-16'11,"0"1"21,0-1 21,0 1 23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5"/>
    </inkml:context>
    <inkml:brush xml:id="br0">
      <inkml:brushProperty name="width" value="0.05305" units="cm"/>
      <inkml:brushProperty name="height" value="0.05305" units="cm"/>
      <inkml:brushProperty name="color" value="#F2395B"/>
    </inkml:brush>
  </inkml:definitions>
  <inkml:trace contextRef="#ctx0" brushRef="#br0">70983 52195 414,'-6'-14'44,"4"6"-4,4 5-4,4 5-3,4 2-2,3 1 1,5 1 0,4 2 0,0 0-2,0-1-2,-1 1-3,0 0-3,-2-1-2,-1-1-2,-1-1-1,-1 0-2,0-1-1,1 0-2,2-1 0,0 1-1,0 0-1,-1-2-1,-1 0 0,-1-2-1,1 0-1,1 0-1,3 0 0,2 0-2,0 0 0,1 0 1,-1 0-1,1 0 1,-2 0-2,0 0-2,-1 0-1,0 0-4,-2 0 0,1 0 1,-1 0 0,1 0 1,-1 0 0,-1 0 1,-1 0 1,0 0 1,0 0 0,5 0 0,3 0 0,5 0-1,0 0 1,-2 0-1,-1 0 0,-3 0 0,0 1 0,-1 0-1,1 2 1,-1 0-1,0 0 0,-1 0-1,-1-2 1,0 0 0,-2-1 0,1 0 0,-1 0 0,1 0 0,-1 0 0,1 0-3,0 0-1,-1 0-1,1 0-2,1 0 1,1 0 1,1 0-1,0-1 1,-1 0 0,-1-2 0,0 0 1,-2-1 0,1 0-1,-1 0-1,1 0 0,-2 0-1,-1 1 1,-2-1-1,-2 0 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6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76742 49062 524,'-3'-21'44,"8"5"6,9 5 7,9 5 7,5 2-2,1 2-10,1 0-11,0 2-11,0 0-8,-1 2-2,-3 0-5,-1 2-3,-3 0-5,-3 1-10,-4 2-9,-1 0-8,-6 4-12,-8 5-17,-8 7-16,-8 5-16,-2 1-1,1-6 16,2-4 15,3-4 14,0-4 11,0-1 5,1-1 4,-1 0 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7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76522 49950 428,'-21'0'0,"3"2"2,4 0 2,5 2 0,1 1 9,2 3 15,0 4 14,2 2 15,0 3 3,0 3-7,0 3-9,0 3-7,0 1-6,1 1-3,-1-1-2,0 0-4,-1 1-2,0 1-2,-2 1-2,0 1-2,0-1-4,1 0-2,0-1-3,2-1-4,0-2-1,2-3 1,0-3 0,2-3 1,1-5-9,2-6-20,2-8-19,2-6-20,2-7-5,3-5 8,3-7 8,3-5 8,2-4 7,0 0 5,-1-2 5,1 0 4,-2 1 6,-1 5 6,-3 5 5,-1 5 5,-2 4 5,0 3 6,-2 3 6,-1 2 5,0 4 9,0 2 13,0 4 12,0 3 13,-1 2 1,-1 5-11,-1 4-11,0 4-10,-2 1-8,0 1-5,-2-1-3,0 1-5,-2-1-4,0-1-2,-2-1-2,0-1-3,-2-1-4,0-1-8,-1-1-7,-1 0-7,-1-6-8,0-8-11,0-10-10,0-8-11,2-7 1,2-4 10,4-6 11,3-5 10,0 1 8,1 6 4,0 6 6,0 5 5,-1 5 5,0 3 5,-2 3 5,0 3 5,-2 4 10,-2 7 12,-2 8 12,-2 6 14,-2 4 1,-1 3-12,-3 1-12,-2 3-11,0-1-8,1 0-3,1-1-4,1 0-3,1-4-3,4-1-4,2-4-4,4-3-2,4-4-9,6-5-12,6-4-13,5-5-12,2-5-2,-1-2 11,-2-3 11,-3-3 11,0-1 6,0 1 2,-1 1 2,1 1 2,0-1 3,1 0 3,1-1 3,1-1 4,1 0 1,0 3 1,-1 1 2,1 3 0,-1 1 4,1 4 5,-1 2 6,1 4 5,-2 2 3,-1 2 0,-2 2-1,-2 2 0,-2 1 0,-1 1-2,-1 2-1,0 0-2,-3 2 0,-1 3-2,-2 3-2,-2 3-1,-1 2-2,-2-1-3,0 1-3,-1-1-2,-3 0-2,-4-1-1,-4-1 0,-3-1-1,-3 0-1,2-1-4,1 1-1,1-1-4,0 0-4,-1-2-5,-2-3-6,1-1-5,-1-3-4,0-4-3,2-4-3,1-4-2,2-5 0,3-4 1,2-5 4,4-5 1,2-3 3,2-1 0,2-1 2,2-1 2,2 1 1,2 1 3,1 3 2,3 1 3,1 4 5,0 5 10,0 4 10,-1 6 10,2 3 6,0 0 1,1 2 1,1 0 1,1 3 2,-1 4-1,1 3 1,0 5 1,-1 1-3,-1-1-5,-1-1-6,0-1-4,-2-1-5,1 0-5,0-2-5,0-1-4,0-1-12,1-2-15,1-3-18,1-1-16,0-3-4,-2-4 6,-3-3 9,-1-5 6,-1-3 9,2 0 7,0-1 9,1-1 7,0 0 6,-2 3 2,-2 1 3,-2 2 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7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79200 50359 479,'14'-29'1,"-1"4"-1,-3 3 1,-1 5 1,-2 5 9,0 8 21,-2 8 19,0 8 19,-3 5 5,-3 5-10,-2 3-10,-3 4-11,-2 0-9,2-3-5,1-5-7,1-3-6,0-3-9,0 1-8,0 0-9,0-1-10,1-3-12,0-6-16,2-8-16,0-6-15,2-4-1,0-2 13,2 0 14,0-1 14,1 0 8,0 1 3,0 1 4,0 1 3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7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79712 49039 411,'15'-42'3,"-4"8"4,-3 9 5,-3 9 5,-1 5 4,-2 0 2,0 2 2,-2 1 2,2 2 5,2 4 5,3 4 6,4 4 6,-1 4-1,-1 5-5,-2 5-7,-2 5-6,-2 5-5,-2 7-2,-2 5-2,-2 6-4,-2 3-2,-2 3-2,-2 2-3,-1 2-2,-2 0-5,0-1-4,0-1-5,1 0-5,-1 2-7,0 9-7,1 7-8,-1 9-8,1-1-1,2-4 4,2-7 4,3-5 5,0-8 2,2-11 0,0-8 0,2-11-1,0-7-2,0-3-5,0-4-6,0-4-6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0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37800 51125,'31'-94,"-31"79,0-1,0 47,0 1,0 7,0 0,0 24,0-1,0 32,0 0,0 8,0 0,-8 0,0-1,1-69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8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79483 49776 461,'-6'-29'14,"4"5"-3,4 5-1,4 5-3,2 3 2,1 2 4,2 2 4,0 2 4,2 2 1,1 0-5,3 2-2,2 1-5,-1 0-2,-3 0-1,-3 0-1,-2 0-1,-3 0-1,1 1 0,0 2 0,0 0 0,-1 2 0,-1 2-1,0 2 1,-2 2 0,0 0-1,0-1 1,0-1 0,0 0 1,1-1-2,2 1-7,1 2-6,3 0-5,1-1-2,0-3 4,-1-2 2,1-4 3,1-1 3,2 0 0,1 0 3,3 0 0,0-1 1,1-2-1,0-2 0,-1-1 0,-1-3-2,-2-2 0,-4-2-1,-3-1-1,-2-2-1,0-2 1,-2 0-1,0-1 0,-2 0 2,-1 1 2,0 1 3,-1 1 2,-1 1 7,0 2 11,0 3 10,0 1 11,-1 5 4,-1 8-4,0 8-2,-1 7-4,-1 6-4,0 1-6,0 3-7,0 1-5,-1 1-5,0-2 0,-1 0-2,-1-1-2,0-2 0,2-5-1,2-3-1,2-5 0,0-1 1,-2 0-1,-2 0 0,-2-1 0,-1 2-5,1 2-9,-1 1-10,0 3-10,0-1-5,0-3 3,0-3 2,1-2 1,-2-4 2,0-3 3,-2-2 2,0-3 2,1-3 2,3 0 2,2-2 1,4 0 3,1-1 2,0-2 5,0 0 5,0-1 4,2-1 4,4 1 4,3-1 4,5 0 4,2 1 1,0 2-2,-1 2-3,1 3-2,-1 0-1,-1 2 3,-1 0 3,0 2 1,-2 1 1,-1 4-4,-1 2-2,0 3-2,-3 2-3,-4 0-2,-4-1-1,-4 1-2,-4 1-2,-4 0-1,-3 1 0,-5 1-1,-1 0-1,1-1-1,1-1 0,1 0-1,0-2 0,-1 1 0,-1 0 1,-1 0 1,1-2 2,3-1 2,3-2 5,2-2 2,7-1 5,10 0 4,10 0 5,10 0 5,6-1 0,4-2-6,4-2-5,5-2-5,1-1-3,0 0 0,0 0 0,0 0-1,-2 2-2,-2 2-5,-3 3-6,-3 4-4,-4 0-2,-5-1 3,-5 0 1,-5-2 2,-4 1-13,-4 2-29,-4 2-29,-4 2-29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9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74519 48330 451,'0'-15'8,"0"2"14,0 3 16,0 1 14,-1 3 4,0 4-8,-2 4-8,0 4-8,-3 4-4,-2 5-1,-3 5 0,-3 5-1,-3 4-1,-3 5-4,-3 3-2,-3 4-3,-2 3-1,-1 2-1,-1 2-1,0 2-1,-1 0-3,1-1-8,1 0-8,2-2-8,1-3-7,5-6-9,3-5-8,4-7-8,4-4-8,3-3-7,2-3-6,4-2-8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7:39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74116 48736 515,'-7'-29'2,"2"5"4,2 5 4,2 5 4,1 2 4,0 0 2,0 1 2,0-1 2,1 4 6,4 6 9,2 7 9,3 8 8,3 6 0,0 7-10,1 6-8,1 8-10,2 6-9,3 4-10,3 5-11,3 6-10,1 0-8,-1-3-8,-1-3-7,-1-3-7,-3-6-8,-3-10-8,-4-9-6,-4-10-8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14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30926 36981 513,'-22'-7'14,"5"1"4,3 0 2,4 2 2,2 0 1,1 2 0,-1 0-2,0 2-1,-1 0-2,0 0-3,-1 0-3,-1 0-2,-2 0-2,0 0-1,-1 0-1,-1 0-1,-1 1-1,1 2 2,-1 2 0,0 2 0,1 0 0,-1 1-2,1 0-1,-1 0-1,0 0-1,1 0 2,-1-1 0,0 1 1,1 0 1,-1 2 0,0 0 1,1 1 1,-1 2 0,2 0-1,1 1 1,1 1-1,0 0 0,1-1 0,-1-1 0,0 0 1,1-2-1,2 1 1,2 0 0,3 0 0,0-1 0,0 1-1,0 0 0,0 0 0,0 0-1,0 3 0,0 2 0,0 1 1,0 1-1,1-1-1,-1 0-2,0-2-1,0 0 0,2 1 0,0 1 0,2 1 1,0 1 0,0-1 0,0 1 0,0-1 1,0 0-1,0-1 1,0 0 0,0-2 0,0 0-1,2-1 1,0 1-2,2-1 1,0 0-2,2-2 1,0-3-1,1-1 0,1-1 0,0 0 1,0 0-1,0 0 1,0-1 0,1-1 0,1 0-2,2-2 0,0-1 0,1 0-1,1-2 1,1 0 0,1-1 0,2 0 0,0 0 0,1 0 0,-1 0 0,-1 2 0,-2 0 1,-3 2-1,1-1 1,0-1 0,1 0 0,1-1 0,1-1-1,-1 0 1,1 0-1,0 0-1,-1-1 1,1-1-1,0 0-1,-1-1 0,1-2 0,0 0 0,-1-1 0,1-2-1,-1 1 1,-1-1-1,-1 0 0,0 0 0,-2-1 0,1-2-1,0-1 0,0-3-1,-1-1-1,-1-1 1,-1-1-1,0-1-1,-2-3 1,-1-1 0,0-4 1,-2-3 1,0-2 0,0-1 0,0-1 0,0 0 0,-1 0 0,0 1 1,-2 3 3,0 2 0,-1 1 1,0 3 1,0 1 1,0 3 0,-1 1 0,0 1 0,-2 0 0,0 2 0,-2 1-1,0 1 1,-1 1-1,-2 1 0,0 1 0,-1 2-1,-2 2-1,0 2 1,-2 2-1,-1 0 0,-3 2 1,-1 1 0,-4 1-4,-1 1-9,-4 3-8,-3 2-10,-1 2-2,-1 2 0,1 1 2,0 3 1,2-1 0,5-2-5,5-4-2,5-3-5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25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31713 40050 565,'-21'1'13,"6"2"1,6 2 0,7 2 1,1 2-1,-1 5 0,0 4-2,-1 3-1,-1 5 0,2 3-1,0 4-2,2 5 0,0 2-1,0 4-2,0 2-1,0 4-2,1-1-1,2-1 0,2-2 0,2-1-1,1-5-1,-1-4-1,1-5-1,0-5 0,1-1-2,3 5 1,4 3-1,2 4 0,1 1 0,1-2 1,-1-2 1,1-1 0,-1 0 2,-1 2 0,-1 4 0,0 3 1,-1 1 0,1 2 1,1 0-1,1 2 1,1-1 0,1 0 1,1-2-1,2 0 1,-2-3 0,0-2 0,-1-3 0,0-3-1,-1-2 1,3 0-1,1 1 1,3-1 0,0 0-1,1 1 1,-1-1-1,0 0 0,0 1-1,-1 1 1,-1 1 0,-1 0 1,0 2-1,1-1 0,1 0 0,1 0-1,0 0 2,1-1 0,-1-1 2,1-2 1,-1 0 1,-1-3-2,-1-2-1,-1-1-1,-1-2 0,1-1 0,-1-1-1,1-1 1,-1-1 0,1-3 1,-1-1-1,1-2 1,0-2 0,1-1 0,1 0 2,1-2 0,1 0-1,0 0 0,2 0-2,1-1-1,1 0 0,-1-2 1,0-2 0,1-2 1,-2-1 1,0 2-1,-1 0 0,-1 2 0,0-1 0,3-1 0,1 0 0,3-1 0,-1-1 0,0 0 1,-1 0-1,-1 0 1,-1 0-1,1 0 1,-1 0-1,0 0 1,1 0-1,-1 0-1,0 0-2,1 0-1,-1-1 0,0-1 1,1 0 1,-1-1 0,0-2 1,1-2 1,-1-2-1,0-1 1,1-2 0,-1 0 0,0 0 1,1 1 1,-2-2-1,0 0 0,-1-1-1,-1-1 0,0-1-1,1 0 0,1 1 0,1-1-1,0 0 0,-2-1-1,0-2 0,-1 1 0,0-3 0,-1-2 0,1-1 0,-1-2 0,0-3-1,1 1 1,-1-2 0,1-1 1,-2 0-1,-3 0 0,-3-1 0,-3 1 0,-2 1 1,-1 1-1,-1 3 0,0 1 0,-2 2 1,-3 1-1,-1 1 0,-2 1 0,-1 1 0,0 1 1,0 1-1,0 1 0,-1 0 0,-2 0 0,-2 1 0,-2-1 0,-2 0-1,-2-1 0,-2-2-1,-1 1-1,-2-2-1,0 2 1,0 1 0,1 1 0,-1 0-1,0 1 1,0-1 0,1 0 0,-2 1-1,0-1 2,-1 0 0,-1 1 0,-2-1 1,0 0 0,-1 1 1,-1-1-1,0 1 2,1 1-1,1 1 1,1 0-1,0 1 1,0-1 0,1-1 1,-1-1-1,0-1 0,-2 2 0,0 1 0,-1 1-1,1-1 1,1 0 1,2-1 1,3-1 0,-1-1 1,0 1-1,-1-1 0,-1 0-1,-1 1 0,1-1 0,-1 0 1,0 1 0,0-1 1,1 0-1,-1 1 1,0-1 0,1 2 0,1 2 0,1 4 0,1 3-1,0 0 1,0 0 0,0-1 1,1-2-1,-2 1-1,0 1 1,-1 0-2,-1 2 0,-1 0-2,0 2-1,1 0-1,-1 2-2,1-1 0,1 0 0,0-2 2,2 0 0,3 1 3,4 2 5,6 3 4,4 4 6,2 1-2,-4 2-5,-3 0-6,-2 1-5,-2 1-3,0 2 1,0 0 0,1 1 1,-2 1-1,2-1 0,-1 1-1,0 0-1,0 0 0,0 1-1,0 1 0,0 1 0,0 0-1,0-3-1,0-1-1,0-2-1,0-2 0,1-1 1,-1-1 0,0 0 1,2-5-5,4-6-11,3-8-11,5-6-11,3-4-5,0-1 4,1-1 3,1-1 3,-1 1 6,-2 3 8,-4 3 8,-2 3 8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26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39540 42440 555,'-28'-8'0,"7"2"2,7 1 0,7 0 1,4 1 5,3 1 9,4-1 9,2 0 8,2-1 3,2 0-4,0-1-4,1-1-3,2-1-3,0 2-1,1 1-2,1 0-1,1 1 0,1 1-1,1-1 1,1 0 1,0 0-2,-1 0-3,-1 0-2,0 0-2,-2 0-4,1 1-4,-1-2-3,1 2-5,0-1-2,1 2 0,1 0 1,1 2 0,0 0-13,-1 2-25,-1 0-25,0 2-25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37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32500 35200 515,'8'14'132,"0"-1"-29,-1-3-29,1-1-29,0-1-15,1 2-2,2 0 0,0 1-2,0 0-8,-1-1-17,-1-1-18,0 0-15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37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32195 35900 470,'-13'1'12,"4"2"19,6 2 18,5 2 18,2 0 5,3 1-10,2 0-8,2 0-10,0 0-6,-1 3-5,-1 2-4,0 1-5,-1 1-9,1-3-17,1-1-16,1-2-15,0-4-10,0-4-6,-2-6-4,-1-4-5,0-3-2,-2 1 3,-1-1 1,0 1 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4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51029 31462 999,'-21'-20'-6,"5"7"-12,5 7-12,5 7-12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44"/>
    </inkml:context>
    <inkml:brush xml:id="br0">
      <inkml:brushProperty name="width" value="0.04473" units="cm"/>
      <inkml:brushProperty name="height" value="0.04473" units="cm"/>
      <inkml:brushProperty name="color" value="#FED406"/>
    </inkml:brush>
  </inkml:definitions>
  <inkml:trace contextRef="#ctx0" brushRef="#br0">25044 34694 491,'-2'-15'92,"0"4"-20,-3 3-19,-2 3-19,-2 0-11,-2 0-2,-2-1-4,-1-2-2,-1 1-3,1-1-1,0 0-1,2 0-2,0 0-1,-2 0 0,0 1-1,-1-1 0,0 0-1,1 2 0,1 1-1,0 0 1,1 1-1,-1-2 1,-1 0 1,-1-1 1,-1-1-1,0 2 0,1 1-1,-1 0 1,0 1-2,1 1 0,-1-1-1,0 0-1,1 0 0,-1 0-1,0 0 0,1 0 0,-1 0-1,0-2 1,1 0 1,-1-1 0,0-1 0,2 2 1,1 1-1,1 0 1,0 1-1,0 1 0,1-2 0,-1 2 1,0-1-1,0 0-1,1 0 1,-1 0 0,-1 1-1,-2 0-1,-1 2 0,-3 0 0,0 1-1,3 0 0,1 0 1,3 0-1,-1 0 0,0 0 0,-1 0 0,-1 0 0,-2 0 0,0 0 0,-1 0 0,-1 0 0,-1 0 0,1 0 0,-1 0 1,1 0 0,-2 0 0,0-2 0,0 0 0,-2-2 0,-1 1 0,1 1 1,-1 0 0,1 2 1,-1-1 0,-2-1-1,0 0 1,0-1-1,-2-1 0,1 2-1,-1 0 0,1 2-1,0 0 0,-1 0-1,1 0 0,-1 0-1,1 0 1,0 0-1,-1 0 0,1 0 0,-1 0 1,1 0 0,-1 0 1,1 0 0,-1 0 0,1 2-1,0 0-1,-1 2 0,1 0 0,1 0 0,1-1 1,1 1-1,0 0 1,-1-2 0,-1 0 0,0-2-1,-1 1 1,1 0 0,1 2 0,1 0 1,0 1 0,1 0-1,-1 0 1,1 0 0,-1-1 0,-2 2 0,0-2 0,0 1 2,-2 1-1,1 0 0,-1 1 0,1 2 0,0 0 0,1-1 0,1 1 0,1 0 1,1-1 0,1-1-1,1 0 1,1-2-1,1 0 1,1 0 0,0 0 0,3 0 1,-1 0 0,0 0 0,0 0-1,1 0 1,-1-1-1,0 2 1,1-2-1,-1 1 0,1 1 0,1 0 0,1 1 0,0 2-1,0 1 1,-1 1 0,-3 3 0,-1 2 0,-2 0-1,0 1-1,1 0-1,-1-1-1,1 0 0,1-1 0,1-1 0,1 0 0,0-2 1,2-1 0,1 0 1,1-2 0,2-3-14,4-6-27,4-6-28,4-6-28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26022 55831,'0'-15,"31"7,1 0,-24 8,-1 0,17 23,-1 1,-7 23,0 0,-16-16,0 1,-24 15,1 0,-9-16,1 0,0-7,0-1,15-15,0 0,1-63,-1 0,16 16,0 0,0 8,0-1,-8 24,0 1,0-9,1 0,7 24,0 0,0 39,0 0,0 47,0 0,-16 63,0-1,1-7,-1 0,16-32,0 1,0-79,0 0,8-23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08:45"/>
    </inkml:context>
    <inkml:brush xml:id="br0">
      <inkml:brushProperty name="width" value="0.04411" units="cm"/>
      <inkml:brushProperty name="height" value="0.04411" units="cm"/>
      <inkml:brushProperty name="color" value="#FED406"/>
    </inkml:brush>
  </inkml:definitions>
  <inkml:trace contextRef="#ctx0" brushRef="#br0">21007 34750 498,'-8'29'104,"0"-5"-23,0-5-24,0-5-24,0-1-12,1 1-3,-1 3-3,0 2-2,0 1-1,0 2-2,0 3 0,1 1-2,-1 2 0,0 1-3,0 1-1,0 1-1,1-2-2,1-4 0,0-3-1,2-5 0,0-1-1,2-2-1,0-1 0,2-1-1,1 0 0,2 0 1,2-1 3,2 1 1,3-1 3,7-2 4,5-3 2,7-1 5,3-2-1,0-4-4,2-2-3,1-3-3,2-3-1,4 0 0,4-2 3,4 1 0,0-1-2,-2 4-5,-3 2-7,-4 4-6,0 2-2,-1 4 2,0 2 2,0 4 3,-1 0-5,0 1-13,-1 0-12,-1-1-13,-4 0-6,-6-2-2,-5-2-2,-6-2-1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3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18233 56281 568,'-6'-14'94,"4"5"-21,4 3-20,4 4-20,2 2-12,-1 2-2,1 0-2,0 2-2,1 0-1,3 3 2,3 2 2,4 2 1,-1 0-2,-2 1-4,-1 0-6,-2 0-5,-2-1-5,-1-1-8,-1-1-8,0 0-6,-3-2-11,-4 1-16,-4 0-16,-4 0-15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3"/>
    </inkml:context>
    <inkml:brush xml:id="br0">
      <inkml:brushProperty name="width" value="0.04317" units="cm"/>
      <inkml:brushProperty name="height" value="0.04317" units="cm"/>
      <inkml:brushProperty name="color" value="#FED406"/>
    </inkml:brush>
  </inkml:definitions>
  <inkml:trace contextRef="#ctx0" brushRef="#br0">17339 57078 509,'-36'13'11,"5"-5"5,7-4 4,5-6 4,10-2 6,12-2 7,13 0 6,14-1 7,5-1 0,0 0-8,0 1-8,0-1-7,0 0-5,-3 0-1,-2 0-3,-1 1-2,-3 0-3,0 2-4,-1 2-3,-1 2-4,-1 1-7,-3 0-8,-1 0-9,-2 0-9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18074 55578 523,'-15'-1'3,"3"0"4,1-2 7,2 0 4,3 1 8,2 4 11,4 4 10,2 4 11,4 2 0,2 1-8,3 1-11,3 1-8,2 0-8,0-1-4,-1-1-4,1 0-4,-1-2-4,-1-1-1,-1-1-1,-1 0-3,0-1-2,0 1-7,-1 2-6,1 0-6,-1 0-10,-1 1-14,-1 0-14,0 0-14,-3-2-2,-4-1 9,-4-2 8,-4-2 10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6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16957 56816 511,'-19'15'-1,"-5"-1"-1,-7-1 0,-5-1-2,0-1 1,8-1 7,6 0 4,7-2 5,3-1 6,0-1 4,0 0 5,1-2 4,2 0 4,6 0 1,6 0 2,6 0 0,5-1-1,5-2-4,5-2-6,5-2-4,4-3-4,4-2-1,4-3-2,4-3-2,2-2-3,-2 1-3,-1-1-4,0 1-3,-3 0-5,-4 4-4,-3 3-5,-5 3-5,-4 1-4,-3 2-3,-5 0-5,-3 2-3,-5 1-6,-6 4-5,-6 2-7,-6 3-6,-2 1 0,1-2 8,0-2 8,2-2 8,0-2 5,0 1 6,1 0 4,-1 0 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7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17130 57100 489,'-36'7'2,"9"-2"3,8-3 3,7 0 4,5 0 7,2 7 13,2 6 12,2 6 13,2 2 3,0 2-7,2 1-8,0 1-6,0 2-5,0 3-6,-2 2-3,0 4-6,-1 1-4,0 0-5,0 0-7,0 1-4,-2-1-5,-4 0-2,-4 0-2,-3 0-2,-3 0-6,0 0-7,1 0-7,-1 0-7,1 0-5,-1-2-2,0 0-1,1-1-1,-1-4 0,2-6 3,1-5 2,1-6 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7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19411 56433 455,'21'-6'2,"-3"4"13,-4 4 14,-4 4 14,-3 3 6,-1 3 0,-1 3 0,0 4-1,-2 2-3,-2 2-6,-2 4-5,-2 3-6,-2 3-4,-4 3-2,-2 3-4,-3 2-2,-3 2-3,-3 0-3,-3 0-3,-3 0-3,-2-1-3,-1-3-6,-1-4-5,-1-2-5,0-3-3,0-3-1,-1-3-2,1-3-1,0-3-2,-1-3-5,1-3-5,0-2-4,0-5-2,3-2 1,1-6 0,3-2 1,2-5 0,3-2 3,3-3 1,3-3 2,2-2 4,4 1 4,2-1 4,4 1 5,1-1 4,0 1 2,0-1 2,0 0 4,0 2 0,2 1 1,0 2 1,2 3 0,0 1 2,0 0 0,-1 2 2,2 1 1,0 2 11,3 6 23,3 4 22,4 5 22,1 4 5,3 2-14,1 1-14,3 3-13,1 1-10,3-1-5,1 1-5,3-1-5,2 2-5,4 1-4,4 3-6,4 1-5,2 2-6,0-1-10,0 0-9,0 1-8,0 0-7,-2 1-5,0 0-4,-1 2-5,-4-1 1,-6-1 7,-6-3 7,-5-1 6,-5-4 4,-3-3 0,-3-4 0,-2-4 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19603 57045 635,'-18'-13'100,"14"4"-18,12 6-17,13 5-20,7 3-13,-1 5-9,0 4-10,1 3-9,0 3-10,2 3-12,2 1-12,3 3-12,-3-3-8,-6-4-4,-5-5-5,-6-4-4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8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22050 56265 739,'58'-6'63,"-7"1"-10,-8 2-11,-7 2-9,-7 1-8,-2 0-5,-3 0-6,-3 0-4,-3 0-9,-3 2-12,-2 0-11,-4 2-11,-4 1-6,-4 3 2,-6 3 0,-4 3 2,-2 1 1,1-3 0,0-1 2,2-2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19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22041 56850 419,'-28'7'-31,"7"-1"18,7 0 19,7-2 19,2 1 11,2 0 6,-1 1 6,0 2 5,0 1-1,2 3-6,0 4-8,2 2-6,-1 4-5,0 5-2,-2 4-4,0 6-2,-1 3-2,0 0-1,0 2-2,1 1-1,-2-2-3,2-2-4,-1-4-4,0-2-4,0-3-2,2-3-2,0-3-1,2-3-1,3-10-10,7-18-17,8-18-18,6-17-18,2-9-4,1 1 10,-2-1 8,-1 0 11,-2 3 8,-1 6 10,-3 5 8,-1 7 9,-3 5 8,-3 3 6,-2 5 6,-4 3 6,0 4 10,0 4 13,1 4 13,2 4 14,-1 5 1,-1 6-10,0 5-10,-2 7-10,-1 3-7,0 3-4,-2 1-5,0 2-5,-2 1-4,0-1-3,-2-2-2,0 0-4,-1-3-5,-2-3-5,0-5-6,-1-3-7,-2-5-5,0-6-6,-1-6-6,-1-6-6,0-10-2,2-13 0,2-14 0,2-14 1,2-5 3,0 5 5,2 3 7,0 4 6,1 5 6,0 7 10,0 8 8,0 6 8,-1 7 13,-2 10 16,-2 9 16,-1 8 17,-2 7 1,0 7-14,0 5-14,0 7-14,1 1-8,-1 0-3,0-2-2,0 0-2,1-3-4,2-5-5,2-5-4,2-5-6,4-5-9,6-5-15,6-4-13,5-5-16,5-7-3,3-6 8,3-7 7,3-7 7,-1-3 6,-3 1 5,-5 2 5,-3 0 5,-3 2 5,1 5 8,-1 3 6,1 4 7,-1 2 5,-1 1 2,-1-1 4,0 0 2,-2 1 2,1 3 2,0 1 2,-1 2 2,1 1 1,1 0-2,2 0-1,0 0-1,-1 2-1,-1 2-1,-2 4-1,-3 2-2,-1 4-1,0 4-1,-2 3-2,0 5-1,-2 3-1,-1 3 0,-1 2-1,0 4-1,-3 1-1,-4-1 0,-4-2-2,-4 0 0,-2-2-2,-1-1-3,-1-3-1,-1-1-3,-1-3-4,0-3-4,1-3-6,-1-3-6,0-2-3,-2-2-2,0-2-3,-1-2-2,0-3-4,1-4-4,1-4-4,1-4-6,1-3 2,4-3 4,3-3 5,3-3 6,1-2 3,2 3 4,0 0 2,2 1 4,1 2 3,2 4 5,2 4 4,2 5 5,2 0 8,3 2 9,3-1 11,3 0 9,2 2 7,1 6 1,1 4 3,2 5 1,-1 3-1,1 0-2,-1-1-4,1 1-2,-2 0-5,-1-1-5,-3 1-4,-1 0-6,-1-1-4,-1 1-2,1 0-4,0-1-3,-2 0-5,-1-1-4,-2 0-6,-2-2-6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27260 57631,'-32'-31,"25"39,-1 0,0 31,0 0,-8 8,1 0,7 15,0 1,16-16,0 0,15-23,1-1,-1-15,1 0,-16-8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7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30665 56261 568,'0'-13'46,"2"8"5,0 7 6,1 6 6,0 4-3,-2 3-10,-2 2-10,-2 1-11,-1 2-9,1 1-8,-1 1-8,0 1-8,1 0-7,1-1-4,0-2-6,2 1-4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31200 55678 618,'22'-34'44,"-3"9"0,-4 11-2,-1 9-2,-4 7-2,1 4-6,-2 3-5,-1 5-6,-1 2-3,-2 1 0,-3 1-1,0 2 0,-3-2-4,0 0-5,-2 0-6,0-2-5,-1-1-4,0-1-3,0-1-3,1-1-2,-2 0-4,-2 0-6,-2-1-5,-1 1-6,-1-3-5,4-4-5,3-6-6,2-4-4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30460 56017 514,'-8'7'-2,"0"1"-5,0 0-5,0 0-4,3-3 6,6-4 19,6-6 18,6-4 19,3-2 4,1 0-8,1 2-8,1 1-8,0 0-7,-1 2-5,0 1-4,-2 0-5,-2 1-4,-1 1-6,-2-1-4,-2 0-5,-3 1-7,-3 4-9,-2 2-9,-3 4-9,-3 0 1,0-1 10,-2-1 12,0 0 11,-1 0 11,0 0 14,1 1 12,-1 2 14,1 0 4,2 3-2,2 2-3,2 2-3,1 0-3,0 3-3,0 0-3,0 1-3,0 1-3,0 1-2,0 1-2,0 1-3,0 0-1,0-1-2,0-1-2,0-1-1,2-6-6,6-12-8,4-12-9,5-12-10,2-4-1,-3 1 3,-1 3 6,-2 2 3,-2 1 3,-1 2-1,0 2 0,-2 3 0,-5 3-2,-8 6-3,-9 6-4,-9 6-3,-4 2 0,1-1 4,1 0 2,1-2 4,2-1 3,1-2 2,2-3 4,3 0 3,0-2 4,1 0 3,-1 0 3,0 0 4,2 0 3,1 2 3,2 0 3,2 2 3,2 1 3,1 3 3,0 3 1,2 4 3,0 1 0,2 3-2,0 1-2,2 3-2,0 1-2,0 3-2,0 1-2,0 2-2,0 0-2,0-1-3,0-3-1,0-1-2,0-3-2,0-1-2,0-3 0,0-1-2,3-5-3,6-6-4,5-8-3,7-6-5,4-7-1,3-5 1,3-7 0,2-5 1,3-7-2,1-6-5,0-7-6,2-7-4,1-4-3,0 0 1,2 1 1,0-1 1,-1 2 2,-3 5 6,-5 3 5,-4 4 4,-3 4 6,-5 6 4,-3 4 4,-4 5 5,-4 5 2,-3 5-2,-3 5 0,-2 5-2,-2 6 9,0 8 16,0 8 16,0 7 18,0 4 1,0-3-12,0-1-13,0-2-12,0-2-8,2 1-5,0 0-4,2-1-5,-1 1-2,-1 1-3,0 2-3,-1 0-2,-3 1-1,-2 1-1,-4 0 0,-2 3 0,-3 0-1,-3 4-2,-3 3-2,-3 3-1,-2 0-1,-1-2 1,-1-1 1,-1-3 1,0-2-2,1-5-4,1-3-6,1-5-4,1-2-4,1-2-3,1-2-2,1-2-2,2-3-2,3-2 1,2-4-1,4-2 1,3-2 3,1 0 6,2 0 5,2 1 7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8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31550 56831 652,'37'-14'15,"-4"5"1,-3 3 1,-5 4 1,0 2 0,3 2 0,3 0 0,3 2-1,2 1 3,2 5 7,2 4 5,2 4 7,2 2-2,2 1-9,2 0-10,2 3-9,-1-1-9,-2 0-11,-4 1-9,-2-1-11,-5-1-5,-8-3 1,-6-3 2,-6-2 0,-5-3-1,-1-1-4,-1-1-4,0 0-5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9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32114 57737 568,'-14'-6'5,"5"6"10,3 4 11,4 6 11,2 3 2,0 5-4,0 3-4,0 5-5,0 1-3,0 2-5,0 1-3,0 1-3,-1-2-2,0-4 0,-2-4 1,0-3 1,3-8-11,8-12-23,7-12-23,9-11-24,2-6-3,0 1 15,-1 2 14,-1 0 16,-2 2 8,-3 5 2,-3 3 1,-2 5 3,-3 2 8,-1 2 19,-1 3 16,0 1 18,-3 4 8,-1 8-3,-2 6-2,-2 7-3,-3 4-4,-3 1-8,-5 0-8,-4 2-7,-1-1-4,1-1-1,1-3 0,1-1-1,0-3-3,2-3-7,1-3-6,0-3-7,6-4-11,8-8-16,9-6-17,10-7-16,1-3-2,-4 3 12,-3 1 11,-4 3 12,-3 0 6,-1 2 2,-1 1 2,0 1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29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34199 55862 566,'0'-14'21,"0"1"-3,0 2-2,0 3-2,1 1 3,2 2 10,2 2 10,2 2 9,0 4 1,-1 6-6,-1 5-8,0 7-7,-2 3-5,-2 1-4,-2 1-3,-2 0-4,-3 2-2,-2 1-1,-3 1-1,-3 1-1,-1-1-2,1 0-6,1-1-3,1-1-5,2-7-13,6-13-24,4-13-22,6-12-24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30"/>
    </inkml:context>
    <inkml:brush xml:id="br0">
      <inkml:brushProperty name="width" value="0.03798" units="cm"/>
      <inkml:brushProperty name="height" value="0.03798" units="cm"/>
      <inkml:brushProperty name="color" value="#F2395B"/>
    </inkml:brush>
  </inkml:definitions>
  <inkml:trace contextRef="#ctx0" brushRef="#br0">33754 55649 579,'22'-29'15,"-1"3"2,-2 5 3,-3 3 2,-1 4 1,0 3 0,-2 2-1,-1 4 0,-1 2 0,0 2 2,-2 2 2,-1 2 2,0 3 0,-2 6-2,-1 4-1,0 5-2,-4 3-4,-4 3-6,-5 1-6,-6 2-6,-2 0-1,-1-1 2,-1-3 2,-1-1 3,0-3-6,1-1-13,0-3-15,2-1-14,2-3-5,1-3 5,2-2 5,2-4 4,5-4 1,6-6 0,8-5-2,6-7-2,3-1 5,1 2 8,0 4 9,-1 3 8,1 2 7,1 0 5,1 2 3,1 1 4,-1 0 3,-4 0 0,-5 0 0,-3 0 2,-3 2 1,-2 4 5,-3 4 3,0 4 5,-4 1-1,0-1-8,-3-1-6,-2 0-7,-2 0-2,-2 3 0,-2 3 3,-1 4 0,-2 0-1,1 1-4,-1-1-5,0 1-4,0 0-1,-1 3 3,-1 1 3,-1 3 2,-2 1 3,-1 2-1,-3 2 2,-1 3 0,-1-1-1,1-2-1,1-1-1,1-3-3,2-2 0,1-3-2,2-3-1,3-3 0,0-3-7,-2-3-10,0-2-11,-1-4-12,1-1-3,1 0 3,2 0 2,3 0 4,0-1 3,0-1 4,0 0 4,1-1 3,0-2 3,0-1 0,2 0 1,1-1 1,1-2 1,2 0 4,2-1 2,2-2 4,3 1 0,4-1-1,4 0-2,3 0-2,1 1 1,-2 0 1,-4 2 2,-3 1 1,0 0 1,0 0-2,1 0-1,2 0-2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31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34438 57297 478,'9'-14'21,"3"2"-3,3 4-2,4 3-2,0 1-2,1 2-2,-1 0-2,1 2-2,-1 1 0,-1 2-3,-1 2 0,-1 2-2,-1 0 0,-1 1 3,-1 0 2,0 0 2,-2 0 2,-1 0 0,0-1 2,-2 1 1,-1 0 1,0 2-2,-2 0-1,0 1 0,-1 1-1,1 0 3,2-1 1,0 1 2,0 1 1,-2 3-1,-3 3 0,0 3-1,-2 2 1,0-1 0,0 1 0,0-1 0,-2 1-1,0-1 0,-3 1-2,-2-1-1,-1 1-1,0 1-1,1 1 0,-1 1-2,-1-1-1,0-2-2,-1-1-2,-1-2-1,-1-3-3,0 0-2,0 0-3,1-2-3,-1-2 0,0-3 1,0-3 0,1-2 2,-1-3-3,0-2-10,0-2-8,1-2-8,-2-4-5,0-6 1,-1-5 1,-1-7-1,0-3 2,2-2 1,3-3 0,1-1 1,3 0 3,2 0 1,4 1 4,2 1 1,3 2 5,0 2 3,1 1 5,2 3 4,-1 2 4,-1 5 4,0 3 3,-2 4 5,0 3 4,0 1 5,0 0 5,0 2 5,-3 2 6,-6 6 5,-6 4 6,-5 5 6,-5 4-1,0 2-8,-1 1-8,-1 3-8,1-1-8,1-2-4,3-1-5,1-2-6,7-4-10,10-5-16,11-4-17,12-6-16,5-3-3,2-2 10,2-1 10,3-3 10,-3 0 9,-6 2 8,-5 2 9,-6 3 9,-5 1 11,-1 4 15,-2 2 16,-2 4 14,-4 2 2,-4 5-9,-5 4-11,-5 3-11,-4 3-7,-2-1-5,-1 0-5,-3 1-6,-1-1-4,-1-1-6,-1-1-5,0-1-5,-1-1-6,3-1-8,1-1-8,3-1-8,2-2 0,2-4 5,4-5 6,3-3 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1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37180 56596 529,'-15'-1'6,"2"0"11,3-2 13,1 0 12,3 0 3,4 0-6,4 2-6,4 0-6,4 1-1,5 0 0,5 0 2,5 0 1,4 0 0,3 0-4,2 0-2,4 0-4,1-1-4,-2-1-6,0-3-7,-1-2-5,-2 1-4,-3 1-2,-4 2-2,-2 2-3,-2 1-3,-3 0-7,-1 0-7,-2 0-7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2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37590 56300 534,'-22'0'22,"5"0"-1,3 0-2,5 0-2,1 1 5,2 4 11,1 2 11,0 3 11,2 5 1,0 4-9,2 4-8,1 6-10,-1 4-7,-1 1-5,0 2-4,-1 2-6,-2 1-5,0-2-2,-1 0-5,-1-1-3,0-3-8,2-4-11,2-3-11,2-5-10,2-5-7,2-8 1,2-8-1,2-8 0,0-4 3,-1 0 8,-1 1 8,0-1 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28344 57894,'0'-31,"-8"31,0 0,1 23,-1 0,-8 17,0-1,9-8,-1 0,0 0,0 1,32-32,-1 0,8-8,1 0,7-23,0 0,-15-24,-1 0,-15 24,0 0,-32 7,1 1,-9 15,1 0,8 16,-1 0,16 15,0 1,8-17,0 1,8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2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37072 55706 437,'0'-16'2,"2"-1"5,0-1 5,2-1 5,-1 4 7,-1 12 10,0 11 11,-1 10 10,-1 6 1,0 2-7,0 3-9,0 1-8,-2 2-6,0 1-2,-3 1-4,-2 0-4,-1 3-1,0 5-1,0 2-2,1 6 0,-1 0 0,0-1-1,0 0 1,0-2-1,0-2-6,1-6-14,-1-4-14,0-5-13,0-6-9,-2-5-3,0-6-5,-1-6-3,-1-8 1,0-8 6,0-10 8,1-7 6,-2-5 6,0 1 6,-1 1 6,-1 1 5,0 2 6,3 3 5,1 3 6,2 3 5,2 2 4,2 1-2,2 1 1,3 0-1,2 2 1,5 1 1,5 0 2,6 2 2,2 1 0,1 1 0,1 0 1,1 2 0,-1 0-3,-3 2-5,-3 0-7,-3 2-5,-3 3-4,-2 6 1,-4 5-1,-2 7 1,-5 3-1,-6 3 0,-6 1-1,-5 3-1,-4 0-1,-1 0-1,-1 0-1,-1 1-1,-1-2 0,1-4 0,0-2 2,-1-2 0,1-4 2,1-1 2,1-3 2,2-1 4,-1-2 2,3-1 5,0 0 3,1-2 5,7-2 4,16-6 5,14-4 5,15-6 4,8-3-3,2-3-9,2-3-10,2-3-10,0 0-5,-2 3-3,-2 3 0,-2 3-3,-3 2 1,-6 4 2,-4 2 1,-5 4 1,-5 2 5,-4 4 6,-6 2 6,-4 4 7,-6 1 1,-4 1-3,-6 1-4,-4 1-4,-2 1-4,-1 2-4,1 0-6,-1 1-4,1-1-4,1-1-3,1-2-2,1-3-2,0-1-4,2 0-7,1-2-5,1 0-6,3-4-2,6-3-1,6-4 0,6-3 1,3-3 5,1 0 12,1 0 12,2 0 11,-1 1 8,1 2 6,0 3 5,-1 1 5,1 2 6,2 1 7,0 3 5,1 2 7,-1 1 0,-1 2-5,-2 0-7,-3 1-7,-1 1-4,0 0-4,-2-1-5,0 1-5,-1-1-8,1-2-16,1-2-14,2-2-14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3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39000 55974 509,'-3'-11'9,"-2"10"17,-5 10 19,-4 10 16,-4 6 4,-3 6-14,-4 5-12,-5 4-13,0 2-10,0-2-6,1-1-6,1-3-6,3-4-6,5-6-9,5-5-6,5-6-8,5-7-3,8-5 2,6-6 1,7-5 1,2-3 8,-2 4 11,-4 3 13,-3 2 13,-2 4 5,0 6 0,-2 4 0,0 5 0,-3 4 2,-1 1 6,-2 3 6,-1 1 5,-4 2 0,-2 1-5,-3 1-6,-4 1-5,0-2-5,1-2-7,1-3-5,1-3-6,2-7-13,6-10-24,4-12-21,6-10-23,3-7-2,3-3 21,4-2 20,2-4 20,2 1 14,2 3 8,3 5 6,1 4 8,1 1 5,-1 2 0,-1 1 2,-1 1 1,-1 2 1,-1 3-2,-1 2 0,-1 4-1,-2 4-10,-3 4-19,-3 5-19,-2 6-19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3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39459 57650 495,'-21'3'14,"5"7"21,5 8 22,4 6 21,4 5 4,0 2-15,2 4-15,1 3-15,-2 4-10,0 6-5,-3 5-5,-2 7-5,0 8-8,0 13-7,2 11-10,1 12-8,0 1-5,2-7-1,0-8-2,2-8 0,0-11-8,0-15-13,0-14-14,0-15-12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4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41000 56143 631,'3'-15'5,"6"-1"11,5 1 11,7-1 11,2 2 5,2 5 3,1 3 1,1 4 1,0 2-5,-1 0-12,-1 0-13,-1 0-11,-3 1-12,-3 4-10,-5 2-10,-3 3-9,-4 3-6,-4 1-2,-4 3-1,-4 1-1,-3 0 0,0-3 2,-1-3 2,-1-2 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5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40664 56925 432,'-21'17'55,"5"5"7,5 3 6,4 5 7,3 2-3,1 4-13,-2 3-13,2 2-14,-2 0-10,0-2-8,-2-3-8,0-3-8,-1-4-5,1-2-2,-1-3-2,0-3-1,3-6-9,6-10-16,6-10-14,6-10-15,3-8-5,3-7 8,1-6 8,3-8 6,0-2 8,-1-1 8,-2 0 7,1 0 8,-3 3 5,-1 8 3,-3 6 2,-1 7 4,-1 4 4,0 3 8,-1 1 6,1 2 7,0 3 6,0 3 6,-1 2 5,1 4 6,0 0 1,0 0-4,-1-2-4,1 0-4,-1 1-3,-1 4-4,0 4-4,-2 4-4,-1 3-1,-2 3 0,-3 3-1,0 3 1,-3 3-1,0 3 1,-2 3-1,0 2 1,-2 2-1,-2-1-2,-2-2 0,-1 0-1,-1-2-2,2-3-1,2-3-1,2-3-2,0-5-12,-3-5-20,-4-6-21,-2-6-20,0-7-5,3-9 11,3-9 11,2-9 11,2-4 7,0 0 1,0 0 1,1 0 2,-1 1 4,2 3 7,0 4 6,2 2 8,0 4 7,0 5 10,0 5 8,0 5 8,0 4 5,2 6 0,0 4-1,2 5 0,-1 3-2,-1 0-6,0-1-6,-2 1-4,0 0-4,-2 0-1,0-1-2,-1 1-1,-2 0-4,2 0-3,-1-1-5,0 1-5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5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41014 56295 611,'0'-13'5,"2"4"9,0 6 9,1 5 9,0 3 3,-2 5-5,-2 4-3,-2 3-5,-2 5-2,-1 3 3,-3 5 0,-2 3 2,-1 1-1,1 0-3,-1-1-4,0-1-3,1-2-3,1-1-2,1-3-2,0-1-2,2-3-4,1-2-3,0-1-5,2-2-4,1-5-8,2-5-13,2-6-12,2-6-12,2-5-3,3-3 9,4-5 8,2-3 8,2-2 7,-1 3 2,1 1 5,-1 3 2,0 2 5,-2 4 2,-3 4 5,-1 4 2,-2 3 6,-2 2 5,-2 2 5,-2 2 6,-2 2 3,0 1 1,-2 3 0,0 2 1,-3 1 0,-2 3-2,-3 2-2,-3 1-2,-2 2-3,-1-1-6,-1 1-5,-1-1-6,0 0-3,1-1-2,1-1 0,1-1-2,-1-1-1,0-3 1,-1-1-1,-1-2 1,1-3 3,3-1 11,3-2 9,3-2 9,3-2 7,4-2 3,4-2 3,4-2 3,4-3-5,5-2-14,5-3-14,5-3-15,3-4-8,1-3-4,0-5-5,2-3-3,-1-2-3,-2 1-2,-1 1-2,-3 2-2,-3 1 1,-3 5 5,-4 3 5,-4 4 5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5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42414 55949 539,'0'-21'5,"0"3"9,0 5 10,0 3 9,0 4 7,0 6 4,0 4 4,0 6 4,-1 2-3,0 3-9,-2 1-11,0 3-9,-2 1-6,-2 1-3,-1 1-2,-3 1-3,-1-1-2,1-1-3,-1-3-4,0-1-2,1-2-4,1-1-4,0-1-3,2-1-4,3-2-4,6-2-2,6-4-3,6-2-2,4-5-1,3-6-1,3-6 1,3-5-1,-1-2 0,-2 1 2,-3 3 2,-2 1 1,-4 3 4,-1 3 6,-3 2 7,-1 4 7,-1 3 16,-2 4 26,-1 4 24,0 4 27,-1 1 3,2 1-18,0 0-19,1 0-17,1-1-15,-2 1-9,-1-1-9,0 1-11,-3 1-14,-4 1-18,-4 3-19,-4 2-19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6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42040 56950 457,'-2'23'118,"-2"1"-28,-4-1-26,-2 1-28,-2-1-15,-2 1-2,0-1-4,-1 1-1,0-2-4,1-1-2,1-3-2,1-1-2,0-3-3,2-1-2,1-2-2,0-2-3,6-4-3,8-6-5,9-6-6,10-6-4,2-2-3,0-1 3,-1 0 2,-1 1 2,-2 0 4,-3 4 4,-3 3 5,-2 3 4,-5 3 5,-3 6 4,-4 4 5,-4 5 4,-3 3 3,-4 1 1,-2 1 1,-3 2 1,-1-2-1,1 0-6,1 0-4,0-2-5,2-2-4,1-1-2,0-2-2,2-2-2,5-2-2,8-1-3,9 0-3,9-2-2,3-1-1,-3-2 2,-3-2 0,-3-2 2,-2-1 1,0 1 2,-2-1 0,-1 0 3,-2 2 8,-4 4 19,-4 3 17,-4 5 18,-3 2 3,-2 0-11,-2-1-12,-1 1-11,-4 2-8,-4 1-5,-3 5-3,-5 2-5,-1 1-3,0-1-5,-1-1-4,1-1-5,-1-2-4,1-3-7,0-3-5,-1-2-7,2-4-4,1-3 0,3-2 0,1-4-2,2-2 0,1-5 0,1-4-1,1-3-1,2-2 3,2 2 6,4 2 5,3 3 7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6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41500 57971 465,'14'-22'25,"-1"7"5,-2 3 5,-2 6 5,0 3 2,1 2-1,3 2-2,2 2 0,1 3-3,1 6-1,1 3-2,1 7-3,2 1-2,3 1-3,3-1-4,3 0-3,2 2-5,2 3-9,3 3-7,1 2-7,-1 1-12,-4-3-13,-3-4-14,-5-2-13,-3-3-7,-3-3 2,-3-3 0,-2-2 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9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46200 58600 584,'21'1'174,"-4"2"-48,-3 2-46,-4 1-47,-3 3-30,-1 2-14,-1 1-14,0 3-13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29150 58166,'16'0,"-1"-8,1 0,-8 16,0 0,-1 23,1 0,-8 8,0 0,0-15,0-1,0-7,0 0,8-16,0 0,31 0,0 0,0-16,1 0,-25 9,1-1,-8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49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46089 59150 680,'-18'2'136,"9"4"-37,10 3-38,10 5-38,4 0-25,-2-2-14,0-1-15,0-2-13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0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48750 56504 438,'8'-15'15,"2"4"7,0 3 5,1 3 7,1 1 3,0 2-2,-1 0-1,1 2-1,2-1-2,3 0-5,5-2-4,3 0-5,3 0-2,1 0-1,1 1-2,1 2-1,-2 0-3,-3 0-6,-5 0-6,-3 0-6,-4-1-11,-1-2-19,-2-2-17,-2-2-17,-4-1-2,-2-1 14,-6-2 15,-2 0 14,-4-2 10,-2-5 5,-2-4 5,-1-3 5,-1-1 4,0 3 1,2 3 3,1 3 0,1 1 4,0 1 4,2-1 5,1 0 5,0 2 3,2 3 5,1 3 5,0 2 3,1 4 4,1 4 2,-1 4 3,0 4 2,0 4 0,2 5-5,0 5-3,2 5-5,-1 4-3,0 2-4,-2 4-2,0 3-3,-1 3-4,0 5-2,0 6-3,0 4-3,0 3-1,1-1 0,-1 1 2,0-1 0,0-2-2,0-6-9,0-6-6,0-6-7,1-4-10,0-2-10,2-2-12,0-1-10,0-6-6,-2-9 3,-2-9 2,-1-8 2,-3-9 5,-2-6 8,-2-7 10,-1-7 8,-2-2 10,2 1 7,1 3 9,1 2 9,1 0 3,2 3-3,2 0-2,2 1-3,3 0 5,2 0 11,4 1 11,2-1 10,4 1 2,4 3-10,3 1-10,5 3-9,2-1-10,1 0-9,1-1-10,1-1-8,0 0-6,1 0-1,-1 2-1,0 1-1,-1 1 0,-5 0 3,-3 2 1,-4 1 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1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50465 55594 572,'6'-15'0,"-1"2"0,-2 3 0,-2 1 0,0 1 4,2 0 8,2 0 8,2 1 8,1 0 3,0 2-1,-1 2-3,1 2 0,0 3-5,2 4-5,0 4-6,1 3-6,-1 4-7,-2 1-6,-4 3-7,-2 1-8,-4 2-2,0-1 1,-3 1 0,-2-1 1,-1-1 0,-2-3-1,0-3-1,-1-3 0,-2-2 0,-1 0 4,-3-2 4,-2 0 3,0-2 4,-1 1 3,1 0 3,-1 0 4,2-2 5,3-1 3,3-2 6,3-2 3,4-1 8,8-2 10,6 0 10,7-1 11,4-2-1,3-2-13,1-2-11,3-2-12,0-1-8,1 1-3,-1-1-4,0 0-4,-1 2-3,-5 3-3,-3 2-4,-5 4-4,-4 3-3,-8 6-1,-6 4-1,-7 5-3,-5 2 2,0-3 4,-1-1 4,-1-2 3,1-3 4,1-1 4,2-2 2,3-2 5,0-1 3,2 2 4,1 0 5,1 1 4,0 1 3,0 2-1,0 0 0,0 1 1,2 3 0,1 4-1,2 3 2,2 5-1,1-1-2,0-4-5,0-3-5,0-4-4,1-5-13,3-5-18,4-4-19,2-6-19,3-4-5,1-3 8,3-5 7,2-3 8,-1-1 6,-1 3 4,-3 3 4,-1 3 4,-2 1 4,0 0 5,-2 0 5,-1 1 4,0 0 4,-2 0 2,-1 2 3,0 1 3,-4 3 11,-4 6 22,-6 6 22,-4 5 20,-2 4 3,1 0-16,1-1-17,1 1-17,0 0-10,0 1-8,0 1-5,1 1-6,-1 0-8,0-1-7,0-1-8,1-1-8,-1 0-3,0 0 1,1-1 1,-1 1 2,1-2 1,2-1 1,2-2 1,3-2 1,1-4 6,2-2 10,2-6 9,2-2 10,1-3 4,3 2-2,2 1-2,2 0-2,1 1 1,-1-2 3,1 0 3,0-1 4,-1-1 0,1 2-4,0 1-3,0 1-4,0-1-2,3-2-4,2-2-3,1-2-3,1 0-2,-1 3-2,-1 1-1,0 2-1,-2 1-5,-1 0-9,-1 0-7,-1 0-8,-3 2-6,-4 4-1,-6 4-2,-4 4-2,-3 1 2,0-3 5,1-1 5,-1-2 5,-1 0 5,0 0 4,-1 1 6,-1 2 5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2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50568 57866 506,'-1'-12'8,"-1"8"18,0 8 16,-1 8 18,-2 4 2,-2 1-12,-2 1-11,-2 1-11,-1 1-9,-1 3-4,-1 1-4,-1 3-4,-1-1-2,1-3-3,-1-3 0,0-3-2,2-2 0,3-1 2,3-1 2,2 0 2,5-1 3,6-1 2,6 1 3,6 0 3,1 0 0,0-1-3,0 1-4,-2 0-3,-1 0-2,1-1-3,0 1-3,-1 0-3,0-1-4,-2-1-6,-3 0-5,-1-2-6,-1-3-11,2-4-16,0-6-17,1-4-15,-1-2 0,-2 1 17,-4 0 18,-2 2 16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2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50816 58189 537,'0'-14'0,"0"1"0,0 2 0,0 2 0,0 6 10,0 8 22,0 9 21,0 10 21,-2 3 3,-2 0-16,-4 0-15,-2 1-15,-2-1-9,-1-1-3,-1-1-2,-1-1-2,-2-2-10,0-2-14,-1-1-15,-1-2-15,0-3-7,1-1-1,1-2 1,1-2-1,1-3 1,2-3-1,3-2-1,1-3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2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49848 58512 656,'-7'-9'7,"1"0"13,0-1 14,2-1 14,4 1 3,8 3-6,7 2-6,9 4-6,6 1-6,4 0-7,6 0-7,4 0-7,2 0-10,-2 0-16,-2 0-16,-2 0-15,-4 0-7,-7 0 1,-8 0 1,-5 0 1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2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53000 56112 632,'16'-27'7,"-1"7"13,1 9 13,0 7 14,0 4 3,4 0-6,4 0-5,1 0-6,1 0-6,-3 2-2,-3 0-5,-3 2-2,-3 1-13,-4 3-21,-4 3-21,-4 3-20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3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53096 56400 528,'-20'9'57,"5"1"-1,7 3-1,5 2-3,3 1-3,0 1-6,0 1-6,0 1-6,0 0-5,0-1-2,0-1-3,0-1-3,2-3-15,6-5-29,4-4-27,5-6-28,0-2-9,-2-2 12,-3 0 11,-2-1 12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3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53761 56400 613,'-8'23'131,"-1"-1"-29,-1-1-31,-1-1-29,1-2-19,3-1-10,2-3-9,4-1-8,3-4-17,4-6-22,3-6-21,5-6-23,0-2-2,-2 1 19,-1 0 19,-2 2 17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52938 56483 530,'14'-6'32,"-4"4"6,-5 4 6,-2 4 6,-6 4-1,-2 3-7,-5 5-6,-4 3-7,-3 3-8,-1-1-6,-3 1-7,-1-1-7,-1 0-8,-1-1-8,1-1-8,-1-1-8,1-2-6,1-5-6,1-3-4,1-4-4,0-3 0,1 0 8,-1-2 6,1 0 7,0-3 7,3-2 4,1-4 7,2-2 4,2 0 6,3 1 6,1 2 5,2 2 6,1 5 14,0 8 22,0 8 22,0 7 22,-1 5 1,-2 1-22,-1 0-21,-3 2-21,-2 0-12,-1-1-5,-3-1-4,-2-1-4,1-2-9,1 0-11,2-1-13,3-1-11,2-2-12,4-3-11,4-3-10,4-2-11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30300 57316,'16'0,"-1"-8,1 0,15 16,1 0,7 31,0 0,-16 0,1 0,-24 8,0 0,-16 31,0 1,-15-25,0 1,15-39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4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52360 57900 482,'9'-15'19,"5"1"8,4 1 7,3 1 8,4-1 1,3-2-9,3-1-8,3-3-7,0 0-6,-2 1-4,-1 1-2,-3 1-4,-2 1-1,-3 2 1,-3 2 0,-3 3 1,-2 1-1,-1 2-4,0 2-3,-2 2-3,-2 2-6,-2 4-8,-4 2-8,-2 3-8,-4 3-4,-2 2 1,-4 1 2,-2 3 0,-3 1 4,-3 3 7,-3 1 5,-3 3 7,-3 0 5,-1-1 3,-3-1 6,-1-1 3,0-2 4,1-1 2,3-3 3,1-1 3,3-3 3,1-1 4,3-2 5,1-2 4,4-2 4,6-1 6,6 0 4,6-2 5,6-2-1,6-6-10,5-4-9,7-5-10,2-3-6,0-2-4,1 0-4,-1 0-4,-1-1-3,-1 2 0,-3 2-2,-1 3-2,-3 0 2,0 0 1,-1 1 2,0-1 2,-4 3 5,-3 6 7,-4 6 9,-4 6 7,-5 4 1,-6 5-5,-6 4-7,-6 3-5,-3 2-5,-3-1-4,-1-1-4,-3-1-3,0-1-5,0-1-5,-1-1-4,1-1-5,-1-2-4,1-1-3,-1-2-3,1-2-4,0-3 1,-1-1 4,1-2 3,-1-2 4,2-2 0,0-2-4,0-2-6,3-2-3,1-2-1,4-2 3,5-2 5,3-1 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4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52150 58775 520,'7'-28'-27,"-1"5"12,0 6 11,-2 7 12,1 2 8,0 0 4,1 0 4,2 1 6,0 0 1,0 2 1,-1 2-1,1 2 1,1 1-1,2 2-2,2 0-1,1 2-1,3 2-1,3 5 1,3 5 1,3 5 1,3 5-3,3 3-4,3 4-6,2 4-5,4 3-10,2 0-13,4 2-14,2 0-15,-3-2-2,-9-9 9,-11-8 9,-9-7 8,-6-5-3,1 1-16,0 0-17,0 0-15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6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56377 57550 505,'-7'10'141,"2"3"-31,2 5-30,2 4-32,1 2-17,-2 2-6,0 3-5,-1 1-5,-2 1-4,0 2-3,-1 1-4,-1 1-2,-1-1-6,2-2-8,1-2-6,1-1-8,0-4-3,2-2-2,0-3-2,2-2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6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56643 57787 572,'23'-36'4,"-1"9"9,-1 8 8,-1 7 9,1 4 4,3 2 3,3 1 2,3 1 1,-1 1-1,-3 3-5,-5 4-6,-3 2-5,-4 4-4,-3 4-4,-3 3-3,-2 5-3,-4 2-2,-4 1-1,-4 1-2,-4 1-1,-4-1-1,-3 0 0,-5-1 1,-3-1-1,-1-1 0,3-3-5,3-1-3,3-2-3,1-3-6,1-1-6,-1-3-6,0 0-6,1-4-4,-1-3 0,1-2 0,-1-4-1,2-3 2,2-3 4,4-5 5,3-4 5,2-1 4,2-1 5,2 1 5,2-1 5,2 1 4,5 1 3,4 1 3,4 1 2,1 1 5,-1 2 4,-1 3 5,-1 1 5,0 2 2,1 2-1,1 2 0,1 2 0,-2 4-3,-4 6-5,-6 5-5,-4 7-5,-8 4-3,-6 3-4,-9 3-2,-7 2-4,-4 1-3,1-3-3,2-3-5,0-3-2,1-3-3,1-3 2,1-3 0,1-3 0,2-2 4,3-2 4,3-3 4,3 0 5,3-4 4,6-3 1,4-2 3,6-3 2,4-3 0,3 0-4,5-1-4,3-1-3,3-1-3,-1 0-3,1 0-3,-1 1-3,-1-1-2,-1 0 0,-2 0-2,-3 1 0,-1-2-2,0 0-4,-2-1-3,-1-1-3,-2-1-2,-2 1 2,-4-1 0,-2 0 2,-2 2 2,0 1 6,0 2 5,0 2 5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7"/>
    </inkml:context>
    <inkml:brush xml:id="br0">
      <inkml:brushProperty name="width" value="0.05536" units="cm"/>
      <inkml:brushProperty name="height" value="0.05536" units="cm"/>
      <inkml:brushProperty name="color" value="#F2395B"/>
    </inkml:brush>
  </inkml:definitions>
  <inkml:trace contextRef="#ctx0" brushRef="#br0">57044 57120 397,'-1'-16'0,"0"2"1,-2 1 0,0 1 0,0 1 1,0 0 2,2 2 1,0 1 3,1 0 2,0 0 5,0 0 5,0 0 4,0 6 8,-2 10 10,0 11 11,-2 11 11,0 6-1,1 2-10,-2 2-12,2 3-10,-2 0-8,0 2-2,-2 0-4,0 1-3,0 0-2,1-4-2,0-2-1,2-3-2,0-4-1,2-2-1,0-3 0,2-3-1,1-2-5,4 1-7,2-1-7,3 1-9,4-3-4,2-5-4,3-5-2,3-4-2,3-5-3,5-3-2,3-2-1,4-3-2,0-2 2,-6 0 7,-4 0 6,-5 0 6,-3 1 2,-1-1-5,-1 0-5,0 0-4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7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59291 57345 444,'8'-13'1,"0"4"3,-1 6 2,1 5 2,0 2 4,0 1 5,0 2 5,0 0 6,-1 3 4,1 4 4,0 3 6,0 5 3,-1 2 0,-1 4-6,0 3-5,-2 3-5,0 0-5,0-2-2,0-1-3,0-3-3,-2-1-1,-2 1-1,-4-1-1,-2 1 0,-2-2-3,0-2-3,1-1-4,-1-2-5,-1-3-3,0-1-6,-1-3-5,-1-1-5,-2-3-4,0-2-5,-1-4-4,-1-2-3,-1-4-1,1-2 5,-1-4 4,0-2 4,1-2 4,1-1 4,1-2 4,0 0 3,3-1 5,3-1 4,2-1 6,4-1 4,3 0 2,4 1 2,4 1 2,3 1 0,4 1 0,1 2 0,3 2-2,2 3 1,0 0-4,2 2-3,1 1-5,1 0-4,1 2-5,-1 0-6,0 2-6,1 0-6,-2 1-4,-1 0-5,-3 0-3,-1 0-5,-3 0 0,-3-2 4,-3 0 4,-2-1 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8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61130 57445 451,'10'-21'12,"4"3"9,3 5 9,5 3 9,0 4 1,-1 4-4,-3 4-6,-1 4-5,-3 4-3,-2 3-2,-4 5-2,-3 3-2,-2 4 1,-2 1 0,-2 3 2,-2 1 2,-2 1 0,-3 1 1,-4-1 1,-2 0 0,-2 0-1,-1-1-4,-1-2-3,-1 1-3,-1-3-5,1-2-4,-1-1-6,1-2-5,-1-4-5,2-3-8,1-4-7,1-5-6,1-2-5,1-4 0,1-2 0,0-3-1,2-5 0,3-4 0,1-5 0,2-5 0,2-2 4,2 1 8,2 1 6,2 1 9,1 2 5,2 3 7,0 3 5,2 3 5,0 3 3,3 2-2,2 4-2,1 3-2,2 2 4,0 1 11,-1 3 10,1 2 10,0 1 3,-1 2-2,1 0-4,0 1-3,-1 2-3,-1 0-6,-1 1-5,-1 1-4,0 0-6,0-1-4,0-1-5,-1 0-6,1-3-12,0-3-22,-1-2-23,1-4-21,-1-2-3,-2-2 14,-2-2 15,-2-1 15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8"/>
    </inkml:context>
    <inkml:brush xml:id="br0">
      <inkml:brushProperty name="width" value="0.06671" units="cm"/>
      <inkml:brushProperty name="height" value="0.06671" units="cm"/>
      <inkml:brushProperty name="color" value="#F2395B"/>
    </inkml:brush>
  </inkml:definitions>
  <inkml:trace contextRef="#ctx0" brushRef="#br0">62231 56925 329,'8'-16'1,"0"-1"0,0-2 1,0 1 0,0 0 6,1 4 7,1 4 10,2 5 7,0 1 3,1 0-7,1 0-5,1 0-5,2 1-4,3 0-2,4 2-2,1 0-2,2 1-2,-1 0-1,-1 0-1,-1 0-2,-2 0 0,-3 0 0,-3 0 1,-2 0 1,-5-2-6,-3-4-11,-4-4-10,-4-3-12,-3-4-2,-2-1 6,-1-3 7,-3-1 6,0-2 5,0-1 1,2-1 2,1-1 2,0 1 2,0 3 2,0 3 4,1 3 2,-1 2 1,2 1-1,0 0-1,2 2-1,0 1 10,0 1 19,0 0 20,0 2 20,0 5 6,1 10-7,-1 9-7,0 11-7,0 7-7,0 6-9,0 6-7,0 6-9,0 3-5,0 0-1,0-1-2,0 1-2,1-1-2,1-2-3,0-3-2,2 0-3,0-4-2,0-2-5,0-4-2,0-2-5,0-4-2,0-2-1,0-3-2,0-3-2,-4-5-7,-6-7-16,-7-6-13,-7-8-16,-3-5 0,3-5 13,1-5 13,3-5 13,1-3 9,3 3 7,1 0 5,2 1 7,3 1 5,3 2 5,2 2 5,4 3 4,2 1 4,4 2 0,2 2 2,3 3 1,4-1-2,4 0-7,3-2-5,5 0-5,2 0-6,2 0-4,2 2-4,3 1-4,-1 0-5,-2 0-7,-1 0-7,-3 0-6,-3 0 0,-5 0 7,-5 0 8,-5 0 7,-2 0 4,0 1 0,0-1 1,0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9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64850 56755 575,'2'-14'6,"4"3"12,3 2 13,5 4 12,1 2 4,-1 2-3,-1 2-2,0 2-4,-1 4-3,3 5-2,1 7-3,3 6-4,-2 2-5,-5 2-11,-5 1-10,-4 1-9,-5-1-11,0 0-9,-3-1-10,-2-1-9,-3-1-5,-3-1-1,-5-1-1,-3-1 0,0-3 3,5-3 11,5-5 9,4-3 9,3-3 7,-2 0 3,0-2 5,-1 0 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0:5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64199 58400 532,'-9'7'0,"-1"-1"0,-3 0 0,-2-2 0,-1 1 3,-1 0 4,-1 1 6,-1 1 4,1 1 5,3-2 2,2-1 3,4 0 3,3-1 2,2 1-1,4 1 0,3 2 0,3-2-1,5-1-2,5-2-2,5-2-2,4-1-2,3 0-3,3 0-3,3 0-4,0 0-3,-2 0-2,-2 0-2,-1 0-4,-3 1-1,0 0-1,-1 2-2,-1 0-2,0 0-6,-1 0-11,1-2-11,-1 0-12,-1-1-8,-3 0-7,-3 0-5,-2 0-7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31650 57362,'0'-15,"0"7,0 0,16 0,-1 1,24-1,0 0,1 8,-1 0,-8 8,0 0,-23 15,0 0,0-7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0"/>
    </inkml:context>
    <inkml:brush xml:id="br0">
      <inkml:brushProperty name="width" value="0.06086" units="cm"/>
      <inkml:brushProperty name="height" value="0.06086" units="cm"/>
      <inkml:brushProperty name="color" value="#F2395B"/>
    </inkml:brush>
  </inkml:definitions>
  <inkml:trace contextRef="#ctx0" brushRef="#br0">66855 56661 361,'1'-12'8,"1"8"15,4 8 15,0 8 16,1 5 2,-2 3-12,-2 3-12,-2 3-11,-2 1-7,-2 1-1,-2-1-2,-2 1-2,0-3-3,1-3-4,0-5-5,2-3-3,5-4-5,9-2-5,11-4-3,10-2-5,3-4 0,-2-2 4,-2-4 3,-1-2 5,-3-1 2,-1 1 0,-3 0 1,-1 2 0,-4 0 1,-3-2-1,-4 0-1,-4-1 0,-3-3 0,0-2 1,-2-3 0,0-3 1,-3-1 2,0 1 0,-3 1 1,-2 1 1,-1 1 3,-2 1 4,0 1 3,-1 1 3,0 1 4,0 2 3,2 3 4,1 1 3,0 3 4,2 4 5,1 4 5,0 4 6,2 4-1,0 3-7,2 5-6,0 3-8,1 4-4,-2 1-2,0 3-2,-1 1-2,-1 1-2,2 1-1,0-1-2,2 0-2,-1 3-3,0 5-4,-2 4-6,0 6-5,-1-1-2,0-5-2,0-4 0,0-5 0,1-4-1,0-3 0,2-3 1,0-3-1,0-3 1,-2-3 1,-2-3 1,-1-2 1,-4-4 0,-2-1 1,-3-2 0,-3-2 1,-3-3 1,-1-3 0,-3-5 1,-1-4 0,0-2 2,3-1 2,3-2 3,3 1 3,2-2 2,4 2 3,3 1 3,3 1 3,3-1 3,5-1 4,6-3 3,4-1 3,6-3-1,9-1-4,7-3-6,8-1-5,5-1-5,2 0-5,2-1-3,2 1-5,1 0-2,0 1 0,0 1 0,-1 2 1,-1 1 2,-4 5 5,-4 3 5,-4 4 4,-4 3 1,-5 3-2,-5 1-3,-5 2-2,-5 3 5,-3 6 15,-4 4 14,-4 5 14,-2 4 4,0 2-7,-1 1-7,2 3-6,-1 1-6,1 2-4,2 3-3,0 1-4,1 2-3,0-1 0,0 0-1,-1 1-1,1-2 1,-2 0-1,-1-1 0,0-1 0,-2-1-1,-1-1 0,0-1-2,-1-1-1,-2-1-1,-1 1 0,0-1-2,-1 1-1,-4-1-2,-4-1-5,-5-2-5,-5 1-5,-3-4-5,-1-3-5,-1-4-5,-1-4-4,0-4-3,1-4 1,1-4 0,1-4 2,1-6-4,-1-7-7,1-8-5,-1-8-8,3-2 3,5 7 11,5 6 11,5 5 10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0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68503 57261 524,'7'-15'5,"0"4"9,-2 3 9,0 3 9,-3 3 6,-3 5 0,-2 6 2,-3 4 0,-4 5 1,-4 5 0,-3 5-1,-5 5 0,-1 1-5,2 0-9,0-1-10,1-1-10,1-3-5,3-4-3,1-3-1,2-5-2,6-4-13,9-6-27,8-6-26,9-6-25,2-3-4,-3 0 21,-5 1 20,-3-1 20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0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68670 58079 414,'15'0'0,"-2"-2"0,-3 0 0,-1-1 0,-1 1 11,-2 5 24,-1 6 23,0 4 22,-3 4 7,-4 1-13,-4 3-13,-4 1-11,-4 2-10,-3 1-6,-5 1-8,-3 1-7,-2-1-9,1-2-10,1-1-13,1-3-10,2-1-13,3-3-15,3-1-14,3-2-14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0"/>
    </inkml:context>
    <inkml:brush xml:id="br0">
      <inkml:brushProperty name="width" value="0.06724" units="cm"/>
      <inkml:brushProperty name="height" value="0.06724" units="cm"/>
      <inkml:brushProperty name="color" value="#F2395B"/>
    </inkml:brush>
  </inkml:definitions>
  <inkml:trace contextRef="#ctx0" brushRef="#br0">70913 56047 327,'9'-14'3,"1"2"7,3 4 6,2 3 6,1 1 3,1 2-3,1 0-1,1 2-3,0 1-2,-1 4-1,-1 2-2,0 3-1,-3 2-3,-3 0-7,-3 0-4,-2-1-7,-4 0-5,-4 0-6,-4-2-6,-4 0-6,-3-3-1,-3-1 3,-3-2 3,-3-2 3,-1-1 4,1 0 4,1 0 5,1 0 5,0 0 3,1 0 4,-1 0 3,0 0 4,2 0 4,1 0 8,2 0 6,3 0 8,1 1 3,0 0 0,2 2 2,1 0 0,0 2-1,2 4-6,1 2-5,0 3-4,1 4-1,0 3 2,0 5 4,1 3 3,-1 5 1,0 4-2,0 6 0,0 4-1,0 4-2,0 0-3,0 1-3,0 2-3,0 0-2,1-1-3,-2 1-3,2 0-3,-1 0-5,0 0-4,0-1-5,0 1-5,-1 1-8,0 3-11,-1 4-13,-1 2-10,-1-2-3,0-7 8,0-6 7,0-8 7,0-6-1,1-6-8,-1-5-10,0-6-9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1"/>
    </inkml:context>
    <inkml:brush xml:id="br0">
      <inkml:brushProperty name="width" value="0.05776" units="cm"/>
      <inkml:brushProperty name="height" value="0.05776" units="cm"/>
      <inkml:brushProperty name="color" value="#F2395B"/>
    </inkml:brush>
  </inkml:definitions>
  <inkml:trace contextRef="#ctx0" brushRef="#br0">70450 56821 380,'25'-15'0,"5"1"0,3 1 0,4 1 0,2 1 4,1 2 5,-1 2 8,0 2 6,2 0 1,4-2-3,4-1-4,4-3-4,-1 0-2,-3 0-2,-4 2 0,-4 1-2,-5 0-4,-5 0-8,-7 1-7,-5-1-7,-7-1-6,-8 0-3,-8-1-2,-8-1-4,-3-1 2,2 0 7,3 0 8,1 1 6,2-1 6,0 2 4,2 1 3,1 1 4,0 0 2,0 0-2,0 0 0,0 0-1,-1 2 8,0 2 19,-1 4 19,-2 3 18,-1 3 3,-3 5-12,-3 5-13,-3 5-12,-4 4-9,-3 1-5,-5 2-5,-3 3-5,-1-1-3,1 0-3,3-1-3,2-1-1,3-2-4,5-3-5,4-3-5,6-3-4,6-4-7,8-3-10,8-4-10,8-4-9,1-2 2,-3-2 15,-5 0 14,-3-2 13,-3 2 12,-2 2 9,-2 4 7,-2 2 8,-2 4 5,0 4 3,-2 3 2,0 5 2,-2 2-1,-2 1-3,-2 1-3,-1 0-3,-1 1-4,0-1-4,2-1-4,1-1-4,0-2-4,0-1-5,0-3-5,0-1-4,4-6-12,6-10-17,8-10-19,6-9-18,3-6-3,-1 3 12,-1 0 12,-1 1 12,1-2 8,3-3 2,3-5 3,3-3 3,0 0 4,-3 4 7,-3 3 6,-2 5 6,-3 3 6,-1 2 5,-1 4 6,-1 3 4,-1 2 5,0 2 2,-2 2 3,-1 2 2,1 4 3,0 6 2,1 6 2,2 5 4,-2 4-2,-3 1-4,-3 1-4,-2 1-3,-3 0-5,0 1-2,-2-1-3,0 0-2,-2 1-4,-2-1-4,-1 0-5,-3 1-3,-1-3-6,0-1-5,1-4-7,-1-3-4,-1-3-5,-2-3-1,-1-3-2,-3-2-2,1-3-4,1 0-8,2-2-8,3 0-7,1-4-3,2-6 4,2-6 5,2-5 3,2-2 4,0 3 7,2 3 6,1 2 7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2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71478 58045 420,'8'-13'8,"-1"4"14,1 6 13,0 5 14,-1 3 3,-2 3-5,-3 3-5,0 4-7,-4 1-2,0 3 0,-3 1-1,-2 3 0,-3 0-2,-3 1-3,-5-1-5,-3 1-3,-2-2-4,1-2 0,1-1-1,1-2-2,-2-1-7,-3 1-10,-4 1-12,-5 1-11,2-1-9,4-3-7,5-3-6,5-2-8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02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71850 59150 428,'16'8'9,"1"0"17,1-1 16,1 1 18,1 1 7,1 2-5,1 1-5,1 3-4,0 1-6,1-1-9,-1 1-7,1-1-9,-2 0-5,-2-1-2,-1 0-1,-2-2-3,-3 0-19,-3 1-37,-3 1-38,-2 2-38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19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35459 14500 454,'-8'8'115,"2"2"-25,1 0-23,0 1-24,1 1-13,1 1-3,-1 2-2,0 0-3,-1 1-1,0 1-2,-1 1-2,-1 1 0,-1 2-3,2 1-2,1 3-2,0 1-2,2 0-3,0-1-2,2-3-2,1-1-3,-1-1-2,-1 1-1,0 1-2,-1 1 0,-1-1-1,2-1 0,0-3 2,2-1 0,0-2-2,0-1-3,0 0-3,0-2-4,0-3-9,0-6-15,0-6-15,0-6-16,0-2 0,0 1 15,0 0 15,0 2 15,0 0 8,0-2-1,0 0-1,0-1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0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35416 14591 472,'0'-16'-16,"0"2"1,0 1 3,0 1 3,0 1 2,0 0 3,0 2 4,0 1 2,1 1 4,1 2 3,3 2 4,2 2 2,1 1 4,0-2 1,0 0 1,0-2 3,0 0 1,3 1-1,2-1-1,1 0 1,2 0-1,0 2-1,-1 0 1,1 2-1,0 0 0,-1 2-2,1 0-1,0 2-1,-1 0-2,-1 2-2,-1 0-2,-1 1-2,-1 1-2,0 0-1,-2 0-2,-1 0-1,0 1-1,-2 5-2,-1 3-2,0 5-1,-3 0-1,-4-1 0,-4-3 0,-4-1 0,-4 0-1,-5 3-1,-5 3-2,-5 3 0,-1 0-1,3-3 1,4-3 0,2-3 1,0-2 0,0-1 1,-1-1 0,0 0 1,6-4 3,16-7 3,16-4 5,15-7 4,5-2 2,-4 2-2,-5 2 0,-5 3-2,-1 0-1,1 2 1,2 0 1,3 2-1,-2 1 0,-3 3 0,-5 4 0,-3 2-1,-4 2 0,-2 2-1,-4 0 0,-2 1 0,-4 1-1,-2 1 0,-4 1 0,-2 1 0,-2 0-1,-1-1-1,-2-1-1,0 0-1,-2-1-1,-3 1 0,-3 1-2,-3 1 0,0 0-2,0-1-1,1-1-2,1-1-2,1-2-1,3-4-2,1-4-1,3-4-2,1-4-3,2-2-7,2-4-6,3-2-6,1-4-5,2-5-2,2-5-3,2-5-1,1 0 1,2 5 8,0 5 6,2 5 7,0 3 4,0 1 0,-1 0 0,1 2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0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35898 12379 599,'0'-9'9,"0"12"20,0 13 20,0 13 18,0 6 3,0-3-16,0-2-14,0-2-16,0 0-9,0 1 0,0 1-2,0 1-1,0-1-9,0-2-13,0-2-16,0-1-14,-1-3-9,0-3-3,-2-3-4,0-3-2,-1-2 2,1-2 8,-1-2 9,0-2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26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12166 10060,'0'-16,"-8"9,0-1,8-24,0 1,8 23,0 0,15 8,1 0,46 0,1 0,39 0,-1 0,17 0,-1 0,24-31,0 0,-31 15,-1 1,-7 7,0 0,-1 0,1 0,8 8,-1 0,9 0,-1 0,16-8,0 1,16-1,0 0,-8-8,0 1,-24 7,1 0,-9 8,1 0,-1 8,1 0,7-1,1 1,-1-8,1 0,-9 8,1 0,-8-8,-1 0,9 8,-1 0,9-8,-1 0,1 0,-1 0,1-16,-1 0,8 8,0 1,-7-9,-1 0,1 16,-1 0,-7-8,-1 1,9 7,-1 0,8 0,1 0,-1-8,0 0,8 8,0 0,0 0,1 0,-17 16,0-1,1 1,-1 0,-15-9,0 1,-8-8,0 0,-16 0,0 0,-8 0,1 0,-9 0,1 0,-24 0,0 0,0 0,0 0,-8 0,0 0,8 0,0 0,-7-8,-1 1,0 7,0 0,-7 0,-1 0,-8 0,1 0,-8 0,-1 0,9 0,-1 0,1 0,-1 0,1 0,-1 0,1 0,-1 0,1 0,-1 0,-7 0,0 0,0 0,-1 0,1 0,0 0,-1 0,1 0,7 0,1 0,-1 0,1 0,-8 15,-1 1,1 0,0-1,-16-7,0 0,0 8,0-1,0 1,0 0,-8-1,0 1,0 15,0 0,0 9,1-1,-1 8,0 0,8 15,0 1,-16 7,1 1,7-1,0 1,8-17,0 1,16 0,-1 0,-7-16,0 0,-8 8,0 0,-8-8,0 0,0-15,1-1,-1-15,0 0,0-8,0 0,0 0,1 0,-1 0,0 0,-23 0,-1 0,-15 0,0 0,-23 0,-1 0,-7 0,-1 0,-7 16,0-1,-32-15,1 0,-48-15,0-1,-54-8,-1 1,-46 39,-1-1,40 32,0 0,156-23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31666 58265,'-16'0,"40"-7,-1-1,40 8,-1 0,-7 8,0-1,-31 1,-1 0,-7-8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1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35616 10262 702,'-7'-8'2,"2"0"4,2 1 4,2-1 5,2 0 5,4 2 9,2 1 9,3 1 8,4 0 0,4 2-10,3 0-10,5 2-10,1 0-8,2 2-9,1 0-7,1 2-8,-1-1-3,-2 1 3,-2 0 1,-1 0 2,-4 0-5,-3 0-13,-4 0-12,-4 0-14,-4-1 0,-3 1 10,-2 0 10,-4 0 10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1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35538 10700 555,'-29'0'6,"5"2"3,5 0 4,5 2 2,2 0 5,2 2 4,1 0 6,1 1 6,1 3 0,2 4-4,2 3-5,2 5-3,0 4-2,0 5 2,-2 4 1,0 6 2,-1 1-2,0-2-5,0-2-5,0-2-6,0-1-4,1-1-4,-1-2-5,0 0-4,0-2-6,2-3-10,0-3-10,2-3-8,0-2-6,0-3 0,0-1 0,0-2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1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35500 11493 672,'9'-22'6,"1"5"12,3 3 11,2 5 13,2 1 3,5 2-2,3 1-4,5 1-3,2 0-5,2 2-10,2 0-8,2 2-8,-1 0-12,-3 2-11,-5 0-14,-4 2-11,-4 0-8,-3 1-2,-4 1-2,-4 2-2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2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33353 15900 621,'-18'0'9,"14"0"18,12 0 19,13 0 17,7 0 4,1 0-13,1 0-13,1 0-11,2 0-11,4 0-5,4 0-7,4 0-5,-1 0-11,-6 0-11,-5 0-12,-7 0-12,-4 0-6,-3 0 2,-3 0 1,-2 0 2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2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32428 14846 706,'-1'-14'0,"0"3"0,-2 3 0,0 3 0,1 1 6,4 2 12,4 0 11,4 2 12,3 0 3,5 0-6,3 0-6,5 0-5,2 0-5,0 0-5,2 0-5,1 0-5,-2 0-6,-2 2-11,-3 0-9,-3 2-9,-3 0-7,-3 1-3,-2 1-4,-4 2-3,-3 0 1,-4-1 3,-4 1 4,-4 0 4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32073 15300 601,'-15'0'0,"2"0"0,3 0 0,1 0 0,1 0 4,-2 2 8,0 0 9,-1 2 7,1 0 3,2 2-2,4 0-1,3 1-3,0 2-1,0 4 1,-2 2-1,0 3 0,0 3-1,0 3-2,2 3-3,0 3-3,1 2-1,0 2-3,0 2-1,0 2-3,0 2-2,-2 1-6,0 0-5,-1 2-4,-1-3-5,0-4-7,0-5-6,0-5-6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2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32200 16005 709,'10'-8'73,"5"2"-11,5 1-10,5 0-10,3 1-11,1 1-10,1-1-12,1 0-10,-2 1-11,-3 2-11,-5 2-10,-3 2-12,-3 1-5,-1 0 1,-1-1-1,0 1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3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35564 17587 592,'-8'-6'8,"2"6"16,1 4 16,0 6 15,2 3 5,1 5-9,0 3-7,2 5-9,0 1-6,0-1-5,0-1-6,0-1-5,0-1-7,0 2-5,0 1-8,0 1-7,0 1-7,0 1-9,0 1-10,0 1-9,-1-3-5,0-4-1,-2-5 0,0-4-1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3"/>
    </inkml:context>
    <inkml:brush xml:id="br0">
      <inkml:brushProperty name="width" value="0.02708" units="cm"/>
      <inkml:brushProperty name="height" value="0.02708" units="cm"/>
      <inkml:brushProperty name="color" value="#F2395B"/>
    </inkml:brush>
  </inkml:definitions>
  <inkml:trace contextRef="#ctx0" brushRef="#br0">34555 19050 812,'-13'0'3,"6"0"4,6 0 6,6 0 6,6 0 2,5 0 1,7 0 2,5 0 0,3 0-2,-1 2-6,-2 0-5,1 2-6,-3-1-6,0-1-9,-1 0-7,-1-2-9,-2 1-5,-3 0-4,-3 2-3,-2 0-3,-4 1 1,-1 0 6,-2-1 5,-2 1 7,-2 0 4,-2 0 4,-2 0 4,-2 0 4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3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34456 19450 664,'-55'14'-52,"14"-3"26,15-3 26,15-2 26,7-1 12,1 4-2,-1 2-1,0 3-1,0 3-1,2 1-4,0 3-2,2 1-2,0 4-3,2 3 0,0 4-2,2 5-2,-1 1-1,-1 2-4,0 0-3,-1 2-3,-1 1-6,0 2-6,0 1-9,0 4-7,0-1-4,0 1-3,0 0-1,0 0-2,0-1-4,0-2-6,0-2-6,0-2-5,0-4 1,0-6 12,0-6 11,0-5 11,0-6 7,1-3 2,2-4 3,0-4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34450 56416,'78'-16,"-39"16,0 0,-7 23,-1 1,-23 23,0 0,-8 8,0-1,-32 1,1 0,8-16,-1 0,1-8,-1 1,16-32,1 0,7-8,0 0,-8-15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4"/>
    </inkml:context>
    <inkml:brush xml:id="br0">
      <inkml:brushProperty name="width" value="0.02265" units="cm"/>
      <inkml:brushProperty name="height" value="0.02265" units="cm"/>
      <inkml:brushProperty name="color" value="#F2395B"/>
    </inkml:brush>
  </inkml:definitions>
  <inkml:trace contextRef="#ctx0" brushRef="#br0">34639 20692 971,'-5'-7'0,"6"1"2,6 1 1,6 0 1,4 3 1,7 2-1,3 4 1,6 2 0,2 1-5,1-1-13,-1-1-11,0 0-13,-3-2-2,-6-1 7,-5 0 7,-6-2 8,-4 0 3,-1 2 2,-1 0 0,0 2 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6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41937 14955 496,'-1'-13'11,"0"6"21,-2 6 22,0 6 22,-1 4 2,0 1-14,0 3-16,0 2-14,-1 3-10,-1 5-3,-3 5-3,-2 5-2,-1 2-4,-1 0-3,-1 0-4,-1 0-4,0 0-6,1-1-9,0-2-10,2 0-10,2-2-5,3-3-1,2-3 0,4-3 0,1-3-2,0-3 0,0-3-2,0-2 0,1-4 1,2-3 6,2-2 4,2-3 6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6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42550 15175 541,'15'16'116,"-1"1"-26,-1 2-25,0 0-27,-3 1-14,-1 1-4,-2 1-3,-2 1-4,-2 1-2,0 3-1,-2 1 1,0 2-1,-1 0-1,0-3-1,0-3-1,0-3 0,4-8-5,10-14-4,7-14-6,11-13-6,2-9-2,0-3-1,-1-2 1,-1-4-1,-2 1-1,-2 4-1,-1 4-2,-3 4-1,-2 3-1,-4 5-1,-5 4 1,-3 3-1,-3 3-4,-2 2-7,-3 3-9,0 1-8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6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43248 13250 638,'0'18'121,"0"7"-27,0 5-27,0 6-28,-1 3-17,0-2-9,-2 0-8,0-1-8,0-3-3,0-4 0,2-3 1,1-5 1,-1-2-4,-1-3-10,0-1-9,-1-2-9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7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42712 11601 610,'-7'-21'4,"2"3"9,2 5 9,2 3 8,1 5 5,0 6 1,0 6 0,0 6 1,0 5-2,0 6-4,0 7-2,0 5-5,0 2-3,0 0-5,0-2-4,0 0-6,-1-1-3,-2-2-6,-2 0-3,-1-1-5,-2-3-5,0-3-7,1-5-6,-1-3-8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7"/>
    </inkml:context>
    <inkml:brush xml:id="br0">
      <inkml:brushProperty name="width" value="0.02324" units="cm"/>
      <inkml:brushProperty name="height" value="0.02324" units="cm"/>
      <inkml:brushProperty name="color" value="#F2395B"/>
    </inkml:brush>
  </inkml:definitions>
  <inkml:trace contextRef="#ctx0" brushRef="#br0">42750 12496 946,'29'-20'0,"-3"5"-1,-5 7-1,-3 5-1,-2 3 0,1 0 0,1 0 0,1 0 0,1 0 4,1 2 8,1 0 7,1 2 7,-1-1-4,-3-1-16,-3 0-16,-3-2-16,-2 1-8,-2 0 1,-2 2 1,-2 0 2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7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44031 11741 576,'-8'-4'56,"2"8"-2,1 8-1,1 7-2,0 7-5,2 3-9,0 4-8,2 5-8,0 1-5,0 0-1,0 0-1,0 0-2,0-2-1,0-6-5,0-4-3,0-5-5,0-3-14,0-1-28,0-1-26,0 0-28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7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44750 15615 592,'32'0'114,"2"-2"-24,2 0-24,3-1-24,-3-1-14,-2 2-4,-5 0-3,-3 2-4,-3 1-11,0 4-22,1 2-19,-1 3-21,-2 0-5,-3-1 9,-4-2 10,-4-2 10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8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46196 14842 536,'-7'-3'51,"2"8"6,2 9 7,2 10 6,1 2-3,0 0-14,0-1-14,0-1-13,0-1-10,0 1-4,0-1-5,0 1-6,0-1-5,-2 1-7,0-1-8,-1 1-7,-2-2-8,0-2-7,-1-1-9,-1-2-8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8"/>
    </inkml:context>
    <inkml:brush xml:id="br0">
      <inkml:brushProperty name="width" value="0.02986" units="cm"/>
      <inkml:brushProperty name="height" value="0.02986" units="cm"/>
      <inkml:brushProperty name="color" value="#F2395B"/>
    </inkml:brush>
  </inkml:definitions>
  <inkml:trace contextRef="#ctx0" brushRef="#br0">46600 15478 736,'9'-8'2,"1"0"4,3 0 5,2 1 3,0-1 4,-1 2 4,-1 1 3,0 0 5,-1 2-2,3 0-4,2 2-6,1 1-5,1-1-2,-1-1 1,-1 0 0,0-1 1,-3-1-8,-1 2-20,-2 0-17,-2 2-19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34494 56866,'-16'-16,"0"16,1 0,15 8,0 0,-8 46,0 1,8-16,0 1,0 69,0 1,-15-8,-1 0,16 7,0 1,0-63,0 0,8-31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8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47644 14583 553,'-9'-6'6,"0"4"12,-1 4 11,-1 4 11,-1 4 7,2 5-1,1 5 1,1 5-1,1 4-2,2 3-7,2 2-5,2 4-7,1 2-7,0 1-8,0 0-8,0 2-9,0 2-8,2 4-7,0 3-7,2 5-7,-1-3-4,-1-12 1,0-10 2,-1-11 0,-2-5-1,-1-1-3,0 1-3,-1 0-4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8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42562 17283 557,'-7'-6'9,"2"4"17,2 4 17,2 4 18,1 4 3,0 5-9,0 5-9,0 5-9,0 2-7,-2 1-5,0-1-5,-1 0-6,-1 1-5,0-1-5,0 0-8,0 1-5,0-2-8,0 0-9,0-1-9,1-1-9,-1-3-7,2-3-6,0-4-4,2-4-6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9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41524 18850 638,'-15'1'4,"2"4"9,3 2 8,1 3 8,3 3 5,1 2-1,2 1 0,2 3 0,1 3-2,0 5-2,0 4-3,0 6-3,-1 3-3,0 0-5,-2 2-4,0 0-5,-2 0-5,0-3-8,-1-4-8,-1-2-7,-1-3-4,0-3-3,1-4-3,-1-1-3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9"/>
    </inkml:context>
    <inkml:brush xml:id="br0">
      <inkml:brushProperty name="width" value="0.02681" units="cm"/>
      <inkml:brushProperty name="height" value="0.02681" units="cm"/>
      <inkml:brushProperty name="color" value="#F2395B"/>
    </inkml:brush>
  </inkml:definitions>
  <inkml:trace contextRef="#ctx0" brushRef="#br0">41800 19909 820,'16'-9'2,"1"0"4,1-1 4,1-1 3,1 0 4,1 0 2,1 2 3,1 1 1,2 1-1,1 0-3,3 2-5,1 1-4,1 0-7,-2 2-11,0 0-9,-1 2-11,-3 0-4,-5 0-1,-5 0 1,-4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29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43226 18924 538,'-2'-11'31,"0"10"10,-3 10 12,-2 10 10,0 7 0,1 6-11,0 6-11,2 6-10,1 4-8,0 2-4,2 2-3,0 2-5,1 1-3,-2 3-3,0 2-1,-2 1-3,0 4-9,1 5-12,-1 5-15,0 5-13,0-3-3,0-11 6,0-11 6,0-11 8,0-7-1,1-5-5,-1-6-6,0-3-6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63075 12425 333,'49'20'167,"16"14"-1,15 14 1,17 16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32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38017 15415 375,'-14'8'0,"1"-2"0,2-1 0,2 0 0,2-2 0,-1-1 2,0 0 0,0-2 1,0 0 7,0 0 11,1 0 11,-1 0 12,-1 1 3,-2 0-5,-2 2-4,-1 0-6,1 0 2,8-2 8,7-2 7,6-2 8,6-2-3,7 0-12,5-1-12,7-1-12,1-1-8,-2 2-2,-1 1-3,-3 1-3,-1 0-2,-1 2-1,-1 0-1,-1 2-1,0 0-2,1 0 1,1 0-1,1 0-1,-1 0 1,-2 0-1,-1 0 1,-3 0-1,-1 0 0,-1 2 0,0 0-1,-2 2 0,0-1-1,-1 1 0,1 0 0,-1 0 1,1 0-1,0 0 0,-1 0-1,1 0 0,1-1 0,1-1-1,3 0-1,1-2-1,0 0 0,-3 0 3,-3 0 1,-2 0 3,-3 0-1,1 0-1,0 0-2,0 0-3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1:33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37898 14381 564,'-1'-13'4,"-2"3"6,-2 4 6,-1 4 7,-3 3 4,0 4-1,-1 2-1,-1 3-1,-4 4 0,-4 4-1,-4 3-1,-6 5-1,-2 0-3,1 0-2,1-1-4,1-1-3,2-1-1,0-1-1,1-1-1,1-1 0,1-1 0,3-1-3,1 0-1,3-2-2,1-1 0,4 1 0,3 0 2,3-1 1,3 0 0,5-2 2,6-3 1,4-1 1,3-1 0,-1 0 0,1 0 0,0 0-1,0 0 1,3 3 0,1 2 1,3 2 1,0 1-2,1 3-2,-1 1-3,1 3-4,-1 0-3,0-1-6,1-1-6,-1-1-5,1-1-7,1 1-9,1-1-9,1 1-9,-2-2 1,-5-5 10,-5-3 12,-5-4 11,-2-2 3,0 0-3,0 0-4,0 0-4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14:39.5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22712 11171 0,'0'0'0,"-9"-3"0,-2-3 16,-2 2-16,-4-3 0,-9-2 0,-12-1 16,-1 0-16,-3 2 0,-15 1 15,-3 2-15,1 6 0,2 3 16,-17 7-16,-3 4 0,6 5 15,6 5-15,-15 9 0,-3 5 16,7-1-16,6-2 0,-34 26 16,9 0-16,16-1 0,9 1 0,6 2 15,6 1-15,5-2 16,5-2-16,3 7 0,5 7 16,7-10-16,5-5 0,7 3 15,6 3-15,5-12 0,3-4 0,9 4 16,7 5-16,3-8 0,1-6 0,13 0 15,7-1-15,-2-6 16,0-4-16,12 3 0,8 1 16,5-5-16,1-3 0,9-5 15,6-2-15,-5-6 16,-3-4-16,11-8 0,8-5 0,-12-4 16,-7-2-16,2-8 0,3-6 15,-1 1-15,-1 1 0,-6-14 0,-5-9 16,-8 0-16,-8 2 0,4-7 15,3-4-15,-9 5 0,-5 3 0,-6-8 16,-5-3-16,-2-1 16,-2 1-16,7-10 0,3-4 15,-7 4-15,-4 2 0,-3-7 16,-3-5-16,-1 8 0,-1 6 0,-4-9 16,0-5-16,-3 6 0,-1 4 15,-5 4-15,-5 3 16,-1 6-16,-2 6 0,-6 1 0,-4 2 15,-6 11-15,-4 8 0,-5 3 16,-2 3-16,-3 7 0,-2 3 0,-9 13 16,-6 7-16,6 6 0,6 3 15,-9 15-15,-7 11 16,10 3-16,7 3 0,1 17 0,1 11 16,15-26-16,8-18 0,6-12 15</inkml:trace>
  <inkml:trace contextRef="#ctx0" brushRef="#br0" timeOffset="880.0288">25911 12130 0,'0'0'0,"0"0"16,0 0-16,-15-15 0,15 15 0,-18-11 16,4 3-16,-2-2 0,1 1 15,-6 1-15,-4 0 16,-9 1-16,3 2 0,-7 3 0,-4 3 15,-7 4-15,2 2 0,-2 8 16,-3 6-16,-6 3 0,7 1 0,-7 8 16,4 3-16,7-2 0,5-1 15,0 7-15,0 7 16,3 2-16,5-5 0,6 5 16,2 2-16,2-7 0,2-5 0,-1 29 15,9 1-15,7-12 0,6-9 0,9-2 16,6-4-16,1-8 15,1-6-15,3 8 0,2 6 16,-2-10-16,1-8 0,11-3 16,7-2-16,-19-6 0,0 4 0,24 11 15,5-3-15,-23-13 0,-1-1 16,16 2-16,7 2 16,-9-3-16,-3 0 0,28-1 0,1-7 15,-30-2-15,-1 1 0,24-11 16,-1-9-16,-29 5 0,-2-2 0,24-22 15,2-7-15,-27 18 16,-2 2-16,20-25 0,1-2 16,-7 6-16,-4 6 0,-4-12 15,-4-7-15,-5 5 0,-4 6 0,5-9 16,3-7-16,-7 6 0,-4 3 16,-5-10-16,-1-5 15,-3 10-15,-2 5 0,-3 1 0,-3 1 16,-3 4-16,-2 4 0,-10-2 15,-6 0-15,1 12 0,3 8 0,-8 0 16,-9 2-16,1 6 16,2 5-16,-15 8 0,-8 5 15,5 4-15,4 2 0,-23 14 16,-14 9-16,9 1 0,6 0 0,-11 22 16,-8 15-16,12-3 0,6-2 15,24-19-15,14-15 0,12-8 16</inkml:trace>
  <inkml:trace contextRef="#ctx0" brushRef="#br0" timeOffset="13168.3233">22844 12656 0,'0'0'0,"0"0"0,0 0 15,0 0-15,0 0 0,0 0 0,0 0 16,0 0-16,23-4 0,-23 4 15,24-4-15,-24 4 0,27-4 16,-11 1-16,3 2 0,1 0 16,1-1-16,2 2 0,3-1 15,0 2-15,2 0 0,8 2 16,1 2-16,2 0 0,0 2 0,9 1 16,1 1-16,-1-2 15,1-1-15,-1 0 0,1 0 16,2 0-16,-3-1 0,-1-1 0,2 0 15,-2-1-15,-2 1 16,6 4-16,4 3 0,0 0 0,-8-2 16,3 4-16,4 3 0,-1 2 15,0 2-15,13 6 16,5 5-16,-6-2 0,-6-1 0,31 13 16,-9-4-16,-6-4 0,-4-2 0,4-1 15,2 0-15,-12-5 16,-6-6-16,1-2 0,3-1 15,5-6-15,5-3 0,-23-2 16,-16-2-16,-11 0 0</inkml:trace>
  <inkml:trace contextRef="#ctx0" brushRef="#br0" timeOffset="14663.5469">21507 16999 0,'0'0'0,"0"0"15,0 0-15,-20 6 0,20-6 0,0 0 16,0 0-16,-18 13 16,15-7-16,2 4 0,2 5 15,0 0-15,1 1 0,3 0 16,2 1-16,1 0 0,1 1 0,5 7 16,3 1-16,2-2 0,0-2 15,5 5-15,-1 0 0,-1-2 16,0-1-16,0-2 0,0 1 15,0-5-15,1-5 0,-1-4 16,-1-4-16,-2-5 0,-1-5 0,1-8 16,3-5-16,2-5 15,0-5-15,0-4 0,0-3 16,7-11-16,0-1 0,5-8 0,1 1 16,-4 5-16,-2 3 0,4 2 15,5 3-15,-2 2 0,-4 7 16,3 8-16,1 6 0,-4 7 15,-5 5-15,-8 2 0,-5 1 16,-5 1-16</inkml:trace>
  <inkml:trace contextRef="#ctx0" brushRef="#br0" timeOffset="14807.4579">22842 16705 0,'0'0'0,"0"0"0,0 0 15,0 0-15,0 0 0,20 17 16,-20-17-16,29 18 0,-16-10 0,-2-1 16</inkml:trace>
  <inkml:trace contextRef="#ctx0" brushRef="#br0" timeOffset="21330.6206">22702 15159 0,'0'0'16,"-7"-4"-16,-2-3 0,-2 1 15,-2 0-15,-9-4 0,-3 0 16,-5 4-16,-2 1 0,-7 5 16,-5 5-16,-9 4 0,3 4 15,-14 10-15,-1 8 0,5 2 0,5 3 16,-6 11-16,4 6 16,7-1-16,6-2 0,1 11 0,6 0 15,-1 16-15,14-14 0,12-5 16,10-4-16,5-6 0,6-5 15,11-2-15,6 0 0,0-7 0,-3-3 16,13 2-16,8 2 16,-3-3-16,-2-1 0,9 0 15,6 1-15,-2 1 0,-2-1 16,8 12-16,5 7 0,-4-2 0,0-2 16,7-3-16,6-1 15,-3-5-15,-1-4 0,9-7 16,3-5-16,-14-7 0,-9-6 0,11 2 15,6 0-15,-4-7 0,-1-4 0,9-12 16,7-9-16,-7-2 16,-5-1-16,9-14 0,8-8 15,-10 1-15,-5 0 0,6-2 16,2 0-16,-7 2 0,-4 3 0,2-5 16,1-1-16,-9 0 0,-7 1 15,1 1-15,3-2 0,-11 7 16,-8 4-16,-4-5 0,-4-3 15,-1 4-15,-1 4 0,-6-12 16,-6-8-16,-8 10 0,-5 5 0,-3-4 16,-3-4-16,-4 2 15,-2 1-15,-6-2 0,-4-1 16,-4 4-16,-3 5 0,-14-7 0,-9-2 16,4 6-16,4 4 0,-10 1 15,-6 0-15,-1 6 0,0 5 16,1-1-16,2 0 0,-1 3 15,-2 3-15,-8 1 0,-5 3 16,8 0-16,5 0 0,-7 4 16,-7 2-16,-1 2 0,0 2 15,-8 1-15,-5 0 0,0 0 16,1-1-16,-5 6 0,-2 4 16,14 3-16,11 1 0,-10 6 0,-5 4 15,-2-2-15,-2 0 0,-8 6 16,-7 5-16,3 9 0,0 6 15,1 8-15,-1 5 0,3 4 16,1 3-16,-26 31 16,-18 21-16,12 3 0,7 2 0,36-38 15,24-23-15,17-18 0</inkml:trace>
  <inkml:trace contextRef="#ctx0" brushRef="#br0" timeOffset="23930.2512">7017 8386 0,'0'0'0,"0"0"0,0 0 0,0 0 16,0 0-16,0 0 0,9 26 16,-9-26-16,2 23 0,-2-23 15,2 39-15,-2-17 0,0 3 0,0 4 16,-1 3-16,0 10 0,-1-2 16,1 2-16,1-1 15,-1 7-15,1-4 0,0-2 0,1 1 16,1-1-16,1-5 0,2-6 15,1-4-15,-1-7 0,0-7 0,0-1 16,-2-5-16,-1 0 0</inkml:trace>
  <inkml:trace contextRef="#ctx0" brushRef="#br0" timeOffset="24146.7809">7094 8708 0,'0'0'15,"0"0"-15,0 0 0,0 0 16,0 0-16,0 0 0,29-9 16,-29 9-16,24-3 0,-9 1 15,1 0-15,0 0 0,-1 0 0,0 1 16,2 0-16,-1 0 0,0 1 16,0 0-16,3 0 0,-1 0 15,-2 0-15,5-2 0,0-2 16,-3 1-16,-3 1 0,-1-1 15</inkml:trace>
  <inkml:trace contextRef="#ctx0" brushRef="#br0" timeOffset="24447.219">7550 8141 0,'0'0'0,"0"0"16,0 0-16,0 0 0,0 0 0,0 0 15,0 30-15,0-30 16,0 27-16,0-8 0,0 4 16,0 2-16,0 2 0,0 11 15,0 5-15,-2 1 0,0 0 0,-1 18 16,-1 4-16,0-2 0,1-1 16,-1 18-16,-2 4 15,3 6-15,-1-8 0,0 15 0,3 0 16,3-11-16,3-9 0,8 34 15,4-12-15,2-24 0,0-18 16,-1-17-16,1-12 0,-5-9 16,-6-7-16,-1-4 0</inkml:trace>
  <inkml:trace contextRef="#ctx0" brushRef="#br0" timeOffset="24697.4746">7934 8301 0,'0'0'0,"0"0"0,0 0 0,0 0 15,0 0-15,31-5 0,-31 5 16,37-3-16,-37 3 0,42-3 15,-15 1-15,0 0 0,-2 1 0,9 0 16,-2 0-16,0 2 16,-2 1-16,1 1 0,-6-2 15,-5 1-15</inkml:trace>
  <inkml:trace contextRef="#ctx0" brushRef="#br0" timeOffset="24899.7372">8190 7934 0,'0'0'15,"0"0"-15,0 0 0,-16 29 0,16-29 16,-17 39-16,10-12 0,0 14 16,0 3-16,3 5 0,1 4 15,2 14-15,1-1 0,4 9 16,-1-5-16,1-7 0,0-14 0,-2-14 15</inkml:trace>
  <inkml:trace contextRef="#ctx0" brushRef="#br0" timeOffset="25980.5945">4214 9049 0,'0'0'0,"0"0"15,0 0-15,0 0 0,0 0 0,0 0 16,28 3-16,-28-3 0,24 1 16,-24-1-16,34 3 15,-14-2-15,0 1 0,5-1 0,3 0 16,4-1-16,-1 0 0,14-1 15,4 0-15,-1-1 0,3 1 16,11-4-16,3-3 0,5-2 16,-3 2-16,4-3 0,2 0 15,3-3-15,-9 1 0,13-2 16,0 1-16,-9 5 0,-4 2 0,8-2 16,0 1-16,4-2 0,-13 3 15,1-3-15,-1-2 0,-12 5 16,-10 2-16,7 5 0,0 1 15,-11-1-15,-8-3 0,-2 2 16,1 1-16,-4 1 0,-1 1 0,-8 0 16,-3 3-16,-11-3 15,0 0-15,0-2 0,-1-3 16,-1 2-16,-2 1 0,2-1 0</inkml:trace>
  <inkml:trace contextRef="#ctx0" brushRef="#br0" timeOffset="26298.0012">5883 8581 0,'0'0'0,"0"0"0,0 0 15,0 0-15,0 0 0,0 0 16,34 9-16,-34-9 0,27 3 15,-7 0-15,5 2 0,0 0 16,1 0-16,5 4 0,1 1 16,10 2-16,-1-1 0,12 5 15,-1 2-15,-5-1 0,-4-1 0,-1 1 16,0 2-16,0-1 16,-7-4-16,-5-2 0,-3-1 0,-5-3 15,-2 2-15,-3-4 0,-2 0 16,-6-3-16,0 0 0,-8 0 15,-2-1-15,-3-1 0,4-1 0,-2 1 16</inkml:trace>
  <inkml:trace contextRef="#ctx0" brushRef="#br0" timeOffset="26764.3886">4520 9379 0,'0'0'0,"0"0"15,0 0-15,0 0 0,0 0 0,0 0 16,26-5-16,-26 5 0,30-10 16,-9 5-16,5-3 15,1 1-15,4 0 0,14-3 16,8 0-16,0 0 0,-1 2 0,21-1 16,6 1-16,8 1 0,-11 2 15,19 0-15,1 0 0,-2-1 16,-16 2-16,34 0 0,-7 1 15,-20 2-15,-13 1 0,-3 2 16,-5 1-16,-14 0 0,-12 0 0,1 2 16,0 1-16,-9 2 15,-2-1-15,-9-1 0,-6-1 16,-1-2-16,-3 0 0,1 0 16,0 2-16,-7-2 0,-1-1 0,-6-1 15,-4-1-15,0 0 0,3 0 16,0 0-16</inkml:trace>
  <inkml:trace contextRef="#ctx0" brushRef="#br0" timeOffset="27047.3957">4944 9294 0,'0'0'0,"0"0"0,0 0 16,0 0-16,0 0 0,0 0 15,0 0-15,25 19 0,-25-19 0,25 16 16,-8-3-16,1 1 0,3 1 16,8 2-16,3 2 0,9 5 15,-4-3-15,17 5 0,4-2 16,-4-2-16,0 0 0,15 0 15,6-1-15,-9-2 0,-3-3 0,-6-2 16,-16-4-16,-9-2 0</inkml:trace>
  <inkml:trace contextRef="#ctx0" brushRef="#br0" timeOffset="27250.5752">7687 9392 0,'0'0'0,"0"0"16,0 0-16,16 24 0,-16-24 0,14 22 15,-14-22-15,11 18 0</inkml:trace>
  <inkml:trace contextRef="#ctx0" brushRef="#br0" timeOffset="59012.8814">10495 12391 0,'0'0'0,"0"0"16,0 0-16,0 0 0,0 0 0,-17-12 15,17 12-15,0 0 0,-20-21 16,20 21-16,-13-10 0,6 5 16,-1 0-16,1-5 0,-1-5 15,0 2-15,2 2 0,0 1 16</inkml:trace>
  <inkml:trace contextRef="#ctx0" brushRef="#br0" timeOffset="65681.8628">9983 12502 0,'0'0'0,"0"0"16,-5 17-16,3-6 0,-1-1 0,0 8 16,-1 3-1,1 11-15,1 3 0,2 12 0,2 3 16,1 0-16,2 1 0,-2-2 15,0-12-15,-1-8 0</inkml:trace>
  <inkml:trace contextRef="#ctx0" brushRef="#br0" timeOffset="66176.2779">13048 14482 0,'0'0'0,"7"-7"15,4-2-15,0-2 0,1 0 0,8-8 16,5-3-16,2-6 0,-2-1 16,3-3-16,1-2 0,-1 1 15,1 1-15,4-11 0,-2-2 16,-2 3-16,-2 2 0,7-9 15,2-1-15,-8 4 0,-3 5 0,-6 7 16,-4 10-16,-4 6 0</inkml:trace>
  <inkml:trace contextRef="#ctx0" brushRef="#br0" timeOffset="66443.2528">13887 12900 0,'0'0'0,"0"0"0,0 0 16,0 0-16,-22 9 0,22-9 15,0 0-15,0 0 0,0 0 0,0 0 16,0 0-16,0 0 0,0 0 16,0 0-16,0 0 0,0 0 15</inkml:trace>
  <inkml:trace contextRef="#ctx0" brushRef="#br0" timeOffset="71767.3218">7945 10800 0,'0'0'0,"0"0"0,0 0 0,0 0 16,0 0-16,0 0 0,13 25 15,-13-25-15,24 22 0,-24-22 16,23 20-16,-13-12 0</inkml:trace>
  <inkml:trace contextRef="#ctx0" brushRef="#br0" timeOffset="73599.4267">22980 11326 0,'0'0'0,"0"0"0,0 0 0,0 0 15,0 0-15,0 0 0,0 0 16,0 0-16,0 0 0,0 0 16</inkml:trace>
  <inkml:trace contextRef="#ctx0" brushRef="#br0" timeOffset="74581.7401">22686 11290 0,'0'0'0,"0"0"16,0 0-16,0 0 0,-22 6 15,22-6-15,-22 1 0,10 0 16,0-1-16,0 2 0,-1 1 0,1-2 15,-1 1-15,0 0 0,-1 1 16,0-1-16,-1 0 0,1 0 16,1-1-16,1 1 0,2 0 15,1-1-15</inkml:trace>
  <inkml:trace contextRef="#ctx0" brushRef="#br0" timeOffset="74898.2661">22083 11790 0,'0'0'16,"0"0"-16,0 0 0,0 0 15,0 0-15,0 21 0,0-21 0,3 18 16,-3-18-16,2 19 0,-2-19 16,3 21-16,0-12 0,2 0 15,1 1-15,1-2 0,1 3 16,-2-2-16,0-2 0,-2 0 15</inkml:trace>
  <inkml:trace contextRef="#ctx0" brushRef="#br0" timeOffset="78427.5625">5987 11782 0,'0'0'0,"0"0"0,0 0 0,0 0 15,0 0-15,0 0 0,0 0 16,0 0-16,0 0 0,0 0 15,0 0-15,0 0 0,0 0 16,28 1-16,-28-1 0,0 0 0</inkml:trace>
  <inkml:trace contextRef="#ctx0" brushRef="#br0" timeOffset="78616.8935">6052 11664 0,'0'0'0,"0"0"16,0 0-16,0 0 0,-22 2 0,17-2 16,2 1-16,-1 0 15,2 0-15,2-1 0,2 4 0,4-2 16,-2-1-16,3-2 0,1-3 16,-1 1-16,0 1 0,-2 0 15</inkml:trace>
  <inkml:trace contextRef="#ctx0" brushRef="#br0" timeOffset="78827.3477">5895 11650 0,'0'0'0,"0"0"16,0 0-16,0 0 0,0 0 15,0 0-15,0 0 0,0 0 16,-19-13-16,19 13 0,0 0 16,0 0-16,0 0 0,-9-16 15,8 13-15,1 0 0</inkml:trace>
  <inkml:trace contextRef="#ctx0" brushRef="#br0" timeOffset="81648.968">13039 2857 0,'0'0'16,"-11"-6"-16,-6-1 0,-3-2 0,-3 1 16,-14-7-16,-14-4 15,1 1-15,3 4 0,-17-2 0,-3 2 16,-6 0-16,6 3 0,-6 2 15,-3 0-15,-3-2 0,7 1 0,-4 2 16,-2 2-16,-24 0 16,14 3-16,-6 5 0,-3 3 15,11 1-15,7 0 0,-6 7 16,-3 8-16,5-4 0,5-3 0,-9 2 16,-6 0-16,10 5 15,8 2-15,-6 6 0,-4 4 0,7-1 16,5 1-16,-8 7 0,-3 6 15,5-1-15,5 0 0,-5 8 16,-5 9-16,12-6 0,5-5 16,-8 12-16,-5 6 0,6-2 15,5-2-15,-1 8 0,1 6 16,8-7-16,7-7 0,-3 13 16,-2 7-16,6-3 0,5 0 0,-4 4 15,-1 4-15,6-6 0,4-4 16,0 10-16,0 5 15,5-7-15,4-4 0,4 9 0,5 8 16,2-9-16,2-3 0,-1 5 16,0 5-16,5-11 0,5-7 0,7 5 15,3 3-15,6-7 16,3-4-16,6 2 0,1 3 16,7-2-16,4-3 0,3 3 15,3 4-15,-3-8 0,3-4 0,9 3 16,7 1-16,3-10 0,2-7 15,3 1-15,3 0 0,-4-7 16,-3-5-16,10 5 0,7 2 16,-5-10-16,-4-6 0,6 2 15,5 3-15,0 0 0,1 1 0,6 1 16,5 4-16,-6-4 16,-3-1-16,7 1 0,5 2 15,-5-9-15,-2-8 0,-1-4 0,1-3 16,-5-7-16,-5-5 0,8-3 15,6-4-15,-6-3 0,-4-3 16,5-4-16,3-3 0,-5-4 0,-4-2 16,5 1-16,4-1 15,-10-6-15,-7-3 0,6-9 16,5-5-16,-7 3 0,-3 1 0,3-9 16,3-3-16,-5-3 0,-2-2 15,4 3-15,5 1 16,-13-3-16,-6-1 0,7-4 0,4-6 15,-6 9-15,-4 7 0,1-11 16,1-5-16,-7 5 0,-4 4 0,7-2 16,4-2-16,-6 7 15,-5 6-15,3-3 0,3-1 16,-2 2-16,-3 0 0,1 1 16,2 3-16,-2 5 0,1 5 0,-3-4 15,-1-3-15,-14 12 0,-9 7 0,-7 6 16</inkml:trace>
  <inkml:trace contextRef="#ctx0" brushRef="#br0" timeOffset="81830.0459">13547 5129 0,'0'0'0,"0"0"0,0 0 15,21 24-15,-21-24 0,0 0 0</inkml:trace>
  <inkml:trace contextRef="#ctx0" brushRef="#br0" timeOffset="85014.7018">12163 3991 0,'0'0'16,"0"0"-16,0 0 0,0 0 0,2 27 15,-2-27-15,-2 27 0,2-27 16,-1 41-16,0-15 0,0 4 15,0 1-15,0 3 0,0 16 16,0 4-16,-2 10 0,1-1 0,-1 18 16,-1 5-16,-1-1 15,1-1-15,-7 19 0,-7 13 16,0-9-16,2-9 0,-14 47 16,1-9-16,3-15 0,2-12 0,-6-1 15,-2 1-15,2-15 0,3-8 16,-1 7-16,1 6 0,-1-11 15,-1-9-15,2 7 0,-1 5 16,2-8-16,0-2 0,-6 2 16,-3 3-16,3-10 0,1-7 15,-6 1-15,-5 0 0,3-8 16,4-7-16,-10 1 0,-7 1 16,6-9-16,3-7 0,-6-4 15,-3-3-15,2-7 0,-1-6 0,-7-6 16,-6-4-16,6-5 0,6-4 15,-7-4-15,-6-3 0,4-5 16,4-2-16,-6-6 0,-3-3 16,6 3-16,5 0 0,-6-2 15,-4 0-15,5-4 0,5-3 0,-8-4 16,-5-4-16,7 4 0,7 2 16,-8-11-16,-4-7 15,8 0-15,4 0 0,-4-9 0,0-4 16,2 0-16,2 2 0,2-11 15,2-8-15,9 5 0,5 1 16,2-10-16,2-10 0,4 6 16,4 2-16,4-9 0,4-5 15,2 1-15,5 3 0,2-8 16,3-6-16,1 11 0,2 6 0,6-5 16,2-4-16,1 10 0,-1 6 15,-1-3-15,1-2 16,4 9-16,2 6 0,4-7 0,3-5 15,1 8-15,-1 5 0,3-4 16,-1-3-16,0 16 0,1 9 0,8-6 16,5-6-16,-3 5 15,-1 1-15,10 4 0,8 5 0,-6 0 16,-5-1-16,7 2 16,1 1-16,8 4 0,6 5 0,-2 1 15,1 0-15,-4 5 0,-2 2 16,4-2-16,5-4 0,-3 8 15,-2 4-15,5 1 0,4 1 16,-6 1-16,-6 4 0,5 0 16,2 2-16,0 2 0,-1 2 15,6-1-15,5 0 0,-9-1 0,-7 0 16,3 6-16,3 5 16,-5 4-16,-1 4 0,-1 0 15,0 2-15,-7 0 0,-2 2 0,0 6 16,2 3-16,-6-2 0,-5-1 15,0 2-15,2 4 0,-4-5 16,-2-3-16,-2 5 0,-2 2 16,-4 0-16,-1-1 0,2-1 15,0-2-15,-5 4 0,-5 2 0,1 1 16,1 0-16,-7-13 16,3 1-16,1 3 0,1 5 0,-3-1 15,-2-2-15,-2 2 0,0 1 16,-2 0-16,0-1 0,0 2 15,-2 3-15,0 0 0,-2-2 0,-2 2 16,0 5-16,0-1 16,0 0-16,-2 4 0,-1 3 15,0 0-15,0-2 0,-2 8 16,0 7-16,0 0 0,0-8 0,2 7 16,1 5-16,1-2 15,1 1-15,0-14 0,-1-8 0,0-7 16</inkml:trace>
  <inkml:trace contextRef="#ctx0" brushRef="#br0" timeOffset="88021.2153">13753 5106 0,'0'0'0,"0"0"16,0 0-16,0 0 0,0 0 15,0 0-15,0 0 0,0 0 16,0 0-16,0 0 0,0 0 16,0 0-16,0 0 0,0 0 15,0 0-15,0 0 0,0 0 0,0 0 16,0 0-16,0 0 0,0 0 16,0 0-16,0 0 15,0 0-15,-19-17 0,19 17 0,0 0 16,0 0-16,0 0 0,0 0 15</inkml:trace>
  <inkml:trace contextRef="#ctx0" brushRef="#br0" timeOffset="94157.8501">12711 5053 0,'0'0'16,"0"0"-16,0 0 0,0 0 15,0 0-15,0 0 0,0 0 0,0 0 16,0 0-16,0 0 0,0 0 16,0 0-16,0 0 0,0 0 15,0 0-15,0 0 0,0 0 0,0 0 16,0 0-16,0 0 0,0 0 16,0 0-16,-23 12 15,23-12-15,0 0 0,0 0 0,0 0 16,-26-5-16,26 5 0,0 0 15,-21 10-15,21-10 0</inkml:trace>
  <inkml:trace contextRef="#ctx0" brushRef="#br0" timeOffset="95515.8227">12360 4475 0,'0'0'0,"0"0"0,0 0 15,0 0-15,0 0 0,0 0 0,-24-3 16,24 3-16,0 0 15,-25 5-15,25-5 0,-30 8 16,14-3-16,-1 1 0,2 0 0,-4 1 16,-1 1-16,-2 2 0,-2 1 15,-7 4-15,1-1 0,-1 2 16,-1-1-16,2 1 0,1 1 0,-7 3 16,0-1-16,3-1 0,2-3 15,2 1-15,1 2 16,3-2-16,3 1 0,2-1 0,2-2 15,1-1-15,-1-4 0,4 2 16,3 1-16,1-2 0,2-2 16,1 0-16,2-1 0,1 0 15,2 0-15,1 0 0,0-1 16,1 0-16,1 1 0,2-1 16,3 1-16,-1 0 0,1 0 0,1-1 15,-1 1-15,3 0 0,1 2 16,1-2-16,1 0 0,2 0 15,1-2-15,1 0 0,3-1 16,-1 2-16,-1 2 0,1 0 16,1 2-16,1-1 0,2 1 15,-1 1-15,-1 0 0,1-2 16,0 1-16,3 0 0,1 2 16,-1-2-16,0-1 0,4 2 15,-2 3-15,-1-3 0,-2-1 0,1 1 16,0-1-16,-2 0 0,-2-1 15,-2 0-15,-3-3 0,-1 1 16,-2-2-16,-1 0 0,-2 1 16,-3-4-16,0 1 0,0-1 15,1-1-15,-2 1 0,0-1 16,-1 1-16,-1 1 0,1-1 16,-1 0-16,2 4 0,1 0 15,1 1-15,0 2 0,0-1 0,-1-2 16,-1 0-16</inkml:trace>
  <inkml:trace contextRef="#ctx0" brushRef="#br0" timeOffset="113801.7574">9336 12304 0,'0'0'0,"0"0"16,0 0-16,-6 20 0,3-9 0,2 1 16,1 3-16,0 1 0,0 0 15,0 6-15,-1-1 0,2 2 16,1-1-16,1 0 16,3 0-16,-1 1 0,2-1 15,1 1-15,-1-2 0,2-3 0,1-3 16,1-1-16,3-3 15,0-2-15,2-2 0,-3-2 0,-2 1 16,-1-2-16</inkml:trace>
  <inkml:trace contextRef="#ctx0" brushRef="#br0" timeOffset="114250.2376">9871 12432 0,'0'0'0,"0"0"16,0 0-16,0 0 0,-10 21 15,10-21-15,-9 16 0,9-16 16,-8 20-16,5-9 0,0 2 16,1 2-16,0-1 0,1 2 15,0 2-15,0-1 0,-2 0 0,3 8 16,3 4-16,-1-1 0,0 1 16,0-6-16,-1-2 0,0-4 15</inkml:trace>
  <inkml:trace contextRef="#ctx0" brushRef="#br0" timeOffset="115666.381">10547 14295 0,'0'0'15,"0"0"-15,0 0 0,18 17 0,-12-7 16,3-1-16,3 1 0,1 1 15,0 1-15,4 5 0,3 2 16,-1 0-16,0 2 0,2-2 16,2 0-16,-2 1 0,-1 1 0,6 8 15,3 2-15,-2-3 16,0-5-16,0 2 0,1 0 16,1-1-16,-1-1 0,6 5 0,-1-1 15,-3 0-15,-3 1 0,1 3 16,3 2-16,-2-5 0,-3-3 15,2 0-15,-1 0 0,0-4 16,-2-2-16,6 5 0,1-1 16,-9-7-16,-2-1 0,7 0 15,2-2-15,-5-2 0,1 1 0,0 2 16,-1 1-16,-1 2 16,1 2-16,2-3 0,3-1 0,-4-3 15,-1-1-15,3-1 16,3 1-16,-1 0 0,-1-1 0,-2 0 15,1 0-15,-1-2 0,0-2 0,0-3 16,1-1-16,-3 2 16,-2-1-16,5 1 0,4-1 15,-3-1-15,-4-1 0,0-1 0,-2-1 16,2 0-16,-1 0 0,3-1 16,2-1-16,-3-2 0,-3-2 15,1 0-15,2-1 0,2 2 16,0 0-16,-1-1 0,1 0 15,-1-2-15,1-1 0,0-3 16,1-3-16,-4 2 0,-3 1 0,2-1 16,1 1-16,0 0 15,1 0-15,-2-2 0,0-2 16,-3 1-16,-2 1 0,1-3 0,1-1 16,0 2-16,0 1 0,0-1 15,-1 1-15,-2-2 0,-2-1 16,-1-1-16,0-1 0,-1 1 15,-2 0-15,2-2 0,2-1 16,-2 2-16,-1 2 0,-1-4 16,-1-2-16,-2 3 0,-1 3 0,0-5 15,-1-5-15,0 3 16,-2 1-16,1-2 0,-2-1 16,1 1-16,-2 2 0,0-3 0,1 0 15,-1 2-15,0 1 0,-1-3 16,1 0-16,-2 2 0,-1 2 0,1-1 15,0-1-15,0 1 16,0 2-16,-1 0 0,0-2 16,0 1-16,0 2 0,0-2 15,-1-1-15,0 1 0,-1 1 16,0 5-16,-2 0 0,1 2 0,0 3 16,-1-1-16,1 1 15,-1 0-15,-1-1 0,1 1 0,-2 1 16,0 1-16,-1 0 0,-2 2 15,-2 2-15,3 2 0,1-2 16,-2 0-16,-2 0 0,0 0 16,1 0-16,1 1 0,1 0 15,1 0-15,-1 0 0,0 0 0,1-3 16,-2 1-16,0 0 0,-1 1 16,0-1-16,1 2 0,2 0 15,-1 0-15,0 0 16,1 1-16,1 0 0,-1-1 15,0-1-15,-1-1 0,0 0 16,1 1-16,2 0 0,-1-1 0,1 1 16,-1 0-16,1 0 15,-1 1-15,1-1 0,-1 0 16,1 0-16,-1 1 0,1 1 0,-2-1 16,1 1-16,-1 1 0,0-1 15,1 0-15,0 2 0,1-1 16,-1 1-16,1 0 0,0 1 15,1-1-15,-1 1 0,1 0 16,-1 0-16,0 0 0,1 0 16,0 1-16,1 0 0,0 0 0,1-1 15,-1 2-15,3 0 16,-2-3-16,1 0 0,1 0 0,1 1 16,0-3-16,0-1 0,2-1 15,0 1-15,0 1 0,2-1 16,-1 1-16,-1 1 15,1 0-15</inkml:trace>
  <inkml:trace contextRef="#ctx0" brushRef="#br0" timeOffset="117282.1695">10013 12487 0,'0'0'16,"0"0"-16,0 0 0,0 0 0,-8 18 15,8-18-15,0 0 16,-7 21-16,6-12 0,0 2 16,0 0-16,0 0 0,0 3 0,1 0 15,1 1-15,1 0 0,0-1 16,0-1-16,1-2 0,-2-2 15</inkml:trace>
  <inkml:trace contextRef="#ctx0" brushRef="#br0" timeOffset="117732.5936">10605 14630 0,'0'0'16,"0"0"-16,0 0 0,13 20 15,-7-14-15,1 0 0,1 0 0,1-1 16,-1-1-16,2 1 0,1-3 15,0 1-15,0-2 0,1-2 16,2-2-16,-1-1 0,0-1 0,4-7 16,-1-3-1,-1 0-15,-1 1 0,2-4 16,-2 4-16,-3 2 0</inkml:trace>
  <inkml:trace contextRef="#ctx0" brushRef="#br0" timeOffset="118248.9019">10216 12357 0,'0'0'0,"0"0"16,0 0-16,0 0 15,0 0-15,0 0 0,0 0 16,0 0-16,-20 7 0,20-7 0,0 0 15,0 0-15,0 0 0,-2 24 16,2-24-16,5 22 0,-5-22 16,6 30-16,-1-10 0,0 0 15,2 2-15,0 1 0,-1 2 16,2 3-16,-1-5 0,-2-3 16</inkml:trace>
  <inkml:trace contextRef="#ctx0" brushRef="#br0" timeOffset="119116.6378">12375 15543 0,'0'0'0,"9"1"0,4 0 16,1 0-16,2 0 0,14 1 15,8 0-15,4 1 16,3 0-16,5-2 0,-5-2 0,9-2 16,-1 0-16,-7-3 0,-5-1 15,1-4-15,0-3 16,-2-1-16,-3 0 0,6-6 0,-2-1 16,-6 0-16,-5-1 0,1-2 15,1 0-15,-5 3 0,-2 4 0,1-8 16,3-7-16,-4 3 15,-2 3-15,-1-1 0,-1 0 16,-4 2-16,-4 2 0,0-6 0,2-5 16,-1 3-16,0 2 0,-1-3 15,1-1-15,-5-1 0,-3-1 16,0-2-16,-3-3 0,-1 0 16,-1 1-16,-2-9 0,-1-1 15,-2 13-15,-3 1 0,-3-13 16,-2-5-16,1 6 0,1 4 0,-4-6 15,-5-4-15,5 3 0,3 2 16,-8-25-16,1 5 16,-1 14-16,-2 7 0,2 1 0,0-2 15,0 9-15,0 7 0,0-6 16,-2-5-16,0 10 0,-1 5 16,1-1-16,0-1 0,0 7 15,0 4-15,-2-7 0,0-3 16,8 16-16,-2 1 0,-12-10 15,2-2-15,13 16 0,0 4 0,-2-8 16,0-5-16,-1 3 0,2 0 16,-3 3-16,-2 1 15,4 4-15,0 1 0,3-2 0,1 0 16,3-1-16,1 1 0,3 2 16,2 1-16,-1 1 0</inkml:trace>
  <inkml:trace contextRef="#ctx0" brushRef="#br0" timeOffset="119623.4261">12912 13193 0,'0'0'15,"0"0"-15,0 0 0,0 0 0,0 0 16,0 0-16,0 0 0,0 0 16,0 0-16,14-18 15,-14 18-15,0 0 0</inkml:trace>
  <inkml:trace contextRef="#ctx0" brushRef="#br0" timeOffset="122916.1655">4375 11618 0,'0'0'0,"0"0"15,0 0-15,0 0 0,0 0 0,0 0 16,0 0-16,0 0 16,0 0-16,0 0 0,0 0 15,0 0-15,0 0 0,0 0 0,0 0 16,0 0-16,0 0 0,0 0 15,0 0-15,0 0 16,0 0-16,0 0 0,0 0 0,0 0 16,6-25-16,-6 25 15,0 0-15,0 0 16,0 0-16,10-19 0,-10 19 0,0 0 16,0 0-16,0 0 0,0 0 0,0 0 15,0 0-15,0 0 16,12-23-16,-12 23 0,5-4 15,-5 4-15,4-4 0,-4 4 16,4-5-16,-4 5 0,6-5 0,-5 2 16,2 1-16,-3 2 0,5-3 15,-5 3-15,4-2 16,-4 2-16,6-2 0,-6 2 0,1-6 16,-1 6-16,2-6 0,-2 6 15,3-4-15,-3 4 0,0 0 16,4-6-16,-4 6 0,1-5 15,-1 5-15,2-4 0,-2 4 16,2-4-16,-2 4 0,0 0 16,3-5-16,-3 5 0,0 0 0,0 0 15,1-7-15,-1 7 0,0 0 16,0 0-16,3-7 16,-3 7-16,0 0 0,3-5 0,-3 5 15,0 0-15,3-5 0,-3 5 16,4-5-16,-4 5 0,3-4 0,-3 4 15,2-5-15,-2 5 16,5-6-16,-5 6 0,5-4 16,-5 4-16,0 0 0,4-3 15,-4 3-15,0 0 0,7-2 0,-7 2 16,4-3-16,-4 3 0,0 0 16,0 0-16,8-2 0,-8 2 15,0 0-15,0 0 0,7-2 16,-7 2-16,0 0 0,0 0 15,0 0-15,0 0 0,6 2 0,-6-2 16,0 0-16,0 0 16,0 0-16,0 0 0,8 0 15,-8 0-15,0 0 0,0 0 16,5-3-16,-5 3 0,0 0 0,3-4 16,-3 4-16,0 0 0,5-5 15,-5 5-15,3-4 0,-3 4 16,0 0-16,3-5 0,-3 5 15,3-4-15,-3 4 0,7-4 16,-7 4-16,3-2 0,-3 2 0,0 0 16,0 0-16,7 0 0,-7 0 15,0 0-15,0 0 16,0 0-16,6 2 0,-6-2 0,6 2 16,-6-2-16,0 0 0,3 4 15,-3-4-15,0 0 0,0 0 0,1 5 16,-1-5-16,0 0 15,0 0-15,0 0 0,2 6 16,-2-6-16,0 0 0,0 0 16,2 5-16,-2-5 0,0 0 0,0 0 15,3 4-15,-3-4 0,0 0 16,0 0-16,4-2 16,-4 2-16,0 0 0,0 0 0,0 0 15,0 0-15,7 0 0,-7 0 16,0 0-16,0 0 0,0 0 0,0 0 15,0 0-15,0 0 16,0 0-16,0 0 0,7-3 16,-7 3-16,0 0 0,0 0 15,4-3-15,-4 3 0,0 0 0,0 0 16,0 0-16,0 0 0,0 0 16,0 0-16,0 0 0,0 0 15,0 0-15,7 0 0,-7 0 16,0 0-16,0 0 0,0 0 15,0 0-15,0 0 0,4-4 0,-4 4 16,0 0-16,0 0 0,0 0 16,4-3-16,-4 3 15,0 0-15,7-2 0,-7 2 0,0 0 16,0 0-16,4-2 0,-4 2 16,0 0-16,0 0 0,0 0 15,0 0-15,0 0 0,0 0 16,0 0-16,0 0 0,0 0 15,0 0-15,5-3 0,-5 3 16,0 0-16,0 0 0,0 0 0,0 0 16,6-2-16,-6 2 0,0 0 15,0 0-15,0 0 16,0 0-16,7 0 0,-7 0 0,0 0 16,0 0-16,0 0 0,0 0 15,4-4-15,-4 4 0,0 0 0,0 0 16,0 0-16,4-5 15,-4 5-15,0 0 0,0 0 16,3-5-16,-3 5 0,0 0 16,0 0-16,3-4 0,-3 4 0,0 0 15,0 0-15,5-5 0,-5 5 16,0 0-16,0 0 16,5-5-16,-5 5 0,1-4 0,-1 4 15,0 0-15,0 0 0,0 0 16,0 0-16,7 0 0,-7 0 15,0 0-15,0 0 0,0 0 16,2-4-16,-2 4 0,0 0 16,0 0-16,0 0 0,0 0 15,0 0-15,0 0 0,0 0 0,7 1 16,-7-1-16,0 0 0,0 0 16,0 0-16,5 3 15,-5-3-15,0 0 0,0 0 0,4 4 16,-4-4-16,0 0 0,0 0 15,1 6-15,-1-6 0,0 0 0,0 0 16,2 8-16,-2-8 16,0 0-16,1 7 0,-1-7 15,0 0-15,0 0 0,2 7 16,-2-7-16,0 0 0,0 0 0,6 1 16,-6-1-16,0 0 0,0 0 15,0 0-15,7-1 0,-7 1 16,6-3-16,-6 3 0,3-2 15,-3 2-15,0 0 0,7-1 16,-7 1-16,0 0 0,7-4 0,-7 4 16,0 0-16,6-2 15,-6 2-15,5-2 0,-5 2 16,6-1-16,-6 1 0,7 1 16,-7-1-16,0 0 0,8 1 0,-8-1 15,0 0-15,7-2 0,-7 2 16,0 0-16,0 0 0,7-3 15,-7 3-15,8 0 0,-8 0 16,6 0-16</inkml:trace>
  <inkml:trace contextRef="#ctx0" brushRef="#br0" timeOffset="126103.705">12299 13334 0,'0'0'0,"0"0"15,0 0-15,0 0 0,0 0 0,0 0 16,0 0-16,0 0 15,0 0-15,0 0 0,0 0 16,0 0-16,0 0 0,0 0 16,0 0-16,0 0 0,0 0 0,0 0 15,0 0-15,0 0 0,0 0 16,0 0-16,0 0 16,0 0-16,0 0 0,0 0 0,0 0 15,0 0-15,0 0 0,0 0 16,0 0-16,0 0 0,0 0 15,0 0-15,0 0 16,0 0-16,0 0 0,0 0 0,0 0 16,0 0-16,0 0 0,0 0 15,0 0-15,0 0 0,19-15 0,-19 15 16,0 0-16,0 0 16,0 0-16,0 0 0,0 0 15,0 0-15,0 0 0,0 0 0,0 0 16,0 0-16,24-8 0,-24 8 15,0 0-15,0 0 0,0 0 16,0 0-16,0 0 0,0 0 16,0 0-16,20 15 0,-20-15 0,0 0 15,0 0-15,0 0 0,0 0 16,0 0-16,0 0 0,0 0 16</inkml:trace>
  <inkml:trace contextRef="#ctx0" brushRef="#br0" timeOffset="129649.9976">12511 12582 0,'0'0'0,"-9"-2"15,-3-1-15,-4-2 0,0-1 0,-11-1 16,-4-1 0,-3 3-16,-3-1 0,-12 1 0,0 1 15,0 4-15,2 3 0,-9 6 16,-1 3-16,-7 4 0,4 0 0,-1 4 15,2 3-15,3 2 0,5 1 16,-13 10 0,-2 4-16,-3 8 0,-1 5 15,12-8-15,10-7 0,-21 30 16,9 1-16,15-7 0,9-4 0,4 4 16,1 4-16,5-8 0,3-5 15,3 1-15,2 0 0,10-6 16,3-5-16,2 8 0,1 8 15,5-9-15,4-5 0,9 5 16,7 2-16,-3-4 0,-1-2 0,6 3 16,5 2-16,-1-6 0,-2-4 15,13 9-15,7 7 16,-2-12-16,1-9 0,9-1 16,7 0-16,-6-6 0,-3-4 0,15-9 15,10-3-15,-5-2 0,-3-1 16,13 0-16,11 0 0,-8-3 15,-7 0-15,16-7 0,10-4 16,-14-6-16,-8-4 0,11-4 16,8-3-16,-10-2 0,-8-3 0,4-10 15,3-8-15,-11 3 0,-8 0 16,5-6-16,2-3 16,-11 3-16,-6 2 0,-2-9 0,-2-5 15,-8 9-15,-7 7 0,-4-11 16,-2-5-16,-3-1 0,-2 3 15,-6-12-15,-3-7 0,-8 10 16,-5 7-16,-5-10 0,-1-4 16,-6 10-16,0 8 0,-6-8 15,-3-5-15,-1 10 0,-1 7 0,-13 2 16,-10 0-16,2 8 0,1 5 16,-12-5-16,-10-3 0,6 8 15,5 6-15,-10 1 0,-6 1 16,4 2-16,5 1 0,-7-1 15,-2 0-15,4 3 0,5 4 0,-10-1 16,-5 1-16,7 5 0,5 4 16,-6 5-16,-6 4 15,9 1-15,7 0 0,-9 5 16,-6 5-16,6-1 0,4 1 0,-2 2 16,2 1-16,6 3 0,2 4 15,-9 1-15,-8 4 16,11-3-16,7-2 0,-8 9 15,-5 4-15,2 3 0,1 0 0,9 0 16,6-2-16,0 7 0,1 5 16,3 2-16,0 2 15,9-8-15,3-6 0,5 4 0,1 2 16,3-4-16,4-3 0,10-5 16,6-4-16,2-2 0,2 0 15,7-3-15,5-1 0,1-8 16,0-4-16,-7-3 0,-4-1 0,-3-2 15</inkml:trace>
  <inkml:trace contextRef="#ctx0" brushRef="#br0" timeOffset="130037.487">12445 13797 0,'0'0'0,"0"0"15,0 0-15,0 0 0,-20 13 0,20-13 16,0 0 0,0 0-16,0 0 0,0 0 0,0 0 15,0 0-15,-18 12 0,18-12 0,0 0 16,-9-4-16,7 2 0,0 0 16,0 1-16,-1-1 0,1 0 15,0 1-15,1-1 0,1-2 16,0 2-16,1-4 0,2-2 15,0 2-15,-1 0 0,0 1 16</inkml:trace>
  <inkml:trace contextRef="#ctx0" brushRef="#br0" timeOffset="131982.8289">4696 11663 0,'0'0'0,"0"0"0,0 0 0,0 0 15,0 0-15,-8 19 0,8-19 16,0 0-16,0 0 0,-14 25 15,14-25-15,0 0 0,-7 26 16,6-16-16,1 1 0,0-1 16,-2 0-16,2 0 0,0 0 15,0 0-15,0-1 0,0 0 16,0 1-16,2-1 0,-1-2 0,0 2 16,0-2-16,0 0 0,0-1 15,0-1-15,1 0 0,-2 0 16,1 0-16,2-2 0,-2 0 15,1 1-15,-2 0 0,1 0 16,1-3-16,-2 2 0,4 0 0,-3 0 16,1-1-16,-2-2 15,2 3-15,1 0 0,2 0 16,-2 1-16,0-1 0,1 0 16,-1 0-16,0-1 0,0 1 0,-1-1 15,1 0-15,0 0 0,-3-2 0,1 2 16,-1-2-16,3 2 15,0-1-15,-2 0 0,1 0 16,-2-1-16,0 0 0,7 2 16,-7-2-16,0 0 0,9 2 0,-9-2 15,0 0-15,0 0 0,0 0 16,5 1-16,-5-1 0,0 0 16,0 0-16,0 0 0,0 0 15,0 0-15,0 0 0,0 0 16,0 0-16,0 0 0,0 0 0,0 0 15,0 0-15,0 0 16,0 0-16,0 0 0,0 0 16,0 0-16,0 0 0,0 0 15,0 0-15,0 0 0,4 4 0,-4-4 16,0 0-16,0 0 0,0 0 16,0 0-16,0 0 0,0 0 15,0-5-15,0 5 16,0 0-16,0 0 0,0 0 0,0 0 15,0 0-15,4 3 0,-4-3 16,0 0-16,0 0 0,5 2 16,-5-2-16,0 0 15,0 0-15,0 0 16,0 0-16,5 3 0,-5-3 0,0 0 16,0 0-16,0 0 0,0 0 15,0 0-15,0 0 0,0 0 16,0 0-16,0 0 0,0 0 15,0 0-15,0 0 0,0 0 16,5 5-16,-5-5 0,0 0 0,0 0 16,4 2-16,-4-2 0,0 0 15,0 0-15,0 0 16,0 0-16,6 1 0,-6-1 0,0 0 16,7-1-16,-7 1 0,0 0 15,0 0-15,0 0 0,7 0 16,-7 0-16,0 0 0,0 0 15,0 0-15,0 0 0,0 0 16,0 0-16,0 0 0,0 0 16,0 0-16,0 0 0,0 0 0,0 0 15,0 0-15,0 0 0,0 0 16,0 0-16,0 0 0,0 0 16,0 0-16,0 0 0,0 0 15,0 0-15,0 0 0,0 0 16,6 1-16,-6-1 0,0 0 15,0 0-15,8-2 0,-8 2 16,7-1-16,-7 1 0,6-1 16,-6 1-16,9-3 0,-5 0 15,2-1-15,-2-1 0,4 1 0,0-2 16,2 1-16,-2-2 0,1 2 16,-3 1-16</inkml:trace>
  <inkml:trace contextRef="#ctx0" brushRef="#br0" timeOffset="132366.5827">4725 11900 0,'0'0'0,"-7"7"0,2 4 15,2 0-15,-1 0 0,5 7 16,7 3-16,-1-4 0,-3-2 16,2-3-16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03"/>
    </inkml:context>
    <inkml:brush xml:id="br0">
      <inkml:brushProperty name="width" value="0.06723" units="cm"/>
      <inkml:brushProperty name="height" value="0.06723" units="cm"/>
      <inkml:brushProperty name="color" value="#00BFF3"/>
    </inkml:brush>
  </inkml:definitions>
  <inkml:trace contextRef="#ctx0" brushRef="#br0">57190 19920 327,'-26'-40'8,"9"14"16,10 13 17,10 14 16,6 8 4,2 4-6,1 2-7,3 3-6,1 0-8,0-3-5,-1-3-8,1-2-6,0-2-3,3-1-3,2 1-1,1 0-1,3-1-2,1-2-2,3-3-1,1 0-1,2-3-2,2-1-2,3 0 0,1-1-3,3-3 2,4-2 1,4-3 3,4-3 2,2-2 1,0 0 1,0 1-1,0-1 0,-1 1 1,1 1-1,0 1 1,0 0 0,-3 3-1,-4 1 1,-6 2-2,-4 2 1,-4 3-1,-5 4 0,-4 4 1,-3 4 1,-3 1-1,-3 1 1,-1 0-1,-2 0 1,-1 0 0,3 1 4,2 1 2,1 1 2,3 0 2,1-4-1,3-3-1,2-2-1,-1-3-1,0-1-5,-1 0-4,-1-2-3,2-1-5,5-4-2,5-2-4,5-3-4,3-4 0,2-1 0,2-5 2,2-1 1,-2-2 1,-4 4 1,-6 3 1,-4 3 1,-4 2 2,-1 2 2,-3 3 2,-1 1 3,-1 2 3,-1 4 6,1 2 5,-1 4 5,0 1 3,-1 3 0,-1 2-1,-1 2 1,0-1-2,0-3-3,-1-3-3,1-2-4,5-4-4,12-2-9,12-4-9,12-2-7,3-3-4,-5-2 2,-4-2 3,-6-1 1,-2-1 3,-2 1 4,0 0 2,-1 2 4,-3 2 2,-2 2-2,-3 4 0,-3 3-2,-3 1 4,0 0 5,-1 0 7,-1 0 6,-1 0 4,1 2 0,-1 0 1,1 2 0,-1-1 0,1-1-2,-1 0-1,1-2-1,0 0-2,0 0-3,2 0-1,1 0-4,-1 0-6,-1 0-13,-3 0-12,-1 0-13,-6-1-15,-9-3-19,-8-4-17,-10-2-20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1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35464 58516,'0'15,"0"17,0-1,0-8,0 1,16-1,-1 1,1-24,0 0,7-8,1 0,7-31,0 0,-23 8,0-1,-24 24,0 1,-23-1,0 0,8 8,0 0,15 8,0 0,-7 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67285 9141 999,'-58'-68'0,"10"22"0,10 22 0,10 21 0,6 11-6,4 2-12,5 0-12,3 1-12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09"/>
    </inkml:context>
    <inkml:brush xml:id="br0">
      <inkml:brushProperty name="width" value="0.05698" units="cm"/>
      <inkml:brushProperty name="height" value="0.05698" units="cm"/>
      <inkml:brushProperty name="color" value="#F2395B"/>
    </inkml:brush>
  </inkml:definitions>
  <inkml:trace contextRef="#ctx0" brushRef="#br0">56726 20305 386,'-41'-8'47,"15"-2"-2,13 0-4,14-1-2,7 1-5,2 2-4,0 4-6,1 3-5,2 1-3,2 0 0,1 0 1,3 0 0,1 0-2,-1 0-1,1 0-2,0 0-3,-1 0 0,1 0-2,-1 0 0,1 0-1,0-1 0,1-1-1,1 0 0,1-1 0,2-1 0,1 0 0,2 0-1,3 0 1,-1 0 0,-2 0 0,-1 0-1,-2 0 1,-1 1 1,2 2 0,3 2 1,1 2 1,0 2 0,-1 0-1,-3 1 0,-1 2-1,-2 0 0,-1 0-1,-1-1-1,-1 1 0,0-1-1,1 0-2,1-2-1,1 0-1,2-4-1,1-2-2,3-5 0,1-4-1,2-3 0,3 0 0,1-1 0,2-1-1,0 1 2,-1 3-1,-3 3 1,-2 2 1,-2 5 1,-3 6 2,-3 6 3,-3 5 1,-1 4 2,-1 0 1,1-1 0,0 1 0,-2-2 1,-1 0-1,-3 0 0,-1-2-2,0-2 0,0-3-1,1-3-2,1-2-2,2-3 0,1-2-1,3-2-1,2-2 0,2-4-2,4-4-2,5-5-4,3-5-2,1-1-1,-4 3 0,-2 3 2,-3 3 1,-3 3 1,-3 2 2,-3 4 1,-3 3 2,-2 2 3,0 5 2,-2 4 5,-1 4 2,0 1 3,0-1 1,-1-1 1,1-1 0,0-1 1,2-2-1,0-2-2,1-2 0,2-2-2,1 2-1,3-2-1,2 1-1,1-2-2,4-4-5,3-4-4,3-3-5,2-4 0,0 0 0,2-1 2,1-1 0,0 1 2,-2 2 1,0 4 1,-1 3 0,-2 1 3,0 0 1,-1 0 3,-1 0 1,-1 1 2,-1 0 0,-2 2 1,1 1 0,-2 0 0,1 0-1,-1 0-2,0 0-1,0 0-2,-1 0-2,-1 0-2,-1 0-1,-1-1-2,-3-1-1,-1 0 0,-2-1-1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09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69211 17175 436,'-13'-12'8,"8"8"18,7 8 16,6 8 18,3 3 3,-1 1-12,0 0-11,-2-1-11,0 2-7,2 1-1,0 3-1,1 2-1,0-1-1,-2-2-2,-2-1-1,-2-2-2,-2-1 0,2-1-2,-2 1 0,1 0-1,2-2 0,2-3 0,3-3-1,4-2 1,2-8-2,7-8-3,3-11-2,6-9-3,9-12-4,12-12-9,13-13-8,13-13-8,1-1-7,-9 9-6,-10 11-5,-10 9-6,-8 7-4,-6 6-1,-6 4-2,-5 5-2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12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3822 16214 457,'-23'-1'-1,"-1"-4"-2,1-2-1,-1-3-3,3-2 0,5 2 0,5 1 1,5 1 1,1 0 0,2 2 2,-1 0 1,0 2 2,0 2 10,2 4 19,0 4 19,2 4 19,2 4 4,4 5-11,4 5-11,3 5-11,3 3-8,2 2-3,0 3-5,1 1-3,1 1-3,1 0-3,1 0-3,1 0-3,0 1-2,-1-1-2,-1 0 0,-1 0-2,0-1-1,0-4 0,-1-2 1,1-3-1,0-5 0,1-5 0,1-6 1,1-6 0,3-10 2,5-12 2,4-13 2,6-12 3,7-15 1,10-14-2,10-14-1,9-16-1,11-12-5,10-11-12,11-11-10,12-10-10,-4 6-4,-13 22 3,-15 22 4,-15 23 4,-12 16-7,-9 9-17,-8 8-15,-9 9-17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16"/>
    </inkml:context>
    <inkml:brush xml:id="br0">
      <inkml:brushProperty name="width" value="0.05881" units="cm"/>
      <inkml:brushProperty name="height" value="0.05881" units="cm"/>
      <inkml:brushProperty name="color" value="#F2395B"/>
    </inkml:brush>
  </inkml:definitions>
  <inkml:trace contextRef="#ctx0" brushRef="#br0">83365 25853 374,'-28'-14'25,"5"4"-4,7 4-3,5 4-3,5 3 0,6 0 3,4 2 4,6 0 2,3 0 1,3 0-4,3-2-3,3 0-5,3-1-2,3 0 0,3 0-1,3 0-1,0-1-1,0 0 1,-1-2 1,-1 0-1,0 0 1,1 0 0,1 2 1,1 0 0,0 1-1,0 0-1,0 0 0,1 0-2,-1 1-1,2 0-1,1 2 0,1 0-1,1 0-1,2-2-1,2-2-1,2-2-1,2-2-1,2-2 1,2-1 0,2-3 0,1-1 0,1 1-1,2-1 0,0 0-2,-2 1 2,-4 3 0,-6 1 3,-4 2 1,-6 3 1,-5 4 1,-7 4 0,-5 4 1,-5 1 2,-3 1 1,-3 0 2,-2-1 3,-3 2 2,0 0 2,-2 1 4,0 1 2,4-2-1,9-3-4,11-4-5,9-4-5,6-3-4,1 0-3,0-2-6,2 0-3,0 0-2,0 0 0,0 2 0,0 1 0,0 0 1,-1 0 1,-2 0 0,0 0 1,-2 0 1,-3 1 0,-4 2 1,-2 0 0,-2 0 0,-3 0 1,-1-2 1,-3 0 1,2-1 0,3 2 1,5 0 0,3 2 1,2-1 0,-1 0 0,-2-2-1,0 0 0,0-2 0,-1 0 2,1-2 2,-1 0 3,1-1 0,1 0 0,0 0 0,2 0-1,0 0 0,1-2-3,-1 0-1,0-1-1,0-1-3,-1 2 0,-1 1 0,-1 1-2,-2 0 0,0 0 1,-1 0 0,-1 0 0,-1 1 0,-1 0 2,-1 2 0,-1 0 1,0 1 0,-1 0 1,1 0 0,-1 0 1,0 0 0,-1 0-2,-1 0 0,-1 0-1,0 0-2,0 0-4,-1 0-2,1 0-4,-1 0-4,-1 0-5,-1 0-7,-1 0-6,0 1-2,0 0 0,-1 2-1,1 0 1,2 0 1,5 0 2,5-2 1,5 0 2,3-2 3,0-2 1,2-2 4,1-2 1,-3-1 3,-6 1-1,-5-1 2,-6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16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98069 22935 475,'6'-40'46,"-3"15"5,-2 15 5,-4 15 5,-3 8-2,-7 5-11,-6 3-10,-5 5-10,-6 3-6,-3 2 1,-4 4-1,-4 3 1,-4 2-4,-1 2-4,-2 2-6,-2 2-5,0 2-3,2 2-4,2 2-1,2 2-2,3-1-6,4-2-8,3-4-7,5-2-8,5-6-6,6-6-2,8-7-3,7-7-2,4-5-1,2-4-2,2-5 1,2-2-1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16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97516 23355 496,'-7'-22'24,"2"5"-3,2 3-1,2 4-2,3 7 4,4 8 13,4 9 11,3 10 13,3 3 0,2 2-9,0 1-12,1 1-9,1 4-7,1 6-3,1 8-1,1 6-3,1 5-6,-1 1-10,1 3-10,-1 2-9,1-2-8,1-3-7,1-4-7,1-4-7,-2-5-1,-3-6 4,-4-6 4,-5-6 4,-2-4 2,-2-5 0,-2-3-1,-2-4-1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1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19883 20711 574,'0'-13'0,"2"8"19,0 7 19,2 6 20,-1 5 5,-1 1-11,0 3-10,-1 2-11,-1 3-5,0 6-4,0 7-2,0 5-2,0 2-4,0-2-3,0-2-3,0-1-5,-1 0-3,-1 4-6,0 4-6,-1 4-4,-1-2-3,2-6 2,0-7 1,2-7 2,-1-8-9,0-7-18,-2-8-19,0-8-18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1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19800 21708 680,'14'-29'-1,"-1"7"7,-2 5 8,-2 7 7,-1 2 3,1 2 1,2 1-1,0 0 1,1 2 0,1 0 0,2 2 1,0 0 0,1 1-3,-1-2-3,1 0-6,-1-1-3,1-1-4,2 2-3,0 0-3,1 2-3,-1 0-6,-1 0-6,-2 0-7,-2 0-8,-2-1-8,-1 0-9,-1-2-9,0 0-10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1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20963 20482 544,'-7'-19'8,"2"9"15,2 8 15,2 10 16,1 5 4,0 5-8,0 3-6,0 5-7,-1 1-6,0 1-5,-2-1-3,0 0-5,-1 2-3,0 3-3,0 3-3,1 2-2,-2 4-5,2 2-5,-1 4-7,0 2-7,0 1-5,2-2-8,0-2-6,2-2-7,0-4-1,2-7 5,0-7 4,2-7 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49743 52313,'0'-47,"0"39,0 0,0 31,0 1,0 23,0 0,-8 8,0 0,-8 23,1 0,7 32,0-1,0 32,0 0,0-8,1 0,-1-62,0-1,8-38,0-1,-8-23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2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21807 20527 454,'-8'-14'6,"2"1"13,1 2 11,0 2 13,0 3 3,-2 5-8,-2 2-7,-1 5-7,-2 3-5,0 4-2,0 2-3,1 3-2,0 2-1,0 1 0,2 1-1,1 1 1,1 1-1,2-1-1,2 1-2,2-1-2,1 2 0,0 1-1,0 3 0,0 1-1,2-1 0,4-5-3,4-5-1,3-5-2,2-3-3,-1-2-2,0-3-3,-2-1-3,1-2-2,3-4-2,3-2-3,4-3-2,0-5 0,1-6 2,-1-6 1,1-5 2,-1-5 0,1-2-2,-1-4-1,1-3-2,-2 0 1,0 0 1,-1 2 2,0 0 1,-3 2 3,-3 3 1,-3 4 1,-2 2 3,-3 3 3,-1 5 6,-1 3 4,0 5 6,-2 1 5,0 2 6,-2 1 5,0 0 7,-2 6 6,0 8 8,-2 9 8,0 10 7,0 2 0,0 0-10,2-1-9,0-1-9,1 0-7,0-1-3,0 1-5,0-1-3,1 3-7,4 3-11,2 4-9,4 5-11,0 1-4,-1 0-1,-1 0 1,0 0-1,-1 3-2,0 6-2,-1 6-2,1 6-4,-1-4-3,0-12-6,-2-13-5,0-13-4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3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19675 25200 583,'-9'16'32,"0"1"-1,-2 1 0,1 1 0,-3 3 0,0 3 0,-1 5 0,-1 3-1,-2 2-1,0 1-4,-1-1-3,-1 0-4,-1 1-3,1 1-3,-1 0-2,1 2-3,0 0-1,1 0 1,0 0 0,2 1 0,2-4-4,3-4-8,3-5-9,2-5-9,5-10-10,6-16-12,6-16-11,6-15-13,0-5 0,-1 7 15,-4 7 12,-3 8 14,-1 2 8,-2 2 1,-1 1 1,0 1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4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19911 25308 433,'8'-21'2,"-2"5"5,-1 5 5,0 4 4,0 6 5,2 6 5,1 6 7,3 6 5,0 2-1,-2 1-4,-2-1-6,-2 1-6,-2 1-4,1 3-1,0 3-3,0 3-2,-1 1-2,0 2-2,-2 1-1,0 1-3,-2-1-1,0 0-1,-2-1-3,0-1-1,-1-3-2,0-3-1,0-5-2,1-3-1,-3-6-6,-4-5-9,-4-6-10,-3-6-10,-4-5-1,0-5 6,-1-5 7,-1-5 7,1-2 5,1 3 3,3 1 4,1 3 4,2 2 4,2 3 4,3 2 6,1 4 3,4 1 8,6 1 9,6-1 9,6 0 9,5-1 0,5-2-11,5-2-11,5-1-11,1-2-8,0 1-6,-1-1-5,-1 0-7,-2 2-3,0 1-4,-1 2-3,-1 2-2,-1 2-1,-3-1 3,-1 0 1,-3 0 3,-2 0 2,-2-2 3,-4 0 1,-3-1 4,-1-3 1,0-3 3,0-5 2,0-3 2,-1-2 4,-1 1 2,-1 1 4,0 1 4,-1 1 1,0 3 2,0 1 2,0 3 0,-1 3 9,-3 6 12,0 6 14,-3 6 13,-2 6 1,0 5-11,-2 7-10,0 5-12,-1 5-7,-2 5-2,0 3-3,-1 4-2,0 0-3,0-4-2,2-4-2,1-4-2,0 1-2,2 3 1,1 4 0,0 4 1,2-1-1,2-6-2,2-6-2,2-5-2,3-6-6,2-5-12,3-5-12,3-4-11,4-7-7,4-6 1,3-8 0,5-6 0,1-6 2,2-5 4,1-4 3,1-6 4,-1-1 4,-2 2 4,-1 2 3,-3 2 4,-3 3 6,-5 5 7,-5 5 6,-4 5 8,-7 4 10,-5 2 11,-6 4 13,-5 3 12,-4 4 3,1 6-7,-1 5-7,0 7-6,1 3-6,1 1-2,1 1-3,0 1-3,2 1-4,3-1-1,1 1-4,2-1-3,2 1-2,0 1-2,2 1-1,0 1-3,2 0 0,0-1 0,2-1-1,0-1 0,2-2 0,2-3 0,1-3 0,3-3 0,2-3-9,0-4-16,1-4-15,1-4-16,2-6-6,3-6 7,3-7 5,3-7 6,1-4 4,-1-4 3,-1-3 1,-1-2 3,-1-3 2,-3-1 4,-1 0 3,-2-1 4,-3 1 4,-3 5 5,-3 6 5,-2 4 5,-3 4 1,-1 3-1,0 3-2,-1 3-2,-2 2 7,-1 4 13,0 3 13,-1 3 15,-1 3 7,2 6 1,0 4 2,2 5 0,-1 5-4,0 3-10,-2 5-11,0 3-11,0 2-6,0 1-3,2-1-2,0 0-4,1 2-4,0 1-4,0 2-6,0 2-4,0 1-5,0-2-5,0 0-6,0-1-5,1-3-1,0-6 2,2-3 2,0-6 3,2-4-4,0-1-7,1-2-10,2-2-8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5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23846 26390 532,'6'-8'0,"-1"0"0,-2 1 0,-2-1 0,1 0 0,2 0 0,3 0 0,4 0 0,0 2 7,-1 2 16,0 4 15,-2 3 15,-1 2 3,-2 5-8,-3 4-10,0 4-9,-4 2-7,0 2-9,-3 3-6,-2 2-8,-1-2-4,2-2 0,1-3-2,0-2 1,2-3-1,1-1 2,0-1 0,2 0 2,1-3 1,3-1 1,4-2 1,2-2 1,4-2 3,4-1 3,3 0 4,5-1 3,0-1 3,0 2-2,-1 0 1,0 2-2,-4 2 0,-1 7-2,-4 5-2,-3 7-1,-3 5-1,-4 5-1,-4 4-1,-4 6 0,-5 2-1,-4 0-2,-5 0-2,-5 0-1,-3-1-3,-1 0-5,-1-2-5,-1 0-5,-1 1-2,-1 2-1,-1 3 0,-1 4 0,2-4-2,5-10-5,5-10-4,5-9-4,2-5-5,1-1-4,-1 1-4,0 0-3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9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30865 26001 548,'-9'11'79,"-4"7"-18,-2 7-19,-3 7-17,-2 4-11,-1 4-2,-1 2-2,-1 4-3,0 1-2,1 0 0,1 0-2,1 0 0,2-2-1,2-6 0,4-4 1,3-5 0,3-8-7,4-9-13,4-10-13,4-10-13,4-11-5,3-11 5,5-12 5,4-12 4,1-4 4,1 5 6,-1 2 3,1 6 5,-2 3 4,-1 7 4,-3 6 3,-1 5 3,-2 5 4,-3 1 5,-1 2 3,-2 3 5,-2 1 3,0 2 2,-2 2 1,0 2 2,-1 2 0,1 1 1,2 0 0,0 2-1,1 0 1,0 2-2,0 0-1,0 1-1,0 2 0,1 2 0,1 2 1,2 2-1,-1 2 0,-1 5-1,-1 3-1,0 5-2,-1 1 0,0 1-2,-1-1-1,1 1-1,0-2-2,-2 0 0,-1-1-2,0-1-1,-1-1-1,0-3-3,-1-1-2,2-2-3,0-5-2,5-7-1,4-6-3,4-7-1,0-7 0,1-6 2,-2-5 3,-1-6 2,0-4 1,-1 1 1,1 0 1,0 0 0,0-1 1,-1 1-1,1 0 1,0 0-1,-1 1 0,-1 3 0,-1 3-1,-1 3-1,-1 3-4,-2 3-6,-2 3-6,-2 3-8,-2 4-8,-1 6-13,0 6-12,-1 6-12,-1 2 0,0-1 13,0 0 13,0-2 12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29"/>
    </inkml:context>
    <inkml:brush xml:id="br0">
      <inkml:brushProperty name="width" value="0.05207" units="cm"/>
      <inkml:brushProperty name="height" value="0.05207" units="cm"/>
      <inkml:brushProperty name="color" value="#F2395B"/>
    </inkml:brush>
  </inkml:definitions>
  <inkml:trace contextRef="#ctx0" brushRef="#br0">33943 25575 422,'-14'-15'92,"1"4"-23,2 3-24,2 2-23,0 2-12,-1 1-1,-3-2-1,-2 2 0,0 1-1,-1 4 0,0 3 1,1 5-1,-2 4 1,0 4 0,-1 3 0,-1 5 1,0 1-1,3 1-1,1-1 0,3 0 0,1 0-2,2-3-1,2-1-2,2-3-1,4-1-2,6-2-1,6-3-1,6-1-2,3-3-1,1-4-1,1-4 0,1-4-2,1-4-2,1-4-2,1-4-3,1-3-2,-1-4-2,0 0-1,-1-1-1,-1 0-1,-1-3 1,-3-1 1,-1-3 2,-2-1 2,-2-3 3,1-3 1,0-3 2,-1-2 2,1-3 3,0 0 0,-1-2 3,1 0 1,-2 2 4,-3 7 4,-2 8 3,-4 6 6,-1 9 7,0 12 12,0 12 12,0 11 12,-1 8 1,-1 1-9,0 2-10,-1 3-9,-2-1-5,-1 0-5,0-1-2,-1-1-3,-1-1-3,0-2 0,0 0-1,0-1-1,1 0-1,0-1-1,2 1-1,0-1-2,1 0-4,0-1-6,0-1-8,0-1-7,1-2-2,0-3 2,2-3 3,0-3 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2:30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35434 26431 516,'1'-13'4,"1"3"7,3 4 7,2 4 8,1 2 3,0 0-4,0 0-2,0 0-3,0 0-2,3 2 0,2 0-2,2 2 1,-1 1-2,-1 3-1,-2 4-2,-2 2-2,-3 3-2,-3 3-3,-2 3-4,-4 3-3,-2 2-1,-5 1-1,-4 1-1,-4 1-1,-1-1 0,1-2-2,1-1 0,1-3-3,2-2 3,2-4 3,4-5 5,3-3 4,3-1 5,6 3 6,4 4 6,5 2 5,3 0 1,1-1-4,2-2-5,0-2-4,-1-1-2,-1 1-2,-2 1 0,-3 1-1,-1 2 0,-2 3-1,-2 4 0,-2 2 0,-3 3-1,-4 4-1,-4 4 0,-4 5 0,-5 5-3,-7 11-2,-7 10-5,-7 9-2,-4 9-8,-4 8-9,-3 8-11,-2 8-10,2-7-9,8-20-6,8-21-8,7-20-7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1"/>
    </inkml:context>
    <inkml:brush xml:id="br0">
      <inkml:brushProperty name="width" value="0.02492" units="cm"/>
      <inkml:brushProperty name="height" value="0.02492" units="cm"/>
      <inkml:brushProperty name="color" value="#F2395B"/>
    </inkml:brush>
  </inkml:definitions>
  <inkml:trace contextRef="#ctx0" brushRef="#br0">82201 31963 588,'-9'0'0,"-2"0"0,-2 0 0,-1 0 0,-1 0 0,4 0 2,3 0 0,3 0 1,0 0 2,0 0 0,-2 0 3,0 0 1,3 0 4,8 0 7,8 0 5,7 0 6,6 0 2,1 0-5,3 0-4,1 0-4,1 0-4,-1 0 1,-1 0-2,-1 0-1,1-2 0,2 0-1,4-3 0,3-2 0,2-1-1,2 2-2,2 1-1,2 1-1,1-1-2,-2 2-1,0-1-1,-1 0-1,0 0-2,2 2 0,2 0-1,2 2-1,0 0 0,-1 2-1,0 0-1,-1 2 0,-1 0-1,0 0 1,0-1 2,0 2-1,-1-2 2,0 1 0,-2 0 0,0 0 1,-1-1 1,0 0 0,0-2 0,0 0 0,1-1 1,1 0-1,0 0 1,2 0-1,0 0 0,0 0 0,0 0-1,0 0 1,1 0 0,2 0-1,2 0-1,2 0 0,1 0 0,-1 0-2,1 0 0,0 0-1,-1 0-1,0 0-1,-2 0-1,0 0 0,-3 0-1,-4 0 2,-4 0 0,-4 0 2,-3 0-1,-1 2 0,-3 0-2,-1 2 0,-3-1-1,0-1 0,-1 0 0,-1-1 0,-1-1-1,-3 0-2,-1 0-3,-2 0-2,-2 0-3,-1 0-3,-1 0-2,0 0-4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2"/>
    </inkml:context>
    <inkml:brush xml:id="br0">
      <inkml:brushProperty name="width" value="0.02694" units="cm"/>
      <inkml:brushProperty name="height" value="0.02694" units="cm"/>
      <inkml:brushProperty name="color" value="#F2395B"/>
    </inkml:brush>
  </inkml:definitions>
  <inkml:trace contextRef="#ctx0" brushRef="#br0">81794 27868 544,'7'-11'2,"1"-5"3,0-7 3,0-5 4,-1 1 3,-1 11 1,0 9 4,-2 10 1,-2 8 4,-6 5 4,-4 7 6,-5 5 3,-3 4 2,-2-1-6,0 0-3,-1 1-5,-1-2-5,-1 0-3,-1-1-6,-1-1-4,0 0-1,-1 1 0,1 0 2,-1 2 1,1-1-3,1-1-9,1-3-7,1-1-8,2-3-6,2-1-3,4-3-4,3-1-3,3-6-5,4-10-9,4-10-7,4-10-8,1-3 1,-1 3 11,0 3 11,-2 3 11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2"/>
    </inkml:context>
    <inkml:brush xml:id="br0">
      <inkml:brushProperty name="width" value="0.02663" units="cm"/>
      <inkml:brushProperty name="height" value="0.02663" units="cm"/>
      <inkml:brushProperty name="color" value="#F2395B"/>
    </inkml:brush>
  </inkml:definitions>
  <inkml:trace contextRef="#ctx0" brushRef="#br0">81653 28035 550,'-2'-35'2,"0"7"3,-3 9 4,-2 7 4,1 8 7,6 8 13,4 8 12,6 7 13,2 5 1,1 1-9,1 1-8,2 1-10,0 1-6,1 1-5,1 1-5,1 1-4,1 0-5,1 0-9,1 0-8,2 1-7,-1-1-6,1 2-3,-1 1-4,1 1-2,-3-3 0,-3-6 6,-5-5 6,-3-6 5,-2-4-4,0 1-13,0 0-13,0 0-14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1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49600 52610,'0'-16,"0"0,0 1,16-9,-1 1,24 15,1 0,7 8,-1 0,1 23,0 1,-15 15,-1 0,-23-7,0-1,-8 16,0 0,-39 8,-1-1,-14 25,-1-1,0-23,0 0,40-40,-1 1,0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8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94690 31655 552,'-27'-13'5,"11"6"17,9 6 15,10 6 17,5 3 5,2 0-3,0-1-5,1 1-3,1-1-7,-1-2-8,1-3-8,0 0-8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9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92391 30894 502,'5'-18'11,"-4"10"21,-6 11 22,-4 12 21,-4 5 4,-3 3-16,-3 1-15,-3 3-15,-2-1-10,1 0-5,-1-1-3,1 0-5,-2-1-2,-3 2 0,-3 3 0,-3 1 1,1 0-6,4-1-8,3-3-9,5-1-10,3-3-7,2-1-3,4-3-5,3-1-4,3-4-4,6-5-7,4-4-5,6-6-6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09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92372 30927 503,'-19'-10'27,"7"10"17,8 12 18,8 10 16,6 4 2,4 0-18,3 0-15,5-2-17,2-1-9,1 3-4,1 0-3,1 0-4,0 3-6,0 1-6,1 2-8,-1 3-8,-1 0-8,-3 0-10,-3 0-9,-2 1-10,-4-4-6,-3-6 1,-3-5-1,-2-6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15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75629 32661 646,'-8'-13'28,"0"8"7,0 7 8,0 6 7,1 4-2,-1 1-10,0 2-9,0 0-11,0 1-5,0 1-2,1 1-1,-1 1-1,0 1-2,0 0-2,0-1-2,0 1-2,1-1-1,-1 1 0,0-1 0,0 1-1,1-1 1,0-3 1,2-1 0,1-2 2,-1-2-2,0 1-1,-2 0-1,0 0-2,-1-1-1,1 1 0,-1 0-1,0 0-1,-1 0 0,0 1-1,-1 1-1,-1 2-1,0-2-1,0-1-2,2-3-2,1 0-1,1-3-1,2 1-1,2 0-2,2 0 0,3-4-5,4-8-11,4-8-9,3-7-10,1-3 0,-2 4 13,-4 5 12,-3 3 11,0 2 7,0 0 3,1 0 2,2 1 2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15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76100 32871 570,'7'-15'-2,"-1"2"-2,0 3-4,-2 1-3,0 1 2,0 2 7,0 1 5,0 0 8,0 3 7,0 2 8,0 4 7,0 2 9,0 3 1,0 2-7,-1 1-6,1 3-7,0 1-4,0 0-3,0-1-3,0 1-2,-1 0-2,0 1 0,-2 1 0,0 1 1,-1 1-1,0 0 0,0-1-2,0 1-1,0-1-1,2-1 1,0-1-1,2-1 0,-1-1-1,-1-1-1,0 0 0,-1-2-1,1-3-1,5-6 0,6-6-1,4-6 0,2-4 1,-1-3 2,-1-3 1,-1-3 3,0-2 0,-1 1-1,1-1-2,0 1-1,-1-2-1,1 0-1,0-1 0,-1 0-2,0-1 0,-2 1-2,-3 1-3,-1 1-1,-1 2 0,0 2 1,0 5 1,0 1 2,-1 2-4,-1 1-8,0-1-9,-2 0-8,1 1-9,0 3-10,1 1-10,2 2-10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1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77538 33235 597,'14'-8'0,"-1"0"0,-2 1 0,-2-1 0,-1 0 5,0 0 11,0 0 11,-1 0 10,1 0 4,-2-2-6,-1 0-4,0-1-6,-2-1-3,0 1-4,-2-1-3,0 0-3,-1 0-3,0-2-4,0 0-3,0-1-3,-2 2-2,-2 3 2,-4 4 0,-2 4 1,-2 3 1,-1 4 1,-2 2 2,0 4 0,0 1 1,-1 1 0,0 1-1,1 1 0,-1 1 1,0 2 0,1 0 1,-1 1 1,1 0-1,3-1 0,1-1 0,2-1-1,2 0 0,0 0-1,2-1-1,1 1-1,3-2-3,7-3-6,7-2-6,8-4-5,3-4-4,1-4 0,1-5 0,1-5 0,-2-2 0,-3 2 3,-5 2 3,-3 3 2,-3 0 2,-1 2-2,0 1 0,-2 0-2,-1 4 10,0 4 18,-2 5 19,0 6 19,-2 1 5,-1-1-9,0-1-9,-2 0-10,1-2-10,0 1-12,2 0-14,0 0-12,2-2-14,0 1-13,1-2-14,2 0-14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16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78800 32857 464,'21'-28'3,"-3"7"3,-4 7 4,-4 7 5,-2 4 3,-1 2 1,1 2 2,0 2 1,-1 2-1,0 3-2,-2 4-4,0 2-3,-2 2-3,-1 1 0,0 1-2,-2 2-1,-1-2-1,-2 0-2,-2 0 0,-1-2-2,-2-2 0,2-1 1,1-2-1,0-2 1,4-3 0,4-2 1,5-4 0,6-2 1,3-5-3,3-4-6,3-5-5,3-5-7,1-2-2,1-1 0,-1 1 0,1-1 1,-2 1 0,-2-1 2,-1 1 2,-2-1 2,-3 1 2,-1 1 2,-2 1 1,-3 1 3,-1 2 2,0 2 4,-2 4 4,0 3 2,-3 3 9,-1 6 13,-2 4 11,-2 6 14,-1 3 1,-2 3-8,0 3-8,-2 3-10,0 2-5,-2 1-3,0 1-2,-1 1-3,0-1-2,2-3-2,2-3 0,2-3-2,1-1-2,0 0-3,0-1-1,0 1-4,2-1-1,4-1-4,4-1-3,4 0-2,2-5-2,1-8 2,1-8 2,1-8 1,1-4-1,-1-3-2,1-1-2,-1-3-4,0-1 1,-1-1 2,0-1 3,-2 0 1,-2-2 3,-1-1 1,-2-1 1,-2 0 2,-2 0 1,-1 3-1,0 3 0,-2 3-1,-1 3 1,-4 3-2,-2 3 0,-3 3-1,-4 2-2,-4 4-5,-4 2-5,-3 4-4,-3 2-4,1 4-4,-1 2-4,1 4-4,1 0 1,5 1 5,3 0 5,4 0 6,2-2 0,1 1-4,-1-2-4,0 0-4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17"/>
    </inkml:context>
    <inkml:brush xml:id="br0">
      <inkml:brushProperty name="width" value="0.05348" units="cm"/>
      <inkml:brushProperty name="height" value="0.05348" units="cm"/>
      <inkml:brushProperty name="color" value="#F2395B"/>
    </inkml:brush>
  </inkml:definitions>
  <inkml:trace contextRef="#ctx0" brushRef="#br0">82100 33131 411,'1'-13'4,"4"3"8,2 4 8,4 4 8,2 2 3,3 0-1,3 0-3,3 0-2,1 0-2,1 2-1,-1 0-2,1 2-3,-3 1 0,-3 1-1,-4 3-1,-4 2 0,-4 1-1,-1 1-1,-2 2-1,-2 0-2,-3 1-2,-4 1 0,-4 1-2,-3 1-1,-4 1-3,-1 1-2,-3 1-4,-1 1-2,-2-1-2,3-2 1,0-5 1,0-1-1,3-2 2,3-1 1,3 1 2,3 0 1,3-1 5,6-1 9,4 0 9,6-2 9,5-3 2,6-4-4,8-6-4,7-4-4,2-3-3,-1 1-2,-3-1-3,-2 0-3,1 0-6,1 1-11,2-1-9,2 0-9,0 2-9,-3 2-6,-4 4-5,-2 3-7,-3 1 2,-5 0 7,-3 0 7,-4 0 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28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90854 40866 558,'-2'-12'47,"-2"8"-2,-4 8 0,-2 8-2,-3 4-4,-1 3-6,-3 1-6,-2 3-6,-2 3-4,-5 6 2,-3 7 0,-4 5 0,-3 2-1,-1-2-2,-1-2-3,0-2-3,-2-1-3,-1 0-4,-1 0-3,0 1-4,2-3-1,5-2 3,7-3 2,6-3 2,4-3-6,4-2-17,4-1-17,5-2-16,3-5-6,5-3 2,6-6 3,4-4 3,2-5 5,-3-2 6,-1-4 6,-2-2 7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28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90561 41098 568,'-14'-29'12,"3"5"2,3 5 1,2 5 2,5 8 5,6 12 8,6 12 7,6 11 9,3 8 1,1 4-6,0 4-4,3 4-6,0 3-5,2 2-4,3 2-5,1 2-4,2 3-8,-1 5-12,0 5-12,0 5-11,-2-5-12,-7-15-14,-5-14-13,-6-15-13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2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51570 54066,'-16'-16,"8"16,0 0,-7 0,-1 0,8 0,0 0,-23 23,-1 1,9 15,-1 0,9 24,-1-1,16-7,0 0,16-8,-1 0,17-32,-1 1,-7-16,-1 0,-15 8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7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14244 49159 467,'-1'-14'101,"-1"1"-21,0 2-23,-1 2-23,-1 0-10,0-1-2,0-3-1,0-2-1,0 0-2,0 1-4,0 1-3,0 1-5,0-1-2,1-2-3,-1-2-2,0-1-2,-1-2-1,0 1 2,-1-1 1,-2 1 1,1 0-1,0 2-3,2 3-4,1 1-4,-1 1 0,-2 1 3,-2-1 2,-2 0 3,0 0 3,-1 1 0,0-1 2,0 0 1,0 1 0,1 2 0,-1 2 0,0 3 0,0 0 0,-1 0 1,-1 0 2,-2 0 1,0 1 0,-1 2 1,-1 2-1,-1 2 1,-2 2-2,-1 2 0,-3 1-1,-1 3 0,-1 3-1,1 4 1,1 3 0,1 5 1,1 2 0,1 0 0,1 2-1,1 1-1,0 0 1,1 1 0,-1-1 1,0 0 1,1 1-1,1 1 1,1 1-1,1 0 0,0 2 0,2-1 0,1 0 0,1 0 0,1 0 0,2-1-1,2-1 0,3-2-2,-1 1 0,2 1 0,-1 1 0,0 1 0,0-1-1,2 0 0,0-1 0,2-1-2,1-1 1,2 0-2,2 1 0,2-1-1,1-1 0,3-2-1,2-1 0,2-3-1,1-1-2,1-3-1,1-1-2,1-2-2,2-3-2,3-3-4,3-3-4,3-2-3,5-3-3,6-2-2,8-2-4,6-2-2,1-2-1,-8-2 4,-6-2 3,-7-1 2,-6-1 0,-3 2-3,-5 2-4,-3 2-3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8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16528 50939 442,'6'-6'2,"-1"6"15,-2 4 14,-2 6 16,-3 3 2,-4 3-10,-4 3-9,-3 3-9,-3 2-7,-2 1-2,0 1-3,-1 1-3,1 1-1,1 1 0,2 1 0,3 1 0,1-2-2,0-2-5,2-3-3,1-2-6,3-9-5,8-11-10,6-12-8,7-11-9,4-7 0,-1-1 7,1-1 7,-1-1 8,0 1 5,-2 3 6,-3 4 5,-1 2 6,-2 2 4,-1 4 4,0 3 4,-2 3 5,-1 3 3,0 6 3,-2 4 4,0 6 4,-2 3 0,-1 3 0,0 3-1,-1 3-1,-1 1-2,1-1-5,2-1-5,0-1-4,1-1-3,-2-1-1,0-1-1,-2 0-1,3-6-6,8-9-10,6-8-9,7-9-10,2-6-5,-3-1 3,-3-3 2,-3-1 2,-2-1 3,-1 3 3,0 1 2,-2 3 3,-1 2 3,-1 2-1,0 4 1,-2 3 1,-1 4 9,0 8 18,-2 6 19,0 8 17,-2 3 3,-1 1-12,0 1-14,-1 1-12,-3 1-8,-1 1-2,-2 1-2,-1 1-2,-2-2-3,2-3-4,1-5-4,0-3-5,3-8-6,4-8-12,4-11-9,4-9-12,2-4 1,0 5 11,-1 3 11,1 4 11,-1 3 9,-1 2 5,0 3 5,-2 1 5,0 1 3,0 2-1,0 0 0,-1 2-1,1 0-4,0 0-6,0 0-7,0 0-6,-1-1-5,-1-2-1,0-2-3,-2-2-2,0-3 0,0-5 3,0-5 2,0-5 3,-1-2 3,0 1 4,-2 1 3,0 1 3,-1 2 2,2 1 2,0 2 2,2 3 1,-1 0 3,1 2 6,0 1 5,0 1 5,0 1 4,0 2 2,0 2 3,0 3 3,-1 2 5,-2 5 8,-2 6 6,-2 4 8,-1 5 0,2 3-9,0 5-9,2 3-9,-1 4-6,-2 2-3,-2 4-4,-2 3-4,1 4-4,1 6-6,2 5-5,2 7-6,1 2-8,0-3-9,0-1-9,0-2-11,0-2-6,0 1-4,0 0-4,0 0-4,0-6 0,0-10 5,0-12 5,0-9 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9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18966 51877 677,'15'-6'42,"-1"2"-4,-1 4-5,-1 3-4,-2 1-5,-2 1-7,-4 1-5,-2 2-6,-3 1-4,0 3-2,-2 4-1,0 2-1,-2-1-1,0-1 0,-1-4 0,-2-3 1,3-1 1,3-2 3,4-1 3,3 0 3,4-2 2,0-1 1,1 0-1,2-1 1,-2 0 1,-1 1 1,-2 3 1,-2 2 2,-3 2-3,-4 2-6,-4 1-4,-4 3-7,-3 1-4,-1-1-2,-3 1-4,-1 0-2,0-2-4,2-3-4,4-3-3,3-2-4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9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20000 51800 677,'28'22'119,"-7"-3"-28,-7-3-29,-7-2-30,-3-3-18,0 1-10,0 0-7,0 0-10,0-2-8,0 1-7,0-2-8,0 0-7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20833 51490 541,'-6'-5'99,"4"8"-16,4 6-15,4 7-16,1 5-11,-2 1-5,-3 3-8,0 1-5,-3 1-6,-1 1-8,0-1-6,-1 1-8,-1-2-9,2-2-13,0-1-13,2-2-12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9"/>
    </inkml:context>
    <inkml:brush xml:id="br0">
      <inkml:brushProperty name="width" value="0.0317" units="cm"/>
      <inkml:brushProperty name="height" value="0.0317" units="cm"/>
      <inkml:brushProperty name="color" value="#F2395B"/>
    </inkml:brush>
  </inkml:definitions>
  <inkml:trace contextRef="#ctx0" brushRef="#br0">20900 51963 694,'0'-15'5,"2"4"13,0 3 12,2 3 11,0 0 3,2 2-4,0-1-6,1 0-6,1 0-4,0 2-5,0 0-5,0 2-6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49"/>
    </inkml:context>
    <inkml:brush xml:id="br0">
      <inkml:brushProperty name="width" value="0.05052" units="cm"/>
      <inkml:brushProperty name="height" value="0.05052" units="cm"/>
      <inkml:brushProperty name="color" value="#F2395B"/>
    </inkml:brush>
  </inkml:definitions>
  <inkml:trace contextRef="#ctx0" brushRef="#br0">21349 51082 435,'0'-19'29,"0"9"15,0 8 14,0 10 14,0 5 1,0 3-12,0 3-14,0 3-12,0 2-7,0 3-2,0 1-1,0 2-3,0 2-3,0 1-5,0 1-6,0 1-4,0 0-8,0 0-8,0 0-9,0 0-9,-1-1-9,-1-5-9,0-4-9,-1-3-10,-1-4-2,0-3 5,0-3 6,0-2 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0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21600 51791 459,'8'-9'4,"0"-2"11,0-2 8,-1-1 10,1 0 5,0 2 0,0 4 1,0 3 0,-1 4-3,-1 6-4,0 5-6,-2 7-5,0 3-6,0 1-5,0 1-6,0 1-5,-1 0-2,-2-1 1,-2-1 2,-2 0 1,1-5-6,4-3-13,4-6-12,4-4-14,2-6-3,1-6 6,1-6 8,1-5 5,1-3 6,0 1 1,-1 1 3,1 1 1,-1 2 6,-3 4 6,-1 4 7,-2 5 7,-2 2 12,-2 3 15,-2 4 15,-2 2 17,-1 3 0,0 0-11,0 1-12,0 2-13,0-1-7,0 1-3,0 0-4,0 0-2,1-1-4,2 1-1,2 0-2,2 0-2,1-2-4,1 1-4,1-2-5,2 0-4,-1-3-5,1-3-4,0-2-3,0-4-4,-1-3-1,1-5 4,0-5 3,0-5 2,-1-4 3,-1-1 2,0-3 2,-2-1 1,-1 1 4,-2 5 5,-3 5 6,0 5 6,-4 3 2,-2 2-1,-4 2-2,-2 3-1,-4 3-5,-3 7-9,-5 7-7,-3 8-9,0 1-2,5-3 3,4-3 3,6-3 5,2-1-7,-2 0-13,0-1-15,-1 1-14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2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12184 53529 503,'-15'0'5,"2"0"10,3 0 10,1 0 11,3-1 5,6-1 4,4 0 2,6-1 2,2-1-2,3 0-6,2 0-8,2 0-7,0 0-5,1-2-4,-1 0-3,1-1-4,0 0-2,1 2-2,1 2-1,1 2-2,-1 1-1,-1 0-1,-2 0-3,-2 0 0,-1 0-2,1 0 1,1 0-1,1 0 0,1 0 0,3 2 0,2 0 1,1 2-1,2-1 2,3-2-1,1-2 2,3-2 0,1-1 0,2 0 0,2 0-1,2 0-1,1 0 0,-2 0 0,0 0 1,-1 1-1,-2-1 0,-4 0 0,-2 0-2,-3 0-1,-1 1 0,-1 0 1,0 1 0,1 2 1,-1 0 0,1 2-1,-1 1-1,1 0-2,-1 0 1,1 0 0,-1-2 1,1 0 0,-1-2 0,2 0 1,1-2 0,1 0 1,1 0 0,3 0 1,1 1 1,2 2 1,1 0 0,-2 0 0,0 0 0,-1 0 0,-1 0 0,1 0 0,-1 0-1,0 0 1,0 0-1,-1 0 0,-1 0 1,-1 0-1,-2-1 1,0 0 1,-1-2 0,-1 0 0,0-1 1,3-2 0,1 0 0,3-1-1,0-1 1,0 0 0,0 0-1,1 1 0,-1-1 0,0 2 1,0 0-1,1 2 1,-2 0 0,-2 0 0,-1 0 1,-3 0-1,-1 1 0,1 0 0,-1 2 0,1 1 0,0-1-1,3-1 0,1 0 1,2-1-1,1-1 0,1 0 0,-1 0 1,0 0-1,1 0 1,1 0-2,1 0 0,0 0-1,2 0 0,-1-2-2,0 0-1,0-1 0,0-1-1,-2 2 1,0 1 0,-1 0 2,-1 2-1,1 1-2,-1 0-1,0 2-1,-1-1 0,-1-1 0,-3 0 1,-1-1 2,-4-1-1,-1 2 1,-4 0 0,-3 2-1,-2 0 0,-1 0-4,-1 0-2,0 0-2,-1 0-4,1 0-3,1 0-4,2 0-3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4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15707 55057 583,'0'-16'4,"0"0"7,0 1 9,0-1 8,0 1 3,-2 1 0,-1 0 1,0 2-1,-2 1-2,-3 2-7,-4 3-6,-2 1-6,-1 1-4,-1 2 0,0 0-1,1 2-1,-1 1-1,0 2 1,1 2 0,-1 2 1,0 2-1,1 3 0,-1 3 1,0 3 0,1 3-1,-1 1 1,0 3-1,1 1 1,-1 2-1,2 1 2,1 1-1,1 1 1,1 0 0,2-2 0,2 0 0,2-1-1,1 1 1,1 1-1,-1 2 0,0 3 1,0-1-2,2-2 0,0-2-1,2-1-2,1-3-2,4-3-6,2-3-5,3-3-6,4-3-2,4-1 1,3-2 0,5-2 0,3-2-2,4-2-6,4-3-4,5 0-6,-2-4-1,-6 0 4,-6-3 4,-5-2 4,-4 0 1,-3 0-1,-1 2-2,-2 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52670 54250,'-32'0,"9"16,-1-1,1 1,-1 0,1 7,-1 1,8 7,1 0,7-7,0-1,16-15,0 0,7 0,1 0,8-8,-1 0,-7 0,0 0,-1 0,1 0,-8 0,0 0,-1-8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4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17620 56205 538,'-16'-13'36,"0"6"3,1 6 4,-1 6 2,1 4-1,2 1-6,3 3-6,1 2-6,0 1-4,0 1 0,-1 1-2,-1 2-1,-1 0-2,2 1-2,1 1-3,0 1-3,2 1-1,2 1-2,3 1-2,1 1-1,0-1-1,-1 0-3,0-1-1,-1-1-3,-1-2-3,2-2-6,0-5-6,2-1-5,0-6-9,0-6-12,0-8-11,0-6-12,0-4 1,2 1 11,0-1 13,2 0 12,0 1 8,0-1 3,-1 0 4,2 1 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5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17981 56337 456,'-13'-6'39,"3"6"7,4 4 5,4 6 7,3 2-1,2 1-10,2 1-8,2 1-9,1 2-6,1 2-4,2 1-3,0 3-3,0 0-3,-1-2-3,0 0-1,-2 0-4,-1-3-2,-1-1-2,0-3-3,-2-1-2,2-4-5,2-4-6,3-6-6,4-4-6,1-5-2,1-6 2,1-4 3,1-4 2,0-4 2,-3-1 0,-1-1 2,-2-1 0,-2 2 3,-1 6 4,-1 3 5,0 6 4,-2 5 14,-1 5 20,0 4 21,-2 6 21,0 2 3,0 3-16,0 2-16,0 1-15,-1 2-12,0 0-6,-2-1-5,0 1-7,-2 0-4,0-1-6,-2 1-4,0 0-5,1-6-10,4-9-14,4-10-14,4-9-15,1-5 1,1 3 15,0 1 15,0 3 15,0 0 12,1 2 10,1 1 9,2 1 10,-2 1 5,-1 2 3,-3 2 1,0 3 2,-2 0-3,1 2-7,1 0-6,2 2-7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19728 55442 432,'0'-42'23,"0"10"6,0 9 5,0 11 6,-1 6 3,0 4 4,-2 4 3,0 4 2,-1 4-1,0 5-8,0 5-7,0 5-7,0 4-6,1 3-3,-1 3-3,0 2-3,-1 6-4,0 6-4,-1 8-6,-1 6-3,0 4-7,2 3-7,2 1-8,2 3-7,1-3-2,0-4 2,0-4 3,0-6 3,0-5 0,0-6-2,0-6-1,0-6-3,0-5-4,0-7-5,0-5-7,0-6-6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5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20413 56500 516,'-22'2'93,"6"4"-20,5 4-20,5 3-20,2 3-12,2 0-1,0-1-3,2 1-1,0-1 0,0 1 1,0 0 2,0-1 0,1 1 1,2 1-3,2 2-1,2 0-1,1-1-4,3-3-5,2-3-4,2-3-6,1-1-5,1-2-8,1-1-7,1 0-8,0-2-4,-1-1-2,-1 0-2,0-1-3,-3-2 1,-1-1 2,-2 0 4,-2-1 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6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20855 56579 504,'-22'0'8,"5"-2"11,3 0 10,4-1 10,2 1 6,1 5 3,-1 6 3,0 4 2,0 5-3,0 3-10,1 4-9,-1 5-10,0 3-5,0 4-2,0 4 0,0 4-2,1 0-7,1-4-10,0-4-13,2-3-11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6"/>
    </inkml:context>
    <inkml:brush xml:id="br0">
      <inkml:brushProperty name="width" value="0.03193" units="cm"/>
      <inkml:brushProperty name="height" value="0.03193" units="cm"/>
      <inkml:brushProperty name="color" value="#F2395B"/>
    </inkml:brush>
  </inkml:definitions>
  <inkml:trace contextRef="#ctx0" brushRef="#br0">20861 55613 689,'-14'-15'4,"3"4"10,3 3 8,2 3 10,5 0 4,6 2 1,6-1 1,6 0-1,3 0-3,1 2-8,1 0-8,1 2-8,0 0-7,1 0-7,-1 0-7,1 0-6,-2 0-7,-3 2-7,-3 0-7,-3 2-8,-2 0-2,-2 2 2,-2 0 1,-2 1 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6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21247 54927 524,'-21'-33'56,"7"15"2,5 13 3,6 14 2,3 9-3,0 5-8,0 5-8,0 5-7,0 3-10,0 4-12,0 2-13,0 4-11,0-2-12,0-8-11,0-6-12,0-7-12,0-4-6,2-3-1,0-1 1,2-2-1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8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26114 52528 569,'-14'-8'6,"2"2"12,4 1 14,3 0 11,5 1 5,8-2-5,7 0-3,9-1-5,3 0-2,1 0-4,-1 2-2,1 1-2,-1 0-4,0 2-5,1 0-6,-1 2-5,0 0-8,-1 0-7,-1 0-9,-1 0-8,-2 0-8,-1 2-5,-3 0-7,-1 2-5,-3 0 1,-4 1 8,-5 2 9,-2 0 8,-3 1 3,0 0-1,0-1-1,0 1-2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8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26222 53450 559,'-7'6'1,"-1"-1"3,0-2 4,0-2 2,4-1 8,8-2 13,8 0 14,7-1 12,5-1 2,1 2-9,1 0-9,1 2-8,1 0-9,1 0-5,1 0-7,1 0-6,0 0-2,-2 2 1,0 0 1,-1 2 2,0-1-12,-1 1-24,1 0-23,-1 0-23,-2 0-8,-5 0 10,-5 0 8,-4 0 10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5:58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29250 53028 511,'16'-8'114,"-1"2"-23,1 1-25,0 0-24,-1 1-13,1 1-5,0-1-4,-1 0-4,1 0-2,0 2 0,-1 0 0,1 2-1,0 0-1,-1 0-3,1 0-3,0 0-2,0 1-4,1 2 0,1 2-3,1 2-2,1-1 0,0-1-2,-1-2 0,1-2-1,-1-1-1,1 2 1,-1 0-1,1 2 0,1-1 1,1 0 1,3-2 2,1 0 0,1-1 2,-1 0 0,-1 0 1,-1 0 0,0 0 1,1 0 0,1 0 0,1 0 1,1-1-1,1 0 0,1-2 0,1 0 0,0-1 0,2 2 0,1 0 0,1 2 0,0-1 0,0-2 1,1-2-1,-1-1 0,1-2 0,0 2-2,2 1-1,1 0-1,0 2-1,0 0 0,1 2 0,-1 1 0,-1-1-1,-2-1 0,-2 0-1,-1-1-1,-2-1 0,1 2 0,-1 0 1,0 2-1,1 0 0,-1 0-1,0 0-2,1 0 0,-2 0-2,-2 0 0,-1 0 0,-3 0-2,-1 0 1,-1 0-2,-1 0 0,0 0-2,-4 1-1,-3 2-6,-4 2-4,-4 2-4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53200 54797,'0'-16,"8"1,0-1,15 16,1 0,-9 31,1 1,-16 23,0-1,-24-14,1-1,7-24,1 1,15-8,0 0,0-16,0 0,39-23,0-1,0 1,0 0,-15 15,-1 0,-15 16,0 0,0-7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0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31170 48888 559,'0'-24'6,"0"-1"11,0-1 12,0-1 11,-2 2 3,-2 7-8,-4 5-8,-2 7-6,-1 1-5,1 2-3,0-1-1,2 0-2,0 0-1,-2 2 0,0 0 0,-1 2 0,-1 1 1,0 4 1,1 2 0,-1 4 1,-1 3 0,-2 5-2,-1 5-2,-3 5-2,0 4 0,-1 4-2,0 4 0,1 4 0,-1 2-1,1 0 0,-1 0 0,1 0 1,0-1-1,1-4 0,0-2 0,2-3 0,3-4 0,3-2 0,4-3-1,4-3 1,3-2-2,2-3-1,2-1-2,2-2-1,2-2-2,5-1-1,4-1 0,3 0-1,4-3-3,3-1-3,3-2-5,3-2-5,0-2-4,0-1-5,-1 0-5,-1-1-5,-3-1-1,-3 0 2,-5 0 4,-3 0 2,-4-2 2,-1 0 3,-2-3 2,-2-2 3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0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32520 50461 512,'-9'-13'45,"0"8"-1,-2 7 0,0 6-2,-1 4-2,-1-1-2,-1 1-4,-1 0-2,-1 1-3,2 3-3,1 3-2,1 3-3,0 2-2,2-1-3,1 1-3,0-1-2,2 1-4,1-1-5,0 1-3,2-1-5,0-1-2,2-3 1,0-3 0,2-2 0,2-4 0,6-1-2,4-2-3,5-2-1,3-3-10,-1-4-15,1-4-15,0-4-17,-2-1-2,-3 1 9,-3 0 10,-2 2 9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0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32875 50940 508,'-15'-8'13,"2"2"5,3 0 5,1 2 6,1 1 4,0 2 3,0 2 2,0 2 3,1 1-1,-1 2-4,0 0-5,0 2-4,0 0-4,-2 1-1,0 1-1,-1 2-2,0 0-3,0 1-3,2 1-5,1 1-3,2-2-12,6-6-17,4-6-19,6-6-17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2"/>
    </inkml:context>
    <inkml:brush xml:id="br0">
      <inkml:brushProperty name="width" value="0.05348" units="cm"/>
      <inkml:brushProperty name="height" value="0.05348" units="cm"/>
      <inkml:brushProperty name="color" value="#F2395B"/>
    </inkml:brush>
  </inkml:definitions>
  <inkml:trace contextRef="#ctx0" brushRef="#br0">32588 50411 411,'-8'-7'-16,"0"2"10,1 2 9,-1 2 10,0 1 7,0 0 4,0 0 3,0 0 4,1 1 1,-1 2-4,0 2-2,0 2-2,0 2-3,0 2-3,0 1-2,1 3-2,-1 0-2,0-1-2,0-1-1,0 0-3,1-1 0,2 1 0,3 1 1,1 2-1,0-1-1,-1-1-1,0-1-2,-1 0-1,-1-1 0,2 1-1,0 1 0,2 1 0,0 0 0,0-1-1,0 0 1,0-2-1,1-1-2,4-1 0,2 0-3,4-2-2,0-2 0,1-4-1,0-4 0,-1-4 0,2-4 0,2-3 1,1-5 0,3-3 1,1-3-1,-1 1-2,1-1-1,0 1-2,-3-1 1,-1 1 0,-4-1 2,-3 1 2,-2 0 2,-2 4 1,-2 3 2,-2 3 2,-1 2 1,0 1 1,0 0 2,0 2 0,-2 1 2,-2 2 4,-3 2 4,-3 2 4,-2 2 1,0 0-2,0 2-2,1 0-2,2 0-7,7 0-13,8-2-11,6 0-13,3-2-2,-1 0 9,0-2 9,-2 0 8,-1 1 11,-1 2 11,0 4 12,-2 2 12,0 3 4,0 3-1,0 4-2,0 2-3,-2 1-3,-1-1-6,-2-1-6,-2-1-6,-1 0-4,-2 2-3,0 0-2,-1 1-4,-3 1-3,0 1-4,-3 1-4,-2 1-5,0-1-2,1-3-4,0-3-3,2-3-2,1-5-6,4-10-8,3-8-8,2-9-9,3-4 3,2 3 10,2 1 11,2 3 11,0 1 9,1 2 6,0 2 6,0 3 6,-2 0 4,1 2 5,-2 1 3,0 0 5,-1 2 0,-1 0-3,1 2-1,0 0-2,0 1-2,2 0 0,0 0 1,1 0-1,1 0-7,0 0-15,-1 0-13,1 0-14,-1 0-7,-1-2 4,0 0 2,-2-1 4,0-2 1,-2-2 4,-1-2 3,0-2 2,-2-2 3,-1-1 5,0-3 3,-1-1 4,-1-2 2,0 2 1,0 1 1,0 1 2,0 1 0,0 3 1,0 1 1,0 2 2,0 1 6,0 0 11,0 1 11,0-1 11,-1 2 9,-1 4 7,0 4 6,-1 4 6,-1 4-3,2 7-10,0 6-11,2 5-12,0 3-7,0 1-6,0-1-5,0 0-5,-1 3-3,-2 3 0,-2 4-1,-2 4 1,0 2-6,1 0-11,0 0-9,2 0-11,0-1-6,2 0-2,0-2-1,2 0-2,0-5-4,0-8-4,0-7-3,0-8-6,0-5 2,0-1 4,0-1 7,0 0 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2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34800 50347 666,'2'-21'32,"4"7"7,4 5 5,3 6 6,3 3-2,1 0-7,2 0-9,0 0-8,0 1-8,1 2-8,-1 2-9,1 2-7,-2 0-9,-1-1-9,-2-1-11,-3 0-10,-1 0-4,-2 0-1,-2 1 1,-2 2-1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4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32341 53683 426,'-8'-14'68,"2"1"-10,1 2-9,0 2-9,1 0-7,-2-3-4,0-4-5,-1-1-5,-1-2-5,2 2-7,1 2-6,0 3-7,2 0-10,2 0-12,2 1-12,2-1-12,0 1-2,0 0 5,-1 2 8,-2 1 6,0 2 20,0 4 34,0 4 34,0 4 34,0 4 9,0 7-17,0 6-17,0 5-16,0 3-12,-2 1-5,-1-1-8,0 0-5,-1 2-5,-2 1-3,0 2-3,-1 2-4,-1 3-1,0 2-3,0 4-2,1 2-3,0 0-2,2-2-3,2-3-3,2-4-4,1 0 0,0-1 1,0 0 1,0 0 2,0-1-2,0 0-5,0-1-4,0-1-5,0-1-1,0 2 1,0 1 0,0 0 1,0-1 2,0-3 1,0-5 1,0-3 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5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32769 54387 483,'5'-6'12,"-6"6"22,-6 4 23,-5 6 23,-6 3 3,-2 5-15,-3 3-16,-3 5-16,-1 0-11,0-1-7,-1-3-6,1-1-6,0-2-4,3 1 1,1 0-1,3-1 1,1 0 0,4-1-3,3-1-2,3 0-1,1-2-1,0-1 2,0-1 1,0 0 2,2-2 2,2 1 0,4 0 0,3-1 2,3 0 0,7-2-2,5-2 0,7-2-1,3-1-1,-1 0 0,0-1 0,1 1 0,-1 1 0,1 0-2,-1 1 1,1 2-2,-3 0-1,-1 1-3,-4 2-4,-3 0-3,-1 0-6,-1-1-6,1 0-8,0-2-6,-2-1-5,-1 0 1,-2-2-1,-2 0-1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05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34425 54450 427,'-7'18'145,"1"3"-32,0 4-31,2 5-32,0 2-18,0 4-4,0 3-5,0 3-4,0 0-2,-2-2-2,0-2-2,-1-2 0,-1-3-3,2-3-3,1-5-3,0-3-3,2-2-4,0 1-7,2 1-6,0 1-6,2-4-7,0-9-8,2-9-7,0-8-8,3-6 1,4-3 9,3-3 10,5-3 8,2-1 5,-1 3 2,1 1 3,0 3 0,-2 1 4,-3 4 4,-3 3 5,-2 2 3,-2 2 7,1 1 7,1-1 8,2 0 8,-1 1 5,1 4 1,0 2 3,0 4 1,-1 1-2,-1 3-7,0 2-6,-2 2-7,-1 0-5,-2 1-1,-3 0-3,0-1-2,-5 2-3,-2 1-4,-5 3-2,-4 1-4,-3 0-4,-3-4-4,-3-5-4,-3-3-5,-2-3-4,1-2-4,0-3-3,-1 0-5,2-3-2,3-1 1,3 0 0,3-1-1,2-2 0,2 0-3,3-1-2,1-2-2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0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36409 52286 479,'-15'-15'0,"4"4"11,3 3 11,3 3 12,2 2 8,3 0 2,4 2 4,2 0 3,3 1-1,4 0-8,2 0-5,3 0-8,3 0-5,3-2-5,3 0-5,3-1-5,1-1-1,-2 2 1,0 0 1,0 2 0,-3-1-3,0 0-8,-1-2-9,-1 0-8,-1 0-7,-3 2-4,-1 2-4,-2 2-4,-3 1-2,-1 2 3,-2 0 1,-2 1 3,-3 2-1,-3 1-1,-2 3-2,-4 2-3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0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36259 53397 534,'-14'-1'1,"3"0"2,3-2 3,2 0 2,4-1 9,4 0 18,4 0 16,4 0 17,2 1 2,1 1-13,1 0-12,2 2-14,0-1-8,3-1-5,1 0-3,3-1-5,1-1-4,3 2-4,1 0-5,3 2-3,-1 1-2,0 2-1,-1 2-1,-1 2-1,0 1-4,1 1-6,1 1-8,1 2-6,-2-2-6,-3-1-5,-5-2-6,-3-2-5,-4-1 1,-1 0 9,-2 0 8,-2 0 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54183 53997,'0'-47,"0"86,0 0,0 16,0 0,0 0,0 0,0-8,0 0,0-24,0 1,-8-40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1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39655 53100 588,'-13'0'20,"6"2"12,6 0 14,6 2 11,5 0 3,4 2-9,3 0-10,5 1-8,0 0-9,-1 0-5,-3-2-7,-1 0-5,-1-1-5,1 0 0,2-1-1,0 1-2,1 0 1,3-2-1,1 0 2,3-2 0,0 1 1,1 0-2,-1 2 1,1 0-1,-1 0 0,2 0 0,1-2 0,1 0 1,1-1-1,3 0 1,1 0-2,2 0 1,1 0-1,1 0 0,-1 0 1,0 0-1,0-1 1,0 0-2,1-2 1,-1 0-1,0 0-1,0 0 0,0 2 0,1 0-1,-2 1-1,0 0 1,-2 0 0,1 0 0,-2 1 0,0 0 0,0 2 0,1 0 1,-1 1 0,2 0 0,1 0 0,1 0 0,0-1 1,0-1-2,0 0 0,0-1-1,-1-1-1,-1 0-2,-3 0-2,-1 0-3,-2 0 0,0 0-1,1 0 0,-1 0-1,0 0 1,1 0 0,-1 0 1,0 0 0,1 0 3,-1 1 0,0 2 3,1 0 1,-1 1 1,2-2-3,1 0-1,1-2-1,0 1-1,-2 0 0,0 2 2,-1 0 0,-2 0-1,-1 0-6,-3-2-3,-1 0-6,-3-1-1,-3 2 2,-3 0 2,-2 2 1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3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42591 48520 466,'-1'-11'8,"-1"8"17,0 9 16,-1 10 18,-1 6 3,0 6-10,0 6-9,0 7-9,0 3-6,-2 2-3,0 2-3,-1 2-3,-2 1-2,0 0-1,-1-1-1,-1 1-2,-1 0 0,2 0 0,1 0-1,1 0 0,1 0-8,2 0-13,2 0-14,2 0-15,1-3-6,2-5 1,0-4 1,2-5 2,1-5-1,3-5 0,4-5-1,2-5-1,0-4 3,-1-2 6,-2-4 7,-2-2 6,-1-4 3,-1 0 0,1-3 1,0-2 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3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43150 49521 551,'0'-29'5,"0"3"10,0 5 9,0 3 10,-2 8 6,-4 10 3,-4 12 1,-3 10 3,-4 5-4,-3 1-8,-4-1-9,-1 0-9,-3 0-4,1-3-2,-1-1-2,1-3-1,1-1-1,3-1-2,3 0-2,3-2-1,2-1 0,2-1 0,2-1 1,3 0 1,3-1 0,8 1-2,6 1-1,7 1-2,5-1-1,1-2-1,3-4 1,1-2-2,1-3-2,-1 1-3,-1 0-3,-1 0-4,0 0-3,-1 0-3,1 0-4,-1 0-3,-1-1-1,-1-1 2,-2 0 1,-3-1 1,0-1 0,-2 0-1,-1 0-1,-1 0-1,-1-2 0,-2 0 0,-2-3-1,-2-2-1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3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44544 50231 435,'6'-8'1,"-4"2"4,-4 1 2,-4 0 4,-2 3 5,0 2 9,0 4 9,1 2 9,-1 2 1,0 2-7,0 0-7,0 1-6,1 1-4,2 0-2,3-1-2,1 1-1,0 0-1,-1 0-2,0-1-1,-1 1 0,-1 0-2,2 0-3,0-1-1,2 1-3,4-2-4,8-4-6,7-4-7,9-4-5,2-4-6,-2-2-4,-1-3-4,-3-3-4,-2-2 2,-1 2 7,-2 1 8,-2 1 8,-4 2 13,-3 6 19,-4 4 20,-4 6 20,-2 3 4,0 1-9,0 3-10,0 2-10,0 1-6,2-1-4,0 1-4,2 0-3,1-1-6,3 1-4,3 0-6,4-1-4,2-3-5,3-6-4,3-8-3,3-6-3,0-6-1,-1-3 1,-3-5 1,-1-3 2,-3-3 1,-1 1 1,-2-1 0,-2 1 0,-3 1 0,-1 1-1,-2 3-1,-2 1-1,-2 3-1,-1 1 1,0 2 1,-1 3-1,-4 2-1,-4 6-4,-6 4-4,-3 6-5,-3 2-3,4 0-3,3-1-3,3 1-2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4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41725 54116 466,'0'-12'10,"0"8"21,0 8 19,0 8 20,0 5 5,0 3-12,0 3-12,0 3-12,-2 4-8,0 8-4,-3 7-4,-2 6-4,0-1-4,2-10-3,2-10-4,3-9-2,-2-2-4,-1 7-1,-2 7-1,-1 7-3,-2 4-2,0 6-5,1 2-5,-1 5-3,0 2-5,0 0-3,0-1-5,1 1-3,0-2-1,2-2 2,2-4 2,2-3 3,1-5-1,0-7-3,0-9-3,0-7-5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4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42365 55522 519,'0'-19'8,"0"7"14,0 8 14,0 8 15,-2 5 3,-4 3-10,-4 4-10,-3 2-10,-4 1-7,-3-1-3,-4-1-3,-1-1-4,-3 0-1,1 0-2,-1-1 0,1 1 0,0-1-1,3-1-1,1-1 0,3 0 0,2-2-1,2 1 2,4 0 1,3 0 0,4 0 2,6 1 3,6 1 2,6 1 2,4-1 2,3-2 0,3-4-1,3-3 1,2 0-2,1 0-6,0 1-5,2 2-6,0 0-1,-1 1 1,-1 2 2,-1 0 1,-2 0-5,-1-1-12,-3 0-13,-1-2-13,-2-1-9,-1 0-8,-1-2-7,0 0-7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5"/>
    </inkml:context>
    <inkml:brush xml:id="br0">
      <inkml:brushProperty name="width" value="0.04729" units="cm"/>
      <inkml:brushProperty name="height" value="0.04729" units="cm"/>
      <inkml:brushProperty name="color" value="#F2395B"/>
    </inkml:brush>
  </inkml:definitions>
  <inkml:trace contextRef="#ctx0" brushRef="#br0">43760 55550 465,'-1'24'138,"-1"1"-30,0 1-30,-1 1-29,-1 1-17,0 0-4,0 2-5,0 1-5,-1 1-3,0 1-5,-1 0-3,-1 2-4,-1-1-4,2-3-3,1-3-3,0-3-4,2-4-6,0-1-6,2-4-8,0-3-7,1-5 0,0-6 4,0-8 6,0-6 5,3-4 4,4-1 1,5-1 3,6-1 2,0 0 2,0 2 3,0 3 2,-2 1 3,-2 3 2,-1 2 1,-2 4 2,-2 3 2,-1 3 8,2 3 15,0 5 15,1 4 16,-1 2 1,-2-1-10,-4 1-12,-2 0-11,-4 0-7,-2 4-4,-4 4-3,-2 2-2,-2-1-7,-2-3-9,0-5-9,-1-3-9,-1-3-8,-1-1-6,-1 0-7,-1-2-7,0-1-2,2-2 4,3-3 3,1 0 4,2-3 2,1-1 3,0 0 3,2-1 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6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46184 54969 457,'6'-22'111,"-1"3"-26,-2 3-26,-2 2-26,-1 2-15,0-3-4,0-2-2,0-1-4,0-2-2,-2 1-2,0-1 0,-1 0-1,-2 2-2,0 1 0,-2 2 0,0 3-1,-2 2 1,-3 6 5,-4 4 4,-2 6 4,0 2 2,1 1 2,2 2 0,3 0 2,-1 4-2,-2 7-2,-1 7-4,-3 7-4,0 2-1,3-4-1,1-2-1,3-3 0,-1-1-3,0 3-2,-1 1-2,-1 2-3,0 1 0,4-3 1,3-2 2,3-1 2,1-2 0,0 1 0,0-1-1,0 0 0,1 0-1,2-3 2,2-1 0,2-3 0,2-1-1,4-2-4,2-3-3,3-1-4,2-2-2,1-2-2,2-3-2,0-1-2,1-2-1,1-4-1,1-2-2,1-3-2,0-3 0,3-2-2,-1-2 0,2-1-1,0-2 0,-1 0-1,-1 1 1,-1-1 0,-2 1 2,-3 1 2,-3 0 4,-2 2 2,-3 1 1,-1 1 1,-1 0-1,0 2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6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47644 55905 434,'-1'-13'83,"0"6"-9,-2 6-9,0 6-9,-1 5-7,0 3-6,0 5-4,0 4-5,0 1-5,0 1-6,0-1-4,1 1-6,-1 0-3,0 4-3,0 3-2,0 3-2,-1 0-1,0-2 1,-1-1 1,-1-3 1,0-2-13,2-3-23,2-3-24,2-3-25,1-5-7,2-6 6,0-8 7,2-6 8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7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47750 56580 582,'1'-14'95,"2"4"-16,2 4-17,2 4-18,1 2-10,3 0-4,2 0-4,2 0-4,0 0-6,-1-2-7,-1 0-8,0-1-9,-2-1-12,1 0-21,0 0-19,0 0-19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49659 11164,'-16'31,"-7"-7,0-1,-16 8,0 1,-16-1,0 0,16 0,0 1,24-25,-1 1,16 0,0 0,16 0,-1-1,16-7,1 0,14 0,1 0,-8 0,0 0,-23 8,0 0,-9 0,1 0,-8-40,0 1,0-23,0-1,16 0,-1 1,1 22,0 1,-1 15,1 1,-8 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54200 54710,'0'-16,"0"-7,0-1,16 16,-1 0,9 1,-1-1,1 0,-1 0,-7 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7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48344 55794 430,'-1'-18'38,"0"10"13,-2 11 14,0 12 12,-1 6 0,0 5-13,0 3-13,0 4-15,0 4-7,-2 2-3,0 4-3,-1 3-3,-1 2-7,0 3-14,0 4-13,1 2-13,0 0-5,2-3 3,2-2 1,2-4 3,1-4-3,0-6-8,0-6-8,0-5-8,0-6-3,0-3 1,0-4 3,0-4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7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48900 55897 617,'3'-15'77,"6"4"-8,5 3-9,7 3-9,2 1-9,-1 2-9,-1 0-8,-1 2-10,-1 0-6,-1 0-7,0 0-7,-2 0-6,-1 0-6,-1 0-4,-1 0-4,0 0-3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7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49346 55434 494,'-8'-15'5,"2"2"11,1 3 10,0 1 11,2 3 6,0 6-1,2 4 2,0 6-1,1 2-1,0 3-4,0 2-4,0 1-5,0 3-3,0 0-3,0 0-3,0 3-3,0 0-5,-2 4-5,0 3-5,-2 3-7,0 1-9,1-2-16,-2 0-14,2-1-15,-1-3-8,0-7-1,0-5 1,0-6-1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18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47550 53297 553,'51'-8'120,"-6"2"-26,-7 1-28,-7 0-26,-5 2-16,0 0-2,-1 2-3,-1 1-4,-2 0-2,-2 0-1,-4 0-2,-3 0-2,0 0-5,3 1-5,3 2-7,4 0-6,0 0-3,1 0 2,-1-1 2,1-2 1,-1 0 1,-2 0 1,0 0-1,0 0 1,-1 0 1,1 0 2,1 0 1,1 0 2,1 0 1,-1-2 0,1-1 1,-1 0 0,0 0 0,-1 0 1,-1 2 0,-1 1 0,-1-1 1,-1-1-1,0 0 0,-2-1 0,0-1 0,1 2-2,1 0-1,1 2-1,-2 1-9,-6 2-17,-6 2-15,-6 2-16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2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62724 48445 512,'7'-22'2,"-1"4"6,-1 5 6,0 3 6,-1 2 2,0 0-1,0 0-1,0 1-1,-1-2-2,-1 0-1,0-2-1,-1 0-1,-2 0 0,-1-1-2,0 0 0,-1 0 0,-1 0-3,0-1-1,0-1-3,0-1-2,-1-1-3,0 2 0,-1 1-2,-1 1-1,-1 1-1,0 0 2,0 2 0,0 1 1,-1 1 1,-1 2 0,-3 2 1,-2 2 1,-2 1 1,-3 2 2,-3 0 1,-3 2 3,-1 1 1,-1 1-1,1 3 0,0 2-1,0 1 1,1 2-1,0 0 0,3 1 0,-1 1 0,3 1-1,0 1 0,1 1-1,0 2 1,2 1 1,1 3 2,1 1 2,1 3 0,1 3 0,0 3-1,2 3-1,0 1-1,1 0-1,-1 0-3,0 0-1,1-1-1,2-3-1,3-4 0,1-2-2,1-3 1,2-3-2,0-3-1,2-3 0,0-1-1,0 0-1,0-1-1,0 1-2,0-1 0,2-1-1,0-1-1,2 0 1,1-2-2,6-3 0,2-1-2,5-2 0,3-1-1,3 0 0,3 0 0,3 0 1,2-1-5,2-1-7,2 0-7,3-1-8,-2-2-3,-4-1 3,-4 0 3,-3-1 2,-4-1 2,-3 0 2,-3 0 1,-2 0 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3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64669 49778 435,'1'-14'-19,"0"3"8,2 2 5,0 4 8,0 0 9,0 0 12,-2-1 11,0-1 13,-2 0 3,-4 2-5,-2 2-6,-3 2-5,-3 3-5,0 4-3,-1 4-5,-1 3-3,0 2-3,4-1-3,3 0-1,3-2-2,-1 2-1,-4 5 1,-4 5 3,-3 5 1,-2 1-1,4-3-3,3-4-3,3-1-2,2-4-2,2-1 0,2-2 0,2-3 1,3-1-2,4-2-5,4-2-6,3-2-4,4-3-3,3-4-2,4-4-1,2-4-3,1-3 0,2-2-1,1-1-1,1-3-2,-2 1 3,-3 3 5,-5 3 3,-3 3 6,-4 3 10,-4 6 18,-5 4 16,-2 5 18,-5 4 5,-1 0-10,-2 1-8,-1 1-10,-2 0-5,2-1-4,1-1-4,0 0-4,2 0-2,2 1-4,2 3-4,2 2-2,3-3-3,2-3-4,3-6-2,4-4-4,1-5-2,3-4-2,1-4-3,3-4-2,0-2 0,-1-1 1,-1-1 2,-1-1 1,-2-1 2,-3-1 3,-2-1 3,-4-1 3,-2 0 2,-1 1 2,0 1 2,-2 1 3,-1 1 0,-4 1 1,-2 0 0,-3 3 1,-3 0 0,0 4 1,-2 3-1,0 2 0,-1 3 0,-1 0-2,-1 2-2,-1 1 0,-1 1-5,2 1-6,1 3-7,1 2-6,1 1-4,2 2-4,2 0-2,2 1-3,2 1 0,0 0 2,2-1 3,1 1 2,0-1 2,1-2 4,2-2 2,0-2 4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3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66072 50331 489,'22'-7'18,"-3"1"4,-3 0 3,-2 2 3,-3 0 1,1 2-1,0 0-2,0 2-2,-2 1-2,-1 4-1,-2 2-1,-2 3-2,-2 3-1,-2 0-1,-2 1 0,-2 1-1,-2 1-2,0 1-1,-1 2-2,-2 0-1,-1 0-2,-1 1-1,-3-1-3,-2 1-1,1-1-1,3-3 0,3-1 1,2-2 1,4-2 1,2 1 0,4 0 2,2 0 0,2-1 1,0 1 0,0 0 0,-1 0 1,1 0-2,0 1 1,0 1-1,0 1 0,-2 2-1,-1 3 0,-2 4 0,-2 2-1,-3 2-1,-6 2-3,-4 2-1,-5 3-3,-4-1-4,-3 0-7,-3-1-8,-2-1-6,-2-2-6,5-3-2,2-4-3,3-1-3,3-5 0,2-3 3,4-4 4,3-4 3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4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67150 49124 525,'1'-14'0,"2"1"0,2 2 0,2 2 0,1 3 10,3 2 19,2 4 19,2 3 20,0 3 3,-1 5-12,-1 5-13,-1 5-12,-2 3-9,-2 1-6,-4 1-5,-2 1-5,-4 0-3,-4 1 2,-4-1 2,-3 1 1,-4-3-4,0-2-7,-1-3-10,-1-2-7,5-5-6,12-3 0,12-4 0,12-4-1,3-2 1,-1 0 4,-4 0 2,-3 0 3,-2 0-1,-1 0-4,-1 0-4,0 0-4,-2 0-5,-1 2-7,-1 0-5,0 2-6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4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67950 49628 638,'0'-15'0,"2"4"0,0 3 0,2 3 0,1 0 7,1 0 14,3-1 14,2-1 13,2 0 6,2 2-5,1 2-3,3 2-5,0 1-8,1 2-13,0 0-12,-1 2-14,0 0-11,-2 3-10,-3 2-8,-1 2-9,-3 0-6,-2-1-2,-4-1-3,-2 0-2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5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60350 52294 511,'1'-15'-2,"4"2"-3,2 3-3,4 1-3,1 1 6,1 2 18,1 1 16,1 1 18,1-1 4,0 2-8,-1-1-8,1 0-9,1 0-3,1 2 1,3 0 0,1 2 2,1 0 0,-3 0-4,-1 0-3,-2 0-4,-1 0 0,1 0-1,1 0-1,1 0 1,1 1-2,0 2-2,-1 2-2,1 2-2,1 0-2,3-1-4,3-1-1,3 0-4,2-2-2,2 0 0,2-2-1,3 0-2,0-1 0,2 2 0,1 0-2,0 2 0,2-1 0,0-1 0,2 0 0,1-1 1,-2-1 0,-2 0 1,-4 0 0,-2 0 1,-3 0 1,-1 0 1,-3 0 1,-1 0 2,-3 0 0,0 0 1,-1 0-1,-1 0 2,1 0-1,1 0 0,3 0 0,1 0 0,2-1 0,3-1-2,1 0 0,2-1-1,3-2-1,5 0 2,2-1 0,5-2 2,2 1 0,-2 1-1,-1 0 0,0 2 0,-2 0-1,0 2 2,-2 0 1,0 2 1,-2 0 0,0 2 1,-2 0-1,0 2 0,0 0 1,0 0 1,2-1 2,1 2 1,0-2 0,0 1 0,0 0-2,0 0 0,0-1-1,2 0 0,0-2 0,2 0 1,-2-1-1,-3 2-1,-2 0-1,-3 2-1,-4 0-2,-4 2-1,-3 0-3,-5 1-2,-2 1 0,-1-2 2,-1-1 0,-1 0 2,0-2-1,0-1-6,-1 0-4,1-1-5,-2-1-4,-3 0-2,-3 0-4,-2 0-3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54695 53563,'16'-16,"-16"-8,0 1,0 39,0-1,0 32,0 0,-8 24,0-1,0 71,1 0,-9-8,0 1,9-80,-1 1,0-31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6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62629 53949 496,'6'-8'2,"-1"0"4,-2 1 4,-2-1 5,0-1 2,0 0 2,2-1 1,0-1 2,0-1 2,0 2 4,-2 1 2,0 1 4,-4 0-2,-6 2-7,-6 0-7,-5 2-6,-3 1-4,1 2 0,1 2 1,1 2-1,-1 2 1,0 2 0,0 1 2,-2 3 0,-1 3 0,1 2 0,-1 3 0,1 3-1,-1 3 0,3 5-1,0 3 0,1 4-2,0 3-1,0 0 0,1 2-2,-1 0 0,2 0 0,5-3-1,3-4 0,4-2 0,2-2-1,0-1 0,0-2-1,1 1 0,0-3-3,3 0-2,4-1-4,2-1-2,3-2-4,4-4-3,2-5-4,3-3-4,3-3-3,3-2-2,3-3-3,3 0-3,3-4 0,5 0 1,3-3 1,4-2 1,-1-1 2,-4 0 1,-6 1 3,-3-1 1,-6 0 1,-2 0 3,-3 0 1,-2 0 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6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64654 55011 457,'-8'-8'2,"0"2"5,0 1 3,0 0 5,1 1 5,-1 0 8,0 0 7,0 1 7,0 1 1,0 5-4,1 6-7,-1 4-4,0 3-4,0 1-2,0 1-3,0 1-2,1 1 0,-1-1 0,0 1 0,0 0 1,0 0 0,2 1-1,1 0-2,1 3-1,-1-2-3,2 0-2,-1-1-4,0 0-3,0-3-4,2 0-3,0 0-4,2-2-3,1-2-11,4-1-20,2-2-19,4-2-19,-1-4-5,1-2 12,-2-6 11,0-2 10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7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64620 55764 596,'-12'-7'11,"10"2"20,8 2 21,10 2 21,3 1 2,1 0-15,-1 0-16,1 0-16,-1 0-11,-1 0-7,-1 0-7,-1 0-8,0 0-5,-1-2-7,1 0-6,0-2-5,-2 0-7,-1 1-8,-2-1-6,-2 0-9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7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65499 54920 471,'-7'-11'62,"2"8"-3,2 9-2,2 10-4,0 4-3,-2 2-7,-2 3-5,-2 2-6,0 0-5,-1 2-3,0 1-5,0 1-3,0 1-3,-2 0-3,0 2-3,-1 1-3,0-1 0,3 0-1,1-1 1,2-1 0,2-3-11,2-5-20,2-5-21,2-5-21,2-4-8,2-4 6,1-4 5,3-4 6,0-3 7,-1 0 9,0-1 10,-2-2 8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66215 55339 429,'7'-22'3,"-2"1"4,-2 2 5,-2 3 5,-2 3 7,-2 8 7,-2 7 8,-2 6 8,-2 5 0,-3 3-6,-4 3-6,-2 3-7,-1 1-4,-1-1-2,0-1-1,1-1-1,0-1-2,1-1 1,0 0-2,2-2 1,2 0-3,3-1-7,3 1-7,2-1-5,5-1-6,6-4-5,6-4-3,6-4-6,4-4-2,2-2-1,4-4-3,3-2-1,1-2 1,-3 1 2,-2-1 4,-1 0 2,-3 1 4,-1 1 3,-2 0 3,-3 2 3,-2 2 12,-6 4 19,-5 4 19,-4 4 20,-4 3 4,0 3-11,-1 4-11,-2 2-12,1 1-7,1-1-4,0-1-4,2-1-3,3-1-7,6-2-6,5-3-8,7-1-8,2-4-3,-1-8-2,0-6-1,-2-7 0,0-4 0,-1 1 3,1-1 3,0 1 2,-2-2 1,-3 0 1,-3-1 1,-2 0-1,-3-2 4,2 3 4,-2 0 7,1 1 5,-3 2 0,-8 4-4,-6 4-5,-7 5-4,-2 2-4,1 6-3,2 2-3,3 5-4,0 2-3,2 0-4,1-1-5,1 1-4,1-1-2,2-1-2,2 0-1,3-2-1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8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67407 55795 459,'14'-13'49,"-1"4"-9,-2 6-11,-2 5-9,-1 3-2,-1 3 5,1 3 4,0 4 6,-2 1-1,-2 3-5,-4 1-5,-2 3-7,-3 0-3,-2-1-4,-2-1-3,-1-1-4,-2-2-2,2-3-1,0-2-1,2-4 0,2-1-1,5 0 0,2 0 0,5-1 0,2 0 1,2-2 2,0-2 3,2-2 1,-1 0 2,1 4 1,0 2 1,0 4 0,-2 1 2,-1 1 1,-2 1 2,-2 1 2,-2 2 0,-1 3 1,0 4 1,-1 2 0,-4 2 0,-2 2 0,-5 2-2,-4 3-1,-1 0-3,-1 0-6,0 0-7,1 1-4,-2-2-8,-2 0-9,-1-1-8,-3-1-9,1-4 0,1-5 7,3-7 8,1-5 7,2-3-4,2 0-15,3 0-15,1 0-16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29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68400 55613 606,'1'-15'7,"4"2"15,2 2 16,4 3 14,1 1 3,1 2-8,1 2-10,1 2-8,2 1-6,1 0-3,3 0-3,2 0-2,0 0-3,3 2-2,0 0-4,1 2-3,-2 0-6,-2 0-11,-3-1-10,-2 2-11,-4-2-10,-1 1-10,-2 0-8,-2 0-9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1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72450 51431 622,'10'-7'95,"5"1"-16,5 0-19,6 2-17,1 0-12,2 2-5,1 0-7,1 2-6,-1 1-5,-3 4-4,-3 2-5,-3 4-5,-2 0-3,-1 1-3,-1 0-2,0 0-3,-3-2-8,-1 1-13,-2-2-13,-2 0-12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1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71832 52800 602,'-19'0'27,"9"0"4,8 0 4,10 0 5,5 0 0,3 0-4,3 0-3,3 0-3,1 0-4,-1 0-2,-1 0-3,-1 0-2,0 0-4,1 2-4,1 0-4,1 2-4,0 0-7,-1 2-8,-1 0-8,-1 1-8,-2 0-6,-3 0-4,-3-2-4,-2 0-4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1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72441 52781 600,'-29'-1'-9,"8"0"9,7-2 11,7 0 9,5-1 6,4 1 1,4-1 1,4 0 1,1 0 0,1 2 1,0 0-1,0 2-1,0 0 0,1 0-3,1 0-1,2 0-3,1 1-2,3 2-4,3 2-4,3 2-4,2-1-6,2-1-6,3-2-7,1-2-7,1-1-5,1 0-3,-1 0-4,0 0-3,-2 1-3,-3 2 1,-5 2-1,-3 2 0,-5 0 1,-3 1 0,-4 0 0,-4 0 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55297 54700,'-16'0,"8"16,1-1,-1 9,0-1,8 24,0 0,8-7,0-1,23-16,0 1,0-24,1 0,7-16,0 0,-31-7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2"/>
    </inkml:context>
    <inkml:brush xml:id="br0">
      <inkml:brushProperty name="width" value="0.02952" units="cm"/>
      <inkml:brushProperty name="height" value="0.02952" units="cm"/>
      <inkml:brushProperty name="color" value="#F2395B"/>
    </inkml:brush>
  </inkml:definitions>
  <inkml:trace contextRef="#ctx0" brushRef="#br0">72197 51243 745,'-7'-8'6,"0"2"12,2 1 12,1 0 13,3 3 2,7 2-7,7 4-6,8 2-7,4 1-10,7-2-12,3-3-13,6 0-12,-2-2-12,-7 0-10,-9 0-10,-7 0-10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2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75259 52131 467,'-15'0'-1,"4"-2"1,3 0-2,3-2 1,2 0 4,3 1 12,4-1 10,2 0 11,3 0 5,2 2-1,2 0-2,1 2-2,2 0-2,2 0-5,0 0-3,1 0-5,1 0-1,3 2-1,1 0 0,3 2-1,2-1 0,5-1-3,3 0-1,4-1-1,5-1-3,6 0 0,6 0-1,6 0-2,3 0 0,1 0-2,1 0-1,1 0-1,1 1-2,1 1-1,1 3-1,1 2-3,1 1-3,1 0-7,0 0-7,3-1-6,-3 1-3,-4-2 0,-3-1 0,-4 0 1,-5-2 1,-5 0 2,-4-2 2,-6 0 2,-4-1 1,-3 0 3,-5 0 2,-4 0 2,-3 0-1,-3 0-3,-3 0-2,-2 0-2,-4-1-4,-1 0-1,-2-2-2,-2 0-2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39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77327 48600 462,'0'-26'24,"0"10"15,0 12 17,0 11 15,0 7 2,0 5-13,0 5-13,0 5-12,-1 4-8,-1 4-3,0 4-3,-1 4-2,-2 2-4,0 2-3,-1 0-4,-2 2-3,1-1-4,-1-2-2,0-2-2,0-2-4,1-2 0,0-2 1,2-2 1,1-2 1,0-2-5,0-3-13,0-3-12,0-3-13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0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77693 49664 510,'7'-9'2,"-1"0"5,0-1 4,-2-1 5,0-2 4,0 0 2,0-1 4,0-1 2,-4 4 2,-6 8-1,-7 9-1,-7 10 0,-5 2-3,-3 1-8,-3-2-6,-3-1-7,1-1-4,2-1-2,3-1-1,3 0-1,3-2-1,1-1-1,2 0-1,3-2-1,1 0 5,2 2 7,3 0 10,1 1 8,3 1 3,4 0 0,4-1-3,4 1 0,4 0-3,3 0-2,5-1-2,3 1-2,4-1-3,1 0-2,3-2-3,1 0-2,0-1-4,-1 1-2,-3 1-4,-1 2-3,-3-2-4,-1-1-6,-3-2-5,-1-2-7,-2-1-3,-1 0-2,-1 0-1,0 0-2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0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78723 50487 464,'0'-15'6,"2"2"11,0 3 12,2 1 12,-1 0 1,-2 0-8,-2-1-9,-2-1-7,-2 0-6,-2 4-3,-2 3-2,-1 2-2,-2 2-1,2-2 1,1 0 0,0-1 1,0 0 2,-1 3 1,-3 4 2,-2 2 1,-1 4 2,-1 4 0,-1 3 1,-1 5 0,0 0 1,2-1-1,3-3-1,1-1 0,2-2-2,1-1 0,0-1-2,2 0-2,4-2-3,8-3-9,8-1-7,7-2-8,5-3-4,-1-4-4,1-4-2,-1-3-2,0-4 0,-1 0 3,-1-1 2,0-1 3,-4 0 4,-3 2 4,-4 3 3,-4 1 6,-3 3 10,1 4 21,0 4 19,0 4 20,-1 3 4,0 1-12,-2 3-12,0 2-11,-1 1-12,0 3-10,0 2-11,0 1-10,0 0-9,0-3-9,0-3-7,0-2-8,1-3-9,2-1-9,2-1-9,2 0-9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0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80100 50724 539,'1'-14'6,"4"1"11,2 2 11,3 2 12,3 3 5,0 2 1,1 4 0,1 3 1,-1 2-4,-3 3-9,-3 3-9,-2 4-9,-4 1-5,-4 1-1,-4 1-1,-4 1-1,-2 1-1,-1-1-1,-1 1-1,-1 0 0,0-2-2,4-1-1,3-3-1,3-1 0,5-3-2,8-2-2,7-4 0,9-2-1,1-2-4,-4 0-4,-3 0-5,-4 0-4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2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76520 53422 452,'7'-8'58,"-1"1"-4,0-1-4,-2 0-2,1-1-5,0-4-3,1-2-4,2-3-4,-3-1-7,-2 3-12,-6 1-11,-2 2-11,-4 3-4,0 3 3,-1 2 2,-1 4 3,-2 2 2,-2 2 3,-1 2 1,-3 2 2,-2 2 2,-3 3 1,-3 3 1,-3 3 2,0 2 0,1 1 1,3 1 1,2 2 0,0-1 1,2 1-2,2-1 0,-1 0-1,2 2 0,1 1 0,1 3-1,1 1 0,2 2 0,2 1 1,4 0-1,3 2 0,1 0 0,2-2-4,0 0-1,2-1-4,0-2-1,2-3 0,0-3 0,2-3 0,1-3-2,1-1-3,3-2-3,2-2-4,1-3-3,2-1-2,0-2-3,1-2-3,2-2-3,3 0-1,3-2-2,3 0-2,3-3-2,5-4-3,3-4-2,4-4-3,-1-1 2,-8 1 6,-6 1 5,-6 1 5,-5 0 4,-1 2 1,-1 1 2,-1 0 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78287 54143 451,'-7'-3'11,"0"10"25,2 9 24,1 11 23,-1 5 4,2 1-14,-1 0-15,0 2-14,0 0-11,0 1-7,0-1-7,0 0-6,-1 0-8,-2-1-6,-1-2-8,-3 0-7,0-2-4,2-3-3,2-3 0,3-3-3,1-8-8,3-14-17,4-14-17,2-13-16,2-6 0,0 3 17,0 3 17,0 3 18,-1 3 12,-1 3 6,0 3 7,-2 3 5,1 2 7,0 2 7,1 2 7,2 3 6,0 0 5,-1 2 1,1 0 2,0 2 1,1 0 1,2 0-1,1 0 1,3 0-1,1 0-2,-1 0-7,1 0-7,0 0-5,-1 0-8,1 2-6,0 0-9,0 2-7,-2-3-10,-3-5-14,-3-4-14,-2-5-14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3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78855 54095 403,'7'-21'12,"-2"3"3,-3 5 3,0 3 4,-2 4 7,0 4 11,0 4 12,0 4 10,-2 4 2,0 3-8,-3 5-9,-2 3-9,-1 6-6,0 5-4,1 6-5,-1 6-5,-1 6-3,0 4-4,-1 5-3,-1 5-4,-1 2-2,0-2-2,0-3-1,1-1-1,-1-2-9,2-1-15,1 0-16,0-2-15,3-5-4,1-10 8,2-10 7,2-9 8,0-5 1,0-1-6,-2 1-6,0 0-6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3"/>
    </inkml:context>
    <inkml:brush xml:id="br0">
      <inkml:brushProperty name="width" value="0.02788" units="cm"/>
      <inkml:brushProperty name="height" value="0.02788" units="cm"/>
      <inkml:brushProperty name="color" value="#F2395B"/>
    </inkml:brush>
  </inkml:definitions>
  <inkml:trace contextRef="#ctx0" brushRef="#br0">79450 54397 789,'0'-15'-1,"2"4"-1,0 3-2,2 3-1,1 1 3,3 2 8,4 0 7,2 2 7,2 0 5,1 2 2,1 0 2,2 2 1,-1-1-1,1-1-8,-1 0-6,1-1-6,-1-1-9,-1 0-9,-1 0-11,0 0-10,-3 0-7,-1 1-5,-2 2-5,-2 0-6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55640 54550,'-32'0,"17"0,-1 0,8 8,0 0,0 39,1 0,-1 31,0 0,-8-15,1-1,7-30,0-1,0-15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6T20:16:43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79891 53830 644,'-15'-1'-1,"2"0"-2,3-2-2,1 0-1,2 2 7,2 6 16,2 6 17,2 6 17,1 3 5,0 2-5,0 3-6,0 2-6,0 1-7,-2 4-9,-1 3-8,0 3-8,-2 1-12,-2 2-11,-1 0-14,-3 2-12,1-4-4,2-8 3,4-7 5,3-8 3,-1-5 1,0-1-1,-3-1-1,-2 0-2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17:03.9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8321 6174 0,'-5'-3'0,"-11"-3"0,-8-4 0,-7-2 15,-5-3-15,-16-4 0,-12-4 16,1 0-16,3 1 0,-32-8 16,7 5-16,4 9 0,1 2 0,-4 1 15,-1-2-15,1 7 0,2 4 16,-3 3-16,-1 2 0,5 3 16,2 2-16,-2 0 0,-2-1 15,0 3-15,2 3 0,-5 5 16,-6 4-16,4 3 0,2 3 0,1 2 15,3 2-15,-1-1 0,5-1 16,-5 10-16,1 4 0,3 6 16,1 2-16,-2 2 0,1 1 15,1 7-15,4 1 0,-1 4 16,-1 0-16,6 1 0,7 0 16,1 4-16,2 3 0,3-2 15,2-2-15,7 8 0,5 4 16,2-11-16,3-7 0,-4 10 15,1 8-15,4-2 0,1-1 0,8 5 16,4 6-16,7-2 16,5-2-16,3 3 0,1 0 15,6-7-15,2-4 0,7 4 16,5 3-16,1-8 0,5-6 0,7 5 16,7 2-16,-2-3 0,0-2 15,8 4-15,10 5 0,-4-10 16,0-8-16,8 5 0,8 5 15,6-5-15,4-2 0,6-2 16,4-3-16,1-10 0,-1-7 0,3 0 16,2-1-16,0-6 0,-1-5 15,0-9-15,2-7 0,-2-4 16,-1-3-16,8-1 0,4 1 16,0-5-16,-3-4 0,3-4 15,4-1-15,-1-6 0,0 0 0,-2-7 16,-1-3-16,-4-2 15,-1-1-15,9-7 0,3-3 16,-7-7-16,-5-1 0,4-9 16,2-4-16,-2-10 0,-2-8 0,0 3 15,-3 1-15,-4 1 0,-3 0 16,0-12-16,1-8 0,-5 5 16,-3-1-16,3-7 0,1-7 15,-5 4-15,-5 3 0,-1-9 16,0-6-16,-11 5 0,-7 3 15,3-6-15,3-7 0,-13 12 16,-8 7-16,-7-4 0,-6-3 16,-4 8-16,-1 4 0,-4-6 15,-2-5-15,-6 6 0,-5 6 0,-5-6 16,-3-2-16,-1 6 0,-4 7 16,-5-4-16,-6-1 0,2 7 15,1 3-15,-1 1 0,-2 0 16,-4 6-16,-4 4 0,0 1 15,1 0-15,-3 9 0,-2 5 0,-6-1 16,-4-2-16,-2 4 0,-2 2 16,-2 6-16,-1 3 15,-2 2-15,-1 2 0,-7 1 0,-5 1 16,-3 9-16,1 8 0,-7-3 16,-2-4-16,0 7 0,-1 5 15,-5 3-15,-3 3 0,-1 5 16,1 3-16,-13 6 0,-7 5 15,1 4-15,2 3 0,-8 14 16,-3 10-16,-5 4 0,-7 5 0,-6 12 16,-5 9-16,8 10 0,6 7 15,-3 14-15,0 11 0,8 2 16,1 2-16,1 17 0,1 11 16,16-6-16,14-2 0,28-44 15,19-31-15,11-21 0</inkml:trace>
  <inkml:trace contextRef="#ctx0" brushRef="#br1" timeOffset="3152.567">7190 7748 0,'0'0'15,"-6"-3"-15,-8-1 0,0 0 0,-1-1 16,-12-2-16,-7 0 16,-10 0-16,-2 3 0,-10 4 15,-4 3-15,-12 2 0,5 2 16,-14 4-16,-6 5 0,-3 6 15,8 2-15,-27 10 0,-1 2 0,15-8 16,10-6-16,12 2 0,10 2 16,6-1-16,5-1 0,7 0 15,6 1-15,1 2 0,4 2 16,1 5-16,2 2 0,2 6 16,2 4-16,3 4 0,0 4 15,5-4-15,1-2 0,6 0 0,4 1 16,5-3-16,-1-1 0,11 3 15,5 1-15,2 0 0,5-2 16,9-1-16,6-1 0,-1-3 16,3-4-16,6 4 0,5 4 15,6-6-15,5-2 0,5-1 16,2 0-16,3-4 0,2-2 0,1-1 16,2 1-16,-3-3 15,-3-3-15,9-6 0,10-4 16,-3-4-16,-3-3 0,0-6 0,1-5 15,-7-7-15,-2-3 0,4-2 16,0-2-16,0-3 0,0-2 16,0-8-16,0-6 0,-1 2 15,-2 2-15,1-8 0,0-5 16,-4-4-16,-5-2 0,-4-4 16,-3-2-16,-5 3 0,-3 1 15,-7-7-15,-5-2 0,-6 5 16,-3 3-16,-8-1 0,-1-1 15,-9 3-15,-6 1 0,-6-2 16,-4 0-16,-10 2 0,-5 3 0,-7-2 16,-6 0-16,-8 4 0,-4 4 15,-8 2-15,-5 2 0,-1 2 16,-2-1-16,-8 0 0,-6 0 16,1 6-16,2 5 0,-2 1 15,0 2-15,1 4 0,-2 4 0,-7 1 16,-5 2-16,4 10 0,5 5 15,-9 6-15,-3 3 0,0 4 16,3 5-16,-1 8 0,-1 6 16,7 2-16,2 4 15,-12 15-15,-6 10 0,19-12 0,13-7 16,7 0-16,8 0 0,5-1 16,8 1-16,7-5 0,9 0 15,7-5-15,6-4 0,7-6 16,4-3-16,2-9 0,-4-5 0,1-1 15</inkml:trace>
  <inkml:trace contextRef="#ctx0" brushRef="#br1" timeOffset="4273.0165">7304 8707 0,'0'0'16,"0"0"-16,0 0 0,-25 7 0,18-5 15,-3 2-15,-1 0 16,2-1-16,1 1 0,1-2 0,1 3 16,1-1-16,1-1 0,1 1 15,3 0-15,1 0 0,2 0 0,5-2 16,3-2-16,1 0 16,4-2-16,2-2 0,8-2 15,5-3-15,1-2 0,4-2 16,7-1-16,5-3 0,0-2 0,6-3 15,-2-2-15,-5 6 0,-4 4 16,-3 2-16,-4 2 0,-7 4 16,-6 1-16,-1 2 0,-4 3 15,-7 2-15,-5-1 0,-3 6 16,-3 5-16,-5 0 0,-1 2 0,-9 9 16,-6 8-16,0-1 0,1 1 15,-10 10-15,-7 5 16,4-3-16,3-3 0,-6 9 0,3 2 15,2-7-15,2-6 0,1 1 16,5-6-16,4-9 0,4-7 16,4-4-16,3-4 0,2-3 15,2-3-15,0-6 0,1-4 16,0-1-16,-1-2 0,2-9 16,1-9-16,1-1 0,1-1 0,3-10 15,1-7-15,2 1 0,0 0 16,2-11-16,0-2 0,0 8 15,0 7-15,-4-4 0,-3 3 16,0 9-16,-2 5 0,0 3 16,0 3-16,-2 5 0,-2 4 0,2 4 15,1 3-15,1 3 16,0 2-16,2 6 0,3 5 16,1 1-16,2 1 0,0 6 15,3 5-15,-1-5 0,1-2 0,5 7 16,-2 5-16,2 0 0,-2 0 15,7 12-15,4 4 0,-3-4 16,-1-2-16,1 2 0,1 2 16,-2-2-16,-2-4 0,3 6 15,0-1-15,-6-7 0,-3-4 0,-2-5 16,-2-3-16,-4-5 0,-3-4 16,1-3-16,0-4 15,-3-3-15,-2 0 0,-7-6 0,-5-4 16,-1 2-16,0-2 0,-4-2 15,-3-2-15,-1-1 0,-1-1 16,-7-7-16,-2-2 0,2 3 16,1 1-16,-4-3 0,-5 0 15,5 0-15,3 1 0,-6-3 16,-1 1-16,6 2 0,5 4 0,4 3 16,3 0-16,2 4 0,5 1 15,4 3-15,2 5 16,4 1-16,3 2 0,-2 3 0,2-3 15,0 0-15</inkml:trace>
  <inkml:trace contextRef="#ctx0" brushRef="#br1" timeOffset="4463.9723">8535 8526 0,'0'0'0,"0"0"0,0 0 0,0 0 16,0 0-16,0 0 0</inkml:trace>
  <inkml:trace contextRef="#ctx0" brushRef="#br1" timeOffset="32584.4667">8012 6659 0,'0'0'0,"0"0"0,0 0 0,0 0 16,0 0-16,0 0 0,0 0 15,23 6-15,-23-6 0,0 0 0,33 1 16,-33-1-16,33-1 0,-12 1 16,4-1-16,2 1 0,1-1 15,14-3-15,3-2 0,1 0 16,-1 2-16,15-1 0,5-1 16,-3 0-16,-1 0 0,9-3 15,-1 1-15,-6 3 0,-4 2 16,6 3-16,-3 2 0,-8 1 15,-7 2-15,2 1 0,-5 3 16,-9 0-16,-6 4 0,-3-2 16,-1-3-16,-10 1 0,-4 0 0,-2-2 15,-3-1-15,-1-3 0</inkml:trace>
  <inkml:trace contextRef="#ctx0" brushRef="#br1" timeOffset="32902.1257">8321 7040 0,'0'0'0,"0"0"0,0 0 0,0 0 0,0 0 15,0 0-15,30 1 16,-30-1-16,28-3 0,-28 3 0,38-6 16,-14 4-16,3 0 0,5 1 15,5 2-15,11 0 0,-2 0 16,14 0-16,1 2 16,-1-2-16,-2 1 0,13 0 0,1 1 15,-7 2-15,-5 1 0,11 4 16,-3-2-16,-6 1 0,-5 0 0,-8-2 15,-15-1-15,-9-3 0</inkml:trace>
  <inkml:trace contextRef="#ctx0" brushRef="#br1" timeOffset="33334.3885">8825 8313 0,'0'0'0,"0"0"0,0 0 0,31 0 15,-18 1-15,6-1 0,4-1 16,1 0-16,3-1 0,11-2 15,7-2-15,-2 1 0,0-2 0,11-3 16,0-2-16,7-1 0,-3 2 16,-3 0-16,-2 1 15,-11 3-15,-9 1 0,-8 1 0</inkml:trace>
  <inkml:trace contextRef="#ctx0" brushRef="#br1" timeOffset="43621.6314">7063 7218 0,'0'0'0,"0"-10"0,0-4 16,2-1-16,0-1 0,1-9 16,1-3-16,1-7 0,-1-1 0,0 1 15,-1-1-15,-1 3 16,-1 2-16,1-6 0,2 4 0,-3 2 16,-1 5-16,-1 0 0,0 3 15,-1 2-15,1 6 0,2 0 16,2 2-16,-1 1 0,0 2 15,4 0-15,2 4 0,0-1 16,1 2-16,3 0 0,4 1 16,-1 2-16,4 1 0,1 1 15,0 0-15,4 4 0,-2 4 0,6 4 16,4 4-16,-4 1 0,-3 2 16,1 3-16,-3 2 0,2 4 15,0 4-15,4 11 0,-2 3 16,-3-2-16,-1 0 0,0 3 15,1 3-15,3 9 0,-1 2 16,-4-4-16,-2-2 0,1 10 16,-2 0-16,0-2 0,-1-1 15,-2-1-15,-5-3 0,3 35 16,-2-1-16,-8-11 0,-7-7 0,-4-3 16,-4-1-16,-1-2 0,-2-3 15,-3 3-15,-3 1 0,-7-3 16,-2-3-16,-7-6 0,-3-2 15,2-7-15,2-2 0,-6 1 16,-2 2-16,-2-12 0,0-6 0,-3 1 16,-2 3-16,0-4 15,0-2-15,-2-1 0,-4-3 16,2-2-16,3-3 0,-9 0 16,-1 2-16,-1-3 0,-1-3 0,0-4 15,-2-3-15,0-2 0,1-2 16,-5 1-16,0-1 0,0-9 15,-2-5-15,2-7 0,-1-2 16,1-4-16,-1 0 0,4-4 16,3-1-16,4-1 0,4 0 0,-5-4 15,-1-1-15,7-2 0,3-1 16,2-4-16,3-1 16,3-10-16,2-4 0,8-4 0,3-4 15,7 1-15,5 1 0,2-4 16,1-3-16,2 3 0,3 0 15,4-4-15,2-3 0,-1 5 16,0 4-16,3-3 0,1-1 16,11 1-16,4-1 0,5-7 15,2-4-15,-1 4 0,2 4 16,9-3-16,3-1 0,-2 1 16,-2 2-16,6-3 0,5-4 15,1 4-15,2 3 0,4-4 0,5-1 16,-5 5-16,-3 0 0,5 2 15,3 1-15,1 4 0,0 4 16,3-1-16,2-4 0,0 10 16,-1 7-16,1 1 0,2 2 15,-2 2-15,-3 0 0,3 4 16,-1 4-16,0 6 0,0 4 0,2 4 16,5-1-16,-3 5 0,-3 3 15,-1 1-15,0 2 0,2 2 16,-2 2-16,9 6 0,3 5 15,2 3-15,-2 5 0,0 0 16,-2 0-16,-3 4 0,-3 3 0,-4 2 16,1 3-16,-6 0 15,-3-3-15,-9 6 0,-8 1 16,-7 3-16,-8 1 0,-2 4 0,-3 4 16,-7 3-16,-10 0 0,3-12 15,0-10-15,1-7 0</inkml:trace>
  <inkml:trace contextRef="#ctx0" brushRef="#br1" timeOffset="49452.2087">23089 9236 0,'0'0'16,"0"0"-16,0 0 0,0 0 15,0 0-15,0 0 0,-18-9 16,18 9-16,0 0 0,0 0 0,0 0 15,0 0-15,0 0 0,0 0 16,0 0-16,0 0 0,0 0 16,22-1-16,-22 1 0,22 6 15,-22-6-15,29 6 0,-29-6 16,34 9-16,-34-9 0,39 7 16,-16-4-16,0 1 0,0 0 0,10-1 15,3 0-15,-1 1 16,0 0-16,10 0 0,3 2 0,-2-3 15,0-1-15,5 4 0,3 1 16,7 3-16,-5-1 0,2 3 16,3 1-16,7 3 0,-2 0 15,5-1-15,3 0 0,4-2 16,-6-3-16,5-2 0,5-4 16,28 2-16,-12 1 0,2-1 15,2 2-15,-16-2 0,-11-2 0,5 6 16,4 3-16,-11 0 0,-7-1 15,5-1-15,6 2 16,-8-3-16,-5-1 0,0 5 0,0 3 16,-10 1-16,-7-1 0,4-2 15,2 0-15,-9-3 0,-4 0 0,0 2 16,2-1-16,-5-1 16,-6-1-16,1-1 0,1-2 15,-6-4-15,-4-3 0,-6 2 16,-4 1-16,-5-3 0,-5-2 0,-3 1 15,2-1-15,-2 1 0,-2-2 16,-2 0-16,-3 1 0,-3 1 16,-2 1-16,2-1 0,2 1 15,3-1-15</inkml:trace>
  <inkml:trace contextRef="#ctx0" brushRef="#br1" timeOffset="50049.3268">23338 9610 0,'0'0'0,"0"0"16,0 0-16,0 0 0,0 0 0,0 0 16,29 4-16,-29-4 0,31 4 15,-11-1-15,6 1 16,1-2-16,1 0 0,7 0 15,6 0-15,12 1 0,1-1 0,15 2 16,3-2-16,-5 1 0,-3 1 16,15 4-16,0 1 0,5 1 15,-8-1-15,10 4 0,-4 1 16,-4 0-16,-6-1 0,34 3 16,-7-2-16,-15 0 0,-11 2 0,3-2 15,2-1-15,-8-3 0,-6-2 16,3-1-16,4-1 0,-2 1 15,-2-1-15,-2-1 16,0-1-16,-10-2 0,-6 0 0,4 3 16,2 2-16,-8-2 0,-6-2 15,-1 0-15,0 1 0,-10 1 16,-5-1-16,-2-2 0,-1-1 16,-1-1-16,-1-1 0,-5 1 15,-3 1-15,-7 0 0,-2 0 0,-3-1 16,2 0-16,-2 0 15,0 0-15,0 0 0,0 0 0,0 0 16,0 0-16,-1 3 0,1-3 16,0 0-16</inkml:trace>
  <inkml:trace contextRef="#ctx0" brushRef="#br1" timeOffset="52301.9378">24736 9799 0,'0'0'0,"-9"-3"15,-5-3-15,-2 2 0,1 0 0,-9-3 16,-4 1-16,1-2 16,-1 1-16,-10-1 0,-1 1 15,1 1-15,2 4 0,-4 2 0,-2 1 16,2 3-16,0 3 0,-9 2 15,0 0-15,2 2 0,4 1 16,-3 2-16,-2 2 0,-3 1 16,7-2-16,-4 1 0,-1 3 15,7-2-15,7 0 0,-1 2 16,0 1-16,3 0 0,1 1 16,4 2-16,4-1 0,1 3 15,0 0-15,1 3 0,0 0 16,5 2-16,5 1 0,-1 3 0,-2 2 15,6 1-15,2-2 0,0 5 16,2 1-16,3-1 0,2-2 16,2 3-16,2 4 0,1-4 15,1-1-15,3 5 0,1-1 16,2-4-16,2-4 0,2 2 16,0 1-16,0-7 0,-2-5 0,5 3 15,2 0-15,1-2 16,0-1-16,2-3 0,2-2 15,-3-2-15,2-2 0,6 3 0,3-1 16,-2 1-16,0-2 0,8 0 16,5 0-16,-2-3 0,-2-4 15,12-1-15,4-1 0,-2-1 16,-2-1-16,5-3 0,4-2 16,-6-1-16,-4-1 0,31-1 15,-4 0-15,-5-6 0,-4-4 0,3 0 16,5 0-16,-12 3 0,-7 2 15,8-3-15,4-1 16,-5-2-16,-4-2 0,5-5 0,3-2 16,-3 4-16,-2 0 0,-1 2 15,0 1-15,-10-4 0,-6-1 16,8-6-16,3-2 0,-9-2 16,-7-1-16,0-2 0,2-2 15,-6-4-15,-5-3 0,3-7 0,2-4 16,-8 8-16,-6 8 0,-3-8 15,-1-5-15,-2 3 0,-2 1 16,-2-4-16,-1-3 16,-5 4-16,-5 4 0,-2-3 0,-2-2 15,-2 4-15,-1 2 0,-9 3 16,-7 2-16,0 3 0,1 2 0,-4-2 16,-3 0-16,-1 3 15,-2 3-15,-6 1 0,-6-1 16,4 4-16,2 4 0,-10-1 15,-6 0-15,3 1 0,0 4 0,0 0 16,-4 3-16,1 0 0,-1 1 16,-8 2-16,-4 2 0,5 3 15,6 1-15,-6 4 0,-5 4 16,4 0-16,1 2 0,-4 1 16,-1 0-16,5 1 0,5 1 0,-8 1 15,-6 1-15,5-2 16,1-2-16,-3 2 0,-2 2 0,10-3 15,6-1-15,-6 2 0,-5 2 16,7 4-16,5 2 0,-3 4 16,0 3-16,1-4 0,3-2 15,2 1-15,3-2 0,5 5 16,3 2-16,-2 6 0,1 5 16,4-2-16,2 0 0,-4 6 15,-2 7-15,6 3 0,4 5 0,-1 6 16,-2 7-16,8 0 0,6-2 15,3 30-15,4 20 16,2-36-16,2-25 0,2-17 0</inkml:trace>
  <inkml:trace contextRef="#ctx0" brushRef="#br1" timeOffset="53102.1558">26588 10429 0,'0'0'0,"0"0"0,0 0 15,-20 4-15,20-4 0,0 0 16,-21 2-16,15 0 0,0 1 16,2-1-16,0 0 0,4-2 15,-1 3-15,4 0 0,1 0 16,3 1-16,1 1 0,7 0 16,5-2-16,0 1 0,3-2 0,10 1 15,4-2-15,1-1 0,-1-1 16,13-3-16,0 0 15,-2-2-15,-3 1 0,7-3 16,-1-2-16,-8 1 0,-5 1 0,0 1 16,-1 2-16,-7 2 0,-6 1 15,-5 4-15,-5 1 0,-3 2 16,-3 0-16,-3 0 0,0-3 16,-1 1-16</inkml:trace>
  <inkml:trace contextRef="#ctx0" brushRef="#br1" timeOffset="53351.259">26911 10088 0,'0'0'0,"0"0"16,0 0-16,0 0 0,0 0 0,11 27 15,-11-27-15,10 34 0,-3-15 16,0 7-16,1 6 15,0 3-15,-2 2 0,2 12 0,-1 3 16,0 6-16,1-5 0,0 11 16,-1-1-16,0-8 0,1-7 15,5 1-15,3-8 0,1-10 16,1-12-16,-5-4 0,-3-4 16,-2-3-16</inkml:trace>
  <inkml:trace contextRef="#ctx0" brushRef="#br1" timeOffset="54286.2871">27689 10082 0,'0'0'16,"0"0"-16,0 0 0,0 0 16,0 0-16,0 0 0,0 0 15,6 29-15,-6-29 0,1 29 16,1-8-16,-1 3 0,0 2 0,-1 4 15,0 3-15,0 8 0,-1-2 16,1 0-16,1 0 16,1 4-16,-1-4 0,0-7 0,1-6 15,1-4-15,2-6 0,0-10 16,3-8-16,-1-6 0,-1-5 0,0 2 16,-2 1-16,2-12 15,1-11-15,-2 1 0,-4-1 16,0 7-16,0 4 0,-1 0 15,-2 1-15,1 5 0,0 5 0,1 3 16,2 3-16,2 1 0,3 1 16,3 0-16,3 2 0,2-1 15,2 2-15,2-2 0,3 0 16,-4-1-16,1 0 0,4-3 16,1-1-16,-2-3 0,-1 0 0,1-5 15,1-2-15,-1-2 16,-2-1-16,-4 1 0,-3-2 0,-3 4 15,-1 2-15,-3 3 0,-2 2 16,-2 3-16,0 1 0,0 1 16,-2 1-16,0 4 0,0 0 0,-2 5 15,1 8-15,-2 5 16,-1 3-16,-2 6 0,0 6 16,1 1-16,3-1 0,1 8 15,1-1-15,2-6 0,1-3 0,3 0 16,0-7-16,0-7 0,1-7 15,2-10-15,5-7 16,0-5-16,1-2 0,3-3 0,1 1 16,-4 0-16,-1 2 0,-3 2 15,-3-1-15,-1 6 0,-2 3 0,0 5 16,-1 2-16,0 3 16,-1 0-16,-1 3 0,1 1 15,0 0-15,-1 0 0,0 1 16,1-1-16,2-1 0,0-2 0,2-3 15,1-3-15,0-2 0,2-2 16,2-4-16,3-1 16,-3 1-16,-1 0 0,-1 2 0,-1 0 15,-2 1-15,1 1 0,1 5 16,1 2-16,0 1 0,-1 1 0,2 4 16,1 2-16,-1 2 15,1 0-15,1-3 0,1-1 16,0 0-16,-2-1 0,0 0 0,0-1 15,-1-3-15,0-2 0,1-2 16,0-2-16,-1-1 0,0-1 16,2-5-16,0-6 0,-1-2 15,-2-2-15,-4-3 0,-1-2 16,-4-1-16,-2 2 0,-5-4 16,-2 1-16,-2 4 0,-1 1 15,0 6-15,0 3 0,0 3 16,1 5-16,-1 5 0,-2 7 0,4 5 15,0 6-15,2-4 0,2-3 16,0-2-16</inkml:trace>
  <inkml:trace contextRef="#ctx0" brushRef="#br1" timeOffset="54584.6836">28996 10368 0,'0'0'0,"0"0"0,0 0 0,0 0 15,0 0-15,0 0 0,32 5 16,-32-5-16,32 0 0,-10 1 16,5-1-16,1-1 0,1-1 0,3-1 15,3-1-15,9 0 0,-2 0 16,10 0-16,-3 0 0,-4 1 15,-4 2-15,-3 0 0,-3 1 16,-2 2-16,-2 0 0,0 2 16,-6 1-16,-8-1 0,-5 1 15,-2-1-15,-1 0 0,-3-2 16</inkml:trace>
  <inkml:trace contextRef="#ctx0" brushRef="#br1" timeOffset="54806.9188">28967 10590 0,'0'0'0,"0"0"0,0 0 16,0 0-16,30 6 0,-30-6 16,47 1-16,-17-1 0,2 1 0,17-1 15,5 0-15,-1-1 0,-2 0 16,17 1-16,1 0 0,5-2 15,-7-2-15,11-1 0,0 0 16,-11-3-16,-8 0 0,-8 0 16,-15 3-16,-9 1 0</inkml:trace>
  <inkml:trace contextRef="#ctx0" brushRef="#br1" timeOffset="55051.7198">30352 9846 0,'0'0'0,"0"0"15,0 0-15,0 0 0,0 0 0,4 37 16,2-15-16,-1 4 16,1 3-16,-2 7 0,-2 7 15,2 14-15,-1 0 0,-2 11 16,-2-1-16,0 1 0,1-11 0,0-3 15,1-11-15,1-13 0,3-10 16,-2-5-16,-1-4 0,0-2 16</inkml:trace>
  <inkml:trace contextRef="#ctx0" brushRef="#br1" timeOffset="55237.157">30438 10167 0,'0'0'0,"0"0"15,0 0-15,0 0 0,0 0 0,0 0 16,0 0-16,0 0 0,0 0 15,13-18-15,-13 18 0,24-6 16,-24 6-16,29-7 0,-12 5 16,-1-1-16,1-3 0,1 2 15,2-1-15,-1 1 0,-3 1 16,4-2-16,-1-1 0,-2-2 16,-3-1-16,-2 0 0,-2 2 15,-1 2-15</inkml:trace>
  <inkml:trace contextRef="#ctx0" brushRef="#br1" timeOffset="55871.6548">30739 9643 0,'0'0'0,"0"0"16,0 0-16,0 0 0,0 0 15,0 0-15,0 0 0,-5 19 16,5-19-16,3 40 0,-3-9 16,0 6-16,0 2 0,-3 20 15,0 6-15,-1 9 0,-2-4 0,2 6 16,2-7-16,-1-8 0,1-15 15,2-14-15,2-9 0,3-7 16,1-6-16,2-14 0,2-7 16,2-4-16,2-3 0,3 0 15,1 0-15,-1 2 0,1 4 16,1 3-16,1 3 0,-1 4 16,0 2-16,1 5 0,0 3 15,-3 1-15,-1 2 0,-2-3 16,1 0-16,-4-2 0,-2-3 0,0 1 15,0-1-15,2-4 0,1-5 16,4-6-16,1-7 0,3-3 16,3-5-16,2-3 0,0-6 15,-1 5-15,-1 1 0,-1-1 16,-5 6-16,-5 4 0,-4 5 0,-2 3 16,-1 4-16,-2 1 15,-1 3-15,1 5 0,-1 5 16,-2 4-16,-1 2 0,-2 6 0,0 2 15,1 4-15,1 0 0,1 4 16,2 2-16,1-1 0,3-1 16,2 1-16,1-1 0,1-5 15,0-3-15,2-4 0,3-1 16,0-5-16,1-3 0,2-6 16,3-3-16,-2-6 0,-1-5 15,0-7-15,1-7 0,-2-3 16,-2-4-16,3-12 0,-3-2 15,-4 2-15,-3 1 0,-6-4 16,-5 4-16,-4 6 0,-3 4 0,-3 1 16,-2 0-16,-5 7 0,-3 5 0,-4 7 15,-3 6-15,0 8 16,-2 5-16,-3 14 0,-1 9 16,3 4-16,3 3 0,7-8 0,7-6 15,2-5-15</inkml:trace>
  <inkml:trace contextRef="#ctx0" brushRef="#br1" timeOffset="56318.6297">31762 10129 0,'0'0'15,"0"0"-15,0 0 0,0 0 16,30 0-16,-30 0 0,35 4 0,-12-1 15,2 0-15,2 1 0,0-1 16,5 2-16,-4 1 0,-4 1 16,-3 1-16,-3-2 0,-2 1 15,-6 0-15,-4 1 0,-4 1 16,-2 3-16,-8 3 0,-5 5 16,-3 0-16,-4 3 0,-8 5 15,-3-2-15,3-4 0,0-1 0,4-3 16,3 0-16,4-4 0,4-2 15,4 0-15,4-2 0,4 0 16,4-1-16,6 0 0,4-3 16,1 1-16,3-1 0,4-3 15,4-1-15,1-1 0,-1 0 16,4-1-16,1 0 0,0-1 16,0 1-16,-2-3 0,-3-1 15,-2 0-15,-1 2 0,-2 1 0,-1 0 16,-4 0-16,-2 1 0,-3-1 15,-2 0-15,-1 0 0,-1 0 16,-5-2-16,-2-2 0,-1-1 16,0-2-16,0 2 0,-1 1 15,2 0-15</inkml:trace>
  <inkml:trace contextRef="#ctx0" brushRef="#br1" timeOffset="56818.7875">30927 10296 0,'0'0'0,"0"0"0,0 0 0,0 0 16,0 0-16,0 0 0,35-5 16,-35 5-16,25 0 0,-25 0 15,35 1-15,-17 0 0,-2 2 0,1 1 16,-1 1-16,-1 1 0,-2 0 15,-2 3-15,-3 0 0,-3 2 16,0 0-16,-6 3 0,-5-1 16,-2 4-16,-2-1 0,-3 2 15,-4 0-15,0-1 0,0-4 0,3 2 16,1-2-16,2-2 16,2-2-16,2-1 0,3 0 15,2-1-15,1-2 0,4 2 16,4-1-16,1 0 0,3-1 0,6-2 15,4-1-15,3-3 0,4-1 16,6-3-16,6 0 16,10-4-16,2-2 0,-10 3 0,-8 1 15,-6 1-15</inkml:trace>
  <inkml:trace contextRef="#ctx0" brushRef="#br1" timeOffset="57016.3396">32326 10262 0,'0'0'15,"0"0"-15,0 0 0,0 0 0,0 0 16,19 20-16,-19-20 0,0 0 15</inkml:trace>
  <inkml:trace contextRef="#ctx0" brushRef="#br1" timeOffset="62918.8276">14025 9886 0,'0'0'0,"0"0"16,0 0-16,0 0 0,0 0 0,0 0 15,-24 2-15,24-2 0,0 0 16,0 0-16,0 0 0,-9 14 0,12-9 15,3 1-15,6 2 16,3-2-16,1 0 0,4-4 0,4-1 16,3-1-16,3-2 0,13 0 15,3-1-15,3 0 16,3 0-16,14 1 0,2-2 0,8 0 16,-4-1-16,10-6 0,-4-4 15,-7 0-15,-6-1 0,6-3 16,-5-2-16,-7-3 0,-4-2 0,-3-4 15,-2-2-15,-5 2 0,-4 4 16,14-18-16,-8 3 0,-10 5 16,-6 6-16,-6-5 0,-2-1 15,-12 10-15,0-4 0,1-3 16,1-3-16,-2 0 0,-3-2 16,-7-8-16,-4-6 0,-1 2 15,-2 4-15,-4-4 0,-2-1 16,0 2-16,1 1 0,-12-21 15,-2 8-15,-4 6 0,-4 3 16,0 8-16,-2 3 0,3 5 0,0 3 16,-6 0-16,-5-2 15,1 4-15,1 2 0,-3 1 0,-1 1 16,-1 2-16,0 2 0,0 1 16,0 4-16,-1 2 0,0 3 15,-1 2-15,-2 0 0,1 4 16,2 1-16,-3 6 0,0 2 15,2 0-15,3 2 0,-2 0 16,-2 3-16,5 0 0,3-1 0,-3 5 16,-2 2-16,6 3 0,5 1 15,-6-1-15,-3-3 0,19-2 16,0 2-16,-3 3 0,-6 3 16,2 1-16,2 3 0,-3-3 15,0-1-15,2 3 0,2 2 16,3 5-16,0 2 0,-1-6 15,-2-5-15,3 2 0,1 3 0,3-3 16,1 2-16,0-1 0,2 0 16,3 0-16,2 2 0,-2 0 15,-1-2-15,-1 2 0,0 2 16,3 1-16,2 2 0,1 0 16,1 0-16,1 2 0,1 1 15,0 1-15,0 1 0,-1 0 16,0-2-16,2-3 0,1-2 0,1-1 15,2 1-15,1-5 0,1-2 16,3 1-16,2 2 0,1-4 16,3 0-16,0-1 0,-1 1 15,2-4-15,1 1 0,1-2 16,0 1-16,2-1 0,2 0 16,3 3-16,1 1 0,-1-4 15,1-2-15,2 1 0,4-1 16,0-2-16,0 0 0,6 0 15,0 0-15,-1-1 0,1-3 0,1-1 16,0-3-16,-2 0 0,-3-1 16,2 0-16,-1-1 0,2-1 15,1-1-15,-2 0 0,0 0 16,0-1-16,1 1 0,2 0 16,1-1-16,0 1 0,1-1 15,1-2-15,3-2 0,-2 1 16,0 0-16,4-1 0,3 1 15,-2-3-15,1-2 0,-9 3 0,-8 1 16,-4 1-16</inkml:trace>
  <inkml:trace contextRef="#ctx0" brushRef="#br1" timeOffset="65185.9127">17169 8346 0,'0'0'0,"0"0"0,-17 19 16,5-4-16,-1 1 0,-8 10 16,-2 5-16,-9 9 0,-3 1 0,1 7 15,1 5-15,-5 2 0,0-3 16,-3 3-16,3-3 0,7-8 16,7-5-16,4-8 0,3-7 15,7-7-15,6-7 16,9-18-16,8-14 0,-2 0 15,0-3-15,-3 5 0,-1 4 0,-1 4 16</inkml:trace>
  <inkml:trace contextRef="#ctx0" brushRef="#br1" timeOffset="65468.9444">17201 8494 0,'0'0'15,"0"0"-15,0 0 0,1 24 0,-1-8 16,1 4-16,0 4 0,1 0 15,0 2-15,3 9 16,1 2-16,1-2 0,0 0 0,1 3 16,2-2-16,0-5 0,0-6 15,1-5-15,1-4 0,-1-5 16,-1-3-16,3-9 0,3-6 16,3-8-16,3-6 0,3-8 15,4-6-15,-2-7 0,0-5 0,5-12 16,0-3-16,1-4 0,-3 5 15,-4 8-15,-2 6 16,-1 6-16,-4 11 0,-5 9 0,-1 8 16,-4 5-16,-1 4 0,0 6 15,0 6-15,-3 4 0,0 6 16,-1-5-16,-1-3 0,-1-2 0</inkml:trace>
  <inkml:trace contextRef="#ctx0" brushRef="#br1" timeOffset="66518.7137">18070 8619 0,'0'0'15,"0"0"-15,0 0 0,13-26 16,-9 15-16,-1 0 0,1 0 16,-2 1-16,-1 0 0,-2 2 15,-1 1-15,-4 3 0,-4 3 0,-3 4 16,-4 5-16,-2 3 0,-5 3 15,-7 8-15,0 2 16,-1 3-16,0 0 0,-5 5 0,3 0 16,3 2-16,9-6 0,7-4 15,5-2-15,4-6 0,5-1 16,7-10-16,5-2 0,1-6 16,2-3-16,7-5 0,6-4 15,1-3-15,3-3 0,3-4 16,-3-1-16,-4 6 0,-4 5 0,-2 4 15,-1 3-15,-4 5 0,-2 3 16,-1 2-16,-5 3 0,-2 7 16,-3 4-16,-1 6 0,-1 1 15,2 1-15,0 0 0,1-5 16,2-1-16,1-4 0,0-3 16,5-3-16,5-2 0,3-7 15,2-4-15,1-8 0,1-10 16,3-2-16,0-4 0,1-3 15,-1-3-15,1-2 0,-4 6 0,-7 4 16,-5 3-16,-4 6 0,-3 2 16,-2 5-16,-2 3 0,-2 5 15,-2 5-15,-2 7 0,-4 5 16,-1 6-16,-1 2 0,2 5 16,1 4-16,3-2 0,0-1 15,5 3-15,4-3 0,2-5 0,3-3 16,0-4-16,1-4 15,-1-5-15,1-4 0,2-5 0,1-2 16,2-6-16,2-5 0,-1-6 16,2-5-16,-3-1 0,1 1 15,-3-1-15,-1-1 0,-2-2 16,-3 3-16,-4 6 0,-2 5 16,-2 2-16,-1 4 0,0 1 15,-2-1-15,2 2 0,1 3 0,0-3 16,1-1-16,1 0 0,1 2 15,3-3-15,1-1 0,4 2 16,3 0-16,4 1 0,3 0 16,0 5-16,0 1 0,0 5 15,1 3-15,0 2 0,0 3 0,2 9 16,-2 2-16,-6 6 16,-5 4-16,-6 4 0,-3 2 15,-2-1-15,-2-3 0,-1 4 16,1-2-16,0-5 0,0-4 0,0-5 15,2-5-15,1-2 0,1-2 16,3-3-16,1-3 16,3-4-16,3-3 0,3-7 0,2-6 15,1-4-15,3-5 0,6-7 16,2-4-16,0-3 0,-2 0 16,4-9-16,-1 1 0,-4 1 15,-2 4-15,-3-1 0,-6 5 16,-6 7-16,-6 6 0,-1 4 15,-1 3-15,-1 6 0,-1 1 0,-2 5 16,-1 3-16,0 8 16,-1 9-16,0 5 0,-3 7 15,0 6-15,1 4 0,-1 16 16,2 5-16,0 4 0,2 3 0,1 17 16,3 3-16,3 3 0,4-8 15,8-13-15,8-10 0,4 4 16,-10-19-16,-4-14 0</inkml:trace>
  <inkml:trace contextRef="#ctx0" brushRef="#br1" timeOffset="66768.6932">19465 8729 0,'0'0'16,"0"0"-16,0 0 0,26-11 0,-26 11 15,31-7-15,-9 4 0,5-1 16,4 0-16,4-1 0,5-1 16,12 0-16,-1 1 0,9-1 15,-5 2-15,-3 2 0,-4 3 0,4 1 16,-7 0-16,-8 1 0,-8-1 16,-2 1-16,-3 1 15,-7-4-15,-5-3 0,-3 1 0,-2 0 16,-1 1-16</inkml:trace>
  <inkml:trace contextRef="#ctx0" brushRef="#br1" timeOffset="66968.9626">19799 8383 0,'0'0'16,"0"0"-16,0 0 0,0 0 0,0 0 15,3 28-15,0-10 0,0 6 16,2 2-16,1 7 0,1 5 15,1 13-15,2 0 0,2 11 16,1-4-16,-1-4 0,0-4 16,9 1-16,4-7 0,2-16 15,-1-12-15,-5-2 0,-5-3 16,-2-4-16</inkml:trace>
  <inkml:trace contextRef="#ctx0" brushRef="#br1" timeOffset="67168.7278">20650 8279 0,'0'0'0,"0"0"16,0 0-16,0 0 0,0 0 0,0 0 15,7 32-15,-4-14 16,0 4-16,1 3 0,-2 5 16,-1 1-16,0 3 0,-2 11 15,-1 1-15,0-2 0,-1-2 0,0 6 16,0-2-16,-1-8 0,2-4 15,0-2-15,0-7 0,0-6 16</inkml:trace>
  <inkml:trace contextRef="#ctx0" brushRef="#br1" timeOffset="67369.2028">20721 8505 0,'0'0'0,"0"0"0,0 0 15,0 0-15,0 0 0,0 0 0,0 0 16,26-4-16,-26 4 0,31 0 15,-31 0-15,36 0 0,-15 0 16,1 2-16,2 1 0,-2-2 16,-1 0-16,2 0 0,-2 0 15,-3 0-15,-1 1 0,-3-2 16,-2 0-16,-1-3 0,0-2 0,-3-5 16,-1-3-16,-2 1 0,1 2 15,-2 1-15</inkml:trace>
  <inkml:trace contextRef="#ctx0" brushRef="#br1" timeOffset="67940.9979">21067 8172 0,'0'0'0,"0"0"16,0 0-16,0 0 0,0 0 0,0 0 16,0 0-1,0 0-15,-6 23 0,6-23 0,0 39 16,0-13-16,0 4 0,0 5 16,-1 4-16,0 12 0,0 1 0,1 10 15,0-1-15,2-6 0,3-8 16,1-2-16,2-10 15,3-11-15,2-8 0,4-11 0,2-9 16,0-9-16,0-8 0,2-2 16,0 0-16,0 1 0,1 3 15,-3 4-15,-2 4 0,-2 4 16,-3 2-16,0 4 0,-2 2 16,-1 3-16,-2 2 0,2-2 15,1-1-15,1-3 0,1 0 0,5-8 16,4-6-16,0 0 15,-1-1-15,1-4 0,1-3 0,0 0 16,0 1-16,-4 3 0,-1 1 16,-3 3-16,-2 1 0,-3 4 15,-1 5-15,-1 4 0,-2 5 16,-2 5-16,0 2 0,-2 1 16,-1 2-16,0 7 0,0 3 15,-1 0-15,0-3 0,1 0 16,2-1-16,0 2 0,1 1 0,2-2 15,0-1-15,3-3 0,1-2 16,4-3-16,3-2 0,2-5 16,1-2-16,0-7 0,-1-4 15,1-6-15,0-7 0,0-4 16,-1-5-16,-2-3 0,-2-2 16,-1-8-16,-3-2 0,-5 5 15,-5 4-15,-5 2 0,-4 2 16,0 3-16,-3 4 0,-2 5 0,-1 4 15,-6 4-15,-3 6 0,-3 7 16,-1 7-16,0 4 0,-1 7 16,7-6-16,4-3 0,5-3 15</inkml:trace>
  <inkml:trace contextRef="#ctx0" brushRef="#br1" timeOffset="68268.9863">22141 8508 0,'0'0'0,"0"0"0,0 0 16,25 2-16,-13-2 0,4 2 0,2 2 15,7 2-15,0 1 0,0 3 16,1 1-16,-5 4 0,-4 1 16,-3 5-16,-6 2 0,-3 8 15,-6 0-15,-6 1 0,-3 2 16,-3-2-16,-4 0 0,0-3 15,-2-3-15,0-1 0,5-7 0,4-1 16,3-3-16,2-4 0,2-1 16,3-5-16,2 1 0,4-2 15,3 1-15,4-1 0,5-2 16,-1 0-16,1-1 0,12-1 16,4-1-16,3-2 0,0 0 0,6 0 15,5-1-15,-1 0 0,-1 0 16,-2 0-16,-8 1 0,-9 1 15</inkml:trace>
  <inkml:trace contextRef="#ctx0" brushRef="#br1" timeOffset="68436.1978">22668 8814 0,'0'0'0,"0"0"16,0 0-16,0 0 0,0 0 16,0 0-16,0 0 0,10 24 0</inkml:trace>
  <inkml:trace contextRef="#ctx0" brushRef="#br1" timeOffset="69335.435">21781 8257 0,'0'0'0,"-5"-6"15,-2-3-15,-1 0 0,0 1 0,-3-3 16,-2-1-16,-5-3 16,-2-1-16,-5 2 0,-6-1 15,-1 1-15,-1-1 0,-11-2 16,-2 2-16,0-2 0,1 0 0,-12-3 15,-3 0-15,6 2 0,3 1 16,-12-3-16,-3 0 0,5-2 16,1-2-16,-13-4 0,-1 2 15,9 4-15,7 4 0,-34-10 16,4 1-16,7 3 0,3 2 0,-1 1 16,-1 0-16,0 4 15,2 3-15,-4-1 0,-1-1 16,4 1-16,4 2 0,-7 2 15,-7 0-15,5 2 0,1 2 0,-4 2 16,-5 2-16,6 4 0,5 1 16,-12 2-16,-7 2 0,4-5 15,3-1-15,-8 5 0,-6 3 16,8 0-16,6 1 0,-5 4 16,-6 0-16,9 2 0,7-1 0,-11-1 15,-9 1-15,10-4 16,7-3-16,-4 6 0,-5 3 15,8 1-15,4 0 0,-5-1 0,-3-1 16,9 2-16,6-1 0,-8 10 16,-6 8-16,10-4 0,7-2 15,-9 4-15,-7 4 0,9-3 16,7-4-16,-2 7 0,-2 7 16,7-1-16,5 1 0,-5 2 15,-5 4-15,12-5 0,7-2 0,-3 7 16,-2 3-16,9-4 15,6-1-15,-1 0 0,1-1 0,3-2 16,5-2-16,1 5 0,1 4 16,1-7-16,-1-4 0,2 1 15,2 1-15,1 0 0,1 0 16,1 2-16,0 2 0,4-3 16,3-4-16,0-4 0,1-4 15,0-5-15,2-6 0,4 3 16,4 0-16,3-5 0,5-3 0,0-9 15,0-6-15,2 3 0,0 1 16,1-2-16,-1-3 0,4-1 16,0-1-16,3-6 0,2-3 15,0-2-15,0-4 0,-2 7 16,0 3-16,0 1 0</inkml:trace>
  <inkml:trace contextRef="#ctx0" brushRef="#br1" timeOffset="69951.7895">14048 8881 0,'0'0'0,"0"0"15,0 0-15,0 0 16,0 0-16,0 0 0,0 0 0,0 0 16,0 0-16,0 0 0,0 0 15,0 0-15,0 0 0,0 0 16,6 26-16,-6-26 0,0 0 0,-15 28 16,15-28-16,-12 24 15,6-10-15,-1 3 0,-1 3 16,-1-2-16,1 3 0,-1-1 15,0 3-15,-3 7 0,1-1 0,0-1 16,0 0-16,1-2 0,0-2 0,-1 4 16,1 0-16,3-2 15,2-1-15,2-6 0,1-1 16,2-2-16,1-1 0,2-3 16,2-2-16,-1-3 0,0-4 0,2 1 15,-1 2-15,1-1 16,1-1-16,0-1 0,3-1 0,1-2 15,1-3-15,4 0 0,3-2 16,-1-1-16,1-3 0,4-3 16,5-2-16,-1-3 0,1-1 15,9-6-15,2-3 0,0 1 16,-3-2-16,10-5 0,2-1 16,-4 3-16,-3 2 0,5-2 15,-1 2-15,-5 4 0,-6 3 0,-3 3 16,-3 3-16,-2 3 15,-3 1-15,2 4 0,1 3 0,-2 4 16,-1 3-16,-4-2 0,0-1 16,-4 0-16,-3 0 0,-3 0 15</inkml:trace>
  <inkml:trace contextRef="#ctx0" brushRef="#br1" timeOffset="70119.9896">15117 8966 0,'0'0'0,"-3"5"0,-1 3 0,2 3 16,1 2-16,3 6 0,4 6 16,3 6-16,3-1 0,-2-5 0,-2-3 15,-1-4-15</inkml:trace>
  <inkml:trace contextRef="#ctx0" brushRef="#br1" timeOffset="89769.8563">9845 11217 0,'0'0'0,"0"0"16,0 0-16,-27-15 0,16 10 0,0 0 15,-1 0-15,-1 3 16,0-2-16,-6 1 0,-3 1 16,-4 1-16,2 2 0,-2 4 0,-4 0 15,0 3-15,0 3 0,-11 5 16,-2 3-16,3 2 0,3 0 0,-2 0 16,0 2-16,-6 5 0,2 1 15,6 3-15,4 2 0,3-1 16,3 2-16,-3 4 0,1 0 15,4-2-15,3-2 0,4 4 16,5 3-16,2 0 0,2 0 16,4 0-16,4 1 0,2-2 15,5-1-15,6 2 0,5 1 16,1-3-16,3-3 0,5 9 16,-1 1-16,4-6 0,2-3 0,0-1 15,4 2-15,-2-5 0,0-3 16,6-1-16,7 0 0,0-8 15,3-5-15,0-3 0,3-2 16,-1-2-16,-1-2 0,31-1 16,-3-4-16,-7-3 0,-5-3 15,-2 2-15,0 0 0,-4 1 16,-1-2-16,3 2 0,4 0 16,-7-5-16,-4-6 0,-1-6 15,0-5-15,1-3 0,2-1 0,-4-7 16,-3-5-16,-3 2 0,-4 2 15,5-9-15,5-5 0,-8 0 16,-5 0-16,1-4 0,0-1 16,-7-3-16,-5 0 0,-2-1 15,-2-2-15,-5 7 0,-6 3 16,-4-1-16,-3-1 0,-5 1 16,-2 0-16,-5-2 0,-4 2 15,-4 6-15,-4 7 0,-3-1 0,-2 2 16,-2 1-16,-4 0 0,-7 5 15,-6 1-15,4 6 0,2 3 16,-7 0-16,-4 0 0,0 5 16,0 3-16,-2 0 0,1-2 15,-7 4-15,-4 3 0,-2 3 16,1 1-16,6-1 0,5 3 0,-8 2 16,-6 2-16,2-1 0,-1 0 15,3 5-15,0 1 0,2-1 16,1-1-16,-5 5 15,-3 4-15,6 3 0,3 3 0,0 1 16,1 3-16,0 1 0,-1 1 16,0 6-16,1 3 0,7-1 15,4 0-15,-1 6 0,0 4 16,7 0-16,4 2 0,11 0 16,8 1-16,5-6 0,5-3 0,6-8 15,5-6 1,-3-7-16,-2-6 0,1-4 0</inkml:trace>
  <inkml:trace contextRef="#ctx0" brushRef="#br1" timeOffset="90671.8458">10169 11170 0,'0'0'0,"0"0"0,-11-16 0,6 9 16,-2 0-16,-2-3 0,-1-3 15,0 0-15,-1-1 0,-4-5 16,-2-3-16,1 1 0,0 1 0,-4-3 16,-3-4-16,-2-5 15,3 3-15,-6-3 0,-3 0 16,1 2-16,0 1 0,-12-10 15,-4-5-15,4 7 0,3 6 0,-14-9 16,-5-3-16,4 7 0,3 4 16,-14-8-16,-3 0 0,7 4 15,6 3-15,-36-15 0,1 3 16,12 8-16,9 7 0,-8 0 16,-7 1-16,15 3 0,8 5 0,-14-1 15,-9-2-15,9 6 0,6 5 16,-12 1-16,-9 1 15,11 0-15,11 0 0,-8 0 0,-4-1 16,5 4-16,6 1 0,-7 4 16,-6 3-16,8-1 0,4-2 15,-9 7-15,-4 2 0,9 4 16,6-1-16,-5 6 0,-8 3 16,8-3-16,7-1 0,-7 1 15,-7 1-15,12 1 0,8 2 0,-5 0 16,-1 1-16,7 0 0,3 1 15,-7-2-15,-4 0 16,10-1-16,9 0 0,-6 4 0,-2 3 16,3 0-16,3-1 0,-1 3 15,0 2-15,10-4 0,8-1 0,-4-4 16,-4-1-16,6 0 16,4 2-16,-4 3 0,-6 4 15,10-5-15,9-2 0,-1 1 16,-5 0-16,5 0 0,2 1 0,1 1 15,3 1-15,0-4 0,4-1 16,-9 5-16,-4 3 0,4-4 16,4-4-16,0 6 0,1 5 15,9-17-15,0 0 0,-1 2 16,-1 3-16,4-3 0,-2 1 0,0-3 16,1 0-16,-1-6 15,0-4-15,4 0 0,2 0 16,0-3-16,1-1 0,-1-3 0,4-4 15,-2 0-15,0 0 0,0 0 16,0 2-16,0 1 0</inkml:trace>
  <inkml:trace contextRef="#ctx0" brushRef="#br1" timeOffset="91269.8306">4763 10715 0,'0'0'16,"0"0"-16,0 0 0,0 0 15,-5 23-15,5-23 0,-4 23 16,2-8-16,0 2 0,-1 3 0,0 4 15,0 2-15,-1 0 0,0 10 16,-1 5-16,-1-1 16,0-1-16,0 13 0,-1 3 15,0-5-15,1-4 0,0 3 0,3-6 16,-3-3-16,2-5 0,1-5 16,-1-3-16,4-4 15,3-3-15,1-2 0,3-3 16,-4-2-16,0-5 0,2-1 0,0-1 15,4-2-15,-1 0 0,7-1 16,6-2 0,1-3-16,4-4 0,-4-1 0,0 0 15,3-2-15,4-2 0,-4-1 16,-2-2-16,7-1 16,3-2-16,1-1 0,0-1 0,7-3 15,-2-3-15,-1 2 0,1 3 16,1-4-16,0-1 0,6-1 15,-3 1-15,-4 0 0,-2 1 16,-1 3-16,0-1 0,-3 2 16,-2 2-16,-3 1 0,-2 2 15,2 1-15,1 1 0,-6 1 0,-1 1 16,-3 3-16,-3 4 0,-4 0 16,-2 0-16,1 1 0,0 1 15,1 0-15,0-1 0,-3 1 16,-2 0-16,-1 1 0</inkml:trace>
  <inkml:trace contextRef="#ctx0" brushRef="#br1" timeOffset="91456.7963">6105 10905 0,'0'0'16,"0"0"-16,0 0 0,0 0 0,0 0 16,0 0-16,0 0 0,17 19 15,-17-19-15,16 14 0,-16-14 16,0 0-16</inkml:trace>
  <inkml:trace contextRef="#ctx0" brushRef="#br1" timeOffset="94619.1559">12187 12341 0,'0'0'0,"0"0"0,-11-10 0,4 2 15,0 1-15,-4-1 0,-3 0 16,-6-3-16,-1 0 16,-3-1-16,-3 2 0,1 1 0,1 1 15,-3 3-15,-1 2 0,-9 2 16,-3 3-16,-1 2 0,-1 1 15,-1 5-15,-2 5 0,-12 9 16,0 2-16,4 4 16,2 1-16,-5 10 0,3 3 0,3-1 15,5-1-15,-5 9 0,5-1 16,6 2-16,6-1 0,-6 24 16,13-5-16,9-10 0,8-7 0,7 2 15,5 2-15,6-10 0,4-4 16,5 0-16,6-1 0,7-2 15,8-3-15,0-6 0,3-5 16,1-6-16,1-6 0,6-7 16,2-5-16,-2-5 0,-3-5 15,1-1-15,-1-2 0,-3-7 0,-1-5 16,0-3-16,0-2 0,-4-4 16,-1-3-16,-7-4 0,-2-2 15,0-1-15,-1 1 0,-7 0 16,-6-2-16,-5 7 0,-5 4 15,-6 2-15,-3 1 0,-5 18 16,-4 0-16,-6 5 0,-3 1 16,2 4-16,2 2 0,-1 6 15,-4 6-15,-5 2 0,-2 6 0,3 6 16,1 6-16,-2 4 0,0 5 16,1 7-1,2 6-15,8-5 0,7-2 16,5-11-16,5-8 0,9-6 15,6-7-15,3-10 0,1-7 0,3-11 16,4-9-16,1-1 0,2 0 16,1-6-16,0-7 0,-1 4 15,-2 3-15,5-5 0,-1 0 16,-9 11-16,-3 7 0,-2 3 16,-3 6-16,-4 4 0,-1 3 0,-2 6 15,0 6-15,-2-1 16,1 1-16,0 6 0,3 5 15,0-2-15,-1-1 0,3 1 0,1 2 16,3-3-16,1-5 0,3-3 16,2-5-16,-2-2 0,1-3 15,6-10-15,7-7 0,-2-4 16,-2-3-16,6-13 0,3-10 16,-2 1-16,-3 1 0,-4 4 15,-6 10-15,-5 6 0</inkml:trace>
  <inkml:trace contextRef="#ctx0" brushRef="#br1" timeOffset="95419.245">12706 12563 0,'0'0'15,"0"0"-15,0 0 16,1-21-16,-1 13 0,-1 0 0,-2 0 16,-1 2-16,0 0 0,-2 3 15,-1 1-15,-2 3 16,-1 4-16,-3 3 0,-4 6 16,-1 1-16,0 5 0,-5 12 15,0 4-15,-3 8 0,1-1 0,2 2 16,2 1-16,2 5 0,6-3 15,6-3-15,5-3 0,4-9 16,5-5-16,3-9 0,2-8 16,3-8-16,4-7 0,4-6 15,3-6-15,0-4 0,-2-4 16,1-3-16,3-4 0,0 3 16,-2 2-16,0-2 0,-4 3 15,-5 6-15,-5 2 0,-3 6 0,-2 4 16,-3 3-16,-1 2 0,-2 8 15,-1 5-15,-3 7 16,-2 10-16,-1-3 0,-1 1 16,0 12-16,-1 3 0,4-3 15,1-3-15,6-3 0,3-3 16,1-7-16,-1-5 0,4-4 16,3-2-16,-1-5 0,1-4 0,6-11 15,4-7-15,-1-5 0,-1-4 16,3-10-16,2-8 15,0 3-15,-2 1 0,3-15 0,-2-5 16,-4 8-16,-5 6 0,-2-3 16,-6 6-16,-5 9 0,-4 6 15,-8 7-15,-6 4 0,0 5 16,-3 2-16,-3 9 0,-3 4 16,2 5-16,1 3 0,-3 5 15,-3 4-15,6 0 0,4 0 16,7-1-16,7-3 0,1-4 0,4-5 15,6 3-15,8 2 0,-2-2 16,0-2-16,4 2 16,1 0-16,-4 2 0,0 1 0,-3 5 15,0 5-15,-5 1 0,-5 1 0,-1 6 16,-2 4-16,0-4 16,1-4-16,1-2 0,1-3 15,0-2-15,1-4 0,6-2 16,6-2-16,-1-3 0,0-3 0,5-1 15,2-1-15,-1 1 0,3 0 16,4 2-16,1 2 16,-7-2-16,-1 0 0,2 7 0,-2 3 15,-6-1-15,-3 0 0,-5 12 16,-4 9-16,-5-1 0,-5-1 0,-5 9 16,-4 6-16,-2-3 15,-2-3-15,-6 10 0,-3 1 16,2-7-16,3-6 0,-6 3 15,-1-3-15,6-9 0,3-6 0,6-8 16,5-5-16,3-5 0</inkml:trace>
  <inkml:trace contextRef="#ctx0" brushRef="#br1" timeOffset="95719.4291">13371 12891 0,'0'0'0,"0"0"0,0 0 16,28-1-16,-28 1 0,36 0 0,-9-1 16,3-2-16,3 0 0,14-2 15,5 0-15,7 0 0,-5-2 0,10 2 16,-2 3-16,-8-4 0,-7 1 15,-6 2-15,-4 2 0,-2 0 16,-3-1-16,-4 2 16,-4 1-16,-5-1 0,-4-3 0,-4 8 15,-3 6-15,-1-3 0,-3-1 16,0-3-16</inkml:trace>
  <inkml:trace contextRef="#ctx0" brushRef="#br1" timeOffset="95952.8602">13764 12414 0,'0'0'0,"0"0"0,0 0 0,0 0 16,0 0-16,0 0 16,-8 26-16,8-26 0,0 39 15,0-8-15,0 9 16,0 9-16,0 7 0,0 13 15,2-3-15,1 19 0,1 16 16,4 5-16,1-11 0,6 6 16,4-7-16,2-18 0,1-11 0,3 5 15,-7-23-15,-6-14 0</inkml:trace>
  <inkml:trace contextRef="#ctx0" brushRef="#br1" timeOffset="96437.4538">15068 12346 0,'0'0'0,"0"0"0,0 0 16,0 23-16,0-23 0,3 30 15,-2-5-15,0 3 0,0 2 0,-1 18 16,-1 8-16,0-2 0,-1 2 0,-2 13 16,0 13-1,-2-12-15,1-8 0,-2-1 0,2-8 16,-1-13-16,1-11 0,-2-12 16,0-10-16,1-7 0,-1-5 0,5-9 15,2-7-15,-1-6 16,0-2-16,2-4 0,2-3 15,0 4-15,2 2 0,-2 3 0,-1 7 16,1 6-16,-1 5 0,0 0 16,0 4-16,0 1 0,2 1 0,1-1 15,3-2-15,4 1 16,4 0-16,3 1 0,6 0 16,-1 0-16,-1-2 0,7 2 15,5-2-15,0 0 0,1-2 16,2-2-16,3-3 0,-6 3 15,-4 5-15,1-4 0,-4 3 16,-4-3-16,-3 1 0,-5 1 16,-2 2-16,-4 0 15</inkml:trace>
  <inkml:trace contextRef="#ctx0" brushRef="#br1" timeOffset="96669.4347">15591 12273 0,'0'0'0,"0"0"15,0 0-15,0 0 0,0 0 0,0 0 16,0 0-16,0 0 0,0 0 16,0 0-16,3 31 0,-1-13 15,2 3-15,0 6 0,1 6 16,-2 1-16,-1 4 0,3 15 16,0 4-16,2 14 0,0-1 15,3 10-15,1-4 0,0-12 16,0-6-16,7-4 0,2-11 15,2-18-15,1-12 0,-5-3 0,-5-3 16,-3-1-16</inkml:trace>
  <inkml:trace contextRef="#ctx0" brushRef="#br1" timeOffset="97120.5004">16299 12418 0,'0'0'0,"0"0"0,0 0 16,0 0-16,0 0 0,-28-8 15,28 8-15,-25 9 16,7 4-16,1 2 0,-1 2 0,-2 6 16,-1 6-16,-2 10 0,3 2 15,0 14-15,5 3 16,4-5-16,3-4 0,9 7 0,8-1 16,6-4-16,5-8 0,8-11 15,6-10-15,1-6 0,1-6 0,3-13 16,5-10-16,-2-3 15,-1-4-15,9-19 0,2-11 16,-6 3-16,-4 3 0,21-42 0,-5-5 16,-8 12-16,-6 10 0,-5-2 15,-2-1-15,-13 17 0,-7 12 16,-8 12-16,-3 10 0,-4 6 16,-1 6-16,-3 3 0,-1 4 15,3 2-15,0 7 0,0-4 16,0 1-16,0 1 0,1 2 0,-2 13 15,0 9-15,0 4 0,-1 3 16,2 19-16,2 14 16,0 0-16,1 0 0,7 26 0,4 11 15,0-6-15,-3-5 0,5 65 16,-2 0-16,2-63 0,0-43 16,-5-16-16,-3-13 0,-2-8 15</inkml:trace>
  <inkml:trace contextRef="#ctx0" brushRef="#br1" timeOffset="97671.0382">14207 12257 0,'0'0'0,"0"0"0,-15-4 0,9 3 15,2 0-15,2 1 0,2 0 16,0 0-16,5-3 0,5 3 15,3 2-15,4-2 0,3-2 16,3 5-16,3 2 0,9 3 0,-2 0 16,0 3-16,0 0 15,4 4-15,-1 0 0,-4 4 0,-2 4 16,-4 2-16,-4 2 0,-8 10 16,-8 2-16,-10 2 0,-6 1 15,-8 8-15,-8 7 0,-3-1 0,-4-3 16,-12 10-16,-3 0 15,-2 4-15,5-6 0,-21 11 16,4-13-16,16-17 0,11-11 16,10-7-16,9-5 0,6-8 0,4-5 15,10 2-15,6 1 0,3-3 16,5 4-16,9-4 0,9 1 16,4-3-16,2 0 0,9-8 15,6-4-15,14-2 0,4-1 0,24-10 16,18-6-1,-33 8-15,-24 5 0,-17 4 0</inkml:trace>
  <inkml:trace contextRef="#ctx0" brushRef="#br1" timeOffset="97986.0218">17535 12490 0,'0'0'0,"0"0"0,27-1 0,-8-2 15,2 1-15,15-2 0,9 1 16,4 0-16,3 1 0,12 0 15,0 4-15,5 0 0,-5 2 0,4 1 16,-6 1-16,-8-1 16,-5 2-16,-6-1 0,-4 0 15,-6 0-15,-4 0 0,-7-1 16,-4-2-16,-5 0 0,-3 0 0,-3-2 16</inkml:trace>
  <inkml:trace contextRef="#ctx0" brushRef="#br1" timeOffset="98219.2193">17647 12872 0,'0'0'0,"0"0"0,0 0 15,0 0-15,33 5 0,-33-5 0,42 2 16,-13 1-16,4-2 0,6 1 15,7 0-15,14 1 0,3 0 0,17-1 16,0 0-16,14 1 16,-4-1-16,16-1 0,-2-3 15,3-4-15,-10-6 0,6-1 16,-32 4-16,-23 3 0</inkml:trace>
  <inkml:trace contextRef="#ctx0" brushRef="#br1" timeOffset="99336.1056">19786 11736 0,'0'0'0,"-10"-7"16,-1-1-16,0 4 0,-2 0 0,-12 3 15,-5 5-15,-6 2 0,-3 5 16,-15 8-16,-3 5 0,4 6 15,3 5-15,-10 16 16,3 10-16,5 2 0,5 3 16,2 11-16,6 9 0,11-8 15,10-5-15,12 25 0,14-11 16,7-21-16,7-13 0,4-10 16,2-6-16,6-7 0,5-6 0,2-14 15,1-11-15,2-7 0,2-6 16,11-16-16,8-12 15,-2-6-15,-1-3 0,-17 8 16,-12 7-16,-1-10 0,-1-6 16,-9 9-16,-4 7 0,-6 0 15,-3 0-15,-6 10 0,-4 5 0,-8 4 16,-6 5-16,-1 6 0,2 5 0,-5 13 16,-2 8-16,5-5 15,-3 3-15,-4 9 0,-3 6 16,9-6-16,1 1 0,1 10 15,2 2-15,4-8 16,2-2-16,4-2 0,5-4 16,3-9-16,1-5 0,6-7 0,4-5 15,5-9-15,5-8 0,-2-3 16,3-8-16,-1 1 0,2-1 16,2-2-16,-2 4 0,-4 7 15,-6 3-15,-1 7 16,-3 4-16,-1 6 0,-1 4 0,-3 5 15,0 6-15,-2 4 0,-2 5 16,1 2-16,-2 2 0,3 3 16,2 3-16,2-2 0,1-2 15,2-1-15,2-3 0,4-1 16,7-1-16,3-9 16,3-6-16,-1-6 0,-2-5 0,6-16 15,6-12-15,-3 0 0,-1-1 16,7-17-16,0-9 0,-5 5 15,-6 4-15,-1-8 0,-4 0 16,-7 11-16,-5 6 0,-9-9 0,-9 10 16,-4 12-16,-4 9 0,-2 6 15,-1 7-15,5 5 0,-2 2 16,-3 14-16,-2 9 0,-2 1 16,0 3-16,-2 6 0,0 7 15,3-2-15,4 0 0,2 16 16,4 6-16,3-6 15,3-6-15,9 1 0,5 1 0,3-9 0,0-7 16,17 4-16,-2-17 16,-11-14-16,3-5 0,6-18 0,5-11 15,2-6-15,0-3 0,7-17 16,2-14-16,-3 3 0,-2 3 16,20-46-16,-5-2 15,-13 16-15,-9 12 0,-7-4 16,-6-2-16,-8 15 0,-5 12 0,-6 7 15,-3 3-15,-3 12 0,-1 11 16,-3 9-16,-1 6 0,3 3 16,0 1-16,-1 10 0,-2 5 15,-4 6-15,-1 3 0,-7 14 16,-4 10-16,13-14 0,1 4 0,1 16 16,0 12-16,3-2 0,1-1 0,1 43 15,1 0-15,5-14 16,1-9-16,1 2 0,3-1 15,2-12-15,3-9 0,9-5 16,5-4-16,-1-16 0,-2-10 0,3-25 16,2-16-16,-8 6 0,-7 3 15,-4 4-15</inkml:trace>
  <inkml:trace contextRef="#ctx0" brushRef="#br1" timeOffset="99687.2238">21360 12229 0,'0'0'0,"0"0"0,0 0 16,0 0-16,0 0 0,0 0 0,0 0 16,29-6-16,-29 6 0,32 2 15,-10 1-15,0-1 16,0 0-16,1 1 0,0 2 16,-2 1-16,-2 2 0,0 9 0,-4 5 15,-4 3-15,-2-1 0,-9 12 16,-8 8-16,-5 7 0,-4-4 15,-7 11-15,-3 0 0,2-8 16,3-7-16,4-2 0,3-9 16,5-6-16,5-5 0,5-3 15,5-2-15,7-2 0,6-3 0,3-7 16,6-4-16,1-6 0,3-4 0,4-6 16,3-2-16,0-5 15,2-2-15,2-3 0,1-2 16,0-1-16,-6 3 0,-3-3 15,-9 2-15,-6 8 0,-6 5 0,-4 5 16</inkml:trace>
  <inkml:trace contextRef="#ctx0" brushRef="#br1" timeOffset="99902.5324">21812 12279 0,'0'0'0,"0"0"15,0 0-15,0 0 0,26-1 0,-26 1 16,38-2-16,-13 4 0,3-1 16,3 0-16,2 1 0,2-1 15,3 1-15,9-1 0,-1 1 16,10 1-16,-5 0 0,-4-1 16,-4 0-16,-4-1 0,-2-2 15,4-3-15,-4-2 0,-7 1 0,-7 1 16,-5 1-16</inkml:trace>
  <inkml:trace contextRef="#ctx0" brushRef="#br1" timeOffset="100103.6992">22194 11858 0,'0'0'0,"0"0"0,0 0 0,-6 22 16,6-22-16,-4 35 15,2-9-15,-1 8 16,1 6-16,-1 17 0,-1 7 0,2 16 16,0 4-16,3 17 0,4-1 15,2 0-15,3-13 0,10-3 16,7-13-16,3 0 0,-9-21 0,-6-17 16</inkml:trace>
  <inkml:trace contextRef="#ctx0" brushRef="#br1" timeOffset="100536.3161">23169 11760 0,'0'0'0,"-11"3"16,2 2-16,1 1 0,-1 2 0,-7 10 16,-2 5-16,1 2 0,2 2 15,-3 9-15,2 2 16,1-1-16,3-2 0,3 4 0,6-2 16,2-6-16,2-5 0,7-3 15,5-3-15,2-3 0,3-1 0,3-2 16,4-1-16,-1 1 15,1-1-15,0 0 0,2 1 16,-5-1-16,-3 0 0,-3 0 0,-4-1 16,-4-1-16,-3-2 0,-7 9 15,-6 5-15,1-4 16,-3 0-16,-5 0 0,-2 4 16,-4-1-16,-1 0 0,-10 7 0,-4 1 15,6-3-15,2-1 0,-3 1 16,-2 1-16,7-6 0,6-4 15,4-4-15</inkml:trace>
  <inkml:trace contextRef="#ctx0" brushRef="#br1" timeOffset="101352.7561">23433 11561 0,'0'0'0,"0"0"0,0 0 0,0 0 16,-27-8-16,27 8 0,-20 1 16,9 2-16,-1 3 0,-5 7 15,-8 5-15,1 5 0,1 1 0,-10 18 16,-2 10-16,-4 11 0,4 1 15,-4 22-15,4 7 16,1 4-16,5-12 0,7 14 16,7 9-16,6 1 0,6-22 0,9-16 15,8-8-15,1-17 0,-1-12 16,8-16-16,5-9 0,2-10 16,2-6-16,8-23 0,5-18 15,-2 3-15,-1 2 0,8-25 16,7-17-16,-7 3 0,-7 2 0,6-11 15,5-6-15,-13 21 16,-8 15-16,-4 4 0,-3 5 16,-4 12-16,-4 9 0,-9 11 0,-7 6 15,-2 5-15,-1 2 0,0 7 16,0 5-16,0-1 0,1 1 16,-7 19-16,-6 12 0,5-10 15,0 4-15,-5 12 0,-1 9 16,2 3-16,1 3 0,-7 34 15,1-2-15,7-17 0,6-12 0,8-4 16,7-5-16,0-15 0,1-11 16,2-7-16,1-8 15,4-4-15,1-6 0,9-14 0,9-10 16,-18 6-16,-3-4 0,9-14 16,6-12-16,-1-3 0,0-2 0,12-38 15,-6-1-15,-12 17 16,-6 13-16,-9-3 0,-6-2 15,-4 11-15,-2 8 0,-9 5 16,-7 4-16,2 11 0,3 7 0,-8 6 16,-5 1-16,-1 7 0,-3 7 15,-8 16-15,-4 14 0,6 4 16,4 4-16,11-13 0,6-8 16,5-5-16</inkml:trace>
  <inkml:trace contextRef="#ctx0" brushRef="#br1" timeOffset="101653.3649">24081 12079 0,'0'0'15,"0"0"-15,23-2 0,-11 2 0,4 1 16,8 2-16,5 2 0,-2 3 16,1 2-16,-3 9 0,-2 8 15,-4 10-15,-7 4 0,-6 7 16,-6 7-16,-5 5 0,-2-2 0,-3 8 15,-2-1 1,2-10-16,1-8 0,3-8 16,3-5-16,4-8 0,3-7 0,11-9 15,7-9 1,10-16-16,6-16 0,1-5 16,0-4-16,1-14 0,2-8 0,7-14 15,0-3-15,16-37 0,-7 9 16,-19 33-16,-12 22 0,-8 18 15</inkml:trace>
  <inkml:trace contextRef="#ctx0" brushRef="#br1" timeOffset="101886.4911">24879 11473 0,'0'0'0,"0"0"0,0 0 15,-1 28-15,1-28 0,-2 43 16,1-11-16,1 9 0,0 4 15,-1 25-15,-1 9 0,-1 21 16,1 2-16,0 27 0,1 26 16,1 14-16,1-8 0,6 65 15,1-18-15,3-35 0,1-23 0,1-15 16,0-9-16,-4-32 0,-4-21 16,-3-24-16,-3-16 15,0-11-15,1-6 0,0-5 0</inkml:trace>
  <inkml:trace contextRef="#ctx0" brushRef="#br1" timeOffset="102103.4451">24685 11331 0,'0'0'0,"0"0"16,0 0-16,0 0 0,-22 12 0,14 0 16,-3 6-16,-2 7 0,-2 6 15,-10 15-15,-1 5 16,0 2-16,5-11 0,3-7 0</inkml:trace>
  <inkml:trace contextRef="#ctx0" brushRef="#br1" timeOffset="102286.5047">24943 11308 0,'0'0'15,"0"0"-15,0 0 0,0 0 0,37 10 16,-37-10-16,39 17 0,-14-4 16,0 3-16,7 11 0,-1 5 15,-3 3-15,0 3 0,2 12 16,-3 2-16,-5-9 0,-4-8 0,-4-7 15</inkml:trace>
  <inkml:trace contextRef="#ctx0" brushRef="#br1" timeOffset="102536.6794">25246 12435 0,'0'0'16,"0"0"-16,0 0 0,36-6 0,-17 6 16,10-3-16,8-1 15,13-1-15,4-1 0,10-2 16,-2-2-16,3 0 0,-8 2 0,-7-1 16,-6 4-16,-5-1 0,-5 2 15,2 0-15,-3-2 0,-11 0 16,-2-3-16,-7-4 0,-3-3 15,-2 4-15,-1 3 0,-3 1 16</inkml:trace>
  <inkml:trace contextRef="#ctx0" brushRef="#br1" timeOffset="102735.9697">25752 11837 0,'0'0'0,"0"0"0,0 0 16,0 0-16,0 34 0,0-8 15,0 9 1,0 11-16,0 11 0,0 13 16,1-2-16,3 19 0,0 17 15,3-11-15,1-10 0,7 10 0,8 4 16,-1-22-16,-2-15 0,4 3 16,-7-20-16,-6-14 0</inkml:trace>
  <inkml:trace contextRef="#ctx0" brushRef="#br1" timeOffset="102952.9615">26821 11676 0,'0'0'0,"0"0"15,0 0-15,0 0 0,0 0 0,11 37 16,-7-13-16,-1 3 0,0 4 15,-6 10-15,-3 8 16,-4 15-16,-1 2 0,-5 12 16,-2 10-16,2-18 0,4-17 0,3-10 15</inkml:trace>
  <inkml:trace contextRef="#ctx0" brushRef="#br1" timeOffset="103470.2354">26877 12141 0,'0'0'0,"2"-3"0,-1 1 0,0-1 16,-1 3-16,1-3 0,-1 3 15,5-1-15,-1 0 0,5-2 16,4 0-16,3 0 0,1-1 16,4-1-16,2-1 0,8-4 15,1-3-15,-1-3 0,0-3 16,-1 1-16,-2 1 0,6-4 16,-4 0-16,-3 0 0,-4 1 0,-1 3 15,-1 3-15,-2 4 16,-3 5-16,-4 6 0,-2 7 0,-3 2 15,-3 4-15,-1 6 16,-3 8-16,-4 4 16,-1 3-16,0-5 0,1-3 0,1 4 15,-1 0-15,3-4 0,2-3 16,7-5-16,5-4 0,3-6 16,1-4-16,8-8 0,3-6 15,-1-3-15,2-4 0,10-6 16,1 0-16,-2 3 0,-1 3 15,0-1-15,-5 1 0,-6 3 16,-7 4-16,-2 3 0,-2 1 16,-5 2-16,-2 0 0,-1 1 0,-2 1 15,0 1-15,-1 1 0,-1 3 16,1 3-16,0 0 0,0 1 16,2 5-16,0 6 15,-2 0-15,-1 2 0,6 8 0,4 2 16,0 0-16,0-1 0,2-3 15,3-2-15,1-4 0,3-4 0,6-5 16,1-8-16,-1-6 0,1-5 16,6-14-16,5-10 15,1-8-15,1-5 0,-5 4 16,-8 11-16,-8 6 0</inkml:trace>
  <inkml:trace contextRef="#ctx0" brushRef="#br1" timeOffset="103600.9004">28660 11441 0,'0'0'0,"0"0"0,0 0 16,0 0-16,0 0 0,0 0 0,-17 19 16,17-19-16</inkml:trace>
  <inkml:trace contextRef="#ctx0" brushRef="#br1" timeOffset="105087.0477">11801 13866 0,'0'0'0,"0"0"0,0 0 0,-16-15 16,16 15-16,-16-13 0,16 13 15,-20-15-15,10 10 0,-1-2 0,0 1 16,0 1-16,0 0 0,-3 0 16,-3-1-16,0 1 0,0 1 15,-6 1-15,0 2 16,-1 1-16,0 0 0,-1-1 16,-3 0-16,4 2 0,2 0 0,0 2 15,-1 1-15,1 2 16,1 1-16,-7 9 15,-2 4-15,6 1 0,1 4 16,-4 3-16,3-1 0,1 2 0,1 2 16,2 3-16,6-1 0,3-1 15,2-2-15,1-3 0,3-2 16,4 0-16,3 0 0,0-4 16,1-3-16,2 0 0,1 0 15,2-3-15,1 0 0,1-3 16,0-2-16,-2-2 15,-1-2-15,1-1 0,1-2 0,1-1 16,2-2-16,0 0 0,0-2 16,0-2-16,1-1 0,0-2 15,-1-3-15,-2 2 0,-2 1 0,-1 2 16</inkml:trace>
  <inkml:trace contextRef="#ctx0" brushRef="#br1" timeOffset="105388.7706">11118 13861 0,'0'0'0,"0"0"0,0 0 16,0 0-16,-4 20 0,4-20 0,1 26 15,1-7-15,1 3 0,2 8 16,0 7-16,3 13 0,0 5 0,1 17 15,-2 3-15,1 13 0,0-1 16,2 11-16,0-4 16,1 4-16,-3-9 0,11 19 0,2-22 15,-3-23-15,-4-16 0,-2-22 16,0-12-16,-1-12 0,0-8 16,-4-18-16,0-16 0,2-6 15,2-9-15,-4 16 16,-1 11-16,-2 8 0</inkml:trace>
  <inkml:trace contextRef="#ctx0" brushRef="#br1" timeOffset="105904.5723">11369 13826 0,'0'0'0,"0"0"0,-4-15 16,3 7-16,0-1 0,3-1 16,3-3-16,1-1 0,3-1 0,11-6 15,6-1 1,5 2-16,2 1 0,-3 3 15,-2 4-15,7 1 0,1 4 0,-4 5 16,-3 4-16,-4 6 0,-3 3 16,-6 9-16,-5 7 0,-6 13 15,-6 7-15,-7 2 0,-4 3 0,-5 2 16,-4 3-16,-8 4 16,-2-4-16,-3 3 0,1-9 15,4-8-15,4-7 0,-1-8 0,-1-6 16,6-9-16,3-7 0,5-4 15,3-2-15,5 0 0,0-1 16,5-3-16,3-4 0,1 0 16,2-2-16,5-3 0,3-1 15,2-2-15,2 0 0,5 0 16,6 3-16,0 0 0,0-1 0,4 5 16,3 2-16,-2 2 15,-1 3-15,0 2 0,1 1 0,0 4 16,1 5-16,-5 3 15,-1 3-15,-6 6 0,-4 4 0,-5 4 16,-3 5-16,-6 4 0,-5 3 16,-5 13-16,-4 5 0,-4-3 15,-3-3-15,-9 6 0,-3 6 16,-1-1-16,4-10 0,-8 11 16,6-14-16,7-16 0,6-9 15,9-14-15,5-10 0,4-13 0,4-6 16,-3 4-16,-2 4 0,1 2 15</inkml:trace>
  <inkml:trace contextRef="#ctx0" brushRef="#br1" timeOffset="106370.7409">12374 14216 0,'0'0'0,"0"0"0,0 0 16,0 0-16,0 0 0,0 0 15,0 0-15,-9-17 0,9 17 0,0 0 16,-11-19-16,11 19 0,-11-19 16,4 9-16,0 2 15,-1 0-15,-1 2 0,-3 0 16,-3 4-16,-1 2 0,2 2 0,-2 7 16,1 4-16,0 5 0,0 2 15,-2 12-15,0 4 0,4 2 16,2 2-16,3 9 0,6-1 15,2-2-15,2 0 0,4 0 16,0-8-16,3-6 0,1-7 0,3-9 16,4-9-1,2-12-15,1-8 0,-2-3 16,-2-4-16,2-8 0,3-8 16,-3 3-16,-3 4 0,5 2 15,0 4-15,-5 9 0,-1 3 0,1 3 16,-1 3-16,-3 2 0,0 3 15,5 7-15,3 7 16,0 2-16,2 2 0,0 0 16,-1 0-16,1 2 0,1-3 0,6-2 15,3-4 1,-2-6-16,0-5 0,3 1 0,3 0 16,-7-1-16,-7 1 0,-5-1 0</inkml:trace>
  <inkml:trace contextRef="#ctx0" brushRef="#br1" timeOffset="107086.5608">12969 13733 0,'0'0'0,"0"0"15,0 0-15,0 0 0,-18 20 16,18-20-16,-17 29 0,7-6 0,0 2 16,-1 8-16,0 5 15,-2 11-15,0-1 0,1 9 16,2-4-16,3-6 0,3-5 0,1-3 15,5-8-15,3-9 0,4-5 16,3-11-16,3-7 0,0-9 16,0-5-16,3-11 0,1-7 15,6-7-15,1 1 0,0 1 16,-2 1-16,-4 8 0,-5 3 16,0 5-16,-3 7 0,-1 8 0,0 7 15,-2 9-15,-1 6 16,-1 6-16,-1 5 0,-2 9 15,0 5-15,4 8 16,4 5-16,0-11 0,0-8 0,5 2 16,2-3-16,-1-8 15,1-7-15,2-14 0,1-11 0,-1-8 16,0-7-16,-2-13 0,-3-11 16,-1-8-16,-2-4 0,-2-7 15,-1-3-15,-1-4 0,-2 9 16,-3 11-16,-5 9 0,-3 9 15,-1 7-15,-3 9 0,-2 9 16,-4 12-16,-3 9 0,0 9 16,-4 9-16,3 2 0,2 2 0,2-2 15,3-1-15,6-6 16,3-4-16,5-2 0,6-5 0,4-5 16,3-3-16,5-6 15,4-2-15,-5-1 0,0 0 0,2 4 16,1 4-16,-1 2 0,1 1 0,-2 17 15,-1 14 1,-3 9-16,-1 6 0,-3-10 16,-1-5-16,5 4 0,0-1 15,-1-9-15,-3-8 0,4 1 16,3-3-16,-5-6 0,-3-2 0,5 2 16,4 2-16,0-1 15,1-1-15,1 1 0,1 3 16,-5-1-16,-2 2 0,1 11 15,0 9-15,-4 2 0,-6 1 0,-3 7 16,-5 5-16,-3-7 0,-3-3 16,-5 9-16,-2 1 0,3-17 15,3-12-15,2-7 0</inkml:trace>
  <inkml:trace contextRef="#ctx0" brushRef="#br1" timeOffset="107303.4608">14148 14203 0,'0'0'0,"0"0"0,22-2 16,-8 0-16,2-2 0,6-2 15,5-1-15,11-1 0,0 0 0,5 2 16,4 1-16,7-3 15,-3 0-15,5 1 0,-7 2 0,-10 3 16,-8-1-16,-7 2 0</inkml:trace>
  <inkml:trace contextRef="#ctx0" brushRef="#br1" timeOffset="107486.4682">14355 13944 0,'0'0'15,"0"0"-15,0 0 0,0 0 0,0 0 16,1 28-16,5-10 0,0 6 16,3 5-16,5 8 0,6 12 15,7 11-15,-1-1 0,14 17 16,12 14-16,-4-17 0,-3-10 16,-5-9-16,-6-7 0,-9-14 0</inkml:trace>
  <inkml:trace contextRef="#ctx0" brushRef="#br1" timeOffset="107672.4707">15646 13568 0,'0'0'0,"0"0"15,10 24-15,-4-5 0,-1 2 0,4 18 16,1 10-16,1 3 15,1 5-15,2 15 0,3 12 0,-3-9 16,-3-19-16,-3-13 0</inkml:trace>
  <inkml:trace contextRef="#ctx0" brushRef="#br1" timeOffset="107986.7985">15719 13883 0,'0'0'0,"0"0"16,0 0-16,0 0 0,0 0 0,0 0 15,33-1-15,-33 1 0,35-2 16,-12 1-16,4 1 0,-1 1 16,0-1-16,-1 0 0,0-1 15,6-2-15,-2 1 0,-4-5 16,-4-4-16,-3-1 0,-4-2 16,-2-4-16,-1-5 0,-4-1 0,-4 0 15,-4-7-15,-4 1 16,-3 3-16,-2 3 0,1 4 0,0 6 15,3 2-15,0 1 0,2 10 16,0 7-16,2 7 0,1 5 16,2 11-16,3 9 0,2 5 15,4 4-15,6 4 0,5 6 16,6 4-16,4-6 0,-3-7 16,-8-11-16,-4-10 0</inkml:trace>
  <inkml:trace contextRef="#ctx0" brushRef="#br1" timeOffset="108405.585">16471 13508 0,'0'0'0,"0"0"0,0 0 16,-18 12-16,18-12 0,-12 23 15,8-4-15,0 8 0,2 6 16,1 13-16,1 2 0,2 2 0,4-1 15,2 7-15,5-6 0,1 0 16,-1-9-16,3-9 0,1-7 16,3-11-16,2-7 0,1-8 15,0-6-15,-3-9 0,-1-5 16,3-17-16,2-12 16,-1-6-16,1-6 0,0-16 0,-2-1 15,-2-6-15,-5 8 0,2-17 16,-5 22-16,-7 18 0,-4 13 0,-3 14 15,0 11-15,0 7 0,0 4 16,2 5-16,-3 3 16,2 7-16,0 5 0,1 5 0,1 8 15,0 10-15,1 9 0,1 15 16,2 11-16,3 1 0,2 0 16,10 18-16,4 5 0,20 32 15,3-17-15,2-22 0,4-15 16,-17-23-16,-10-16 0,-10-12 0</inkml:trace>
  <inkml:trace contextRef="#ctx0" brushRef="#br1" timeOffset="108719.8155">17633 13616 0,'0'0'15,"0"0"-15,0 0 0,0 0 0,0 0 16,28-5-16,-28 5 0,43 1 16,-16-2-16,5-1 0,6-1 15,2 0-15,1 0 0,14 0 16,2 0-16,6-2 0,-7 2 15,8-1-15,-4-1 0,-9 5 16,-10 2-16,-5 2 0,-6 3 16,-6-1-16,-4 0 0,-6 0 0,-4-1 15,-2-1-15,-2-1 0,0 0 16</inkml:trace>
  <inkml:trace contextRef="#ctx0" brushRef="#br1" timeOffset="108936.6435">17680 14061 0,'0'0'0,"0"0"0,0 0 16,0 0-16,33 12 0,-12-9 0,7 1 15,3-1-15,2 0 0,16-2 16,8-1-16,4-5 0,5-3 15,20-5-15,3-3 0,1-2 16,-12 3-16,-8 2 0,-12 2 0,-16 3 16</inkml:trace>
  <inkml:trace contextRef="#ctx0" brushRef="#br1" timeOffset="109371.6689">20085 13158 0,'0'0'0,"0"0"0,0 0 16,0 0-16,-28 0 0,28 0 0,-21 3 16,10 1-16,-1 4 0,1 8 15,0 4-15,0 7 0,1 3 0,-2 15 16,1 6-16,0 17 15,2 3-15,2 6 0,3 4 16,1 10-16,-1-5 0,3 7 16,2 4-16,3-8 0,0-18 0,5-2 15,1-19-15,0-21 16,2-16-16,-1-24 0,0-14 0,-8 14 16,-1 3-16,1 3 0</inkml:trace>
  <inkml:trace contextRef="#ctx0" brushRef="#br1" timeOffset="109786.3705">20068 13225 0,'0'0'0,"0"0"15,0 0-15,0 0 0,1-20 16,-1 20-16,0 0 0,0 0 0,21-18 16,-5 12-16,3 0 15,0 0-15,0 2 0,6 1 0,2 3 16,-2 1-16,-2 3 0,-3 8 15,-2 8-15,-5 3 16,-3 2-16,-8 14 0,-7 5 16,-4 3-16,-5 1 0,-1 4 15,-1-3-15,-1-7 0,0-4 0,2-5 16,3-10-16,3-9 0,5-6 16,0-2-16,1-2 0,0-2 15,-2-1-15,5-1 0,6-4 16,2 0-16,1-1 0,4 0 15,1-2-15,4 2 0,3 0 0,-1 2 16,1 2-16,-3 3 0,-3 2 16,-2 9-16,-3 8 0,-5 5 15,-2 4-15,-4 9 0,-4 4 16,-5 3-16,-3 4 0,-5 14 16,-1 2-16,4 1 15,2-2-15,4-5 0,4-16 0,10-9 16,6-13-16,2-12 15,4-6-15,-4-2 0,-3 0 16,-4-1-16</inkml:trace>
  <inkml:trace contextRef="#ctx0" brushRef="#br1" timeOffset="110603.6839">20802 13797 0,'0'0'0,"3"-3"0,0-1 0,-1 0 16,0 1-16,-1-2 0,-2-2 15,0-2-15,0 1 0,-1-1 16,-1 1-16,-1 0 0,1 1 15,-3 1-15,0 3 16,-2 2-16,-1 4 0,-4 4 16,-4 4-16,1 1 0,-2 2 0,-5 9 15,1 3 1,2 1-16,2 1 0,3-2 0,4-3 16,2 4-16,5-2 0,3-5 15,4-5-15,5-6 0,4-6 16,3-7-16,4-6 0,3-7 15,1-4-15,1-2 0,-2-1 16,4-2-16,-1 2 0,-4 5 16,-3 3-16,-3 7 0,-1 5 15,-1 5-15,0 5 0,-2 6 16,0 5-16,0 2 0,0 3 0,5 9 16,2 6-1,2-3-15,2-1 0,3-3 16,-2-9-16,2-12 0,4-10 15,-4-9-15,-2-7 0,4-14 16,1-11-16,-1 3 0,-2 1 0,3-12 16,-2-4-16,-6 7 0,-6 7 15,0-1-15,-6 4 16,-2 9-16,-4 7 0,-3 6 0,-1 4 16,0 4-16,-3 1 0,-3 7 15,-3 5-15,2 3 0,-3 3 0,-2 5 16,-2 5-16,0 2 15,3 2-15,0 5 0,1 6 16,2-2-16,2 1 0,5 4 0,3 4 16,2 2-16,2-3 0,11-5 15,8-4-15,0-9 0,0-7 16,4-5-16,2-5 0,-2-6 16,-3-5-16,5-15 0,3-13 15,-3-1-15,0-1 0,3-13 16,2-9-16,-4 1 0,-4 1 0,2-18 15,-3-5-15,2-6 16,-10 25-16,5-23 0,4-17 16,-13 28-16,-9 17 0,-10 24 15,-7 15-15,1 7 0,2 5 0,2 1 16,2 1-16,2 2 0,2 3 16,-2 13-16,1 11 0,-1 3 15,-1 3-15,0 15 0,-2 10 16,3-3-16,2-3 0,5 14 15,3 9-15,1-10 0,0-7 0,10 31 16,4-7-16,-1-24 16,1-16-16,-2-17 0,-2-13 15,-3-8-15,-3-4 0,3-16 0,3-12 16,-6 9-16,-4 4 0,-1 4 16</inkml:trace>
  <inkml:trace contextRef="#ctx0" brushRef="#br1" timeOffset="110920.1632">21915 13670 0,'0'0'0,"0"0"16,0 0-16,0 0 0,0 0 0,0 0 16,0 0-16,0 0 15,28-7-15,-28 7 16,32 0-16,-32 0 16,42 1-16,-22 0 0,-1 3 0,-2 0 15,0 3-15,-3 0 16,-2 2-16,1 5 0,-3 3 15,-4 3-15,-1 2 0,-5 4 0,-4 2 16,1 1-16,-1 3 0,-5 5 16,-3-1-16,2-4 0,2-3 15,1-3-15,3-6 0,2-2 16,2-3-16,5-1 0,5 1 16,2-2-16,3-2 0,4-3 15,5-1-15,2-3 0,3-5 0,3-2 16,2-2-16,0-3 0,0-1 15,5-4-15,-3 0 0,-7 3 16,-7 3-16,-4 1 0</inkml:trace>
  <inkml:trace contextRef="#ctx0" brushRef="#br1" timeOffset="111170.0577">22490 13646 0,'0'0'0,"0"0"0,0 0 15,0 0-15,0 0 0,40-2 0,-40 2 16,43-1-16,-19 0 0,3 0 16,1 1-16,9 0 0,-1 0 15,0 2-15,2-1 0,-4 3 16,-2 1-16,6 1 0,-2 1 15,-5-5-15,-4-4 0,-5 1 0,-3 0 16,-5 0-16</inkml:trace>
  <inkml:trace contextRef="#ctx0" brushRef="#br1" timeOffset="111387.7453">22714 13386 0,'0'0'0,"0"0"0,0 0 16,0 0-16,-19 16 0,15-6 0,1 2 16,-1 7-16,1 4 0,1 9 15,1 6-15,1 12 0,0 3 16,4 15-16,4 1 0,4 10 16,2-5-16,7 4 0,2-9 15,2-11-15,0-8 0,-4-8 16,-6-12-16,-4-9 0</inkml:trace>
  <inkml:trace contextRef="#ctx0" brushRef="#br1" timeOffset="112386.9894">23801 13159 0,'0'0'0,"0"0"15,0 0 1,-33 3-16,18 2 0,-1 2 0,1 0 15,-4 7-15,-3 6 0,-7 12 16,2 4-16,0 4 0,2 5 16,-6 8-16,0-4 0,0 10 15,6-1-15,5-9 0,6-6 0,5 0 16,7-7-16,5-7 0,6-5 16,2-8-16,3-4 0,2-7 15,2-3-15,5-9 0,4-7 16,-1-2-16,2-3 0,3-6 15,4-6-15,-2 0 0,-1 0 0,5-4 16,-1 2-16,-3 5 0,-2 2 16,-4 3-16,-2 0 0,-6 6 15,-3 2-15,-4 4 0,-3 3 16,-3 2-16,-1 3 0,-3 2 16,-2 1-16,1 3 15,-1 2-15,-1 3 0,0 3 0,-2 0 16,-2 2-16,-1 6 15,-3 6 1,1 1-16,0 0 0,3-4 0,0-1 16,2-3-16,1-4 0,1-2 15,0-1-15,1-1 0,2 0 0,0-4 16,0-2-16,-1 0 0,1-1 16,0 1-16,0 1 0,0-2 15,0 0-15,1-1 0,-1 0 0,-2-2 16,2 2-16,-2-2 0,2 3 15,-2-3-15,0 2 16,0-2-16,0 0 0,2 1 16,-2-1-16,3 0 0,-3 0 0,2 0 15,-1 3-15,0 0 0,0 0 16,1 2-16,1 0 0,0 1 16,0-1-16,0 2 15,2 0-15,-1 0 0,2-1 0,-1 0 16,2 0-16,-2-1 0,2 0 0,1 0 15,1 0-15,-1 0 0,2 0 16,0-2-16,0-3 16,0 0-16,0-2 0,0-1 15,0-3-15,1-1 0,0-1 0,2-4 16,2-2-16,-2-4 0,0-1 16,2-9-16,1-2 0,-3-2 15,-1-1-15,0-6 0,-1 2 16,-3 3-16,-2 2 0,-3 4 15,-2 1-15,-2 4 0,-2 4 0,-6 2 32,-4 2-32,-2 3 0,0 3 0,-2 4 0,0 3 15,-1 0-15,-1 2 0,-1 4 16,1 4-16,0 2 0,1 3 16,2 3-16,1 2 15,3-3-15,2-4 0,2-1 16</inkml:trace>
  <inkml:trace contextRef="#ctx0" brushRef="#br1" timeOffset="112720.1928">24459 13552 0,'0'0'0,"0"0"0,0 0 0,0 0 15,0 0-15,29 16 0,-29-16 0,24 15 16,-12-7-16,-1 6 16,-1 4-16,-2 2 0,-3 2 15,-1 8-15,-4 1 0,-4-1 16,-2 0-16,-2-2 0,-1-1 16,-3 4-16,-1-4 0,0 0 15,-1 1 1,3-5-16,3-4 0,1-7 0,1-3 0,5-2 15,2 1-15,3-4 16,2-1-16,5-1 0,6-2 16,-1-2-16,2-1 0,3-4 0,3-5 15,5-1-15,2-4 0,1 1 16,-7 2-16,-4 4 0</inkml:trace>
  <inkml:trace contextRef="#ctx0" brushRef="#br1" timeOffset="113053.2348">24891 13123 0,'0'0'16,"0"0"-16,0 0 0,0 0 0,0 0 15,0 0-15,-4 18 16,4-18-16,2 37 0,0-8 0,1 10 16,-1 1-16,1 3 0,1 24 15,2 8-15,1 16 0,-1 0 16,2 16-16,1 15 0,1-4 15,0-17-15,3 23 0,-2-21 16,-6-24-16,-2-18 0,-2-19 16,0-13-16,-1-9 0</inkml:trace>
  <inkml:trace contextRef="#ctx0" brushRef="#br1" timeOffset="113269.4156">24736 13219 0,'0'0'0,"0"0"0,0 0 0,-24 7 16,24-7-16,-17 7 0,8 0 16,0 1-16,2 2 0,1 3 15,2 4-15,3 1 0,2 2 16,0-2-16,0-2 15,0-3-15</inkml:trace>
  <inkml:trace contextRef="#ctx0" brushRef="#br1" timeOffset="113438.3119">25122 13045 0,'0'0'0,"0"0"15,0 0-15,0 0 0,0 0 0,0 0 16,13 20-16,-13-20 0,18 21 0,-10-12 16,0 0-16,-1-2 0</inkml:trace>
  <inkml:trace contextRef="#ctx0" brushRef="#br1" timeOffset="113803.0209">24079 12422 0,'0'0'0,"0"0"15,-13 8-15,5-3 0,0 1 0,0-1 16,2 0-16,0 0 16,2 1-16,1 2 15,2 0-15,-1 1 0,2 0 16,0 0-16,0-1 0,2 0 15,-1-1-15,0-3 0,-1-1 0,0 1 16,0-1-16,0-1 0</inkml:trace>
  <inkml:trace contextRef="#ctx0" brushRef="#br1" timeOffset="114787.0265">20830 12461 0,'0'0'0,"0"0"0,0 0 16,0 0-16,0 0 0,0 0 15,0 0-15,-23-3 0,23 3 16,0 0-16,0 0 0,0 0 0,0 0 16,0 0-16,0 0 0,0 0 15,0 0-15,0 0 0,0 0 16,0 0-16,0 0 0,0 0 15,0 0-15,0 0 0,18 10 0,-18-10 16,0 0-16,0 0 16,0 0-16,0 0 0,0 0 0,19 10 15,-19-10-15,0 0 0,0 0 16,0 0-16,0 0 0,0 0 16,0 0-16,0 0 0,0 0 15,0 0-15,0 0 0,17 16 16,-17-16-16,0 0 0,0 0 15,0 0-15,0 0 0,0 0 16,0 0-16,0 0 0,0 0 0,0 0 16,0 0-16,0 0 0,17 17 15,-17-17-15,0 0 0,0 0 16,0 0-16,0 0 0,0 0 16,0 0-16,0 0 0,0 0 15,0 0-15,0 0 0,0 0 16,0 0-16,0 0 0,0 0 15,22 10-15,-22-10 0,0 0 16,0 0-16,0 0 0,0 0 16,0 0-16,0 0 0,0 0 0,0 0 15,0 0-15,24-6 0,-24 6 16,0 0-16,0 0 0,22-6 16,-15 3-16,2 1 0,1 1 15,0 0-15,0-3 0,1 2 16,1 0-16,-1 1 0,-2-1 0,-1 1 15</inkml:trace>
  <inkml:trace contextRef="#ctx0" brushRef="#br1" timeOffset="115539.4879">24741 13809 0,'0'0'0,"0"0"0,0 0 15,0 0-15,0 0 0,0 0 16,0 0-16,0 0 0,0 0 0,0 0 16,0 0-16,0 0 0,0 0 15,0 0-15,0 0 0,0 0 16,0 0-16,0 0 0,0 0 15,0 0-15,10 20 0,-10-20 16,0 0-16,0 0 0,0 0 0,0 0 16,0 0-16,0 0 0,0 0 15,0 0-15,0 0 0,0 0 16,0 0-16,0 0 16,0 0-16,0 0 0,0 0 0,-24-8 15,24 8-15,0 0 0,0 0 16,0 0-16,-22-9 0,22 9 15,0 0-15,0 0 0,0 0 16,0 0-16</inkml:trace>
  <inkml:trace contextRef="#ctx0" brushRef="#br1" timeOffset="117219.9614">21091 14412 0,'0'0'0,"0"0"0,0 0 16,0 0-16,0 0 0,0 0 15,-15 15-15,15-15 0,0 0 0,0 0 16,0 0-16,-19 17 15,19-17-15,0 0 0,-13 10 16,8-7-16,0 0 0,0 1 16,1-2-16,1 0 0,-1-1 0,1 2 15,1-1-15,0 0 0,2-2 16,-3 2-16,3-2 0,0 0 16,0 0-16,-2 2 0,2-2 15,0 0-15,0 0 0,0 0 16,0 0-16,0 0 0,0 0 15,0 0-15,0 0 0,0 0 16,0 0-16,0 0 0,0 0 16,0 0-16,0 0 0,0 6 0,0-6 15,0 0-15,7 4 0,-7-4 16,4 3-16,-4-3 0,5 2 16,-5-2-16,0 0 0,6-1 15,-6 1-15,0 0 0,7 1 16,-7-1-16,0 0 0,8 2 15,-8-2-15,0 0 0,6 2 16,-6-2-16,0 0 0,9 1 16,-9-1-16,0 0 0,8 0 15,-8 0-15,0 0 0,0 0 16,0 0-16,8 0 0,-8 0 0,0 0 16,7 1-16,-7-1 0,0 0 15,7 1-15,-7-1 0,0 0 16,0 0-16,0 0 0,6 2 15,-6-2-15,0 0 0,0 0 16,0 0-16,0 0 0,0 0 0,0 0 16,0 0-16,0 0 15,0 0-15,0 0 0,0 0 16,0 0-16,7 2 0,-7-2 0,0 0 16,0 0-16,0 0 0,0 0 15,7 1-15,-7-1 0,0 0 16,6-1-16,-6 1 0,0 0 15,0 0-15,8 0 0,-8 0 16,0 0-16,7-2 0,-7 2 16,0 0-16,6-1 0,-6 1 0,0 0 15,7 1-15,-7-1 0,0 0 16,0 0-16,0 0 0,0 0 16,0 0-16,0 0 0,6 1 15,-6-1-15,0 0 0,7 1 16,-7-1-16,0 0 0,0 0 15,8-2-15,-8 2 0,0 0 16,0 0-16,0 0 0,6-2 16,-6 2-16,0 0 0,0 0 0,7-1 15,-7 1-15,0 0 0,0 0 16,0 0-16,0 0 16,7 1-16,-7-1 0,0 0 0,0 0 15,0 0-15,0 0 0,0 0 16,4-2-16,-4 2 0,0 0 15,0 0-15,0 0 0,4 2 16,-4-2-16,0 0 0,0 0 16,0 0-16,0 0 0,0 0 15,0 0-15,0 0 0,6 4 0,-6-4 16,0 0-16,0 0 0,0 0 16,0 0-16,0 0 0,6-3 15,-6 3-15,0 0 0,0 0 16,0 0-16,0 0 0,0 0 15,0 0-15,0 0 0,0 0 16,0 0-16,0 0 0,0 0 0,0 0 16,0 0-16,0 0 15,0 0-15,0 0 0,0 0 16,0 0-16,0 0 0,6 1 0,-6-1 16,0 0-16,0 0 0,0 0 15,0 0-15,7 1 0,-7-1 16,0 0-16,5 3 0,-5-3 15,7 1-15,-7-1 0,12 0 16,-4 0-16,1 0 0,0 0 16,2 2-16,1-3 0,-1-1 0,2 1 15,1 0-15,-1-1 0,-2 1 0,-1 0 16</inkml:trace>
  <inkml:trace contextRef="#ctx0" brushRef="#br1" timeOffset="117771.3631">22307 14557 0,'0'0'0,"0"0"0,0 0 16,0 0-16,-19 22 0,19-22 0,-18 22 16,8-8-16,0 1 0,-1 7 15,-1 6 1,-2 3-16,0 4 0,-2 6 0,0-2 0,0 14 16,1 4-1,3-8-15,2-6 0,3 2 0,2-6 16,2-8-16,1-7 0,-1-6 15</inkml:trace>
  <inkml:trace contextRef="#ctx0" brushRef="#br1" timeOffset="118070.5296">21862 14876 0,'0'0'0,"0"0"0,0 0 0,17 15 15,-17-15-15,20 17 0,-3-3 16,2 0-16,1 0 0,8 5 15,6 3-15,13 9 0,0 2 0,21 12 16,7 5-16,-4-3 0,-16-11 16,-12-7-16</inkml:trace>
  <inkml:trace contextRef="#ctx0" brushRef="#br0" timeOffset="120577.357">23544 10919 0,'0'0'0,"-5"-7"0,-2-2 0,0-1 16,1 0-16,-5-6 0,-2-4 15,-3 0-15,-2-1 0,0 1 16,-2-1-16,-3 0 0,2 2 0,-2-1 15,-2 0-15,-1 2 0,-2 3 16,0 3-16,-2 4 16,0 2-16,0 4 0,-2 8 0,-2 7 15,0-1-15,0 2 0,-5 7 16,3 3-16,6-1 0,6 1 16,5 2-16,5 1 0,3-2 0,3 0 15,5 2-15,3 1 16,4-3-16,5-2 0,5 0 15,4-1-15,0-2 0,-1-1 0,3 1 16,1-1-16,0 0 0,0-2 16,2 0-16,1-1 0,-3 1 15,-2 0-15,-4 0 0,-1-1 16,-3-3-16,-2 1 0,-4-3 16,-1 0-16,-2-2 0,-2 0 0,-6 1 15,-5 2-15,-3 0 16,-4 1-16,-7 1 0,-5 3 15,0-3-15,2-1 0,-7 1 16,1 1-16,2-1 0,2 0 0,4-7 16,2-3-16,5-2 0,4-1 15,2 1-15</inkml:trace>
  <inkml:trace contextRef="#ctx0" brushRef="#br0" timeOffset="120953.5448">23344 10879 0,'0'0'15,"0"0"-15,0 0 0,-3 20 0,3-20 16,-4 30-16,1-7 0,-2 3 16,1 1-16,-2 13 0,2 2 15,1-3-15,0-5 0,3 6 16,1-4-16,2-5 0,0-3 15,5-7-15,3-4 0,2-6 16,2-3-16,5-9 0,4-6 16,0-5-16,-1-4 0,4-8 0,3-6 15,3-6-15,-2-3 0,-3-4 16,-2-4-16,-5 5 0,-3 4 16,-3-5-16,-5 0 0,-6 4 15,-3 4-15,-4 7 0,-5 5 16,0 5-16,-2 6 0,-6 4 15,-2 7-15,-1 3 0,-2 4 0,-2 8 16,-2 7-16,3 4 0,3 2 16,3-7-16,4-3 0,2-5 15</inkml:trace>
  <inkml:trace contextRef="#ctx0" brushRef="#br0" timeOffset="121257.3498">23743 11050 0,'0'0'0,"0"0"0,0 0 15,22-4-15,-22 4 0,25 1 16,-7 2-16,0 0 0,2 0 0,1 2 16,1 1-16,4 5 0,-2 3 15,-3 4-15,-4 2 0,-4 5 16,-7 2-16,-5 11 0,-5 2 16,-4 3-16,-1 1 15,-3-1-15,-2-1 0,-3 0 0,2-7 0,2-6 16,1-4-16,5-2 15,5-1-15,4-1 0,3-2 16,5-3-16,4-2 0,4-4 16,5-4-16,6-3 0,4-3 0,6-1 15,3-1-15,3-1 0,2 0 16,3-1-16,2 1 0,4 4 16,-3 3-16,-7 5 0,-4 4 15,-10-3-15,-9-3 0,-5-2 16</inkml:trace>
  <inkml:trace contextRef="#ctx0" brushRef="#br0" timeOffset="121953.7347">23788 13982 0,'0'0'0,"0"0"0,0 0 0,-23-6 15,23 6-15,-22-4 0,7 4 16,1 3-16,1-1 0,-5 8 15,-3 3-15,-4 6 0,2 1 0,-1 5 16,2 2-16,0-2 0,0-2 16,-1 3-16,2-4 15,6-1-15,5 0 0,3-3 0,4 0 16,3-1-16,2-4 0,4 0 16,2 0-16,3-2 0,2-3 0,5 2 15,6 1-15,-2-1 16,-3-1-16,3-2 0,3 0 15,-1 0-15,0 2 0,-2 0 16,0 2-16,-4-3 0,-4-2 0,-2 1 16,-2-1-16,-2 2 0,-2-2 15,-5 4-15,-4 3 0,-2-5 16,-3 2-16,-4 1 0,-2 2 16,-2-1-16,0 0 0,-10 4 15,-3 1-15,-1-2 0,1 0 0,-4-2 16,-4-1-16,1-2 0,4-3 15,-3-2-15,2-2 16,4-3-16,5-2 0,5-8 0,5-6 16,9-2-16,5-2 0,0 4 15,0 4-15,0 2 0</inkml:trace>
  <inkml:trace contextRef="#ctx0" brushRef="#br0" timeOffset="122345.0292">23952 14247 0,'0'0'0,"0"0"0,0 0 16,-3 19-16,3-19 0,-2 24 15,2-24-15,-3 40 0,3-17 16,1 2-16,2 4 0,0 5 0,1-2 15,3-2-15,2-3 16,0-3-16,-1-5 0,7 0 0,2-5 16,0-6-16,-2-6 15,-2-6-15,-2-5 0,0-3 0,-2-3 16,5-9-16,-1-5 0,-1-1 16,-1-3-16,-2-1 0,-1-3 15,-3-4-15,-2 4 0,-3 0 16,-2 3-16,-3 3 0,-3 3 0,-1 5 15,-2 6-15,0 1 16,-1 2-16,-3 3 0,-3-1 16,0 5-16,1 3 0,2 6 0,1 5 15,2 3-15,2 1 0,2-2 16,2-1 0,0-2-16</inkml:trace>
  <inkml:trace contextRef="#ctx0" brushRef="#br0" timeOffset="122719.8637">24451 14246 0,'0'0'0,"0"0"0,0 0 16,0 0-16,29-2 0,-29 2 15,27 0-15,-13 1 0,-1 1 0,-1 2 16,-1 2-16,-2 3 0,-2 3 15,-3 3-15,-2 1 0,-3 8 16,-3 2-16,-5 1 0,-4 1 16,0-4-16,-1-2 0,0 2 15,1-1-15,1-5 0,1-4 0,2-2 16,2-2-16,3-2 0,0 0 16,3-1-16,1 0 15,3-3-15,0 1 0,2-1 0,4 0 16,2-2-16,2 0 0,3-1 15,2-1-15,0-1 0,1-1 16,3-1-16,3-1 0,1 0 16,-1 0-16,4 1 0,2-2 15,7-1-15,1-2 0,-7 3 16,-7 0-16,-4 0 0</inkml:trace>
  <inkml:trace contextRef="#ctx0" brushRef="#br0" timeOffset="122920.9811">24981 14640 0,'0'0'0,"0"0"15,0 0-15,0 0 0,0 0 0,0 0 16,0 0-16,0 0 0</inkml:trace>
  <inkml:trace contextRef="#ctx0" brushRef="#br0" timeOffset="123258.6956">24735 14647 0,'0'0'0,"0"0"15,0 0-15,0 0 0,0 0 0,0 0 16,0 0-16,0 0 0,0 0 15,0 0-15,0 0 16,0 0-16,0 0 0,0 0 0,6 18 16,-6-18-16,0 0 0,0 0 15,0 0-15,0 0 0,0 0 0,0 0 16,0 0-16,0 0 16,11 17-16,-11-17 0,0 0 15,0 0-15,0 0 0,0 0 16,0 0-16,0 0 0</inkml:trace>
  <inkml:trace contextRef="#ctx0" brushRef="#br0" timeOffset="124448.1693">24811 14841 0,'0'0'0,"0"0"0,0 0 16,0 0-16,0 0 0,0 0 15,0 0-15,0 0 0,0 0 16,0 0-16,0 0 0,0 0 15,0 0-15,0 0 0,15-17 16,-15 17-16,0 0 0,0 0 16,0 0-16,0 0 0,18-14 0,-18 14 15</inkml:trace>
  <inkml:trace contextRef="#ctx0" brushRef="#br0" timeOffset="128625.6288">23840 14835 0,'0'0'0,"0"0"15,0 0-15,0 0 0,0 0 0,0 0 16,0 0-16,0 0 0,0 0 16,0 0-16,0 0 0,0 0 15,0 0-15,0 0 0,-22-10 16,22 10-16,0 0 0,0 0 16,0 0-16,0 0 0,-16-21 0,16 21 15,0 0-15,0 0 16</inkml:trace>
  <inkml:trace contextRef="#ctx0" brushRef="#br0" timeOffset="129539.9283">20908 13773 0,'0'0'16,"0"0"-16,0 0 0,0 0 0,0 0 16,0 0-16,-20 13 0,20-13 15,0 0-15,0 0 0,0 0 16,-22 10-16,22-10 0,-9 4 16,4-1-16,-1 0 0,2 0 0,1 0 15,-1-1-15,2 1 0,1 1 16,1-3-16,0-1 15,2 2-15,-2-2 0,2 1 0,-2-1 16,0 0-16</inkml:trace>
  <inkml:trace contextRef="#ctx0" brushRef="#br0" timeOffset="129789.9744">20792 13843 0,'0'0'0,"0"0"16,0 0-16,0 0 0,0 0 0,0 0 15,0 0-15,0 0 0,0 0 16,0 0-16,0 0 0,27-17 15,-27 17-15,0 0 16</inkml:trace>
  <inkml:trace contextRef="#ctx0" brushRef="#br0" timeOffset="129990.4797">20822 13892 0,'0'0'16,"0"0"-16,0 0 0,0 0 16,0 0-16,0 0 0,20-16 15,-20 16-15</inkml:trace>
  <inkml:trace contextRef="#ctx0" brushRef="#br0" timeOffset="130372.2955">20885 13948 0,'0'0'0,"0"0"16,0 0-16,0 0 0,0 0 0,0 0 16,26 2-16,-26-2 15,19-10-15,-19 10 0</inkml:trace>
  <inkml:trace contextRef="#ctx0" brushRef="#br0" timeOffset="132286.7903">25009 15543 0,'0'0'16,"0"0"-16,0 0 0,0 0 0,0 0 15,-23-10-15,23 10 16,0 0-16</inkml:trace>
  <inkml:trace contextRef="#ctx0" brushRef="#br0" timeOffset="138304.3475">19550 10806 0,'0'0'0,"-9"-2"16,-5-1-16,-1 0 0,0 1 0,-10-2 16,-6-1-16,1-2 15,0 1-15,-8 0 0,-3 2 16,2 0-16,3 2 0,-10 1 0,-1 3 15,4 1-15,3 1 0,-6 1 16,-1 2-16,3 4 0,3 3 16,-8 4-16,1-1 0,4-1 15,2-1-15,-3 8 0,-4 4 16,7-2-16,5-3 0,-10 6 16,-3 2-16,8-2 0,5-2 15,-1 1-15,2 1 0,3-3 0,2-3 16,-1 5-16,0 4 15,4-5-15,3-4 0,2 4 16,1 1-16,5-1 0,4 1 0,2 3 16,1 3-16,3-2 0,2 2 0,0 3 15,2-2-15,2-3 16,0 0-16,2 5 16,1 2-16,0-2 0,1-4 0,2 6 15,2 1-15,0-8 0,3-1 0,5 2 16,2 2-16,3-2 0,1-1 15,3-2-15,4 1 16,1-2-16,1-2 0,6 2 0,3 1 16,1 1-16,0-1 0,8 0 15,2-6-15,-4 0 0,-2-2 16,2-1-16,0 1 0,-1-2 16,-2-2-16,2-2 0,2-2 15,-4-3-15,-4-4 0,5 0 16,3 0-16,-3-6 0,-1-3 0,2-2 15,2-1-15,0-4 0,-1-1 16,1-3-16,2-2 0,0-1 16,1-1-16,2-6 0,1-4 15,-5-1-15,-1 0 0,19-16 16,-4 3-16,-8 1 0,-5 3 16,0-3-16,-1-2 0,-5 2 0,-3 3 15,-4-4-15,0-1 16,-6 2-16,-2 3 0,-2-3 15,0 0-15,-3 0 0,-2 2 16,3-1-16,1 1 0,-5 0 0,-2 1 16,-6 1-16,-3 1 0,0 4 15,-2 3-15,-2-3 0,-4-2 16,0-1-16,-1 0 0,-1 13 16,-1-4-16,-2 0 0,1-1 15,-3-1-15,-1 1 0,-3 2 0,-2 6 16,-4-4-16,0-3 0,-1 5 15,-1-1-15,-2 2 16,-2 0-16,-3 3 0,0 2 0,-1-1 16,-2 2-16,1-1 0,0 1 15,-4 2-15,-4-1 0,2 0 16,1 0-16,-5 0 0,-1 2 16,2 2-16,0 1 0,-2 1 15,-3 1-15,2 1 0,2 4 0,-4-1 16,-2-2-16,1 3 0,1 3 15,-5 0-15,-4-1 16,3 0-16,1-1 0,-1 4 0,2 1 16,-1 2-16,0 2 0,-11 0 15,0 2-15,2 1 0,2 1 16,-1 5-16,-2 3 0,3 2 16,3 0-16,-4 6 0,-3 3 15,-23 17-15,9-3 0,0 4 16,2 4-16,6 6 0,6 2 0,-5 9 15,-2 5-15,20-24 0,13-15 16,10-13-16</inkml:trace>
  <inkml:trace contextRef="#ctx0" brushRef="#br0" timeOffset="141396.3846">20584 11576 0,'0'0'0,"0"0"0,0 0 16,0 0-16,0 0 0,0 0 16,0 0-16,-20-9 0,20 9 0,0 0 15,0 0-15,-20-14 0,14 8 16,-1 1-16,2 0 0,0 1 15</inkml:trace>
  <inkml:trace contextRef="#ctx0" brushRef="#br0" timeOffset="142522.8991">14644 10482 0,'0'0'0,"0"0"0,-13 8 0,5-2 16,0 0-16,-1 4 0,0 4 16,-4 1-16,0 2 0,-3 8 15,-2 2-15,1-1 0,2 2 0,-1 9 16,2 2-16,3-1 0,1-3 15,4 1-15,1-1 0,3-1 16,2-3-16,3 5 0,5-3 16,3-3-16,2-2 0,5-2 15,4-3-15,1-3 0,0-1 16,6-5-16,3-3 0,0-3 16,0-4-16,7-4 0,5-3 15,-2-8-15,-2-4 0,10-10 16,0-4-16,-13 7 0,-9 6 0,-7 4 15</inkml:trace>
  <inkml:trace contextRef="#ctx0" brushRef="#br0" timeOffset="143337.61">15380 10584 0,'0'0'0,"0"0"15,0 0-15,0 0 0,0 0 0,-22 10 16,22-10-16,0 0 15,-22 17-15,13-6 0,1 3 0,-2 2 16,0 0-16,-1 4 0,-1 4 16,-4 7-16,1 0 0,-3 2 15,-2 1-15,-3 5 0,2-2 16,1-4-16,3 0 0,0-4 16,3-5-16,2-4 0,1-3 15,3-9-15,2-5 0,4-7 16,3-7-16,0-1 0,2-1 0,3-4 15,5-3-15,1 0 0,2 0 16,-1 0-16,1 2 0,-1 2 16,0 2-16,-1 4 0,0 0 15,0 2-15,0 2 0,1 4 16,2 2-16,-3 1 0,0 1 0,1 6 16,0 4-16,-3 2 15,-1 3-15,2 4 0,0 2 16,-2-1-16,-2-1 0,-1 0 15,1 1-15,-1-2 0,0-2 0,1-3 16,0-3-16,3-6 0,2-3 16,3-7-16,1-5 0,-3-3 15,1-2-15,3-13 0,3-7 16,-2 0-16,-2 0 0,2-5 16,1-4-16,-1-1 0,-1 5 0,-2 2 15,-1 3-15,-3 5 16,-2 4-16,-2 3 0,-1 6 15,-3 5-15,-1 4 0,0 3 0,1 3 16,-1 3-16,0 1 0,1 5 16,1 3-16,-1 0 0,-1 2 15,2 4-15,0 2 0,-1 2 16,-1 1-16,0 2 0,-1 1 16,-1 1-16,0-1 0,-1 1 15,-1 0-15,1-4 0,0-2 0,0-5 16,-1-4-16,1-2 0,0-2 15,-1-7-15,-1-5 0,1-1 16,1-1-16,0-4 0,0-2 16,0 2-16,0 2 0,1 0 15,0 1-15,2 0 0,1-2 16,2 2-16,0-2 0,4-1 16,2 1-16,2 0 0,4 2 15,-1-2-15,0 2 0,-1-2 16,0 3-16,0 0 0,-2 3 0,-1-1 15,0 1-15,-1 0 0,-2 1 16,0-1-16,-1 1 0,-3-2 16,0 0-16,0-3 0,2-1 15,-3 3-15,-1 0 0,1 2 16</inkml:trace>
  <inkml:trace contextRef="#ctx0" brushRef="#br0" timeOffset="143621.245">15931 10260 0,'0'0'0,"0"0"0,0 0 16,0 0-16,0 0 0,0 0 15,-3 27-15,3-27 0,-1 32 0,0-7 16,-2 3-16,1 3 0,1 3 16,-2 16-16,0 4 15,0 12-15,-2-1 0,1 19 16,1 3-16,-1-4 0,1-5 0,2 13 15,1-1-15,1-4 0,1-11 16,6 20-16,2-14 16,0-25-16,1-17 0,7-17 0,7-8 15,-3-12-15,-2-7 0,-5-15 16,5-12-16,-4-1 0,2-4 0,-6 10 16,-3 8-16,-2 5 0</inkml:trace>
  <inkml:trace contextRef="#ctx0" brushRef="#br0" timeOffset="143887.7812">16084 10694 0,'0'0'16,"0"0"-16,0 0 0,0 0 16,0 0-16,-10 18 0,10-18 15,0 0-15,0 25 0,0-25 16,8 27-16,-1-12 0,2 3 0,2 2 15,2 2-15,2-1 0,0-1 16,9 3-16,5-4 16,-2-1-16,-2 0 0,7-5 0,0-4 15,0-4-15,0-5 0,-1-3 16,-2-3-16,-1-3 0,-3-4 0,0-5 16,-3-1-16,-4 2 15,-3 3-15,-3 3 0</inkml:trace>
  <inkml:trace contextRef="#ctx0" brushRef="#br0" timeOffset="144088.3716">16428 10700 0,'0'0'0,"0"0"0,0 0 0,-20 10 15,12-5-15,-1 4 0,-1 0 16,1 5-16,-3 0 0,-1 11 16,0 5-16,2 3 0,2 1 0,-1 12 15,1 3-15,3-3 16,1-3-16,3 6 0,1-3 15,1-8-15,2-6 0,4-9 0,2-6 16,-1-5-16,0-4 0,1-10 16,0-8-16,-1-5 0,-1-6 15,-2 5-15,-1 2 0,1 3 0</inkml:trace>
  <inkml:trace contextRef="#ctx0" brushRef="#br0" timeOffset="144336.9591">16409 10339 0,'0'0'0,"0"0"0,0 0 0,0 0 15,0 0-15,0 0 0,23 11 16,-23-11-16,26 12 0,-26-12 16,33 17-16,-16-8 0,1 0 0,0 4 15,-1 1-15,0 3 0,-2 0 16,3 10-16,-3 2 15,-2 3-15,-2 0 0,-2 13 0,-4 1 16,-3 3-16,-1 0 0,-2 9 16,-2-1-16,-3-6 0,1-5 15,-1-4-15,3-10 0,-1-9 16</inkml:trace>
  <inkml:trace contextRef="#ctx0" brushRef="#br0" timeOffset="144640.1517">16758 10740 0,'0'0'0,"0"0"0,0 0 0,0 0 15,0 0-15,23-10 0,-23 10 16,0 0-16,26 6 0,-26-6 16,22 8-16,-22-8 0,22 14 15,-12-4-15,-1 4 0,-3 1 0,0 3 16,-3 3-16,-1 3 15,1 5-15,-1-3 0,-1-4 0,-1-4 16,0-1-16,0-2 0,2-3 16,1-3-16,2-1 0,2-3 0,4-5 15,4-3-15,4-6 16,2-6-16,5-5 0,5-7 16,2-3-16,1-2 0,10-12 15,2-3-15,3-7 0,-4 5 0,-4 4 16,-11 11-16,-7 9 0</inkml:trace>
  <inkml:trace contextRef="#ctx0" brushRef="#br0" timeOffset="145187.0892">17532 10257 0,'0'0'0,"0"0"15,0 0-15,0 0 0,0 0 0,-29 3 16,29-3-16,-22 19 16,8-6-16,0 6 0,-1 6 15,0 1-15,2 3 0,-2 12 16,0 2-16,1 8 0,2-6 0,3-1 15,2-2-15,3 0 0,2-6 16,4-6-16,5-2 0,0-7 16,3-5-16,3-9 0,4-7 15,-2-7-15,3-5 0,4-9 16,3-5-16,6-6 0,1 0 0,-3-3 16,-1-2-16,-3 3 15,-2 2-15,1 2 0,-3 5 16,-5 7-16,-5 3 0,-4 5 0,-1 4 15,-3 2-15,-1 1 0,-2 3 16,2 2-16,-4 5 0,1 3 16,0 7-16,0 6 0,-1 2 15,-1 1-15,2 5 0,1 2 16,0-2-16,1-1 0,2 3 16,1-2-16,5-5 0,3-2 0,2-5 15,-1-5-15,0-5 16,-1-4-16,0-6 0,0-3 0,3-3 15,1-2-15,3-8 0,1-6 16,-3-2-16,-1 0 0,2-10 16,-2-5-16,-3 2 0,-2 1 15,-3-3-15,-1-1 0,-3 4 16,0 4-16,-2-4 0,-5 1 16,-1 7-16,-2 5 0,-5 2 15,-3 3-15,0 5 0,-3 2 0,-3 9 16,-3 4-16,1 5 0,0 5 15,-4 7-15,-4 8 0,3 2 16,3 1-16,5-5 0,4-6 16,3-4-16</inkml:trace>
  <inkml:trace contextRef="#ctx0" brushRef="#br0" timeOffset="145687.5743">18197 10435 0,'0'0'0,"0"0"0,0 0 0,20-3 16,-20 3-16,20-3 0,-20 3 15,30-1-15,-14 1 0,3-2 16,1 1-16,0 0 0,-1 2 16,4 2-16,-3 0 0,-2 1 15,-2 2-15,-5 1 0,-3 2 16,-2 3-16,-3 2 0,-5 4 0,-5 5 15,-4-3-15,-2 3 0,-2 0 16,-3 1-16,-2 1 0,1-5 16,3 0-16,2-1 0,3-3 15,2-3-15,3-1 0,4-1 16,1-1-16,2-2 0,3-2 16,4-2-16,3-2 0,2 0 15,3-1-15,0-2 0,1 1 16,-2 0-16,4 0 0,2 0 15,0 0-15,0 3 0,3 1 16,-1 2-16,-6-1 0,-2 1 0,3 2 16,0 2-16,-5-1 0,-1 0 0,0 7 15,-2 2-15,-6-1 16,-1 1-16,-6 8 0,-2 3 16,-3 2-16,-1 1 0,-6 4 15,-6 3-15,0-1 0,-1 1 0,-9 8 16,-3 1-16,5-2 0,4-5 15,-2 6-15,3-2 0,7-7 16,4-8-16,4-6 0,2-7 16,1-3-16</inkml:trace>
  <inkml:trace contextRef="#ctx0" brushRef="#br0" timeOffset="146470.4363">18790 10711 0,'0'0'0,"0"0"0,0 0 15,0 0-15,0 0 0,0 0 16,0 0-16,0 0 0,0 0 0,0 0 15,0 0-15,0 0 0,0 0 16,8 26-16,-8-26 0,0 0 16,0 0-16,0 27 0,0-27 15,0 0-15,0 19 0,0-19 16,0 10-16,0-6 0,0 0 16,0 0-16,0-2 0,0-2 15,0 3-15,0-3 0,0 2 16,0-2-16,-1 3 0,1-3 15,0 0-15,0 0 0,0 0 0,0 0 16,0 0-16,0 0 16,0 6-16,0-6 0,0 0 15,0 0-15,0 0 0,0 0 0,0 0 16,0 0-16,0 0 16,0 0-16,0 0 0,0 0 0,0 0 15,0 0-15,0 0 0,0 0 16,-2 4-16,2-4 0,0 0 15,0 0-15,0 0 0,0 0 0,0 0 16,0 0-16,0 0 0,0 0 16,0 0-16,0 5 0,0-5 15,0 0-15,0 0 0,0 7 16,0-7-16,0 0 0,0 0 16,0 0-16,0 6 0,0-6 15,0 0-15,0 0 0,0 0 0,0 0 16,0 0-16,0 0 0,0 0 15,0 0-15,0 0 16,0 0-16,0 0 0,0 0 0,0 0 16,0 0-16,0 0 0,0 0 15,0 0-15,0 0 0,0 0 0,5-2 16</inkml:trace>
  <inkml:trace contextRef="#ctx0" brushRef="#br0" timeOffset="147127.7526">18535 10839 0,'0'0'0,"0"0"0,0 0 0,0 0 16,0 0-16,0 0 0,0 0 16,0 0-16,0 0 0,0 0 15,0 0-15,0 0 0,0 0 0,0 0 16,-18 11-16,18-11 0,0 0 16,0 0-16,0 0 0,0 0 15,0 0-15,0 0 0,0 0 16,0 0-16,0 0 0,0 0 15,0 0-15,0 0 0,0 0 0,0 0 16,0 0-16,0 0 16,0 0-16,0 0 0,-18 11 15,18-11-15,-5-5 0,5 5 16,-5-7-16,5 7 0,-1-10 0,6 0 16,2-2-16,2-4 0,2-2 15,-1 2-15,-1 2 0,-1 2 16</inkml:trace>
  <inkml:trace contextRef="#ctx0" brushRef="#br0" timeOffset="172171.4142">11707 15383 0,'0'0'0,"0"0"15,-11-15-15,4 5 0,1 1 0,-5-7 16,-1-1-16,-3-2 0,-1-1 15,-2 2-15,-1 0 16,1 3-16,0 0 0,-6-4 16,-1-1-16,1 2 0,1 3 0,0-1 15,0 0-15,-3 0 0,0 2 16,-2 2-16,1 0 0,1 0 16,4-2-16,-1 0 0,0-1 15,0 1-15,-1-2 0,-2 0 16,0 1-16,1 2 0,-1 1 0,-1-1 15,-3 1-15,1 1 0,2 3 16,-8-2-16,0-2 0,1 3 16,0 2-16,1 2 0,0 0 15,0 2-15,-2 0 0,2-2 16,0-1-16,0 1 0,0 1 16,-1 3-16,-1 2 0,0 1 15,1 0-15,-1 0 0,-1 0 16,3 0-16,2 3 0,-3 0 15,-3 1-15,1 3 0,0-1 0,0 1 16,0 2-16,0 0 0,2 3 16,-4 3-16,0 0 0,2 0 15,2 0-15,-1 1 0,1 2 16,1 1-16,0-1 0,0 4 16,0 0-16,2 1 0,1-2 15,2 5-15,-1 3 0,0 0 0,1-1 16,0 2-16,2 2 15,-2 0-15,1 2 0,1-1 16,2 0-16,2 1 0,1 2 0,-2 4 16,1 0-16,1-4 0,0-3 15,0 5-15,-1 3 0,2 1 16,2 3-16,2-2 0,1 1 16,-1-3-16,-1-2 0,2 8 15,0 7-15,4-2 0,2-1 16,0 6-16,1-3 0,-4 13 15,0-8-15,5-2 0,5-3 16,1-7-16,0-7 0,5 4 0,1 2 16,-3 1-16,-2-1 0,3 1 15,2 0-15,3 0 0,3 0 16,-2 5-16,0 4 0,0-7 16,0-3-16,4 2 0,2 2 15,0-7-15,-2-3 0,1 1 16,2 0-16,-1 1 0,0 1 0,1 1 15,3 3-15,2-4 16,3-1-16,-2-2 0,-2 0 16,5 0-16,2 0 0,2-1 0,2 1 15,-2-4-15,-4-2 0,3-1 16,-1 0-16,3-3 0,2-3 16,-3 5-16,1 3 0,4-7 15,4-7-15,2 0 0,0 0 16,-4 2-16,-2 1 0,1-5 15,-2-3-15,2-6 0,1-3 0,2-1 16,0-1-16,-17-3 0,4 0 16,3-2-16,4-1 0,0 1 15,0 1-15,3-1 0,4-2 16,-2-1-16,0 0 0,4-3 16,2-3-16,-5 2 0,-1 2 15,1-1-15,3-1 0,-1 1 16,-3-1-16,5-1 0,2-1 0,0-4 15,0-3-15,-1-4 0,-1-1 16,-4 0-16,-3 0 0,0 0 16,1 0-16,-3-7 0,-3-4 15,-1 0-15,-1 1 0,1-4 16,1-2-16,-3-1 0,-4 0 16,0-3-16,0-2 0,3-6 15,2-4-15,-4 5 0,-3 3 16,-1-4-16,-1-3 0,-4 0 0,0 0 15,3-27-15,-1 5 16,-3 1-16,0 1 0,-5-3 16,0-1-16,3 7 0,3 4 0,-4-2 15,-1-3-15,-5 4 0,-1 1 16,-2-6-16,0-5 0,-2 3 16,-1 2-16,0 0 0,1-1 15,0 2-15,1 2 0,-3-3 16,-2-3-16,1 6 0,0 4 15,-5 0-15,-4 0 0,1 10 16,1 9-16,0 0 0,0 1 0,-5 2 16,-4 1-16,1-4 0,3-1 15,0 3-15,1 3 0,-6 2 16,-4 2-16,-1 2 0,-1 2 16,1 3-16,1 1 0,-2 1 15,1-1-15,-5 2 0,-2 0 16,3 3-16,0 2 0,-3 2 15,-1 1-15,11 6 0,-1 0 0,-1 3 16,-1 1-16,-4-1 0,-1 1 16,1-1-16,2 3 0,1 0 15,-2 2-15,2 1 0,-2 0 16,4 0-16,2 0 0,-1 5 16,0 2-16,1 1 0,1 1 0,0 2 15,0 2-15,5 0 0,3 1 16,2 7-16,1 7 15,3-7-15,1-4 0,2-3 0</inkml:trace>
  <inkml:trace contextRef="#ctx0" brushRef="#br0" timeOffset="173622.3575">15705 16473 0,'0'0'0,"0"-10"0,1-2 16,0-3-16,0-1 0,0-8 0,1-4 15,1-7-15,2 0 0,-1-1 16,1 1-16,-1 1 0,2 0 16,-1-3-16,1 2 0,-2 4 15,0 5-15,1 4 0,-1 4 16,0 3-16,-2 3 0,0 3 0</inkml:trace>
  <inkml:trace contextRef="#ctx0" brushRef="#br0" timeOffset="175204.9268">14228 14586 0,'0'0'0,"0"0"16,-21-5-16,8 3 0,-1-1 0,-4 2 15,-2-1-15,-7 0 0,-3 0 16,0 2-16,-1 0 0,1 2 16,-1 3-16,-8 2 0,-1 3 15,2 1-15,0 1 0,-1 4 16,-1 2-16,-6 5 0,2-1 0,1 3 16,0 2-16,2-2 0,2-2 15,-4 6-15,2 2 16,6 0-16,4 0 0,-1 0 15,-1 0-15,2-2 0,3-3 0,-1 5 16,-1 2-16,5-1 0,3-1 0,-6 8 16,0 2-16,8-5 15,3 2-15,0 6 0,1 1 16,4-6-16,2-2 0,0 3 16,0 2-16,4-4 0,1-2 0,2 3 15,2 2-15,1-3 16,2-3-16,0 3 0,1 3 0,2-1 15,0 0-15,2 0 16,0 1-16,-1-3 0,2-3 0,3 4 16,3 1-16,1-3 0,0-3 15,3 4-15,2 1 0,-2-5 16,0-3-16,1 4 0,-1 4 16,8-3-16,4-2 0,-3-3 15,0-2-15,-6-5 0,-4-4 0,6 0 16,4 1-16,1-4 0,2-1 15,0-1-15,0 1 0,-2-4 16,4-1-16,-2-1 0,0 0 16,1-3-16,0-3 0,2-3 15,1-2-15,0-2 0,0 0 16,3-4-16,1-1 0,2-3 16,0-2-16,0 1 0,2-2 15,2-3-15,2-2 0,-1-2 16,0 0-16,2-2 0,1 0 0,7-13 15,0-5-15,-3 5 0,-3 4 16,8-7-16,3-7 16,-8 8-16,-6 5 0,24-22 0,-6-1 15,-7 3-15,-4 1 0,-7 1 16,-4 1-16,-5 0 0,-6 2 16,1 1-16,1 1 0,-6-4 15,-3-2-15,-5 0 0,-3-2 16,-2 6-16,-2 5 0,-3-9 15,-1-5-15,0 5 0,1 5 0,-5 0 16,-4 1-16,-3 0 0,-1-1 16,-3 0-16,0 1 0,-3 1 15,-1 4-15,-3 2 0,0-2 16,-1 5-16,0 1 0,-6 3 16,-4 2-16,0-2 0,-1 0 0,0-2 15,-1 0-15,1 4 0,-1 0 16,-1-1-16,-1-1 0,11 11 15,1-2-15,-5 2 0,-5-1 16,-1-1-16,-2-2 0,0 4 16,-1 4-16,-3 0 0,-3 0 15,-5 3-15,-2 0 0,1 4 16,1 3-16,-2 5 16,-3 4-16,2 4 0,1 4 0,-3 3 15,-3 4-15,2 2 0,1 4 0,-4 6 16,-1 4-16,-1 6 0,0 4 15,-19 34-15,11 4 16,6-8-16,5-8 0,7 11 16,4 7-16,6-9 0,5-7 15,10-21-15,4-15 0,6-9 0</inkml:trace>
  <inkml:trace contextRef="#ctx0" brushRef="#br0" timeOffset="175815.1821">16223 17799 0,'0'0'0,"0"0"15,0 0-15,0 0 0,0 0 0,29 12 16,-29-12-16,28 5 16,-28-5-16,28 3 0,-17-2 15,-1 1-15</inkml:trace>
  <inkml:trace contextRef="#ctx0" brushRef="#br0" timeOffset="177788.2567">24891 14726 0,'0'0'0,"0"0"15,-17-4-15,6 2 0,-1 1 0,-4 0 16,-2 0-16,-7 1 0,-2 0 16,-5 4-16,-4 4 15,0 2-15,-3 2 0,-15 6 0,-4 3 16,1 4-16,1 1 0,-11 11 16,-1 3-16,-3 5 15,8-1-15,-7 4 0,3-2 0,13-2 16,8-1-16,-9 20 0,12-3 15,6-14-15,4-8 0,7 4 16,5 3-16,8-5 0,5-1 0,8 2 16,6 2-16,-3-4 0,-2-5 15,6 0-15,2-2 16,2-10-16,4 4 0,1 5 0,0 4 16,1-2-16,-1-1 0,5 3 15,4 4-15,0 2 0,1 1 0,1 1 16,-1 2-16,0-4 0,-3-2 15,20 14-15,3-6 16,-10-6-16,-7-7 0,5 1 0,5-4 16,-3-9-16,-2-7 0,8-5 15,5-3-15,-21-7 0,3 0 16,9-4-16,10-5 0,-2-6 16,-1-6-16,32-21 0,1-6 15,-6 1-15,-2 1 0,5-4 16,2-4-16,-8 2 0,-5 2 0,4-8 15,1-4-15,-7 6 0,-6 6 16,4 0-16,1-1 0,-2 0 16,-4-1-16,0-5 0,0-6 15,-6 11-15,-4 5 0,-7-6 16,-2-4-16,-5 6 0,-5 4 16,-3 1-16,-1 0 0,-7 2 15,-7 3-15,-7 2 0,-3 2 16,-3 4-16,-3 2 0,-10-2 15,-5-3-15,1 5 0,2 0 0,1-1 16,-1 0-16,-1 7 0,-1 4 16,-8 0-16,-6 0 15,2 0-15,5 2 0,-11 1 0,-5 2 16,2 3-16,2 2 0,-11-1 16,-7 2-16,7 3 0,4 2 15,-2 1-15,-2 2 0,2-4 16,3 0-16,-5 5 0,-2 3 15,2 2-15,4 0 0,-10 0 16,-6 2-16,10 2 0,8 2 0,-11 12 16,-6 7-16,-1 0 0,1 1 15,-2 2-15,0 0 0,8-2 16,5-1-16,-1 5 0,-1 3 16,2 3-16,1 4 0,0 11 15,-2 9-15,4-5 0,4-2 16,-3 15-16,-3 9 0,8-3 0,4-4 15,13-24-15,8-15 0,6-11 16</inkml:trace>
  <inkml:trace contextRef="#ctx0" brushRef="#br0" timeOffset="178804.7104">24463 16579 0,'0'0'0,"0"0"16,0 0-16,-25-2 0,14 3 0,-3 0 15,-3 1-15,0 1 16,-1 0-16,-9 4 0,-4 3 15,1 2-15,2 1 0,-1 1 16,-3 0-16,-6 4 0,4 0 0,1 5 16,0 5-16,0-2 0,1-1 15,-6 10-15,2 3 0,3-1 16,2-2-16,-2 3 0,-1 3 16,1 3-16,5-3 0,2 3 15,-1 2-15,3-7 0,2-3 16,-2 12-16,-1 7 0,5-4 15,4-3-15,3 4 0,3 4 16,2-2-16,3-1 0,3 5 0,5-4 16,1-8-16,2-6 0,11 13 15,6-3-15,1-7 0,-1-3 0,0-3 16,0-3-16,-7-12 16,5 4-16,9 0 0,3-4 15,-5 0-15,-1 1 0,8 5 16,2 4-16,-3-5 0,-2-4 0,8 0 15,5 0-15,-3-1 0,-2-1 16,23 9-16,-3-4 0,-26-14 16,2-2-16,23 1 0,0-5 15,-18-4-15,5-1 0,18-6 16,-3-2-16,-6-5 0,-4-3 16,3-15-16,2-7 0,-6 2 15,-5 2-15,5-10 0,3-7 16,-9-2-16,-6 1 0,5-6 15,5-2-15,-7 2 0,-5 1 0,3-9 16,1-6-16,-7 1 0,-5 1 16,2-5-16,1-5 15,-6 7-15,-2 4 0,-4 3 0,-4 0 16,-5 6-16,-3 5 0,-4-10 16,-2-5-16,-2 7 0,-2 4 15,-1 0-15,-1 0 0,-4 10 16,-1 7-16,-8-4 0,-6-2 15,4 6-15,1 5 0,-4-1 16,-2-2-16,-4 11 0,-6 6 0,-1 7 16,-3 4-16,4 1 0,3 0 15,-9 5-15,-5 3 0,0 5 16,0 5-16,-4 5 0,-2 2 16,4 1-16,0 0 0,-1 8 15,-3 5-15,1 4 0,3 1 0,-4 6 16,-2 4-16,8-4 0,7-5 15,-8 20-15,-4 14 16,10-3-16,6-1 0,10-21 0,9-13 16,5-11-16</inkml:trace>
  <inkml:trace contextRef="#ctx0" brushRef="#br0" timeOffset="179266.1515">21280 15937 0,'0'0'0,"-10"3"0,0 1 0,3-2 16,2 0-16,0 1 0,1-2 16,1 1-16,0 0 0,2 1 15,2 2-15,2-1 0,1 0 0,0-1 16,0-1-16,-1 1 0</inkml:trace>
  <inkml:trace contextRef="#ctx0" brushRef="#br0" timeOffset="179581.0899">21782 18517 0,'0'0'0,"0"0"15,0 0-15,-3 13 0,3-10 0,0-3 16,0 0-16,3-6 0,0-1 16,-1-3-16,-1-3 0,0 1 15,0 3-15,-1 0 0</inkml:trace>
  <inkml:trace contextRef="#ctx0" brushRef="#br0" timeOffset="179857.5171">21297 16250 0,'0'0'0,"0"0"0,0 0 0,0 0 15,0 0-15,-8 21 0,8-21 16,5 31-16,2-13 0,-2-2 16,1-3-16,-2-1 0</inkml:trace>
  <inkml:trace contextRef="#ctx0" brushRef="#br0" timeOffset="180802.5324">24748 17854 0,'0'0'0,"0"0"0,0 0 15,0 0-15,24-3 0,-24 3 16,29-6-16,-13 2 0,1 1 0,3 0 15,2-1-15,2 0 0,2 0 16,2-1-16,-4 1 0,-4 1 16</inkml:trace>
  <inkml:trace contextRef="#ctx0" brushRef="#br0" timeOffset="181672.9463">24096 16408 0,'0'0'0,"0"0"16,0 0-16,0 0 0,0 0 0,0 0 15,0 0-15,0 0 0,26-1 16,-26 1-16,29-1 0,-29 1 16,33 0-16,-33 0 0,43-1 15,-19-1-15,2 0 0,11-1 16,0-2-16,1-1 0,-1-2 0,14-4 15,3-3-15,-5 3 16,-3 1-16,11-4 0,3 0 16,-8 1-16,-3 2 0,9-6 0,2-1 15,-9 1-15,-6 1 0,6 1 16,3 0-16,-4 3 0,-1 5 0,7-2 16,0 1-16,-5 3 15,-5 3-15,5 0 0,2 1 16,-7 0-16,-5 1 0,11 1 15,2 1-15,-14-1 0,-5 2 0,11-5 16,4-1-16,-15 1 16,-5 0-16,-2 1 0,1 0 15,-2-1-15,-2 1 0,0-3 16,2 0-16,-5-1 0,-4-2 0,1 0 16,0-1-16,0 0 0,-2-1 0,0-2 15,-1-1-15,-5 2 0,-1 2 16,0-3-16,-1-1 15,-2 2-15,-2 3 0,0 2 0</inkml:trace>
  <inkml:trace contextRef="#ctx0" brushRef="#br0" timeOffset="183225.2512">13781 17937 0,'0'0'0,"0"0"16,0 0-16,0 0 0,0 0 0,0 0 16,-17 17-16,17-15 0,2 0 15,3-1-15,3 0 0,3 0 16,2 0-16,-2 0 0,-1 1 16,-1-2-16</inkml:trace>
  <inkml:trace contextRef="#ctx0" brushRef="#br0" timeOffset="184055.7249">24995 16100 0,'0'0'0,"0"0"0,22 0 0,-9-2 16,2 1-16,6-4 0,5-3 15,9-4-15,2-4 0,1 1 16,4-1-16,10-4 0,0 3 0,8-9 15,0-2-15,-5 3 0,-3 1 16,-6 3-16,-12 5 0,-7 4 16</inkml:trace>
  <inkml:trace contextRef="#ctx0" brushRef="#br0" timeOffset="188871.3836">28136 11564 0,'0'0'15,"0"0"-15,0 0 0,0 0 0,0 0 16,-2 26-16,2-26 0,5 22 15,-5-22-15,9 28 0,-2-10 16,0-1-16,2-1 0,4 4 16,3 4-16,4 6 0,0 2 0,-1 0 15,2 0-15,0 1 0,1-1 16,7 6-16,1-2 0,-3-2 16,0 0-16,9 5 15,5-1-15,-4-1 0,-1-1 16,2-1-16,3-2 0,2 1 0,-3-3 15,1-2-15,2-1 0,-5-1 16,-1 0-16,-2 0 0,0-2 16,-1-3-16,0-3 0,-3 2 15,-2 2-15,-4-1 0,-2 0 16,2-6-16,-1 0 0,-4-4 16,-4-2-16,-1 0 0,-3-1 15,-3-3-15,-2 0 0,-1-3 0,-2 1 16,-1 0-16,-1-3 0,-2-1 15,2 2-15,-2-2 0,2 1 16,-2-1-16,0 0 0,-5-2 16,-2 4-16,-5 1 15,-4 1-15,0 1 0,-2-1 0,-3 3 16,-2 2-16,-2 0 0,-3 0 16,-2 3-16,-2 2 0,-8 5 15,-1 0-15,-4 3 0,-3 3 16,-5 2-16,4-3 0,-5 5 15,-4 6-15,-10 7 0,1 2 0,-9 8 16,-8 7 0,-8 8-16,-3 7 0,0 1 15,4-3-15,-22 31 0,9 1 0,10-6 16,8-5-16,-1 12 0,-1 7 16,12-9-16,8-6 0,21-30 15,15-21-15,10-14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0"/>
    </inkml:context>
    <inkml:brush xml:id="br0">
      <inkml:brushProperty name="width" value="0.04242" units="cm"/>
      <inkml:brushProperty name="height" value="0.04242" units="cm"/>
      <inkml:brushProperty name="color" value="#F2385B"/>
    </inkml:brush>
  </inkml:definitions>
  <inkml:trace contextRef="#ctx0" brushRef="#br0">11009 26688 518,'0'-15'71,"2"2"-15,0 3-15,2 1-16,-1 0-6,-3-2-1,0-2 1,-3-1-1,-2-1-1,-2 2-4,-2 3-2,-2 1-4,0 1-2,1 0-2,0 0-2,2 1-3,0 0 0,-2 2 1,0 2 1,-1 2 1,-1 1 1,-1 0 0,-2 0-1,0 0 1,0 1 1,-1 4 1,1 2 1,-1 3 1,0 4 2,-2 2-1,0 3 2,-1 3-1,1 1 1,1 1-1,2-1-1,3 1 0,-1 2 0,-2 6 0,-1 6 1,-3 6 1,1 2-1,3-2-1,3-2-2,3-1 0,1-4-2,2-2-1,0-4 0,2-1-1,1-4 0,2-2 0,2-1 1,2-3 1,1-1-1,2-1-2,0-1-1,2 0-3,0-3-1,3-3-2,2-3 0,1-2-1,2-3-2,2-1-1,0 0 0,1-1-2,1-3-1,3-2-1,1-4-2,3-2-1,-1-3-1,-2-1-1,-1-3 0,-2-1-1,-3-1-1,1 0-1,-2 2-1,-1 1-1,-2 1 1,-3-1 5,-3 0 4,-2 1 5,-3 0 3,0 2 3,-2 3 4,0 1 3,-2 1 2,-2 2 1,-2 1 1,-2 0 2,-1 1 2,-2 0 4,0 0 6,-1 1 3,0 0 1,1 3-4,0 4-5,2 2-5,0 4-1,0 2-1,1 3 0,-1 3 1,0 2-1,0-1 1,0 1-1,1-1 0,-1 0 0,2-1-2,0 0-2,2-2 0,1-1-2,0-1-2,2-1 0,0 0-1,3-4-4,6-3-6,4-4-5,5-4-6,3-4-4,-1-3 0,1-5-1,0-4 0,-3-1 0,-1 1 1,-4 1 3,-3 1 1,-1 1 3,-2 0 4,-1 2 5,0 1 5,-1 4 11,1 8 19,2 8 18,0 8 20,0 2 3,-2-1-13,-2-2-12,-2-3-13,0 1-7,2 0-5,2 1-4,2 1-3,0 0-6,1-3-6,0-1-6,0-2-6,1-2-7,1-2-11,3-3-9,2 0-10,-1-3-5,-1-1-3,-2 0-2,-2-1-2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1"/>
    </inkml:context>
    <inkml:brush xml:id="br0">
      <inkml:brushProperty name="width" value="0.03459" units="cm"/>
      <inkml:brushProperty name="height" value="0.03459" units="cm"/>
      <inkml:brushProperty name="color" value="#F2385B"/>
    </inkml:brush>
  </inkml:definitions>
  <inkml:trace contextRef="#ctx0" brushRef="#br0">12820 27916 635,'8'-7'43,"-1"2"-3,1 2-4,0 2-3,0 1-4,-1 0-4,1 0-5,0 0-4,-1 1-5,-1 2-3,-1 2-5,0 2-3,-2 2-3,-2 3 0,-2 3 0,-2 3-1,-2 2-1,-2-1-3,-1 1-3,-3 0-2,-1-2-2,1-1 0,-1-3 0,1-1 0,-1-2 2,2-3 5,1-1 5,1-2 5,3-2 6,6 0 5,6-2 6,5 0 7,3-1 0,-1 0-2,-1 0-2,0 0-3,-3 1-3,1 2-2,-2 2-1,-1 2-3,-2 1-2,-2 1-1,-4 2-2,-2 0-2,-3 1-4,-2 1-6,-1 1-4,-3 2-6,-1-1-6,1-1-6,-1-1-5,1-1-6,-1-2-1,2-2 1,1-4 3,1-2 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1"/>
    </inkml:context>
    <inkml:brush xml:id="br0">
      <inkml:brushProperty name="width" value="0.03755" units="cm"/>
      <inkml:brushProperty name="height" value="0.03755" units="cm"/>
      <inkml:brushProperty name="color" value="#F2385B"/>
    </inkml:brush>
  </inkml:definitions>
  <inkml:trace contextRef="#ctx0" brushRef="#br0">13641 26950 585,'-16'3'36,"0"7"5,1 8 6,-1 6 5,1 4-2,3 0-8,1 2-8,2 1-10,2 0-4,1 1-4,0-1-2,2 0-2,0 0-3,2-1-2,0-2-1,2 1-2,1-3-4,4-2-5,2-1-6,3-3-7,3-2-1,0-2 1,1-4 2,1-3 2,1-2-6,-1 0-10,1-2-12,0 0-12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2"/>
    </inkml:context>
    <inkml:brush xml:id="br0">
      <inkml:brushProperty name="width" value="0.03851" units="cm"/>
      <inkml:brushProperty name="height" value="0.03851" units="cm"/>
      <inkml:brushProperty name="color" value="#F2385B"/>
    </inkml:brush>
  </inkml:definitions>
  <inkml:trace contextRef="#ctx0" brushRef="#br0">14366 26794 571,'14'-22'0,"-3"5"0,-3 3 0,-3 4 0,0 3 5,2 1 11,2 0 11,2 2 11,0 0 2,1 2-5,-1 0-6,1 2-5,-1 2-5,-1 6-3,0 4-4,-2 5-3,-1 3-2,-2 3 0,-3 1 1,0 3-1,-3 1 1,0 1-2,-2 0-2,0 2-1,-2 1-3,0-1-5,-1 0-5,-1 0-5,-2-1-5,0-3-3,-1-3-4,-1-3-3,-1-3-1,2-5 2,1-3 2,1-4 2,-1-4 1,0-4-1,-1-4-1,-1-4-1,0-4 1,2-7 4,2-5 5,3-7 3,0 0 3,2 2 3,0 3 2,2 3 2,0 3 4,2 3 4,0 3 5,2 3 3,0 5 13,0 10 18,-1 8 20,1 9 19,0 6 1,0 3-15,0 3-17,0 3-15,-1 1-11,-1 0-3,0 0-5,-1 0-3,-1 0-8,0 1-8,0-1-9,0 0-8,0-2-10,0-6-9,0-3-7,0-6-10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2"/>
    </inkml:context>
    <inkml:brush xml:id="br0">
      <inkml:brushProperty name="width" value="0.03868" units="cm"/>
      <inkml:brushProperty name="height" value="0.03868" units="cm"/>
      <inkml:brushProperty name="color" value="#F2385B"/>
    </inkml:brush>
  </inkml:definitions>
  <inkml:trace contextRef="#ctx0" brushRef="#br0">15331 26975 568,'-1'-20'9,"0"7"15,-2 6 18,0 8 15,0 6 4,0 5-12,2 7-10,1 5-12,0 4-6,0 1-1,0 1-1,0 1-2,-1 0-2,-1 2-3,0 1-3,-1 1-2,-1-3-4,2-4-2,0-5-5,2-5-2,3-6-6,6-6-10,5-8-8,7-6-9,1-7-4,-2-7 2,-1-7 1,-3-7 2,-1-4 2,-2-2 5,-3-2 3,-1-2 4,-2 2 6,-2 6 6,-3 6 6,0 6 7,-3 4 4,0 3 2,-2 3 3,0 2 1,-2 4 3,0 3 5,-1 2 4,-1 4 4,-2 2-2,0 2-6,-1 2-7,-1 2-7,0 2-5,2 3-2,2 3-2,3 3-3,0 1-5,4-1-7,0-1-9,4 0-8,0-4-2,1-3 4,1-4 3,2-4 3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2"/>
    </inkml:context>
    <inkml:brush xml:id="br0">
      <inkml:brushProperty name="width" value="0.03464" units="cm"/>
      <inkml:brushProperty name="height" value="0.03464" units="cm"/>
      <inkml:brushProperty name="color" value="#F2385B"/>
    </inkml:brush>
  </inkml:definitions>
  <inkml:trace contextRef="#ctx0" brushRef="#br0">16116 27250 635,'13'23'15,"-5"1"5,-5-1 5,-4 1 6,-4-1 0,0 1 0,-1-1-3,-1 1 0,0-1-3,2 0-1,2 1-2,2-1-1,1-1-3,0-3-3,0-3-3,0-2-3,2-4-3,4-1-3,3-2-2,5-2-4,3-2-2,1-2-4,3-2-4,1-2-4,1-2-1,-1 0 1,-1-1 1,-1-2 1,-2 1-5,-1-1-11,-2 0-10,-3 0-10,-2 0-3,-2 1 8,-4-1 6,-2 0 6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3"/>
    </inkml:context>
    <inkml:brush xml:id="br0">
      <inkml:brushProperty name="width" value="0.03832" units="cm"/>
      <inkml:brushProperty name="height" value="0.03832" units="cm"/>
      <inkml:brushProperty name="color" value="#F2385B"/>
    </inkml:brush>
  </inkml:definitions>
  <inkml:trace contextRef="#ctx0" brushRef="#br0">16562 27650 574,'-21'1'63,"5"4"-2,5 2-3,5 3-3,2 4-6,2 1-8,0 5-7,2 2-7,0 2-8,2 4-7,0 3-6,2 3-6,-1 2-11,-1 2-13,0 2-15,-2 2-14,1-3-7,0-10-1,2-8-1,0-8-1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3"/>
    </inkml:context>
    <inkml:brush xml:id="br0">
      <inkml:brushProperty name="width" value="0.04287" units="cm"/>
      <inkml:brushProperty name="height" value="0.04287" units="cm"/>
      <inkml:brushProperty name="color" value="#F2385B"/>
    </inkml:brush>
  </inkml:definitions>
  <inkml:trace contextRef="#ctx0" brushRef="#br0">16900 26316 513,'8'-7'40,"1"2"-1,2 2-2,0 2-2,1 2-1,3 4-1,2 2-1,1 3-1,1 3-2,-1 0 0,-1 1-3,-1 1 0,-1 2-3,-3 1-2,-1 3-3,-2 1-1,-2 4-6,-1 3-5,0 4-8,-2 5-5,-2 3-5,-6 6-2,-4 4-3,-5 5-3,-4 1-3,-3-2-8,-3-4-5,-3-2-7,1-7-2,4-6 1,3-9 0,5-7 2,1-6 1,2-1 4,1-2 3,1-2 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56611 53631,'16'-31,"-1"31,1 0,15 0,1 0,7 23,0 1,-31 7,0 1,-16 69,0 1,-31 8,0-1,-16-22,0-1,24-47,-1 0,9-23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4"/>
    </inkml:context>
    <inkml:brush xml:id="br0">
      <inkml:brushProperty name="width" value="0.03236" units="cm"/>
      <inkml:brushProperty name="height" value="0.03236" units="cm"/>
      <inkml:brushProperty name="color" value="#F2385B"/>
    </inkml:brush>
  </inkml:definitions>
  <inkml:trace contextRef="#ctx0" brushRef="#br0">17800 27650 679,'28'16'119,"-5"-1"-29,-7 1-31,-5 0-29,-4 1-18,-2 3-5,-2 3-4,-2 3-4,-3 0-3,-2 0-1,-4-1 0,-2-1 0,-1-1-1,1-3 0,0-1-1,2-2 0,2-3 1,4-1 4,4-2 4,4-2 4,3-3 2,4-3 0,2-2-1,3-4-1,2-1 0,1-2-2,1 0-1,1-1-1,-1 0-13,-3 2-25,-3 2-24,-2 2-25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5"/>
    </inkml:context>
    <inkml:brush xml:id="br0">
      <inkml:brushProperty name="width" value="0.04084" units="cm"/>
      <inkml:brushProperty name="height" value="0.04084" units="cm"/>
      <inkml:brushProperty name="color" value="#F2385B"/>
    </inkml:brush>
  </inkml:definitions>
  <inkml:trace contextRef="#ctx0" brushRef="#br0">11546 34700 538,'-7'10'99,"3"3"-20,1 5-20,2 4-21,0 3-11,-2 4-2,-2 5-2,-2 3-2,1-1-2,1-6-3,2-5-4,2-7-3,1 2-3,0 7 0,0 8-3,0 9 0,0 3-1,0-1 1,0 1 1,0 0 2,0 0-5,2-2-8,0 0-11,2-2-8,0-3-8,1-5-6,1-7-6,2-5-5,0-7-3,-1-3 0,1-6 1,0-4 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5"/>
    </inkml:context>
    <inkml:brush xml:id="br0">
      <inkml:brushProperty name="width" value="0.04394" units="cm"/>
      <inkml:brushProperty name="height" value="0.04394" units="cm"/>
      <inkml:brushProperty name="color" value="#F2385B"/>
    </inkml:brush>
  </inkml:definitions>
  <inkml:trace contextRef="#ctx0" brushRef="#br0">12065 35266 500,'-2'-12'33,"-4"8"6,-4 8 7,-3 8 6,-2 4-1,1 3-10,0 1-10,2 3-9,-1 0-8,-1 1-2,-3-1-4,-1 0-3,-2 0-4,1-1-4,-1-1-4,1-1-3,0-1-3,2-3 2,3-1 0,1-2 0,2-3 2,0-1 2,2-2 2,1-2 1,2-1 6,6 0 10,4 0 10,6 0 10,3-1 3,3 1-5,3 0-4,3 0-4,2 1-4,-1 0-3,0 1-4,1 2-3,-1-1-5,-1 1-9,-1 0-8,-1 0-7,-2-1-7,-1-1-6,-2 0-6,-3-2-6,-1 1-5,-2 0-5,-2 1-4,-2 2-5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5"/>
    </inkml:context>
    <inkml:brush xml:id="br0">
      <inkml:brushProperty name="width" value="0.04338" units="cm"/>
      <inkml:brushProperty name="height" value="0.04338" units="cm"/>
      <inkml:brushProperty name="color" value="#F2385B"/>
    </inkml:brush>
  </inkml:definitions>
  <inkml:trace contextRef="#ctx0" brushRef="#br0">13272 34855 507,'-2'-13'10,"0"6"22,-3 6 22,-2 6 21,-1 5 3,-2 5-14,0 5-15,-1 5-14,0 4-9,1 3-4,0 3-5,2 3-4,0 2-4,0 2-3,1 2-4,-1 2-2,0-1-5,0-2-9,0-4-7,1-2-8,0-4-7,2-3-7,2-5-5,2-3-7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6"/>
    </inkml:context>
    <inkml:brush xml:id="br0">
      <inkml:brushProperty name="width" value="0.04242" units="cm"/>
      <inkml:brushProperty name="height" value="0.04242" units="cm"/>
      <inkml:brushProperty name="color" value="#F2385B"/>
    </inkml:brush>
  </inkml:definitions>
  <inkml:trace contextRef="#ctx0" brushRef="#br0">13256 34900 518,'7'37'134,"-1"-4"-31,0-4-31,-2-3-30,0 1-17,0 7-1,0 6-1,0 8-1,-1 1-4,0-1-6,-2-2-6,0-2-5,-1-3-8,0-3-8,0-5-9,0-4-7,-3-4-10,-4-7-10,-5-5-9,-5-6-10,-3-6 0,1-6 12,-1-6 10,1-6 11,0-2 11,3 1 12,1 1 11,2 1 12,3 1 7,3 1 3,2 1 4,4 0 3,2 2 4,2 1 1,2 0 3,2 2 2,2 0-2,3-2-4,3 0-5,3-1-5,2-1-5,1 1-6,1-1-4,1 0-7,0 0-6,-1-1-8,-2-2-8,1 0-8,-4 1-3,-1 1 0,-4 2 2,-3 3 1,-2 0 1,0 0 1,-2 0 2,0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6"/>
    </inkml:context>
    <inkml:brush xml:id="br0">
      <inkml:brushProperty name="width" value="0.04992" units="cm"/>
      <inkml:brushProperty name="height" value="0.04992" units="cm"/>
      <inkml:brushProperty name="color" value="#F2385B"/>
    </inkml:brush>
  </inkml:definitions>
  <inkml:trace contextRef="#ctx0" brushRef="#br0">14216 34398 440,'0'-17'56,"0"11"3,0 12 1,0 11 3,0 9-3,0 3-7,0 4-8,0 5-7,0 2-6,0 2-5,0 2-5,0 2-4,-1 1-5,-1 2-4,0 0-5,-1 2-4,-1-2-2,2-2-2,0-4-1,2-2-2,0-5-2,2-6-4,0-5-3,2-7-4,1-4-6,3-4-7,4-5-9,2-2-7,3-6-2,1-6 2,3-6 3,1-5 3,-1-3 3,-3 4 1,-4 3 3,-4 3 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6"/>
    </inkml:context>
    <inkml:brush xml:id="br0">
      <inkml:brushProperty name="width" value="0.04087" units="cm"/>
      <inkml:brushProperty name="height" value="0.04087" units="cm"/>
      <inkml:brushProperty name="color" value="#F2385B"/>
    </inkml:brush>
  </inkml:definitions>
  <inkml:trace contextRef="#ctx0" brushRef="#br0">15098 34916 538,'-8'-7'10,"1"2"21,-1 2 21,0 2 21,-1 4 3,0 6-15,-1 5-14,-1 7-15,-2 4-9,0 2-5,-1 4-6,-1 3-5,0 0-2,-1-2-1,0-1 0,1-3 0,0-2-2,4-3-2,3-3-3,3-3-3,3-2-5,5-1-4,6 0-6,4-2-6,4-3 0,1-5 4,3-4 4,1-5 3,0-3 3,-3 2 0,-3 1 1,-3 0 0,-2 3 1,-2 2 2,-2 4 1,-2 2 1,-2 4 1,-3 4 0,0 3 1,-3 5 1,-3 1 0,-2 1-1,-3-1 1,-3 1-1,-2-3 3,2-1 5,1-4 5,1-3 6,1-2 2,0-1-1,2 0-2,1-2 0,3-3-1,6-4-1,6-6-2,6-4 0,4-5-4,5-3-4,3-5-4,4-3-6,1-2-4,-3 3-5,-3 2-6,-3 1-5,-3 3-2,-3 5 3,-3 3 2,-2 4 3,-3 4 6,-1 2 12,-1 4 11,0 2 12,-1 3 3,0 2-3,0 1-3,0 3-3,-1 0-1,1-1 4,0-1 2,0 0 3,1-3-7,0-1-17,1-2-18,2-2-18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7"/>
    </inkml:context>
    <inkml:brush xml:id="br0">
      <inkml:brushProperty name="width" value="0.03569" units="cm"/>
      <inkml:brushProperty name="height" value="0.03569" units="cm"/>
      <inkml:brushProperty name="color" value="#F2385B"/>
    </inkml:brush>
  </inkml:definitions>
  <inkml:trace contextRef="#ctx0" brushRef="#br0">16100 34950 616,'21'23'188,"-3"-2"-62,-5 0-60,-3-1-62,-3-2-40,-1-3-17,-1-3-17,0-2-17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7"/>
    </inkml:context>
    <inkml:brush xml:id="br0">
      <inkml:brushProperty name="width" value="0.03284" units="cm"/>
      <inkml:brushProperty name="height" value="0.03284" units="cm"/>
      <inkml:brushProperty name="color" value="#F2385B"/>
    </inkml:brush>
  </inkml:definitions>
  <inkml:trace contextRef="#ctx0" brushRef="#br0">16650 35700 669,'13'22'160,"-3"-1"-52,-4-3-51,-4-1-51,-3-1-27,-2-1 1,-2 1-1,-1 0 0,-1-2 2,4-1 4,2-2 2,4-2 3,1-2 5,3-1 6,2-1 6,2 0 5,0 1 3,-1 4-3,-1 3-2,0 5-2,-3 2-1,-3 1-2,-2 1 0,-3 1 0,-3 0-3,-2-1-3,-2-1-4,-2-1-4,0-2-4,1-3-7,1-3-7,1-2-7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8"/>
    </inkml:context>
    <inkml:brush xml:id="br0">
      <inkml:brushProperty name="width" value="0.04506" units="cm"/>
      <inkml:brushProperty name="height" value="0.04506" units="cm"/>
      <inkml:brushProperty name="color" value="#F2385B"/>
    </inkml:brush>
  </inkml:definitions>
  <inkml:trace contextRef="#ctx0" brushRef="#br0">17331 34684 488,'-1'16'122,"-2"4"-26,-2 4-26,-1 2-26,-1 1-16,2 0-2,2 0-3,2 1-4,1 0-1,0 2-3,0 3-1,0 1-1,0-1-3,2-4-3,0-3-2,2-5-3,0-3-5,3-3-5,2-2-5,2-4-6,1-4-4,1-6-2,1-6-1,2-6-2,-1-6-1,1-7 0,-1-6 1,1-8 1,-2-4 1,-3 0 4,-3-1 2,-2-2 3,-3 2 3,0 2 3,-2 4 3,0 2 4,-3 4 3,0 4 4,-3 3 3,-2 5 4,-1 3 2,-2 3 1,0 2 0,-1 4 2,-1 3-3,1 2-4,-1 4-5,0 3-4,0 2-7,1 3-10,-1 3-8,1 4-10,0-1-3,2-1 1,2-3 1,2-1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58431 54031,'-31'0,"39"0,0 0,47-8,-1 0,25 1,-1-1,-23 8,0 0,15 0,1 0,-40 0,1 0,-32 8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38"/>
    </inkml:context>
    <inkml:brush xml:id="br0">
      <inkml:brushProperty name="width" value="0.03964" units="cm"/>
      <inkml:brushProperty name="height" value="0.03964" units="cm"/>
      <inkml:brushProperty name="color" value="#F2385B"/>
    </inkml:brush>
  </inkml:definitions>
  <inkml:trace contextRef="#ctx0" brushRef="#br0">18603 35263 554,'-8'-8'38,"0"0"-1,1 0-2,-1 0 0,0 1-3,0 1-3,0 0-3,1 2-4,-2 0-3,0 2-2,-2 0-2,1 2-3,-2 1-1,0 4 0,0 2 1,1 3 0,-1 3-1,2 0-2,1 1-1,1 1-1,1 1-2,2-1-1,2 1-1,2 0-2,2 0 0,4 1-1,2 1-1,3 1 0,3 0 0,0-3-1,1-1 1,1-2 0,1-1-2,1 1-3,1 1-4,1 1-3,-1 1 0,-2 2 1,-4 0 1,-3 1 2,-2 0 1,-2 1 1,-3-1 0,0 1 0,-4 0 1,-4 1-1,-4 1 1,-4 1-1,-1-2 1,-1-3 1,1-4 1,-1-4 1,0-4 3,1-3 3,-1-2 4,0-4 3,2-2 3,3-3 4,3-4 2,2-2 4,5-6 0,6-9 0,6-8-2,6-10-2,2-2-7,1 2-14,-1 4-14,1 3-14,-1 2-14,-1 3-13,-1 3-14,-1 4-14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0"/>
    </inkml:context>
    <inkml:brush xml:id="br0">
      <inkml:brushProperty name="width" value="0.03879" units="cm"/>
      <inkml:brushProperty name="height" value="0.03879" units="cm"/>
      <inkml:brushProperty name="color" value="#F2385B"/>
    </inkml:brush>
  </inkml:definitions>
  <inkml:trace contextRef="#ctx0" brushRef="#br0">29274 18328 567,'1'-14'-5,"2"3"7,2 2 5,1 4 7,2 0 3,0 0 2,0-1 3,0-1 3,0 0 0,3 2-1,2 2 0,2 2-1,0 2-2,1 2 0,-1 2-3,1 2-1,-1 0-2,-1 1-3,-1 0-3,0 0-2,-3 1-3,-1 1-1,-2 3 0,-2 2-2,-2 2-2,0 3-1,-2 3-2,0 3-2,-3 2-1,-4 1-2,-4 0 0,-4 2-2,-1 1 0,-1-1-1,1 0-1,-1 1 0,0-4-2,1-4-3,-1-5-3,1-4-3,-1-6-2,2-5 2,1-4 0,1-5 1,1-5 2,2-4 2,2-4 2,3-3 3,0-3 1,2 1 1,0-1 2,2 1 0,0 1 4,0 3 4,0 3 4,0 3 5,-1 2 6,0 2 5,-2 2 7,0 2 6,0 4 7,2 6 6,2 6 6,2 6 6,0 4 0,0 5-11,-2 3-9,0 4-9,-1 3-8,2 2-3,0 2-5,2 3-5,-1 0-4,1 2-8,0 0-7,0 2-7,1 1-3,0 5 3,1 4 1,2 4 2,-2-3 0,-1-7 0,-2-8-1,-2-7-1,0-8-6,2-4-13,2-5-12,2-4-12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1"/>
    </inkml:context>
    <inkml:brush xml:id="br0">
      <inkml:brushProperty name="width" value="0.03293" units="cm"/>
      <inkml:brushProperty name="height" value="0.03293" units="cm"/>
      <inkml:brushProperty name="color" value="#F2385B"/>
    </inkml:brush>
  </inkml:definitions>
  <inkml:trace contextRef="#ctx0" brushRef="#br0">30209 20072 668,'-1'-19'29,"-2"7"8,-2 8 8,-1 8 7,-3 6-1,0 5-11,-1 5-10,-1 5-10,-1 1-8,2-1-3,1-3-4,1-1-4,1-3-2,2-1-3,2-3-1,2-1-3,3-3-1,4-2 3,4-4 1,3-2 2,4-4 2,3 0 0,3-3 0,3-2 1,0 0-2,-1 0-8,-3 2-6,-1 1-6,-3 0-5,-3 0-2,-3 0-2,-2 0-2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1"/>
    </inkml:context>
    <inkml:brush xml:id="br0">
      <inkml:brushProperty name="width" value="0.03401" units="cm"/>
      <inkml:brushProperty name="height" value="0.03401" units="cm"/>
      <inkml:brushProperty name="color" value="#F2385B"/>
    </inkml:brush>
  </inkml:definitions>
  <inkml:trace contextRef="#ctx0" brushRef="#br0">30604 20191 646,'-14'-4'67,"3"8"-4,3 8-3,3 7-4,2 5-8,2 1-14,2 1-14,2 1-14,1 0-12,-1 2-7,1 1-9,0 1-7,0-3-10,0-6-10,-1-5-11,1-6-9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2"/>
    </inkml:context>
    <inkml:brush xml:id="br0">
      <inkml:brushProperty name="width" value="0.04627" units="cm"/>
      <inkml:brushProperty name="height" value="0.04627" units="cm"/>
      <inkml:brushProperty name="color" value="#F2385B"/>
    </inkml:brush>
  </inkml:definitions>
  <inkml:trace contextRef="#ctx0" brushRef="#br0">30485 23178 475,'-1'-14'4,"-2"3"7,-2 2 8,-2 4 8,-2 3 3,-1 4 0,-3 4 1,-2 4-1,0 2-1,-1 1-3,0 1-3,1 2-2,-1 0-3,2 1-1,1 1-2,1 1-1,1 0-1,0-1 1,2-1 0,1-1 0,1-1-1,2 0-3,2-2-3,2-1-2,3-1-5,6-1-6,4 0-8,5-2-6,3-3-4,1-8-2,1-6 0,1-7-1,1-5 0,-1 1 1,1-2 1,-1-1 1,0 0 3,-1 1 5,-1 1 6,-1 1 5,-2 2 5,-2 4 3,-4 4 4,-3 5 4,-1 2 5,-2 4 5,-1 2 5,0 4 6,-2 2 2,-1 3-1,0 3-2,-1 3-2,-1 1-1,0-3-4,0-1-4,0-2-2,0-1-3,0-1-2,0 1-2,0 0-3,2-1-2,5-1-5,6 0-5,4-2-5,2-3-2,1-6-2,-1-6-3,1-6-1,0-3-2,-1-1 1,1-1 0,-1-1 0,-1-1 1,-2 1 1,-4-1 1,-3 1 3,-1-1 0,-2 1 2,-1-1 2,0 0 1,-3 2 2,-4 3 1,-4 3 1,-4 3 1,-3 2 0,-3 2 0,-3 2-2,-3 2-1,-2 3-1,1 6-3,-1 4-3,1 5-2,1 1-2,4-3 2,5-2 1,3-4 2,2-1-5,2 0-10,1-1-11,0 1-9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3"/>
    </inkml:context>
    <inkml:brush xml:id="br0">
      <inkml:brushProperty name="width" value="0.03697" units="cm"/>
      <inkml:brushProperty name="height" value="0.03697" units="cm"/>
      <inkml:brushProperty name="color" value="#F2385B"/>
    </inkml:brush>
  </inkml:definitions>
  <inkml:trace contextRef="#ctx0" brushRef="#br0">31000 25350 595,'0'38'133,"0"-4"-32,0-2-30,0-3-32,0-2-17,0 1-5,0-1-5,0 0-5,0 5-4,0 7-5,0 8-4,0 8-3,0 1-5,0-1-5,0-4-4,0-2-4,0-6-2,0-4 1,0-7 0,0-6 1,0-7-4,2-10-7,0-10-8,1-10-7,0-4 2,0 1 12,-2 1 10,0 0 12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3"/>
    </inkml:context>
    <inkml:brush xml:id="br0">
      <inkml:brushProperty name="width" value="0.0356" units="cm"/>
      <inkml:brushProperty name="height" value="0.0356" units="cm"/>
      <inkml:brushProperty name="color" value="#F2385B"/>
    </inkml:brush>
  </inkml:definitions>
  <inkml:trace contextRef="#ctx0" brushRef="#br0">30690 25306 617,'0'-22'24,"0"3"1,0 3 2,0 3 1,-2 3 4,0 4 6,-3 4 6,-2 4 6,-1 4-3,-2 4-13,0 3-12,-1 5-12,0 2-9,-1 3-4,0 1-5,1 2-5,0 0-4,0-1-6,2-3-5,1-1-4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3"/>
    </inkml:context>
    <inkml:brush xml:id="br0">
      <inkml:brushProperty name="width" value="0.03336" units="cm"/>
      <inkml:brushProperty name="height" value="0.03336" units="cm"/>
      <inkml:brushProperty name="color" value="#F2385B"/>
    </inkml:brush>
  </inkml:definitions>
  <inkml:trace contextRef="#ctx0" brushRef="#br0">31250 25300 659,'15'16'149,"-1"-1"-42,-1 1-43,0-1-43,-2 0-34,-1-1-25,-1-1-25,0 0-24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7"/>
    </inkml:context>
    <inkml:brush xml:id="br0">
      <inkml:brushProperty name="width" value="0.03654" units="cm"/>
      <inkml:brushProperty name="height" value="0.03654" units="cm"/>
      <inkml:brushProperty name="color" value="#F2385B"/>
    </inkml:brush>
  </inkml:definitions>
  <inkml:trace contextRef="#ctx0" brushRef="#br0">45585 18800 602,'-29'15'54,"7"-1"-12,5-1-10,7 0-13,1-1-4,0 1-1,-2 1 1,0 2 0,0 0 0,-1 3-2,0 1 0,0 3-2,1 1-2,-1 1-3,0 1-3,0 0-2,2 1-2,3-3 0,2-1 1,4-3 0,1-1 1,0-1-1,0-1 1,0 0 0,1-3 1,2-3-1,2-3 1,2-2 0,2-4-1,3-2-2,3-4-2,3-2-3,2-5-2,1-5-5,1-7-4,2-5-4,-2-3-1,-2 1 2,-1 1 1,-2 1 2,-3 3 3,-1 5 3,-2 5 3,-2 5 4,-3 6 8,-3 8 15,-2 8 15,-3 7 14,-2 5 4,2-1-10,0 1-9,2-1-9,0-1-7,0-1-5,0-2-5,0-3-5,0 0-3,0 0 1,0-1 1,0 1 0,3-4-1,5-8-2,7-8-3,6-8-3,1-5-2,-1-1-2,-3-3-1,-1-1-1,-3-2-1,-3 1 1,-2-1 1,-4 1 1,-1 0 1,0 3 3,0 1 3,0 3 2,-2 1 1,-4 2-2,-4 3-1,-4 1-2,-2 1 3,1 2 5,-1 1 4,0 0 6,0 2 2,-1 2-3,-2 2-2,0 2-2,0 4-5,-1 4-8,0 5-8,1 5-7,0 1-6,2-1 0,3-3-1,1-1-1,1-2-2,0-2-3,0-3-3,1-1-3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49"/>
    </inkml:context>
    <inkml:brush xml:id="br0">
      <inkml:brushProperty name="width" value="0.03314" units="cm"/>
      <inkml:brushProperty name="height" value="0.03314" units="cm"/>
      <inkml:brushProperty name="color" value="#F2385B"/>
    </inkml:brush>
  </inkml:definitions>
  <inkml:trace contextRef="#ctx0" brushRef="#br0">47697 18750 663,'0'32'72,"0"1"-14,0 0-15,0 2-14,0 2-9,0 4-1,0 4-3,0 4-1,-2 3-2,0 2-1,-3 2 0,-2 2-2,0-1-1,0-1-3,2-2-4,1-2-2,0-4-6,2-6-6,0-6-8,2-6-6,0-5-5,0-5-5,0-4-3,0-6-3,0-5-1,0-2 2,0-6 4,0-2 3,0-3 3,2 0 6,0 0 5,2 1 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58410 55196,'-32'16,"9"-16,-1 0,9 0,-1 0,16-8,0 0,47-7,0-1,39 9,0-1,-7 8,-1 0,-23 23,0 0,-32-15,1 0,-8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0"/>
    </inkml:context>
    <inkml:brush xml:id="br0">
      <inkml:brushProperty name="width" value="0.02886" units="cm"/>
      <inkml:brushProperty name="height" value="0.02886" units="cm"/>
      <inkml:brushProperty name="color" value="#F2385B"/>
    </inkml:brush>
  </inkml:definitions>
  <inkml:trace contextRef="#ctx0" brushRef="#br0">47333 18539 762,'-8'-7'4,"0"1"10,0 0 9,0 2 10,1 1 1,-1 2-4,0 2-4,0 2-5,-1 3-4,-1 4-3,-3 3-3,-2 5-3,-1 4-6,-1 5-7,-1 4-9,-1 6-9,1 0-6,3-2-5,2-4-6,4-2-4,2-4-1,1-5 6,0-5 4,2-4 4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0"/>
    </inkml:context>
    <inkml:brush xml:id="br0">
      <inkml:brushProperty name="width" value="0.03128" units="cm"/>
      <inkml:brushProperty name="height" value="0.03128" units="cm"/>
      <inkml:brushProperty name="color" value="#F2385B"/>
    </inkml:brush>
  </inkml:definitions>
  <inkml:trace contextRef="#ctx0" brushRef="#br0">47850 18650 703,'22'7'62,"-3"-1"-10,-3 0-12,-3-2-10,-1 2-7,0 2-3,-1 3-3,1 3-3,-1 1-2,-3-1-2,-1-1-1,-2 0-1,-1-2-14,0-1-26,0-1-26,0 0-25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1"/>
    </inkml:context>
    <inkml:brush xml:id="br0">
      <inkml:brushProperty name="width" value="0.03195" units="cm"/>
      <inkml:brushProperty name="height" value="0.03195" units="cm"/>
      <inkml:brushProperty name="color" value="#F2385B"/>
    </inkml:brush>
  </inkml:definitions>
  <inkml:trace contextRef="#ctx0" brushRef="#br0">52622 24622 688,'-19'0'14,"7"0"4,8 0 3,8 0 3,6-1 2,4 0-1,3-2 0,5 0-1,4-1-3,8 0-2,7 0-4,7 0-4,4-1 0,3-2 1,3-1 2,4-3 0,1-1-2,-1 1-6,1-1-8,0 0-7,1 1-5,3 1-3,3 0-3,3 2-2,0 1-6,-1 2-8,-3 3-7,-1 1-9,-8 1 0,-14 0 10,-14 0 9,-13 0 9,-7-2 6,1 0 2,1-3 3,2-2 3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1"/>
    </inkml:context>
    <inkml:brush xml:id="br0">
      <inkml:brushProperty name="width" value="0.03668" units="cm"/>
      <inkml:brushProperty name="height" value="0.03668" units="cm"/>
      <inkml:brushProperty name="color" value="#F2385B"/>
    </inkml:brush>
  </inkml:definitions>
  <inkml:trace contextRef="#ctx0" brushRef="#br0">57550 23677 599,'9'-6'91,"3"2"-19,4 4-17,2 3-19,2 1-10,1 3-4,1 2-1,1 2-4,0 0-2,1 1-2,-1 0-2,1 0-2,-3 0-2,-1 1-3,-4 1-3,-3 1-2,-2 0-2,-1-1-1,0 0-1,-2-2 0,-1 0 0,-2 0 1,-3-1 2,0 1 2,-4 0-1,-2 1-2,-4 1-2,-2 2-1,-3 0-3,-1 1-1,-3 1-2,-1 1-2,-3 1-2,-1-1-3,-3 1-1,-1-1-2,0 0-3,5-1-3,3-1-3,5 0-4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2"/>
    </inkml:context>
    <inkml:brush xml:id="br0">
      <inkml:brushProperty name="width" value="0.04335" units="cm"/>
      <inkml:brushProperty name="height" value="0.04335" units="cm"/>
      <inkml:brushProperty name="color" value="#F2385B"/>
    </inkml:brush>
  </inkml:definitions>
  <inkml:trace contextRef="#ctx0" brushRef="#br0">59766 23497 507,'7'-14'5,"-4"2"9,-3 4 9,-2 3 10,-3 1 3,0 2-1,-1 0-2,-1 2-1,-2 1-3,0 4-1,-2 2-2,1 3-2,-3 5-3,-2 6-2,-2 5-3,-1 6-2,-1 3-2,1-1 0,0-1 1,2-1 0,1-2-2,1 0-4,1-1-3,1-1-4,1-3-4,4-3-4,2-5-3,4-3-5,4-5-1,6-4-3,5-6-1,7-4-1,4-5-3,5-6-3,3-4-3,4-4-3,3-4 0,-1 1 6,0-1 5,0 1 5,-3 2 4,-6 5 1,-5 5 4,-6 5 1,-5 3 6,-1 2 5,-2 2 7,-2 2 6,-3 2 6,-3 4 6,-2 2 5,-3 3 6,-3 3 1,-1 2-3,0 1-2,-1 3-3,-1 0-3,2 1-3,1 0-4,1-1-3,1 0-4,6-3-6,2-1-6,5-2-4,3-5-3,1-6 2,3-8 0,2-6 2,0-5-5,-1-3-11,-1-3-11,-1-3-10,-1-2-3,-1 1 4,0 0 5,-2-1 6,-2 2 4,-2 3 5,-4 3 6,-2 3 4,-5 2 4,-2 1-1,-5 1 1,-4 0 0,-1 3 0,-1 3 2,0 2 0,1 4 1,-1 2 0,0 2-4,1 2-3,-1 2-3,0 1-4,-2 3-7,0 2-6,0 2-6,-1-1-2,4-3 1,3-3 1,3-2 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2"/>
    </inkml:context>
    <inkml:brush xml:id="br0">
      <inkml:brushProperty name="width" value="0.04236" units="cm"/>
      <inkml:brushProperty name="height" value="0.04236" units="cm"/>
      <inkml:brushProperty name="color" value="#F2385B"/>
    </inkml:brush>
  </inkml:definitions>
  <inkml:trace contextRef="#ctx0" brushRef="#br0">61850 24066 519,'25'-1'4,"5"-1"10,3 0 8,4-1 10,-1-1 3,-5 2 0,-7 0 0,-5 2-1,-3 1-2,1 2-2,1 2-2,1 2-2,-1 2-2,-4 5-1,-5 4-2,-3 3-1,-5 4-2,-4 5-4,-5 3-4,-5 4-4,-4 1-3,0-2-3,-1-2-2,-1-1-3,0-4 0,3-4 0,1-3 1,3-5 1,6-3 2,12-2 5,11-4 5,13-3 5,7-4-3,8-8-10,4-6-9,7-7-9,1-2-7,-4 1-4,-4 3-3,-4 1-4,-7 3-7,-8 3-10,-9 2-10,-8 4-11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3"/>
    </inkml:context>
    <inkml:brush xml:id="br0">
      <inkml:brushProperty name="width" value="0.03708" units="cm"/>
      <inkml:brushProperty name="height" value="0.03708" units="cm"/>
      <inkml:brushProperty name="color" value="#F2385B"/>
    </inkml:brush>
  </inkml:definitions>
  <inkml:trace contextRef="#ctx0" brushRef="#br0">51332 29200 593,'-37'2'10,"4"6"11,3 4 8,5 5 11,2 3 2,2 3-5,3 1-5,1 3-6,2 0-3,1-1-3,1-1-3,1-1-3,1-2-2,4-3-2,2-3-1,4-3-2,4-4-4,7-4-7,8-6-8,6-4-8,3-4-3,1-4 2,-1-2 0,1-3 1,-2 0 1,-2 3 0,-1 3 1,-2 2 1,-4 6 6,-3 8 12,-4 8 13,-4 8 11,-3 3 6,-1 1-1,0-1-1,-1 1 0,-1-2-4,0-3-3,0-3-5,0-3-4,2-3-4,5-4-2,5-4-2,6-4-2,1-4-4,1-4-4,-1-4-3,1-3-4,0-4-3,-1-3-1,1-3-1,-1-3-1,-1 0 0,-4 3 2,-4 3 3,-5 3 2,-2 3 2,-4 3 3,-2 3 4,-3 3 2,-4 1 3,-2 2 1,-3 0 2,-3 2 2,-2 2-1,1 2-4,-1 3-2,0 4-4,1 1-1,-1 1 0,0 2 0,1 0 1,1 1-6,2 0-11,4-1-13,3 1-11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4"/>
    </inkml:context>
    <inkml:brush xml:id="br0">
      <inkml:brushProperty name="width" value="0.03754" units="cm"/>
      <inkml:brushProperty name="height" value="0.03754" units="cm"/>
      <inkml:brushProperty name="color" value="#F2385B"/>
    </inkml:brush>
  </inkml:definitions>
  <inkml:trace contextRef="#ctx0" brushRef="#br0">53300 29750 586,'35'0'47,"-7"2"-3,-9 0-3,-7 2-3,-6 1-4,-1 5-4,-2 4-4,-1 4-4,-4 3-4,-1 2-4,-2 4-5,-1 3-5,-3 1-2,-2-1-2,-2-2-2,-1 1 0,0-4-1,4-3 3,5-5 3,3-3 2,5-3 2,9-1 2,8-1 2,7 0 1,5-4 0,1-2-1,0-6-1,2-2-1,-2-3-6,-3 2-10,-5 1-10,-3 0-10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6"/>
    </inkml:context>
    <inkml:brush xml:id="br0">
      <inkml:brushProperty name="width" value="0.04478" units="cm"/>
      <inkml:brushProperty name="height" value="0.04478" units="cm"/>
      <inkml:brushProperty name="color" value="#F2385B"/>
    </inkml:brush>
  </inkml:definitions>
  <inkml:trace contextRef="#ctx0" brushRef="#br0">61444 34250 491,'-30'26'65,"5"5"-9,4 4-8,3 6-8,1 3-6,-1 2-6,-3 2-4,-1 2-5,-1 1-3,1 2-2,1 0-1,1 1-1,1-1-4,3-6-4,1-5-5,2-4-4,3-5-7,3-7-7,2-5-8,4-7-7,2-5-4,2-4 2,2-6 1,2-4 0,2-7 3,3-7 0,3-9 2,3-7 2,1-6 1,-1-2 4,-1-4 3,0-2 2,-3 0 3,-1 2 4,-3 3 3,0 4 3,-3 3 3,-1 5 0,-1 6 2,0 4 1,-1 5 11,2 6 22,0 6 20,1 6 21,1 6 6,0 4-13,0 5-12,0 5-12,-2 4-9,-1 3-5,-2 3-5,-2 3-5,-1 2-5,0 2-1,0 2-3,0 2-3,0-1 0,-2-2 0,0-3 1,-2-3 1,0-4-5,1-3-11,-1-5-9,0-3-10,-3-5-9,-4-3-8,-5-4-8,-5-4-7,-1-4 0,1-6 10,3-4 8,1-5 9,2-2 8,3 1 7,1 0 6,2 2 7,2 1 4,2 1 2,2 1 2,2 1 2,4-1 4,4 0 4,5-1 6,6-1 4,2 0 2,0 2-3,2 3-2,2 1-2,-1 1-1,0 0-2,1 0-1,-1 1-2,-1-1-7,-3 0-14,-3 0-15,-2 0-15,-4 0-6,1 1-1,-2-1 1,0 0 0,-2 0 3,-1 0 4,-1 1 4,0-1 4,-1-1 5,0 0 4,0-1 5,0-1 3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6"/>
    </inkml:context>
    <inkml:brush xml:id="br0">
      <inkml:brushProperty name="width" value="0.05055" units="cm"/>
      <inkml:brushProperty name="height" value="0.05055" units="cm"/>
      <inkml:brushProperty name="color" value="#F2385B"/>
    </inkml:brush>
  </inkml:definitions>
  <inkml:trace contextRef="#ctx0" brushRef="#br0">62581 34546 435,'7'-29'6,"0"5"7,-2 5 5,0 5 7,-2 7 7,1 10 10,0 10 10,0 9 10,-2 7 0,-4 5-12,-4 3-10,-3 4-12,-3 3-6,2 2-2,1 2-2,1 2-1,1-1-3,2-3-1,2-2-1,2-3-2,2-4-3,2-4-6,2-4-4,2-3-5,2-6-8,5-5-10,4-6-11,3-6-9,4-6-6,3-4 1,2-6 1,4-3 0,0-6 2,-2-1 2,-1-4 3,-3-3 2,-3 0 4,-5 5 7,-5 4 8,-5 3 6,-3 3 4,0 2 3,-2 3 1,0 1 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63960 54316,'-32'-16,"25"16,-1 0,-8 8,0 0,1 23,-1 0,16-7,0-1,0 40,0-1,8 40,0 0,31-79,0 1,-15-32,-1 0,1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6"/>
    </inkml:context>
    <inkml:brush xml:id="br0">
      <inkml:brushProperty name="width" value="0.04106" units="cm"/>
      <inkml:brushProperty name="height" value="0.04106" units="cm"/>
      <inkml:brushProperty name="color" value="#F2385B"/>
    </inkml:brush>
  </inkml:definitions>
  <inkml:trace contextRef="#ctx0" brushRef="#br0">63743 35290 535,'-9'-27'16,"0"11"17,-1 9 18,-1 10 16,0 6 4,3 3-12,1 4-11,2 2-11,1 2-9,0 1-6,0 0-5,1 2-6,-1 0-7,2-3-6,0-1-8,2-3-8,1-2-3,4-2 2,2-4 2,3-3 1,2-3-6,1-6-13,1-4-13,1-5-14,0-2-2,-3 3 7,-1 1 8,-2 2 8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7"/>
    </inkml:context>
    <inkml:brush xml:id="br0">
      <inkml:brushProperty name="width" value="0.04418" units="cm"/>
      <inkml:brushProperty name="height" value="0.04418" units="cm"/>
      <inkml:brushProperty name="color" value="#F2385B"/>
    </inkml:brush>
  </inkml:definitions>
  <inkml:trace contextRef="#ctx0" brushRef="#br0">64181 35384 497,'-7'22'82,"1"-1"-13,0-3-12,2-1-13,0-1-6,2 3-2,0 1-3,2 3-1,0 0-3,0-2-4,0 0-5,0 0-4,2-4-4,4-1-5,4-4-4,3-3-5,2-4-6,-1-8-8,-1-6-7,0-7-7,-2-5-5,-1-3 0,0-3-1,-2-3-1,-1 0 2,-2 2 5,-3 2 4,0 1 4,-2 3 7,0 3 8,0 3 8,0 3 7,0 2 9,0 0 7,0 2 8,0 1 8,1 2-2,3 6-10,4 4-10,2 6-10,1 2-6,-3 3-2,-1 1-3,-2 3-1,-2 1-3,-2 1-2,-2 1-3,-2 1-2,-1-1-2,1-3-1,-2-3-2,2-3-1,1-5-4,4-8-7,3-8-7,5-7-7,1-3 0,0 2 9,-2 4 7,-1 3 9,0 1 7,0 0 7,0 1 8,0-1 7,-1 0 6,-1 2 4,-1 1 6,0 0 4,-1 4 4,2 6 1,0 6 3,2 6 1,-1 2-3,-1 1-6,-1-1-8,0 1-6,-1-2-6,2 0-4,0 0-2,1-2-5,1-1-4,-2-1-6,-1-1-6,0 0-6,-2-6-8,-1-7-8,0-7-8,-1-9-10,-1-5 3,0-1 11,0-3 12,0-1 12,-1 1 8,-1 3 2,0 5 3,-1 3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7"/>
    </inkml:context>
    <inkml:brush xml:id="br0">
      <inkml:brushProperty name="width" value="0.04637" units="cm"/>
      <inkml:brushProperty name="height" value="0.04637" units="cm"/>
      <inkml:brushProperty name="color" value="#F2385B"/>
    </inkml:brush>
  </inkml:definitions>
  <inkml:trace contextRef="#ctx0" brushRef="#br0">65212 34836 474,'7'-43'2,"-2"8"2,-2 7 4,-2 9 3,-1 4 4,2 2 5,0 3 4,2 1 5,-1 1 3,1 0 3,0 1 3,0-1 2,1 2 0,0 4-3,1 4-4,2 4-4,-1 4-2,-1 7-4,-1 6-4,0 5-2,-2 5-4,-2 4-2,-2 4-2,-2 4-2,-2 4-5,-2 2-3,-2 3-6,-1 3-5,-3 0-5,-2-4-7,-1-4-6,-2-4-5,-1-5-7,4-4-7,3-5-6,3-5-6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8"/>
    </inkml:context>
    <inkml:brush xml:id="br0">
      <inkml:brushProperty name="width" value="0.03706" units="cm"/>
      <inkml:brushProperty name="height" value="0.03706" units="cm"/>
      <inkml:brushProperty name="color" value="#F2385B"/>
    </inkml:brush>
  </inkml:definitions>
  <inkml:trace contextRef="#ctx0" brushRef="#br0">65626 35716 593,'29'-7'106,"-7"2"-24,-5 2-25,-6 2-23,-5 3-14,-1 4-1,-2 4-2,-2 3-2,-1 3-3,0 0-3,0-1-3,0 1-4,-2 0-3,-4 3-7,-4 2-4,-3 1-6,-2 0 0,1-3 5,0-3 5,2-2 5,1-4 3,3 1 2,1-2 2,2 0 1,2-2 1,2 1 1,2 0-1,2 0 1,3 0 0,4 0 0,3-1 1,5 1 0,1-1 0,-1 0-3,-1-2-1,-1 0-3,-1 0 1,-3 3 0,-1 3 3,-2 4 1,-4 1-1,-6 3-2,-6 2-2,-6 1-4,-4 3-5,-5 3-12,-3 3-10,-4 2-11,0 1-3,5-5 7,5-4 5,5-3 6,2-4 0,0-3-8,1-3-8,-1-2-7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9"/>
    </inkml:context>
    <inkml:brush xml:id="br0">
      <inkml:brushProperty name="width" value="0.0365" units="cm"/>
      <inkml:brushProperty name="height" value="0.0365" units="cm"/>
      <inkml:brushProperty name="color" value="#F2385B"/>
    </inkml:brush>
  </inkml:definitions>
  <inkml:trace contextRef="#ctx0" brushRef="#br0">50581 41050 602,'-1'56'144,"0"1"-36,-2 3-35,0 2-37,-1-2-20,0-3-4,0-4-6,1-4-4,-1-4-5,2-4-6,0-4-6,2-4-6,0-2-7,0-1-7,0-1-9,0-1-8,1-4-3,4-7 4,2-7 2,3-6 3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7:59"/>
    </inkml:context>
    <inkml:brush xml:id="br0">
      <inkml:brushProperty name="width" value="0.03494" units="cm"/>
      <inkml:brushProperty name="height" value="0.03494" units="cm"/>
      <inkml:brushProperty name="color" value="#F2385B"/>
    </inkml:brush>
  </inkml:definitions>
  <inkml:trace contextRef="#ctx0" brushRef="#br0">50945 41889 629,'-1'-18'28,"-4"9"12,-2 10 11,-3 10 12,-2 5-1,1 1-14,-1 1-13,0 1-14,0-1-10,1-1-3,-1-2-5,0-3-3,1-1-4,1 0-1,1-2-1,0-1-2,2 0 2,1 0 4,0 0 4,2-1 4,1 2 1,2 0-2,2 1-3,2 1-2,3 1-2,4 0-1,3-1-1,5 1-1,1-1-3,1-1-4,-1 0-5,1-2-4,-2-1-7,1-2-7,-2-3-9,-1 0-7,-2-2-2,-1 0 6,-2 0 4,-2 0 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1"/>
    </inkml:context>
    <inkml:brush xml:id="br0">
      <inkml:brushProperty name="width" value="0.04877" units="cm"/>
      <inkml:brushProperty name="height" value="0.04877" units="cm"/>
      <inkml:brushProperty name="color" value="#F2385B"/>
    </inkml:brush>
  </inkml:definitions>
  <inkml:trace contextRef="#ctx0" brushRef="#br0">51864 41492 451,'15'-21'38,"-3"7"-1,-1 5-2,-2 6 0,-2 4-2,0 2-5,-2 2-4,0 2-4,-2 2-4,1 1-5,0 3-3,0 2-5,-1 1-2,-4 3 2,-2 1 1,-4 3 1,-1 0-1,-1-1-5,-2-2-4,0 1-5,-1-2-1,1-1 1,-1-1 2,0-1 0,1-1 3,3-3 2,1-1 2,2-2 3,5-4 2,10-4 2,8-6 2,9-4 2,5-5-3,2-5-8,3-5-6,1-5-9,0-2-4,-2 0-2,-2-1-2,-1 1-2,-4 1 0,-3 1 1,-5 3 2,-3 2 1,-4 2 3,-3 3 2,-3 3 3,-2 2 3,-3 6 11,0 6 20,-2 8 20,0 6 19,-2 5 5,0 1-9,-2 3-9,0 1-9,-1 1-7,0-1-5,0-1-3,0-1-5,0 0-3,0-1-2,0 1-1,1 0-3,0-4-3,6-3-4,2-6-4,5-4-5,3-7-6,2-8-7,1-8-9,3-7-7,0-3-2,-1 1 4,-1 3 3,-1 2 5,-1 1 4,-2 3 6,-3 1 5,-1 3 6,-1 4 11,-2 10 18,-1 8 17,0 9 17,-2 5 3,0 1-9,-2 1-12,0 1-9,-1 0-8,0-1-3,0-1-4,0-1-3,2-2-6,4-3-6,3-2-7,5-4-7,2-5-4,-1-8 0,1-8 1,0-7 0,-1-6-2,1-3-3,0-3-3,-1-3-3,0-1 0,0-2 4,-2-1 4,-1 0 4,-2 0 3,-2 3 4,-4 4 4,-2 2 3,-4 4 2,-2 7 0,-4 5-1,-2 7 0,-2 4 1,-1 5 4,-2 6 5,0 4 3,0 4-2,1 3-11,1 3-9,1 3-10,1 0-7,2-3-4,2-3-4,2-3-3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1"/>
    </inkml:context>
    <inkml:brush xml:id="br0">
      <inkml:brushProperty name="width" value="0.04972" units="cm"/>
      <inkml:brushProperty name="height" value="0.04972" units="cm"/>
      <inkml:brushProperty name="color" value="#F2385B"/>
    </inkml:brush>
  </inkml:definitions>
  <inkml:trace contextRef="#ctx0" brushRef="#br0">54600 41863 442,'42'-21'33,"-10"8"-1,-10 7 1,-9 7-1,-6 4-1,0 5-3,-2 4-3,0 4-3,-2 2-4,-3 2-2,0 3-3,-3 1-4,-1 1-3,0-1-3,0-1-2,0-1-4,1-2-2,0-3 0,2-3-1,0-2 0,3-4 0,2-3 4,3-3 2,4-2 2,2-2 4,3 0 2,3 0 4,3 0 2,1 1 5,1 2 2,-1 2 5,1 2 4,-3 1-1,-3 1-3,-5 2-6,-3 0-3,-3 3-4,-2 5 0,-3 5-1,0 5-2,-5 7-2,-6 8-5,-6 9-6,-5 9-4,-6 4-7,-3-3-10,-4-1-9,-4-2-9,1-8-5,7-10 3,7-13 2,7-11 1,4-7 0,-1-1-6,0-1-4,1 0-4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6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36639 41906 527,'-37'-35'69,"7"9"-10,5 9-11,7 9-10,2 5-10,1 3-6,-1 4-8,0 2-7,1 3-3,-1 4 0,0 2 1,1 3 0,-1 2 1,0-1-1,1 1 1,-1-1 0,0 3 1,-2 3 2,0 4 3,-1 5 1,1 0 1,3 0-1,3-1-1,3-1-2,2-1-1,2-2-2,2 0-1,2-1-3,2-1-1,2-3-3,2-1-1,2-3-3,2-2 0,3-3 0,3-2-1,3-4 1,3-2-3,0-2-4,0-3-3,3 0-5,0-5-3,2-6 0,3-6 0,1-5-1,1-5 0,-1-3 1,-1-3 3,-1-3 0,-2 0 2,-3 2 2,-3 1 1,-3 3 3,-3 2 1,-3 5 3,-2 3 2,-4 5 3,-2 2 3,-2 0 3,-2 2 5,-2 1 4,-2 2 5,-4 4 7,-2 4 5,-3 4 7,-2 3 1,1 5-2,-1 4-4,0 3-3,1 3-3,-1 1-3,0 1-1,1 1-3,0 0-4,2-1-3,2-1-4,3-1-4,0-1-2,2-1-1,1-1 0,0-1-2,5-5-6,8-9-12,8-8-13,7-9-12,4-7-5,-1-6 4,-1-3 4,-1-6 2,-2 0 5,-3 3 3,-3 5 4,-2 3 4,-4 7 15,-3 9 26,-3 8 26,-2 10 25,-2 4 7,0 1-16,0 1-15,0 1-14,1 0-11,2 1-7,2 0-7,2-1-7,1-1-6,1-3-5,2-2-6,0-4-5,1-1-6,1 0-7,1 0-6,2-1-7,-2 0-2,-1-4 2,-2-3 1,-2-2 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6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38733 41955 605,'6'-15'2,"-3"1"2,-2 1 2,-4 1 3,-2 1 7,-2 2 9,-1 2 11,-3 3 10,-1 1 0,-2 3-9,0 4-8,-1 2-10,0 3-4,1 4-1,1 2 2,1 3-1,0 2-1,0 1-2,0 1-2,1 1-2,0-1-2,2-1-2,2-3 0,3-1-3,2-2-1,5-1-2,6-1-4,4 0-2,3-3-1,-1-3 2,1-3 0,0-2 2,-2 0-1,-3 4-1,-3 3-1,-2 5-2,-4 2 1,-3-1 0,-2 1 2,-3 0 0,-3-1 1,-2 1 0,-2-1 1,-1 1 0,0-2 0,2-1 2,4-2 2,3-2 1,4-3 1,6-4 1,5-4 2,7-4 1,3-4 1,3-4-1,1-3-1,3-5 0,-1 0-1,0 3-5,-1 3-3,-1 3-3,-1 3-1,-3 2 3,-1 4 3,-2 3 3,-3 2 4,-1 3 6,-3 4 6,-1 2 6,-2 2 0,-2 0-5,-2-1-4,-2 1-5,-1 0-8,0-1-11,0 1-12,0 0-11,0-4-8,2-6-4,0-8-3,2-6-4,-1-3 1,0 1 6,-2 1 7,0 0 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65400 53866,'16'-16,"-1"16,1 0,23 0,0 0,-7 0,-1 0,-23 8,0 0,-16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7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39733 42222 696,'-6'-20'23,"4"9"12,4 7 12,4 8 11,1 5-1,1 1-15,0 3-14,0 1-15,-1 1-13,1-1-15,0-1-13,0 0-15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7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40631 42041 500,'7'-6'79,"-2"4"-13,-2 4-14,-2 4-14,-2 4-7,-2 5-2,-2 5-1,-2 5-1,0 2-3,0 1-2,2-1-2,1 0-3,0 0-2,2-1 0,0-1-1,2-1 0,2-3-6,4-5-9,3-5-11,5-4-9,3-9-6,1-8 1,3-11-1,1-9 0,1-6 1,-3 0 1,-1-2 1,-3 0 2,-2 0 3,-4 3 3,-4 4 4,-4 2 3,-4 2 3,0 3 4,-3 1 2,-2 3 3,-2 3 2,-2 5 2,-1 4 2,-3 6 0,0 4 0,-1 4-6,0 4-4,1 3-5,0 4-4,4 1-5,3 3-4,3 1-4,1 0-2,2-5 0,0-3 0,2-4-1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07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41450 42444 536,'15'-8'1,"-1"2"3,-1 1 3,0 0 3,-2 3 5,-1 4 8,-1 4 8,0 4 9,-3 4-1,-3 5-8,-2 5-9,-3 5-8,-3 2-6,0-2-3,-2 0-4,0-1-3,0-2-3,2-3-1,2-3-3,2-3-1,3-2 1,2-3 4,4-1 4,2-2 4,2-2 3,3-2 3,2-2 3,1-2 2,2-1 3,1 0 5,1 0 3,1 0 5,-2 2 0,-3 4-5,-4 3-4,-4 5-4,-4 5-4,-3 9-4,-2 7-4,-3 8-3,-5 5-5,-4 2-4,-5 2-4,-5 2-4,-3-3-6,1-5-9,0-6-9,-1-5-8,2-7-6,3-4-3,3-5-3,3-4-3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37560 27980 556,'7'-9'0,"-2"-1"0,-2-3 0,-2-2 0,-1 1 4,0 1 10,0 2 10,0 2 9,-1 1 1,0-1-4,-2-2-6,0 0-6,-2 0-2,0 3-2,-1 1-1,-2 2-1,-1 2-1,-3 2 0,-3 2-2,-3 2-1,-2 3-1,1 6-1,-1 4-1,0 5-1,1 4 0,-1 2 0,1 4 1,-1 3 0,1 1 0,1 1-1,1-1 0,1 0 0,1-1-1,2-2 0,2-1 0,3-3 0,1-1-1,2-1-2,2-1-1,2-1-2,2-2 0,2-3-1,2-3 0,2-3 0,1-2-1,3 0-1,2-2-1,2-1-1,1-1-2,3-4-3,1-3-2,3-2-2,0-3-2,1-4-2,-1-2 0,1-3-2,-2-2 1,-1 1 2,-3-1 0,-1 1 3,-2-1 1,-3 2 0,-1 1 2,-2 1 0,-2 0 3,0 2 5,-2 1 4,0 1 4,-3 0 4,-1 0 4,-2 0 4,-1 0 3,-3 1 2,0 2 0,-2 3-1,0 1-1,-1 1 1,-2 0 0,0 0 1,-1 0 0,-1 1 1,1 1 1,-1 3 1,0 2 0,0 2 0,1 2-2,-1 2-1,0 1-2,1 2-1,0 1-1,2 2-1,1 0-1,1-1-3,2-1-3,2-3-3,2-1-2,2-1-7,0 0-6,2-1-7,0 1-6,2-2-5,2-2 2,1-4 0,3-2 1,3-5 0,4-4-3,3-6-1,5-3-3,0-4 1,-2 0 1,-1 1 3,-2-1 1,-3 1 4,-1 1 5,-3 1 4,-1 1 5,-2 5 15,-2 8 22,-2 9 23,-2 10 24,-1 2 2,3-1-18,2-2-19,2-3-17,1-1-18,1 0-16,1-2-18,2-1-16,-2 0-6,-1-2 8,-2-1 8,-2 0 7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2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39689 27943 674,'-9'-8'3,"-2"2"7,-2 1 6,-1 1 7,-1 1 2,2 3-3,3 4-3,1 2-2,0 3-2,-2 2-2,-1 2-1,-3 1-1,0 2-1,1 1-1,1 1 0,1 2 0,0-2-1,2-1 0,1-3 1,1-1-1,1-2-1,2-1-1,2 0-1,2-2-2,1 0-2,0 0-5,0 0-4,0-1-4,1 1-2,4-2 2,2-1 1,3 0 2,2-1 1,0 0 1,-1-1 1,1 1 2,-1 1 0,-1 0 1,0 1 1,-2 2 1,-1 1 1,0 1 0,-2 3 0,0 2 1,-4 2-1,-5 3-1,-4 3-2,-5 3-2,-2 0-1,-1-2 0,0-1 0,1-3 0,0-2 1,2-2 0,3-4 1,1-3 1,4-4 2,6-4 7,6-6 6,6-4 6,3-3 1,3-1-5,1-1-5,3-1-5,-1 0-5,-2 2-2,-1 2-4,-2 3-3,-3 0-1,-1 2 4,-3 1 3,-1 0 2,-1 3 4,0 2 4,0 4 3,0 2 3,-2 2 2,-1 0 2,-2 0 1,-2-1 2,0 1-1,0 0-2,2 0-1,0 0-2,1-1-5,0 1-8,0 0-7,0 0-9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2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40350 29050 680,'14'1'132,"-1"3"-36,-3 4-34,-1 2-36,-1 1-23,-2 1-11,-1-1-11,0 1-11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2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41197 28339 549,'-1'-11'58,"-2"10"0,-2 10 0,-2 10 0,0 4-5,0-2-8,2 0-10,1 0-10,0-2-5,2-1-4,0-1-2,2-1-4,2-3-9,6-6-17,4-7-16,5-4-17,1-6-5,-1-4 6,-2-4 5,-2-3 6,-4-3 7,-1-1 6,-4-1 6,-2 0 8,-3-2 4,0 1 5,-2-1 3,0 1 3,-1 2 5,0 5 4,0 5 5,1 5 5,-2 4 1,-2 4-3,-2 4-1,-2 4-3,1 3-2,2 1-3,4 3-4,3 2-4,1 0-5,2-1-7,0-1-7,2-1-7,0-1-4,3 0 0,2-2-1,2 0 1,0-2 2,-3 1 5,-1 0 4,-2 0 5,-1 0 3,0 1 2,0 2 1,0 0 2,-1 0 0,-1-1 1,0 0-1,-1-2 1,-1-1-2,3-1-1,2 0-3,2-2-1,1 0-1,0 0 1,0 0 2,-1 0 1,1 0 1,0 0 1,0 0 0,0 0 0,-1-1 2,1 1 6,0 0 4,0 0 5,0 1 3,-1 2 2,1 2 0,0 2 2,-1 1 1,-2 1-2,-3 1-1,0 1-1,-2 1-2,0 1-1,0 2-4,0 0-1,-2 1-2,0 1-1,-3 0-1,-2 3-1,-3 0-4,-6 4-10,-4 3-7,-4 3-10,-2-2-8,5-6-9,3-5-9,5-6-9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4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37796 31032 565,'1'-19'9,"0"9"18,2 8 18,0 10 19,0 6 2,0 5-11,-2 4-12,0 6-12,-2 4-9,0 1-3,-2 2-5,0 2-4,-2 4-2,0 6-1,-1 6 0,-1 5 0,-1 3-6,2-3-14,1-1-13,1-2-12,0-5-8,2-8-3,0-8-2,2-8-2,1-7 2,4-7 4,2-6 6,3-8 6,1-4 5,-3-2 5,-1-1 6,-2-3 5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4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38096 31668 647,'7'-8'0,"-2"1"0,-2-1 0,-2 0 0,-3 2 8,-4 6 18,-4 4 17,-3 6 17,-3 2 2,-2 1-13,0 1-12,0 1-14,-1 1-7,0 0-4,2-1-4,1 1-3,1-1-3,1-1-1,1-1-1,1-1-2,2 1-1,4 0-1,4 1-2,4 1-1,4-1 1,4-1 1,3-2 2,5-2 2,1-2-2,1-1-4,-1 0-4,1-2-5,-1 0-3,1 0-4,-1 0-3,1 0-3,-1-1-3,-1 0-3,-1-2-2,-1 0-3,-2-2 1,-3 0 5,-3-2 4,-2 0 6,-2-2 4,0 0 4,0-1 5,0-2 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5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38892 31195 528,'7'-21'0,"-2"3"0,-3 5 0,0 3 0,-3 4 10,0 4 21,-2 4 20,0 4 20,-2 3 4,0 3-14,-1 3-13,-1 4-13,-3 2-9,0 2-5,-3 4-4,-1 3-5,-2 2-4,-2 3-3,0 1-4,0 2-4,-1 1-5,2 0-9,3 0-7,1 0-9,2-2-4,3-3 0,1-5 0,2-3 0,2-7-1,2-7 0,2-8-1,2-8-2,1-5 2,2 0 4,0-1 4,1-1 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7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65260 54150,'-16'0,"8"8,0 0,0-1,1 1,7 0,0 0,7 23,1 1,-16 38,1 1,-9-1,0 0,1-23,-1 0,16-31,0 0,31-16,1 0,15-16,-1 0,-14 1,-1-1,-23 8,0 0,-8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5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39098 31400 521,'8'-26'34,"0"10"10,0 12 10,0 11 10,-1 6 0,-1 5-12,-1 3-12,0 5-11,-2 2-7,0 2-5,-2 2-4,0 3-4,-1 0-2,0 2 1,0 0 0,0 2 1,0-3-4,0-6-12,0-5-10,0-7-10,-3-5-11,-6-6-13,-6-6-12,-5-6-12,-2-5 1,1-3 15,2-5 14,3-3 16,1-2 11,2 2 10,3 3 8,1 1 9,4 2 9,6 1 10,6 1 9,6 1 9,3 1 1,1 2-8,1 2-8,1 2-8,0 1-8,1-1-5,-1-2-7,1 0-5,0 0-7,-1 0-8,1 2-9,-1 1-7,0-1-5,-1 0-1,-1-2 0,0 0-1,-3-1 2,-3 1 7,-3-1 6,-2 0 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6"/>
    </inkml:context>
    <inkml:brush xml:id="br0">
      <inkml:brushProperty name="width" value="0.0432" units="cm"/>
      <inkml:brushProperty name="height" value="0.0432" units="cm"/>
      <inkml:brushProperty name="color" value="#00BFF3"/>
    </inkml:brush>
  </inkml:definitions>
  <inkml:trace contextRef="#ctx0" brushRef="#br0">40281 30945 509,'0'-21'1,"0"3"3,0 5 3,0 3 2,0 4 10,-2 4 17,0 4 16,-2 4 17,1 3 2,1 3-14,0 3-14,2 4-13,0-1-9,0 1-4,0-2-4,0-1-4,-1 0-3,-1 1-1,0 1-1,-1 1 0,-1 1-2,2 0-2,0-1-1,2 1-2,0-1-1,0 1 0,0-1 0,0 1 0,0-1 0,0-1-2,0-1 0,0-1-2,0 0-2,0 0-1,0-1-3,0 1-2,3-4-4,6-6-5,5-8-5,7-6-5,1-6 0,-3-2 5,-3-3 5,-3-3 5,-1 0 6,0 1 3,-1 3 5,1 1 5,-1 2 2,-2 3 0,-2 1 2,-2 2 1,-2 5 8,-1 6 18,0 7 17,-2 8 16,0 2 3,-2 1-16,0-1-13,-1 1-15,-1-1-10,2-1-5,0-1-3,2-1-6,1-1-4,2-1-4,2 0-4,1-2-5,3-2-1,0-4 1,1-4 0,2-4 1,-1-4 1,1-2 1,0-3 0,0-3 3,-1-3 0,1 0 4,0-1 2,0-1 2,-2 0 2,-1-1 0,-2 0 0,-2 1 0,-2-1 0,-1 1 0,0-1-1,-1 1 0,-2 0 3,-1 2 5,0 3 5,-1 1 5,-2 2 1,-2 2-5,-2 3-5,-1 1-4,-2 1-6,0 2-3,0 0-5,1 2-4,-2 2-5,0 4-3,-1 4-5,-1 3-4,0 2-2,4-2-1,3-3-1,3-1-1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6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41500 32000 520,'16'0'65,"-1"0"-9,1 0-8,0 0-9,-1 0-7,1 2-5,-1 0-6,1 2-4,-2 1-4,-1 1-2,-2 3-3,-2 2-3,-3 2-1,-2 1 1,-4 3 0,-2 2 0,-4 1-2,-4 3-3,-4 1-5,-3 2-3,-2 0-3,1-3-1,0-3-1,3-2-1,0-3 2,2-1 3,2-1 3,3-1 3,5-3 8,11-4 14,11-6 12,11-4 13,5-3 1,1 0-12,-1 1-11,0-1-13,-2 1-10,-2 2-13,-3 2-11,-3 2-12,-4 2-12,-3 2-11,-4 2-11,-4 2-12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9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44031 34800 623,'6'40'130,"-1"2"-29,-2 2-30,-2 2-29,-2 3-20,-2 4-11,-2 3-12,-1 5-9,-2 2-9,2-1-5,1 1-4,1-1-6,0-2-2,2-6-2,0-6-1,2-6-1,1-7 0,4-8 2,2-7 1,3-8 3,0-6 3,-1-3 6,-2-2 8,-2-4 5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9"/>
    </inkml:context>
    <inkml:brush xml:id="br0">
      <inkml:brushProperty name="width" value="0.02991" units="cm"/>
      <inkml:brushProperty name="height" value="0.02991" units="cm"/>
      <inkml:brushProperty name="color" value="#00BFF3"/>
    </inkml:brush>
  </inkml:definitions>
  <inkml:trace contextRef="#ctx0" brushRef="#br0">44549 35550 735,'-30'3'83,"5"6"-18,4 5-18,3 7-18,2 3-12,-1 1-4,-2 1-5,1 1-6,-2-2-2,2-2-3,1-3-2,1-2-2,2-4-1,2-1 1,4-3-1,3-1 1,5 0 0,10 0 4,8 1 2,9 2 2,3-2 0,-4-1-6,-2-2-4,-2-2-5,-3-2-3,1-1 1,-1 0 0,1-1 1,-2-1-3,-1 0-6,-2 0-5,-3 0-6,-1-1-2,-2-1 5,-2 0 4,-2-1 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9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45459 35100 604,'-16'25'116,"2"3"-26,1 3-26,1 2-26,0 3-14,1 1-5,-1 0-5,0 2-3,1 0-3,1-2-2,0 0-3,2-1-1,0-3-2,1-2 0,-1-3-2,0-3-2,2-7-12,6-10-26,4-12-26,6-10-25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19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45459 35318 597,'7'-25'26,"0"13"8,-2 12 7,0 14 7,-2 7 1,1 2-8,0 4-7,0 3-6,-1 3-6,0 1-2,-2 2-3,0 2-3,-1 1-3,0-2-3,0 0-2,0-1-3,0-3-2,0-4-2,0-3-2,0-5-2,-2-3-7,-4-3-14,-4-2-14,-3-4-14,-2-4-4,1-6 6,0-6 6,2-6 6,0-3 6,1-1 8,-1-1 7,0-1 7,2 1 7,3 2 7,2 4 7,4 3 7,3 1 5,6 1 7,4-1 5,5 0 6,2 0-1,-1 2-5,-1 1-8,-1 0-5,0 1-9,1-2-10,1 0-9,1-1-11,0-2-7,-1-4-6,-1-2-5,0-3-6,-3 0 0,-3 3 4,-3 3 5,-2 3 5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0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46414 35022 494,'7'-19'2,"-2"7"18,-3 8 18,0 8 20,-2 8 4,0 7-10,0 9-8,0 7-9,-2 4-7,0 2-4,-3 1-4,-2 0-4,0 0-3,0 0-1,2-1-1,1-2-2,0-2-3,0-5-6,0-6-4,0-3-5,4-9-10,8-9-12,7-10-13,9-9-12,2-8-3,-2-3 9,-1-5 8,-2-3 8,-3 0 6,-2 6 3,-1 3 3,-2 7 2,-3 6 15,-4 10 27,-5 9 25,-2 11 26,-4 5 6,2-1-13,-1 1-14,0-1-14,1-1-9,0-1-5,1-3-5,2-1-5,1-2-3,4-1-1,2-1-1,4 0-2,1-5-3,3-6-9,1-8-8,3-6-8,0-6-6,-1-3-3,-1-5-4,-1-3-5,-1-3 1,-3 0 3,-1-2 5,-2-1 3,-2 1 4,-2 2 4,-3 1 5,0 3 4,-4 3 3,-4 5 0,-4 5 2,-4 5-1,-1 4 0,-1 4-2,1 4-2,-1 4-3,1 2 0,3 1 0,1 2 0,2 0 0,1 1 0,1-1-4,-1 1-3,0 0-3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0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47850 35993 470,'22'-8'22,"-3"2"2,-3 1 1,-3 1 2,0 1-1,0 3-1,1 4-3,1 2-2,-1 4-2,-3 6-2,-2 4-3,-4 5-2,-2 2-2,-2 0-1,-2 1 0,-2-1 0,-2-1 0,0-1 3,-1-3 2,-1-1 3,-1-3 2,2-1 4,1-3 2,0-1 4,4-4-1,6-4-3,6-6-2,6-4-4,3-4-6,2-3-7,3-4-9,1-2-8,2-1-9,1 1-11,1 1-11,1 1-10,-3 2-8,-6 2-2,-5 4-5,-6 3-2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3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21150 44336 554,'1'-24'2,"4"1"3,2-1 3,3 1 4,1 2 4,0 5 4,-2 4 4,0 6 3,0 2 3,5 0-2,3 0-2,5 1 0,1 1-3,1 5-2,-1 6-3,1 4-4,-2 5-1,-3 3-2,-3 5-2,-3 3-1,-3 3-3,-4 2-2,-4 3-4,-4 1-3,-4 1-3,-2 0 0,-3 0-2,-3 0-2,-2-1-1,2-3-1,1-4-1,1-2-2,0-4-1,1-5 1,-1-4 1,0-6 0,0-7-3,1-10-6,-1-10-8,0-9-6,1-4 0,3 1 4,1 3 7,2 1 4,0 3 8,0 3 8,-1 3 10,-1 3 8,-1 2 8,2 2 5,0 2 6,2 3 7,1 2 3,0 7 5,2 6 3,0 6 4,2 4-3,0 5-8,2 3-7,0 4-10,1 9-5,0 10-4,0 13-4,0 11-4,-1 6-8,2 1-12,-2-1-13,1 0-13,1-1-4,2 0 1,2-1 3,2-1 2,0-6 4,-1-11 4,-1-11 4,0-10 5,-2-9 0,-1-4-6,-1-4-6,0-6-4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9:45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50950 10563,'30'-32,"-30"24,0 1,8-1,0 0,-8 16,0 0,0 39,0-1,-8 33,0-1,-7 8,0 0,15-32,0 1,0-39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65431 54913,'-31'-32,"31"25,0-1,47 0,0 0,8 8,-1 0,-22 0,-1 0,-23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4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22312 45737 638,'-8'-6'67,"0"6"-11,0 4-12,0 6-11,-1 5-7,-1 7-2,-3 6-1,-2 8-3,0 4-2,1 1-4,1 0-4,1 2-3,1-3-2,0-4 0,2-5-1,1-5 0,3-5-3,8-5-3,6-5-5,7-5-5,5-5-1,3-8 3,3-6 2,3-7 1,1-2 0,0 1-6,0 3-5,1 1-5,-4 3-4,-4 5-1,-5 3-1,-4 4-2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4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22743 46094 608,'-15'-8'3,"1"2"6,1 1 6,1 0 6,1 3 7,2 4 8,2 4 9,3 4 8,0 6-1,2 11-10,0 9-11,2 10-10,0 7-7,0 5-3,0 5-4,0 5-4,0-1-7,0-8-12,0-9-13,0-7-12,0-6-9,0-5-6,0-6-6,0-3-6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6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5300 51826 562,'0'-29'2,"0"4"4,0 3 3,0 4 5,2 6 5,4 7 8,4 6 8,3 8 9,3 5 0,0 5-5,-1 5-5,1 5-5,0 3-4,1 4-4,1 3-3,2 2-3,-2 4-2,1 2-1,-2 4-2,-1 2-2,0 1-2,1-2-4,1-3-4,2 0-4,0-5-2,1-6 0,1-6 0,1-5 0,1-8 1,3-7 4,1-8 3,2-8 4,6-12 2,9-15 1,8-16 1,9-16 2,10-12-1,9-10-3,10-10-2,10-10-3,7-4-3,5-1-5,5 0-5,5 1-5,-3 8-7,-12 20-10,-13 18-8,-10 18-10,-14 13-4,-15 7 1,-14 7 0,-15 7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8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42259 49445 606,'-15'-13'72,"2"4"-16,2 6-14,3 5-15,0 2-8,0 3 0,0 2-1,0 2 0,-1 3-1,-3 5-1,-4 5 0,-1 5-1,-4 3-2,0 0-2,-1 2-2,-1 1-2,0 1-2,-1 0 0,1 2-1,-1 1 0,2-3-5,3-2-9,3-5-11,3-3-9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8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41740 49755 578,'-8'-7'0,"0"0"0,0 2 0,1 1 0,-1 0 0,0 0 0,0 0 0,0 0 0,2 1 9,2 2 19,4 2 19,3 2 18,3 3 4,5 4-11,5 3-10,5 5-11,4 4-10,1 7-7,2 5-9,3 6-8,-1 5-9,0 4-6,-1 3-8,-1 5-7,-3-4-3,-5-11 2,-5-10 1,-5-11 3,-2-5-6,0-1-10,0 1-11,0 0-12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29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27330 53334 568,'-15'-2'4,"2"0"6,3-3 7,1-2 7,3 0 5,4 0 3,4 2 3,4 1 4,4 0-2,3 2-4,5 0-6,4 2-4,2 0-3,2 2-3,3 0-2,1 2-2,3-1-3,3-1 0,2 0-3,4-1-1,1-1-1,0 0 0,0 0 0,0 0-1,1 0-1,2 0-1,2 0-3,2 0-2,1-1-1,0-1-1,0 0-1,0-1-1,1-2-2,4 0 0,2-1-1,3-2-2,2-1 1,0-1 2,-1-3 0,1-1 2,0-2 1,1 0 1,1 1 1,2-1 1,-3 2 0,-3 1 2,-4 2 0,-4 3 1,-4 1 1,-1 2-1,-2 2 1,-1 2 0,-4 2-1,-4 2 1,-4 2-2,-3 2 1,-3 0 0,0-1 0,1-1 1,-1 0 1,1-2 0,1 0-2,1-2 0,1 0-1,0-2-2,0 0-2,1-2-1,-1 0-3,-1-2 0,-3 0 1,-3-1 0,-3-1 2,-2 0-1,-3 2-3,-1 2-1,-2 2-1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2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27219 55347 667,'-4'7'29,"6"-2"3,8-3 3,6 0 3,4-4-2,3-2-6,1-4-7,3-2-7,-1-1-4,0 2-4,-1 3-2,-1 1-2,-2 1-3,-4 2-2,-5 0-1,-3 2-1,-3 1-1,-2 4 2,-3 2 2,0 3 2,-5 4-1,-4 4-3,-6 3-4,-3 5-3,-5 0 0,0-2 1,-1-1 3,-1-2 2,0-1 1,0 1 2,-1 1 0,1 1 2,-1 0 0,3 1-1,0-1 0,0 1 0,3-2-2,1-1-3,2-3-4,3-1-3,3-5-8,6-7-13,6-6-13,6-7-12,2-5-1,-1 0 12,0-1 12,-2-1 12,1-1 7,1-2 4,3 0 3,2 0 3,1-1 5,-1 2 5,1 2 6,0 3 6,-2 2 4,-1 2 6,-3 4 4,0 2 6,-3 4 1,1 2 1,0 4 0,0 2 0,-1 3-1,-1 3-4,0 3-5,-2 3-3,-1 3-4,0 1-7,-1 3-4,-2 1-6,0 3-5,0 4-7,0 4-6,0 4-7,0 2-2,-2-2 4,-1 0 2,0-2 4,-1-2-5,0-7-13,0-6-11,1-5-13,-1-6-1,0-3 8,0-4 9,0-4 9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2"/>
    </inkml:context>
    <inkml:brush xml:id="br0">
      <inkml:brushProperty name="width" value="0.03114" units="cm"/>
      <inkml:brushProperty name="height" value="0.03114" units="cm"/>
      <inkml:brushProperty name="color" value="#00BFF3"/>
    </inkml:brush>
  </inkml:definitions>
  <inkml:trace contextRef="#ctx0" brushRef="#br0">28000 56262 706,'8'-21'38,"2"5"-1,0 5-3,1 5-1,2 2-3,1 2-1,3 0-3,2 2-2,0 1-4,1 4-6,-1 2-7,1 3-6,-2 3-7,-1 0-9,-2 1-8,-3 1-9,-1-1-5,-2-1-1,-2-2-3,-2-2-1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2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29150 55094 698,'8'-42'54,"1"13"-3,2 12-3,0 11-3,0 7-6,-1 2-9,-1 2-10,0 2-8,-2 3-10,-1 7-8,-1 5-10,0 7-9,-3 1-7,-4-2-6,-4-2-5,-4-1-6,-1-4 2,3-3 6,1-5 7,2-3 8,1-3 4,1 0 3,-1-2 2,0 0 2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2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29200 54935 697,'14'1'3,"-1"2"6,-2 2 6,-2 2 6,-2 2 1,-1 1-1,0 3-4,-2 2-1,-1 1-2,-2 3-1,-2 2 0,-2 1 0,-2 1-1,-1-1-3,-3-1-1,-2-1-2,1-2-2,2-3 1,4-2 1,3-4 0,3-5 2,3-8 0,5-8 2,4-7 1,2-6 0,-1-1-2,1-3-2,0-1-1,-1-2-10,1-3-16,-1-1-16,1-2-16,-1-2-7,-1 0 4,-1-2 2,0 0 4,-2 0 6,-1 3 9,0 4 10,-2 2 10,0 3 5,1 3 2,2 3 2,0 3 3,0 3 1,-1 3 4,0 3 2,-2 3 4,0 2 5,0 2 8,0 2 8,-1 2 8,1 2 2,0 2-4,0 2-4,0 2-5,-1 2-6,-1 3-6,0 3-6,-2 3-7,0 2-4,0 1 0,0 1 0,0 2 0,-1-3-3,-1-3-8,0-5-6,-1-3-6,-3-3-5,0 0-2,-3-2-1,-2 0-2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66694 54350,'-16'0,"1"0,-1 0,8 31,0 1,1 7,-1 0,0 16,0 0,8-8,0 0,0-32,0 1,24-8,-1 0,16-32,0 1,-7-32,-1 0,-23 8,0 0,-24 8,0 0,-15 31,0 0,-1 24,1-1,23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3"/>
    </inkml:context>
    <inkml:brush xml:id="br0">
      <inkml:brushProperty name="width" value="0.03282" units="cm"/>
      <inkml:brushProperty name="height" value="0.03282" units="cm"/>
      <inkml:brushProperty name="color" value="#00BFF3"/>
    </inkml:brush>
  </inkml:definitions>
  <inkml:trace contextRef="#ctx0" brushRef="#br0">30046 55250 670,'-21'14'49,"3"-1"-6,4-2-6,5-2-7,1 0-5,2 3-1,1 4-2,0 2-2,1 0-2,-2 1 0,0-2-1,-1-1-1,1-2-6,6-3-11,4-3-11,6-2-12,3-5-8,5-6-2,3-6-5,5-5-3,0-3 0,-2 1 4,-1 0 2,-2 2 4,-3 1 4,-1 1 7,-3 1 6,-1 1 7,-5 4 8,-6 10 13,-8 8 11,-6 9 13,-3 4 3,-1-1-5,0-1-4,1-1-5,-1-1-4,2-1-1,1-1-2,1 0-1,1-3-5,2-1-7,3-3-8,1-1-7,2-2-3,4-2 2,2-2 1,4-2 3,1-1 0,3 0 1,2 0-1,1 0 0,0 2-2,-4 4-8,-4 4-5,-4 3-7,-4 2-2,-2-1 5,-4 0 3,-2-2 4,-1-1 6,1-2 7,0-3 8,2-1 8,4-2 7,6-2 8,7-2 7,8-2 7,1 0-1,-1 0-7,-3 2-7,-1 1-9,-2 1-6,-2 1-3,-3 3-4,-1 2-4,-1 2 0,-2 2 0,0 1 2,-2 3 0,-1 0 2,-4-3-1,-2-1 1,-3-2-1,-1-2-1,0-2-2,2-3-1,1 0-3,0-6-6,2-6-13,1-7-11,0-7-12,2-2-2,0 5 10,2 3 9,0 5 9,2 1 5,0 0-3,2 0-1,0 1-2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3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31150 54868 639,'15'-15'1,"-1"1"4,-1 0 3,0 2 3,-1 0 5,3-1 6,1-1 6,3-1 6,0 0 2,-1 4 0,-1 3 0,-1 3-1,-1 2-4,0 3-6,-2 4-6,-1 2-7,-1 4-7,-2 6-6,-3 4-8,-1 5-7,-2 2-7,-4 0-7,-2 1-7,-3-1-7,-3 0-3,-2-1 1,-2-1 2,-1-1 1,-2-2 4,0-3 5,1-3 7,-1-3 6,-1-1 5,-1 0 3,-3-1 4,-1 1 4,0-1 3,3-1 3,3 0 3,3-2 3,5-1 12,8-2 22,8-3 20,7 0 22,6-4 1,1 0-19,3-3-20,1-2-18,1-1-11,-1-2-2,-1 0 0,-1-1-2,-2 0-8,-1 0-14,-3 2-15,-1 1-14,-3 0-8,-1 2-5,-2 1-4,-2 0-3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4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31894 55341 569,'-8'-7'0,"2"1"0,1 0 0,0 2 0,0-1 4,-2 0 9,-1-1 8,-3-1 8,0 4 8,2 11 5,2 11 6,3 11 6,0 9-2,2 6-7,0 8-9,2 6-8,0 7-10,0 9-14,0 7-14,0 8-14,0-2-7,0-10-1,0-11-3,0-10 0,0-10-6,0-8-6,0-8-8,0-7-7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4"/>
    </inkml:context>
    <inkml:brush xml:id="br0">
      <inkml:brushProperty name="width" value="0.04373" units="cm"/>
      <inkml:brushProperty name="height" value="0.04373" units="cm"/>
      <inkml:brushProperty name="color" value="#00BFF3"/>
    </inkml:brush>
  </inkml:definitions>
  <inkml:trace contextRef="#ctx0" brushRef="#br0">32618 54602 503,'0'-21'6,"0"3"12,0 4 13,0 5 12,0 4 3,0 8-6,0 6-6,0 7-7,0 5-3,0 5-2,0 3-2,0 5-1,0 1 0,0 2-1,0 0 0,0 2 0,0 0 0,0 0-2,0 1 0,0-1-2,0-2-1,0 0-4,0-3-4,0-2-2,0-1-5,0-1-3,0-1-5,0-1-3,0-3-5,0-3-4,0-5-5,0-3-4,-2-6-4,-4-8-2,-4-8-3,-3-8-3,-4-5 1,0-3 4,-1-3 6,-1-2 4,-1-2 5,1 3 5,-1 1 5,1 3 4,1 2 6,2 1 7,4 2 7,3 3 8,2 1 2,2 0 1,2 2-1,2 1-1,2 1 1,2 1 2,2 0 1,2 2 2,1 1-2,2 0-5,0 2-6,1 1-6,1 0-4,0 0-4,-1 0-4,1 0-4,-1 1-1,-2 4-1,-3 2 0,-1 4 0,-2 2 1,-4 5 2,-2 4 2,-3 3 3,-3 3 0,-2-1 2,-2 1 0,-1-1 1,-3-1 1,0-1-1,-1-3 1,-1-1 0,0-2 0,3-1 0,1 0 0,3-2-1,6-5-4,14-8-8,12-10-8,12-7-8,8-5-3,-1 1 4,0 1 3,0 1 4,0-1 6,2-2 6,1-1 6,0-2 8,0-1 5,-4 3 6,-2 1 4,-3 3 5,-4 2 3,-5 5-3,-5 3 0,-5 4-2,-6 3 1,-6 0 0,-8 2 1,-6 0 2,-3 2-1,-1 4-5,0 2-3,1 4-4,-1 0-2,0 1-2,1 0-1,-1 0-2,2-1 0,2 1 0,4 0 0,3 0 0,2 0-1,4 1-5,2 1-3,4 1-4,2 1-3,5 0-2,4-1-3,3 1-2,4-1-5,3 1-9,3 0-9,3-1-7,-1 1-4,-2 0 4,-3-1 4,-3 1 3,-4-2 2,-3-3 1,-4-3 1,-4-2 2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6"/>
    </inkml:context>
    <inkml:brush xml:id="br0">
      <inkml:brushProperty name="width" value="0.03094" units="cm"/>
      <inkml:brushProperty name="height" value="0.03094" units="cm"/>
      <inkml:brushProperty name="color" value="#00BFF3"/>
    </inkml:brush>
  </inkml:definitions>
  <inkml:trace contextRef="#ctx0" brushRef="#br0">36850 57328 710,'31'-8'82,"1"0"-16,-1 0-16,0 1-15,-1-1-12,-3 0-6,-3 0-6,-3 1-5,-3 0-8,-3 2-5,-2 2-6,-4 2-7,-4 2-9,-6 4-12,-6 2-12,-6 3-12,-2 0 0,1-2 14,1-4 13,0-2 13,2-3 9,1-1 4,0 0 3,2-1 4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6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36450 56831 581,'-8'-7'0,"1"1"1,-1 0 0,0 2 1,0 0 0,0 2 2,0 0 1,1 2 1,-1 2 6,0 6 11,0 4 11,0 5 10,1 5 3,-1 7-5,0 5-7,0 6-5,1 3-4,2 0-5,2 0-4,2 0-3,2-1-4,2-4-1,2-2-2,2-3-1,2-4-2,3-3 1,4-5 0,2-3 0,2-4-3,1-1-8,1-2-7,1-2-7,-1-2-4,-1-1 1,-3-1-1,-1 0 1,-4 1 3,-5 4 4,-4 3 5,-6 5 4,-4 1 3,-3 1 2,-5-1 1,-3 1 1,-4 0 0,0-1-2,-1 1-3,0-1-1,-2 0-4,1-1-5,-1-1-4,1 0-4,0-3-2,1-3 1,1-3 1,1-2 1,2-3 0,2 0-3,4-2-1,3 0-3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7"/>
    </inkml:context>
    <inkml:brush xml:id="br0">
      <inkml:brushProperty name="width" value="0.02796" units="cm"/>
      <inkml:brushProperty name="height" value="0.02796" units="cm"/>
      <inkml:brushProperty name="color" value="#00BFF3"/>
    </inkml:brush>
  </inkml:definitions>
  <inkml:trace contextRef="#ctx0" brushRef="#br0">35342 59147 786,'-15'-2'3,"2"0"3,2-3 5,3-2 4,5 0 5,11 0 4,11 2 6,11 1 4,8 0-2,5 2-9,4 0-10,6 2-10,-2 0-10,-5 2-7,-6 0-10,-5 2-8,-5-1-6,-3-1-3,-4 0-5,-1-1-3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7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38801 57550 569,'-15'7'0,"1"-2"0,1-3 0,0 0 0,2-1 4,-1 3 11,0 4 9,0 2 10,0 4 2,-1 3-5,-1 5-4,-1 3-5,-1 3-4,0 1 0,1 1-3,-1 1-1,-1 0-1,-1 0-2,-3 0 0,-1 1-1,0-3-2,5-3 0,3-5-3,4-3 0,6-5-6,8-5-9,8-5-8,7-4-8,6-5-4,3-4 2,3-3 2,3-5 2,0-1 2,-2 3 0,-1 1 0,-3 3 0,-3 1 4,-3 2 3,-4 2 6,-5 2 5,-2 3 9,-2 4 12,-2 4 14,-2 4 12,-2 2 5,-1 1-5,0 1-6,-1 2-4,-2-1-5,-1-1-3,0-1-4,-1-1-3,-1 1-4,0 0-1,0 1-4,0 1-1,1 0-4,0-1-2,2-1-4,0 0-2,2-2-2,4-1 0,2 0 1,4-2 1,2-3-1,3-4-3,3-6-1,3-4-3,2-4-2,1-3-2,1-3-3,1-3-3,-1-2 0,-1-1 1,-3-1 2,-1-1 1,-4 0 2,-3 1 5,-4 1 4,-4 1 4,-3 2 2,-2 1 3,-2 3 2,-2 1 2,-3 3 1,-2 3 2,-3 2 1,-3 4 1,-3 2 0,-2 2-4,-1 2-3,-3 2-4,0 2-3,1 4-3,1 2-5,1 3-4,2 1-3,3-2-3,3-3-4,3-1-2,1-1-4,2 0-3,0 0-3,2-1-2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8"/>
    </inkml:context>
    <inkml:brush xml:id="br0">
      <inkml:brushProperty name="width" value="0.0314" units="cm"/>
      <inkml:brushProperty name="height" value="0.0314" units="cm"/>
      <inkml:brushProperty name="color" value="#00BFF3"/>
    </inkml:brush>
  </inkml:definitions>
  <inkml:trace contextRef="#ctx0" brushRef="#br0">41786 57650 700,'-17'5'6,"-2"9"11,-1 11 13,-2 9 10,0 1 3,7-8-7,3-7-9,6-8-7,1-2-3,-2 5-1,-2 5 1,-1 5-1,-1 1-4,0-2-9,2-1-10,1-2-9,2-5-12,4-5-15,4-6-15,4-6-16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8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42300 56637 590,'10'-6'53,"3"6"-1,5 4 0,4 6-2,3 4-4,4 7-7,4 5-8,5 7-7,1 2-7,0 2-3,0 0-6,0 2-4,-1 0-1,-4-2 1,-2 0 1,-3-1 3,-4-3-10,-3-2-18,-5-3-18,-3-3-19,-4-4-8,-2-3 3,-4-4 2,-2-4 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28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67394 53400,'16'0,"7"0,1 0,23 23,-1 1,-6 7,-1 1,-8 7,0 0,-15 8,0 0,-16-31,0-1,-24 71,1 0,-63 24,0 0,7-40,1 1,31-32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8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42375 58455 605,'-29'0'0,"5"0"0,5 0 0,5 0 0,3-1 6,2 0 11,3-2 13,1 0 11,4-1 2,6 0-7,5 0-6,7 1-8,4-1-4,3 0-3,3 0-1,3 0-2,0 1-3,-2 2-2,-2 2-1,-1 2-3,-4 2-1,-3 3 2,-4 4 1,-4 2 0,-4 3 1,-3 1 0,-2 3 1,-4 1 0,-1 1 0,-3 1-2,-2-1 0,-2 1-1,-1-2-1,-1 0-2,-1-1 0,-1-1-2,-1-2-3,0-3-5,1-2-6,-1-4-4,2-6-8,2-10-9,4-10-9,3-9-10,3-5-2,6 0 6,4 0 4,5-1 6,2 2 7,-1 4 12,0 2 10,-2 3 10,-1 3 6,-3 3-1,-1 2-1,-2 4-1,-3 4 11,-6 5 21,-4 4 22,-5 5 20,-4 4 4,-1 3-16,-3 3-15,-1 3-16,-1 1-8,1-1-4,1-1-1,1-1-3,2-1-8,2-3-12,4-1-13,3-2-13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9"/>
    </inkml:context>
    <inkml:brush xml:id="br0">
      <inkml:brushProperty name="width" value="0.03119" units="cm"/>
      <inkml:brushProperty name="height" value="0.03119" units="cm"/>
      <inkml:brushProperty name="color" value="#00BFF3"/>
    </inkml:brush>
  </inkml:definitions>
  <inkml:trace contextRef="#ctx0" brushRef="#br0">44067 56497 705,'8'-8'8,"1"0"16,2 0 16,0 1 16,0 0 2,1 2-12,0 2-13,0 2-12,-2 3-13,-3 6-11,-2 4-13,-4 5-13,-4 6-6,-8 7-3,-6 6-1,-7 8-3,-4 1 2,0-2 2,-2-4 4,-1-2 3,2-4 6,4-7 6,3-6 8,5-5 6,4-5 8,8-4 7,7-4 6,6-4 7,5-4 5,5-2 1,3-3 3,5-3 2,1-1-2,-2 2-3,0 3-3,-1 1-4,-3 3-3,-5 4-3,-4 4-4,-6 4-2,-5 3-3,-6 5-1,-6 4-1,-5 3-2,-3 2-1,1-1-4,1-1-2,1-1-4,0-2-3,2-2-4,1-4-3,1-3-4,2-3-4,2-4-2,4-4-2,3-4-3,3-3 1,7-2 8,6-1 5,5-3 7,4 0 6,-1 3 4,1 1 6,-1 2 6,-1 2 4,-3 2 4,-3 3 4,-3 1 3,-4 3 2,-4 7-5,-6 6-3,-4 6-4,-4 1-6,-3 0-8,-4-1-8,-2 0-9,-1-3-4,-1 0-2,1 0-1,-1-2-1,2-2 1,1-3 3,2-3 3,3-2 4,1-2 0,0 0-2,2 0-3,1 0-3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39"/>
    </inkml:context>
    <inkml:brush xml:id="br0">
      <inkml:brushProperty name="width" value="0.03006" units="cm"/>
      <inkml:brushProperty name="height" value="0.03006" units="cm"/>
      <inkml:brushProperty name="color" value="#00BFF3"/>
    </inkml:brush>
  </inkml:definitions>
  <inkml:trace contextRef="#ctx0" brushRef="#br0">43439 58800 731,'-36'7'4,"9"-1"6,8 0 6,7-2 7,5 1 4,0 0-1,2 1 0,1 2-1,0 0 0,2 3-2,0 2-1,2 1-2,-1 3-4,-2 1-10,-2 3-10,-2 1-9,0 1-4,1-1 1,0-2 0,2 1 2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40"/>
    </inkml:context>
    <inkml:brush xml:id="br0">
      <inkml:brushProperty name="width" value="0.03363" units="cm"/>
      <inkml:brushProperty name="height" value="0.03363" units="cm"/>
      <inkml:brushProperty name="color" value="#00BFF3"/>
    </inkml:brush>
  </inkml:definitions>
  <inkml:trace contextRef="#ctx0" brushRef="#br0">43850 58668 654,'23'-15'-3,"-1"1"-6,-1 0-6,-1 2-6,1 1 4,1 1 13,3 0 14,1 2 13,2 1 8,1 0 0,1 2 1,1 1 1,-1 0-2,0 2-5,-1 0-6,-1 2-6,-2 1-2,-5 2-1,-3 2 0,-5 2-1,-2 0 0,0 1-2,-2 0 0,0 0-1,-3 0 0,-3 1-1,-2 2 0,-4 0-1,-2 1 0,-1 1 1,-3 1 0,-2 2-1,-2 0 2,-3 3-1,-3 1 1,-3 3 1,-2-1-1,-2-1-3,0-3-3,0-1-1,0-3-3,3-1-3,3-2-3,3-2-2,2-4-3,2-2-2,2-6-2,3-2-3,1-6-4,2-8-6,2-6-7,2-6-7,2-4-2,4 0 4,2-1 4,3 1 3,1 2 6,0 6 9,-2 3 9,0 7 8,-2 2 8,-1 4 7,-1 3 9,0 3 7,-3 2 2,-2 3-2,-3 4-3,-4 2-3,-2 3 2,-1 4 5,-3 2 7,-2 3 5,0 1 0,-1-1-8,0-1-6,1-1-7,0-1-7,4-2-5,3-3-5,3-1-6,5-3-8,9-6-13,9-4-11,9-6-12,3-1-3,-1-1 9,-3 0 7,-1 1 8,-3 0 7,-3 4 8,-3 2 8,-3 4 7,-2 3 7,-4 4 7,-3 4 7,-2 3 7,-2 2-1,0-2-9,0-3-9,0-1-8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47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79345 53662 482,'-52'-8'4,"6"0"8,6 0 7,5 0 8,11-1 5,13-1 1,14-3 3,14-1 1,10-2-1,8 2-3,8 1-5,9 1-4,3 1-3,1 0-3,1 2-2,2 1-4,-1 1-2,-1 2 0,0 2 0,-2 2-1,-1 1 0,-2 2-2,-2 1-2,-2 0-1,-2 2-1,0 3-2,-2 4 0,0 2-1,-2 0-1,0-3 0,-1-3 0,-1-2 0,2-4 0,6-2 1,6-3 0,6-4 1,2-2-1,-1-1-1,-1-3-1,0-2-2,-2 0 1,-1 1 0,-1 1 1,0 1 0,-3 1 2,-1 2 2,-2 2 2,-1 3 1,-4 1 1,0 3 0,-3 4 0,-2 2-1,-1 1 0,0 0 0,1-2-1,-1 0 0,-1-2-1,-2 2 1,-2-2 0,-1 1-1,-1 0 1,0 0-1,2 0 0,1 0 0,-1 0-1,-1 2-2,-3 0 0,-1 1-3,-3 1 1,0-2 0,-1-1 2,-1 0 0,2-1 1,3 0-1,5-1 0,3 1 0,1 0-1,-2 0-1,-2 0-1,-1 0-2,-2-1-1,1 0-1,-1-2 0,0 0 0,0-1 1,-1 0 5,-1 0 5,-1 0 3,-1 0 2,1 0-2,-1 0-4,1 0-1,-3 0-3,-1 2-1,-4 0-2,-3 2-1,-2-1-1,-1-1-2,-1 0-1,0-1-2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49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93010 50124 589,'65'0'87,"-10"0"-15,-12 0-15,-10 0-15,-7 1-11,-3 2-3,-3 2-3,-3 2-4,-3 1-8,-4 1-10,-5 1-10,-2 2-11,-7 0-5,-6 3 3,-7 1 3,-7 3 1,-4 0 1,1-1 0,-1-1-1,1-1 0,-2 1 1,-3 1 1,-2 3 2,-4 2 2,2-2 3,7-5 4,7-5 5,7-5 4,6-1 3,6 0 2,6 1 1,6 2 2,4-2-1,1-3-4,3-2-3,2-3-3,0-3-6,-1 0-5,-1-2-6,-1 0-7,-1-1-3,-2-2-2,-3 0-2,-1-1-2,-2-2 0,-2-1 3,-2-3 3,-2-1 2,-1-1 4,0 4 4,0 3 3,0 3 5,-1 3 13,-2 6 21,-2 4 22,-2 6 22,-3 4 5,-3 5-13,-5 5-12,-3 5-13,-5 3-10,-3 2-6,-5 2-6,-3 2-7,-1 1-5,2 0-2,2 1-3,1-1-2,4-2-2,3-2-3,5-4-2,3-1-3,5-5-3,3-4-4,4-3-4,4-4-4,3-4-2,4-3-2,2-2-2,4-4-1,1-3-3,3-6-1,1-4-3,3-5-1,0-3 3,-1 1 7,-1-1 8,0 1 7,-2 1 7,-1 2 4,-1 4 4,0 3 5,-3 1 1,1-2-2,-2 0-3,0-1-2,0-1 4,5-2 12,4 0 12,3-1 11,3 0 4,-1-1-3,1 0-3,-1 1-2,0 0-5,-1 2-6,-1 3-5,0 1-5,-6 6-4,-7 8 0,-8 9-1,-8 9-1,-5 5 0,-3 1 0,-3 0-1,-3 2 1,-1-2-1,4-3-1,3-5 0,3-3-2,4-4-1,4-4-1,6-5-1,4-3-1,3-2-4,2-2-5,0 0-5,2-1-6,-2-1 0,1 2 5,-2 0 3,0 2 4,-1-2 3,3-4 0,2-4 0,2-4 1,2-6-1,3-10-4,3-11-2,3-8-2,0-6-3,0 2 0,0 1-1,-2 1-1,-1 1 2,1 4 3,-1 2 3,1 4 4,-2 3 7,-3 5 13,-3 6 13,-3 4 12,-2 7 12,-2 10 9,-3 10 9,-1 10 10,-2 5-4,-4 3-18,-2 1-18,-3 2-18,-2 1-13,0-1-8,0-1-8,0-1-8,2-2-8,4-3-10,4-3-8,4-3-8,1 0 2,-4 2 16,-3 1 14,-2 3 14,-4 0 9,-4 1 2,-3-1 1,-5 1 2,-2 0 1,1-1 0,-1 1 2,1-1 0,0 1 2,1-1 2,0 1 2,2-1 2,2 0 1,3-2-1,2-3 0,4-1 0,5-4-4,10-5-2,8-4-5,9-5-4,4-5-6,-2-4-9,0-3-9,-1-5-8,-3-1-6,-5-1 0,-4 1-1,-6-1-1,-3 2 3,-2 3 6,-3 3 6,0 3 5,-4 2 5,0 2 7,-3 3 6,-2 1 5,-1 2 5,0 2 3,0 2 3,1 2 3,-1 2 4,0 3 6,0 4 4,0 2 6,1 2 1,2 1-6,3 1-5,1 1-5,1 1-4,2-1-4,0 1-3,1-1-3,2 1-4,0 0-1,1-1-2,2 1-3,-1-2-3,-2 1-6,-3-2-5,0-1-5,-3 0-5,-1-1-6,0 1-4,-1 0-5,-3-2-3,-4-1-2,-4-3-1,-3-1-2,-2-1 3,2-2 9,3-1 7,1 0 8,1-2 5,1 0 2,-1-2 3,0 0 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49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93285 52716 574,'-18'-1'0,"-5"-1"1,-5 0 1,-5-1 1,0-1 2,3 2 5,5 0 4,3 2 5,7 1 7,7 4 9,8 2 10,8 3 9,8 4 1,9 6-8,9 3-8,8 6-8,9 1-9,8-1-9,7-3-9,9-1-9,1-4-9,-3-3-11,-5-5-9,-3-3-10,-9-3-2,-12-2 5,-13-3 6,-13 0 6,-7-2 1,1 0-7,0 0-4,0 0-7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0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96441 50109 521,'-13'-15'8,"6"4"13,6 3 16,6 3 13,5 2 4,4 3-9,3 4-9,5 2-8,1 3-8,-1 2-5,-1 2-6,-1 1-5,-2 1-4,-5-1-4,-3 0-4,-4-2-3,-5 1-3,-6 1-3,-6 3-4,-5 2-2,-6-1-2,-3 1-1,-5-2 0,-3-1 0,-1-2 1,3-1 1,4-2 2,2-2 2,2-2 2,3-2 4,1-3 3,3 0 4,1-2 7,4 2 14,3 0 13,3 1 12,1 3 6,2 2-3,0 3-4,2 4-2,0 2-3,0 7-1,0 3-2,0 6 0,-1 2-4,0 1-4,-2-1-5,0 0-3,-1 0-3,0-2 1,0 0 1,0-1-1,3-9-15,6-17-33,6-16-34,6-17-32,1-9-6,0-2 23,0-2 21,-2-2 22,1 1 15,1 4 8,3 3 9,1 5 9,2 4 6,-1 5 6,1 5 4,-1 5 6,0 2 5,-1 2 7,-1 1 5,-1 0 7,-2 3 1,-3 2-6,-3 3-5,-2 4-6,-5 3-4,-2 5-4,-6 5-3,-2 5-5,-6 3-3,-8 1-3,-6 1-4,-6 1-3,-3-1-4,3 0-4,3-1-4,3-1-3,2-3-1,1-3-1,1-4 0,1-5 0,5-3 3,9-2 7,8-4 5,10-2 7,4-4 2,5-2 1,2-4-2,3-2 1,0-2-5,-2 1-9,-1-1-7,-2 0-8,-4 0-6,-3-1-3,-4-1-3,-5-1-2,-3-2-1,-4 0 3,-3-1 4,-5-1 2,-2 0 5,0-1 4,0 0 6,1 1 4,0 1 4,0 2 5,2 4 4,1 3 3,0 3 9,2 2 14,1 4 12,0 2 15,0 5 2,-2 6-7,-1 5-7,-3 7-8,-2 4-4,-2 2-4,-1 4-3,-3 3-3,-1 1-4,-3 0-3,-1 0-3,-2 0-3,-3 0-4,1-1-4,-2-2-4,-1 0-4,3-3-7,5-3-9,7-5-10,5-3-9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0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96981 52750 535,'6'9'44,"-4"3"-1,-4 4 0,-4 2-1,-1 2-1,1 1-4,0 1-2,2 1-3,0 0-4,2-2-3,0 0-4,2 0-3,2-3-3,4-1-2,4-3-1,3-1-2,4-3-4,1-2-7,3-4-5,2-2-6,2-4-9,4-2-9,5-4-11,3-2-10,0-2-3,-4 1 3,-3-1 2,-5 0 3,-3 1 3,-3 1 4,-3 0 5,-2 2 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1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99611 51133 483,'-15'-6'49,"-1"4"-3,1 4-4,-1 4-3,-1 4-4,-1 5-2,-3 5-4,-1 5-3,-2 4-2,1 3 0,-1 2-1,1 4 0,0 1-2,4-2-3,3 0-3,3-1-3,2-3-1,3-4 0,1-3 1,2-5-1,6-4-8,10-7-20,9-5-18,11-6-20,4-5-8,0-5 5,0-5 3,0-5 5,-1-2 5,-5 4 9,-4 3 9,-3 3 8,-6 6 16,-7 8 24,-6 10 22,-8 8 23,-2 4 8,-1-2-11,0 0-9,0 0-11,1-3-7,2 1-7,2-2-7,3-1-7,3-2-9,7-1-11,7-2-12,7-2-12,3-4-6,-1-6 0,-1-6 1,-1-6 0,-1-3 3,-1-1 3,-1-1 3,-1-1 4,-2-3 4,-3-3 0,-3-4 3,-2-4 1,-4-2 2,-4 3 0,-4 2 0,-4 1 1,-3 4 0,-2 4 0,-2 3-1,-1 4-1,-2 4 2,1 2 0,-1 4 1,0 3 1,2 1-3,1 2-4,2 0-5,2 2-6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76347 50066,'0'-16,"-8"24,0 0,8 15,0 1,0 23,0 0,0 31,0 0,0 40,0-1,-8 24,1 0,-1-39,0 0,8-48,0 1,0-47,0 0,0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1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101100 52450 589,'42'0'3,"-8"0"7,-9 0 6,-8 0 6,-6 1 6,1 4 3,0 2 4,0 3 3,-2 4 1,-1 4-4,-2 3-4,-2 5-3,-3 2-4,-4 2-6,-4 3-5,-4 1-6,-3 0-2,-1-2 1,-3-1 2,-1-3 0,-1-2-3,2-5-6,2-3-6,3-5-8,6-2 0,14-2 4,12-2 5,13-2 5,7-3 2,2-4 0,2-4 0,2-4 1,-1-1-4,-2 2-7,-3 3-6,-3 1-6,-6 1-11,-6 0-14,-7 0-14,-6 0-14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3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84822 55909 507,'-10'-7'4,"10"2"6,11 2 6,11 2 8,4 1 2,-5 0 0,-3 0 1,-4 0-2,3 0 1,13 2 1,11 0-1,12 2 1,3 0-3,-5 0-9,-4-1-8,-6 2-9,-4-2-5,-5-1-6,-5 0-5,-5-2-5,-5-1-5,-7-4-5,-5-2-6,-6-3-5,-4-4 1,-2-2 6,-1-3 8,-3-3 6,-1-1 6,0 1 4,1 1 5,-1 1 4,1 2 6,2 3 10,2 3 9,3 3 9,0 4 11,0 8 9,0 6 11,0 7 10,-1 6-1,-2 5-13,-2 5-13,-1 4-14,-2 3-8,2-2-4,1 0-3,0-1-4,2-1-4,-1-2-6,0 0-4,0-1-6,0-3-5,0-3-4,1-5-5,-1-3-5,1-7-5,2-11-6,2-8-6,2-11-5,1-2 2,2 3 12,1 4 11,0 5 11,0 3 8,0 6 2,-2 4 4,0 6 2,-3 1 1,-4 1-4,-4 0-2,-4-1-4,-1 0-2,-1-2-2,0-2-2,1-2-1,-1-3 0,-2-2 3,0-4 3,-1-2 2,0-2 1,1 0 0,1 0-1,1 1-1,1-2 3,0-2 7,2-2 6,1-1 7,2-1 4,2 2 1,4 3 1,3 1 2,1 1-1,3 2-4,2 1-3,2 0-4,2 2-1,4 0-1,2 2 1,3 0 0,2 1 0,1 0-2,1 0-1,1 0-2,0 2-2,-1 2-5,-1 4-6,-1 2-4,-1 2-2,-1 1 3,0 1 2,-2 2 2,-2-1-4,-1-1-11,-2-1-10,-2-1-12,-4-1-1,-2-2 6,-6-2 6,-2-2 7,-5-2 5,-4 2 4,-4-2 5,-3 1 5,-2 0 2,-1 0 1,1 0 0,-1 0 2,1-1 0,-1 0 1,1-2-1,-1 0 1,1-1 0,-1 0 0,1 0-1,-1 0 1,1 0 2,1 0 2,1 0 4,1 0 2,0 0 3,1 0 2,-1 0 2,1 0 3,0 0 2,2 0 2,3 0 2,1 0 2,2 0 1,0 0 1,2 0 0,1 0 1,2 1 0,6 3-2,4 4 0,6 2-1,4 3-2,7 2-5,5 1-4,7 3-3,4 0-5,6 1-3,4-1-4,6 1-4,3-1-2,1-1-2,3-1-2,2-1-2,-1-1-3,-1 0-7,-2-2-7,-2-1-6,-3-2-4,-1-2-3,-2-4-1,-2-2-2,-5-2 0,-7 0 5,-9 0 3,-7 0 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4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87831 55298 585,'-6'-5'7,"1"3"14,2 4 14,2 3 14,2 5 2,2 4-11,2 3-11,1 5-10,1 1-8,-2-1-3,-2-1-4,-2-1-3,-1-1-5,0-3-5,0-1-5,0-2-4,0-5-7,2-7-9,0-6-8,2-7-10,2-6 1,5-3 8,5-5 9,6-3 8,1 0 7,0 3 4,1 5 4,-1 3 4,-1 4 9,-3 2 10,-3 4 11,-2 3 12,-6 5 7,-5 8 7,-6 7 5,-5 9 6,-6 3-3,-4-1-12,-3-1-10,-4-1-12,-2-2-8,3-1-5,1-3-6,3-1-4,6-5-10,14-7-11,12-6-14,13-7-12,5-3 0,-3 2 11,-3 2 12,-3 2 10,-3 2 8,-1 0 2,-2 2 2,-3 1 2,-3 1 2,-6 1 0,-6 3 2,-6 2 1,-5 3 1,-5 4 0,-5 3 1,-5 5 0,-2 0 0,0-1-2,0-3-1,-1-1-1,2-2-1,3-3 1,4-1 2,2-2 1,3-2 0,2 0-1,4-2-1,3 0 0,5-2 1,8-1 2,8 0 2,7-2 3,5 0 0,1-2-1,1 0-2,1-1-2,-2-2-1,-1 2-3,-4-1-1,-3 0-3,-4 1-1,-5 4-2,-4 2-3,-6 4-1,-4 1-1,-6 3 2,-3 2 2,-6 2 2,-2 0 0,2-1 1,3-1 0,1-1 1,3-1-1,1-2 1,2-2 0,2-2 0,4-2 2,5-1 3,4 0 2,5-1 4,5-1 0,4 0 0,3 0 0,4 0-1,3 0-1,-1 0-2,0 0-1,1 0-2,-3 0-2,-3 0-3,-5 0-4,-3 0-3,-6 2-4,-8 5-6,-8 5-4,-8 6-6,-4 0 0,-1 1 4,-1-2 5,-1-1 4,-1-1 3,-1-1 1,-1-1 0,0 0 2,-2-2 2,-1 1 5,-1 0 3,0 0 4,-1-1 2,3-1-2,2-1-2,1 0-1,3-3 1,3-1 4,3-2 5,3-1 5,5-2 7,8 1 11,8 2 11,7 0 11,8 1-1,7-2-10,7 0-13,6-2-11,5 0-12,2 0-12,2 0-13,2 0-13,-3 1-5,-7 0 4,-6 2 4,-7 0 3,-6 1-4,-2 0-12,-3 0-13,-2 0-13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4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90733 54844 558,'-10'-2'9,"-2"10"17,-3 11 18,-3 11 17,-1 4 3,1-3-13,1-3-13,1-3-12,-2 0-10,-3 6-4,-5 5-6,-3 5-5,-1 0-4,4-4-3,2-4-3,3-4-2,5-4-9,6-5-13,8-5-12,7-4-14,4-7 0,5-4 9,4-7 10,3-6 11,2-2 7,-1 3 2,-1 1 2,-1 2 3,-2 2 8,-3 0 13,-3 2 13,-3 1 13,-2 2 8,-2 4 5,-2 3 3,-2 5 5,-1 4 1,0 1-6,0 5-3,0 2-5,-1 2-5,-2 1-8,-2 1-7,-2 0-7,0 2-6,1 1-5,0 1-6,2 1-4,1-2-9,0-3-11,1-5-12,2-3-11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5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91788 55318 643,'14'-22'0,"-3"3"0,-3 3 0,-2 3 0,-1 1 1,3 2 1,4 1 1,2 1 2,3 0 7,3 0 15,3 0 14,3 0 14,0 2 1,-3 2-11,-3 4-11,-3 3-12,-3 1-11,-3 3-10,-3 2-9,-2 2-11,-3 0-7,-2-1-6,-2-1-6,-2 0-6,-2-3-2,0-1 1,-1-2 2,-1-2 0,-1-1 5,0 0 8,0 0 9,0 0 9,0 2 8,1 2 12,-1 4 9,0 2 12,-1 3 4,-2 3 1,-1 3 0,-3 3 0,-2 2-1,-1 1-1,-3 1 0,-1 1-2,0-2-2,1-2-1,2-3-2,3-2-3,1-4-1,2-1-4,3-3-1,1-1-4,5-3-6,8-4-9,8-4-10,7-4-9,5-1-5,1-1 1,1 0 0,1 0 2,-1 1-1,-2 0 1,-1 2 0,-2 1 0,-4 0 3,-1 0 4,-4 0 4,-3 0 5,-2 2 5,-2 2 5,-2 3 7,-2 4 5,-2 1 2,-2 1 1,-2 2-1,-2 0 0,-1 0-2,1-1-3,-1 0-3,0-2-3,0-1-2,0-2 2,1-3 0,-1 0 0,0-6-8,2-8-18,1-8-17,0-7-18,1-1-3,1 5 12,-2 7 10,2 5 12,-1 3 7,2-2 4,0 0 2,2-1 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5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91494 54829 490,'0'-22'2,"0"3"4,0 3 4,0 3 3,1 5 8,2 10 12,2 8 12,2 9 12,1 7 1,-1 5-9,1 4-9,0 6-9,-1 2-6,-2 0-2,-3 0-2,0 0-3,-4 0-2,0 0-2,-3 0-2,-2 0-3,-3 0-4,-3 2-3,-5 0-5,-4 2-5,-1-1-6,0-2-9,-1-2-10,1-2-9,-1-4-5,3-6 2,0-5 0,1-7 1,-1-5 0,0-6 1,-1-6-1,0-6 1,0-3 3,4-2 8,5 0 8,3-1 7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5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90647 56799 620,'-7'-15'0,"0"1"1,2 1 1,1 1 0,3 2 8,7 6 16,7 4 16,8 6 15,5 4 3,8 5-10,7 5-9,6 5-11,4 3-7,0 0-6,0 2-5,0 1-6,-4-2-16,-8-6-28,-8-4-27,-7-4-29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92700 57850 999,'30'15'0,"-2"-1"0,-1-1 0,-3-1 0,-2-1-2,-1-1-4,-3-1-4,-1 0-4,-1-1-4,-1-1-6,1 1-4,0 0-5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5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93904 55050 593,'0'32'103,"0"0"-21,0 2-20,0 1-20,-1 0-13,0 0-4,-2 0-4,0 1-5,-1-1-3,1 0-5,-1 0-3,0 0-4,0-1-10,0-1-14,1-3-15,-1-2-15,1-3-7,2-5-1,2-5 0,2-4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6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94364 55662 599,'-1'-14'4,"0"1"9,-2 2 8,0 3 10,-2 1 4,0 2 2,-1 2 2,-1 2 2,-2 3-1,0 4-3,-1 3-4,-1 5-3,-3 3-7,-2 3-10,-3 3-9,-3 3-11,-1 0-5,1-2-1,1-1-2,1-3-2,2-2 1,3-4 3,3-5 3,3-3 2,3-1 2,4 0 1,4 1 1,4 2 0,4-1 3,7 1 2,5 0 2,7 0 3,2-1-2,0-1-7,1-1-6,-1 0-8,-2-1-7,-6 0-6,-4 0-7,-4 0-6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76829 50944,'0'-31,"16"-1,0 1,-32 47,0-1,-23 40,0 0,-16 7,0 1,8-16,0 0,24-24,-1 1,24-9,0 1,31-16,1 0,38-8,1 0,-1 8,1 0,-32 24,0-1,-23-15,0 0,-8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7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95038 55765 474,'0'-15'2,"2"4"1,0 3 3,2 3 2,1 0 5,3 2 8,4-1 8,2 0 8,1 1 1,-1 4-4,-1 2-6,0 4-5,-3 2-4,-4 5-6,-5 4-4,-2 3-4,-5 3-4,-4-1-1,-4 1 0,-3-1-2,-3 0 0,2-1 2,1-1 2,1-1 1,1-2 1,2-1 0,3-2 0,1-2 0,5-4-4,8-5-6,8-4-6,7-6-7,6-4-3,3-3-2,3-5-1,3-3 0,0-3-3,-2 1-3,-1-1-4,-3 1-2,-2 0 1,-1-1 5,-3 1 7,-1-1 5,-3 2 6,-5 1 5,-3 3 4,-4 1 5,-2 3 4,0 2 3,0 4 1,0 3 4,-2 4 9,-2 6 18,-4 5 19,-2 7 17,-3 3 3,-2 1-12,-2 1-12,-1 1-12,-1-1-10,0-1-6,2-2-6,1-3-6,6-2-13,10-6-16,11-5-19,11-4-17,6-5-8,-1-2 3,0-3 2,1-3 3,-3-2 5,-4 2 8,-3 1 8,-5 1 8,-4 4 16,-6 8 23,-6 8 25,-6 8 24,-3 3 6,0 1-8,1-1-11,-1 1-8,1-1-9,2-1-5,2-1-8,2-1-5,2-1-8,4-3-7,2-1-7,4-2-8,1-4-7,1-4-6,1-6-7,1-4-6,2-5-4,2-5 0,1-5-1,3-5 0,-2-2 2,-3 0 6,-5 0 5,-3-1 6,-3 2 3,-2 1 2,-2 3 3,-2 2 2,-3 3 4,-2 5 5,-3 4 6,-3 6 4,-2 3 7,0 2 5,0 2 6,1 2 6,0 2 1,2 2-3,2 1-2,2 3-4,2 2-4,2 0-5,2 1-7,2 1-5,1 0-7,0-1-6,0-1-7,0 0-5,-1-2-3,0 1 2,-2 0 2,0 0 3,-1 0 1,0 1 3,0 1 2,0 1 3,0 0 1,0-2 0,0-3 0,0-1 1,0-1 1,0 0 6,0 0 5,0 0 5,1-1 3,3-1 0,4-1 1,2 0 0,2-1 1,0 2-2,-1 0 0,1 1-1,0 2 2,0 0 2,-1 1 5,1 2 2,-2 1 3,-2 3 0,-4 3 1,-2 3 0,-2 0-1,0-3-3,0-3-2,0-3-2,-3 2-3,-2 5-4,-5 7-3,-4 5-4,-5 4-8,-7 2-10,-7 2-11,-6 2-11,-1-2-8,5-7-7,7-7-5,6-7-6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8:59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98562 55040 512,'12'-13'18,"9"3"9,9 4 8,9 4 8,4 2 0,0-2-12,0-1-10,0 0-11,-1 0-9,-3 0-8,-4 2-9,-2 1-7,-5-1-4,-5-1 0,-6 0 1,-6-1 0,-6-1-1,-3 0 0,-4 0-2,-3 0 0,-6-1 2,-4-2 6,-5-2 6,-5-1 7,-2-3 3,1 0 4,1-1 3,1-1 2,3 0 3,3 2 2,4 3 2,5 1 1,2 3 9,2 6 14,2 4 16,2 6 15,-2 6 2,-4 9-11,-5 9-12,-5 8-10,-4 3-9,0-4-6,-1-4-6,0-3-5,-2-4-4,2-4-2,1-2-3,1-2-2,2-5-1,3-1-3,3-4-1,3-3-2,7-2-4,13-4-3,13-3-5,13-2-5,4-3-1,-4-4 1,-3-2 1,-5-3 1,-4-1 2,-3 1 0,-4 0 1,-5 2 1,-3 0 1,-2 1 1,-4-1 2,-2 0 1,-4 1 5,-2 3 5,-4 1 7,-2 2 7,-2 2 4,1 0 5,-1 1 3,0 2 5,1 2 2,1 4 2,0 4 2,2 3 1,1 4 2,2 2-3,2 1 0,3 3-1,0 1-4,1 1-4,2 1-5,0 1-4,2 0-3,0 0 0,1 1 0,2-1-1,-2 1-5,-1 1-10,-2 1-11,-1 1-11,-4-2-4,-1-2 4,-2-3 4,-1-3 3,-4-3-1,-2-2-7,-3-4-8,-3-3-6,-2-4 0,1-4 6,-1-6 8,1-4 7,1-4 6,2-3 6,4-3 5,3-3 6,2-1 4,2 3 2,2 1 2,2 3 2,4-1 2,8 0 0,6-1 1,7-1 0,5-2-3,5-1-4,3-3-7,4-1-4,2-1-6,0 1-5,0 1-5,0 1-5,-2 1-3,-5 1 1,-5 1 1,-5 1 1,-5 1 2,-3 3 3,-5 1 3,-3 3 4,-2 0 6,2 2 7,0 1 7,1 0 8,0 3 7,0 1 7,-2 2 8,0 2 6,-2 1 1,1 2-4,0 0-5,0 2-5,-2 1-6,-1 5-6,-2 4-6,-1 4-7,-6 2-5,-6 3-6,-7 1-5,-7 3-7,-5-1-2,1-2-1,-2-1-1,-1-2-1,1-4 1,1-1 4,3-4 3,2-3 4,2-2 1,4-2-1,5-2 0,3-2-2,7-2 5,12-2 7,10-2 8,11-2 8,5-2 1,2-1-6,1-3-7,1-2-6,-2 0-3,-4 1 0,-4 1 1,-3 1 0,-5 0-2,-5 0-6,-5 0-6,-4 1-6,-4-3-2,-3-2 0,0-3 0,-3-3 0,-2-2 3,-2-1 6,-2-1 5,-2-1 5,0 1 3,1 3 1,0 3 0,2 3 1,1 3 1,0 3 2,2 2 2,1 4 2,0 3 7,2 2 16,0 3 14,2 4 14,-1 4 4,-2 5-8,-2 7-7,-2 5-8,-1 3-7,-2 1-4,0-1-4,-1 0-5,0 0-4,2-3-3,2-2-2,3-1-4,1-3-4,2-3-3,2-3-4,2-2-4,2-3-3,5 1-3,4 0-2,4-1-3,1 2-1,1 0 3,-1 1 1,1 1 3,-2 1 2,-5 1 0,-3 2 3,-4 0 1,-6 1 0,-6 1 0,-7 1 0,-7 1-1,-5-1 2,-1-3 4,-3-3 4,-1-3 3,-1-3 2,1-2-1,2-4-1,0-2-1,2-3 0,5 0 1,3-2 1,4 0 0,6-1 5,6 0 6,8 0 7,6 0 7,6 3 2,3 4-4,5 5-3,3 6-3,3 1-4,-1-1-6,0-1-4,1 0-5,-3-3-5,-2-1-6,-3-2-7,-3-2-6,-3-2-2,-2-2 2,-4-2 1,-3-2 2,-2-2-4,0-2-6,-2-2-7,0-1-8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0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101498 55422 438,'5'-19'7,"-3"7"13,-4 8 15,-3 8 14,-4 5 3,0 1-10,-2 3-8,0 2-8,-3 3-6,-5 7-2,-5 5-3,-5 6-1,-1 1-3,3-3-3,4-5-3,2-4-3,3-3-4,4-3-6,4-3-6,5-2-5,4-5-8,7-3-9,7-4-11,8-4-9,1-2 2,-3 1 11,-3-1 14,-3 0 12,-2 1 10,-1 4 10,0 2 8,-2 4 8,0 2 6,-2 5-1,-1 4 2,0 3-1,-3 3 0,-2-1-1,-4 0-2,-2 1-2,-2-2-2,-2-1-1,0-3-2,-1-1-2,3-8-9,8-14-16,8-14-18,7-13-16,6-5-4,1 4 9,3 3 7,1 5 9,2 4 7,1 3 4,1 4 4,1 5 5,-2 2 4,-2 2 5,-3 2 4,-3 2 4,-3 1 1,-2 0-1,-4 0-3,-3 0-1,-4-2-6,-6-4-8,-6-4-8,-5-3-9,-4-4-2,2 0 6,1-1 4,1-1 5,0 0 2,0-1-1,0 1 0,1-1-1,-2 7 14,0 14 29,-1 14 29,-1 13 29,0 7 5,1 1-16,1-1-18,0 0-17,3 0-11,2 1-6,4-1-4,3 0-6,2-1-2,3-2-2,4-2-1,2-1 0,4-5-9,4-5-15,3-6-15,5-7-16,2-4-10,2-6-4,2-4-4,3-5-4,-3-2 1,-6 2 5,-5 3 5,-6 1 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0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102900 56216 512,'-26'0'59,"10"0"-10,12 0-8,11 0-10,7 0-6,7 0-3,5 0-2,6 0-3,4-1-6,1-1-10,0 0-8,2-1-9,0-1-4,-2 2 1,0 0 2,-1 2 1,-4 0 1,-4 0 1,-5 0 1,-5 0 1,-4 1 3,-4 2 5,-5 2 7,-2 2 5,-6 0 5,-2 1 4,-5 0 5,-4 0 4,-1 0 2,1 1-1,1 2-1,1 0-1,0 1-1,2 3 1,1 2 0,1 1 0,0 2-2,0 1-4,0 1-6,0 1-3,0 1-4,-2-1-2,0 1-1,-1-1-1,-1-1-5,-2-1-4,0-3-6,-1-1-5,0-7-10,1-12-16,1-12-16,1-11-15,1-5 0,4 5 14,2 4 15,4 3 15,1 2 8,0 1 0,0-1 1,0 1 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0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103393 55337 530,'5'-6'9,"-4"6"17,-6 4 16,-4 6 18,-4 4 3,-1 5-8,-3 5-8,-1 5-9,-3 2-7,0 2-2,-1 1-3,-1 1-4,-1-1-6,-3 0-11,-1-1-9,-2-1-10,0-2-9,3-3-8,3-4-8,3-1-7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0"/>
    </inkml:context>
    <inkml:brush xml:id="br0">
      <inkml:brushProperty name="width" value="0.02857" units="cm"/>
      <inkml:brushProperty name="height" value="0.02857" units="cm"/>
      <inkml:brushProperty name="color" value="#00BFF3"/>
    </inkml:brush>
  </inkml:definitions>
  <inkml:trace contextRef="#ctx0" brushRef="#br0">103550 56450 770,'14'22'21,"-1"-3"3,-2-4 4,-2-1 4,-2-2 0,1 1-4,0 1-3,0 1-3,-1-1-7,1-1-13,0-2-11,0-2-11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0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102780 55064 727,'-1'-14'0,"0"2"0,-2 4 0,0 3 0,2 5 10,6 8 19,6 7 20,5 9 20,4 5-4,1 2-26,1 4-28,1 3-25,-2-3-20,-5-8-12,-5-7-12,-4-8-11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100118 58183 558,'-8'-6'7,"2"4"16,1 4 15,0 4 15,2 2 2,0 1-9,2 2-10,0 0-10,1 2-6,0 3 0,0 3-1,0 3-1,0 3-1,0 3-1,0 3 0,0 3-2,-1 3-3,-3 2-5,-4 4-6,-2 2-4,-2 3-7,-1 2-6,-2 2-6,0 2-7,1-3-2,3-4 4,3-7 2,3-6 3,2-7-3,3-7-7,4-8-8,2-8-8,1-6-1,0-2 7,-2-4 8,0-2 6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2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100606 58847 593,'-1'-21'52,"-2"7"-5,-2 5-6,-2 6-6,-1 3-3,-2 2 0,0 0 0,-1 2 0,-2 1-3,0 3-4,-1 4-6,-1 2-3,-2 2-6,-1 1-5,-3 1-6,-1 1-6,0 0-2,3-3-1,3-1-1,2-2-1,3-2 0,3-1 2,1-1 1,2 0 1,2-1 1,2 1 2,2 2 1,2 0 2,2 1 1,4-1 0,2 1 0,3 0-1,5-1 1,5-1-3,6 0 0,7-2-1,1-1-6,-2-2-8,-2-3-10,-1 0-8,-4-4-2,-3-2 2,-5-4 3,-3-2 4,-4-1 1,-1 3 1,-2 1 1,-2 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2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101959 58609 496,'-7'-25'54,"2"11"5,2 12 5,2 12 4,0 8-2,-2 3-12,-2 4-12,-1 5-10,-2 1-9,0 0-5,0 1-6,1-1-4,-1-1-5,0 0-3,0-1-2,1-1-3,0-3-6,2-3-12,2-5-11,2-3-11,1-5-7,2-4-4,0-6-2,2-4-4,0-3 2,0 0 10,-1 1 7,1-1 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78078 51663,'-16'-32,"8"17,1-1,7 55,0 0,-8 24,0 0,0 15,1 0,-1 0,0 1,8 7,0 0,0 0,0 0,0-62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2"/>
    </inkml:context>
    <inkml:brush xml:id="br0">
      <inkml:brushProperty name="width" value="0.03046" units="cm"/>
      <inkml:brushProperty name="height" value="0.03046" units="cm"/>
      <inkml:brushProperty name="color" value="#00BFF3"/>
    </inkml:brush>
  </inkml:definitions>
  <inkml:trace contextRef="#ctx0" brushRef="#br0">102150 59096 722,'16'-14'54,"-1"3"-7,1 3-8,0 3-8,0 1-5,3 2-2,1 0-3,3 2-1,-1 0-7,-2 0-11,-1 0-9,-2 0-11,-3 0-9,-1 0-6,-2 0-7,-2 0-7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2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102656 58538 498,'-8'-15'5,"2"2"10,1 3 10,0 1 10,1 5 6,-2 8 5,0 8 5,-1 7 3,-1 6-1,-2 1-7,0 2-8,-1 3-6,-1 0-8,1 2-5,-1 1-7,0 0-7,2 1-7,3-1-11,2-2-11,4 0-10,2-3-7,2-5-4,2-5-3,2-5-4,0-4 1,1-2 8,0-4 6,0-2 6,-1-4 4,1 0-1,0-3 0,0-2-1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3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103574 58378 468,'5'-21'5,"-4"5"9,-6 5 9,-4 4 10,-3 5 4,-1 4 2,-1 4 0,-1 4 1,-2 4-2,0 3-4,-1 5-3,-1 3-5,1 3-3,1 1-4,2 0-4,3 2-4,1-2-1,0-3 1,2-5-1,1-3 2,3-4-9,8-3-17,6-2-17,7-4-17,4-4-7,3-6 3,1-5 2,3-7 2,1-3 6,0 1 6,2-1 7,1 1 7,-2 1 4,-3 5 3,-5 3 3,-3 4 2,-5 3 14,-5 4 23,-4 2 24,-6 4 23,-3 2 6,-2 1-12,-1 3-13,-3 2-11,0 0-8,2 1-4,3 0-5,1-1-5,3 0-7,4-3-9,3-1-11,5-2-10,4-4-7,4-4-5,3-6-4,5-4-4,0-4-2,0-3 2,-1-3 3,-1-3 2,-3-3 2,-3-1 4,-4-2 2,-4-2 4,-4-1 5,-3 3 5,-2 2 5,-4 1 6,-1 4 4,-3 3 0,-2 4 1,-2 5 2,-1 2-1,1 2 1,-1 2 0,0 2-1,1 2-2,1 2-6,0 2-6,2 2-5,1 1-5,1 3-5,0 2-3,2 2-5,0-1-3,2-1-2,0-3 0,2-1-3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3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105197 59000 608,'-8'16'56,"0"1"-12,0 1-14,1 1-12,-1 1-7,0-1 0,0 1 1,0 0 0,2-2-3,1 0-6,2 0-7,2-2-6,2-2-3,2-3 1,2-3 0,1-2 0,3-3 3,4 0 4,2-2 5,3 0 4,1 0 6,-1 3 6,-1 4 7,-1 2 6,-2 4 2,-4 4-1,-5 3-1,-2 4-1,-6 4-5,-6 3-4,-6 3-6,-5 2-5,-7 3-9,-5 0-11,-6 2-11,-6 1-11,0-4-3,8-6 6,6-7 4,7-7 6,4-5-3,1-1-11,1-2-12,1-2-10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105544 58700 999,'-13'0'-1,"5"2"-3,5 0-4,4 1-2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4"/>
    </inkml:context>
    <inkml:brush xml:id="br0">
      <inkml:brushProperty name="width" value="0.04" units="cm"/>
      <inkml:brushProperty name="height" value="0.04" units="cm"/>
      <inkml:brushProperty name="color" value="#00BFF3"/>
    </inkml:brush>
  </inkml:definitions>
  <inkml:trace contextRef="#ctx0" brushRef="#br0">105329 58708 550,'0'-14'-35,"-2"3"22,0 3 22,-1 2 22,1 4 16,5 2 7,6 4 10,4 2 7,2 2-1,-1 2-13,-1 0-12,0 1-13,-1 0-14,3 0-20,1-2-19,3-1-18,-1-1-9,-3 0-1,-3-2 1,-2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05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105326 58750 501,'21'8'67,"-3"0"-15,-4-1-14,-4 1-14,-4 1-8,-1 2-2,-2 2-2,-2 1-1,-1 1-1,-2-1-2,0-1-1,-2 0 0,0-2-1,-2-1 0,0 0-1,-1-2 1,-1 0-3,-2 0-3,0-1-3,-1 1-5,0 0-2,1-2-3,0-1-1,2 0-3,0-2 0,1-1 2,-1 0 3,0-1 3,0-1 1,0 1-1,1 2 1,-1 0 1,2 0 2,6-2 6,4-2 5,6-2 7,1 0 1,1 0-1,-1 2-1,1 1-2,0-1-2,0-1 0,-1 0-1,1-1-1,0-1 0,1 2 5,1 0 2,2 2 4,-2 1 0,-1 2-3,-3 2-2,-1 2-3,-1 1-1,0 1 0,0 1 1,0 2 1,-1 0 0,-1 3 1,-1 1 2,0 3 1,-2 0 0,0-3-1,-2-1-2,0-2-1,-1-1-1,0 1-2,0 1 0,0 2-2,-2 0-1,-2 1-3,-4 1-1,-2 1-2,-2-1-2,-1-1 0,-1-2-1,-1-3 0,-1 1 0,-2 0 0,0 1 0,0 1 1,-2 1-5,1-1-12,-1 1-11,1 0-12,1-2-4,5-1 2,3-2 1,4-2 3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20:29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9903 15183 0,'0'0'0,"-14"-3"0,-6-1 0,-7-1 0,-2 0 16,-15-3-16,-6-3 15,-10-2-15,-1 0 0,-12 3 0,-3 4 16,10 3-16,6 2 0,-16 2 16,-2 4-16,5 4 0,6 4 15,-33 8-15,7-2 0,16-1 16,10 0-16,1 4 0,-2 5 16,10-2-16,4 0 0,-5 5 15,-3 5-15,4 1 0,5 2 16,2 11-16,1 9 0,3-4 0,0-3 15,-3 8-15,-2 6 16,1 0-16,5 0 0,5 3 16,6 1-16,4 3 0,2 1 0,3-1 15,1 0-15,10-6 0,4-5 16,3 1-16,3 0 0,0-4 16,2-1-16,5 8 0,0 6 15,5-5-15,2-2 0,5 3 16,6 3-16,4-9 0,4-7 0,3 1 15,2 1-15,5 1 0,5 2 16,5-3-16,4-2 0,0-6 16,3-4-16,5 6 0,6 5 15,-2-7-15,0-6 0,7-2 16,1-3-16,0-6 0,-1-6 16,4-2-16,4-2 0,-3-3 15,-2-4-15,23-1 16,17-1-16,-25-6 0,-15-3 0,-5-10 15,-2-6-15,4-3 0,1-3 16,20-10-16,15-8 16,-9-13-16,-5-7 15,-24 12-15,-16 10 0,10-9 0,8-5 16,-6-2-16,-5-2 0,4-11 16,2-6-16,-13 11 0,-9 11 0,5-19 15,2-10-15,-12 5 16,-8 4-16,5-14 0,1-8 15,-9 8-15,-6 4 0,-8-15 16,-5-11-16,-4 14 0,-1 9 0,-5-9 16,-3-8-16,1 10 0,-2 9 15,-6-2-15,-3 1 16,-7 6-16,-4 4 0,-8-1 0,-4 0 16,1 12-16,0 10 0,-7-2 15,-6 0-15,2 8 0,-2 5 0,-9-2 16,-8-1-16,9 4 15,7 4-15,-10 0 0,-7 1 16,4 10-16,2 5 0,-11-5 0,-8-2 16,14 1-16,9 2 0,-13 6 15,-9 5-15,11 8 0,7 5 16,-8 7-16,-8 4 0,6-1 16,4-1-16,-10 8 0,-4 7 15,10 2-15,8 1 0,-14 11 16,-6 8-16,15-2 0,12-2 0,-13 21 15,-11 14-15,13-5 0,7-3 16,-1 19-16,0 11 16,7-7-16,7-6 0,0 29 0,2 20 15,14-43-15,10-30 0,7-20 16</inkml:trace>
  <inkml:trace contextRef="#ctx0" brushRef="#br0" timeOffset="7133.169">5513 10173 0,'0'0'0,"0"0"15,-1-19-15,1 19 0,-5-16 0,0 6 16,0-1-16,-2-2 0,-3-1 15,-4 0-15,-3 0 16,1 4-16,-3 1 0,-6 2 16,-4 2-16,0 1 0,1 1 0,-10 1 15,-2 1-15,0 3 0,5 3 16,-4 0-16,-2 1 0,6 4 16,0 3-16,-8 2 0,-1 1 15,5 1-15,0 2 0,5 5 16,3 5-16,2-2 0,1 0 0,-1 12 15,4 4-15,3-3 0,2-2 16,8-1-16,1 1 16,6-2-16,5-1 0,2-1 0,3 1 15,5-2-15,4-2 0,3 2 16,3 2-16,1-6 0,-1-2 16,8 2-16,6 4 0,-2-4 15,-1-5-15,6-1 0,4-1 16,1-2-16,-1-2 0,7-4 15,2-4-15,-6-7 0,-4-5 0,4-1 16,4 0-16,-1-3 0,1 0 16,8-9-16,2-5 0,-3 0 15,-2 1-15,10-12 0,4-5 16,18-11-16,-9 4 0,-24 13 16,-16 11-16,-10 4 0</inkml:trace>
  <inkml:trace contextRef="#ctx0" brushRef="#br0" timeOffset="7284.8964">6465 10300 0,'0'0'16,"0"0"-16,0 0 0,0 0 15,0 0-15,0 0 0,24 15 16,-24-15-16</inkml:trace>
  <inkml:trace contextRef="#ctx0" brushRef="#br0" timeOffset="11633.2307">23360 5905 0,'0'0'0,"0"0"0,0 0 16,-21-3-16,11 4 0,-4 2 16,-4 1-16,-2 3 0,-1 1 15,-11 6-15,-3 6 0,2 3 0,1 1 16,-8 11-16,0 2 15,5-4-15,7-1 0,1 6 0,7-2 16,7-8-16,6-5 0,10-1 16,9-1-16,3-4 0,4-6 15,10-1-15,8-3 0,0-2 16,-2 0-16,4 0 0,2 2 16,-5 4-16,-7 4 0,0 8 15,-5 5-15,-4 3 0,-4 1 0,-13 10 16,-7 6-16,-5 1 15,-3 3-15,-10 1 0,-7 3 16,4-8-16,3-4 0,2-11 0,4-9 16,6-9-16,4-4 0,2-7 15,4-4-15,9-9 0,8-9 16,11-10-16,10-9 0,6 1 16,5 2-16,2 1 0,4 2 15,2 6-15,-8 8 0,-4 6 16,-2 6-16,-7 3 0,-5 2 0,-6 10 15,-3 7-15,-3 1 0,-4 1 16,-2-1-16,0-1 0,-5-3 16,1-2-16,1 6 0,2 3 15,0-6-15,1-3 0,-4-8 16,1-4-16,-2 0 0,-1 0 0,-3 0 16</inkml:trace>
  <inkml:trace contextRef="#ctx0" brushRef="#br0" timeOffset="11800.0348">23654 6095 0,'0'0'0,"0"0"0,0 0 0,0 0 15,0 0-15,0 0 0,20 14 16,-20-14-16,27 22 0,-11-6 16,3 1-16,1 2 0,0 2 0,7 7 15,2 2-15,0-2 16,0-2-16,1 0 0,-6-4 15,-4-5-15</inkml:trace>
  <inkml:trace contextRef="#ctx0" brushRef="#br0" timeOffset="12100.9657">24354 6111 0,'0'0'0,"0"0"16,0 0-16,0 0 0,0 0 0,0 0 16,0 0-16,-19 28 15,19-28-15,-15 43 0,8-11 16,-2 3-16,-1 1 0,-1 11 0,2-1 15,2 5-15,4-5 0,4-3 16,5-4-16,2 0 0,4-8 16,5-6-16,5-9 0,1-8 15,1-7-15,2-12 0,3-10 16,0-4-16,2-5 0,-2-11 16,-2-11-16,-3 2 0,-3 2 0,-7-10 15,-7-1-15,-4 4 16,-3 10-16,-9 9 0,-6 7 15,-9 10-15,-4 8 0,-11 17 16,-6 14-16,3 4 0,2 5 0,12-9 16,8-4-16,6-7 0</inkml:trace>
  <inkml:trace contextRef="#ctx0" brushRef="#br0" timeOffset="12318.196">24812 6181 0,'0'0'0,"12"-3"0,2 1 16,1 1-16,-1 2 0,9 7 0,5 4 15,-4 7-15,-2 4 0,-3 14 16,-9 10-16,-7 1 0,-5 2 16,-6 12-16,-3 1 0,1-9 15,3-6-15,1 2 0,4-6 16,4-6-16,2-6 0,12-6 16,8-7-16,3-6 0,0-5 0,13-8 15,8-7-15,1-3 16,0-2-16,3-9 0,3-6 15,-5-1-15,-5 1 0,-6 4 0,-12 5 16,-7 7-16</inkml:trace>
  <inkml:trace contextRef="#ctx0" brushRef="#br0" timeOffset="12517.3939">25370 6259 0,'0'0'0,"0"0"0,0 0 16,0 0-16,0 0 0,30-5 0,-30 5 15,50-1-15,-19 2 0,6 1 16,3 1-16,12 0 0,-1-1 16,14 5-16,1 1 15,-7-1-15,-8 1 0,9-2 0,-3-4 16,-9-1-16,-9-1 0,-3 0 16,-10 0-16,-6 0 0</inkml:trace>
  <inkml:trace contextRef="#ctx0" brushRef="#br0" timeOffset="12700.2523">25827 5922 0,'0'0'0,"0"0"0,0 0 0,-1 20 16,1-20-16,-1 32 0,1-4 16,0 4-16,0 4 0,0 21 15,0 10-15,6 13 0,2 0 0,9 16 16,4 0-16,10 2 0,5-13 15,-5-12-15,-9-21 16,-6-14-16</inkml:trace>
  <inkml:trace contextRef="#ctx0" brushRef="#br0" timeOffset="13001.0893">27324 5659 0,'0'0'0,"-8"-6"16,-3 1-16,-3 2 0,-1 1 0,-16 8 16,-10 6-16,-4 4 0,-3 5 0,-16 14 15,-4 9-15,-2 11 16,8 2-16,-2 13 0,7 2 16,9 4-16,15-8 0,14 23 15,19-11-15,15-15 0,13-9 0,12-8 16,11-4-16,3-7 15,3-7-15,15-10 0,11-7 0,-7-7 16,-5-5-16,13-7 16,8-5-16,-12-7 0,-6-5 0,-3-9 15,-3-5-15,-21 10 0,-15 9 0,-10 6 16</inkml:trace>
  <inkml:trace contextRef="#ctx0" brushRef="#br0" timeOffset="13216.5037">27595 6020 0,'0'0'0,"0"0"0,39-8 0,-14 5 16,4-1-16,25 1 0,14 0 16,15 3-16,0 1 0,14 2 15,-2 3-15,-3 1 0,-14 0 0,0 1 16,-9 1-16,-15 1 0,-12 1 15,1 6-15,-14-2 16,-17-11-16,-4-2 0,-3-1 0,-1 0 16,-1 0-16</inkml:trace>
  <inkml:trace contextRef="#ctx0" brushRef="#br0" timeOffset="13399.9907">27688 6279 0,'0'0'0,"0"0"16,25 3-16,-25-3 0,44 3 0,-9 1 16,10 1-16,16 3 0,2 0 15,19 2-15,4 0 0,10 1 16,-6-2-16,9 1 0,-4-1 16,-15-1-16,-23-1 0,-15-4 15</inkml:trace>
  <inkml:trace contextRef="#ctx0" brushRef="#br0" timeOffset="14068.0958">30054 5294 0,'0'0'16,"0"0"-16,0 0 0,-32 7 0,17-1 15,-8 9-15,-7 5 16,-13 11-16,-3 3 0,-15 17 0,-3 5 16,-3 9-16,6-1 0,-2 7 15,7-7-15,10-3 0,13-11 0,8 2 16,18-19-16,9-14 16,7-2-16,9-6 0,9-5 15,6 0-15,3-1 0,6 0 16,3 3-16,-7-3 0,-2-1 0,0 9 15,-7 6-15,-8 4 0,-7 1 16,-13 7-16,-8 8 0,-8-2 16,-7 1-16,-8 3 0,-4 4 15,-4-2-15,4-8 0,7-9 16,8-8-16,5-6 0,7-4 0,3-5 16,4-3-16,9-6 15,8-4-15,11-13 0,11-8 16,3-1-16,2-4 0,6 2 15,4 0-15,-6 7 0,-3 6 0,2 2 16,-4 4-16,-8 6 0,-5 6 16,-5 8-16,-2 3 0,-5 3 15,-3 0-15,-5 5 0,-3 3 16,-3 0-16,0 1 0,-2 2 16,0-1-16,0 0 0,-1 0 15,1-2-15,1 3 0,-1-2 16,-1-4-16,1 1 0,0 1 15,-2-4-15,-2-3 0,1-3 0,0-1 16,0-1-16</inkml:trace>
  <inkml:trace contextRef="#ctx0" brushRef="#br0" timeOffset="14250.1412">30018 5602 0,'0'0'0,"0"0"0,0 0 16,0 0-16,21 15 0,-21-15 0,24 32 16,-10-11-16,1 3 0,0 6 15,2 5-15,1 2 0,-2-5 0,-3-6 16</inkml:trace>
  <inkml:trace contextRef="#ctx0" brushRef="#br0" timeOffset="14867.3231">30406 6021 0,'0'0'0,"0"0"0,0 0 0,0 0 16,0 0-16,27 0 0,-27 0 16,43-4-16,-15 3 0,5-1 15,6 2-15,1-1 0,2 0 16,13 0-16,1 2 0,3 0 0,-6 0 15,2 2-15,-6 2 16,-9 0-16,-4 2 0,-8 0 0,-3 2 16,-7-5-16,-3-2 0,-4 1 15,-2-1-15,-3-1 0</inkml:trace>
  <inkml:trace contextRef="#ctx0" brushRef="#br0" timeOffset="15083.4713">30930 5578 0,'0'0'0,"0"0"0,0 0 0,0 26 16,0-26-16,-5 43 0,0-11 16,-3 5-16,-3 3 0,-5 20 15,0 5-15,-2 17 0,2-2 0,5 16 16,5 14-16,10-19 0,8-11 15,15-8-15,11-14 16,9-19-16,4-17 0,1-5 0,-16-6 16,-12-3-16</inkml:trace>
  <inkml:trace contextRef="#ctx0" brushRef="#br0" timeOffset="15600.6913">32057 5511 0,'0'0'0,"0"0"0,0 0 16,-32 17-16,32-17 0,-38 33 0,9-4 15,-8 12-15,-1 3 0,-11 17 16,-3 6-16,0 7 0,10-7 0,3 6 16,10-4-16,9-12 15,9-8-15,6-3 0,9-6 16,8-12-16,8-10 0,13-17 15,10-13-15,5-9 0,4-5 0,9-16 16,6-7-16,-5 0 0,-5 3 16,17-18-16,-16 9 0,-12 15 15,-10 10-15,-11 8 0,-5 6 16,-9 8-16,-4 4 0,-2 8 16,0 4-16,-3 2 0,0 5 0,-5 6 15,-4 5-15,3-2 0,-1 2 16,-2 9-16,-3 4 15,0-1-15,0 0 0,4 3 0,4 3 16,4-3-16,3-3 0,7 1 16,6-6-16,-2-10 0,1-7 15,6-8-15,5-6 0,2-9 16,2-7-16,6-14 0,4-11 16,-3-4-16,0-2 0,6-14 15,0-5-15,-10 9 0,-7 4 0,3-25 16,-10 8-16,-11 14 15,-9 10-15,-13 9 0,-9 9 0,-10 9 16,-8 9-16,-28 27 0,-19 19 16,53-22-16,9-5 0,7-1 15</inkml:trace>
  <inkml:trace contextRef="#ctx0" brushRef="#br0" timeOffset="17917.2581">10519 6943 0,'0'0'0,"-14"-3"16,-1 1-16,-3-2 0,-2 1 0,-10-2 15,-5 2-15,-9-2 0,0 2 16,-1-2-16,0 0 0,-8 0 16,3 2-16,-2 3 0,1 2 15,1 2-15,1 2 0,-10 1 16,-3 2-16,6 5 0,4 1 16,-8 8-16,-1 2 0,5 2 15,2 0-15,2 3 0,1 4 16,0-2-16,2 0 0,-20 23 15,8-1-15,9-5 0,7-7 0,2 6 16,1 5-16,7-7 0,4-2 16,5-4-16,6-1 0,2-3 15,2-5-15,10 1 0,7-2 16,4-2-16,4-2 0,4 1 16,4 0-16,-2-14 0,4 0 15,7 0-15,9 3 0,0-3 0,0-3 16,8 1-16,6 1 15,0-1-15,2-4 0,4 1 0,5 0 16,-2-2-16,-1-2 0,39 3 16,1-1-16,-13 0 0,-8-1 15,1-7-15,2-2 0,-9-8 16,-5-4-16,3-3 0,0-1 16,-9-3-16,-5-1 0,2-5 15,0-3-15,-2 2 0,-1 1 0,-3-8 16,1-4-16,-9 1 0,-6 1 15,0-3-15,-2-4 0,-5 1 16,-4 1-16,-1-6 0,-1-3 16,-3 2-16,-1 4 0,-4-4 15,0 0-15,-2 4 0,-1 4 16,-6 0-16,-5 1 0,-7-1 16,-3 1-16,-5-3 0,-5-1 15,2 9-15,0 5 0,-5-3 16,-3-4-16,-5 6 0,-3 5 0,-5 3 15,-4 2-15,-4 2 0,-5 2 16,-9 6-16,-6 4 0,3 6 16,3 5-16,-12 5 0,-9 5 15,6 5-15,4 2 0,-12 13 16,-9 9-16,12 0 0,8 1 16,-2 9-16,-1 6 0,5 6 15,2 2-15,22-19 0,15-16 16,9-7-16</inkml:trace>
  <inkml:trace contextRef="#ctx0" brushRef="#br0" timeOffset="20801.2615">18056 7608 0,'0'0'0,"-2"10"0,1 1 15,0-2-15,-2 0 0,-1 11 0,0 4 16,-2 3-16,0 0 0,-2 5 16,0 3-16,-1 7 0,2-3 15,2 4-15,2 2 0,1 5 16,2-4-16,8 0 0,9-1 16,1-5-16,1-5 0,13 1 15,7-4-15,-1-5 0,-1-3 0,-8-6 16,-8-5-16,24 9 0,19 6 15,15 3-15,5-4 16,-5-3-16,-11-7 0,23 6 16,-3 0-16,-16-7 0,-11-2 0,8-2 15,7 1-15,-8-2 0,-6-1 0,10-2 16,7-2-16,-7-2 16,-5-3-16,8-6 0,6-3 15,-5-1-15,-3 2 0,10-7 16,8-5-16,-11 1 0,-7-1 0,7-5 15,5-5-15,-9 1 0,-6 1 16,9-7-16,6-4 0,-14 3 16,-11 2-16,9-6 0,4-4 15,-10-2-15,-8-3 0,2-1 16,-1-2-16,-14 5 0,-10 1 0,1-4 16,0-3-16,-8 6 0,-4 4 15,-5-10-15,-3-8 16,-6 9-16,-2 5 0,-4-8 0,-2-4 15,-1 6-15,-2 4 0,-6-3 16,-3-4-16,-2 7 0,-1 4 16,-8-7-16,-6-2 15,4 6-15,2 4 0,-12-1 0,-6-2 16,4 7-16,2 4 0,-11-7 16,-6-7-16,3 10 0,2 9 0,-8-3 15,-5 0-15,19 11 0,14 6 16,8 6-16</inkml:trace>
  <inkml:trace contextRef="#ctx0" brushRef="#br0" timeOffset="21033.569">18660 6638 0,'-4'4'0,"-18"8"0,-9 4 0,-10 6 0,0 0 15,-20 18-15,-20 17 16,-2 5-16,10-4 0,-28 29 0,14-6 16,12-9-16,9-7 0,14 2 15,9 1-15,8-1 0,5-2 16,4 15-16,1 9 0,9-5 16,5-2-16,5 7 0,3 4 15,1-29-15,1-19 0,0-15 0</inkml:trace>
  <inkml:trace contextRef="#ctx0" brushRef="#br0" timeOffset="22413.5014">19189 7213 0,'0'0'0,"0"0"16,0 0-16,0 0 0,-28 1 0,28-1 15,-25 11-15,10-3 16,-1 1-16,-4 2 0,-2 1 16,-2 2-16,1 0 0,-9 7 15,-2 1-15,6-3 0,3-3 0,4-3 16</inkml:trace>
  <inkml:trace contextRef="#ctx0" brushRef="#br0" timeOffset="24383.5888">13915 11961 0,'0'0'16,"0"0"-16,0 0 0,0 0 0,0 0 15,0 0-15,0 0 0,0 0 16,0 0-16,0 0 0,0 0 16,0 0-16,26 0 0,-26 0 15,0 0-15,24-5 0,-24 5 0,21-3 16,-21 3-16,24-3 0,-12 1 15,2 0-15,2-1 0,0 1 16,3 0-16,1-2 0,1-2 16,0 2-16,1-3 15,2 1-15,4 1 0,4-2 0,-4 1 16,1-1-16,1 1 0,1 0 16,0 0-16,5 0 0,-2 3 15,0 1-15,-1 1 0,2-2 16,-1-1-16,-1 0 0,0 1 0,1 1 15,1 1-15,-2 0 16,-1 1-16,7 2 0,1-1 0,-3 0 16,-2-1-16,2 0 15,1 0-15,0 1 0,-1 1 16,2-1-16,1 2 0,-2-1 0,0-1 16,0 0-16,2 0 0,0 1 15,-2-1-15,5-1 0,-1 0 16,-1 0-16,-1-1 0,-2 1 15,0 2-15,-2 0 0,-1-1 0,-2-2 16,-1 0-16,-1 0 0,0-1 16,3-1-1,4 0-15,-3 0 16,4 0-16,-5-1 0,-4 0 0,-1-1 16,-3-1-16,-5 2 0,-3 1 0,-3-1 15,-1 0 1,-1 0-16,-1 1 0,-2 1 0,-1 0 15,-3-1-15,-1 2 0,2 0 16,1 0 0,1 1-16,4-1 0,-5 0 0,1 1 15,2 2-15,3 2 0,-2-1 16,-1-1-16,-1-1 0,-2 0 16,-1 1-16</inkml:trace>
  <inkml:trace contextRef="#ctx0" brushRef="#br0" timeOffset="29348.2358">5622 10175 0,'0'0'0,"0"0"15,0 0-15,-20 6 0,10-2 16,0 1-16,0 0 0,0 1 15,1-1-15,1 2 0,1 1 16,0 1-16,0 0 0,2 0 16,-1-1-16,2-2 0</inkml:trace>
  <inkml:trace contextRef="#ctx0" brushRef="#br0" timeOffset="31550.2871">7989 10544 0,'0'0'0,"-7"3"0,-2 1 15,0 2-15,-3 1 0,-8 5 0,-4 4 16,0 2-16,0 0 0,-3 7 16,-1 4-16,3 1 0,1 1 15,3 8-15,3 4 0,2 7 16,4-3-16,6 2 0,6 1 16,2-2-16,5 1 0,10 7 15,8 0-15,1-6 0,3-4 0,9 3 16,5-3-16,-1-10 0,-1-7 15,5-10-15,5-9 16,-2-9-16,-1-7 0,6-6 0,1-3 16,-3-4-16,-3-7 0,29-22 15,-1-3-15,-7-1 0,-5 2 0,-2-4 16,1 0-16,-10 3 16,-5 3-16,-5-8 0,-3-7 15,-7 7-15,-4 7 0,-13-3 16,-8-2-16,-10 1 0,-8 2 15,-13-3-15,-7-1 0,-5 8 0,1 3 16,-9-2-16,-5 0 0,4 10 16,0 6-16,-7 4 0,-6 3 15,4 3-15,3 4 0,-3 7 16,-2 4-16,1 6 0,1 6 0,-4 8 16,-4 5-16,9 4 15,4 2-15,-6 17 0,-5 12 16,11 5-16,6 1 0,-3 14 15,-1 10-15,9-2 0,8 1 0,1 3 16,1 5-16,7-7 0,6-5 16,14 5-16,9 4 0,7-18 15,3-13-15,8-16 0,3-10 16,7-12-16,2-9 0,6-16 16,4-12-16,-3-2 0,1-2 0,10-18 15,7-12-15,-5-4 0,-3 0 16,-20 17-16,-10 12 15,-8 8-15</inkml:trace>
  <inkml:trace contextRef="#ctx0" brushRef="#br0" timeOffset="31701.9737">8631 11037 0,'0'0'0,"0"0"0,0 0 16,0 0-16,0 25 0,8-13 0,4 1 15,2 4-15,3 1 0,0 3 16,-2-4-16,-3-3 0</inkml:trace>
  <inkml:trace contextRef="#ctx0" brushRef="#br0" timeOffset="34117.7748">13327 8307 0,'0'0'16,"-6"-6"-16,-2-1 0,-1-2 0,0-1 15,-10-4-15,-5-1 16,-3-1-16,0 1 0,-14-1 0,-4 2 16,-3 1-16,0 2 0,-17 3 15,-4 4-15,2 2 0,2 2 16,-17 5-16,-3 3 0,8 2 16,7 1-16,-13 5 0,3 0 15,-25 4-15,14-3 0,4 3 16,2 3-16,13-2 0,6 1 0,0 6 15,3 3-15,7-2 0,6 0 16,-3 4-16,-3 3 0,11-2 16,10-1-16,0 6 0,0 3 15,6-9-15,6-7 0,1 8 16,1 3-16,5 1 0,4 0 0,-3 5 16,-4 3-16,8-1 15,6-2-15,5 5 0,4 4 16,-1-4-16,1-2 0,8 1 0,5 2 15,0-4-15,-2-2 0,6-2 16,6 0-16,1-4 0,4-1 16,6-4-16,4-1 0,0-3 15,0-1-15,0-2 0,3-1 16,2-8-16,2-4 0,9-3 16,7-1-16,-7 2 0,-5 0 15,6-2-15,4-1 0,-3-7 0,0-4 16,6 0-16,4 0 15,-6 4-15,-5 3 0,6-5 16,7-2-16,-6-5 0,-2-3 0,3-7 16,2-3-16,0-3 0,-3-2 15,3-2-15,3-3 0,-10 0 16,-7 2-16,4-10 0,4-5 16,-4 3-16,-2 3 0,2-4 15,2 0-15,-10 0 0,-7 0 0,-1-3 16,-1-1-16,-7 5 0,-5 2 15,-6-2-15,-3-1 16,-3 5-16,-3 4 0,1-5 0,-1-1 16,-2 0-16,-1-1 0,-4 0 15,-5-1-15,-3 5 0,-2 1 16,-2-2-16,-2-2 0,-1 2 16,-3 2-16,-5-1 0,-3-4 15,1 5-15,3 3 0,-4-1 16,-1 0-16,-2 2 0,0 1 0,-8-1 15,-8 0-15,16 13 0,1-1 16,-19-11-16,-4 0 0,17 14 16,1 2-16,-11-5 0,-5-3 15,7 6-15,0 1 0,-12-3 16,-3-1-16,9 6 0,4 3 16,-15 3-16,-4 1 0,11 5 15,1 1-15,-27-3 0,3-2 16,25 5-16,-3 2 0,-33 4 15,0 0-15,12 1 0,8-2 0,-2 0 16,0 0-16,8 1 0,6 1 16,-2-1-16,1 0 0,1-1 15,-1 1-15,3 8 0,1 2 16,2-6-16,1-4 0,-2 1 16,-2 1-16,1 7 0,0 4 0,-3 6 15,0 4-15,4-3 16,4-3-16,0 5 0,1 3 15,1-2-15,2 1 0,-1 1 0,1 3 16,2 4-16,2 4 0,-2 2 16,-1 3-16,8-4 0,5-2 15,0 5-15,0 4 0,-1-4 16,0-3-16,2 3 0,2 1 16,5 0-16,4-1 0,2-2 15,3-1-15,1-4 0,1-3 0,1 5 16,2 4-16,2-4 0,4-1 15,1 0-15,1-2 16,1-4-16,1-3 0,8 5 0,7 2 16,-13-16-16,-1 0 0,6 3 15,4-1-15,3-1 0,2-2 16,-1 2-16,1 0 16,-1-3-16,1-1 0,5-1 0,6 1 15,-1-3-15,1 0 0,2-3 16,1-1-16,-1-2 0,2-2 0,3-2 15,1 0-15,-2 0 0,-1-1 16,3-1-16,0-2 16,-1-2-16,0-1 0,3 0 0,4-2 15,-6 1-15,-4-1 0,7-2 16,5-2-16,-5 1 0,-4 1 16,27-2-16,-4 1 0,-28 1 15,0-1-15,26-5 0,-3-1 16,-5 2-16,-3 1 0,3-5 15,4 0-15,-10-2 0,-6-1 0,5-1 16,2 0-16,-6-1 0,-5 1 16,4-5-16,2-2 0,-1 0 15,0 0-15,-3 0 0,-1-2 16,0 0-16,0 1 0,-3-6 16,-1-1-16,-2-1 0,1 1 0,-2-6 15,0-4-15,-1 5 16,0 4-16,-2-7 0,1-4 15,-9 2-15,-4 1 0,-2-1 0,-2 1 16,2 4-16,2 3 0,-5 0 16,-2 0-16,-7 0 0,-2 1 15,-3-1-15,-1-3 0,-1 4 16,-1 2-16,-2 0 0,-1 2 16,-3 11-16,0 2 0,-4-5 15,-2-5-15,-4 2 0,-1 0 16,-1-2-16,-1-1 0,3 2 0,1 3 15,-5-1-15,-5 2 0,3 2 16,-1 0-16,-4-7 0,-1-3 16,4 10-16,-2 3 0,-2 0 15,-4 1-15,3 1 0,4 0 16,-6-1-16,-3 0 0,2 1 16,2 2-16,-5 0 0,-6-1 15,3 3-15,3 2 0,-6-1 16,-2 1-16,4 0 0,1 1 0,-2-2 15,-1 1-15,3 2 0,3 0 16,-8 1-16,0 0 0,7 3 16,2 1-16,-6 3 0,-2 1 15,4 0-15,0 0 0,-9 2 16,1 1-16,7 0 0,2 1 16,-12 3-16,-4 0 0,6 4 15,3 0-15,-6 1 0,-4 2 16,6 1-16,3 0 0,-4 4 15,-1 2-15,4-2 0,2-5 0,-4 7 16,1 4-16,6 0 0,1 2 16,-20 24-16,4 4 0,5-5 15,4-4-15,15-14 0,10-11 16,6-6-16</inkml:trace>
  <inkml:trace contextRef="#ctx0" brushRef="#br0" timeOffset="42083.9552">8411 10890 0,'0'0'0,"0"0"16,0 0-16,-25-3 0,25 3 0,0 0 15,-26 7-15,16 2 0,0 0 16,0 5-16,1 4 0,-2 1 16,1 3-16,-2 9 0,0 5 15,1-1-15,1 1 0,1 11 16,3 1-16,1-4 0,4-1 16,5 8-16,2 0 0,2-9 15,0-8-15,3-2 0,3-3 16,5-1-16,2-2 0,2 0 15,2-1-15,0-5 0,1-3 0,8 1 16,2-1-16,-6-6 0,1-3 16,9-4-1,4-4-15,-2-5 0,0-1 0,0-9 0,2-3 16,-5-3-16,-2-2 0,1-12 0,2-8 16,-6-3-16,-4-1 15,2-13-15,-2-4 0,-7 9 16,-6 6-16,0-19 0,-9 11 15,-6 9-15,-4 7 0,-6 5 0,-2 3 16,-4 0-16,-3 2 0,4 14 16,-2 0-16,-6-1 0,-3-1 15,-2 4-15,-3 2 0,3 5 0,0-1 16,-3 4-16,-4 0 16,4 4-16,-1 2 0,-3 2 15,-2 2-15,2 1 0,1 2 0,0 0 16,0 2-16,1 0 0,0-2 15,1 3-15,2 1 0,1 5 16,-1 3-16,-3 3 0,-1 3 16,3-1-16,7-2 0,0 7 15,0 4-15,0 0 0,1-1 0,-1 6 16,-1 1-16,5 6 0,5 2 16,4 7-16,4 6 15,3 10-15,5 2 0,5 8 16,6 8-16,14 38 0,7-10 0,14 4 15,11 4-15,-1-8 0,2-4 16,-19-36-16,-14-24 0,-8-17 16</inkml:trace>
  <inkml:trace contextRef="#ctx0" brushRef="#br0" timeOffset="44418.4485">13301 8229 0,'0'0'0,"-9"-8"0,1-3 16,-1 1-16,-2 0 0,-10-4 15,-5 1-15,-1 1 0,-1 2 0,-13-5 16,-4 2-16,0 1 0,1 0 16,-12 0-16,-1 0 15,7 3-15,3 0 0,-13 2 0,-5 3 16,4 2-16,3 1 16,-12 6-16,-8 4 15,13 0-15,10 0 0,-8 8 0,0 2 16,-5 1-16,3 0 0,-14 9 15,12-1-15,8 1 0,5 0 0,0-1 16,0-1-16,7 2 0,8 2 16,-4 5-16,-1 2 0,3 3 15,2 2-15,5-3 0,3-2 16,1-6-16,3-1 0,6 2 16,5 0-16,5-1 0,4 1 15,4 1-15,5 3 0,0 0 16,1-2-16,4-5 0,2 6 0,-3-3 15,1 3-15,4 5 0,2 4 16,0 0-16,0 1 0,-2 4 16,-2 2-16,2 2 0,1-3 15,7 15-15,2-6 0,1-5 16,1-7-16,-1-8 0,-1-7 16,-2-7-16,-3-4 0,4-5 15,5-4-15,-5-10 0,5-1 0,2-2 16,2-1-16,5-2 0,4-1 15,1-1-15,3-1 0,2-2 16,2-1-16,0 4 0,1 1 16,0-1-16,-1-1 0,8-1 15,4 1-15,-1-1 0,-2 2 16,1-2-16,2 0 0,1-2 16,-1 1-16,28-11 0,-4-2 0,-6 6 15,-3 2-15,-7-1 16,-4-2-16,2-2 0,2-1 15,3-4-15,2-1 0,-1-5 0,2-3 16,-3 2-16,1 0 0,-8-3 16,-5-3-16,-3 2 0,-1 0 15,0 2-15,1 1 0,-6-2 16,-2-1-16,-3-1 0,-2 0 16,-3-3-16,-3-1 0,-2 4 15,-2 0-15,0-1 0,-1-2 16,-6 5-16,-4 2 0,-4-6 15,0-2-15,-2 3 0,0 5 0,1-1 16,-1 2-16,-5-1 0,-4 3 16,-1-3-16,-3-4 0,-2 4 15,-1 1-15,-2 10 0,0-5 16,-3 0-16,-2-2 0,-3-3 16,-1-2-16,-2 1 0,-2 0 0,1 2 15,-1 1-15,-2-2 0,-1 0 16,-3 1-16,-3 1 15,3 5-15,-2 0 0,-5-2 0,-6 0 16,1-1-16,0 0 0,-10 0 16,-4 6-16,3 1 0,0 3 15,-2-1-15,-3 2 0,1-1 16,1 1-16,1 1 0,-1-1 16,-4 3-16,-2 2 0,-5 1 15,-2 3-15,-7 1 0,6 4 0,-27 1 16,1 1-16,-1 2 0,1 3 15,-1 1-15,-1 1 0,4 4 16,1 4-16,0 2 0,-1 3 16,3 6-16,5 4 0,-4 5 15,-2 6-15,-1 3 0,0 3 16,-3 10-16,-2 6 0,1 8 16,3 5-16,-1 13 0,1 13 15,27-34-15,20-21 0,11-15 16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38"/>
    </inkml:context>
    <inkml:brush xml:id="br0">
      <inkml:brushProperty name="width" value="0.05113" units="cm"/>
      <inkml:brushProperty name="height" value="0.05113" units="cm"/>
      <inkml:brushProperty name="color" value="#00BFF3"/>
    </inkml:brush>
  </inkml:definitions>
  <inkml:trace contextRef="#ctx0" brushRef="#br0">38611 2868 430,'8'-44'2,"0"5"5,0 7 6,0 6 3,-1 1 6,-1-1 6,0-3 4,-2-1 6,-4 2 1,-8 5-2,-7 7-3,-9 5-2,-4 6-4,-3 6-5,-1 6-4,-2 6-5,-2 5-3,-3 7-1,-1 5-1,-2 6-1,-1 5-1,0 2 1,0 4-1,0 2 0,0 3-1,2 0-1,0 1-3,2 2-1,1-2 0,3-1-1,3-2 0,3-2 0,3-1 1,3 2 1,3 0 4,3 2 1,4-1 0,3 1 1,4 0-1,4 0 0,4-2 0,4-4 0,4-4 0,3-4-1,5-3 1,3-5-1,5-4-1,3-3-1,4-4 0,3-5-1,2-3-1,4-4-2,3-3 1,4-2-2,4-2 0,4-2 0,1-4 0,-1-4-1,-1-5 0,0-5 0,-4-2-1,-2-1-1,-6 1-2,-2-1 0,-6 2-1,-4 1 0,-5 3-1,-5 1 0,-2 0 1,-1-1-1,1-3 0,0-1 1,1-5-1,4-7-2,5-7-1,3-6-2,0-3 0,-5 2 1,-5 2 2,-5 2 0,-5 2 1,-5 0 1,-4 1 0,-6 2 0,-4-1 1,-7-1 1,-6 0 0,-5-2 1,-5 1 1,-1 0 0,-2 2 1,-3 0 1,0 4 0,0 5 1,0 7 0,0 6 2,-2 4-1,-3 6 0,-2 4 0,-4 6-1,-3 7-6,-6 11-11,-4 11-10,-5 11-12,3 2-5,10-6-1,12-6-2,10-5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40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5794 14263 419,'-20'10'0,"-9"5"0,-8 6 0,-10 4 0,0-1-1,10-6-4,8-5-3,9-6-4,4-4 1,1 0 4,-1-2 4,0 0 4,2-1 3,1 0 4,2 0 3,2 0 3,1 0 3,1 0 2,-1 0 3,0 0 3,2 0 3,6 2 4,4 0 5,6 2 5,3 2-1,3 5-4,3 5-6,3 6-4,2 4-3,1 8-1,1 7-1,1 6-1,-2-1-2,-7-10-3,-5-9-4,-6-10-4,-3-6-1,2 1-1,0 0-1,1 0-1,1 1 0,2 3 1,0 3-1,2 3 1,1 4-1,5 5 0,3 4-1,5 6-1,1 0 0,1-6 2,-1-4 2,1-5 1,1-6 1,4-7-4,4-6-2,5-8-2,6-12-1,9-21-1,11-19 1,9-19 0,14-24-3,18-29-7,17-28-7,18-29-7,12-14-5,6-1-4,5-1-4,7-1-4,-16 20-7,-34 40-7,-36 43-9,-35 40-8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3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78045 51863,'0'-16,"8"0,0 1,15 7,1 0,-9 16,1 0,-8 46,0 1,-24 16,0-1,-23 1,0-1,8-38,0-1,23-23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44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69884 13030 442,'-15'2'24,"4"4"-4,3 3-3,2 5-3,2 3 0,1 3 1,-2 3 4,2 3 1,-1 4 1,2 7-3,0 4-2,2 8-1,-1 0-4,0-1-3,-2-2-4,0-2-3,-2-2 0,0-3 1,-1-4 3,-1-2 1,-1-4-4,2-3-13,0-5-13,2-3-13,1-8-6,2-12 2,2-12 1,2-11 2,1-7 5,0-1 7,0-1 7,0 0 9,0 0 5,1 3 6,2 3 4,0 3 6,1 4 4,0 3 6,0 4 5,0 5 5,0 2 2,3 2-1,2 2-2,2 2-1,1 1-2,3 0-4,1 0-3,3 0-3,0 0-5,1 0-4,-1 0-5,1 0-4,-2 0-5,-1 2-7,-3 0-6,-1 2-7,-4-4-4,-2-8-5,-6-8-5,-3-7-5,-2-6 4,-2-5 10,0-3 11,-1-4 10,-1 1 9,2 6 6,0 5 7,2 7 7,0 7 9,2 8 13,0 10 11,2 8 13,-1 9 0,-1 9-14,0 9-12,-2 8-14,0 4-9,0-2-6,0-2-6,0-2-5,1-4-4,2-4 0,2-5 1,2-5-1,4-6-8,7-5-17,7-6-17,7-6-16,4-7-4,0-8 10,2-8 9,1-7 10,-2-6 8,-2-4 6,-3-4 6,-3-4 7,-4 0 4,-5 6 4,-5 4 3,-5 5 3,-3 4 6,-2 5 6,-2 3 8,-2 5 6,-2 3 6,-2 2 5,-2 4 4,-2 2 4,-1 3 0,-1 0-5,-2 2-3,0 0-5,-1 4-4,1 6-4,-1 5-3,0 7-4,1 4-4,1 4-2,0 4-3,2 5-3,1-1-4,2-4-4,2-4-5,2-3-4,3-5-3,2-4-3,4-3-1,2-4-3,3-4-2,3-3 0,3-2-1,3-4 0,2-5 0,-1-7 1,1-9 0,-1-7 0,1-8 0,-1-7-3,1-6-4,-1-7-2,0-3 1,-1 4 5,-1 3 5,-1 2 5,-2 5 5,-4 6 1,-5 6 3,-3 6 3,-2 4 11,-2 4 22,0 5 20,-2 3 22,0 5 6,0 6-10,0 6-9,0 6-10,1 7-9,0 10-9,2 10-7,0 10-9,1 10-9,2 9-11,0 11-9,2 9-10,-1-4-3,-1-16 5,-1-17 4,0-16 5,-1-9-9,0-1-25,0-1-24,0-1-24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49"/>
    </inkml:context>
    <inkml:brush xml:id="br0">
      <inkml:brushProperty name="width" value="0.06652" units="cm"/>
      <inkml:brushProperty name="height" value="0.06652" units="cm"/>
      <inkml:brushProperty name="color" value="#00BFF3"/>
    </inkml:brush>
  </inkml:definitions>
  <inkml:trace contextRef="#ctx0" brushRef="#br0">19155 29940 330,'-13'-13'44,"6"4"-2,6 6-2,6 5 0,5 1-2,4 1-1,3 0-2,5 0-1,2-1-2,1 0-4,1-2-3,1 0-4,-2-1-3,-1 0-3,-4 0-2,-3 0-2,-1 0-3,3 0-3,2 0-2,1 0-3,1 0 0,-1 0-1,-1 0 0,-1 0 0,0 0 1,0 0 0,-1 0 1,1 0 1,-1 0 0,1 2 1,-1 0-1,1 2 1,0-1 0,1 1 0,1 0 0,1 0 0,1 1 0,1 0 0,1 1 1,1 2 0,1-1 0,-1-1 0,1-1 1,-1 0-1,1-2 0,1 0-2,1-2-1,1 0-2,0-1 0,0 0 0,1 0 1,-1 0 0,1-2 0,3 0 2,1-3-1,2-2 2,2-1 0,0 1 1,2-1 0,1 0 0,0 1 1,2 0 0,0 2 0,2 1 0,0 0-1,-2 0 0,0 0-2,-2 0 0,1 1-1,1 0 0,0 2 0,2 0 1,-1 1-1,0 0 1,-2 0-1,0 0 1,-1 0-1,0 0-1,0 0 0,0 0 0,1 0-1,1 0 1,0 0-1,2 0 0,0 0 1,0 0-1,0 0 1,0 0-1,0 0 0,0-2 2,0 0-1,0-1 1,0-1 0,0 2 0,0 0 0,0 2 0,0 0-1,0 0 1,0 0 0,0 0 1,0 0-1,-2 0 1,0 0-1,-1 0-1,-1 0 1,0 0-1,0 0 0,0 0 0,1-1 0,0 0 0,2-2 0,0 0 0,1 0 0,-2 0-1,0 2 1,-1 0 0,-1 2 0,0 0 0,0 2 0,0 0 0,-1 0 0,0 0 0,-1-2-1,-1 0-1,0-1 0,2 0-1,2 0 0,2 0 0,1 0 1,2 0 1,1 0 1,0 0 1,0 0 1,0 0 0,-2 0-1,0 0 1,-2 1 0,0 2-1,-2 2-1,0 1 0,-1 2 0,-2-2-2,0-1 0,-1 0-1,0-2 0,2-1 0,2 0 0,2-2 0,1 0 1,0 0 0,0 0 1,1 0 0,-2 0 2,-1-2-1,0 0 2,-1-1-1,-1-1 1,0 2 0,0 0 0,0 2-1,0-1 0,-2 0 0,0-2-1,-1 0-1,-1 0 0,2 0 1,1 2-1,0 0 0,1 1 0,-3 0 1,-2 0-1,-2 0 0,-1 0 1,1 0-1,-1 0 1,0 0-1,0 0 1,-1 0 0,-1 0 0,-1 0 0,-1 1 1,2 0-1,1 2 0,1 0 1,1 0-1,0 0 0,2-2 0,1 0 0,0-2 0,2 0 0,1-2 0,0 0 0,1 0 0,-2 0 1,0 2 0,-1 0 0,-1 1 1,0 0 0,1 0 0,-1 0 1,-1 0 0,0 0 0,-1 0 0,-1 0 1,0 1 0,0 0-1,2 2 1,1 0-2,0 0 1,2 0-2,1-2 0,0 0-2,2-2 1,0 0-1,2-2 1,1 0 1,0-1-1,0 0 1,0 0-1,0 1 0,0-1 0,0 0 0,0 0 1,0 0-1,0 1 0,0 0 2,0 2 0,0 0 1,0 1 1,2 0-2,0 0 0,2 0 0,0 0-1,0 0 0,0 0-1,0 0 1,0-1 0,0-2-1,-1-2 1,2-1 0,-1-2 0,1 0 0,2 0 0,0 1-1,1-1 1,0 2-1,0 1 1,0 0-1,-2 1 1,-1 1-1,-2-1 1,-1 0 0,-4 0-1,0 2 0,-3 0 0,-2 2 0,-1 0 0,-2 0-1,0 0 0,-1 0 1,-2 0-1,-2 0-1,-1 0 1,-3 0 0,0 0-1,-1 2 1,0 0 0,1 2 0,-1 0 1,-1 0 0,-1-1 0,-1 1 0,-1-1 0,-1 0 0,-1-2 0,-1 0 0,0-1 0,1 2 0,1 0 0,1 2 0,1-1 1,1-1-1,1 0 0,1-1 0,1-2 1,-1-1-2,0 0 1,1-1 0,-1-1-1,-1 2 0,-1 0 0,-1 2 0,-1-1 0,-1 0 0,-1-2 0,-1 0 0,0 0 0,-1 0-1,1 2-1,0 1 0,-1-1-1,1-1 1,-1 0 0,1-1 0,-1-1 1,1 2 0,0 0 1,-1 2-1,1 0 0,1 0 0,1 0-1,2 0-1,-2 0 1,-1 0 1,-3 0 2,-1 0 0,-1 0 1,-1 0-1,1 0-2,0 0-1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50"/>
    </inkml:context>
    <inkml:brush xml:id="br0">
      <inkml:brushProperty name="width" value="0.05745" units="cm"/>
      <inkml:brushProperty name="height" value="0.05745" units="cm"/>
      <inkml:brushProperty name="color" value="#00BFF3"/>
    </inkml:brush>
  </inkml:definitions>
  <inkml:trace contextRef="#ctx0" brushRef="#br0">57300 29885 382,'32'-8'71,"2"1"-11,3-1-11,1 0-10,1 0-8,0 0-2,1 1-4,-1-1-4,3-1-1,8 0-1,6-1-1,7-1 0,1 1-2,-6 2 0,-6 4-3,-6 3-1,-4 2-1,0 1-1,-1 3-2,-2 2 0,1 1-1,-1 2-1,0 0 1,0 1 0,0 0 0,1-1 0,-1 0-1,0-2 1,0-1 0,2-1-1,1 0 1,1-2-1,-1 0 0,2 0 0,-1 0 0,0 0 0,1-1-1,2 0 0,2-2-1,2 0-1,0-3-1,0-2-2,-2-4 0,0-2-1,2-2-1,6-3 0,5-2-1,7-1 0,0-1 0,-3 1 1,-4 1-1,-4 1 1,-3 1 1,-2 3-1,-3 1 1,0 2 0,-4 3 0,-4 1 2,-4 2 0,-4 2 0,-2 1 1,-1 2 0,-1 0-1,-1 2 0,-1-1 0,-1 1 0,-1 0 0,-1 0-1,-1 0 1,-1 0-2,-1 0 0,-1 0-1,0-1 0,1-1 0,1 0-1,1-2 0,0 0 0,-1-2-2,-1 0-2,0-1-1,-3-2-10,-1 0-21,-3-1-19,-1-2-21,-4 1-6,-4 1 8,-6 0 8,-4 2 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55"/>
    </inkml:context>
    <inkml:brush xml:id="br0">
      <inkml:brushProperty name="width" value="0.03342" units="cm"/>
      <inkml:brushProperty name="height" value="0.03342" units="cm"/>
      <inkml:brushProperty name="color" value="#00BFF3"/>
    </inkml:brush>
  </inkml:definitions>
  <inkml:trace contextRef="#ctx0" brushRef="#br0">82850 30346 658,'14'-28'17,"-1"9"3,-2 7 2,-2 8 3,-1 6 1,2 2-2,0 3-2,1 4-2,0 0-2,-2 1 0,-3 0-1,0 0-1,-2-1-2,1 1-2,1 0-3,2 0-3,0-1-1,0 1 0,-1 0 0,1 0-1,0-2 0,0-1-1,0-2-1,0-2-1,1-2 0,3-1 2,3 0 0,3-1 1,5-5 1,7-6-1,7-7-1,7-7-1,6-9 0,9-9-4,8-9-2,7-11-2,6-5-5,1-3-10,2-1-7,2-2-9,-6 5-7,-17 14-5,-15 14-5,-15 14-6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49:59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47150 35962 403,'-15'0'4,"4"-2"8,3 0 8,3-2 8,0 1 3,-1 0-2,0 2-3,-1 1-2,-1-1-2,-2-1-3,0 0-2,-1-1-2,-2-1-1,0 2 0,-1 0-1,-1 2-1,-1-1 1,1 0 0,-1-2-1,0 0 2,-1 0-2,-1 0 0,-3 2-2,-1 0 0,-1 2-1,-1 0 1,1 2-1,-1 0 1,-1 3 0,-1 6-2,-3 4-1,-1 5-1,-2 3-1,-1 1 0,0 1-1,-2 1 0,1-1-1,3-2-1,3-1-1,4-2-1,-1 0 0,-1 2 2,-3 4 0,-1 3 1,1 2 2,3 1 1,5 1 1,3 1 1,3 1 1,1 4-1,0 2 0,2 4-1,1 1-1,2 0-1,3 0-1,1 0-2,1-2 1,2-2 0,0-4 2,2-2 0,1-4 0,4-3-2,2-5-2,4-3-1,0-3-2,1-1-2,0-1-1,0-1-2,-1-1 0,1-2-1,0-3 0,0-1 1,0 0 0,3 0 1,1 1 1,3 2 2,2-2 1,5 1 0,3-2 0,5 0 2,3-3 0,4-3 0,4-2 2,4-4 0,3-2 1,0-3-1,1-4 0,2-2-1,-1-1 0,-1-1-2,-1 0-1,0 1-2,-3-1 0,-2 0-1,-3 1-1,-4-1-1,0-1 0,-1-3 0,0-3 0,0-3-1,-2-4 0,-3-3 0,-5-4 0,-4-4 1,-2-5-1,-1-6 1,-1-6 1,0-5 1,-3-3 1,-1 2 1,-3 3 1,-1 1 1,-3 2 1,-2 3 0,-4 1 2,-2 2-1,-4 3 2,0 4 1,-3 4 1,-2 4 1,-2 2 1,-4 3 1,-2 2 1,-3 1-1,-3 3 1,-3 3 0,-3 3-1,-3 3 0,-3 3-1,-2 1-1,-4 2-1,-2 2-1,-3 3-2,-1 2-3,0 4-1,-2 3-4,-1 3-3,-2 5-5,-2 5-6,-1 5-6,-2 5-3,2 5-2,1 5 0,0 4-2,5 0-4,10-7-10,8-7-9,9-7-10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02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80150 43107 560,'0'-13'40,"0"6"-3,0 6-4,0 6-4,0 4-2,2 3 0,0 4-2,2 2 0,-1 1-1,-1-1-3,0-1-3,-1-1-2,0 1-1,1 1-1,3 3 0,2 1-1,1 0 0,2-4-2,0-5 0,1-3-1,2-3-2,2-2-3,1-3-3,3 0-4,1-2-1,3 0 0,1 0 0,3 0 1,0-3-1,-1-2 3,-1-5 0,-1-4 3,0-3-1,3-3 2,1-3-1,3-3 0,3-5-1,6-8-2,6-8-1,6-8-3,4-4-6,3 1-10,3-1-8,4 1-11,-5 4-8,-11 12-9,-10 10-8,-11 11-10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04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76600 51844 515,'0'-28'8,"2"7"17,0 7 15,2 7 17,0 5 3,0 5-9,-1 6-10,1 4-9,0 4-7,0 3-3,0 3-5,0 3-4,0 1-2,0-1-1,0-1-1,0-1 0,0-1-2,0 1-1,-1-1-1,1 1-3,0-3 0,0-2-3,0-3-1,0-2-2,4-6 2,8-8 4,7-8 4,8-8 4,6-8 1,5-9-4,2-8-2,6-9-5,3-7-6,7-4-10,5-3-12,7-4-11,-5 4-1,-15 14 6,-14 14 7,-15 14 7,-7 6-4,1 0-14,2 1-14,0-1-14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8T08:21:38.6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7468 8151 0,'0'0'0,"-9"-3"16,-4-2-16,0 1 0,1-1 0,-10-1 15,-3-3-15,-1 1 0,-3 0 16,-6 1-16,1 1 0,0 1 16,-1-1-16,0 2 0,0 0 15,0 1-15,0 3 0,-8 2 16,0-1-16,6 1 0,3 0 15,-2 4-15,-1 1 0,2 2 16,0 2-16,-1 1 0,0 1 16,-1 2-16,2 0 0,2 2 15,2 0-15,2-1 0,-1-1 0,0 3 16,1 3-16,2 0 0,1 1 16,1-3-16,-4 1 0,5 3 15,4 3-15,-4 4 0,4 0 16,3-6-16,3 1 0,0 0 15,-1 0-15,0-1 0,-1-3 16,2 3-16,4 3 0,2-2 16,0-2-16,1 1 0,3-1 15,-2 0-15,3-3 0,3 2 16,2 1-16,2 0 0,1-1 0,2 2 16,0 1-16,3-4 0,1-1 15,0 4-15,1 3 16,1-2-16,0 2 0,4-2 0,4 1 15,0-2-15,-1-2 0,-2 2 16,-1-1-16,2-2 0,0 0 16,5 2-16,2 2 0,-1-1 15,-2-1-15,0-1 0,1 0 16,4 0-16,3 0 0,1-3 16,-2-3-16,1-1 0,-1-2 0,3-1 15,4-1-15,-3-2 0,2 0 16,2 1-16,0 0 0,9 1 15,-3-1-15,0-1 0,-1-3 16,4-1-16,5-1 0,-3 0 16,0-2-16,2 1 0,1 1 15,1-2-15,1-1 0,4-1 0,-2-1 16,3 2-16,0 0 0,1-1 16,-2-2-16,3 4 0,1 1 15,-2 0-15,1 0 0,24 1 16,-9-2-16,-4-1 0,-3 1 15,1 1-15,-1 3 0,-3-2 16,-2-2-16,0 2 0,-1-2 16,2 2-16,2 2 0,4-5 15,1-3-15,-1 4 0,0 3 0,-1-1 16,2 1-16,-4-3 0,-3-2 16,4-1-16,1 1 0,2 1 15,-1 3-15,0-3 0,-2-1 16,3 0-16,1 0 0,1 0 15,1 0-15,-3 2 0,1 3 0,2 1 16,1 0-16,-4 0 16,-4-2-16,6-2 0,4-3 15,-6 2-15,-4 0 0,4-1 16,3-1-16,-3 2 0,-2 2 0,3-1 16,1 2-16,-1-3 0,-1-2 15,3 1-15,1 1 0,-2 3 16,-1 2-16,2 0 0,2 1 15,-11-5-15,-6-5 0,4 0 16,2 0-16,-1 2 0,0 1 0,3 3 16,3 2-16,-3-1 15,-1-1-15,-4-3 0,1 0 0,-3 0 16,-1 2-16,3-1 0,5 0 16,-1 0-16,-1 0 0,0 0 15,0-1-15,-5 2 0,-5 0 16,3 0-16,1-1 0,2-1 15,1-1-15,2-1 0,1-2 16,-7 3-16,-5 2 0,2 0 16,1 2-16,3-3 0,0-1 0,0 1 15,-1 1-15,-6-2 0,-4-2 16,5 2-16,3 3 0,-4-3 16,-2-1-16,0-4 0,0-3 15,1 5-15,1 4 0,-2 2 16,-3 1-16,0-2 0,-3-3 15,6 2-15,3 0 0,-8-1 16,-5 0-16,2-1 0,3 1 16,-2-4-16,-1-2 0,-1 2 15,1 1-15,-1-2 0,-2-2 16,1-2-16,5-2 0,-4 3 0,-3 3 16,2-1-16,1-2 0,-16 6 15,4-2-15,0-2 0,3-4 16,-1 3-16,-1 4 0,2-1 15,2 0-15,-2 0 0,-1-1 0,2-3 16,3 0-16,-2 2 16,0-1-16,-2 0 0,1-1 15,-4 0-15,3 0 0,1-2 0,-1-1 16,0-1-16,1 0 0,-1 0 16,-1 1-16,-1 2 0,1 1 15,1-4-15,1-4 0,-4-1 16,-3-1-16,1 2 0,1 0 15,-1 1-15,1 2 0,-3-5 16,-1-2-16,-2-2 0,0 0 16,-2 2-16,-1 3 0,-4-3 15,-3 0-15,1-4 0,-1-2 16,-4 7-16,-2 0 0,1 2 0,-1 1 16,-3-2-16,-1-1 0,-5 0 15,-4-1-15,-2 2 0,-1 0 16,-3-1-16,-1-1 0,-3-1 15,0-2-15,-3-2 0,-1-1 16,-3 3-16,-1 2 0,-3-1 16,0 0-16,-2 0 0,-1 3 15,-3-1-15,-2 2 0,0-1 0,-2-1 16,-2 0-16,-3 0 16,-7-1-16,2 2 0,-4 1 0,-2 1 15,-1 0-15,-1 3 0,-12-1 16,-3 3-16,2-1 0,1 1 15,-2-1-15,1 0 0,-7 2 16,3 2-16,-21 1 0,6-1 16,5 0-16,5 2 0,0 1 15,0 1-15,0-2 0,1-2 0,-1 1 16,-1-1-16,3 0 0,3 2 16,-3-4-16,-3-1 0,2 4 15,1 2-15,-1 1 0,-1-1 16,-1 0-16,-2 0 0,-1 0 15,-3-1-15,2 0 0,2-1 16,-2 3-16,1 2 0,0 0 0,1-1 16,-2 0-16,-1 1 15,-2 3-15,1 3 0,-1-2 16,0-3-16,1 1 0,1-1 0,-3 3 16,-2 1-16,1-1 0,2-2 15,-2 2-15,-1 0 0,1 1 16,2 0-16,-2 2 0,-1 0 15,2-2-15,1-1 0,-4-1 16,-1-1-16,3-2 0,2 1 0,-3-2 16,-3-3-16,3 5 0,2 0 15,-4 2-15,-3 0 0,4 1 16,2 0-16,-1-1 0,-2 0 16,2 4-16,2 5 0,0-1 15,1-1-15,3-1 0,0-2 16,-2 0-16,-1-2 0,2 2 15,1 0-15,0-3 0,2 0 16,1-3-16,-1 0 0,-1 2 16,-2-1-16,1 0 0,3-4 0,0 3 15,-1 1-15,2 1 0,0 0 16,-2 1-16,1 0 16,3 0-16,3 1 0,-1-1 0,0-1 15,0 0-15,2-1 0,0 4 16,1 2-16,4-2 0,3-1 15,-3 0-15,-1 2 0,-1-2 16,1-1-16,-1 1 0,-1 1 16,3 2-16,2 0 0,1 3 15,0-1-15,8-1 0,5 0 0,-5 1 16,-5 2-16,3 2 0,0-1 16,2 0-16,0-1 0,0-1 15,-2 0-15,3 4 0,3 1 16,2 5-16,2 4 0,-5 3 15,-4 4-15,1-1 0,2 1 16,2 3-16,2 3 0,-4 11 0,-2 6 16,2 5-16,1 3 15,5 4-15,4 3 0,12-20 16,11-15-16,6-10 0</inkml:trace>
  <inkml:trace contextRef="#ctx0" brushRef="#br0" timeOffset="10250.6038">6394 8860 0,'0'0'16,"0"0"-16,0 0 0,0 0 15,0 0-15,0 0 0,0 0 16,0 0-16,0 0 0,0 0 0,0 0 15,0 0-15,0 0 0,0 0 16,0 0-16,23 0 0,-23 0 0,0 0 16,30 5-16,-30-5 15,23 2-15,-23-2 0,34 4 16,-15 0-16,0 0 0,2-1 16,3 1-16,2-2 0,-1-2 0,11 2 15,4 2-15,0-1 0,-2-2 16,14-1-16,3 0 15,-1-1-15,-3-2 0,15 3 0,3 2 16,-5-1-16,-5 1 0,11 2 16,3 3-16,-6 0 0,-4-2 15,12 5-15,-2 2 0,-7-2 16,-5-3-16,32 5 0,-2-2 16,-11-4-16,-6-1 0,5-4 15,0-2-15,-7-5 0,-5-3 0,2 3 16,3 2-16,-8 6 0,-8 4 15,6 3-15,2 1 0,-7-5 16,-4-1-16,3 1 16,4 1-16,-4-3 0,-3 0 0,0-4 15,0-2-15,-7 3 0,-4 1 16,-3 5-16,-3 1 0,-6 0 0,-5-2 16,-5-3-16,-4-3 15,-6-2-15,-3-3 0,-5 3 16,-3 1-16,-1 3 0,1 2 0,-7 0 15,-5-1-15,-3-1 0,-1-2 16,-5 1-16,-6 0 0,-3 1 16,-3-1-16,-8 1 0,-5-1 15,0 0-15,3 1 0,-16 0 16,-3 1-16,2-2 0,2-2 16,-14 2-16,-2 1 0,7 0 15,5-1-15,-13-2 0,-1 1 16,-15 0-16,12 0 0,-3-1 0,0 1 15,7-1-15,6 1 0,-11 1 16,-3 3-16,7-8 0,3-1 16,0 5-16,1 6 0,5-2 15,5 1-15,-6-9 0,-5-5 16,9 4-16,7 3 0,-5 1 16,-2 1-16,10-2 0,7 1 15,-1-1-15,-1-1 0,2 1 0,1 1 16,1 3-16,1 0 0,5 2 15,0-3-15,4 1 0,1-1 16,7-1-16,4-1 0,2 1 16,2 0-16,3 1 0,5-1 0,6 0 15,2-1-15,4 2 16,0 0-16,0 0 0,5 0 16,0 0-16,1-1 0,3 1 15,3 1-15,2 1 0,-2-1 0,5 0 16,1 0-16,1 0 0,2 1 15,6-4-15,5 1 0,0 0 16,2 1-16,13-1 0,5-2 16,0 0-16,-1-2 0,7 0 15,8-1-15,7-1 0,-5 0 0,16 0 16,3 1-16,-5 3 16,-4 1-16,39 0 0,-8 1 15,-14 2-15,-10 1 0,4 4 0,5 3 16,-8-2-16,-6 0 0,4-1 15,2 1-15,-6-3 0,-4 0 0,5 3 16,4 1-16,-9-2 16,-7-3-16,5 5 0,3 2 15,-7 0-15,-7-2 0,0-2 16,0 2-16,-4-3 0,-6-1 16,-4-1-16,-1 1 0,-11-1 15,-4 2-15,-8-1 0,-7 1 16,-7-4-16,-5 0 0,-6-1 0,0 0 15,-6-5-15,1 1 0,-5-1 16,-4-2-16,-5-2 0,-4 0 16,-7-1-16,-9-1 0,-1-1 15,-3 1-15,-7-1 0,-6-1 16,3 3-16,2 1 0,-13-3 16,-4 0-16,4-1 0,1-1 0,-33-5 15,6 4-15,9 2 16,7 2-16,-9 2 0,-6 1 15,10-2-15,8-1 0,-12 7 0,-10 3 16,9 3-16,7 1 0,-8 0 16,-3 0-16,10 0 0,7 2 15,-3 1-15,-1 3 0,8-1 16,5 0-16,-4-1 0,-2-1 16,1 1-16,2 3 0,-5 4 15,-3 4-15,8 0 0,5 1 0,0-2 16,0 0-16,7 1 0,2 0 15,5-2-15,4 0 0,6 1 16,8 2-16,4-2 0,1-2 16,7-5-16,4-6 0,0-1 15,1-2-15,2 2 0,-1 1 0,10-4 16,4 0-16,-1 2 16,0 2-16,-3 1 0,1-1 15,1 0-15,-1 1 0,4 0 16,1 0-16,2-2 0,1-3 0,2 3 15,4-1-15,3-1 0,1-1 16,6-1-16,6-3 16,1-2-16,0-1 0,10-1 0,7-3 15,11-2-15,-2-1 0,8-3 16,7 0-16,9-2 0,-7 1 0,16-1 16,2 4-16,-7 1 15,-6 3-15,37-1 0,-9 5 16,-18 1-16,-13 1 0,0 4 0,-1 2 15,-12 2-15,-8 3 0,1-4 16,0-1-16,-8-1 0,-2 0 16,-7 0-16,-3 0 0,-9-1 15,-6 0-15,2-1 0,0 1 16,-7 2-16,-2 1 0,-10-1 16,-2 0-16,-3-1 0,0 0 0,0 0 15,-3 0-15,3 0 16,-2 0-16,-1-1 0,-3 1 0,0-1 15,-2-2-15,-4 1 0,-4-1 16,-3 2-16,-1 2 0,-6-2 16,-3-4-16,-3 1 0,-1 1 15,-6-1-15,-4 0 0,-3 0 16,5 1-16,-7-1 0,1-2 16,1 2-16,4-1 0,-8-1 15,2 0-15,3-1 0,5 3 0,-4 0 16,-3 3-16,4 0 0,3 0 15,-4-1-15,-4-1 0,5 1 16,2 2-16,-2-2 0,-1 0 16,-1-1-16,3 1 0,-6-2 15,0-2-15,10 6 0,1 3 16,-7-5-16,1-2 0,2 4 16,4 3-16,-3-3 0,1 0 15,2-2-15,1 0 0,-5 0 0,-1 0 16,9 0-16,1 1 0,-7-1 15,-4 0-15,9-3 0,1 0 16,-4 1-16,-5 1 0,7 2 16,4 2-16,-5 0 0,-1-2 15,-1 0-15,4-1 0,-4 1 16,-4 1-16,4 0 0,0 0 0,-5 0 16,-4-1-16,4 2 15,4 1-15,-10 2 0,2 2 16,6-5-16,2-1 0,-9 5 0,-2 4 15,5 0-15,3-1 0,-3 0 16,-2-3-16,3 2 0,3 0 16,-2 1-16,0 0 0,5 2 15,2 0-15,-4-2 0,-4 2 16,4-2-16,4 1 0,-4 0 16,1 2-16,1-5 0,4-3 0,-8 3 15,-2 2-15,3 1 0,5 1 16,-3-4-16,1-4 15,2 0-15,3-3 0,0 0 0,-4-1 16,8 0-16,0 0 0,2 1 16,-2 0-16,1-4 0,-1-2 15,4 3-15,-1 4 0,1-3 16,1-2-16,-3 0 0,-4-1 16,3 3-16,-1 2 0,1 0 15,2-1-15,4 0 0,0-2 0,-4 2 16,1 1-16,3-2 0,0 2 15,-2 0-15,-3-3 0,1 1 16,2-1-16,0-1 0,1 1 16,0 2-16,1 1 0,-3-3 15,-1 0-15,3 1 0,2 0 0,2 0 16,1-1-16,3 1 16,1-1-16,-1 1 0,-2 1 15,2-2-15,-1 0 0,1 0 16,-1 0-16,3 1 0,0-1 0,2-1 15,1 1-15,2-1 0,3 2 16,-2 1-16,4 2 0,-3-2 16,3 1-16,1 1 0,1 1 15,1-1-15,0 0 0,3 0 16,3 3-16,0-1 0,2-1 0,3 1 16,3 1-16,2 1 15,-1 0-15,9 1 0,5 1 16,-3-1-16,2 0 0,1 1 0,3 0 15,2-1-15,-2 0 0,14 0 16,5 0-16,-6 0 0,-2 0 16,14 2-16,5-1 0,-4 0 15,0-1-15,15 1 0,5-1 16,-5-1-16,-6 3 0,18-5 16,4-1-16,-6-2 0,-6 0 0,47 0 15,0 1-15,-18-4 16,-11-2-16,6 1 0,4 1 15,-7 0-15,-4 0 0,7 0 0,3 1 16,-8-4-16,-5-3 0,4 6 16,4 2-16,-6 2 0,-6 0 15,10-3-15,5-2 0,-5 2 16,-5-2-16,12 2 0,5 0 16,-15-1-16,-9 2 0,6 0 15,-1 1-15,-5 1 0,-6 1 0,-1 2 16,-2 1-16,-10-2 0,-9 2 15,-2-1-15,0 1 0,-7-2 16,-9 1-16,-1 1 0,-2-1 16,-7-1-16,-7-2 0,-4 0 15,-4 0-15,-5 0 0,-3 0 0,-4 2 16,-2-2-16,-2-2 16,-1-1-16,0-3 0,-2-1 15,1 2-15,0 0 0,-2-3 16,-4 0-16,-1-3 0,-2-1 0,-7 0 15,-7-2-15,-1 0 0,2 0 16,-10 1-16,-5 0 0,0-2 16,-2 0-16,-15-1 0,-5 2 15,3 0-15,0 0 0,-18 1 16,-6 3-16,6 1 0,2 3 0,-47-1 16,4 1-16,15 0 15,9 3-15,-7 2 0,-5 2 16,8 2-16,6 1 0,-10 2 0,-6 1 15,7 1-15,7 1 0,-11 1 16,-3 3-16,7-2 0,7 0 16,-5 1-16,-4-1 0,12-2 15,5 0-15,-7-6 0,-3-2 16,7-2-16,7 0 0,-5-1 16,-4 0-16,9 1 0,6 2 15,-1-6-15,-4-5 0,13 3 0,8 4 16,-4 2-16,0 1 15,3-1-15,7-2 0,1 2 0,5 0 16,2 4-16,6 3 0,2 1 16,0 0-16,6-2 0,4 2 15,3-1-15,4 1 0,7 1 16,5 2-16,2-2 0,4-1 16,4 4-16,1 0 0,1 0 15,-1-1-15,1-3 0,-1 1 0,5 3 16,3 1-16,0-1 0,0 0 15,8-1-15,5 0 0,-2-2 16,1 0-16,5 3 0,7 1 16,0-2-16,2-1 0,5-4 15,8-2-15,-1 2 0,-2 1 16,17 3-16,4 1 0,-2-1 16,-4-1-16,17 1 0,5-1 15,-4 0-15,-4 1 0,45 2 16,-5-1-16,-13-5 0,-13 0 0,8-4 15,4-1-15,-5-4 0,-4-3 16,11-1-16,6 1 0,-8-4 16,-8-1-16,10 3 0,7 2 15,-7 2-15,-5 1 0,12 1 16,8 0-16,-4 2 0,-2 1 0,11-3 16,8-1-16,-9 0 15,-5-1-15,9 1 0,4 1 16,-10-2-16,-8-2 0,9 3 0,6 0 15,-14-1-15,-9 0 0,18 3 16,14 3-16,-11 1 0,-5 4 16,13 2-16,8 4 0,-10 1 15,-8 1-15,-37-4 0,-27-5 16,-18 0-16</inkml:trace>
  <inkml:trace contextRef="#ctx0" brushRef="#br0" timeOffset="11184.0597">25577 9826 0,'0'0'0,"24"-1"15,4 0-15,4-1 0,4 4 0,19-2 16,21 1-16,-1-1 0,-1 1 15,19 1-15,15 2 0,-10-1 16,-5 0-16,37 0 0,-12 0 16,-17 0-16,-10 0 0,-3 1 15,-2 0-15,-8-3 0,-5-4 16,3 2-16,2 1 0,-11 2 16,-7 1-16,3 2 0,2-2 15,-9 0-15,-6-2 0,-5 4 0,-2 0 16,-13-1-16,-11-2 0,-4 0 15</inkml:trace>
  <inkml:trace contextRef="#ctx0" brushRef="#br0" timeOffset="16151.8808">9698 8298 0,'0'0'0,"-13"-4"0,-2-1 0,1 1 15,0 0-15,-10-6 0,-6-3 16,0 1-16,1-1 0,-10-2 16,-2 0-16,1 0 0,3-1 0,-12 1 15,0 1-15,-2 3 0,0 1 16,-1 2-16,-4 2 0,-5 0 15,2 0-15,-1 2 0,-2 1 16,5 2-16,4 1 0,-11-2 16,0 1-16,6 1 0,7 1 0,-3-2 15,-2 0-15,4 0 16,0-1-16,-24 2 0,6 2 16,24-1-16,-2 0 0,-15 3 0,4 2 15,5 2-15,4 2 0,-2-2 16,-4 0-16,7-1 0,2 0 15,-1 1-15,-2 1 16,3-5-16,1-3 0,0 8 16,1 3-16,1 0 0,2-1 0,3-2 15,-2-1-15,6 5 0,0 4 16,-2-3-16,-4-2 0,19-2 16,-1 1-16,-6 4 0,-7 3 15,4-2-15,1-3 0,1 4 16,2 2-16,-1 2 0,0 2 0,1 0 15,-2 2-15,1-6 0,3-3 16,0 5-16,4 2 0,4-2 16,0 0-16,0 0 0,-1 0 15,7-3-15,4-2 0,-2 2 16,-3 0-16,4 0 0,0-1 0,1 1 16,-2 3-16,7-4 15,2 2-15,0 1 0,-1 0 16,2 1-16,2-3 0,1 4 0,1 2 15,4-1-15,-1-4 0,3 2 16,2 1-16,0-3 0,1-1 0,4-1 16,2-1-16,5 1 15,2 0-15,3-1 0,2-1 16,-3-3-16,1-4 0,5 5 16,4 1-16,-10-3 0,-6-1 0,-4-4 15</inkml:trace>
  <inkml:trace contextRef="#ctx0" brushRef="#br0" timeOffset="33435.1682">8379 9083 0,'0'0'0,"0"0"15,0 0-15,0 0 0,0 0 0,0 0 16,0 0-16,-1 25 16,1-25-16,5 21 0,-5-21 15,8 31-15,-4-13 0,2 1 0,0 3 16,3 1-16,-2 1 0,5 9 15,2 3-15,1-3 0,0-1 16,6 10-16,0-3 0,0-2 16,0-5-16,3 0 0,1-2 15,1 0-15,-2-4 0,7 5 16,2-2-16,-2-1 0,-1-4 0,2-1 16,2 0-16,0-3 15,-2-1-15,3-2 0,3 0 0,-1-1 16,-3 1-16,10 0 0,4-3 15,-2-6-15,0-3 0,2-9 16,-1-5-16,1-2 0,-1-2 16,10-12-16,7-10 0,7-5 15,-4-1-15,16-17 0,3-8 16,22-20-16,-8 4 0,8-7 16,7-5-16,-9 9 0,-8 7 0,15-13 15,11-7-15,-10 12 0,-4 9 16,11-6-16,8-5 0,-10 8 15,-5 6-15,7-6 0,7-2 16,-10 11-16,-7 7 0,8-1 16,6-1-16,-12 6 0,-6 6 15,6-5-15,3-1 0,-11 9 16,-8 5-16,2 3 0,2 0 16,-14 7-16,-9 3 0,-2-1 0,-1-2 15,-13 6-15,-9 2 0,1 1 16,0 0-16,-13 7 0,-11 8 15,-2 0-15,-4 0 0,-4-3 16,-2 0-16,-5 2 0,-3 5 16,-2-2-16,-2 1 0,-2 1 15,-2 1-15,-2 2 0,0 0 16,0 2-16,0 3 0,0 0 16,0 0-16,-2 1 0,2-1 15,-2 7-15,1 1 0,-6 3 0,-5 3 16,4-7-16,1 0 0,2-2 15</inkml:trace>
  <inkml:trace contextRef="#ctx0" brushRef="#br0" timeOffset="38801.7192">14580 12555 0,'0'0'0,"0"0"0,0 0 0,0 0 16,-26-4-16,26 4 15,-24-5-15,11-1 16,-1 1-16,1 1 0,0 2 0,0-2 16,-1 1-16,1 0 0,-1 0 15,1 1-15,0 0 16,0 1-16,-2 1 0,2 0 16,1 0-16,1 1 0,1-1 0,1 1 15,0 0 1,2-1-16,-1 1 0,1 0 0,2 1 0,1-1 15,-1-2-15,2 2 0,1 1 16,-1-1-16,3-1 0,-1 2 16,1-2-16,3 5 0,-1-3 15,1 0-15,1 0 0,2 1 16,-1 1-16,4 0 0,2-1 16,1 1-16,1 0 0,0-2 15,1 1-15,0-1 0,2-2 0,3 2 16,3 1-16,0 0 0,1-1 15,8 0-15,2-1 0,-1 0 16,0-1-16,1 1 0,1 1 16,8-1-16,-1 0 0,1-1 15,1 2-15,-2-1 0,1-1 16,2 1-16,2 0 0,5 1 16,-1 0-16,0-2 0,0-1 15,-1 3-15,-1 2 0,9 1 16,-2 0-16,-2 0 0,-1 0 0,-1 0 15,2-1-15,-2-2 0,-1-1 16,8 0-16,0 1 16,-5 0-16,-3 0 0,3-1 0,2 1 15,-2-1-15,0-1 0,-2 1 16,-2 1-16,0-1 0,-1 1 16,-3-1-16,-1 0 0,-2-1 15,-2-2-15,-1 3 0,0 0 16,-2 0-16,-3-1 0,-2 1 15,-1-1-15,-5 0 0,-3 0 0,-2 0 16,-2 1-16,-2-1 0,-1-1 16,-3 0-16,-1 0 0,-2 1 15,0 1-15,-2-1 0,-1 0 16,-3 1-16,0 0 0,-1-1 16,-3 0-16,4-1 0,-1 1 0,3 1 15,3 1-15,-2-1 16,-1 0-16,-1-1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67575 11650 333,'49'20'167,"16"14"-1,16 14 1,15 16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20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33259 18439 614,'-14'-1'17,"3"-2"10,3-2 10,2-1 8,4-2 2,4 0-7,4 1-8,4-1-6,3 0-4,3 2-3,3 1-3,3 0-2,3 3-2,1 2-3,3 4-2,1 2-2,1 2-1,-2 0-1,0 0-1,-1-1-1,2 1-1,7 0-5,5 0-4,6-1-4,4 0-5,3-2-6,3-2-7,4-2-6,-1 0-4,-1 2 0,-2 2-1,-2 2-1,-7-1 3,-10-1 7,-11-2 7,-11-2 7,-6 0 4,1 2-1,0 2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79381 51347,'-31'0,"31"-8,0 0,8 8,0 0,39-15,0-1,15 16,1 0,-16 0,0 0,-31 16,0-1,-16 1,0 0,-8-16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21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38220 16565 553,'-11'7'10,"8"-4"20,9-3 21,10-2 19,4-2 4,1 0-13,1 0-13,1 1-14,1-1-9,2 2-6,3 0-5,1 2-6,2 1-5,-1 2-8,0 2-7,0 1-7,1 1-5,-1 0-5,0-2-4,1 0-4,-2-2-4,-2 1-3,-1 0-3,-3 0-4,-3 0 4,-5 0 9,-5-1 9,-4 1 8,-3 0 6,0 0-1,0 0 1,0 0 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22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40496 15515 447,'-1'-14'50,"-2"3"-3,-2 2-3,-2 4-4,-1 3-4,-2 2-6,0 3-5,-1 4-5,-2 3-4,-2 3-2,-1 5 0,-3 4-3,0 2 0,-1 4 0,0 3 1,1 3 0,1 1 0,2 0-1,4 0 0,3 1 0,2-3-2,0-2 0,2-3-2,1-3-1,2-3-2,5-5-4,6-3-2,4-4-3,4-4-2,1-2-1,3-4 1,1-2-1,3-5-2,1-6-3,3-6-4,1-5-2,0-4-2,-1-1 1,-3-1 0,-1 0 1,-2-2 0,1-1-2,-1-1-1,1 0-1,-2 0 1,-3 3 3,-3 3 2,-3 3 2,-2 3 4,0 3 3,-2 3 4,0 3 4,-3 3 11,-1 6 17,-2 4 18,-2 6 18,-1 2 2,0 1-12,0 2-12,0 0-12,-2 5-8,-6 9-4,-4 9-3,-5 8-4,-3 5-3,1 0-2,-1 0-2,1 0-1,0-3-1,2-8 0,3-6 0,1-7 1,2-4-4,2-3-6,2-1-6,3-2-7,1-8-8,6-14-10,2-14-11,5-13-9,4-8-3,4-2 8,3-2 6,5-1 8,-1 1 6,-3 7 7,-5 7 5,-3 8 7,-3 4 5,-1 2 7,0 4 5,-2 3 6,0 6 11,0 7 15,0 7 17,0 9 15,-2 4 1,-1 1-11,-2 1-12,-2 1-12,0 1-8,0 1-5,2 1-4,0 1-4,1 0-2,0 1-3,0-1-1,0 0-1,0 0-3,1-3-1,2-1-1,0-3-3,2-3-1,4-6-3,2-6-1,3-6-2,1-9 0,-1-12 0,-1-11 0,0-12 0,-2-5 0,1 0 1,0 2 1,-1 0 0,0 2 0,-1 2 2,0 2 2,-2 2 1,-1 3 0,-2 4-1,-3 3 0,-1 5-2,-3 3-6,-6 5-14,-4 3-13,-5 4-13,-2 4-6,2 2 3,3 4 3,1 3 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28866 33559 529,'-12'-7'37,"8"2"5,8 2 6,8 2 5,4 1-1,3-2-6,1 0-8,3-2-7,4 1-5,6 1-4,8 0-4,7 2-4,3-2-2,2 0-1,0-3-2,1-2-1,2-1-5,4 1-6,2-1-8,3 0-8,0 1-5,-4 0-1,-5 2-3,-3 1-3,-5 0-1,-4 2-1,-5 0-3,-5 2 0,-4 2-1,0 4 2,-1 3 1,-1 5 1,-3 0 2,-5-1 2,-5-2 3,-4-2 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4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33546 31043 487,'-14'-8'0,"3"2"0,3 1 0,3 1 0,2 1 10,2 3 21,2 4 19,2 2 20,0 3 5,1 4-13,0 2-11,0 3-12,-1 3-8,-1 3-5,0 3-5,-2 3-5,0 2-3,-2 2-4,0 2-3,-1 3-3,-1 0-7,0 0-9,0 0-8,1 0-9,-1-2-7,2-4-5,0-4-6,2-3-4,0-5 1,2-3 8,0-4 7,2-4 9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4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33550 31959 594,'1'-16'11,"4"3"19,2-1 21,3 2 21,3 1 3,2 1-15,1 1-13,3 1-15,0 1-13,1 2-11,-1 2-10,1 2-12,-1 1-6,-3 0-1,-1 0-2,-2 0-2,-2 0-4,-1 0-9,-1 0-8,0 0-8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4"/>
    </inkml:context>
    <inkml:brush xml:id="br0">
      <inkml:brushProperty name="width" value="0.05453" units="cm"/>
      <inkml:brushProperty name="height" value="0.05453" units="cm"/>
      <inkml:brushProperty name="color" value="#F2395B"/>
    </inkml:brush>
  </inkml:definitions>
  <inkml:trace contextRef="#ctx0" brushRef="#br0">34397 30329 403,'0'-22'6,"0"3"5,0 3 6,0 3 4,0 5 10,0 10 13,0 8 12,0 9 14,-1 6 1,0 3-11,-2 3-11,0 2-10,-1 3-8,0 3-6,0 1-6,0 2-6,0 3-3,1 4-1,-1 4-1,0 4-2,0 3-6,2 5-14,0 3-13,2 5-13,0-2-9,0-5-4,0-7-5,0-5-4,0-8 2,0-12 10,0-10 9,0-10 9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4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34650 31978 564,'15'-21'9,"-1"3"15,-1 4 17,0 5 16,-2 2 5,1 2-8,0 2-8,0 2-7,-1 3-7,-1 4-6,-1 3-6,0 5-6,-3 4-6,-3 5-4,-2 5-7,-4 5-4,-1 0-3,1-2-1,-1-3 0,0-3 0,0-3 0,2-3 0,0-3 0,2-3 1,3-4 1,6-6 1,5-6 1,7-6 2,3-5-3,1-3-9,1-5-8,0-3-8,0-1-5,-5 5 0,-3 3 0,-4 5-1,-3 1 1,-1 1 4,-1-1 3,0 0 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36666 29970 493,'0'-11'31,"0"8"10,0 9 10,0 10 11,0 6 0,0 8-9,0 7-9,0 7-11,0 5-5,0 4-3,0 3-4,0 5-2,-1 3-4,-1 3-4,0 3-4,-1 3-3,-1 5-9,2 6-10,0 8-12,2 6-11,1 0-5,2-8-1,2-8 1,2-7 0,0-11 3,-1-13 7,-1-12 5,0-13 7,-2-7 0,0-3-7,-2-1-5,0-2-6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5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36186 30030 572,'-2'-27'22,"0"9"15,-3 8 15,-2 10 13,-2 8 3,-3 9-12,-4 9-10,-2 9-12,-1 5-9,-1 2-9,1 2-10,-1 1-8,2 0-9,1-6-10,2-4-10,3-5-9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45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36450 29900 496,'16'15'97,"-1"-1"-11,1-1-11,-1-1-11,1 1-10,-1 0-8,1 1-9,0 1-8,-2 1-14,-1 3-15,-3 1-16,-1 3-16,-2-2-16,0-2-14,-2-3-15,0-2-14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4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79381 52231,'-31'0,"47"-8,-1 0,56 1,-1-1,1 8,-1 0,-38 8,-1-1,-7 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50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41450 34750 394,'30'7'138,"-1"-1"-28,-3 0-29,-1-2-29,-2 0-16,-2 0-4,0 0-5,0 0-3,-2 1-5,-1 2-2,-1 1-4,-1 3-3,-1 3-2,-1 2-1,0 3-2,-2 3-1,-2 3-2,-2 5-2,-4 3-2,-2 4-3,-6 4-2,-4 4-2,-7 4-2,-5 4-2,-5 0-1,0-1 0,-1-2 1,0-2 0,-1-3 0,1-6 2,1-4 0,1-5 2,2-4 3,3-5 6,3-3 5,2-5 6,10-6 6,16-12 3,16-10 6,15-11 4,13-10-2,9-10-8,11-10-9,9-9-7,8-7-12,7-3-12,7-3-13,8-2-13,-10 6-12,-22 16-12,-25 18-11,-22 16-11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54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63681 16053 591,'7'-21'7,"0"8"13,-2 7 12,0 6 14,-3 8 3,-2 8-8,-4 7-8,-2 9-8,-3 3-5,-2 2 0,-2 0-2,-1 2-1,-2 0-4,1 1-7,-1-1-7,0 0-7,0-2-4,-1-4 0,-1-4 0,-1-3 0,1-5-2,5-3-2,3-4-2,4-4-2,4-7-5,4-9-6,4-8-8,4-9-7,2-6-1,3-2 7,2-4 6,1-3 6,1 0 5,-3 2 6,-1 2 4,-2 2 6,-2 3 5,-3 7 5,-1 5 6,-2 6 5,-1 4 2,0 1-1,0 0-2,0 2-1,0 0 4,2 2 9,0 0 9,1 2 10,0 2 3,0 4-5,-2 4-4,0 3-4,-1 5-4,1 3-3,2 5-3,0 3-4,0 2-2,0-1-4,-2-2-2,0 1-3,-2-3-2,-1-2-1,0-1-2,-2-3 0,3-6-3,6-12-2,6-12-3,5-11-4,3-9 0,-1-3 3,-1-4 1,-1-4 3,0-4 0,1-4-1,1-4-1,1-3-1,-1 1-1,-5 10-1,-3 8 0,-4 9-1,-5 7-6,-2 5-14,-6 5-12,-2 5-13,-3 3-4,2 3 1,1 4 4,0 2 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55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65135 15829 465,'14'-9'30,"-3"-2"-5,-3-2-4,-2-1-5,-1-2-3,0-2-2,1 0-1,2 0-2,-2-1-2,-1 2 0,-2 2-2,-2 3 0,-2 1-2,-2 2 0,-2 2-1,-1 3-1,-3 1 0,0 2 2,-2 2 0,0 2 2,-1 2 0,-1 5 1,-1 4 0,-1 4 0,-2 2 2,0 2 1,-1 3 2,-1 1 2,0 1 1,3-1-1,1-1-2,2-1 0,2 0 0,-1 1-1,0 1 0,0 1 1,2-2-2,3-3-2,2-5-1,4-3-2,4-5-6,7-6-8,8-6-8,6-6-9,2-5-4,0-3-2,0-5 0,-2-3 0,-2-1 1,-3 3 5,-3 3 4,-3 3 4,-2 2 5,-2 4 4,-3 3 5,-1 3 5,-2 3 4,-4 4 5,-2 3 4,-3 5 4,-2 3 5,0 2 5,0 1 4,0 3 5,1 0 1,2-1-4,3-1-4,1-1-3,3-1-7,5-2-11,6-3-9,4-1-11,3-4-6,3-6-2,1-6-3,3-5-1,1-6-2,1-2 1,0-3 0,2-2 0,0-4 1,-1 1 2,-1-2 0,-1-1 2,-2-1 1,-1-1 4,-3 0 3,-1-2 4,-3 2 3,-1 4 4,-2 3 5,-3 5 5,-2 3 5,-2 2 8,-4 4 8,-2 3 7,-4 4 6,-4 8 3,-4 6 5,-3 7 3,-3 5-2,0 1-9,1 3-9,-1 1-9,1 2-6,2 1-1,3 1-2,1 1-2,1-1-2,0-2-1,0-2-1,1-1-1,0-3-3,2-1-1,2-2-3,2-3-1,4-2-7,6-2-11,5-4-10,7-2-10,2-6-4,-1-6 1,-1-8 3,-1-6 1,0-5 2,1-4 4,1-5 4,1-3 2,-1-2 5,-1 2 5,-2 0 4,-2 2 6,-3 2 3,-1 5 1,-3 5 2,0 5 1,-4 7 11,-3 10 19,-2 10 19,-4 10 19,-2 6 3,-2 6-15,-1 5-16,-3 5-13,-1 0-10,1-4-3,-1-4-3,0-4-2,0-2-4,1-1-3,-1-1-4,0-1-3,1-2-6,0-1-8,2-3-8,1-1-9,3-9-8,6-14-9,6-15-8,6-14-10,2-9 2,-1 1 10,-1 0 9,-1 0 11,-1 2 9,0 4 9,-2 4 8,0 4 9,-2 3 2,-1 5-1,-1 3-3,0 4-2,0 4 11,2 3 26,1 2 26,3 4 26,0 3 5,0 6-14,-2 4-15,0 5-15,-2 4-9,1 3-6,0 3-5,0 3-6,-1 1-4,-1 2-1,0 1-3,-2 1-1,0-2-2,-2-2 0,0-3-2,-2-3 0,5-11-4,8-20-9,9-20-7,9-19-9,5-14-6,2-9-5,2-9-7,2-8-5,-2 2 0,-5 13 4,-7 15 5,-5 13 6,-6 9-1,-3 5-3,-4 5-3,-4 5-4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0:59"/>
    </inkml:context>
    <inkml:brush xml:id="br0">
      <inkml:brushProperty name="width" value="0.02211" units="cm"/>
      <inkml:brushProperty name="height" value="0.02211" units="cm"/>
      <inkml:brushProperty name="color" value="#00BFF3"/>
    </inkml:brush>
  </inkml:definitions>
  <inkml:trace contextRef="#ctx0" brushRef="#br0">90254 2896 995,'-12'-144'4,"5"43"-4,6 42-6,6 42-6,3 21-5,1 2-7,2 0-6,0 1-7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0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83650 21716 578,'0'-12'43,"0"8"6,0 8 5,0 8 6,0 4-4,0 3-9,0 1-10,0 3-10,0 2-9,2 3-4,0 3-5,2 2-6,-1 2-3,-1-3 2,0-2-1,-2-1 0,0-3-1,0 0-7,0-1-4,0-1-6,0 1-2,0 1 2,0 3 1,0 1 2,0 1 2,0 1 2,0-1 3,0 0 3,0 0 0,0-1-5,0-1-3,0-1-4,1-3-2,0-1 2,2-4 1,0-3 1,0-1-5,0-1-10,-2 1-11,0 0-10,-2-2 0,0-3 10,-2-3 9,0-2 11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04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83250 23623 548,'1'16'138,"2"2"-30,2 0-30,2 1-31,0 1-17,1 1-8,0 1-7,0 1-7,-1-1-4,-1-2-3,0-1-1,-2-2-3,0-2-1,0-1-2,0-1-2,0-1-1,2-5 0,5-12 1,5-10 1,6-11 1,1-6-1,-2-2-4,0-2-3,0-2-5,-2-1-4,1 0-5,-1 0-7,1 0-5,-3 3-5,-3 7-1,-4 7-3,-4 7-2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0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73500 22278 675,'15'-21'99,"-1"5"-22,-1 5-25,0 4-23,-1 4-14,1 0-4,1 2-3,2 1-4,-1 0-1,1 0 2,0 0 1,-1 0 2,1 0-2,1 0-4,2 0-6,0 0-4,1 0-7,1 0-8,1 0-9,1 0-8,-2 0-3,-3 0 5,-5 0 3,-3 0 5,-2-2 2,0-1-2,0-1-2,0-3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1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87600 29981 620,'16'-2'69,"-1"0"-12,1-3-13,0-2-13,0 1-6,3 1-2,1 2 0,3 2-2,0 1-1,1 0-2,-1 0-1,1 0-1,0 0-5,1 2-6,1 0-9,1 2-6,0-1-10,0-1-11,1 0-11,-1-2-11,-2-1-4,-5-2 1,-5-2 3,-4-1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5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82992 38500 546,'-3'6'21,"8"-1"20,9-2 20,9-2 20,6-1 1,1 0-17,2 0-18,2 0-18,1 0-12,-1 0-8,-2 0-8,0 0-9,-1 0-10,-1 0-11,-2 0-14,0 0-11,-3-1-7,-5 0 0,-5-2-1,-4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84915 36530 999,'-7'-8'-50,"3"1"7,1-1 6,2 1 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2-09T12:46:45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82281 50744,'-31'0,"39"0,0 0,31 0,0 0,24 0,-1 0,-7 0,0 0,71-8,-1 0,16-8,0 1,24-1,-1 1,-15 7,0 0,-39 8,0 0,-32 23,0 1,-31-16,0-1,-31-7,0 0,-16-15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7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84900 36300 566,'6'17'64,"-1"1"-12,-2 3-10,-2 1-11,-1 2-7,0 1-1,0 1-2,0 1-1,0 1-2,0 2 0,0 3-2,0 1 0,0 5-1,0 6-1,0 7 1,0 8 0,0 2-2,0 1-4,0-1-3,0 1-4,0-3-5,0-3-7,0-4-5,0-4-7,0-5-8,0-6-8,0-6-10,0-5-9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7"/>
    </inkml:context>
    <inkml:brush xml:id="br0">
      <inkml:brushProperty name="width" value="0.02872" units="cm"/>
      <inkml:brushProperty name="height" value="0.02872" units="cm"/>
      <inkml:brushProperty name="color" value="#00BFF3"/>
    </inkml:brush>
  </inkml:definitions>
  <inkml:trace contextRef="#ctx0" brushRef="#br0">84538 36316 766,'-2'-12'28,"-2"8"3,-4 8 3,-2 8 3,-2 5-1,-1 7-9,-2 3-6,0 6-8,0 1-7,-1-1-6,1-3-5,-1-2-6,1-3-6,2-5-8,3-5-6,1-4-8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17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85000 36250 625,'15'2'80,"-1"4"-14,-1 4-13,0 3-14,-1 3-8,1 1-3,1 2-2,1 0-2,0-1-7,-2 1-7,-3-2-10,-1-1-7,-2-1-9,0-1-6,-2-1-7,0 0-6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0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69250 39550 622,'30'6'133,"-4"-1"-33,-2-2-33,-3-2-32,-1-1-19,1 0-4,1 0-3,1 0-4,-1 0-4,-1 0-5,-3 0-3,-1 0-3,-2 0-7,-1 0-6,-1 0-8,0 0-7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1"/>
    </inkml:context>
    <inkml:brush xml:id="br0">
      <inkml:brushProperty name="width" value="0.02385" units="cm"/>
      <inkml:brushProperty name="height" value="0.02385" units="cm"/>
      <inkml:brushProperty name="color" value="#00BFF3"/>
    </inkml:brush>
  </inkml:definitions>
  <inkml:trace contextRef="#ctx0" brushRef="#br0">68300 30896 922,'3'-14'40,"6"3"-14,5 3-14,7 3-16,0 1-8,-2 2-1,-3 0-3,-2 2-1,-4 0-4,-1 2-6,-2 0-5,-2 2-6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1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68915 34100 567,'-6'8'84,"1"0"-16,2-1-16,2 1-17,1 1-10,0 2-2,0 2-2,0 1-3,0 3-3,0 1-1,0 3-2,0 1-2,0 4-1,2 3 1,0 4 0,2 5 0,-1 2-2,-1 2-2,0 2-4,-2 2-2,1-1-4,0-2-3,2-4-4,0-2-5,1-1-3,2 2-4,0 2-5,1 3-3,0-2-4,-1-4-4,-1-4-3,0-4-4,-2-3 1,0-5 4,-2-3 4,0-4 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2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68461 35905 580,'-13'2'22,"8"4"12,7 3 14,6 5 13,3 2 1,-1 1-11,0 1-11,-2 1-11,0 1-8,0 0-3,-1-1-4,1 1-5,0-2-2,0 1-4,0-2-3,-1-1-2,1-2-3,0-1-1,0-2-1,0-2 0,0-5 1,3-8 0,2-8 3,2-7 1,2-9-2,5-9-5,3-8-6,4-10-4,0 0-6,-3 7-5,-5 6-5,-3 8-6,-4 4-2,-1 3-3,-2 3-2,-2 3-1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6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75450 37800 639,'0'14'45,"0"-1"-8,0-2-9,0-2-8,0 1-3,2 5 1,0 5 3,2 5 2,-1 3 1,-1 1-2,0 1-2,-2 1-1,0 1-2,0 2-2,0 2-2,0 3-2,0-1-4,0-2-4,0-2-4,0-2-5,1-1-5,0-1-6,2-1-7,0-1-6,0-1-4,0 1-1,-2-1-2,0 0-2,-1-1-1,0-5 1,0-3 1,0-4 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27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74995 39650 631,'-13'1'29,"4"2"4,6 2 7,5 2 5,2 2-1,1 3-8,2 3-7,0 3-8,1 2-5,0-1-4,-1 1-3,1-1-3,-1 1-3,0 0 1,-2-1-2,0 1 1,-2-2-2,2 0-2,-2 0-1,1-2-1,0-1-2,0-1 1,0-1-1,0 0 0,0-3 2,2-1 4,0-2 4,1-2 5,1-3 2,2-4-2,0-4-1,1-4-1,2-5-2,0-5-4,1-6-2,1-7-3,1-1-5,-1 0-7,1 1-7,0 2-7,-2 1-8,-3 5-12,-3 3-11,-2 5-10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2-08T01:51:34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83765 21061 557,'0'-15'-8,"-2"4"17,0 3 15,-1 3 16,-1 3 8,2 5 2,0 6 1,2 4 2,0 4-5,0 1-8,0 3-9,0 1-10,0 3-5,0 1-6,0 2-3,0 3-5,0 0-2,0 2-1,0 1 0,0 1-2,0-1 0,2-2-1,0-2 1,2-1-1,-1-3 0,-1-1-1,0-3 0,-2-1-1,1-2-1,0 1-3,2-1-2,0 1-2,0 1-1,-1 3 1,0 3-1,-2 3 1,0-1 0,0-4-2,0-3-1,0-4-2,1-3 0,0-1-1,2-1 0,0-1-1,0-1-1,0 0-2,-2-2 0,0-1-2,-1 0-1,0 0 0,0 0-1,0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F1BCF-FA37-4F48-B38B-778A143FF1BC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9AB7-EA5B-4A1C-9ABC-54866A9077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12.png"/><Relationship Id="rId42" Type="http://schemas.openxmlformats.org/officeDocument/2006/relationships/customXml" Target="../ink/ink19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32.xml"/><Relationship Id="rId16" Type="http://schemas.openxmlformats.org/officeDocument/2006/relationships/customXml" Target="../ink/ink6.xml"/><Relationship Id="rId11" Type="http://schemas.openxmlformats.org/officeDocument/2006/relationships/image" Target="../media/image7.png"/><Relationship Id="rId32" Type="http://schemas.openxmlformats.org/officeDocument/2006/relationships/customXml" Target="../ink/ink14.xml"/><Relationship Id="rId37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41.png"/><Relationship Id="rId5" Type="http://schemas.openxmlformats.org/officeDocument/2006/relationships/customXml" Target="../ink/ink1.xml"/><Relationship Id="rId61" Type="http://schemas.openxmlformats.org/officeDocument/2006/relationships/image" Target="../media/image32.png"/><Relationship Id="rId82" Type="http://schemas.openxmlformats.org/officeDocument/2006/relationships/customXml" Target="../ink/ink39.xml"/><Relationship Id="rId19" Type="http://schemas.openxmlformats.org/officeDocument/2006/relationships/image" Target="../media/image11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5.png"/><Relationship Id="rId30" Type="http://schemas.openxmlformats.org/officeDocument/2006/relationships/customXml" Target="../ink/ink13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../media/image36.png"/><Relationship Id="rId77" Type="http://schemas.openxmlformats.org/officeDocument/2006/relationships/image" Target="../media/image40.png"/><Relationship Id="rId8" Type="http://schemas.openxmlformats.org/officeDocument/2006/relationships/image" Target="../media/image5.png"/><Relationship Id="rId51" Type="http://schemas.openxmlformats.org/officeDocument/2006/relationships/image" Target="../media/image27.png"/><Relationship Id="rId72" Type="http://schemas.openxmlformats.org/officeDocument/2006/relationships/customXml" Target="../ink/ink34.xml"/><Relationship Id="rId80" Type="http://schemas.openxmlformats.org/officeDocument/2006/relationships/customXml" Target="../ink/ink38.xml"/><Relationship Id="rId3" Type="http://schemas.openxmlformats.org/officeDocument/2006/relationships/image" Target="../media/image2.png"/><Relationship Id="rId12" Type="http://schemas.openxmlformats.org/officeDocument/2006/relationships/customXml" Target="../ink/ink4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8.xml"/><Relationship Id="rId41" Type="http://schemas.openxmlformats.org/officeDocument/2006/relationships/image" Target="../media/image22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3.xml"/><Relationship Id="rId31" Type="http://schemas.openxmlformats.org/officeDocument/2006/relationships/image" Target="../media/image17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37.xml"/><Relationship Id="rId81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7.xml"/><Relationship Id="rId39" Type="http://schemas.openxmlformats.org/officeDocument/2006/relationships/image" Target="../media/image21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29.png"/><Relationship Id="rId76" Type="http://schemas.openxmlformats.org/officeDocument/2006/relationships/customXml" Target="../ink/ink36.xml"/><Relationship Id="rId7" Type="http://schemas.openxmlformats.org/officeDocument/2006/relationships/customXml" Target="../ink/ink2.xml"/><Relationship Id="rId71" Type="http://schemas.openxmlformats.org/officeDocument/2006/relationships/image" Target="../media/image37.png"/><Relationship Id="rId2" Type="http://schemas.openxmlformats.org/officeDocument/2006/relationships/image" Target="../media/image1.png"/><Relationship Id="rId29" Type="http://schemas.openxmlformats.org/officeDocument/2006/relationships/image" Target="../media/image16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24.png"/><Relationship Id="rId66" Type="http://schemas.openxmlformats.org/officeDocument/2006/relationships/customXml" Target="../ink/ink3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86.xml"/><Relationship Id="rId21" Type="http://schemas.openxmlformats.org/officeDocument/2006/relationships/customXml" Target="../ink/ink738.xml"/><Relationship Id="rId42" Type="http://schemas.openxmlformats.org/officeDocument/2006/relationships/image" Target="../media/image761.png"/><Relationship Id="rId63" Type="http://schemas.openxmlformats.org/officeDocument/2006/relationships/customXml" Target="../ink/ink759.xml"/><Relationship Id="rId84" Type="http://schemas.openxmlformats.org/officeDocument/2006/relationships/image" Target="../media/image782.png"/><Relationship Id="rId138" Type="http://schemas.openxmlformats.org/officeDocument/2006/relationships/image" Target="../media/image809.png"/><Relationship Id="rId159" Type="http://schemas.openxmlformats.org/officeDocument/2006/relationships/customXml" Target="../ink/ink807.xml"/><Relationship Id="rId170" Type="http://schemas.openxmlformats.org/officeDocument/2006/relationships/image" Target="../media/image825.png"/><Relationship Id="rId191" Type="http://schemas.openxmlformats.org/officeDocument/2006/relationships/customXml" Target="../ink/ink823.xml"/><Relationship Id="rId205" Type="http://schemas.openxmlformats.org/officeDocument/2006/relationships/customXml" Target="../ink/ink830.xml"/><Relationship Id="rId107" Type="http://schemas.openxmlformats.org/officeDocument/2006/relationships/customXml" Target="../ink/ink781.xml"/><Relationship Id="rId11" Type="http://schemas.openxmlformats.org/officeDocument/2006/relationships/customXml" Target="../ink/ink733.xml"/><Relationship Id="rId32" Type="http://schemas.openxmlformats.org/officeDocument/2006/relationships/image" Target="../media/image756.png"/><Relationship Id="rId53" Type="http://schemas.openxmlformats.org/officeDocument/2006/relationships/customXml" Target="../ink/ink754.xml"/><Relationship Id="rId74" Type="http://schemas.openxmlformats.org/officeDocument/2006/relationships/image" Target="../media/image777.png"/><Relationship Id="rId128" Type="http://schemas.openxmlformats.org/officeDocument/2006/relationships/image" Target="../media/image804.png"/><Relationship Id="rId149" Type="http://schemas.openxmlformats.org/officeDocument/2006/relationships/customXml" Target="../ink/ink802.xml"/><Relationship Id="rId5" Type="http://schemas.openxmlformats.org/officeDocument/2006/relationships/customXml" Target="../ink/ink730.xml"/><Relationship Id="rId95" Type="http://schemas.openxmlformats.org/officeDocument/2006/relationships/customXml" Target="../ink/ink775.xml"/><Relationship Id="rId160" Type="http://schemas.openxmlformats.org/officeDocument/2006/relationships/image" Target="../media/image820.png"/><Relationship Id="rId181" Type="http://schemas.openxmlformats.org/officeDocument/2006/relationships/customXml" Target="../ink/ink818.xml"/><Relationship Id="rId22" Type="http://schemas.openxmlformats.org/officeDocument/2006/relationships/image" Target="../media/image751.png"/><Relationship Id="rId43" Type="http://schemas.openxmlformats.org/officeDocument/2006/relationships/customXml" Target="../ink/ink749.xml"/><Relationship Id="rId64" Type="http://schemas.openxmlformats.org/officeDocument/2006/relationships/image" Target="../media/image772.png"/><Relationship Id="rId118" Type="http://schemas.openxmlformats.org/officeDocument/2006/relationships/image" Target="../media/image799.png"/><Relationship Id="rId139" Type="http://schemas.openxmlformats.org/officeDocument/2006/relationships/customXml" Target="../ink/ink797.xml"/><Relationship Id="rId85" Type="http://schemas.openxmlformats.org/officeDocument/2006/relationships/customXml" Target="../ink/ink770.xml"/><Relationship Id="rId150" Type="http://schemas.openxmlformats.org/officeDocument/2006/relationships/image" Target="../media/image815.png"/><Relationship Id="rId171" Type="http://schemas.openxmlformats.org/officeDocument/2006/relationships/customXml" Target="../ink/ink813.xml"/><Relationship Id="rId192" Type="http://schemas.openxmlformats.org/officeDocument/2006/relationships/image" Target="../media/image836.png"/><Relationship Id="rId206" Type="http://schemas.openxmlformats.org/officeDocument/2006/relationships/image" Target="../media/image843.png"/><Relationship Id="rId12" Type="http://schemas.openxmlformats.org/officeDocument/2006/relationships/image" Target="../media/image746.png"/><Relationship Id="rId33" Type="http://schemas.openxmlformats.org/officeDocument/2006/relationships/customXml" Target="../ink/ink744.xml"/><Relationship Id="rId108" Type="http://schemas.openxmlformats.org/officeDocument/2006/relationships/image" Target="../media/image794.png"/><Relationship Id="rId129" Type="http://schemas.openxmlformats.org/officeDocument/2006/relationships/customXml" Target="../ink/ink792.xml"/><Relationship Id="rId54" Type="http://schemas.openxmlformats.org/officeDocument/2006/relationships/image" Target="../media/image767.png"/><Relationship Id="rId75" Type="http://schemas.openxmlformats.org/officeDocument/2006/relationships/customXml" Target="../ink/ink765.xml"/><Relationship Id="rId96" Type="http://schemas.openxmlformats.org/officeDocument/2006/relationships/image" Target="../media/image788.png"/><Relationship Id="rId140" Type="http://schemas.openxmlformats.org/officeDocument/2006/relationships/image" Target="../media/image810.png"/><Relationship Id="rId161" Type="http://schemas.openxmlformats.org/officeDocument/2006/relationships/customXml" Target="../ink/ink808.xml"/><Relationship Id="rId182" Type="http://schemas.openxmlformats.org/officeDocument/2006/relationships/image" Target="../media/image831.png"/><Relationship Id="rId6" Type="http://schemas.openxmlformats.org/officeDocument/2006/relationships/image" Target="../media/image743.png"/><Relationship Id="rId23" Type="http://schemas.openxmlformats.org/officeDocument/2006/relationships/customXml" Target="../ink/ink739.xml"/><Relationship Id="rId119" Type="http://schemas.openxmlformats.org/officeDocument/2006/relationships/customXml" Target="../ink/ink787.xml"/><Relationship Id="rId44" Type="http://schemas.openxmlformats.org/officeDocument/2006/relationships/image" Target="../media/image762.png"/><Relationship Id="rId65" Type="http://schemas.openxmlformats.org/officeDocument/2006/relationships/customXml" Target="../ink/ink760.xml"/><Relationship Id="rId86" Type="http://schemas.openxmlformats.org/officeDocument/2006/relationships/image" Target="../media/image783.png"/><Relationship Id="rId130" Type="http://schemas.openxmlformats.org/officeDocument/2006/relationships/image" Target="../media/image805.png"/><Relationship Id="rId151" Type="http://schemas.openxmlformats.org/officeDocument/2006/relationships/customXml" Target="../ink/ink803.xml"/><Relationship Id="rId172" Type="http://schemas.openxmlformats.org/officeDocument/2006/relationships/image" Target="../media/image826.png"/><Relationship Id="rId193" Type="http://schemas.openxmlformats.org/officeDocument/2006/relationships/customXml" Target="../ink/ink824.xml"/><Relationship Id="rId207" Type="http://schemas.openxmlformats.org/officeDocument/2006/relationships/customXml" Target="../ink/ink831.xml"/><Relationship Id="rId13" Type="http://schemas.openxmlformats.org/officeDocument/2006/relationships/customXml" Target="../ink/ink734.xml"/><Relationship Id="rId109" Type="http://schemas.openxmlformats.org/officeDocument/2006/relationships/customXml" Target="../ink/ink782.xml"/><Relationship Id="rId34" Type="http://schemas.openxmlformats.org/officeDocument/2006/relationships/image" Target="../media/image757.png"/><Relationship Id="rId55" Type="http://schemas.openxmlformats.org/officeDocument/2006/relationships/customXml" Target="../ink/ink755.xml"/><Relationship Id="rId76" Type="http://schemas.openxmlformats.org/officeDocument/2006/relationships/image" Target="../media/image778.png"/><Relationship Id="rId97" Type="http://schemas.openxmlformats.org/officeDocument/2006/relationships/customXml" Target="../ink/ink776.xml"/><Relationship Id="rId120" Type="http://schemas.openxmlformats.org/officeDocument/2006/relationships/image" Target="../media/image800.png"/><Relationship Id="rId141" Type="http://schemas.openxmlformats.org/officeDocument/2006/relationships/customXml" Target="../ink/ink798.xml"/><Relationship Id="rId7" Type="http://schemas.openxmlformats.org/officeDocument/2006/relationships/customXml" Target="../ink/ink731.xml"/><Relationship Id="rId162" Type="http://schemas.openxmlformats.org/officeDocument/2006/relationships/image" Target="../media/image821.png"/><Relationship Id="rId183" Type="http://schemas.openxmlformats.org/officeDocument/2006/relationships/customXml" Target="../ink/ink819.xml"/><Relationship Id="rId24" Type="http://schemas.openxmlformats.org/officeDocument/2006/relationships/image" Target="../media/image752.png"/><Relationship Id="rId40" Type="http://schemas.openxmlformats.org/officeDocument/2006/relationships/image" Target="../media/image760.png"/><Relationship Id="rId45" Type="http://schemas.openxmlformats.org/officeDocument/2006/relationships/customXml" Target="../ink/ink750.xml"/><Relationship Id="rId66" Type="http://schemas.openxmlformats.org/officeDocument/2006/relationships/image" Target="../media/image773.png"/><Relationship Id="rId87" Type="http://schemas.openxmlformats.org/officeDocument/2006/relationships/customXml" Target="../ink/ink771.xml"/><Relationship Id="rId110" Type="http://schemas.openxmlformats.org/officeDocument/2006/relationships/image" Target="../media/image795.png"/><Relationship Id="rId115" Type="http://schemas.openxmlformats.org/officeDocument/2006/relationships/customXml" Target="../ink/ink785.xml"/><Relationship Id="rId131" Type="http://schemas.openxmlformats.org/officeDocument/2006/relationships/customXml" Target="../ink/ink793.xml"/><Relationship Id="rId136" Type="http://schemas.openxmlformats.org/officeDocument/2006/relationships/image" Target="../media/image808.png"/><Relationship Id="rId157" Type="http://schemas.openxmlformats.org/officeDocument/2006/relationships/customXml" Target="../ink/ink806.xml"/><Relationship Id="rId178" Type="http://schemas.openxmlformats.org/officeDocument/2006/relationships/image" Target="../media/image829.png"/><Relationship Id="rId61" Type="http://schemas.openxmlformats.org/officeDocument/2006/relationships/customXml" Target="../ink/ink758.xml"/><Relationship Id="rId82" Type="http://schemas.openxmlformats.org/officeDocument/2006/relationships/image" Target="../media/image781.png"/><Relationship Id="rId152" Type="http://schemas.openxmlformats.org/officeDocument/2006/relationships/image" Target="../media/image816.png"/><Relationship Id="rId173" Type="http://schemas.openxmlformats.org/officeDocument/2006/relationships/customXml" Target="../ink/ink814.xml"/><Relationship Id="rId194" Type="http://schemas.openxmlformats.org/officeDocument/2006/relationships/image" Target="../media/image837.png"/><Relationship Id="rId199" Type="http://schemas.openxmlformats.org/officeDocument/2006/relationships/customXml" Target="../ink/ink827.xml"/><Relationship Id="rId203" Type="http://schemas.openxmlformats.org/officeDocument/2006/relationships/customXml" Target="../ink/ink829.xml"/><Relationship Id="rId208" Type="http://schemas.openxmlformats.org/officeDocument/2006/relationships/image" Target="../media/image742.emf"/><Relationship Id="rId19" Type="http://schemas.openxmlformats.org/officeDocument/2006/relationships/customXml" Target="../ink/ink737.xml"/><Relationship Id="rId14" Type="http://schemas.openxmlformats.org/officeDocument/2006/relationships/image" Target="../media/image747.png"/><Relationship Id="rId30" Type="http://schemas.openxmlformats.org/officeDocument/2006/relationships/image" Target="../media/image755.png"/><Relationship Id="rId35" Type="http://schemas.openxmlformats.org/officeDocument/2006/relationships/customXml" Target="../ink/ink745.xml"/><Relationship Id="rId56" Type="http://schemas.openxmlformats.org/officeDocument/2006/relationships/image" Target="../media/image768.png"/><Relationship Id="rId77" Type="http://schemas.openxmlformats.org/officeDocument/2006/relationships/customXml" Target="../ink/ink766.xml"/><Relationship Id="rId100" Type="http://schemas.openxmlformats.org/officeDocument/2006/relationships/image" Target="../media/image790.png"/><Relationship Id="rId105" Type="http://schemas.openxmlformats.org/officeDocument/2006/relationships/customXml" Target="../ink/ink780.xml"/><Relationship Id="rId126" Type="http://schemas.openxmlformats.org/officeDocument/2006/relationships/image" Target="../media/image803.png"/><Relationship Id="rId147" Type="http://schemas.openxmlformats.org/officeDocument/2006/relationships/customXml" Target="../ink/ink801.xml"/><Relationship Id="rId168" Type="http://schemas.openxmlformats.org/officeDocument/2006/relationships/image" Target="../media/image824.png"/><Relationship Id="rId8" Type="http://schemas.openxmlformats.org/officeDocument/2006/relationships/image" Target="../media/image744.png"/><Relationship Id="rId51" Type="http://schemas.openxmlformats.org/officeDocument/2006/relationships/customXml" Target="../ink/ink753.xml"/><Relationship Id="rId72" Type="http://schemas.openxmlformats.org/officeDocument/2006/relationships/image" Target="../media/image776.png"/><Relationship Id="rId93" Type="http://schemas.openxmlformats.org/officeDocument/2006/relationships/customXml" Target="../ink/ink774.xml"/><Relationship Id="rId98" Type="http://schemas.openxmlformats.org/officeDocument/2006/relationships/image" Target="../media/image789.png"/><Relationship Id="rId121" Type="http://schemas.openxmlformats.org/officeDocument/2006/relationships/customXml" Target="../ink/ink788.xml"/><Relationship Id="rId142" Type="http://schemas.openxmlformats.org/officeDocument/2006/relationships/image" Target="../media/image811.png"/><Relationship Id="rId163" Type="http://schemas.openxmlformats.org/officeDocument/2006/relationships/customXml" Target="../ink/ink809.xml"/><Relationship Id="rId184" Type="http://schemas.openxmlformats.org/officeDocument/2006/relationships/image" Target="../media/image832.png"/><Relationship Id="rId189" Type="http://schemas.openxmlformats.org/officeDocument/2006/relationships/customXml" Target="../ink/ink822.xml"/><Relationship Id="rId3" Type="http://schemas.openxmlformats.org/officeDocument/2006/relationships/customXml" Target="../ink/ink729.xml"/><Relationship Id="rId25" Type="http://schemas.openxmlformats.org/officeDocument/2006/relationships/customXml" Target="../ink/ink740.xml"/><Relationship Id="rId46" Type="http://schemas.openxmlformats.org/officeDocument/2006/relationships/image" Target="../media/image763.png"/><Relationship Id="rId67" Type="http://schemas.openxmlformats.org/officeDocument/2006/relationships/customXml" Target="../ink/ink761.xml"/><Relationship Id="rId116" Type="http://schemas.openxmlformats.org/officeDocument/2006/relationships/image" Target="../media/image798.png"/><Relationship Id="rId137" Type="http://schemas.openxmlformats.org/officeDocument/2006/relationships/customXml" Target="../ink/ink796.xml"/><Relationship Id="rId158" Type="http://schemas.openxmlformats.org/officeDocument/2006/relationships/image" Target="../media/image819.png"/><Relationship Id="rId20" Type="http://schemas.openxmlformats.org/officeDocument/2006/relationships/image" Target="../media/image750.png"/><Relationship Id="rId41" Type="http://schemas.openxmlformats.org/officeDocument/2006/relationships/customXml" Target="../ink/ink748.xml"/><Relationship Id="rId62" Type="http://schemas.openxmlformats.org/officeDocument/2006/relationships/image" Target="../media/image771.png"/><Relationship Id="rId83" Type="http://schemas.openxmlformats.org/officeDocument/2006/relationships/customXml" Target="../ink/ink769.xml"/><Relationship Id="rId88" Type="http://schemas.openxmlformats.org/officeDocument/2006/relationships/image" Target="../media/image784.png"/><Relationship Id="rId111" Type="http://schemas.openxmlformats.org/officeDocument/2006/relationships/customXml" Target="../ink/ink783.xml"/><Relationship Id="rId132" Type="http://schemas.openxmlformats.org/officeDocument/2006/relationships/image" Target="../media/image806.png"/><Relationship Id="rId153" Type="http://schemas.openxmlformats.org/officeDocument/2006/relationships/customXml" Target="../ink/ink804.xml"/><Relationship Id="rId174" Type="http://schemas.openxmlformats.org/officeDocument/2006/relationships/image" Target="../media/image827.png"/><Relationship Id="rId179" Type="http://schemas.openxmlformats.org/officeDocument/2006/relationships/customXml" Target="../ink/ink817.xml"/><Relationship Id="rId195" Type="http://schemas.openxmlformats.org/officeDocument/2006/relationships/customXml" Target="../ink/ink825.xml"/><Relationship Id="rId190" Type="http://schemas.openxmlformats.org/officeDocument/2006/relationships/image" Target="../media/image835.png"/><Relationship Id="rId204" Type="http://schemas.openxmlformats.org/officeDocument/2006/relationships/image" Target="../media/image842.png"/><Relationship Id="rId15" Type="http://schemas.openxmlformats.org/officeDocument/2006/relationships/customXml" Target="../ink/ink735.xml"/><Relationship Id="rId36" Type="http://schemas.openxmlformats.org/officeDocument/2006/relationships/image" Target="../media/image758.png"/><Relationship Id="rId57" Type="http://schemas.openxmlformats.org/officeDocument/2006/relationships/customXml" Target="../ink/ink756.xml"/><Relationship Id="rId106" Type="http://schemas.openxmlformats.org/officeDocument/2006/relationships/image" Target="../media/image793.png"/><Relationship Id="rId127" Type="http://schemas.openxmlformats.org/officeDocument/2006/relationships/customXml" Target="../ink/ink791.xml"/><Relationship Id="rId10" Type="http://schemas.openxmlformats.org/officeDocument/2006/relationships/image" Target="../media/image745.png"/><Relationship Id="rId31" Type="http://schemas.openxmlformats.org/officeDocument/2006/relationships/customXml" Target="../ink/ink743.xml"/><Relationship Id="rId52" Type="http://schemas.openxmlformats.org/officeDocument/2006/relationships/image" Target="../media/image766.png"/><Relationship Id="rId73" Type="http://schemas.openxmlformats.org/officeDocument/2006/relationships/customXml" Target="../ink/ink764.xml"/><Relationship Id="rId78" Type="http://schemas.openxmlformats.org/officeDocument/2006/relationships/image" Target="../media/image779.png"/><Relationship Id="rId94" Type="http://schemas.openxmlformats.org/officeDocument/2006/relationships/image" Target="../media/image787.png"/><Relationship Id="rId99" Type="http://schemas.openxmlformats.org/officeDocument/2006/relationships/customXml" Target="../ink/ink777.xml"/><Relationship Id="rId101" Type="http://schemas.openxmlformats.org/officeDocument/2006/relationships/customXml" Target="../ink/ink778.xml"/><Relationship Id="rId122" Type="http://schemas.openxmlformats.org/officeDocument/2006/relationships/image" Target="../media/image801.png"/><Relationship Id="rId143" Type="http://schemas.openxmlformats.org/officeDocument/2006/relationships/customXml" Target="../ink/ink799.xml"/><Relationship Id="rId148" Type="http://schemas.openxmlformats.org/officeDocument/2006/relationships/image" Target="../media/image814.png"/><Relationship Id="rId164" Type="http://schemas.openxmlformats.org/officeDocument/2006/relationships/image" Target="../media/image822.png"/><Relationship Id="rId169" Type="http://schemas.openxmlformats.org/officeDocument/2006/relationships/customXml" Target="../ink/ink812.xml"/><Relationship Id="rId185" Type="http://schemas.openxmlformats.org/officeDocument/2006/relationships/customXml" Target="../ink/ink820.xml"/><Relationship Id="rId4" Type="http://schemas.openxmlformats.org/officeDocument/2006/relationships/image" Target="../media/image742.png"/><Relationship Id="rId9" Type="http://schemas.openxmlformats.org/officeDocument/2006/relationships/customXml" Target="../ink/ink732.xml"/><Relationship Id="rId180" Type="http://schemas.openxmlformats.org/officeDocument/2006/relationships/image" Target="../media/image830.png"/><Relationship Id="rId26" Type="http://schemas.openxmlformats.org/officeDocument/2006/relationships/image" Target="../media/image753.png"/><Relationship Id="rId47" Type="http://schemas.openxmlformats.org/officeDocument/2006/relationships/customXml" Target="../ink/ink751.xml"/><Relationship Id="rId68" Type="http://schemas.openxmlformats.org/officeDocument/2006/relationships/image" Target="../media/image774.png"/><Relationship Id="rId89" Type="http://schemas.openxmlformats.org/officeDocument/2006/relationships/customXml" Target="../ink/ink772.xml"/><Relationship Id="rId112" Type="http://schemas.openxmlformats.org/officeDocument/2006/relationships/image" Target="../media/image796.png"/><Relationship Id="rId133" Type="http://schemas.openxmlformats.org/officeDocument/2006/relationships/customXml" Target="../ink/ink794.xml"/><Relationship Id="rId154" Type="http://schemas.openxmlformats.org/officeDocument/2006/relationships/image" Target="../media/image817.png"/><Relationship Id="rId175" Type="http://schemas.openxmlformats.org/officeDocument/2006/relationships/customXml" Target="../ink/ink815.xml"/><Relationship Id="rId196" Type="http://schemas.openxmlformats.org/officeDocument/2006/relationships/image" Target="../media/image838.png"/><Relationship Id="rId200" Type="http://schemas.openxmlformats.org/officeDocument/2006/relationships/image" Target="../media/image840.png"/><Relationship Id="rId16" Type="http://schemas.openxmlformats.org/officeDocument/2006/relationships/image" Target="../media/image748.png"/><Relationship Id="rId37" Type="http://schemas.openxmlformats.org/officeDocument/2006/relationships/customXml" Target="../ink/ink746.xml"/><Relationship Id="rId58" Type="http://schemas.openxmlformats.org/officeDocument/2006/relationships/image" Target="../media/image769.png"/><Relationship Id="rId79" Type="http://schemas.openxmlformats.org/officeDocument/2006/relationships/customXml" Target="../ink/ink767.xml"/><Relationship Id="rId102" Type="http://schemas.openxmlformats.org/officeDocument/2006/relationships/image" Target="../media/image791.png"/><Relationship Id="rId123" Type="http://schemas.openxmlformats.org/officeDocument/2006/relationships/customXml" Target="../ink/ink789.xml"/><Relationship Id="rId144" Type="http://schemas.openxmlformats.org/officeDocument/2006/relationships/image" Target="../media/image812.png"/><Relationship Id="rId90" Type="http://schemas.openxmlformats.org/officeDocument/2006/relationships/image" Target="../media/image785.png"/><Relationship Id="rId165" Type="http://schemas.openxmlformats.org/officeDocument/2006/relationships/customXml" Target="../ink/ink810.xml"/><Relationship Id="rId186" Type="http://schemas.openxmlformats.org/officeDocument/2006/relationships/image" Target="../media/image833.png"/><Relationship Id="rId27" Type="http://schemas.openxmlformats.org/officeDocument/2006/relationships/customXml" Target="../ink/ink741.xml"/><Relationship Id="rId48" Type="http://schemas.openxmlformats.org/officeDocument/2006/relationships/image" Target="../media/image764.png"/><Relationship Id="rId69" Type="http://schemas.openxmlformats.org/officeDocument/2006/relationships/customXml" Target="../ink/ink762.xml"/><Relationship Id="rId113" Type="http://schemas.openxmlformats.org/officeDocument/2006/relationships/customXml" Target="../ink/ink784.xml"/><Relationship Id="rId134" Type="http://schemas.openxmlformats.org/officeDocument/2006/relationships/image" Target="../media/image807.png"/><Relationship Id="rId80" Type="http://schemas.openxmlformats.org/officeDocument/2006/relationships/image" Target="../media/image780.png"/><Relationship Id="rId155" Type="http://schemas.openxmlformats.org/officeDocument/2006/relationships/customXml" Target="../ink/ink805.xml"/><Relationship Id="rId176" Type="http://schemas.openxmlformats.org/officeDocument/2006/relationships/image" Target="../media/image828.png"/><Relationship Id="rId197" Type="http://schemas.openxmlformats.org/officeDocument/2006/relationships/customXml" Target="../ink/ink826.xml"/><Relationship Id="rId201" Type="http://schemas.openxmlformats.org/officeDocument/2006/relationships/customXml" Target="../ink/ink828.xml"/><Relationship Id="rId17" Type="http://schemas.openxmlformats.org/officeDocument/2006/relationships/customXml" Target="../ink/ink736.xml"/><Relationship Id="rId38" Type="http://schemas.openxmlformats.org/officeDocument/2006/relationships/image" Target="../media/image759.png"/><Relationship Id="rId59" Type="http://schemas.openxmlformats.org/officeDocument/2006/relationships/customXml" Target="../ink/ink757.xml"/><Relationship Id="rId103" Type="http://schemas.openxmlformats.org/officeDocument/2006/relationships/customXml" Target="../ink/ink779.xml"/><Relationship Id="rId124" Type="http://schemas.openxmlformats.org/officeDocument/2006/relationships/image" Target="../media/image802.png"/><Relationship Id="rId70" Type="http://schemas.openxmlformats.org/officeDocument/2006/relationships/image" Target="../media/image775.png"/><Relationship Id="rId91" Type="http://schemas.openxmlformats.org/officeDocument/2006/relationships/customXml" Target="../ink/ink773.xml"/><Relationship Id="rId145" Type="http://schemas.openxmlformats.org/officeDocument/2006/relationships/customXml" Target="../ink/ink800.xml"/><Relationship Id="rId166" Type="http://schemas.openxmlformats.org/officeDocument/2006/relationships/image" Target="../media/image823.png"/><Relationship Id="rId187" Type="http://schemas.openxmlformats.org/officeDocument/2006/relationships/customXml" Target="../ink/ink821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754.png"/><Relationship Id="rId49" Type="http://schemas.openxmlformats.org/officeDocument/2006/relationships/customXml" Target="../ink/ink752.xml"/><Relationship Id="rId114" Type="http://schemas.openxmlformats.org/officeDocument/2006/relationships/image" Target="../media/image797.png"/><Relationship Id="rId60" Type="http://schemas.openxmlformats.org/officeDocument/2006/relationships/image" Target="../media/image770.png"/><Relationship Id="rId81" Type="http://schemas.openxmlformats.org/officeDocument/2006/relationships/customXml" Target="../ink/ink768.xml"/><Relationship Id="rId135" Type="http://schemas.openxmlformats.org/officeDocument/2006/relationships/customXml" Target="../ink/ink795.xml"/><Relationship Id="rId156" Type="http://schemas.openxmlformats.org/officeDocument/2006/relationships/image" Target="../media/image818.png"/><Relationship Id="rId177" Type="http://schemas.openxmlformats.org/officeDocument/2006/relationships/customXml" Target="../ink/ink816.xml"/><Relationship Id="rId198" Type="http://schemas.openxmlformats.org/officeDocument/2006/relationships/image" Target="../media/image839.png"/><Relationship Id="rId202" Type="http://schemas.openxmlformats.org/officeDocument/2006/relationships/image" Target="../media/image841.png"/><Relationship Id="rId18" Type="http://schemas.openxmlformats.org/officeDocument/2006/relationships/image" Target="../media/image749.png"/><Relationship Id="rId39" Type="http://schemas.openxmlformats.org/officeDocument/2006/relationships/customXml" Target="../ink/ink747.xml"/><Relationship Id="rId50" Type="http://schemas.openxmlformats.org/officeDocument/2006/relationships/image" Target="../media/image765.png"/><Relationship Id="rId104" Type="http://schemas.openxmlformats.org/officeDocument/2006/relationships/image" Target="../media/image792.png"/><Relationship Id="rId125" Type="http://schemas.openxmlformats.org/officeDocument/2006/relationships/customXml" Target="../ink/ink790.xml"/><Relationship Id="rId146" Type="http://schemas.openxmlformats.org/officeDocument/2006/relationships/image" Target="../media/image813.png"/><Relationship Id="rId167" Type="http://schemas.openxmlformats.org/officeDocument/2006/relationships/customXml" Target="../ink/ink811.xml"/><Relationship Id="rId188" Type="http://schemas.openxmlformats.org/officeDocument/2006/relationships/image" Target="../media/image834.png"/><Relationship Id="rId71" Type="http://schemas.openxmlformats.org/officeDocument/2006/relationships/customXml" Target="../ink/ink763.xml"/><Relationship Id="rId92" Type="http://schemas.openxmlformats.org/officeDocument/2006/relationships/image" Target="../media/image786.png"/><Relationship Id="rId2" Type="http://schemas.openxmlformats.org/officeDocument/2006/relationships/image" Target="../media/image741.png"/><Relationship Id="rId29" Type="http://schemas.openxmlformats.org/officeDocument/2006/relationships/customXml" Target="../ink/ink74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89.xml"/><Relationship Id="rId21" Type="http://schemas.openxmlformats.org/officeDocument/2006/relationships/customXml" Target="../ink/ink841.xml"/><Relationship Id="rId42" Type="http://schemas.openxmlformats.org/officeDocument/2006/relationships/image" Target="../media/image864.png"/><Relationship Id="rId63" Type="http://schemas.openxmlformats.org/officeDocument/2006/relationships/customXml" Target="../ink/ink862.xml"/><Relationship Id="rId84" Type="http://schemas.openxmlformats.org/officeDocument/2006/relationships/image" Target="../media/image885.png"/><Relationship Id="rId138" Type="http://schemas.openxmlformats.org/officeDocument/2006/relationships/image" Target="../media/image912.png"/><Relationship Id="rId159" Type="http://schemas.openxmlformats.org/officeDocument/2006/relationships/customXml" Target="../ink/ink910.xml"/><Relationship Id="rId170" Type="http://schemas.openxmlformats.org/officeDocument/2006/relationships/image" Target="../media/image928.png"/><Relationship Id="rId191" Type="http://schemas.openxmlformats.org/officeDocument/2006/relationships/customXml" Target="../ink/ink926.xml"/><Relationship Id="rId205" Type="http://schemas.openxmlformats.org/officeDocument/2006/relationships/customXml" Target="../ink/ink933.xml"/><Relationship Id="rId226" Type="http://schemas.openxmlformats.org/officeDocument/2006/relationships/image" Target="../media/image956.png"/><Relationship Id="rId247" Type="http://schemas.openxmlformats.org/officeDocument/2006/relationships/customXml" Target="../ink/ink954.xml"/><Relationship Id="rId107" Type="http://schemas.openxmlformats.org/officeDocument/2006/relationships/customXml" Target="../ink/ink884.xml"/><Relationship Id="rId11" Type="http://schemas.openxmlformats.org/officeDocument/2006/relationships/customXml" Target="../ink/ink836.xml"/><Relationship Id="rId32" Type="http://schemas.openxmlformats.org/officeDocument/2006/relationships/image" Target="../media/image859.png"/><Relationship Id="rId53" Type="http://schemas.openxmlformats.org/officeDocument/2006/relationships/customXml" Target="../ink/ink857.xml"/><Relationship Id="rId74" Type="http://schemas.openxmlformats.org/officeDocument/2006/relationships/image" Target="../media/image880.png"/><Relationship Id="rId128" Type="http://schemas.openxmlformats.org/officeDocument/2006/relationships/image" Target="../media/image907.png"/><Relationship Id="rId149" Type="http://schemas.openxmlformats.org/officeDocument/2006/relationships/customXml" Target="../ink/ink905.xml"/><Relationship Id="rId5" Type="http://schemas.openxmlformats.org/officeDocument/2006/relationships/customXml" Target="../ink/ink833.xml"/><Relationship Id="rId95" Type="http://schemas.openxmlformats.org/officeDocument/2006/relationships/customXml" Target="../ink/ink878.xml"/><Relationship Id="rId160" Type="http://schemas.openxmlformats.org/officeDocument/2006/relationships/image" Target="../media/image923.png"/><Relationship Id="rId181" Type="http://schemas.openxmlformats.org/officeDocument/2006/relationships/customXml" Target="../ink/ink921.xml"/><Relationship Id="rId216" Type="http://schemas.openxmlformats.org/officeDocument/2006/relationships/image" Target="../media/image951.png"/><Relationship Id="rId237" Type="http://schemas.openxmlformats.org/officeDocument/2006/relationships/customXml" Target="../ink/ink949.xml"/><Relationship Id="rId22" Type="http://schemas.openxmlformats.org/officeDocument/2006/relationships/image" Target="../media/image854.png"/><Relationship Id="rId43" Type="http://schemas.openxmlformats.org/officeDocument/2006/relationships/customXml" Target="../ink/ink852.xml"/><Relationship Id="rId64" Type="http://schemas.openxmlformats.org/officeDocument/2006/relationships/image" Target="../media/image875.png"/><Relationship Id="rId118" Type="http://schemas.openxmlformats.org/officeDocument/2006/relationships/image" Target="../media/image902.png"/><Relationship Id="rId139" Type="http://schemas.openxmlformats.org/officeDocument/2006/relationships/customXml" Target="../ink/ink900.xml"/><Relationship Id="rId85" Type="http://schemas.openxmlformats.org/officeDocument/2006/relationships/customXml" Target="../ink/ink873.xml"/><Relationship Id="rId150" Type="http://schemas.openxmlformats.org/officeDocument/2006/relationships/image" Target="../media/image918.png"/><Relationship Id="rId171" Type="http://schemas.openxmlformats.org/officeDocument/2006/relationships/customXml" Target="../ink/ink916.xml"/><Relationship Id="rId192" Type="http://schemas.openxmlformats.org/officeDocument/2006/relationships/image" Target="../media/image939.png"/><Relationship Id="rId206" Type="http://schemas.openxmlformats.org/officeDocument/2006/relationships/image" Target="../media/image946.png"/><Relationship Id="rId227" Type="http://schemas.openxmlformats.org/officeDocument/2006/relationships/customXml" Target="../ink/ink944.xml"/><Relationship Id="rId248" Type="http://schemas.openxmlformats.org/officeDocument/2006/relationships/image" Target="../media/image967.png"/><Relationship Id="rId12" Type="http://schemas.openxmlformats.org/officeDocument/2006/relationships/image" Target="../media/image849.png"/><Relationship Id="rId33" Type="http://schemas.openxmlformats.org/officeDocument/2006/relationships/customXml" Target="../ink/ink847.xml"/><Relationship Id="rId108" Type="http://schemas.openxmlformats.org/officeDocument/2006/relationships/image" Target="../media/image897.png"/><Relationship Id="rId129" Type="http://schemas.openxmlformats.org/officeDocument/2006/relationships/customXml" Target="../ink/ink895.xml"/><Relationship Id="rId54" Type="http://schemas.openxmlformats.org/officeDocument/2006/relationships/image" Target="../media/image870.png"/><Relationship Id="rId75" Type="http://schemas.openxmlformats.org/officeDocument/2006/relationships/customXml" Target="../ink/ink868.xml"/><Relationship Id="rId96" Type="http://schemas.openxmlformats.org/officeDocument/2006/relationships/image" Target="../media/image891.png"/><Relationship Id="rId140" Type="http://schemas.openxmlformats.org/officeDocument/2006/relationships/image" Target="../media/image913.png"/><Relationship Id="rId161" Type="http://schemas.openxmlformats.org/officeDocument/2006/relationships/customXml" Target="../ink/ink911.xml"/><Relationship Id="rId182" Type="http://schemas.openxmlformats.org/officeDocument/2006/relationships/image" Target="../media/image934.png"/><Relationship Id="rId217" Type="http://schemas.openxmlformats.org/officeDocument/2006/relationships/customXml" Target="../ink/ink939.xml"/><Relationship Id="rId6" Type="http://schemas.openxmlformats.org/officeDocument/2006/relationships/image" Target="../media/image846.png"/><Relationship Id="rId238" Type="http://schemas.openxmlformats.org/officeDocument/2006/relationships/image" Target="../media/image962.png"/><Relationship Id="rId23" Type="http://schemas.openxmlformats.org/officeDocument/2006/relationships/customXml" Target="../ink/ink842.xml"/><Relationship Id="rId119" Type="http://schemas.openxmlformats.org/officeDocument/2006/relationships/customXml" Target="../ink/ink890.xml"/><Relationship Id="rId44" Type="http://schemas.openxmlformats.org/officeDocument/2006/relationships/image" Target="../media/image865.png"/><Relationship Id="rId65" Type="http://schemas.openxmlformats.org/officeDocument/2006/relationships/customXml" Target="../ink/ink863.xml"/><Relationship Id="rId86" Type="http://schemas.openxmlformats.org/officeDocument/2006/relationships/image" Target="../media/image886.png"/><Relationship Id="rId130" Type="http://schemas.openxmlformats.org/officeDocument/2006/relationships/image" Target="../media/image908.png"/><Relationship Id="rId151" Type="http://schemas.openxmlformats.org/officeDocument/2006/relationships/customXml" Target="../ink/ink906.xml"/><Relationship Id="rId172" Type="http://schemas.openxmlformats.org/officeDocument/2006/relationships/image" Target="../media/image929.png"/><Relationship Id="rId193" Type="http://schemas.openxmlformats.org/officeDocument/2006/relationships/customXml" Target="../ink/ink927.xml"/><Relationship Id="rId207" Type="http://schemas.openxmlformats.org/officeDocument/2006/relationships/customXml" Target="../ink/ink934.xml"/><Relationship Id="rId228" Type="http://schemas.openxmlformats.org/officeDocument/2006/relationships/image" Target="../media/image957.png"/><Relationship Id="rId249" Type="http://schemas.openxmlformats.org/officeDocument/2006/relationships/customXml" Target="../ink/ink955.xml"/><Relationship Id="rId13" Type="http://schemas.openxmlformats.org/officeDocument/2006/relationships/customXml" Target="../ink/ink837.xml"/><Relationship Id="rId109" Type="http://schemas.openxmlformats.org/officeDocument/2006/relationships/customXml" Target="../ink/ink885.xml"/><Relationship Id="rId34" Type="http://schemas.openxmlformats.org/officeDocument/2006/relationships/image" Target="../media/image860.png"/><Relationship Id="rId55" Type="http://schemas.openxmlformats.org/officeDocument/2006/relationships/customXml" Target="../ink/ink858.xml"/><Relationship Id="rId76" Type="http://schemas.openxmlformats.org/officeDocument/2006/relationships/image" Target="../media/image881.png"/><Relationship Id="rId97" Type="http://schemas.openxmlformats.org/officeDocument/2006/relationships/customXml" Target="../ink/ink879.xml"/><Relationship Id="rId120" Type="http://schemas.openxmlformats.org/officeDocument/2006/relationships/image" Target="../media/image903.png"/><Relationship Id="rId141" Type="http://schemas.openxmlformats.org/officeDocument/2006/relationships/customXml" Target="../ink/ink901.xml"/><Relationship Id="rId7" Type="http://schemas.openxmlformats.org/officeDocument/2006/relationships/customXml" Target="../ink/ink834.xml"/><Relationship Id="rId162" Type="http://schemas.openxmlformats.org/officeDocument/2006/relationships/image" Target="../media/image924.png"/><Relationship Id="rId183" Type="http://schemas.openxmlformats.org/officeDocument/2006/relationships/customXml" Target="../ink/ink922.xml"/><Relationship Id="rId218" Type="http://schemas.openxmlformats.org/officeDocument/2006/relationships/image" Target="../media/image952.png"/><Relationship Id="rId239" Type="http://schemas.openxmlformats.org/officeDocument/2006/relationships/customXml" Target="../ink/ink950.xml"/><Relationship Id="rId250" Type="http://schemas.openxmlformats.org/officeDocument/2006/relationships/image" Target="../media/image968.png"/><Relationship Id="rId24" Type="http://schemas.openxmlformats.org/officeDocument/2006/relationships/image" Target="../media/image855.png"/><Relationship Id="rId45" Type="http://schemas.openxmlformats.org/officeDocument/2006/relationships/customXml" Target="../ink/ink853.xml"/><Relationship Id="rId66" Type="http://schemas.openxmlformats.org/officeDocument/2006/relationships/image" Target="../media/image876.png"/><Relationship Id="rId87" Type="http://schemas.openxmlformats.org/officeDocument/2006/relationships/customXml" Target="../ink/ink874.xml"/><Relationship Id="rId110" Type="http://schemas.openxmlformats.org/officeDocument/2006/relationships/image" Target="../media/image898.png"/><Relationship Id="rId131" Type="http://schemas.openxmlformats.org/officeDocument/2006/relationships/customXml" Target="../ink/ink896.xml"/><Relationship Id="rId152" Type="http://schemas.openxmlformats.org/officeDocument/2006/relationships/image" Target="../media/image919.png"/><Relationship Id="rId173" Type="http://schemas.openxmlformats.org/officeDocument/2006/relationships/customXml" Target="../ink/ink917.xml"/><Relationship Id="rId194" Type="http://schemas.openxmlformats.org/officeDocument/2006/relationships/image" Target="../media/image940.png"/><Relationship Id="rId208" Type="http://schemas.openxmlformats.org/officeDocument/2006/relationships/image" Target="../media/image947.png"/><Relationship Id="rId229" Type="http://schemas.openxmlformats.org/officeDocument/2006/relationships/customXml" Target="../ink/ink945.xml"/><Relationship Id="rId240" Type="http://schemas.openxmlformats.org/officeDocument/2006/relationships/image" Target="../media/image963.png"/><Relationship Id="rId14" Type="http://schemas.openxmlformats.org/officeDocument/2006/relationships/image" Target="../media/image850.png"/><Relationship Id="rId35" Type="http://schemas.openxmlformats.org/officeDocument/2006/relationships/customXml" Target="../ink/ink848.xml"/><Relationship Id="rId56" Type="http://schemas.openxmlformats.org/officeDocument/2006/relationships/image" Target="../media/image871.png"/><Relationship Id="rId77" Type="http://schemas.openxmlformats.org/officeDocument/2006/relationships/customXml" Target="../ink/ink869.xml"/><Relationship Id="rId100" Type="http://schemas.openxmlformats.org/officeDocument/2006/relationships/image" Target="../media/image893.png"/><Relationship Id="rId8" Type="http://schemas.openxmlformats.org/officeDocument/2006/relationships/image" Target="../media/image847.png"/><Relationship Id="rId98" Type="http://schemas.openxmlformats.org/officeDocument/2006/relationships/image" Target="../media/image892.png"/><Relationship Id="rId121" Type="http://schemas.openxmlformats.org/officeDocument/2006/relationships/customXml" Target="../ink/ink891.xml"/><Relationship Id="rId142" Type="http://schemas.openxmlformats.org/officeDocument/2006/relationships/image" Target="../media/image914.png"/><Relationship Id="rId163" Type="http://schemas.openxmlformats.org/officeDocument/2006/relationships/customXml" Target="../ink/ink912.xml"/><Relationship Id="rId184" Type="http://schemas.openxmlformats.org/officeDocument/2006/relationships/image" Target="../media/image935.png"/><Relationship Id="rId219" Type="http://schemas.openxmlformats.org/officeDocument/2006/relationships/customXml" Target="../ink/ink940.xml"/><Relationship Id="rId230" Type="http://schemas.openxmlformats.org/officeDocument/2006/relationships/image" Target="../media/image958.png"/><Relationship Id="rId251" Type="http://schemas.openxmlformats.org/officeDocument/2006/relationships/customXml" Target="../ink/ink956.xml"/><Relationship Id="rId25" Type="http://schemas.openxmlformats.org/officeDocument/2006/relationships/customXml" Target="../ink/ink843.xml"/><Relationship Id="rId46" Type="http://schemas.openxmlformats.org/officeDocument/2006/relationships/image" Target="../media/image866.png"/><Relationship Id="rId67" Type="http://schemas.openxmlformats.org/officeDocument/2006/relationships/customXml" Target="../ink/ink864.xml"/><Relationship Id="rId88" Type="http://schemas.openxmlformats.org/officeDocument/2006/relationships/image" Target="../media/image887.png"/><Relationship Id="rId111" Type="http://schemas.openxmlformats.org/officeDocument/2006/relationships/customXml" Target="../ink/ink886.xml"/><Relationship Id="rId132" Type="http://schemas.openxmlformats.org/officeDocument/2006/relationships/image" Target="../media/image909.png"/><Relationship Id="rId153" Type="http://schemas.openxmlformats.org/officeDocument/2006/relationships/customXml" Target="../ink/ink907.xml"/><Relationship Id="rId174" Type="http://schemas.openxmlformats.org/officeDocument/2006/relationships/image" Target="../media/image930.png"/><Relationship Id="rId195" Type="http://schemas.openxmlformats.org/officeDocument/2006/relationships/customXml" Target="../ink/ink928.xml"/><Relationship Id="rId209" Type="http://schemas.openxmlformats.org/officeDocument/2006/relationships/customXml" Target="../ink/ink935.xml"/><Relationship Id="rId220" Type="http://schemas.openxmlformats.org/officeDocument/2006/relationships/image" Target="../media/image953.png"/><Relationship Id="rId241" Type="http://schemas.openxmlformats.org/officeDocument/2006/relationships/customXml" Target="../ink/ink951.xml"/><Relationship Id="rId15" Type="http://schemas.openxmlformats.org/officeDocument/2006/relationships/customXml" Target="../ink/ink838.xml"/><Relationship Id="rId36" Type="http://schemas.openxmlformats.org/officeDocument/2006/relationships/image" Target="../media/image861.png"/><Relationship Id="rId57" Type="http://schemas.openxmlformats.org/officeDocument/2006/relationships/customXml" Target="../ink/ink859.xml"/><Relationship Id="rId78" Type="http://schemas.openxmlformats.org/officeDocument/2006/relationships/image" Target="../media/image882.png"/><Relationship Id="rId99" Type="http://schemas.openxmlformats.org/officeDocument/2006/relationships/customXml" Target="../ink/ink880.xml"/><Relationship Id="rId101" Type="http://schemas.openxmlformats.org/officeDocument/2006/relationships/customXml" Target="../ink/ink881.xml"/><Relationship Id="rId122" Type="http://schemas.openxmlformats.org/officeDocument/2006/relationships/image" Target="../media/image904.png"/><Relationship Id="rId143" Type="http://schemas.openxmlformats.org/officeDocument/2006/relationships/customXml" Target="../ink/ink902.xml"/><Relationship Id="rId164" Type="http://schemas.openxmlformats.org/officeDocument/2006/relationships/image" Target="../media/image925.png"/><Relationship Id="rId185" Type="http://schemas.openxmlformats.org/officeDocument/2006/relationships/customXml" Target="../ink/ink923.xml"/><Relationship Id="rId9" Type="http://schemas.openxmlformats.org/officeDocument/2006/relationships/customXml" Target="../ink/ink835.xml"/><Relationship Id="rId210" Type="http://schemas.openxmlformats.org/officeDocument/2006/relationships/image" Target="../media/image948.png"/><Relationship Id="rId26" Type="http://schemas.openxmlformats.org/officeDocument/2006/relationships/image" Target="../media/image856.png"/><Relationship Id="rId231" Type="http://schemas.openxmlformats.org/officeDocument/2006/relationships/customXml" Target="../ink/ink946.xml"/><Relationship Id="rId252" Type="http://schemas.openxmlformats.org/officeDocument/2006/relationships/image" Target="../media/image969.png"/><Relationship Id="rId47" Type="http://schemas.openxmlformats.org/officeDocument/2006/relationships/customXml" Target="../ink/ink854.xml"/><Relationship Id="rId68" Type="http://schemas.openxmlformats.org/officeDocument/2006/relationships/image" Target="../media/image877.png"/><Relationship Id="rId89" Type="http://schemas.openxmlformats.org/officeDocument/2006/relationships/customXml" Target="../ink/ink875.xml"/><Relationship Id="rId112" Type="http://schemas.openxmlformats.org/officeDocument/2006/relationships/image" Target="../media/image899.png"/><Relationship Id="rId133" Type="http://schemas.openxmlformats.org/officeDocument/2006/relationships/customXml" Target="../ink/ink897.xml"/><Relationship Id="rId154" Type="http://schemas.openxmlformats.org/officeDocument/2006/relationships/image" Target="../media/image920.png"/><Relationship Id="rId175" Type="http://schemas.openxmlformats.org/officeDocument/2006/relationships/customXml" Target="../ink/ink918.xml"/><Relationship Id="rId196" Type="http://schemas.openxmlformats.org/officeDocument/2006/relationships/image" Target="../media/image941.png"/><Relationship Id="rId200" Type="http://schemas.openxmlformats.org/officeDocument/2006/relationships/image" Target="../media/image943.png"/><Relationship Id="rId16" Type="http://schemas.openxmlformats.org/officeDocument/2006/relationships/image" Target="../media/image851.png"/><Relationship Id="rId221" Type="http://schemas.openxmlformats.org/officeDocument/2006/relationships/customXml" Target="../ink/ink941.xml"/><Relationship Id="rId242" Type="http://schemas.openxmlformats.org/officeDocument/2006/relationships/image" Target="../media/image964.png"/><Relationship Id="rId37" Type="http://schemas.openxmlformats.org/officeDocument/2006/relationships/customXml" Target="../ink/ink849.xml"/><Relationship Id="rId58" Type="http://schemas.openxmlformats.org/officeDocument/2006/relationships/image" Target="../media/image872.png"/><Relationship Id="rId79" Type="http://schemas.openxmlformats.org/officeDocument/2006/relationships/customXml" Target="../ink/ink870.xml"/><Relationship Id="rId102" Type="http://schemas.openxmlformats.org/officeDocument/2006/relationships/image" Target="../media/image894.png"/><Relationship Id="rId123" Type="http://schemas.openxmlformats.org/officeDocument/2006/relationships/customXml" Target="../ink/ink892.xml"/><Relationship Id="rId144" Type="http://schemas.openxmlformats.org/officeDocument/2006/relationships/image" Target="../media/image915.png"/><Relationship Id="rId90" Type="http://schemas.openxmlformats.org/officeDocument/2006/relationships/image" Target="../media/image888.png"/><Relationship Id="rId165" Type="http://schemas.openxmlformats.org/officeDocument/2006/relationships/customXml" Target="../ink/ink913.xml"/><Relationship Id="rId186" Type="http://schemas.openxmlformats.org/officeDocument/2006/relationships/image" Target="../media/image936.png"/><Relationship Id="rId211" Type="http://schemas.openxmlformats.org/officeDocument/2006/relationships/customXml" Target="../ink/ink936.xml"/><Relationship Id="rId232" Type="http://schemas.openxmlformats.org/officeDocument/2006/relationships/image" Target="../media/image959.png"/><Relationship Id="rId253" Type="http://schemas.openxmlformats.org/officeDocument/2006/relationships/customXml" Target="../ink/ink957.xml"/><Relationship Id="rId27" Type="http://schemas.openxmlformats.org/officeDocument/2006/relationships/customXml" Target="../ink/ink844.xml"/><Relationship Id="rId48" Type="http://schemas.openxmlformats.org/officeDocument/2006/relationships/image" Target="../media/image867.png"/><Relationship Id="rId69" Type="http://schemas.openxmlformats.org/officeDocument/2006/relationships/customXml" Target="../ink/ink865.xml"/><Relationship Id="rId113" Type="http://schemas.openxmlformats.org/officeDocument/2006/relationships/customXml" Target="../ink/ink887.xml"/><Relationship Id="rId134" Type="http://schemas.openxmlformats.org/officeDocument/2006/relationships/image" Target="../media/image910.png"/><Relationship Id="rId80" Type="http://schemas.openxmlformats.org/officeDocument/2006/relationships/image" Target="../media/image883.png"/><Relationship Id="rId155" Type="http://schemas.openxmlformats.org/officeDocument/2006/relationships/customXml" Target="../ink/ink908.xml"/><Relationship Id="rId176" Type="http://schemas.openxmlformats.org/officeDocument/2006/relationships/image" Target="../media/image931.png"/><Relationship Id="rId197" Type="http://schemas.openxmlformats.org/officeDocument/2006/relationships/customXml" Target="../ink/ink929.xml"/><Relationship Id="rId201" Type="http://schemas.openxmlformats.org/officeDocument/2006/relationships/customXml" Target="../ink/ink931.xml"/><Relationship Id="rId222" Type="http://schemas.openxmlformats.org/officeDocument/2006/relationships/image" Target="../media/image954.png"/><Relationship Id="rId243" Type="http://schemas.openxmlformats.org/officeDocument/2006/relationships/customXml" Target="../ink/ink952.xml"/><Relationship Id="rId17" Type="http://schemas.openxmlformats.org/officeDocument/2006/relationships/customXml" Target="../ink/ink839.xml"/><Relationship Id="rId38" Type="http://schemas.openxmlformats.org/officeDocument/2006/relationships/image" Target="../media/image862.png"/><Relationship Id="rId59" Type="http://schemas.openxmlformats.org/officeDocument/2006/relationships/customXml" Target="../ink/ink860.xml"/><Relationship Id="rId103" Type="http://schemas.openxmlformats.org/officeDocument/2006/relationships/customXml" Target="../ink/ink882.xml"/><Relationship Id="rId124" Type="http://schemas.openxmlformats.org/officeDocument/2006/relationships/image" Target="../media/image905.png"/><Relationship Id="rId70" Type="http://schemas.openxmlformats.org/officeDocument/2006/relationships/image" Target="../media/image878.png"/><Relationship Id="rId91" Type="http://schemas.openxmlformats.org/officeDocument/2006/relationships/customXml" Target="../ink/ink876.xml"/><Relationship Id="rId145" Type="http://schemas.openxmlformats.org/officeDocument/2006/relationships/customXml" Target="../ink/ink903.xml"/><Relationship Id="rId166" Type="http://schemas.openxmlformats.org/officeDocument/2006/relationships/image" Target="../media/image926.png"/><Relationship Id="rId187" Type="http://schemas.openxmlformats.org/officeDocument/2006/relationships/customXml" Target="../ink/ink92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949.png"/><Relationship Id="rId233" Type="http://schemas.openxmlformats.org/officeDocument/2006/relationships/customXml" Target="../ink/ink947.xml"/><Relationship Id="rId254" Type="http://schemas.openxmlformats.org/officeDocument/2006/relationships/image" Target="../media/image845.emf"/><Relationship Id="rId28" Type="http://schemas.openxmlformats.org/officeDocument/2006/relationships/image" Target="../media/image857.png"/><Relationship Id="rId49" Type="http://schemas.openxmlformats.org/officeDocument/2006/relationships/customXml" Target="../ink/ink855.xml"/><Relationship Id="rId114" Type="http://schemas.openxmlformats.org/officeDocument/2006/relationships/image" Target="../media/image900.png"/><Relationship Id="rId60" Type="http://schemas.openxmlformats.org/officeDocument/2006/relationships/image" Target="../media/image873.png"/><Relationship Id="rId81" Type="http://schemas.openxmlformats.org/officeDocument/2006/relationships/customXml" Target="../ink/ink871.xml"/><Relationship Id="rId135" Type="http://schemas.openxmlformats.org/officeDocument/2006/relationships/customXml" Target="../ink/ink898.xml"/><Relationship Id="rId156" Type="http://schemas.openxmlformats.org/officeDocument/2006/relationships/image" Target="../media/image921.png"/><Relationship Id="rId177" Type="http://schemas.openxmlformats.org/officeDocument/2006/relationships/customXml" Target="../ink/ink919.xml"/><Relationship Id="rId198" Type="http://schemas.openxmlformats.org/officeDocument/2006/relationships/image" Target="../media/image942.png"/><Relationship Id="rId202" Type="http://schemas.openxmlformats.org/officeDocument/2006/relationships/image" Target="../media/image944.png"/><Relationship Id="rId223" Type="http://schemas.openxmlformats.org/officeDocument/2006/relationships/customXml" Target="../ink/ink942.xml"/><Relationship Id="rId244" Type="http://schemas.openxmlformats.org/officeDocument/2006/relationships/image" Target="../media/image965.png"/><Relationship Id="rId18" Type="http://schemas.openxmlformats.org/officeDocument/2006/relationships/image" Target="../media/image852.png"/><Relationship Id="rId39" Type="http://schemas.openxmlformats.org/officeDocument/2006/relationships/customXml" Target="../ink/ink850.xml"/><Relationship Id="rId50" Type="http://schemas.openxmlformats.org/officeDocument/2006/relationships/image" Target="../media/image868.png"/><Relationship Id="rId104" Type="http://schemas.openxmlformats.org/officeDocument/2006/relationships/image" Target="../media/image895.png"/><Relationship Id="rId125" Type="http://schemas.openxmlformats.org/officeDocument/2006/relationships/customXml" Target="../ink/ink893.xml"/><Relationship Id="rId146" Type="http://schemas.openxmlformats.org/officeDocument/2006/relationships/image" Target="../media/image916.png"/><Relationship Id="rId167" Type="http://schemas.openxmlformats.org/officeDocument/2006/relationships/customXml" Target="../ink/ink914.xml"/><Relationship Id="rId188" Type="http://schemas.openxmlformats.org/officeDocument/2006/relationships/image" Target="../media/image937.png"/><Relationship Id="rId71" Type="http://schemas.openxmlformats.org/officeDocument/2006/relationships/customXml" Target="../ink/ink866.xml"/><Relationship Id="rId92" Type="http://schemas.openxmlformats.org/officeDocument/2006/relationships/image" Target="../media/image889.png"/><Relationship Id="rId213" Type="http://schemas.openxmlformats.org/officeDocument/2006/relationships/customXml" Target="../ink/ink937.xml"/><Relationship Id="rId234" Type="http://schemas.openxmlformats.org/officeDocument/2006/relationships/image" Target="../media/image960.png"/><Relationship Id="rId2" Type="http://schemas.openxmlformats.org/officeDocument/2006/relationships/image" Target="../media/image844.png"/><Relationship Id="rId29" Type="http://schemas.openxmlformats.org/officeDocument/2006/relationships/customXml" Target="../ink/ink845.xml"/><Relationship Id="rId40" Type="http://schemas.openxmlformats.org/officeDocument/2006/relationships/image" Target="../media/image863.png"/><Relationship Id="rId115" Type="http://schemas.openxmlformats.org/officeDocument/2006/relationships/customXml" Target="../ink/ink888.xml"/><Relationship Id="rId136" Type="http://schemas.openxmlformats.org/officeDocument/2006/relationships/image" Target="../media/image911.png"/><Relationship Id="rId157" Type="http://schemas.openxmlformats.org/officeDocument/2006/relationships/customXml" Target="../ink/ink909.xml"/><Relationship Id="rId178" Type="http://schemas.openxmlformats.org/officeDocument/2006/relationships/image" Target="../media/image932.png"/><Relationship Id="rId61" Type="http://schemas.openxmlformats.org/officeDocument/2006/relationships/customXml" Target="../ink/ink861.xml"/><Relationship Id="rId82" Type="http://schemas.openxmlformats.org/officeDocument/2006/relationships/image" Target="../media/image884.png"/><Relationship Id="rId199" Type="http://schemas.openxmlformats.org/officeDocument/2006/relationships/customXml" Target="../ink/ink930.xml"/><Relationship Id="rId203" Type="http://schemas.openxmlformats.org/officeDocument/2006/relationships/customXml" Target="../ink/ink932.xml"/><Relationship Id="rId19" Type="http://schemas.openxmlformats.org/officeDocument/2006/relationships/customXml" Target="../ink/ink840.xml"/><Relationship Id="rId224" Type="http://schemas.openxmlformats.org/officeDocument/2006/relationships/image" Target="../media/image955.png"/><Relationship Id="rId245" Type="http://schemas.openxmlformats.org/officeDocument/2006/relationships/customXml" Target="../ink/ink953.xml"/><Relationship Id="rId30" Type="http://schemas.openxmlformats.org/officeDocument/2006/relationships/image" Target="../media/image858.png"/><Relationship Id="rId105" Type="http://schemas.openxmlformats.org/officeDocument/2006/relationships/customXml" Target="../ink/ink883.xml"/><Relationship Id="rId126" Type="http://schemas.openxmlformats.org/officeDocument/2006/relationships/image" Target="../media/image906.png"/><Relationship Id="rId147" Type="http://schemas.openxmlformats.org/officeDocument/2006/relationships/customXml" Target="../ink/ink904.xml"/><Relationship Id="rId168" Type="http://schemas.openxmlformats.org/officeDocument/2006/relationships/image" Target="../media/image927.png"/><Relationship Id="rId51" Type="http://schemas.openxmlformats.org/officeDocument/2006/relationships/customXml" Target="../ink/ink856.xml"/><Relationship Id="rId72" Type="http://schemas.openxmlformats.org/officeDocument/2006/relationships/image" Target="../media/image879.png"/><Relationship Id="rId93" Type="http://schemas.openxmlformats.org/officeDocument/2006/relationships/customXml" Target="../ink/ink877.xml"/><Relationship Id="rId189" Type="http://schemas.openxmlformats.org/officeDocument/2006/relationships/customXml" Target="../ink/ink925.xml"/><Relationship Id="rId3" Type="http://schemas.openxmlformats.org/officeDocument/2006/relationships/customXml" Target="../ink/ink832.xml"/><Relationship Id="rId214" Type="http://schemas.openxmlformats.org/officeDocument/2006/relationships/image" Target="../media/image950.png"/><Relationship Id="rId235" Type="http://schemas.openxmlformats.org/officeDocument/2006/relationships/customXml" Target="../ink/ink948.xml"/><Relationship Id="rId116" Type="http://schemas.openxmlformats.org/officeDocument/2006/relationships/image" Target="../media/image901.png"/><Relationship Id="rId137" Type="http://schemas.openxmlformats.org/officeDocument/2006/relationships/customXml" Target="../ink/ink899.xml"/><Relationship Id="rId158" Type="http://schemas.openxmlformats.org/officeDocument/2006/relationships/image" Target="../media/image922.png"/><Relationship Id="rId20" Type="http://schemas.openxmlformats.org/officeDocument/2006/relationships/image" Target="../media/image853.png"/><Relationship Id="rId41" Type="http://schemas.openxmlformats.org/officeDocument/2006/relationships/customXml" Target="../ink/ink851.xml"/><Relationship Id="rId62" Type="http://schemas.openxmlformats.org/officeDocument/2006/relationships/image" Target="../media/image874.png"/><Relationship Id="rId83" Type="http://schemas.openxmlformats.org/officeDocument/2006/relationships/customXml" Target="../ink/ink872.xml"/><Relationship Id="rId179" Type="http://schemas.openxmlformats.org/officeDocument/2006/relationships/customXml" Target="../ink/ink920.xml"/><Relationship Id="rId190" Type="http://schemas.openxmlformats.org/officeDocument/2006/relationships/image" Target="../media/image938.png"/><Relationship Id="rId204" Type="http://schemas.openxmlformats.org/officeDocument/2006/relationships/image" Target="../media/image945.png"/><Relationship Id="rId225" Type="http://schemas.openxmlformats.org/officeDocument/2006/relationships/customXml" Target="../ink/ink943.xml"/><Relationship Id="rId246" Type="http://schemas.openxmlformats.org/officeDocument/2006/relationships/image" Target="../media/image966.png"/><Relationship Id="rId106" Type="http://schemas.openxmlformats.org/officeDocument/2006/relationships/image" Target="../media/image896.png"/><Relationship Id="rId127" Type="http://schemas.openxmlformats.org/officeDocument/2006/relationships/customXml" Target="../ink/ink894.xml"/><Relationship Id="rId10" Type="http://schemas.openxmlformats.org/officeDocument/2006/relationships/image" Target="../media/image848.png"/><Relationship Id="rId31" Type="http://schemas.openxmlformats.org/officeDocument/2006/relationships/customXml" Target="../ink/ink846.xml"/><Relationship Id="rId52" Type="http://schemas.openxmlformats.org/officeDocument/2006/relationships/image" Target="../media/image869.png"/><Relationship Id="rId73" Type="http://schemas.openxmlformats.org/officeDocument/2006/relationships/customXml" Target="../ink/ink867.xml"/><Relationship Id="rId94" Type="http://schemas.openxmlformats.org/officeDocument/2006/relationships/image" Target="../media/image890.png"/><Relationship Id="rId148" Type="http://schemas.openxmlformats.org/officeDocument/2006/relationships/image" Target="../media/image917.png"/><Relationship Id="rId169" Type="http://schemas.openxmlformats.org/officeDocument/2006/relationships/customXml" Target="../ink/ink915.xml"/><Relationship Id="rId4" Type="http://schemas.openxmlformats.org/officeDocument/2006/relationships/image" Target="../media/image845.png"/><Relationship Id="rId180" Type="http://schemas.openxmlformats.org/officeDocument/2006/relationships/image" Target="../media/image933.png"/><Relationship Id="rId215" Type="http://schemas.openxmlformats.org/officeDocument/2006/relationships/customXml" Target="../ink/ink938.xml"/><Relationship Id="rId236" Type="http://schemas.openxmlformats.org/officeDocument/2006/relationships/image" Target="../media/image9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3.png"/><Relationship Id="rId13" Type="http://schemas.openxmlformats.org/officeDocument/2006/relationships/customXml" Target="../ink/ink963.xml"/><Relationship Id="rId18" Type="http://schemas.openxmlformats.org/officeDocument/2006/relationships/image" Target="../media/image978.png"/><Relationship Id="rId3" Type="http://schemas.openxmlformats.org/officeDocument/2006/relationships/customXml" Target="../ink/ink958.xml"/><Relationship Id="rId21" Type="http://schemas.openxmlformats.org/officeDocument/2006/relationships/customXml" Target="../ink/ink967.xml"/><Relationship Id="rId7" Type="http://schemas.openxmlformats.org/officeDocument/2006/relationships/customXml" Target="../ink/ink960.xml"/><Relationship Id="rId12" Type="http://schemas.openxmlformats.org/officeDocument/2006/relationships/image" Target="../media/image975.png"/><Relationship Id="rId17" Type="http://schemas.openxmlformats.org/officeDocument/2006/relationships/customXml" Target="../ink/ink965.xml"/><Relationship Id="rId2" Type="http://schemas.openxmlformats.org/officeDocument/2006/relationships/image" Target="../media/image970.png"/><Relationship Id="rId16" Type="http://schemas.openxmlformats.org/officeDocument/2006/relationships/image" Target="../media/image977.png"/><Relationship Id="rId20" Type="http://schemas.openxmlformats.org/officeDocument/2006/relationships/image" Target="../media/image9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2.png"/><Relationship Id="rId11" Type="http://schemas.openxmlformats.org/officeDocument/2006/relationships/customXml" Target="../ink/ink962.xml"/><Relationship Id="rId5" Type="http://schemas.openxmlformats.org/officeDocument/2006/relationships/customXml" Target="../ink/ink959.xml"/><Relationship Id="rId15" Type="http://schemas.openxmlformats.org/officeDocument/2006/relationships/customXml" Target="../ink/ink964.xml"/><Relationship Id="rId10" Type="http://schemas.openxmlformats.org/officeDocument/2006/relationships/image" Target="../media/image974.png"/><Relationship Id="rId19" Type="http://schemas.openxmlformats.org/officeDocument/2006/relationships/customXml" Target="../ink/ink966.xml"/><Relationship Id="rId4" Type="http://schemas.openxmlformats.org/officeDocument/2006/relationships/image" Target="../media/image971.png"/><Relationship Id="rId9" Type="http://schemas.openxmlformats.org/officeDocument/2006/relationships/customXml" Target="../ink/ink961.xml"/><Relationship Id="rId14" Type="http://schemas.openxmlformats.org/officeDocument/2006/relationships/image" Target="../media/image976.png"/><Relationship Id="rId22" Type="http://schemas.openxmlformats.org/officeDocument/2006/relationships/image" Target="../media/image971.emf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2.png"/><Relationship Id="rId117" Type="http://schemas.openxmlformats.org/officeDocument/2006/relationships/customXml" Target="../ink/ink1025.xml"/><Relationship Id="rId21" Type="http://schemas.openxmlformats.org/officeDocument/2006/relationships/customXml" Target="../ink/ink977.xml"/><Relationship Id="rId42" Type="http://schemas.openxmlformats.org/officeDocument/2006/relationships/image" Target="../media/image1000.png"/><Relationship Id="rId47" Type="http://schemas.openxmlformats.org/officeDocument/2006/relationships/customXml" Target="../ink/ink990.xml"/><Relationship Id="rId63" Type="http://schemas.openxmlformats.org/officeDocument/2006/relationships/customXml" Target="../ink/ink998.xml"/><Relationship Id="rId68" Type="http://schemas.openxmlformats.org/officeDocument/2006/relationships/image" Target="../media/image1013.png"/><Relationship Id="rId84" Type="http://schemas.openxmlformats.org/officeDocument/2006/relationships/image" Target="../media/image1021.png"/><Relationship Id="rId89" Type="http://schemas.openxmlformats.org/officeDocument/2006/relationships/customXml" Target="../ink/ink1011.xml"/><Relationship Id="rId112" Type="http://schemas.openxmlformats.org/officeDocument/2006/relationships/image" Target="../media/image1035.png"/><Relationship Id="rId16" Type="http://schemas.openxmlformats.org/officeDocument/2006/relationships/image" Target="../media/image987.png"/><Relationship Id="rId107" Type="http://schemas.openxmlformats.org/officeDocument/2006/relationships/customXml" Target="../ink/ink1020.xml"/><Relationship Id="rId11" Type="http://schemas.openxmlformats.org/officeDocument/2006/relationships/customXml" Target="../ink/ink972.xml"/><Relationship Id="rId32" Type="http://schemas.openxmlformats.org/officeDocument/2006/relationships/image" Target="../media/image995.png"/><Relationship Id="rId37" Type="http://schemas.openxmlformats.org/officeDocument/2006/relationships/customXml" Target="../ink/ink985.xml"/><Relationship Id="rId53" Type="http://schemas.openxmlformats.org/officeDocument/2006/relationships/customXml" Target="../ink/ink993.xml"/><Relationship Id="rId58" Type="http://schemas.openxmlformats.org/officeDocument/2006/relationships/image" Target="../media/image1008.png"/><Relationship Id="rId74" Type="http://schemas.openxmlformats.org/officeDocument/2006/relationships/image" Target="../media/image1016.png"/><Relationship Id="rId79" Type="http://schemas.openxmlformats.org/officeDocument/2006/relationships/customXml" Target="../ink/ink1006.xml"/><Relationship Id="rId102" Type="http://schemas.openxmlformats.org/officeDocument/2006/relationships/image" Target="../media/image1030.png"/><Relationship Id="rId123" Type="http://schemas.openxmlformats.org/officeDocument/2006/relationships/customXml" Target="../ink/ink1028.xml"/><Relationship Id="rId5" Type="http://schemas.openxmlformats.org/officeDocument/2006/relationships/customXml" Target="../ink/ink969.xml"/><Relationship Id="rId90" Type="http://schemas.openxmlformats.org/officeDocument/2006/relationships/image" Target="../media/image1024.png"/><Relationship Id="rId95" Type="http://schemas.openxmlformats.org/officeDocument/2006/relationships/customXml" Target="../ink/ink1014.xml"/><Relationship Id="rId22" Type="http://schemas.openxmlformats.org/officeDocument/2006/relationships/image" Target="../media/image990.png"/><Relationship Id="rId27" Type="http://schemas.openxmlformats.org/officeDocument/2006/relationships/customXml" Target="../ink/ink980.xml"/><Relationship Id="rId43" Type="http://schemas.openxmlformats.org/officeDocument/2006/relationships/customXml" Target="../ink/ink988.xml"/><Relationship Id="rId48" Type="http://schemas.openxmlformats.org/officeDocument/2006/relationships/image" Target="../media/image1003.png"/><Relationship Id="rId64" Type="http://schemas.openxmlformats.org/officeDocument/2006/relationships/image" Target="../media/image1011.png"/><Relationship Id="rId69" Type="http://schemas.openxmlformats.org/officeDocument/2006/relationships/customXml" Target="../ink/ink1001.xml"/><Relationship Id="rId113" Type="http://schemas.openxmlformats.org/officeDocument/2006/relationships/customXml" Target="../ink/ink1023.xml"/><Relationship Id="rId118" Type="http://schemas.openxmlformats.org/officeDocument/2006/relationships/image" Target="../media/image1038.png"/><Relationship Id="rId80" Type="http://schemas.openxmlformats.org/officeDocument/2006/relationships/image" Target="../media/image1019.png"/><Relationship Id="rId85" Type="http://schemas.openxmlformats.org/officeDocument/2006/relationships/customXml" Target="../ink/ink1009.xml"/><Relationship Id="rId12" Type="http://schemas.openxmlformats.org/officeDocument/2006/relationships/image" Target="../media/image985.png"/><Relationship Id="rId17" Type="http://schemas.openxmlformats.org/officeDocument/2006/relationships/customXml" Target="../ink/ink975.xml"/><Relationship Id="rId33" Type="http://schemas.openxmlformats.org/officeDocument/2006/relationships/customXml" Target="../ink/ink983.xml"/><Relationship Id="rId38" Type="http://schemas.openxmlformats.org/officeDocument/2006/relationships/image" Target="../media/image998.png"/><Relationship Id="rId59" Type="http://schemas.openxmlformats.org/officeDocument/2006/relationships/customXml" Target="../ink/ink996.xml"/><Relationship Id="rId103" Type="http://schemas.openxmlformats.org/officeDocument/2006/relationships/customXml" Target="../ink/ink1018.xml"/><Relationship Id="rId108" Type="http://schemas.openxmlformats.org/officeDocument/2006/relationships/image" Target="../media/image1033.png"/><Relationship Id="rId124" Type="http://schemas.openxmlformats.org/officeDocument/2006/relationships/image" Target="../media/image981.emf"/><Relationship Id="rId54" Type="http://schemas.openxmlformats.org/officeDocument/2006/relationships/image" Target="../media/image1006.png"/><Relationship Id="rId70" Type="http://schemas.openxmlformats.org/officeDocument/2006/relationships/image" Target="../media/image1014.png"/><Relationship Id="rId75" Type="http://schemas.openxmlformats.org/officeDocument/2006/relationships/customXml" Target="../ink/ink1004.xml"/><Relationship Id="rId91" Type="http://schemas.openxmlformats.org/officeDocument/2006/relationships/customXml" Target="../ink/ink1012.xml"/><Relationship Id="rId96" Type="http://schemas.openxmlformats.org/officeDocument/2006/relationships/image" Target="../media/image10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2.png"/><Relationship Id="rId23" Type="http://schemas.openxmlformats.org/officeDocument/2006/relationships/customXml" Target="../ink/ink978.xml"/><Relationship Id="rId28" Type="http://schemas.openxmlformats.org/officeDocument/2006/relationships/image" Target="../media/image993.png"/><Relationship Id="rId49" Type="http://schemas.openxmlformats.org/officeDocument/2006/relationships/customXml" Target="../ink/ink991.xml"/><Relationship Id="rId114" Type="http://schemas.openxmlformats.org/officeDocument/2006/relationships/image" Target="../media/image1036.png"/><Relationship Id="rId119" Type="http://schemas.openxmlformats.org/officeDocument/2006/relationships/customXml" Target="../ink/ink1026.xml"/><Relationship Id="rId44" Type="http://schemas.openxmlformats.org/officeDocument/2006/relationships/image" Target="../media/image1001.png"/><Relationship Id="rId60" Type="http://schemas.openxmlformats.org/officeDocument/2006/relationships/image" Target="../media/image1009.png"/><Relationship Id="rId65" Type="http://schemas.openxmlformats.org/officeDocument/2006/relationships/customXml" Target="../ink/ink999.xml"/><Relationship Id="rId81" Type="http://schemas.openxmlformats.org/officeDocument/2006/relationships/customXml" Target="../ink/ink1007.xml"/><Relationship Id="rId86" Type="http://schemas.openxmlformats.org/officeDocument/2006/relationships/image" Target="../media/image1022.png"/><Relationship Id="rId4" Type="http://schemas.openxmlformats.org/officeDocument/2006/relationships/image" Target="../media/image981.png"/><Relationship Id="rId9" Type="http://schemas.openxmlformats.org/officeDocument/2006/relationships/customXml" Target="../ink/ink971.xml"/><Relationship Id="rId13" Type="http://schemas.openxmlformats.org/officeDocument/2006/relationships/customXml" Target="../ink/ink973.xml"/><Relationship Id="rId18" Type="http://schemas.openxmlformats.org/officeDocument/2006/relationships/image" Target="../media/image988.png"/><Relationship Id="rId39" Type="http://schemas.openxmlformats.org/officeDocument/2006/relationships/customXml" Target="../ink/ink986.xml"/><Relationship Id="rId109" Type="http://schemas.openxmlformats.org/officeDocument/2006/relationships/customXml" Target="../ink/ink1021.xml"/><Relationship Id="rId34" Type="http://schemas.openxmlformats.org/officeDocument/2006/relationships/image" Target="../media/image996.png"/><Relationship Id="rId50" Type="http://schemas.openxmlformats.org/officeDocument/2006/relationships/image" Target="../media/image1004.png"/><Relationship Id="rId55" Type="http://schemas.openxmlformats.org/officeDocument/2006/relationships/customXml" Target="../ink/ink994.xml"/><Relationship Id="rId76" Type="http://schemas.openxmlformats.org/officeDocument/2006/relationships/image" Target="../media/image1017.png"/><Relationship Id="rId97" Type="http://schemas.openxmlformats.org/officeDocument/2006/relationships/customXml" Target="../ink/ink1015.xml"/><Relationship Id="rId104" Type="http://schemas.openxmlformats.org/officeDocument/2006/relationships/image" Target="../media/image1031.png"/><Relationship Id="rId120" Type="http://schemas.openxmlformats.org/officeDocument/2006/relationships/image" Target="../media/image1039.png"/><Relationship Id="rId7" Type="http://schemas.openxmlformats.org/officeDocument/2006/relationships/customXml" Target="../ink/ink970.xml"/><Relationship Id="rId71" Type="http://schemas.openxmlformats.org/officeDocument/2006/relationships/customXml" Target="../ink/ink1002.xml"/><Relationship Id="rId92" Type="http://schemas.openxmlformats.org/officeDocument/2006/relationships/image" Target="../media/image1025.png"/><Relationship Id="rId2" Type="http://schemas.openxmlformats.org/officeDocument/2006/relationships/image" Target="../media/image980.png"/><Relationship Id="rId29" Type="http://schemas.openxmlformats.org/officeDocument/2006/relationships/customXml" Target="../ink/ink981.xml"/><Relationship Id="rId24" Type="http://schemas.openxmlformats.org/officeDocument/2006/relationships/image" Target="../media/image991.png"/><Relationship Id="rId40" Type="http://schemas.openxmlformats.org/officeDocument/2006/relationships/image" Target="../media/image999.png"/><Relationship Id="rId45" Type="http://schemas.openxmlformats.org/officeDocument/2006/relationships/customXml" Target="../ink/ink989.xml"/><Relationship Id="rId66" Type="http://schemas.openxmlformats.org/officeDocument/2006/relationships/image" Target="../media/image1012.png"/><Relationship Id="rId87" Type="http://schemas.openxmlformats.org/officeDocument/2006/relationships/customXml" Target="../ink/ink1010.xml"/><Relationship Id="rId110" Type="http://schemas.openxmlformats.org/officeDocument/2006/relationships/image" Target="../media/image1034.png"/><Relationship Id="rId115" Type="http://schemas.openxmlformats.org/officeDocument/2006/relationships/customXml" Target="../ink/ink1024.xml"/><Relationship Id="rId61" Type="http://schemas.openxmlformats.org/officeDocument/2006/relationships/customXml" Target="../ink/ink997.xml"/><Relationship Id="rId82" Type="http://schemas.openxmlformats.org/officeDocument/2006/relationships/image" Target="../media/image1020.png"/><Relationship Id="rId19" Type="http://schemas.openxmlformats.org/officeDocument/2006/relationships/customXml" Target="../ink/ink976.xml"/><Relationship Id="rId14" Type="http://schemas.openxmlformats.org/officeDocument/2006/relationships/image" Target="../media/image986.png"/><Relationship Id="rId30" Type="http://schemas.openxmlformats.org/officeDocument/2006/relationships/image" Target="../media/image994.png"/><Relationship Id="rId35" Type="http://schemas.openxmlformats.org/officeDocument/2006/relationships/customXml" Target="../ink/ink984.xml"/><Relationship Id="rId56" Type="http://schemas.openxmlformats.org/officeDocument/2006/relationships/image" Target="../media/image1007.png"/><Relationship Id="rId77" Type="http://schemas.openxmlformats.org/officeDocument/2006/relationships/customXml" Target="../ink/ink1005.xml"/><Relationship Id="rId100" Type="http://schemas.openxmlformats.org/officeDocument/2006/relationships/image" Target="../media/image1029.png"/><Relationship Id="rId105" Type="http://schemas.openxmlformats.org/officeDocument/2006/relationships/customXml" Target="../ink/ink1019.xml"/><Relationship Id="rId8" Type="http://schemas.openxmlformats.org/officeDocument/2006/relationships/image" Target="../media/image983.png"/><Relationship Id="rId51" Type="http://schemas.openxmlformats.org/officeDocument/2006/relationships/customXml" Target="../ink/ink992.xml"/><Relationship Id="rId72" Type="http://schemas.openxmlformats.org/officeDocument/2006/relationships/image" Target="../media/image1015.png"/><Relationship Id="rId93" Type="http://schemas.openxmlformats.org/officeDocument/2006/relationships/customXml" Target="../ink/ink1013.xml"/><Relationship Id="rId98" Type="http://schemas.openxmlformats.org/officeDocument/2006/relationships/image" Target="../media/image1028.png"/><Relationship Id="rId121" Type="http://schemas.openxmlformats.org/officeDocument/2006/relationships/customXml" Target="../ink/ink1027.xml"/><Relationship Id="rId3" Type="http://schemas.openxmlformats.org/officeDocument/2006/relationships/customXml" Target="../ink/ink968.xml"/><Relationship Id="rId25" Type="http://schemas.openxmlformats.org/officeDocument/2006/relationships/customXml" Target="../ink/ink979.xml"/><Relationship Id="rId46" Type="http://schemas.openxmlformats.org/officeDocument/2006/relationships/image" Target="../media/image1002.png"/><Relationship Id="rId67" Type="http://schemas.openxmlformats.org/officeDocument/2006/relationships/customXml" Target="../ink/ink1000.xml"/><Relationship Id="rId116" Type="http://schemas.openxmlformats.org/officeDocument/2006/relationships/image" Target="../media/image1037.png"/><Relationship Id="rId20" Type="http://schemas.openxmlformats.org/officeDocument/2006/relationships/image" Target="../media/image989.png"/><Relationship Id="rId41" Type="http://schemas.openxmlformats.org/officeDocument/2006/relationships/customXml" Target="../ink/ink987.xml"/><Relationship Id="rId62" Type="http://schemas.openxmlformats.org/officeDocument/2006/relationships/image" Target="../media/image1010.png"/><Relationship Id="rId83" Type="http://schemas.openxmlformats.org/officeDocument/2006/relationships/customXml" Target="../ink/ink1008.xml"/><Relationship Id="rId88" Type="http://schemas.openxmlformats.org/officeDocument/2006/relationships/image" Target="../media/image1023.png"/><Relationship Id="rId111" Type="http://schemas.openxmlformats.org/officeDocument/2006/relationships/customXml" Target="../ink/ink1022.xml"/><Relationship Id="rId15" Type="http://schemas.openxmlformats.org/officeDocument/2006/relationships/customXml" Target="../ink/ink974.xml"/><Relationship Id="rId36" Type="http://schemas.openxmlformats.org/officeDocument/2006/relationships/image" Target="../media/image997.png"/><Relationship Id="rId57" Type="http://schemas.openxmlformats.org/officeDocument/2006/relationships/customXml" Target="../ink/ink995.xml"/><Relationship Id="rId106" Type="http://schemas.openxmlformats.org/officeDocument/2006/relationships/image" Target="../media/image1032.png"/><Relationship Id="rId10" Type="http://schemas.openxmlformats.org/officeDocument/2006/relationships/image" Target="../media/image984.png"/><Relationship Id="rId31" Type="http://schemas.openxmlformats.org/officeDocument/2006/relationships/customXml" Target="../ink/ink982.xml"/><Relationship Id="rId52" Type="http://schemas.openxmlformats.org/officeDocument/2006/relationships/image" Target="../media/image1005.png"/><Relationship Id="rId73" Type="http://schemas.openxmlformats.org/officeDocument/2006/relationships/customXml" Target="../ink/ink1003.xml"/><Relationship Id="rId78" Type="http://schemas.openxmlformats.org/officeDocument/2006/relationships/image" Target="../media/image1018.png"/><Relationship Id="rId94" Type="http://schemas.openxmlformats.org/officeDocument/2006/relationships/image" Target="../media/image1026.png"/><Relationship Id="rId99" Type="http://schemas.openxmlformats.org/officeDocument/2006/relationships/customXml" Target="../ink/ink1016.xml"/><Relationship Id="rId101" Type="http://schemas.openxmlformats.org/officeDocument/2006/relationships/customXml" Target="../ink/ink1017.xml"/><Relationship Id="rId122" Type="http://schemas.openxmlformats.org/officeDocument/2006/relationships/image" Target="../media/image104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53.png"/><Relationship Id="rId21" Type="http://schemas.openxmlformats.org/officeDocument/2006/relationships/customXml" Target="../ink/ink1038.xml"/><Relationship Id="rId42" Type="http://schemas.openxmlformats.org/officeDocument/2006/relationships/image" Target="../media/image1060.png"/><Relationship Id="rId47" Type="http://schemas.openxmlformats.org/officeDocument/2006/relationships/customXml" Target="../ink/ink1051.xml"/><Relationship Id="rId63" Type="http://schemas.openxmlformats.org/officeDocument/2006/relationships/customXml" Target="../ink/ink1059.xml"/><Relationship Id="rId68" Type="http://schemas.openxmlformats.org/officeDocument/2006/relationships/image" Target="../media/image1073.png"/><Relationship Id="rId84" Type="http://schemas.openxmlformats.org/officeDocument/2006/relationships/image" Target="../media/image1081.png"/><Relationship Id="rId89" Type="http://schemas.openxmlformats.org/officeDocument/2006/relationships/customXml" Target="../ink/ink1072.xml"/><Relationship Id="rId112" Type="http://schemas.openxmlformats.org/officeDocument/2006/relationships/image" Target="../media/image1095.png"/><Relationship Id="rId16" Type="http://schemas.openxmlformats.org/officeDocument/2006/relationships/image" Target="../media/image1048.png"/><Relationship Id="rId107" Type="http://schemas.openxmlformats.org/officeDocument/2006/relationships/customXml" Target="../ink/ink1081.xml"/><Relationship Id="rId11" Type="http://schemas.openxmlformats.org/officeDocument/2006/relationships/customXml" Target="../ink/ink1033.xml"/><Relationship Id="rId32" Type="http://schemas.openxmlformats.org/officeDocument/2006/relationships/image" Target="../media/image1055.png"/><Relationship Id="rId37" Type="http://schemas.openxmlformats.org/officeDocument/2006/relationships/customXml" Target="../ink/ink1046.xml"/><Relationship Id="rId53" Type="http://schemas.openxmlformats.org/officeDocument/2006/relationships/customXml" Target="../ink/ink1054.xml"/><Relationship Id="rId58" Type="http://schemas.openxmlformats.org/officeDocument/2006/relationships/image" Target="../media/image1068.png"/><Relationship Id="rId74" Type="http://schemas.openxmlformats.org/officeDocument/2006/relationships/image" Target="../media/image1076.png"/><Relationship Id="rId79" Type="http://schemas.openxmlformats.org/officeDocument/2006/relationships/customXml" Target="../ink/ink1067.xml"/><Relationship Id="rId102" Type="http://schemas.openxmlformats.org/officeDocument/2006/relationships/image" Target="../media/image1090.png"/><Relationship Id="rId5" Type="http://schemas.openxmlformats.org/officeDocument/2006/relationships/customXml" Target="../ink/ink1030.xml"/><Relationship Id="rId90" Type="http://schemas.openxmlformats.org/officeDocument/2006/relationships/image" Target="../media/image1084.png"/><Relationship Id="rId95" Type="http://schemas.openxmlformats.org/officeDocument/2006/relationships/customXml" Target="../ink/ink1075.xml"/><Relationship Id="rId22" Type="http://schemas.openxmlformats.org/officeDocument/2006/relationships/image" Target="../media/image1051.png"/><Relationship Id="rId27" Type="http://schemas.openxmlformats.org/officeDocument/2006/relationships/customXml" Target="../ink/ink1041.xml"/><Relationship Id="rId43" Type="http://schemas.openxmlformats.org/officeDocument/2006/relationships/customXml" Target="../ink/ink1049.xml"/><Relationship Id="rId48" Type="http://schemas.openxmlformats.org/officeDocument/2006/relationships/image" Target="../media/image1063.png"/><Relationship Id="rId64" Type="http://schemas.openxmlformats.org/officeDocument/2006/relationships/image" Target="../media/image1071.png"/><Relationship Id="rId69" Type="http://schemas.openxmlformats.org/officeDocument/2006/relationships/customXml" Target="../ink/ink1062.xml"/><Relationship Id="rId80" Type="http://schemas.openxmlformats.org/officeDocument/2006/relationships/image" Target="../media/image1079.png"/><Relationship Id="rId85" Type="http://schemas.openxmlformats.org/officeDocument/2006/relationships/customXml" Target="../ink/ink1070.xml"/><Relationship Id="rId12" Type="http://schemas.openxmlformats.org/officeDocument/2006/relationships/image" Target="../media/image1046.png"/><Relationship Id="rId17" Type="http://schemas.openxmlformats.org/officeDocument/2006/relationships/customXml" Target="../ink/ink1036.xml"/><Relationship Id="rId33" Type="http://schemas.openxmlformats.org/officeDocument/2006/relationships/customXml" Target="../ink/ink1044.xml"/><Relationship Id="rId38" Type="http://schemas.openxmlformats.org/officeDocument/2006/relationships/image" Target="../media/image1058.png"/><Relationship Id="rId59" Type="http://schemas.openxmlformats.org/officeDocument/2006/relationships/customXml" Target="../ink/ink1057.xml"/><Relationship Id="rId103" Type="http://schemas.openxmlformats.org/officeDocument/2006/relationships/customXml" Target="../ink/ink1079.xml"/><Relationship Id="rId108" Type="http://schemas.openxmlformats.org/officeDocument/2006/relationships/image" Target="../media/image1093.png"/><Relationship Id="rId54" Type="http://schemas.openxmlformats.org/officeDocument/2006/relationships/image" Target="../media/image1066.png"/><Relationship Id="rId70" Type="http://schemas.openxmlformats.org/officeDocument/2006/relationships/image" Target="../media/image1074.png"/><Relationship Id="rId75" Type="http://schemas.openxmlformats.org/officeDocument/2006/relationships/customXml" Target="../ink/ink1065.xml"/><Relationship Id="rId91" Type="http://schemas.openxmlformats.org/officeDocument/2006/relationships/customXml" Target="../ink/ink1073.xml"/><Relationship Id="rId96" Type="http://schemas.openxmlformats.org/officeDocument/2006/relationships/image" Target="../media/image10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3.png"/><Relationship Id="rId15" Type="http://schemas.openxmlformats.org/officeDocument/2006/relationships/customXml" Target="../ink/ink1035.xml"/><Relationship Id="rId23" Type="http://schemas.openxmlformats.org/officeDocument/2006/relationships/customXml" Target="../ink/ink1039.xml"/><Relationship Id="rId28" Type="http://schemas.openxmlformats.org/officeDocument/2006/relationships/image" Target="../media/image981.png"/><Relationship Id="rId36" Type="http://schemas.openxmlformats.org/officeDocument/2006/relationships/image" Target="../media/image1057.png"/><Relationship Id="rId49" Type="http://schemas.openxmlformats.org/officeDocument/2006/relationships/customXml" Target="../ink/ink1052.xml"/><Relationship Id="rId57" Type="http://schemas.openxmlformats.org/officeDocument/2006/relationships/customXml" Target="../ink/ink1056.xml"/><Relationship Id="rId106" Type="http://schemas.openxmlformats.org/officeDocument/2006/relationships/image" Target="../media/image1092.png"/><Relationship Id="rId10" Type="http://schemas.openxmlformats.org/officeDocument/2006/relationships/image" Target="../media/image1045.png"/><Relationship Id="rId31" Type="http://schemas.openxmlformats.org/officeDocument/2006/relationships/customXml" Target="../ink/ink1043.xml"/><Relationship Id="rId44" Type="http://schemas.openxmlformats.org/officeDocument/2006/relationships/image" Target="../media/image1061.png"/><Relationship Id="rId52" Type="http://schemas.openxmlformats.org/officeDocument/2006/relationships/image" Target="../media/image1065.png"/><Relationship Id="rId60" Type="http://schemas.openxmlformats.org/officeDocument/2006/relationships/image" Target="../media/image1069.png"/><Relationship Id="rId65" Type="http://schemas.openxmlformats.org/officeDocument/2006/relationships/customXml" Target="../ink/ink1060.xml"/><Relationship Id="rId73" Type="http://schemas.openxmlformats.org/officeDocument/2006/relationships/customXml" Target="../ink/ink1064.xml"/><Relationship Id="rId78" Type="http://schemas.openxmlformats.org/officeDocument/2006/relationships/image" Target="../media/image1078.png"/><Relationship Id="rId81" Type="http://schemas.openxmlformats.org/officeDocument/2006/relationships/customXml" Target="../ink/ink1068.xml"/><Relationship Id="rId86" Type="http://schemas.openxmlformats.org/officeDocument/2006/relationships/image" Target="../media/image1082.png"/><Relationship Id="rId94" Type="http://schemas.openxmlformats.org/officeDocument/2006/relationships/image" Target="../media/image1086.png"/><Relationship Id="rId99" Type="http://schemas.openxmlformats.org/officeDocument/2006/relationships/customXml" Target="../ink/ink1077.xml"/><Relationship Id="rId101" Type="http://schemas.openxmlformats.org/officeDocument/2006/relationships/customXml" Target="../ink/ink1078.xml"/><Relationship Id="rId4" Type="http://schemas.openxmlformats.org/officeDocument/2006/relationships/image" Target="../media/image1042.png"/><Relationship Id="rId9" Type="http://schemas.openxmlformats.org/officeDocument/2006/relationships/customXml" Target="../ink/ink1032.xml"/><Relationship Id="rId13" Type="http://schemas.openxmlformats.org/officeDocument/2006/relationships/customXml" Target="../ink/ink1034.xml"/><Relationship Id="rId18" Type="http://schemas.openxmlformats.org/officeDocument/2006/relationships/image" Target="../media/image1049.png"/><Relationship Id="rId39" Type="http://schemas.openxmlformats.org/officeDocument/2006/relationships/customXml" Target="../ink/ink1047.xml"/><Relationship Id="rId109" Type="http://schemas.openxmlformats.org/officeDocument/2006/relationships/customXml" Target="../ink/ink1082.xml"/><Relationship Id="rId34" Type="http://schemas.openxmlformats.org/officeDocument/2006/relationships/image" Target="../media/image1056.png"/><Relationship Id="rId50" Type="http://schemas.openxmlformats.org/officeDocument/2006/relationships/image" Target="../media/image1064.png"/><Relationship Id="rId55" Type="http://schemas.openxmlformats.org/officeDocument/2006/relationships/customXml" Target="../ink/ink1055.xml"/><Relationship Id="rId76" Type="http://schemas.openxmlformats.org/officeDocument/2006/relationships/image" Target="../media/image1077.png"/><Relationship Id="rId97" Type="http://schemas.openxmlformats.org/officeDocument/2006/relationships/customXml" Target="../ink/ink1076.xml"/><Relationship Id="rId104" Type="http://schemas.openxmlformats.org/officeDocument/2006/relationships/image" Target="../media/image1091.png"/><Relationship Id="rId7" Type="http://schemas.openxmlformats.org/officeDocument/2006/relationships/customXml" Target="../ink/ink1031.xml"/><Relationship Id="rId71" Type="http://schemas.openxmlformats.org/officeDocument/2006/relationships/customXml" Target="../ink/ink1063.xml"/><Relationship Id="rId92" Type="http://schemas.openxmlformats.org/officeDocument/2006/relationships/image" Target="../media/image1085.png"/><Relationship Id="rId2" Type="http://schemas.openxmlformats.org/officeDocument/2006/relationships/image" Target="../media/image1041.png"/><Relationship Id="rId29" Type="http://schemas.openxmlformats.org/officeDocument/2006/relationships/customXml" Target="../ink/ink1042.xml"/><Relationship Id="rId24" Type="http://schemas.openxmlformats.org/officeDocument/2006/relationships/image" Target="../media/image1052.png"/><Relationship Id="rId40" Type="http://schemas.openxmlformats.org/officeDocument/2006/relationships/image" Target="../media/image1059.png"/><Relationship Id="rId45" Type="http://schemas.openxmlformats.org/officeDocument/2006/relationships/customXml" Target="../ink/ink1050.xml"/><Relationship Id="rId66" Type="http://schemas.openxmlformats.org/officeDocument/2006/relationships/image" Target="../media/image1072.png"/><Relationship Id="rId87" Type="http://schemas.openxmlformats.org/officeDocument/2006/relationships/customXml" Target="../ink/ink1071.xml"/><Relationship Id="rId110" Type="http://schemas.openxmlformats.org/officeDocument/2006/relationships/image" Target="../media/image1094.png"/><Relationship Id="rId61" Type="http://schemas.openxmlformats.org/officeDocument/2006/relationships/customXml" Target="../ink/ink1058.xml"/><Relationship Id="rId82" Type="http://schemas.openxmlformats.org/officeDocument/2006/relationships/image" Target="../media/image1080.png"/><Relationship Id="rId19" Type="http://schemas.openxmlformats.org/officeDocument/2006/relationships/customXml" Target="../ink/ink1037.xml"/><Relationship Id="rId14" Type="http://schemas.openxmlformats.org/officeDocument/2006/relationships/image" Target="../media/image1047.png"/><Relationship Id="rId30" Type="http://schemas.openxmlformats.org/officeDocument/2006/relationships/image" Target="../media/image1054.png"/><Relationship Id="rId35" Type="http://schemas.openxmlformats.org/officeDocument/2006/relationships/customXml" Target="../ink/ink1045.xml"/><Relationship Id="rId56" Type="http://schemas.openxmlformats.org/officeDocument/2006/relationships/image" Target="../media/image1067.png"/><Relationship Id="rId77" Type="http://schemas.openxmlformats.org/officeDocument/2006/relationships/customXml" Target="../ink/ink1066.xml"/><Relationship Id="rId100" Type="http://schemas.openxmlformats.org/officeDocument/2006/relationships/image" Target="../media/image1089.png"/><Relationship Id="rId105" Type="http://schemas.openxmlformats.org/officeDocument/2006/relationships/customXml" Target="../ink/ink1080.xml"/><Relationship Id="rId8" Type="http://schemas.openxmlformats.org/officeDocument/2006/relationships/image" Target="../media/image1044.png"/><Relationship Id="rId51" Type="http://schemas.openxmlformats.org/officeDocument/2006/relationships/customXml" Target="../ink/ink1053.xml"/><Relationship Id="rId72" Type="http://schemas.openxmlformats.org/officeDocument/2006/relationships/image" Target="../media/image1075.png"/><Relationship Id="rId93" Type="http://schemas.openxmlformats.org/officeDocument/2006/relationships/customXml" Target="../ink/ink1074.xml"/><Relationship Id="rId98" Type="http://schemas.openxmlformats.org/officeDocument/2006/relationships/image" Target="../media/image1088.png"/><Relationship Id="rId3" Type="http://schemas.openxmlformats.org/officeDocument/2006/relationships/customXml" Target="../ink/ink1029.xml"/><Relationship Id="rId25" Type="http://schemas.openxmlformats.org/officeDocument/2006/relationships/customXml" Target="../ink/ink1040.xml"/><Relationship Id="rId46" Type="http://schemas.openxmlformats.org/officeDocument/2006/relationships/image" Target="../media/image1062.png"/><Relationship Id="rId67" Type="http://schemas.openxmlformats.org/officeDocument/2006/relationships/customXml" Target="../ink/ink1061.xml"/><Relationship Id="rId20" Type="http://schemas.openxmlformats.org/officeDocument/2006/relationships/image" Target="../media/image1050.png"/><Relationship Id="rId41" Type="http://schemas.openxmlformats.org/officeDocument/2006/relationships/customXml" Target="../ink/ink1048.xml"/><Relationship Id="rId62" Type="http://schemas.openxmlformats.org/officeDocument/2006/relationships/image" Target="../media/image1070.png"/><Relationship Id="rId83" Type="http://schemas.openxmlformats.org/officeDocument/2006/relationships/customXml" Target="../ink/ink1069.xml"/><Relationship Id="rId88" Type="http://schemas.openxmlformats.org/officeDocument/2006/relationships/image" Target="../media/image1083.png"/><Relationship Id="rId111" Type="http://schemas.openxmlformats.org/officeDocument/2006/relationships/customXml" Target="../ink/ink108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89.xml"/><Relationship Id="rId18" Type="http://schemas.openxmlformats.org/officeDocument/2006/relationships/image" Target="../media/image1104.png"/><Relationship Id="rId26" Type="http://schemas.openxmlformats.org/officeDocument/2006/relationships/image" Target="../media/image1108.png"/><Relationship Id="rId3" Type="http://schemas.openxmlformats.org/officeDocument/2006/relationships/customXml" Target="../ink/ink1084.xml"/><Relationship Id="rId21" Type="http://schemas.openxmlformats.org/officeDocument/2006/relationships/customXml" Target="../ink/ink1093.xml"/><Relationship Id="rId34" Type="http://schemas.openxmlformats.org/officeDocument/2006/relationships/image" Target="../media/image1112.png"/><Relationship Id="rId7" Type="http://schemas.openxmlformats.org/officeDocument/2006/relationships/customXml" Target="../ink/ink1086.xml"/><Relationship Id="rId12" Type="http://schemas.openxmlformats.org/officeDocument/2006/relationships/image" Target="../media/image1101.png"/><Relationship Id="rId17" Type="http://schemas.openxmlformats.org/officeDocument/2006/relationships/customXml" Target="../ink/ink1091.xml"/><Relationship Id="rId25" Type="http://schemas.openxmlformats.org/officeDocument/2006/relationships/customXml" Target="../ink/ink1095.xml"/><Relationship Id="rId33" Type="http://schemas.openxmlformats.org/officeDocument/2006/relationships/customXml" Target="../ink/ink1099.xml"/><Relationship Id="rId2" Type="http://schemas.openxmlformats.org/officeDocument/2006/relationships/image" Target="../media/image1096.png"/><Relationship Id="rId16" Type="http://schemas.openxmlformats.org/officeDocument/2006/relationships/image" Target="../media/image1103.png"/><Relationship Id="rId20" Type="http://schemas.openxmlformats.org/officeDocument/2006/relationships/image" Target="../media/image1105.png"/><Relationship Id="rId29" Type="http://schemas.openxmlformats.org/officeDocument/2006/relationships/customXml" Target="../ink/ink10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8.png"/><Relationship Id="rId11" Type="http://schemas.openxmlformats.org/officeDocument/2006/relationships/customXml" Target="../ink/ink1088.xml"/><Relationship Id="rId24" Type="http://schemas.openxmlformats.org/officeDocument/2006/relationships/image" Target="../media/image1107.png"/><Relationship Id="rId32" Type="http://schemas.openxmlformats.org/officeDocument/2006/relationships/image" Target="../media/image1111.png"/><Relationship Id="rId5" Type="http://schemas.openxmlformats.org/officeDocument/2006/relationships/customXml" Target="../ink/ink1085.xml"/><Relationship Id="rId15" Type="http://schemas.openxmlformats.org/officeDocument/2006/relationships/customXml" Target="../ink/ink1090.xml"/><Relationship Id="rId23" Type="http://schemas.openxmlformats.org/officeDocument/2006/relationships/customXml" Target="../ink/ink1094.xml"/><Relationship Id="rId28" Type="http://schemas.openxmlformats.org/officeDocument/2006/relationships/image" Target="../media/image1109.png"/><Relationship Id="rId10" Type="http://schemas.openxmlformats.org/officeDocument/2006/relationships/image" Target="../media/image1100.png"/><Relationship Id="rId19" Type="http://schemas.openxmlformats.org/officeDocument/2006/relationships/customXml" Target="../ink/ink1092.xml"/><Relationship Id="rId31" Type="http://schemas.openxmlformats.org/officeDocument/2006/relationships/customXml" Target="../ink/ink1098.xml"/><Relationship Id="rId4" Type="http://schemas.openxmlformats.org/officeDocument/2006/relationships/image" Target="../media/image1097.png"/><Relationship Id="rId9" Type="http://schemas.openxmlformats.org/officeDocument/2006/relationships/customXml" Target="../ink/ink1087.xml"/><Relationship Id="rId14" Type="http://schemas.openxmlformats.org/officeDocument/2006/relationships/image" Target="../media/image1102.png"/><Relationship Id="rId22" Type="http://schemas.openxmlformats.org/officeDocument/2006/relationships/image" Target="../media/image1106.png"/><Relationship Id="rId27" Type="http://schemas.openxmlformats.org/officeDocument/2006/relationships/customXml" Target="../ink/ink1096.xml"/><Relationship Id="rId30" Type="http://schemas.openxmlformats.org/officeDocument/2006/relationships/image" Target="../media/image1110.png"/><Relationship Id="rId8" Type="http://schemas.openxmlformats.org/officeDocument/2006/relationships/image" Target="../media/image109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57.xml"/><Relationship Id="rId299" Type="http://schemas.openxmlformats.org/officeDocument/2006/relationships/customXml" Target="../ink/ink1248.xml"/><Relationship Id="rId21" Type="http://schemas.openxmlformats.org/officeDocument/2006/relationships/customXml" Target="../ink/ink1109.xml"/><Relationship Id="rId63" Type="http://schemas.openxmlformats.org/officeDocument/2006/relationships/customXml" Target="../ink/ink1130.xml"/><Relationship Id="rId159" Type="http://schemas.openxmlformats.org/officeDocument/2006/relationships/customXml" Target="../ink/ink1178.xml"/><Relationship Id="rId324" Type="http://schemas.openxmlformats.org/officeDocument/2006/relationships/image" Target="../media/image1256.png"/><Relationship Id="rId366" Type="http://schemas.openxmlformats.org/officeDocument/2006/relationships/image" Target="../media/image1277.png"/><Relationship Id="rId170" Type="http://schemas.openxmlformats.org/officeDocument/2006/relationships/image" Target="../media/image1180.png"/><Relationship Id="rId226" Type="http://schemas.openxmlformats.org/officeDocument/2006/relationships/image" Target="../media/image1207.png"/><Relationship Id="rId268" Type="http://schemas.openxmlformats.org/officeDocument/2006/relationships/image" Target="../media/image1228.png"/><Relationship Id="rId32" Type="http://schemas.openxmlformats.org/officeDocument/2006/relationships/image" Target="../media/image1111.png"/><Relationship Id="rId74" Type="http://schemas.openxmlformats.org/officeDocument/2006/relationships/image" Target="../media/image1132.png"/><Relationship Id="rId128" Type="http://schemas.openxmlformats.org/officeDocument/2006/relationships/image" Target="../media/image1159.png"/><Relationship Id="rId335" Type="http://schemas.openxmlformats.org/officeDocument/2006/relationships/customXml" Target="../ink/ink1266.xml"/><Relationship Id="rId377" Type="http://schemas.openxmlformats.org/officeDocument/2006/relationships/customXml" Target="../ink/ink1287.xml"/><Relationship Id="rId5" Type="http://schemas.openxmlformats.org/officeDocument/2006/relationships/customXml" Target="../ink/ink1101.xml"/><Relationship Id="rId181" Type="http://schemas.openxmlformats.org/officeDocument/2006/relationships/customXml" Target="../ink/ink1189.xml"/><Relationship Id="rId237" Type="http://schemas.openxmlformats.org/officeDocument/2006/relationships/customXml" Target="../ink/ink1217.xml"/><Relationship Id="rId402" Type="http://schemas.openxmlformats.org/officeDocument/2006/relationships/image" Target="../media/image1295.png"/><Relationship Id="rId279" Type="http://schemas.openxmlformats.org/officeDocument/2006/relationships/customXml" Target="../ink/ink1238.xml"/><Relationship Id="rId43" Type="http://schemas.openxmlformats.org/officeDocument/2006/relationships/customXml" Target="../ink/ink1120.xml"/><Relationship Id="rId139" Type="http://schemas.openxmlformats.org/officeDocument/2006/relationships/customXml" Target="../ink/ink1168.xml"/><Relationship Id="rId290" Type="http://schemas.openxmlformats.org/officeDocument/2006/relationships/image" Target="../media/image1239.png"/><Relationship Id="rId304" Type="http://schemas.openxmlformats.org/officeDocument/2006/relationships/image" Target="../media/image1246.png"/><Relationship Id="rId346" Type="http://schemas.openxmlformats.org/officeDocument/2006/relationships/image" Target="../media/image1267.png"/><Relationship Id="rId388" Type="http://schemas.openxmlformats.org/officeDocument/2006/relationships/image" Target="../media/image1288.png"/><Relationship Id="rId85" Type="http://schemas.openxmlformats.org/officeDocument/2006/relationships/customXml" Target="../ink/ink1141.xml"/><Relationship Id="rId150" Type="http://schemas.openxmlformats.org/officeDocument/2006/relationships/image" Target="../media/image1170.png"/><Relationship Id="rId192" Type="http://schemas.openxmlformats.org/officeDocument/2006/relationships/image" Target="../media/image1191.png"/><Relationship Id="rId206" Type="http://schemas.openxmlformats.org/officeDocument/2006/relationships/image" Target="../media/image1197.png"/><Relationship Id="rId413" Type="http://schemas.openxmlformats.org/officeDocument/2006/relationships/customXml" Target="../ink/ink1305.xml"/><Relationship Id="rId248" Type="http://schemas.openxmlformats.org/officeDocument/2006/relationships/image" Target="../media/image1218.png"/><Relationship Id="rId12" Type="http://schemas.openxmlformats.org/officeDocument/2006/relationships/image" Target="../media/image1101.png"/><Relationship Id="rId108" Type="http://schemas.openxmlformats.org/officeDocument/2006/relationships/image" Target="../media/image1149.png"/><Relationship Id="rId315" Type="http://schemas.openxmlformats.org/officeDocument/2006/relationships/customXml" Target="../ink/ink1256.xml"/><Relationship Id="rId357" Type="http://schemas.openxmlformats.org/officeDocument/2006/relationships/customXml" Target="../ink/ink1277.xml"/><Relationship Id="rId54" Type="http://schemas.openxmlformats.org/officeDocument/2006/relationships/image" Target="../media/image1122.png"/><Relationship Id="rId96" Type="http://schemas.openxmlformats.org/officeDocument/2006/relationships/image" Target="../media/image1143.png"/><Relationship Id="rId161" Type="http://schemas.openxmlformats.org/officeDocument/2006/relationships/customXml" Target="../ink/ink1179.xml"/><Relationship Id="rId217" Type="http://schemas.openxmlformats.org/officeDocument/2006/relationships/customXml" Target="../ink/ink1207.xml"/><Relationship Id="rId399" Type="http://schemas.openxmlformats.org/officeDocument/2006/relationships/customXml" Target="../ink/ink1298.xml"/><Relationship Id="rId259" Type="http://schemas.openxmlformats.org/officeDocument/2006/relationships/customXml" Target="../ink/ink1228.xml"/><Relationship Id="rId23" Type="http://schemas.openxmlformats.org/officeDocument/2006/relationships/customXml" Target="../ink/ink1110.xml"/><Relationship Id="rId119" Type="http://schemas.openxmlformats.org/officeDocument/2006/relationships/customXml" Target="../ink/ink1158.xml"/><Relationship Id="rId270" Type="http://schemas.openxmlformats.org/officeDocument/2006/relationships/image" Target="../media/image1229.png"/><Relationship Id="rId326" Type="http://schemas.openxmlformats.org/officeDocument/2006/relationships/image" Target="../media/image1257.png"/><Relationship Id="rId65" Type="http://schemas.openxmlformats.org/officeDocument/2006/relationships/customXml" Target="../ink/ink1131.xml"/><Relationship Id="rId130" Type="http://schemas.openxmlformats.org/officeDocument/2006/relationships/image" Target="../media/image1160.png"/><Relationship Id="rId368" Type="http://schemas.openxmlformats.org/officeDocument/2006/relationships/image" Target="../media/image1278.png"/><Relationship Id="rId172" Type="http://schemas.openxmlformats.org/officeDocument/2006/relationships/image" Target="../media/image1181.png"/><Relationship Id="rId228" Type="http://schemas.openxmlformats.org/officeDocument/2006/relationships/image" Target="../media/image1208.png"/><Relationship Id="rId281" Type="http://schemas.openxmlformats.org/officeDocument/2006/relationships/customXml" Target="../ink/ink1239.xml"/><Relationship Id="rId337" Type="http://schemas.openxmlformats.org/officeDocument/2006/relationships/customXml" Target="../ink/ink1267.xml"/><Relationship Id="rId34" Type="http://schemas.openxmlformats.org/officeDocument/2006/relationships/image" Target="../media/image1112.png"/><Relationship Id="rId76" Type="http://schemas.openxmlformats.org/officeDocument/2006/relationships/image" Target="../media/image1133.png"/><Relationship Id="rId141" Type="http://schemas.openxmlformats.org/officeDocument/2006/relationships/customXml" Target="../ink/ink1169.xml"/><Relationship Id="rId379" Type="http://schemas.openxmlformats.org/officeDocument/2006/relationships/customXml" Target="../ink/ink1288.xml"/><Relationship Id="rId7" Type="http://schemas.openxmlformats.org/officeDocument/2006/relationships/customXml" Target="../ink/ink1102.xml"/><Relationship Id="rId183" Type="http://schemas.openxmlformats.org/officeDocument/2006/relationships/customXml" Target="../ink/ink1190.xml"/><Relationship Id="rId239" Type="http://schemas.openxmlformats.org/officeDocument/2006/relationships/customXml" Target="../ink/ink1218.xml"/><Relationship Id="rId390" Type="http://schemas.openxmlformats.org/officeDocument/2006/relationships/image" Target="../media/image1289.png"/><Relationship Id="rId404" Type="http://schemas.openxmlformats.org/officeDocument/2006/relationships/image" Target="../media/image1296.png"/><Relationship Id="rId250" Type="http://schemas.openxmlformats.org/officeDocument/2006/relationships/image" Target="../media/image1219.png"/><Relationship Id="rId292" Type="http://schemas.openxmlformats.org/officeDocument/2006/relationships/image" Target="../media/image1240.png"/><Relationship Id="rId306" Type="http://schemas.openxmlformats.org/officeDocument/2006/relationships/image" Target="../media/image1247.png"/><Relationship Id="rId45" Type="http://schemas.openxmlformats.org/officeDocument/2006/relationships/customXml" Target="../ink/ink1121.xml"/><Relationship Id="rId87" Type="http://schemas.openxmlformats.org/officeDocument/2006/relationships/customXml" Target="../ink/ink1142.xml"/><Relationship Id="rId110" Type="http://schemas.openxmlformats.org/officeDocument/2006/relationships/image" Target="../media/image1150.png"/><Relationship Id="rId348" Type="http://schemas.openxmlformats.org/officeDocument/2006/relationships/image" Target="../media/image1268.png"/><Relationship Id="rId152" Type="http://schemas.openxmlformats.org/officeDocument/2006/relationships/image" Target="../media/image1171.png"/><Relationship Id="rId194" Type="http://schemas.openxmlformats.org/officeDocument/2006/relationships/image" Target="../media/image1192.png"/><Relationship Id="rId208" Type="http://schemas.openxmlformats.org/officeDocument/2006/relationships/image" Target="../media/image1198.png"/><Relationship Id="rId415" Type="http://schemas.openxmlformats.org/officeDocument/2006/relationships/customXml" Target="../ink/ink1306.xml"/><Relationship Id="rId261" Type="http://schemas.openxmlformats.org/officeDocument/2006/relationships/customXml" Target="../ink/ink1229.xml"/><Relationship Id="rId14" Type="http://schemas.openxmlformats.org/officeDocument/2006/relationships/image" Target="../media/image1102.png"/><Relationship Id="rId56" Type="http://schemas.openxmlformats.org/officeDocument/2006/relationships/image" Target="../media/image1123.png"/><Relationship Id="rId317" Type="http://schemas.openxmlformats.org/officeDocument/2006/relationships/customXml" Target="../ink/ink1257.xml"/><Relationship Id="rId359" Type="http://schemas.openxmlformats.org/officeDocument/2006/relationships/customXml" Target="../ink/ink1278.xml"/><Relationship Id="rId98" Type="http://schemas.openxmlformats.org/officeDocument/2006/relationships/image" Target="../media/image1144.png"/><Relationship Id="rId121" Type="http://schemas.openxmlformats.org/officeDocument/2006/relationships/customXml" Target="../ink/ink1159.xml"/><Relationship Id="rId163" Type="http://schemas.openxmlformats.org/officeDocument/2006/relationships/customXml" Target="../ink/ink1180.xml"/><Relationship Id="rId219" Type="http://schemas.openxmlformats.org/officeDocument/2006/relationships/customXml" Target="../ink/ink1208.xml"/><Relationship Id="rId370" Type="http://schemas.openxmlformats.org/officeDocument/2006/relationships/image" Target="../media/image1279.png"/><Relationship Id="rId230" Type="http://schemas.openxmlformats.org/officeDocument/2006/relationships/image" Target="../media/image1209.png"/><Relationship Id="rId25" Type="http://schemas.openxmlformats.org/officeDocument/2006/relationships/customXml" Target="../ink/ink1111.xml"/><Relationship Id="rId67" Type="http://schemas.openxmlformats.org/officeDocument/2006/relationships/customXml" Target="../ink/ink1132.xml"/><Relationship Id="rId272" Type="http://schemas.openxmlformats.org/officeDocument/2006/relationships/image" Target="../media/image1230.png"/><Relationship Id="rId328" Type="http://schemas.openxmlformats.org/officeDocument/2006/relationships/image" Target="../media/image1258.png"/><Relationship Id="rId132" Type="http://schemas.openxmlformats.org/officeDocument/2006/relationships/image" Target="../media/image1161.png"/><Relationship Id="rId174" Type="http://schemas.openxmlformats.org/officeDocument/2006/relationships/image" Target="../media/image1182.png"/><Relationship Id="rId381" Type="http://schemas.openxmlformats.org/officeDocument/2006/relationships/customXml" Target="../ink/ink1289.xml"/><Relationship Id="rId241" Type="http://schemas.openxmlformats.org/officeDocument/2006/relationships/customXml" Target="../ink/ink1219.xml"/><Relationship Id="rId36" Type="http://schemas.openxmlformats.org/officeDocument/2006/relationships/image" Target="../media/image1113.png"/><Relationship Id="rId283" Type="http://schemas.openxmlformats.org/officeDocument/2006/relationships/customXml" Target="../ink/ink1240.xml"/><Relationship Id="rId339" Type="http://schemas.openxmlformats.org/officeDocument/2006/relationships/customXml" Target="../ink/ink1268.xml"/><Relationship Id="rId78" Type="http://schemas.openxmlformats.org/officeDocument/2006/relationships/image" Target="../media/image1134.png"/><Relationship Id="rId101" Type="http://schemas.openxmlformats.org/officeDocument/2006/relationships/customXml" Target="../ink/ink1149.xml"/><Relationship Id="rId143" Type="http://schemas.openxmlformats.org/officeDocument/2006/relationships/customXml" Target="../ink/ink1170.xml"/><Relationship Id="rId185" Type="http://schemas.openxmlformats.org/officeDocument/2006/relationships/customXml" Target="../ink/ink1191.xml"/><Relationship Id="rId350" Type="http://schemas.openxmlformats.org/officeDocument/2006/relationships/image" Target="../media/image1269.png"/><Relationship Id="rId406" Type="http://schemas.openxmlformats.org/officeDocument/2006/relationships/image" Target="../media/image1297.png"/><Relationship Id="rId9" Type="http://schemas.openxmlformats.org/officeDocument/2006/relationships/customXml" Target="../ink/ink1103.xml"/><Relationship Id="rId210" Type="http://schemas.openxmlformats.org/officeDocument/2006/relationships/image" Target="../media/image1199.png"/><Relationship Id="rId392" Type="http://schemas.openxmlformats.org/officeDocument/2006/relationships/image" Target="../media/image1290.png"/><Relationship Id="rId252" Type="http://schemas.openxmlformats.org/officeDocument/2006/relationships/image" Target="../media/image1220.png"/><Relationship Id="rId294" Type="http://schemas.openxmlformats.org/officeDocument/2006/relationships/image" Target="../media/image1241.png"/><Relationship Id="rId308" Type="http://schemas.openxmlformats.org/officeDocument/2006/relationships/image" Target="../media/image1248.png"/><Relationship Id="rId47" Type="http://schemas.openxmlformats.org/officeDocument/2006/relationships/customXml" Target="../ink/ink1122.xml"/><Relationship Id="rId89" Type="http://schemas.openxmlformats.org/officeDocument/2006/relationships/customXml" Target="../ink/ink1143.xml"/><Relationship Id="rId112" Type="http://schemas.openxmlformats.org/officeDocument/2006/relationships/image" Target="../media/image1151.png"/><Relationship Id="rId154" Type="http://schemas.openxmlformats.org/officeDocument/2006/relationships/image" Target="../media/image1172.png"/><Relationship Id="rId361" Type="http://schemas.openxmlformats.org/officeDocument/2006/relationships/customXml" Target="../ink/ink1279.xml"/><Relationship Id="rId196" Type="http://schemas.openxmlformats.org/officeDocument/2006/relationships/image" Target="../media/image1193.png"/><Relationship Id="rId417" Type="http://schemas.openxmlformats.org/officeDocument/2006/relationships/customXml" Target="../ink/ink1307.xml"/><Relationship Id="rId16" Type="http://schemas.openxmlformats.org/officeDocument/2006/relationships/image" Target="../media/image1103.png"/><Relationship Id="rId221" Type="http://schemas.openxmlformats.org/officeDocument/2006/relationships/customXml" Target="../ink/ink1209.xml"/><Relationship Id="rId263" Type="http://schemas.openxmlformats.org/officeDocument/2006/relationships/customXml" Target="../ink/ink1230.xml"/><Relationship Id="rId319" Type="http://schemas.openxmlformats.org/officeDocument/2006/relationships/customXml" Target="../ink/ink1258.xml"/><Relationship Id="rId58" Type="http://schemas.openxmlformats.org/officeDocument/2006/relationships/image" Target="../media/image1124.png"/><Relationship Id="rId123" Type="http://schemas.openxmlformats.org/officeDocument/2006/relationships/customXml" Target="../ink/ink1160.xml"/><Relationship Id="rId330" Type="http://schemas.openxmlformats.org/officeDocument/2006/relationships/image" Target="../media/image1259.png"/><Relationship Id="rId165" Type="http://schemas.openxmlformats.org/officeDocument/2006/relationships/customXml" Target="../ink/ink1181.xml"/><Relationship Id="rId372" Type="http://schemas.openxmlformats.org/officeDocument/2006/relationships/image" Target="../media/image1280.png"/><Relationship Id="rId232" Type="http://schemas.openxmlformats.org/officeDocument/2006/relationships/image" Target="../media/image1210.png"/><Relationship Id="rId274" Type="http://schemas.openxmlformats.org/officeDocument/2006/relationships/image" Target="../media/image1231.png"/><Relationship Id="rId27" Type="http://schemas.openxmlformats.org/officeDocument/2006/relationships/customXml" Target="../ink/ink1112.xml"/><Relationship Id="rId69" Type="http://schemas.openxmlformats.org/officeDocument/2006/relationships/customXml" Target="../ink/ink1133.xml"/><Relationship Id="rId134" Type="http://schemas.openxmlformats.org/officeDocument/2006/relationships/image" Target="../media/image1162.png"/><Relationship Id="rId80" Type="http://schemas.openxmlformats.org/officeDocument/2006/relationships/image" Target="../media/image1135.png"/><Relationship Id="rId176" Type="http://schemas.openxmlformats.org/officeDocument/2006/relationships/image" Target="../media/image1183.png"/><Relationship Id="rId341" Type="http://schemas.openxmlformats.org/officeDocument/2006/relationships/customXml" Target="../ink/ink1269.xml"/><Relationship Id="rId383" Type="http://schemas.openxmlformats.org/officeDocument/2006/relationships/customXml" Target="../ink/ink1290.xml"/><Relationship Id="rId201" Type="http://schemas.openxmlformats.org/officeDocument/2006/relationships/customXml" Target="../ink/ink1199.xml"/><Relationship Id="rId243" Type="http://schemas.openxmlformats.org/officeDocument/2006/relationships/customXml" Target="../ink/ink1220.xml"/><Relationship Id="rId285" Type="http://schemas.openxmlformats.org/officeDocument/2006/relationships/customXml" Target="../ink/ink1241.xml"/><Relationship Id="rId17" Type="http://schemas.openxmlformats.org/officeDocument/2006/relationships/customXml" Target="../ink/ink1107.xml"/><Relationship Id="rId38" Type="http://schemas.openxmlformats.org/officeDocument/2006/relationships/image" Target="../media/image1114.png"/><Relationship Id="rId59" Type="http://schemas.openxmlformats.org/officeDocument/2006/relationships/customXml" Target="../ink/ink1128.xml"/><Relationship Id="rId103" Type="http://schemas.openxmlformats.org/officeDocument/2006/relationships/customXml" Target="../ink/ink1150.xml"/><Relationship Id="rId124" Type="http://schemas.openxmlformats.org/officeDocument/2006/relationships/image" Target="../media/image1157.png"/><Relationship Id="rId310" Type="http://schemas.openxmlformats.org/officeDocument/2006/relationships/image" Target="../media/image1249.png"/><Relationship Id="rId70" Type="http://schemas.openxmlformats.org/officeDocument/2006/relationships/image" Target="../media/image1130.png"/><Relationship Id="rId91" Type="http://schemas.openxmlformats.org/officeDocument/2006/relationships/customXml" Target="../ink/ink1144.xml"/><Relationship Id="rId145" Type="http://schemas.openxmlformats.org/officeDocument/2006/relationships/customXml" Target="../ink/ink1171.xml"/><Relationship Id="rId166" Type="http://schemas.openxmlformats.org/officeDocument/2006/relationships/image" Target="../media/image1178.png"/><Relationship Id="rId187" Type="http://schemas.openxmlformats.org/officeDocument/2006/relationships/customXml" Target="../ink/ink1192.xml"/><Relationship Id="rId331" Type="http://schemas.openxmlformats.org/officeDocument/2006/relationships/customXml" Target="../ink/ink1264.xml"/><Relationship Id="rId352" Type="http://schemas.openxmlformats.org/officeDocument/2006/relationships/image" Target="../media/image1270.png"/><Relationship Id="rId373" Type="http://schemas.openxmlformats.org/officeDocument/2006/relationships/customXml" Target="../ink/ink1285.xml"/><Relationship Id="rId394" Type="http://schemas.openxmlformats.org/officeDocument/2006/relationships/image" Target="../media/image1291.png"/><Relationship Id="rId408" Type="http://schemas.openxmlformats.org/officeDocument/2006/relationships/image" Target="../media/image1298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200.png"/><Relationship Id="rId233" Type="http://schemas.openxmlformats.org/officeDocument/2006/relationships/customXml" Target="../ink/ink1215.xml"/><Relationship Id="rId254" Type="http://schemas.openxmlformats.org/officeDocument/2006/relationships/image" Target="../media/image1221.png"/><Relationship Id="rId28" Type="http://schemas.openxmlformats.org/officeDocument/2006/relationships/image" Target="../media/image1109.png"/><Relationship Id="rId49" Type="http://schemas.openxmlformats.org/officeDocument/2006/relationships/customXml" Target="../ink/ink1123.xml"/><Relationship Id="rId114" Type="http://schemas.openxmlformats.org/officeDocument/2006/relationships/image" Target="../media/image1152.png"/><Relationship Id="rId275" Type="http://schemas.openxmlformats.org/officeDocument/2006/relationships/customXml" Target="../ink/ink1236.xml"/><Relationship Id="rId296" Type="http://schemas.openxmlformats.org/officeDocument/2006/relationships/image" Target="../media/image1242.png"/><Relationship Id="rId300" Type="http://schemas.openxmlformats.org/officeDocument/2006/relationships/image" Target="../media/image1244.png"/><Relationship Id="rId60" Type="http://schemas.openxmlformats.org/officeDocument/2006/relationships/image" Target="../media/image1125.png"/><Relationship Id="rId81" Type="http://schemas.openxmlformats.org/officeDocument/2006/relationships/customXml" Target="../ink/ink1139.xml"/><Relationship Id="rId135" Type="http://schemas.openxmlformats.org/officeDocument/2006/relationships/customXml" Target="../ink/ink1166.xml"/><Relationship Id="rId156" Type="http://schemas.openxmlformats.org/officeDocument/2006/relationships/image" Target="../media/image1173.png"/><Relationship Id="rId177" Type="http://schemas.openxmlformats.org/officeDocument/2006/relationships/customXml" Target="../ink/ink1187.xml"/><Relationship Id="rId198" Type="http://schemas.openxmlformats.org/officeDocument/2006/relationships/image" Target="../media/image1194.png"/><Relationship Id="rId321" Type="http://schemas.openxmlformats.org/officeDocument/2006/relationships/customXml" Target="../ink/ink1259.xml"/><Relationship Id="rId342" Type="http://schemas.openxmlformats.org/officeDocument/2006/relationships/image" Target="../media/image1265.png"/><Relationship Id="rId363" Type="http://schemas.openxmlformats.org/officeDocument/2006/relationships/customXml" Target="../ink/ink1280.xml"/><Relationship Id="rId384" Type="http://schemas.openxmlformats.org/officeDocument/2006/relationships/image" Target="../media/image1286.png"/><Relationship Id="rId419" Type="http://schemas.openxmlformats.org/officeDocument/2006/relationships/customXml" Target="../ink/ink1308.xml"/><Relationship Id="rId202" Type="http://schemas.openxmlformats.org/officeDocument/2006/relationships/image" Target="../media/image1196.png"/><Relationship Id="rId223" Type="http://schemas.openxmlformats.org/officeDocument/2006/relationships/customXml" Target="../ink/ink1210.xml"/><Relationship Id="rId244" Type="http://schemas.openxmlformats.org/officeDocument/2006/relationships/image" Target="../media/image1216.png"/><Relationship Id="rId18" Type="http://schemas.openxmlformats.org/officeDocument/2006/relationships/image" Target="../media/image1104.png"/><Relationship Id="rId39" Type="http://schemas.openxmlformats.org/officeDocument/2006/relationships/customXml" Target="../ink/ink1118.xml"/><Relationship Id="rId265" Type="http://schemas.openxmlformats.org/officeDocument/2006/relationships/customXml" Target="../ink/ink1231.xml"/><Relationship Id="rId286" Type="http://schemas.openxmlformats.org/officeDocument/2006/relationships/image" Target="../media/image1237.png"/><Relationship Id="rId50" Type="http://schemas.openxmlformats.org/officeDocument/2006/relationships/image" Target="../media/image1120.png"/><Relationship Id="rId104" Type="http://schemas.openxmlformats.org/officeDocument/2006/relationships/image" Target="../media/image1147.png"/><Relationship Id="rId125" Type="http://schemas.openxmlformats.org/officeDocument/2006/relationships/customXml" Target="../ink/ink1161.xml"/><Relationship Id="rId146" Type="http://schemas.openxmlformats.org/officeDocument/2006/relationships/image" Target="../media/image1168.png"/><Relationship Id="rId167" Type="http://schemas.openxmlformats.org/officeDocument/2006/relationships/customXml" Target="../ink/ink1182.xml"/><Relationship Id="rId188" Type="http://schemas.openxmlformats.org/officeDocument/2006/relationships/image" Target="../media/image1189.png"/><Relationship Id="rId311" Type="http://schemas.openxmlformats.org/officeDocument/2006/relationships/customXml" Target="../ink/ink1254.xml"/><Relationship Id="rId332" Type="http://schemas.openxmlformats.org/officeDocument/2006/relationships/image" Target="../media/image1260.png"/><Relationship Id="rId353" Type="http://schemas.openxmlformats.org/officeDocument/2006/relationships/customXml" Target="../ink/ink1275.xml"/><Relationship Id="rId374" Type="http://schemas.openxmlformats.org/officeDocument/2006/relationships/image" Target="../media/image1281.png"/><Relationship Id="rId395" Type="http://schemas.openxmlformats.org/officeDocument/2006/relationships/customXml" Target="../ink/ink1296.xml"/><Relationship Id="rId409" Type="http://schemas.openxmlformats.org/officeDocument/2006/relationships/customXml" Target="../ink/ink1303.xml"/><Relationship Id="rId71" Type="http://schemas.openxmlformats.org/officeDocument/2006/relationships/customXml" Target="../ink/ink1134.xml"/><Relationship Id="rId92" Type="http://schemas.openxmlformats.org/officeDocument/2006/relationships/image" Target="../media/image1141.png"/><Relationship Id="rId213" Type="http://schemas.openxmlformats.org/officeDocument/2006/relationships/customXml" Target="../ink/ink1205.xml"/><Relationship Id="rId234" Type="http://schemas.openxmlformats.org/officeDocument/2006/relationships/image" Target="../media/image1211.png"/><Relationship Id="rId420" Type="http://schemas.openxmlformats.org/officeDocument/2006/relationships/image" Target="../media/image1304.png"/><Relationship Id="rId2" Type="http://schemas.openxmlformats.org/officeDocument/2006/relationships/image" Target="../media/image1096.png"/><Relationship Id="rId29" Type="http://schemas.openxmlformats.org/officeDocument/2006/relationships/customXml" Target="../ink/ink1113.xml"/><Relationship Id="rId255" Type="http://schemas.openxmlformats.org/officeDocument/2006/relationships/customXml" Target="../ink/ink1226.xml"/><Relationship Id="rId276" Type="http://schemas.openxmlformats.org/officeDocument/2006/relationships/image" Target="../media/image1232.png"/><Relationship Id="rId297" Type="http://schemas.openxmlformats.org/officeDocument/2006/relationships/customXml" Target="../ink/ink1247.xml"/><Relationship Id="rId40" Type="http://schemas.openxmlformats.org/officeDocument/2006/relationships/image" Target="../media/image1115.png"/><Relationship Id="rId115" Type="http://schemas.openxmlformats.org/officeDocument/2006/relationships/customXml" Target="../ink/ink1156.xml"/><Relationship Id="rId136" Type="http://schemas.openxmlformats.org/officeDocument/2006/relationships/image" Target="../media/image1163.png"/><Relationship Id="rId157" Type="http://schemas.openxmlformats.org/officeDocument/2006/relationships/customXml" Target="../ink/ink1177.xml"/><Relationship Id="rId178" Type="http://schemas.openxmlformats.org/officeDocument/2006/relationships/image" Target="../media/image1184.png"/><Relationship Id="rId301" Type="http://schemas.openxmlformats.org/officeDocument/2006/relationships/customXml" Target="../ink/ink1249.xml"/><Relationship Id="rId322" Type="http://schemas.openxmlformats.org/officeDocument/2006/relationships/image" Target="../media/image1255.png"/><Relationship Id="rId343" Type="http://schemas.openxmlformats.org/officeDocument/2006/relationships/customXml" Target="../ink/ink1270.xml"/><Relationship Id="rId364" Type="http://schemas.openxmlformats.org/officeDocument/2006/relationships/image" Target="../media/image1276.png"/><Relationship Id="rId61" Type="http://schemas.openxmlformats.org/officeDocument/2006/relationships/customXml" Target="../ink/ink1129.xml"/><Relationship Id="rId82" Type="http://schemas.openxmlformats.org/officeDocument/2006/relationships/image" Target="../media/image1136.png"/><Relationship Id="rId199" Type="http://schemas.openxmlformats.org/officeDocument/2006/relationships/customXml" Target="../ink/ink1198.xml"/><Relationship Id="rId203" Type="http://schemas.openxmlformats.org/officeDocument/2006/relationships/customXml" Target="../ink/ink1200.xml"/><Relationship Id="rId385" Type="http://schemas.openxmlformats.org/officeDocument/2006/relationships/customXml" Target="../ink/ink1291.xml"/><Relationship Id="rId19" Type="http://schemas.openxmlformats.org/officeDocument/2006/relationships/customXml" Target="../ink/ink1108.xml"/><Relationship Id="rId224" Type="http://schemas.openxmlformats.org/officeDocument/2006/relationships/image" Target="../media/image1206.png"/><Relationship Id="rId245" Type="http://schemas.openxmlformats.org/officeDocument/2006/relationships/customXml" Target="../ink/ink1221.xml"/><Relationship Id="rId266" Type="http://schemas.openxmlformats.org/officeDocument/2006/relationships/image" Target="../media/image1227.png"/><Relationship Id="rId287" Type="http://schemas.openxmlformats.org/officeDocument/2006/relationships/customXml" Target="../ink/ink1242.xml"/><Relationship Id="rId410" Type="http://schemas.openxmlformats.org/officeDocument/2006/relationships/image" Target="../media/image1299.png"/><Relationship Id="rId30" Type="http://schemas.openxmlformats.org/officeDocument/2006/relationships/image" Target="../media/image1110.png"/><Relationship Id="rId105" Type="http://schemas.openxmlformats.org/officeDocument/2006/relationships/customXml" Target="../ink/ink1151.xml"/><Relationship Id="rId126" Type="http://schemas.openxmlformats.org/officeDocument/2006/relationships/image" Target="../media/image1158.png"/><Relationship Id="rId147" Type="http://schemas.openxmlformats.org/officeDocument/2006/relationships/customXml" Target="../ink/ink1172.xml"/><Relationship Id="rId168" Type="http://schemas.openxmlformats.org/officeDocument/2006/relationships/image" Target="../media/image1179.png"/><Relationship Id="rId312" Type="http://schemas.openxmlformats.org/officeDocument/2006/relationships/image" Target="../media/image1250.png"/><Relationship Id="rId333" Type="http://schemas.openxmlformats.org/officeDocument/2006/relationships/customXml" Target="../ink/ink1265.xml"/><Relationship Id="rId354" Type="http://schemas.openxmlformats.org/officeDocument/2006/relationships/image" Target="../media/image1271.png"/><Relationship Id="rId51" Type="http://schemas.openxmlformats.org/officeDocument/2006/relationships/customXml" Target="../ink/ink1124.xml"/><Relationship Id="rId72" Type="http://schemas.openxmlformats.org/officeDocument/2006/relationships/image" Target="../media/image1131.png"/><Relationship Id="rId93" Type="http://schemas.openxmlformats.org/officeDocument/2006/relationships/customXml" Target="../ink/ink1145.xml"/><Relationship Id="rId189" Type="http://schemas.openxmlformats.org/officeDocument/2006/relationships/customXml" Target="../ink/ink1193.xml"/><Relationship Id="rId375" Type="http://schemas.openxmlformats.org/officeDocument/2006/relationships/customXml" Target="../ink/ink1286.xml"/><Relationship Id="rId396" Type="http://schemas.openxmlformats.org/officeDocument/2006/relationships/image" Target="../media/image1292.png"/><Relationship Id="rId3" Type="http://schemas.openxmlformats.org/officeDocument/2006/relationships/customXml" Target="../ink/ink1100.xml"/><Relationship Id="rId214" Type="http://schemas.openxmlformats.org/officeDocument/2006/relationships/image" Target="../media/image1201.png"/><Relationship Id="rId235" Type="http://schemas.openxmlformats.org/officeDocument/2006/relationships/customXml" Target="../ink/ink1216.xml"/><Relationship Id="rId256" Type="http://schemas.openxmlformats.org/officeDocument/2006/relationships/image" Target="../media/image1222.png"/><Relationship Id="rId277" Type="http://schemas.openxmlformats.org/officeDocument/2006/relationships/customXml" Target="../ink/ink1237.xml"/><Relationship Id="rId298" Type="http://schemas.openxmlformats.org/officeDocument/2006/relationships/image" Target="../media/image1243.png"/><Relationship Id="rId400" Type="http://schemas.openxmlformats.org/officeDocument/2006/relationships/image" Target="../media/image1294.png"/><Relationship Id="rId421" Type="http://schemas.openxmlformats.org/officeDocument/2006/relationships/customXml" Target="../ink/ink1309.xml"/><Relationship Id="rId116" Type="http://schemas.openxmlformats.org/officeDocument/2006/relationships/image" Target="../media/image1153.png"/><Relationship Id="rId137" Type="http://schemas.openxmlformats.org/officeDocument/2006/relationships/customXml" Target="../ink/ink1167.xml"/><Relationship Id="rId158" Type="http://schemas.openxmlformats.org/officeDocument/2006/relationships/image" Target="../media/image1174.png"/><Relationship Id="rId302" Type="http://schemas.openxmlformats.org/officeDocument/2006/relationships/image" Target="../media/image1245.png"/><Relationship Id="rId323" Type="http://schemas.openxmlformats.org/officeDocument/2006/relationships/customXml" Target="../ink/ink1260.xml"/><Relationship Id="rId344" Type="http://schemas.openxmlformats.org/officeDocument/2006/relationships/image" Target="../media/image1266.png"/><Relationship Id="rId20" Type="http://schemas.openxmlformats.org/officeDocument/2006/relationships/image" Target="../media/image1105.png"/><Relationship Id="rId41" Type="http://schemas.openxmlformats.org/officeDocument/2006/relationships/customXml" Target="../ink/ink1119.xml"/><Relationship Id="rId62" Type="http://schemas.openxmlformats.org/officeDocument/2006/relationships/image" Target="../media/image1126.png"/><Relationship Id="rId83" Type="http://schemas.openxmlformats.org/officeDocument/2006/relationships/customXml" Target="../ink/ink1140.xml"/><Relationship Id="rId179" Type="http://schemas.openxmlformats.org/officeDocument/2006/relationships/customXml" Target="../ink/ink1188.xml"/><Relationship Id="rId365" Type="http://schemas.openxmlformats.org/officeDocument/2006/relationships/customXml" Target="../ink/ink1281.xml"/><Relationship Id="rId386" Type="http://schemas.openxmlformats.org/officeDocument/2006/relationships/image" Target="../media/image1287.png"/><Relationship Id="rId190" Type="http://schemas.openxmlformats.org/officeDocument/2006/relationships/image" Target="../media/image1190.png"/><Relationship Id="rId204" Type="http://schemas.openxmlformats.org/officeDocument/2006/relationships/image" Target="../media/image981.png"/><Relationship Id="rId225" Type="http://schemas.openxmlformats.org/officeDocument/2006/relationships/customXml" Target="../ink/ink1211.xml"/><Relationship Id="rId246" Type="http://schemas.openxmlformats.org/officeDocument/2006/relationships/image" Target="../media/image1217.png"/><Relationship Id="rId267" Type="http://schemas.openxmlformats.org/officeDocument/2006/relationships/customXml" Target="../ink/ink1232.xml"/><Relationship Id="rId288" Type="http://schemas.openxmlformats.org/officeDocument/2006/relationships/image" Target="../media/image1238.png"/><Relationship Id="rId411" Type="http://schemas.openxmlformats.org/officeDocument/2006/relationships/customXml" Target="../ink/ink1304.xml"/><Relationship Id="rId106" Type="http://schemas.openxmlformats.org/officeDocument/2006/relationships/image" Target="../media/image1148.png"/><Relationship Id="rId127" Type="http://schemas.openxmlformats.org/officeDocument/2006/relationships/customXml" Target="../ink/ink1162.xml"/><Relationship Id="rId313" Type="http://schemas.openxmlformats.org/officeDocument/2006/relationships/customXml" Target="../ink/ink1255.xml"/><Relationship Id="rId10" Type="http://schemas.openxmlformats.org/officeDocument/2006/relationships/image" Target="../media/image1100.png"/><Relationship Id="rId31" Type="http://schemas.openxmlformats.org/officeDocument/2006/relationships/customXml" Target="../ink/ink1114.xml"/><Relationship Id="rId52" Type="http://schemas.openxmlformats.org/officeDocument/2006/relationships/image" Target="../media/image1121.png"/><Relationship Id="rId73" Type="http://schemas.openxmlformats.org/officeDocument/2006/relationships/customXml" Target="../ink/ink1135.xml"/><Relationship Id="rId94" Type="http://schemas.openxmlformats.org/officeDocument/2006/relationships/image" Target="../media/image1142.png"/><Relationship Id="rId148" Type="http://schemas.openxmlformats.org/officeDocument/2006/relationships/image" Target="../media/image1169.png"/><Relationship Id="rId169" Type="http://schemas.openxmlformats.org/officeDocument/2006/relationships/customXml" Target="../ink/ink1183.xml"/><Relationship Id="rId334" Type="http://schemas.openxmlformats.org/officeDocument/2006/relationships/image" Target="../media/image1261.png"/><Relationship Id="rId355" Type="http://schemas.openxmlformats.org/officeDocument/2006/relationships/customXml" Target="../ink/ink1276.xml"/><Relationship Id="rId376" Type="http://schemas.openxmlformats.org/officeDocument/2006/relationships/image" Target="../media/image1282.png"/><Relationship Id="rId397" Type="http://schemas.openxmlformats.org/officeDocument/2006/relationships/customXml" Target="../ink/ink1297.xml"/><Relationship Id="rId4" Type="http://schemas.openxmlformats.org/officeDocument/2006/relationships/image" Target="../media/image1097.png"/><Relationship Id="rId180" Type="http://schemas.openxmlformats.org/officeDocument/2006/relationships/image" Target="../media/image1185.png"/><Relationship Id="rId215" Type="http://schemas.openxmlformats.org/officeDocument/2006/relationships/customXml" Target="../ink/ink1206.xml"/><Relationship Id="rId236" Type="http://schemas.openxmlformats.org/officeDocument/2006/relationships/image" Target="../media/image1212.png"/><Relationship Id="rId257" Type="http://schemas.openxmlformats.org/officeDocument/2006/relationships/customXml" Target="../ink/ink1227.xml"/><Relationship Id="rId278" Type="http://schemas.openxmlformats.org/officeDocument/2006/relationships/image" Target="../media/image1233.png"/><Relationship Id="rId401" Type="http://schemas.openxmlformats.org/officeDocument/2006/relationships/customXml" Target="../ink/ink1299.xml"/><Relationship Id="rId422" Type="http://schemas.openxmlformats.org/officeDocument/2006/relationships/image" Target="../media/image1305.png"/><Relationship Id="rId303" Type="http://schemas.openxmlformats.org/officeDocument/2006/relationships/customXml" Target="../ink/ink1250.xml"/><Relationship Id="rId42" Type="http://schemas.openxmlformats.org/officeDocument/2006/relationships/image" Target="../media/image1116.png"/><Relationship Id="rId84" Type="http://schemas.openxmlformats.org/officeDocument/2006/relationships/image" Target="../media/image1137.png"/><Relationship Id="rId138" Type="http://schemas.openxmlformats.org/officeDocument/2006/relationships/image" Target="../media/image1164.png"/><Relationship Id="rId345" Type="http://schemas.openxmlformats.org/officeDocument/2006/relationships/customXml" Target="../ink/ink1271.xml"/><Relationship Id="rId387" Type="http://schemas.openxmlformats.org/officeDocument/2006/relationships/customXml" Target="../ink/ink1292.xml"/><Relationship Id="rId191" Type="http://schemas.openxmlformats.org/officeDocument/2006/relationships/customXml" Target="../ink/ink1194.xml"/><Relationship Id="rId205" Type="http://schemas.openxmlformats.org/officeDocument/2006/relationships/customXml" Target="../ink/ink1201.xml"/><Relationship Id="rId247" Type="http://schemas.openxmlformats.org/officeDocument/2006/relationships/customXml" Target="../ink/ink1222.xml"/><Relationship Id="rId412" Type="http://schemas.openxmlformats.org/officeDocument/2006/relationships/image" Target="../media/image1300.png"/><Relationship Id="rId107" Type="http://schemas.openxmlformats.org/officeDocument/2006/relationships/customXml" Target="../ink/ink1152.xml"/><Relationship Id="rId289" Type="http://schemas.openxmlformats.org/officeDocument/2006/relationships/customXml" Target="../ink/ink1243.xml"/><Relationship Id="rId11" Type="http://schemas.openxmlformats.org/officeDocument/2006/relationships/customXml" Target="../ink/ink1104.xml"/><Relationship Id="rId53" Type="http://schemas.openxmlformats.org/officeDocument/2006/relationships/customXml" Target="../ink/ink1125.xml"/><Relationship Id="rId149" Type="http://schemas.openxmlformats.org/officeDocument/2006/relationships/customXml" Target="../ink/ink1173.xml"/><Relationship Id="rId314" Type="http://schemas.openxmlformats.org/officeDocument/2006/relationships/image" Target="../media/image1251.png"/><Relationship Id="rId356" Type="http://schemas.openxmlformats.org/officeDocument/2006/relationships/image" Target="../media/image1272.png"/><Relationship Id="rId398" Type="http://schemas.openxmlformats.org/officeDocument/2006/relationships/image" Target="../media/image1293.png"/><Relationship Id="rId95" Type="http://schemas.openxmlformats.org/officeDocument/2006/relationships/customXml" Target="../ink/ink1146.xml"/><Relationship Id="rId160" Type="http://schemas.openxmlformats.org/officeDocument/2006/relationships/image" Target="../media/image1175.png"/><Relationship Id="rId216" Type="http://schemas.openxmlformats.org/officeDocument/2006/relationships/image" Target="../media/image1202.png"/><Relationship Id="rId258" Type="http://schemas.openxmlformats.org/officeDocument/2006/relationships/image" Target="../media/image1223.png"/><Relationship Id="rId22" Type="http://schemas.openxmlformats.org/officeDocument/2006/relationships/image" Target="../media/image1106.png"/><Relationship Id="rId64" Type="http://schemas.openxmlformats.org/officeDocument/2006/relationships/image" Target="../media/image1127.png"/><Relationship Id="rId118" Type="http://schemas.openxmlformats.org/officeDocument/2006/relationships/image" Target="../media/image1154.png"/><Relationship Id="rId325" Type="http://schemas.openxmlformats.org/officeDocument/2006/relationships/customXml" Target="../ink/ink1261.xml"/><Relationship Id="rId367" Type="http://schemas.openxmlformats.org/officeDocument/2006/relationships/customXml" Target="../ink/ink1282.xml"/><Relationship Id="rId171" Type="http://schemas.openxmlformats.org/officeDocument/2006/relationships/customXml" Target="../ink/ink1184.xml"/><Relationship Id="rId227" Type="http://schemas.openxmlformats.org/officeDocument/2006/relationships/customXml" Target="../ink/ink1212.xml"/><Relationship Id="rId269" Type="http://schemas.openxmlformats.org/officeDocument/2006/relationships/customXml" Target="../ink/ink1233.xml"/><Relationship Id="rId33" Type="http://schemas.openxmlformats.org/officeDocument/2006/relationships/customXml" Target="../ink/ink1115.xml"/><Relationship Id="rId129" Type="http://schemas.openxmlformats.org/officeDocument/2006/relationships/customXml" Target="../ink/ink1163.xml"/><Relationship Id="rId280" Type="http://schemas.openxmlformats.org/officeDocument/2006/relationships/image" Target="../media/image1234.png"/><Relationship Id="rId336" Type="http://schemas.openxmlformats.org/officeDocument/2006/relationships/image" Target="../media/image1262.png"/><Relationship Id="rId75" Type="http://schemas.openxmlformats.org/officeDocument/2006/relationships/customXml" Target="../ink/ink1136.xml"/><Relationship Id="rId140" Type="http://schemas.openxmlformats.org/officeDocument/2006/relationships/image" Target="../media/image1165.png"/><Relationship Id="rId182" Type="http://schemas.openxmlformats.org/officeDocument/2006/relationships/image" Target="../media/image1186.png"/><Relationship Id="rId378" Type="http://schemas.openxmlformats.org/officeDocument/2006/relationships/image" Target="../media/image1283.png"/><Relationship Id="rId403" Type="http://schemas.openxmlformats.org/officeDocument/2006/relationships/customXml" Target="../ink/ink1300.xml"/><Relationship Id="rId6" Type="http://schemas.openxmlformats.org/officeDocument/2006/relationships/image" Target="../media/image1098.png"/><Relationship Id="rId238" Type="http://schemas.openxmlformats.org/officeDocument/2006/relationships/image" Target="../media/image1213.png"/><Relationship Id="rId291" Type="http://schemas.openxmlformats.org/officeDocument/2006/relationships/customXml" Target="../ink/ink1244.xml"/><Relationship Id="rId305" Type="http://schemas.openxmlformats.org/officeDocument/2006/relationships/customXml" Target="../ink/ink1251.xml"/><Relationship Id="rId347" Type="http://schemas.openxmlformats.org/officeDocument/2006/relationships/customXml" Target="../ink/ink1272.xml"/><Relationship Id="rId44" Type="http://schemas.openxmlformats.org/officeDocument/2006/relationships/image" Target="../media/image1117.png"/><Relationship Id="rId86" Type="http://schemas.openxmlformats.org/officeDocument/2006/relationships/image" Target="../media/image1138.png"/><Relationship Id="rId151" Type="http://schemas.openxmlformats.org/officeDocument/2006/relationships/customXml" Target="../ink/ink1174.xml"/><Relationship Id="rId389" Type="http://schemas.openxmlformats.org/officeDocument/2006/relationships/customXml" Target="../ink/ink1293.xml"/><Relationship Id="rId193" Type="http://schemas.openxmlformats.org/officeDocument/2006/relationships/customXml" Target="../ink/ink1195.xml"/><Relationship Id="rId207" Type="http://schemas.openxmlformats.org/officeDocument/2006/relationships/customXml" Target="../ink/ink1202.xml"/><Relationship Id="rId249" Type="http://schemas.openxmlformats.org/officeDocument/2006/relationships/customXml" Target="../ink/ink1223.xml"/><Relationship Id="rId414" Type="http://schemas.openxmlformats.org/officeDocument/2006/relationships/image" Target="../media/image1301.png"/><Relationship Id="rId13" Type="http://schemas.openxmlformats.org/officeDocument/2006/relationships/customXml" Target="../ink/ink1105.xml"/><Relationship Id="rId109" Type="http://schemas.openxmlformats.org/officeDocument/2006/relationships/customXml" Target="../ink/ink1153.xml"/><Relationship Id="rId260" Type="http://schemas.openxmlformats.org/officeDocument/2006/relationships/image" Target="../media/image1224.png"/><Relationship Id="rId316" Type="http://schemas.openxmlformats.org/officeDocument/2006/relationships/image" Target="../media/image1252.png"/><Relationship Id="rId55" Type="http://schemas.openxmlformats.org/officeDocument/2006/relationships/customXml" Target="../ink/ink1126.xml"/><Relationship Id="rId97" Type="http://schemas.openxmlformats.org/officeDocument/2006/relationships/customXml" Target="../ink/ink1147.xml"/><Relationship Id="rId120" Type="http://schemas.openxmlformats.org/officeDocument/2006/relationships/image" Target="../media/image1155.png"/><Relationship Id="rId358" Type="http://schemas.openxmlformats.org/officeDocument/2006/relationships/image" Target="../media/image1273.png"/><Relationship Id="rId162" Type="http://schemas.openxmlformats.org/officeDocument/2006/relationships/image" Target="../media/image1176.png"/><Relationship Id="rId218" Type="http://schemas.openxmlformats.org/officeDocument/2006/relationships/image" Target="../media/image1203.png"/><Relationship Id="rId271" Type="http://schemas.openxmlformats.org/officeDocument/2006/relationships/customXml" Target="../ink/ink1234.xml"/><Relationship Id="rId24" Type="http://schemas.openxmlformats.org/officeDocument/2006/relationships/image" Target="../media/image1107.png"/><Relationship Id="rId66" Type="http://schemas.openxmlformats.org/officeDocument/2006/relationships/image" Target="../media/image1128.png"/><Relationship Id="rId131" Type="http://schemas.openxmlformats.org/officeDocument/2006/relationships/customXml" Target="../ink/ink1164.xml"/><Relationship Id="rId327" Type="http://schemas.openxmlformats.org/officeDocument/2006/relationships/customXml" Target="../ink/ink1262.xml"/><Relationship Id="rId369" Type="http://schemas.openxmlformats.org/officeDocument/2006/relationships/customXml" Target="../ink/ink1283.xml"/><Relationship Id="rId173" Type="http://schemas.openxmlformats.org/officeDocument/2006/relationships/customXml" Target="../ink/ink1185.xml"/><Relationship Id="rId229" Type="http://schemas.openxmlformats.org/officeDocument/2006/relationships/customXml" Target="../ink/ink1213.xml"/><Relationship Id="rId380" Type="http://schemas.openxmlformats.org/officeDocument/2006/relationships/image" Target="../media/image1284.png"/><Relationship Id="rId240" Type="http://schemas.openxmlformats.org/officeDocument/2006/relationships/image" Target="../media/image1214.png"/><Relationship Id="rId35" Type="http://schemas.openxmlformats.org/officeDocument/2006/relationships/customXml" Target="../ink/ink1116.xml"/><Relationship Id="rId77" Type="http://schemas.openxmlformats.org/officeDocument/2006/relationships/customXml" Target="../ink/ink1137.xml"/><Relationship Id="rId100" Type="http://schemas.openxmlformats.org/officeDocument/2006/relationships/image" Target="../media/image1145.png"/><Relationship Id="rId282" Type="http://schemas.openxmlformats.org/officeDocument/2006/relationships/image" Target="../media/image1235.png"/><Relationship Id="rId338" Type="http://schemas.openxmlformats.org/officeDocument/2006/relationships/image" Target="../media/image1263.png"/><Relationship Id="rId8" Type="http://schemas.openxmlformats.org/officeDocument/2006/relationships/image" Target="../media/image1099.png"/><Relationship Id="rId142" Type="http://schemas.openxmlformats.org/officeDocument/2006/relationships/image" Target="../media/image1166.png"/><Relationship Id="rId184" Type="http://schemas.openxmlformats.org/officeDocument/2006/relationships/image" Target="../media/image1187.png"/><Relationship Id="rId391" Type="http://schemas.openxmlformats.org/officeDocument/2006/relationships/customXml" Target="../ink/ink1294.xml"/><Relationship Id="rId405" Type="http://schemas.openxmlformats.org/officeDocument/2006/relationships/customXml" Target="../ink/ink1301.xml"/><Relationship Id="rId251" Type="http://schemas.openxmlformats.org/officeDocument/2006/relationships/customXml" Target="../ink/ink1224.xml"/><Relationship Id="rId46" Type="http://schemas.openxmlformats.org/officeDocument/2006/relationships/image" Target="../media/image1118.png"/><Relationship Id="rId293" Type="http://schemas.openxmlformats.org/officeDocument/2006/relationships/customXml" Target="../ink/ink1245.xml"/><Relationship Id="rId307" Type="http://schemas.openxmlformats.org/officeDocument/2006/relationships/customXml" Target="../ink/ink1252.xml"/><Relationship Id="rId349" Type="http://schemas.openxmlformats.org/officeDocument/2006/relationships/customXml" Target="../ink/ink1273.xml"/><Relationship Id="rId88" Type="http://schemas.openxmlformats.org/officeDocument/2006/relationships/image" Target="../media/image1139.png"/><Relationship Id="rId111" Type="http://schemas.openxmlformats.org/officeDocument/2006/relationships/customXml" Target="../ink/ink1154.xml"/><Relationship Id="rId153" Type="http://schemas.openxmlformats.org/officeDocument/2006/relationships/customXml" Target="../ink/ink1175.xml"/><Relationship Id="rId195" Type="http://schemas.openxmlformats.org/officeDocument/2006/relationships/customXml" Target="../ink/ink1196.xml"/><Relationship Id="rId209" Type="http://schemas.openxmlformats.org/officeDocument/2006/relationships/customXml" Target="../ink/ink1203.xml"/><Relationship Id="rId360" Type="http://schemas.openxmlformats.org/officeDocument/2006/relationships/image" Target="../media/image1274.png"/><Relationship Id="rId416" Type="http://schemas.openxmlformats.org/officeDocument/2006/relationships/image" Target="../media/image1302.png"/><Relationship Id="rId220" Type="http://schemas.openxmlformats.org/officeDocument/2006/relationships/image" Target="../media/image1204.png"/><Relationship Id="rId15" Type="http://schemas.openxmlformats.org/officeDocument/2006/relationships/customXml" Target="../ink/ink1106.xml"/><Relationship Id="rId57" Type="http://schemas.openxmlformats.org/officeDocument/2006/relationships/customXml" Target="../ink/ink1127.xml"/><Relationship Id="rId262" Type="http://schemas.openxmlformats.org/officeDocument/2006/relationships/image" Target="../media/image1225.png"/><Relationship Id="rId318" Type="http://schemas.openxmlformats.org/officeDocument/2006/relationships/image" Target="../media/image1253.png"/><Relationship Id="rId99" Type="http://schemas.openxmlformats.org/officeDocument/2006/relationships/customXml" Target="../ink/ink1148.xml"/><Relationship Id="rId122" Type="http://schemas.openxmlformats.org/officeDocument/2006/relationships/image" Target="../media/image1156.png"/><Relationship Id="rId164" Type="http://schemas.openxmlformats.org/officeDocument/2006/relationships/image" Target="../media/image1177.png"/><Relationship Id="rId371" Type="http://schemas.openxmlformats.org/officeDocument/2006/relationships/customXml" Target="../ink/ink1284.xml"/><Relationship Id="rId26" Type="http://schemas.openxmlformats.org/officeDocument/2006/relationships/image" Target="../media/image1108.png"/><Relationship Id="rId231" Type="http://schemas.openxmlformats.org/officeDocument/2006/relationships/customXml" Target="../ink/ink1214.xml"/><Relationship Id="rId273" Type="http://schemas.openxmlformats.org/officeDocument/2006/relationships/customXml" Target="../ink/ink1235.xml"/><Relationship Id="rId329" Type="http://schemas.openxmlformats.org/officeDocument/2006/relationships/customXml" Target="../ink/ink1263.xml"/><Relationship Id="rId68" Type="http://schemas.openxmlformats.org/officeDocument/2006/relationships/image" Target="../media/image1129.png"/><Relationship Id="rId133" Type="http://schemas.openxmlformats.org/officeDocument/2006/relationships/customXml" Target="../ink/ink1165.xml"/><Relationship Id="rId175" Type="http://schemas.openxmlformats.org/officeDocument/2006/relationships/customXml" Target="../ink/ink1186.xml"/><Relationship Id="rId340" Type="http://schemas.openxmlformats.org/officeDocument/2006/relationships/image" Target="../media/image1264.png"/><Relationship Id="rId200" Type="http://schemas.openxmlformats.org/officeDocument/2006/relationships/image" Target="../media/image1195.png"/><Relationship Id="rId382" Type="http://schemas.openxmlformats.org/officeDocument/2006/relationships/image" Target="../media/image1285.png"/><Relationship Id="rId242" Type="http://schemas.openxmlformats.org/officeDocument/2006/relationships/image" Target="../media/image1215.png"/><Relationship Id="rId284" Type="http://schemas.openxmlformats.org/officeDocument/2006/relationships/image" Target="../media/image1236.png"/><Relationship Id="rId37" Type="http://schemas.openxmlformats.org/officeDocument/2006/relationships/customXml" Target="../ink/ink1117.xml"/><Relationship Id="rId79" Type="http://schemas.openxmlformats.org/officeDocument/2006/relationships/customXml" Target="../ink/ink1138.xml"/><Relationship Id="rId102" Type="http://schemas.openxmlformats.org/officeDocument/2006/relationships/image" Target="../media/image1146.png"/><Relationship Id="rId144" Type="http://schemas.openxmlformats.org/officeDocument/2006/relationships/image" Target="../media/image1167.png"/><Relationship Id="rId90" Type="http://schemas.openxmlformats.org/officeDocument/2006/relationships/image" Target="../media/image1140.png"/><Relationship Id="rId186" Type="http://schemas.openxmlformats.org/officeDocument/2006/relationships/image" Target="../media/image1188.png"/><Relationship Id="rId351" Type="http://schemas.openxmlformats.org/officeDocument/2006/relationships/customXml" Target="../ink/ink1274.xml"/><Relationship Id="rId393" Type="http://schemas.openxmlformats.org/officeDocument/2006/relationships/customXml" Target="../ink/ink1295.xml"/><Relationship Id="rId407" Type="http://schemas.openxmlformats.org/officeDocument/2006/relationships/customXml" Target="../ink/ink1302.xml"/><Relationship Id="rId211" Type="http://schemas.openxmlformats.org/officeDocument/2006/relationships/customXml" Target="../ink/ink1204.xml"/><Relationship Id="rId253" Type="http://schemas.openxmlformats.org/officeDocument/2006/relationships/customXml" Target="../ink/ink1225.xml"/><Relationship Id="rId295" Type="http://schemas.openxmlformats.org/officeDocument/2006/relationships/customXml" Target="../ink/ink1246.xml"/><Relationship Id="rId309" Type="http://schemas.openxmlformats.org/officeDocument/2006/relationships/customXml" Target="../ink/ink1253.xml"/><Relationship Id="rId48" Type="http://schemas.openxmlformats.org/officeDocument/2006/relationships/image" Target="../media/image1119.png"/><Relationship Id="rId113" Type="http://schemas.openxmlformats.org/officeDocument/2006/relationships/customXml" Target="../ink/ink1155.xml"/><Relationship Id="rId320" Type="http://schemas.openxmlformats.org/officeDocument/2006/relationships/image" Target="../media/image1254.png"/><Relationship Id="rId155" Type="http://schemas.openxmlformats.org/officeDocument/2006/relationships/customXml" Target="../ink/ink1176.xml"/><Relationship Id="rId197" Type="http://schemas.openxmlformats.org/officeDocument/2006/relationships/customXml" Target="../ink/ink1197.xml"/><Relationship Id="rId362" Type="http://schemas.openxmlformats.org/officeDocument/2006/relationships/image" Target="../media/image1275.png"/><Relationship Id="rId418" Type="http://schemas.openxmlformats.org/officeDocument/2006/relationships/image" Target="../media/image1303.png"/><Relationship Id="rId222" Type="http://schemas.openxmlformats.org/officeDocument/2006/relationships/image" Target="../media/image1205.png"/><Relationship Id="rId264" Type="http://schemas.openxmlformats.org/officeDocument/2006/relationships/image" Target="../media/image1226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67.xml"/><Relationship Id="rId299" Type="http://schemas.openxmlformats.org/officeDocument/2006/relationships/customXml" Target="../ink/ink1458.xml"/><Relationship Id="rId21" Type="http://schemas.openxmlformats.org/officeDocument/2006/relationships/customXml" Target="../ink/ink1319.xml"/><Relationship Id="rId63" Type="http://schemas.openxmlformats.org/officeDocument/2006/relationships/customXml" Target="../ink/ink1340.xml"/><Relationship Id="rId159" Type="http://schemas.openxmlformats.org/officeDocument/2006/relationships/customXml" Target="../ink/ink1388.xml"/><Relationship Id="rId170" Type="http://schemas.openxmlformats.org/officeDocument/2006/relationships/image" Target="../media/image1389.png"/><Relationship Id="rId226" Type="http://schemas.openxmlformats.org/officeDocument/2006/relationships/image" Target="../media/image1417.png"/><Relationship Id="rId268" Type="http://schemas.openxmlformats.org/officeDocument/2006/relationships/image" Target="../media/image1438.png"/><Relationship Id="rId32" Type="http://schemas.openxmlformats.org/officeDocument/2006/relationships/image" Target="../media/image1321.png"/><Relationship Id="rId74" Type="http://schemas.openxmlformats.org/officeDocument/2006/relationships/image" Target="../media/image1341.png"/><Relationship Id="rId128" Type="http://schemas.openxmlformats.org/officeDocument/2006/relationships/image" Target="../media/image1368.png"/><Relationship Id="rId5" Type="http://schemas.openxmlformats.org/officeDocument/2006/relationships/customXml" Target="../ink/ink1311.xml"/><Relationship Id="rId181" Type="http://schemas.openxmlformats.org/officeDocument/2006/relationships/customXml" Target="../ink/ink1399.xml"/><Relationship Id="rId237" Type="http://schemas.openxmlformats.org/officeDocument/2006/relationships/customXml" Target="../ink/ink1427.xml"/><Relationship Id="rId279" Type="http://schemas.openxmlformats.org/officeDocument/2006/relationships/customXml" Target="../ink/ink1448.xml"/><Relationship Id="rId43" Type="http://schemas.openxmlformats.org/officeDocument/2006/relationships/customXml" Target="../ink/ink1330.xml"/><Relationship Id="rId139" Type="http://schemas.openxmlformats.org/officeDocument/2006/relationships/customXml" Target="../ink/ink1378.xml"/><Relationship Id="rId290" Type="http://schemas.openxmlformats.org/officeDocument/2006/relationships/image" Target="../media/image1449.png"/><Relationship Id="rId304" Type="http://schemas.openxmlformats.org/officeDocument/2006/relationships/image" Target="../media/image1456.png"/><Relationship Id="rId85" Type="http://schemas.openxmlformats.org/officeDocument/2006/relationships/customXml" Target="../ink/ink1351.xml"/><Relationship Id="rId150" Type="http://schemas.openxmlformats.org/officeDocument/2006/relationships/image" Target="../media/image1379.png"/><Relationship Id="rId192" Type="http://schemas.openxmlformats.org/officeDocument/2006/relationships/image" Target="../media/image1400.png"/><Relationship Id="rId206" Type="http://schemas.openxmlformats.org/officeDocument/2006/relationships/image" Target="../media/image1407.png"/><Relationship Id="rId248" Type="http://schemas.openxmlformats.org/officeDocument/2006/relationships/image" Target="../media/image1428.png"/><Relationship Id="rId12" Type="http://schemas.openxmlformats.org/officeDocument/2006/relationships/image" Target="../media/image1311.png"/><Relationship Id="rId108" Type="http://schemas.openxmlformats.org/officeDocument/2006/relationships/image" Target="../media/image1358.png"/><Relationship Id="rId54" Type="http://schemas.openxmlformats.org/officeDocument/2006/relationships/image" Target="../media/image1331.png"/><Relationship Id="rId96" Type="http://schemas.openxmlformats.org/officeDocument/2006/relationships/image" Target="../media/image1352.png"/><Relationship Id="rId161" Type="http://schemas.openxmlformats.org/officeDocument/2006/relationships/customXml" Target="../ink/ink1389.xml"/><Relationship Id="rId217" Type="http://schemas.openxmlformats.org/officeDocument/2006/relationships/customXml" Target="../ink/ink1417.xml"/><Relationship Id="rId259" Type="http://schemas.openxmlformats.org/officeDocument/2006/relationships/customXml" Target="../ink/ink1438.xml"/><Relationship Id="rId23" Type="http://schemas.openxmlformats.org/officeDocument/2006/relationships/customXml" Target="../ink/ink1320.xml"/><Relationship Id="rId119" Type="http://schemas.openxmlformats.org/officeDocument/2006/relationships/customXml" Target="../ink/ink1368.xml"/><Relationship Id="rId270" Type="http://schemas.openxmlformats.org/officeDocument/2006/relationships/image" Target="../media/image1439.png"/><Relationship Id="rId65" Type="http://schemas.openxmlformats.org/officeDocument/2006/relationships/customXml" Target="../ink/ink1341.xml"/><Relationship Id="rId130" Type="http://schemas.openxmlformats.org/officeDocument/2006/relationships/image" Target="../media/image1369.png"/><Relationship Id="rId172" Type="http://schemas.openxmlformats.org/officeDocument/2006/relationships/image" Target="../media/image1390.png"/><Relationship Id="rId193" Type="http://schemas.openxmlformats.org/officeDocument/2006/relationships/customXml" Target="../ink/ink1405.xml"/><Relationship Id="rId207" Type="http://schemas.openxmlformats.org/officeDocument/2006/relationships/customXml" Target="../ink/ink1412.xml"/><Relationship Id="rId228" Type="http://schemas.openxmlformats.org/officeDocument/2006/relationships/image" Target="../media/image1418.png"/><Relationship Id="rId249" Type="http://schemas.openxmlformats.org/officeDocument/2006/relationships/customXml" Target="../ink/ink1433.xml"/><Relationship Id="rId13" Type="http://schemas.openxmlformats.org/officeDocument/2006/relationships/customXml" Target="../ink/ink1315.xml"/><Relationship Id="rId109" Type="http://schemas.openxmlformats.org/officeDocument/2006/relationships/customXml" Target="../ink/ink1363.xml"/><Relationship Id="rId260" Type="http://schemas.openxmlformats.org/officeDocument/2006/relationships/image" Target="../media/image1434.png"/><Relationship Id="rId281" Type="http://schemas.openxmlformats.org/officeDocument/2006/relationships/customXml" Target="../ink/ink1449.xml"/><Relationship Id="rId34" Type="http://schemas.openxmlformats.org/officeDocument/2006/relationships/image" Target="../media/image1322.png"/><Relationship Id="rId55" Type="http://schemas.openxmlformats.org/officeDocument/2006/relationships/customXml" Target="../ink/ink1336.xml"/><Relationship Id="rId76" Type="http://schemas.openxmlformats.org/officeDocument/2006/relationships/image" Target="../media/image1342.png"/><Relationship Id="rId97" Type="http://schemas.openxmlformats.org/officeDocument/2006/relationships/customXml" Target="../ink/ink1357.xml"/><Relationship Id="rId120" Type="http://schemas.openxmlformats.org/officeDocument/2006/relationships/image" Target="../media/image1364.png"/><Relationship Id="rId141" Type="http://schemas.openxmlformats.org/officeDocument/2006/relationships/customXml" Target="../ink/ink1379.xml"/><Relationship Id="rId7" Type="http://schemas.openxmlformats.org/officeDocument/2006/relationships/customXml" Target="../ink/ink1312.xml"/><Relationship Id="rId162" Type="http://schemas.openxmlformats.org/officeDocument/2006/relationships/image" Target="../media/image1385.png"/><Relationship Id="rId183" Type="http://schemas.openxmlformats.org/officeDocument/2006/relationships/customXml" Target="../ink/ink1400.xml"/><Relationship Id="rId218" Type="http://schemas.openxmlformats.org/officeDocument/2006/relationships/image" Target="../media/image1413.png"/><Relationship Id="rId239" Type="http://schemas.openxmlformats.org/officeDocument/2006/relationships/customXml" Target="../ink/ink1428.xml"/><Relationship Id="rId250" Type="http://schemas.openxmlformats.org/officeDocument/2006/relationships/image" Target="../media/image1429.png"/><Relationship Id="rId271" Type="http://schemas.openxmlformats.org/officeDocument/2006/relationships/customXml" Target="../ink/ink1444.xml"/><Relationship Id="rId292" Type="http://schemas.openxmlformats.org/officeDocument/2006/relationships/image" Target="../media/image1450.png"/><Relationship Id="rId306" Type="http://schemas.openxmlformats.org/officeDocument/2006/relationships/image" Target="../media/image1457.png"/><Relationship Id="rId24" Type="http://schemas.openxmlformats.org/officeDocument/2006/relationships/image" Target="../media/image1317.png"/><Relationship Id="rId45" Type="http://schemas.openxmlformats.org/officeDocument/2006/relationships/customXml" Target="../ink/ink1331.xml"/><Relationship Id="rId66" Type="http://schemas.openxmlformats.org/officeDocument/2006/relationships/image" Target="../media/image1337.png"/><Relationship Id="rId87" Type="http://schemas.openxmlformats.org/officeDocument/2006/relationships/customXml" Target="../ink/ink1352.xml"/><Relationship Id="rId110" Type="http://schemas.openxmlformats.org/officeDocument/2006/relationships/image" Target="../media/image1359.png"/><Relationship Id="rId131" Type="http://schemas.openxmlformats.org/officeDocument/2006/relationships/customXml" Target="../ink/ink1374.xml"/><Relationship Id="rId152" Type="http://schemas.openxmlformats.org/officeDocument/2006/relationships/image" Target="../media/image1380.png"/><Relationship Id="rId173" Type="http://schemas.openxmlformats.org/officeDocument/2006/relationships/customXml" Target="../ink/ink1395.xml"/><Relationship Id="rId194" Type="http://schemas.openxmlformats.org/officeDocument/2006/relationships/image" Target="../media/image1401.png"/><Relationship Id="rId208" Type="http://schemas.openxmlformats.org/officeDocument/2006/relationships/image" Target="../media/image1408.png"/><Relationship Id="rId229" Type="http://schemas.openxmlformats.org/officeDocument/2006/relationships/customXml" Target="../ink/ink1423.xml"/><Relationship Id="rId240" Type="http://schemas.openxmlformats.org/officeDocument/2006/relationships/image" Target="../media/image1424.png"/><Relationship Id="rId261" Type="http://schemas.openxmlformats.org/officeDocument/2006/relationships/customXml" Target="../ink/ink1439.xml"/><Relationship Id="rId14" Type="http://schemas.openxmlformats.org/officeDocument/2006/relationships/image" Target="../media/image1312.png"/><Relationship Id="rId35" Type="http://schemas.openxmlformats.org/officeDocument/2006/relationships/customXml" Target="../ink/ink1326.xml"/><Relationship Id="rId56" Type="http://schemas.openxmlformats.org/officeDocument/2006/relationships/image" Target="../media/image1332.png"/><Relationship Id="rId77" Type="http://schemas.openxmlformats.org/officeDocument/2006/relationships/customXml" Target="../ink/ink1347.xml"/><Relationship Id="rId100" Type="http://schemas.openxmlformats.org/officeDocument/2006/relationships/image" Target="../media/image1354.png"/><Relationship Id="rId282" Type="http://schemas.openxmlformats.org/officeDocument/2006/relationships/image" Target="../media/image1445.png"/><Relationship Id="rId8" Type="http://schemas.openxmlformats.org/officeDocument/2006/relationships/image" Target="../media/image1309.png"/><Relationship Id="rId98" Type="http://schemas.openxmlformats.org/officeDocument/2006/relationships/image" Target="../media/image1353.png"/><Relationship Id="rId121" Type="http://schemas.openxmlformats.org/officeDocument/2006/relationships/customXml" Target="../ink/ink1369.xml"/><Relationship Id="rId142" Type="http://schemas.openxmlformats.org/officeDocument/2006/relationships/image" Target="../media/image1375.png"/><Relationship Id="rId163" Type="http://schemas.openxmlformats.org/officeDocument/2006/relationships/customXml" Target="../ink/ink1390.xml"/><Relationship Id="rId184" Type="http://schemas.openxmlformats.org/officeDocument/2006/relationships/image" Target="../media/image1396.png"/><Relationship Id="rId219" Type="http://schemas.openxmlformats.org/officeDocument/2006/relationships/customXml" Target="../ink/ink1418.xml"/><Relationship Id="rId230" Type="http://schemas.openxmlformats.org/officeDocument/2006/relationships/image" Target="../media/image1419.png"/><Relationship Id="rId251" Type="http://schemas.openxmlformats.org/officeDocument/2006/relationships/customXml" Target="../ink/ink1434.xml"/><Relationship Id="rId25" Type="http://schemas.openxmlformats.org/officeDocument/2006/relationships/customXml" Target="../ink/ink1321.xml"/><Relationship Id="rId46" Type="http://schemas.openxmlformats.org/officeDocument/2006/relationships/image" Target="../media/image1328.png"/><Relationship Id="rId67" Type="http://schemas.openxmlformats.org/officeDocument/2006/relationships/customXml" Target="../ink/ink1342.xml"/><Relationship Id="rId272" Type="http://schemas.openxmlformats.org/officeDocument/2006/relationships/image" Target="../media/image1440.png"/><Relationship Id="rId293" Type="http://schemas.openxmlformats.org/officeDocument/2006/relationships/customXml" Target="../ink/ink1455.xml"/><Relationship Id="rId307" Type="http://schemas.openxmlformats.org/officeDocument/2006/relationships/customXml" Target="../ink/ink1462.xml"/><Relationship Id="rId88" Type="http://schemas.openxmlformats.org/officeDocument/2006/relationships/image" Target="../media/image1348.png"/><Relationship Id="rId111" Type="http://schemas.openxmlformats.org/officeDocument/2006/relationships/customXml" Target="../ink/ink1364.xml"/><Relationship Id="rId132" Type="http://schemas.openxmlformats.org/officeDocument/2006/relationships/image" Target="../media/image1370.png"/><Relationship Id="rId153" Type="http://schemas.openxmlformats.org/officeDocument/2006/relationships/customXml" Target="../ink/ink1385.xml"/><Relationship Id="rId174" Type="http://schemas.openxmlformats.org/officeDocument/2006/relationships/image" Target="../media/image1391.png"/><Relationship Id="rId195" Type="http://schemas.openxmlformats.org/officeDocument/2006/relationships/customXml" Target="../ink/ink1406.xml"/><Relationship Id="rId209" Type="http://schemas.openxmlformats.org/officeDocument/2006/relationships/customXml" Target="../ink/ink1413.xml"/><Relationship Id="rId220" Type="http://schemas.openxmlformats.org/officeDocument/2006/relationships/image" Target="../media/image1414.png"/><Relationship Id="rId241" Type="http://schemas.openxmlformats.org/officeDocument/2006/relationships/customXml" Target="../ink/ink1429.xml"/><Relationship Id="rId15" Type="http://schemas.openxmlformats.org/officeDocument/2006/relationships/customXml" Target="../ink/ink1316.xml"/><Relationship Id="rId36" Type="http://schemas.openxmlformats.org/officeDocument/2006/relationships/image" Target="../media/image1323.png"/><Relationship Id="rId57" Type="http://schemas.openxmlformats.org/officeDocument/2006/relationships/customXml" Target="../ink/ink1337.xml"/><Relationship Id="rId262" Type="http://schemas.openxmlformats.org/officeDocument/2006/relationships/image" Target="../media/image1435.png"/><Relationship Id="rId283" Type="http://schemas.openxmlformats.org/officeDocument/2006/relationships/customXml" Target="../ink/ink1450.xml"/><Relationship Id="rId78" Type="http://schemas.openxmlformats.org/officeDocument/2006/relationships/image" Target="../media/image1343.png"/><Relationship Id="rId99" Type="http://schemas.openxmlformats.org/officeDocument/2006/relationships/customXml" Target="../ink/ink1358.xml"/><Relationship Id="rId101" Type="http://schemas.openxmlformats.org/officeDocument/2006/relationships/customXml" Target="../ink/ink1359.xml"/><Relationship Id="rId122" Type="http://schemas.openxmlformats.org/officeDocument/2006/relationships/image" Target="../media/image1365.png"/><Relationship Id="rId143" Type="http://schemas.openxmlformats.org/officeDocument/2006/relationships/customXml" Target="../ink/ink1380.xml"/><Relationship Id="rId164" Type="http://schemas.openxmlformats.org/officeDocument/2006/relationships/image" Target="../media/image1386.png"/><Relationship Id="rId185" Type="http://schemas.openxmlformats.org/officeDocument/2006/relationships/customXml" Target="../ink/ink1401.xml"/><Relationship Id="rId9" Type="http://schemas.openxmlformats.org/officeDocument/2006/relationships/customXml" Target="../ink/ink1313.xml"/><Relationship Id="rId210" Type="http://schemas.openxmlformats.org/officeDocument/2006/relationships/image" Target="../media/image1409.png"/><Relationship Id="rId26" Type="http://schemas.openxmlformats.org/officeDocument/2006/relationships/image" Target="../media/image1318.png"/><Relationship Id="rId231" Type="http://schemas.openxmlformats.org/officeDocument/2006/relationships/customXml" Target="../ink/ink1424.xml"/><Relationship Id="rId252" Type="http://schemas.openxmlformats.org/officeDocument/2006/relationships/image" Target="../media/image1430.png"/><Relationship Id="rId273" Type="http://schemas.openxmlformats.org/officeDocument/2006/relationships/customXml" Target="../ink/ink1445.xml"/><Relationship Id="rId294" Type="http://schemas.openxmlformats.org/officeDocument/2006/relationships/image" Target="../media/image1451.png"/><Relationship Id="rId308" Type="http://schemas.openxmlformats.org/officeDocument/2006/relationships/image" Target="../media/image1458.png"/><Relationship Id="rId47" Type="http://schemas.openxmlformats.org/officeDocument/2006/relationships/customXml" Target="../ink/ink1332.xml"/><Relationship Id="rId68" Type="http://schemas.openxmlformats.org/officeDocument/2006/relationships/image" Target="../media/image1338.png"/><Relationship Id="rId89" Type="http://schemas.openxmlformats.org/officeDocument/2006/relationships/customXml" Target="../ink/ink1353.xml"/><Relationship Id="rId112" Type="http://schemas.openxmlformats.org/officeDocument/2006/relationships/image" Target="../media/image1360.png"/><Relationship Id="rId133" Type="http://schemas.openxmlformats.org/officeDocument/2006/relationships/customXml" Target="../ink/ink1375.xml"/><Relationship Id="rId154" Type="http://schemas.openxmlformats.org/officeDocument/2006/relationships/image" Target="../media/image1381.png"/><Relationship Id="rId175" Type="http://schemas.openxmlformats.org/officeDocument/2006/relationships/customXml" Target="../ink/ink1396.xml"/><Relationship Id="rId196" Type="http://schemas.openxmlformats.org/officeDocument/2006/relationships/image" Target="../media/image1402.png"/><Relationship Id="rId200" Type="http://schemas.openxmlformats.org/officeDocument/2006/relationships/image" Target="../media/image1404.png"/><Relationship Id="rId16" Type="http://schemas.openxmlformats.org/officeDocument/2006/relationships/image" Target="../media/image1313.png"/><Relationship Id="rId221" Type="http://schemas.openxmlformats.org/officeDocument/2006/relationships/customXml" Target="../ink/ink1419.xml"/><Relationship Id="rId242" Type="http://schemas.openxmlformats.org/officeDocument/2006/relationships/image" Target="../media/image1425.png"/><Relationship Id="rId263" Type="http://schemas.openxmlformats.org/officeDocument/2006/relationships/customXml" Target="../ink/ink1440.xml"/><Relationship Id="rId284" Type="http://schemas.openxmlformats.org/officeDocument/2006/relationships/image" Target="../media/image1446.png"/><Relationship Id="rId37" Type="http://schemas.openxmlformats.org/officeDocument/2006/relationships/customXml" Target="../ink/ink1327.xml"/><Relationship Id="rId58" Type="http://schemas.openxmlformats.org/officeDocument/2006/relationships/image" Target="../media/image1333.png"/><Relationship Id="rId79" Type="http://schemas.openxmlformats.org/officeDocument/2006/relationships/customXml" Target="../ink/ink1348.xml"/><Relationship Id="rId102" Type="http://schemas.openxmlformats.org/officeDocument/2006/relationships/image" Target="../media/image1355.png"/><Relationship Id="rId123" Type="http://schemas.openxmlformats.org/officeDocument/2006/relationships/customXml" Target="../ink/ink1370.xml"/><Relationship Id="rId144" Type="http://schemas.openxmlformats.org/officeDocument/2006/relationships/image" Target="../media/image1376.png"/><Relationship Id="rId90" Type="http://schemas.openxmlformats.org/officeDocument/2006/relationships/image" Target="../media/image1349.png"/><Relationship Id="rId165" Type="http://schemas.openxmlformats.org/officeDocument/2006/relationships/customXml" Target="../ink/ink1391.xml"/><Relationship Id="rId186" Type="http://schemas.openxmlformats.org/officeDocument/2006/relationships/image" Target="../media/image1397.png"/><Relationship Id="rId211" Type="http://schemas.openxmlformats.org/officeDocument/2006/relationships/customXml" Target="../ink/ink1414.xml"/><Relationship Id="rId232" Type="http://schemas.openxmlformats.org/officeDocument/2006/relationships/image" Target="../media/image1420.png"/><Relationship Id="rId253" Type="http://schemas.openxmlformats.org/officeDocument/2006/relationships/customXml" Target="../ink/ink1435.xml"/><Relationship Id="rId274" Type="http://schemas.openxmlformats.org/officeDocument/2006/relationships/image" Target="../media/image1441.png"/><Relationship Id="rId295" Type="http://schemas.openxmlformats.org/officeDocument/2006/relationships/customXml" Target="../ink/ink1456.xml"/><Relationship Id="rId309" Type="http://schemas.openxmlformats.org/officeDocument/2006/relationships/customXml" Target="../ink/ink1463.xml"/><Relationship Id="rId27" Type="http://schemas.openxmlformats.org/officeDocument/2006/relationships/customXml" Target="../ink/ink1322.xml"/><Relationship Id="rId48" Type="http://schemas.openxmlformats.org/officeDocument/2006/relationships/image" Target="../media/image1329.png"/><Relationship Id="rId69" Type="http://schemas.openxmlformats.org/officeDocument/2006/relationships/customXml" Target="../ink/ink1343.xml"/><Relationship Id="rId113" Type="http://schemas.openxmlformats.org/officeDocument/2006/relationships/customXml" Target="../ink/ink1365.xml"/><Relationship Id="rId134" Type="http://schemas.openxmlformats.org/officeDocument/2006/relationships/image" Target="../media/image1371.png"/><Relationship Id="rId80" Type="http://schemas.openxmlformats.org/officeDocument/2006/relationships/image" Target="../media/image1344.png"/><Relationship Id="rId155" Type="http://schemas.openxmlformats.org/officeDocument/2006/relationships/customXml" Target="../ink/ink1386.xml"/><Relationship Id="rId176" Type="http://schemas.openxmlformats.org/officeDocument/2006/relationships/image" Target="../media/image1392.png"/><Relationship Id="rId197" Type="http://schemas.openxmlformats.org/officeDocument/2006/relationships/customXml" Target="../ink/ink1407.xml"/><Relationship Id="rId201" Type="http://schemas.openxmlformats.org/officeDocument/2006/relationships/customXml" Target="../ink/ink1409.xml"/><Relationship Id="rId222" Type="http://schemas.openxmlformats.org/officeDocument/2006/relationships/image" Target="../media/image1415.png"/><Relationship Id="rId243" Type="http://schemas.openxmlformats.org/officeDocument/2006/relationships/customXml" Target="../ink/ink1430.xml"/><Relationship Id="rId264" Type="http://schemas.openxmlformats.org/officeDocument/2006/relationships/image" Target="../media/image1436.png"/><Relationship Id="rId285" Type="http://schemas.openxmlformats.org/officeDocument/2006/relationships/customXml" Target="../ink/ink1451.xml"/><Relationship Id="rId17" Type="http://schemas.openxmlformats.org/officeDocument/2006/relationships/customXml" Target="../ink/ink1317.xml"/><Relationship Id="rId38" Type="http://schemas.openxmlformats.org/officeDocument/2006/relationships/image" Target="../media/image1324.png"/><Relationship Id="rId59" Type="http://schemas.openxmlformats.org/officeDocument/2006/relationships/customXml" Target="../ink/ink1338.xml"/><Relationship Id="rId103" Type="http://schemas.openxmlformats.org/officeDocument/2006/relationships/customXml" Target="../ink/ink1360.xml"/><Relationship Id="rId124" Type="http://schemas.openxmlformats.org/officeDocument/2006/relationships/image" Target="../media/image1366.png"/><Relationship Id="rId310" Type="http://schemas.openxmlformats.org/officeDocument/2006/relationships/image" Target="../media/image1459.png"/><Relationship Id="rId70" Type="http://schemas.openxmlformats.org/officeDocument/2006/relationships/image" Target="../media/image1339.png"/><Relationship Id="rId91" Type="http://schemas.openxmlformats.org/officeDocument/2006/relationships/customXml" Target="../ink/ink1354.xml"/><Relationship Id="rId145" Type="http://schemas.openxmlformats.org/officeDocument/2006/relationships/customXml" Target="../ink/ink1381.xml"/><Relationship Id="rId166" Type="http://schemas.openxmlformats.org/officeDocument/2006/relationships/image" Target="../media/image1387.png"/><Relationship Id="rId187" Type="http://schemas.openxmlformats.org/officeDocument/2006/relationships/customXml" Target="../ink/ink1402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10.png"/><Relationship Id="rId233" Type="http://schemas.openxmlformats.org/officeDocument/2006/relationships/customXml" Target="../ink/ink1425.xml"/><Relationship Id="rId254" Type="http://schemas.openxmlformats.org/officeDocument/2006/relationships/image" Target="../media/image1431.png"/><Relationship Id="rId28" Type="http://schemas.openxmlformats.org/officeDocument/2006/relationships/image" Target="../media/image1319.png"/><Relationship Id="rId49" Type="http://schemas.openxmlformats.org/officeDocument/2006/relationships/customXml" Target="../ink/ink1333.xml"/><Relationship Id="rId114" Type="http://schemas.openxmlformats.org/officeDocument/2006/relationships/image" Target="../media/image1361.png"/><Relationship Id="rId275" Type="http://schemas.openxmlformats.org/officeDocument/2006/relationships/customXml" Target="../ink/ink1446.xml"/><Relationship Id="rId296" Type="http://schemas.openxmlformats.org/officeDocument/2006/relationships/image" Target="../media/image1452.png"/><Relationship Id="rId300" Type="http://schemas.openxmlformats.org/officeDocument/2006/relationships/image" Target="../media/image1454.png"/><Relationship Id="rId60" Type="http://schemas.openxmlformats.org/officeDocument/2006/relationships/image" Target="../media/image1334.png"/><Relationship Id="rId81" Type="http://schemas.openxmlformats.org/officeDocument/2006/relationships/customXml" Target="../ink/ink1349.xml"/><Relationship Id="rId135" Type="http://schemas.openxmlformats.org/officeDocument/2006/relationships/customXml" Target="../ink/ink1376.xml"/><Relationship Id="rId156" Type="http://schemas.openxmlformats.org/officeDocument/2006/relationships/image" Target="../media/image1382.png"/><Relationship Id="rId177" Type="http://schemas.openxmlformats.org/officeDocument/2006/relationships/customXml" Target="../ink/ink1397.xml"/><Relationship Id="rId198" Type="http://schemas.openxmlformats.org/officeDocument/2006/relationships/image" Target="../media/image1403.png"/><Relationship Id="rId202" Type="http://schemas.openxmlformats.org/officeDocument/2006/relationships/image" Target="../media/image1405.png"/><Relationship Id="rId223" Type="http://schemas.openxmlformats.org/officeDocument/2006/relationships/customXml" Target="../ink/ink1420.xml"/><Relationship Id="rId244" Type="http://schemas.openxmlformats.org/officeDocument/2006/relationships/image" Target="../media/image1426.png"/><Relationship Id="rId18" Type="http://schemas.openxmlformats.org/officeDocument/2006/relationships/image" Target="../media/image1314.png"/><Relationship Id="rId39" Type="http://schemas.openxmlformats.org/officeDocument/2006/relationships/customXml" Target="../ink/ink1328.xml"/><Relationship Id="rId265" Type="http://schemas.openxmlformats.org/officeDocument/2006/relationships/customXml" Target="../ink/ink1441.xml"/><Relationship Id="rId286" Type="http://schemas.openxmlformats.org/officeDocument/2006/relationships/image" Target="../media/image1447.png"/><Relationship Id="rId50" Type="http://schemas.openxmlformats.org/officeDocument/2006/relationships/image" Target="../media/image738.png"/><Relationship Id="rId104" Type="http://schemas.openxmlformats.org/officeDocument/2006/relationships/image" Target="../media/image1356.png"/><Relationship Id="rId125" Type="http://schemas.openxmlformats.org/officeDocument/2006/relationships/customXml" Target="../ink/ink1371.xml"/><Relationship Id="rId146" Type="http://schemas.openxmlformats.org/officeDocument/2006/relationships/image" Target="../media/image1377.png"/><Relationship Id="rId167" Type="http://schemas.openxmlformats.org/officeDocument/2006/relationships/customXml" Target="../ink/ink1392.xml"/><Relationship Id="rId188" Type="http://schemas.openxmlformats.org/officeDocument/2006/relationships/image" Target="../media/image1398.png"/><Relationship Id="rId311" Type="http://schemas.openxmlformats.org/officeDocument/2006/relationships/customXml" Target="../ink/ink1464.xml"/><Relationship Id="rId71" Type="http://schemas.openxmlformats.org/officeDocument/2006/relationships/customXml" Target="../ink/ink1344.xml"/><Relationship Id="rId92" Type="http://schemas.openxmlformats.org/officeDocument/2006/relationships/image" Target="../media/image1350.png"/><Relationship Id="rId213" Type="http://schemas.openxmlformats.org/officeDocument/2006/relationships/customXml" Target="../ink/ink1415.xml"/><Relationship Id="rId234" Type="http://schemas.openxmlformats.org/officeDocument/2006/relationships/image" Target="../media/image1421.png"/><Relationship Id="rId2" Type="http://schemas.openxmlformats.org/officeDocument/2006/relationships/image" Target="../media/image1306.png"/><Relationship Id="rId29" Type="http://schemas.openxmlformats.org/officeDocument/2006/relationships/customXml" Target="../ink/ink1323.xml"/><Relationship Id="rId255" Type="http://schemas.openxmlformats.org/officeDocument/2006/relationships/customXml" Target="../ink/ink1436.xml"/><Relationship Id="rId276" Type="http://schemas.openxmlformats.org/officeDocument/2006/relationships/image" Target="../media/image1442.png"/><Relationship Id="rId297" Type="http://schemas.openxmlformats.org/officeDocument/2006/relationships/customXml" Target="../ink/ink1457.xml"/><Relationship Id="rId40" Type="http://schemas.openxmlformats.org/officeDocument/2006/relationships/image" Target="../media/image1325.png"/><Relationship Id="rId115" Type="http://schemas.openxmlformats.org/officeDocument/2006/relationships/customXml" Target="../ink/ink1366.xml"/><Relationship Id="rId136" Type="http://schemas.openxmlformats.org/officeDocument/2006/relationships/image" Target="../media/image1372.png"/><Relationship Id="rId157" Type="http://schemas.openxmlformats.org/officeDocument/2006/relationships/customXml" Target="../ink/ink1387.xml"/><Relationship Id="rId178" Type="http://schemas.openxmlformats.org/officeDocument/2006/relationships/image" Target="../media/image1393.png"/><Relationship Id="rId301" Type="http://schemas.openxmlformats.org/officeDocument/2006/relationships/customXml" Target="../ink/ink1459.xml"/><Relationship Id="rId61" Type="http://schemas.openxmlformats.org/officeDocument/2006/relationships/customXml" Target="../ink/ink1339.xml"/><Relationship Id="rId82" Type="http://schemas.openxmlformats.org/officeDocument/2006/relationships/image" Target="../media/image1345.png"/><Relationship Id="rId199" Type="http://schemas.openxmlformats.org/officeDocument/2006/relationships/customXml" Target="../ink/ink1408.xml"/><Relationship Id="rId203" Type="http://schemas.openxmlformats.org/officeDocument/2006/relationships/customXml" Target="../ink/ink1410.xml"/><Relationship Id="rId19" Type="http://schemas.openxmlformats.org/officeDocument/2006/relationships/customXml" Target="../ink/ink1318.xml"/><Relationship Id="rId224" Type="http://schemas.openxmlformats.org/officeDocument/2006/relationships/image" Target="../media/image1416.png"/><Relationship Id="rId245" Type="http://schemas.openxmlformats.org/officeDocument/2006/relationships/customXml" Target="../ink/ink1431.xml"/><Relationship Id="rId266" Type="http://schemas.openxmlformats.org/officeDocument/2006/relationships/image" Target="../media/image1437.png"/><Relationship Id="rId287" Type="http://schemas.openxmlformats.org/officeDocument/2006/relationships/customXml" Target="../ink/ink1452.xml"/><Relationship Id="rId30" Type="http://schemas.openxmlformats.org/officeDocument/2006/relationships/image" Target="../media/image1320.png"/><Relationship Id="rId105" Type="http://schemas.openxmlformats.org/officeDocument/2006/relationships/customXml" Target="../ink/ink1361.xml"/><Relationship Id="rId126" Type="http://schemas.openxmlformats.org/officeDocument/2006/relationships/image" Target="../media/image1367.png"/><Relationship Id="rId147" Type="http://schemas.openxmlformats.org/officeDocument/2006/relationships/customXml" Target="../ink/ink1382.xml"/><Relationship Id="rId168" Type="http://schemas.openxmlformats.org/officeDocument/2006/relationships/image" Target="../media/image1388.png"/><Relationship Id="rId312" Type="http://schemas.openxmlformats.org/officeDocument/2006/relationships/customXml" Target="../ink/ink1465.xml"/><Relationship Id="rId51" Type="http://schemas.openxmlformats.org/officeDocument/2006/relationships/customXml" Target="../ink/ink1334.xml"/><Relationship Id="rId72" Type="http://schemas.openxmlformats.org/officeDocument/2006/relationships/image" Target="../media/image1340.png"/><Relationship Id="rId93" Type="http://schemas.openxmlformats.org/officeDocument/2006/relationships/customXml" Target="../ink/ink1355.xml"/><Relationship Id="rId189" Type="http://schemas.openxmlformats.org/officeDocument/2006/relationships/customXml" Target="../ink/ink1403.xml"/><Relationship Id="rId3" Type="http://schemas.openxmlformats.org/officeDocument/2006/relationships/customXml" Target="../ink/ink1310.xml"/><Relationship Id="rId214" Type="http://schemas.openxmlformats.org/officeDocument/2006/relationships/image" Target="../media/image1411.png"/><Relationship Id="rId235" Type="http://schemas.openxmlformats.org/officeDocument/2006/relationships/customXml" Target="../ink/ink1426.xml"/><Relationship Id="rId256" Type="http://schemas.openxmlformats.org/officeDocument/2006/relationships/image" Target="../media/image1432.png"/><Relationship Id="rId277" Type="http://schemas.openxmlformats.org/officeDocument/2006/relationships/customXml" Target="../ink/ink1447.xml"/><Relationship Id="rId298" Type="http://schemas.openxmlformats.org/officeDocument/2006/relationships/image" Target="../media/image1453.png"/><Relationship Id="rId116" Type="http://schemas.openxmlformats.org/officeDocument/2006/relationships/image" Target="../media/image1362.png"/><Relationship Id="rId137" Type="http://schemas.openxmlformats.org/officeDocument/2006/relationships/customXml" Target="../ink/ink1377.xml"/><Relationship Id="rId158" Type="http://schemas.openxmlformats.org/officeDocument/2006/relationships/image" Target="../media/image1383.png"/><Relationship Id="rId302" Type="http://schemas.openxmlformats.org/officeDocument/2006/relationships/image" Target="../media/image1455.png"/><Relationship Id="rId20" Type="http://schemas.openxmlformats.org/officeDocument/2006/relationships/image" Target="../media/image1315.png"/><Relationship Id="rId41" Type="http://schemas.openxmlformats.org/officeDocument/2006/relationships/customXml" Target="../ink/ink1329.xml"/><Relationship Id="rId62" Type="http://schemas.openxmlformats.org/officeDocument/2006/relationships/image" Target="../media/image1335.png"/><Relationship Id="rId83" Type="http://schemas.openxmlformats.org/officeDocument/2006/relationships/customXml" Target="../ink/ink1350.xml"/><Relationship Id="rId179" Type="http://schemas.openxmlformats.org/officeDocument/2006/relationships/customXml" Target="../ink/ink1398.xml"/><Relationship Id="rId190" Type="http://schemas.openxmlformats.org/officeDocument/2006/relationships/image" Target="../media/image1399.png"/><Relationship Id="rId204" Type="http://schemas.openxmlformats.org/officeDocument/2006/relationships/image" Target="../media/image1406.png"/><Relationship Id="rId225" Type="http://schemas.openxmlformats.org/officeDocument/2006/relationships/customXml" Target="../ink/ink1421.xml"/><Relationship Id="rId246" Type="http://schemas.openxmlformats.org/officeDocument/2006/relationships/image" Target="../media/image1427.png"/><Relationship Id="rId267" Type="http://schemas.openxmlformats.org/officeDocument/2006/relationships/customXml" Target="../ink/ink1442.xml"/><Relationship Id="rId288" Type="http://schemas.openxmlformats.org/officeDocument/2006/relationships/image" Target="../media/image1448.png"/><Relationship Id="rId106" Type="http://schemas.openxmlformats.org/officeDocument/2006/relationships/image" Target="../media/image1357.png"/><Relationship Id="rId127" Type="http://schemas.openxmlformats.org/officeDocument/2006/relationships/customXml" Target="../ink/ink1372.xml"/><Relationship Id="rId313" Type="http://schemas.openxmlformats.org/officeDocument/2006/relationships/image" Target="../media/image1307.emf"/><Relationship Id="rId10" Type="http://schemas.openxmlformats.org/officeDocument/2006/relationships/image" Target="../media/image1310.png"/><Relationship Id="rId31" Type="http://schemas.openxmlformats.org/officeDocument/2006/relationships/customXml" Target="../ink/ink1324.xml"/><Relationship Id="rId52" Type="http://schemas.openxmlformats.org/officeDocument/2006/relationships/image" Target="../media/image1330.png"/><Relationship Id="rId73" Type="http://schemas.openxmlformats.org/officeDocument/2006/relationships/customXml" Target="../ink/ink1345.xml"/><Relationship Id="rId94" Type="http://schemas.openxmlformats.org/officeDocument/2006/relationships/image" Target="../media/image1351.png"/><Relationship Id="rId148" Type="http://schemas.openxmlformats.org/officeDocument/2006/relationships/image" Target="../media/image1378.png"/><Relationship Id="rId169" Type="http://schemas.openxmlformats.org/officeDocument/2006/relationships/customXml" Target="../ink/ink1393.xml"/><Relationship Id="rId4" Type="http://schemas.openxmlformats.org/officeDocument/2006/relationships/image" Target="../media/image1307.png"/><Relationship Id="rId180" Type="http://schemas.openxmlformats.org/officeDocument/2006/relationships/image" Target="../media/image1394.png"/><Relationship Id="rId215" Type="http://schemas.openxmlformats.org/officeDocument/2006/relationships/customXml" Target="../ink/ink1416.xml"/><Relationship Id="rId236" Type="http://schemas.openxmlformats.org/officeDocument/2006/relationships/image" Target="../media/image1422.png"/><Relationship Id="rId257" Type="http://schemas.openxmlformats.org/officeDocument/2006/relationships/customXml" Target="../ink/ink1437.xml"/><Relationship Id="rId278" Type="http://schemas.openxmlformats.org/officeDocument/2006/relationships/image" Target="../media/image1443.png"/><Relationship Id="rId303" Type="http://schemas.openxmlformats.org/officeDocument/2006/relationships/customXml" Target="../ink/ink1460.xml"/><Relationship Id="rId42" Type="http://schemas.openxmlformats.org/officeDocument/2006/relationships/image" Target="../media/image1326.png"/><Relationship Id="rId84" Type="http://schemas.openxmlformats.org/officeDocument/2006/relationships/image" Target="../media/image1346.png"/><Relationship Id="rId138" Type="http://schemas.openxmlformats.org/officeDocument/2006/relationships/image" Target="../media/image1373.png"/><Relationship Id="rId191" Type="http://schemas.openxmlformats.org/officeDocument/2006/relationships/customXml" Target="../ink/ink1404.xml"/><Relationship Id="rId205" Type="http://schemas.openxmlformats.org/officeDocument/2006/relationships/customXml" Target="../ink/ink1411.xml"/><Relationship Id="rId247" Type="http://schemas.openxmlformats.org/officeDocument/2006/relationships/customXml" Target="../ink/ink1432.xml"/><Relationship Id="rId107" Type="http://schemas.openxmlformats.org/officeDocument/2006/relationships/customXml" Target="../ink/ink1362.xml"/><Relationship Id="rId289" Type="http://schemas.openxmlformats.org/officeDocument/2006/relationships/customXml" Target="../ink/ink1453.xml"/><Relationship Id="rId11" Type="http://schemas.openxmlformats.org/officeDocument/2006/relationships/customXml" Target="../ink/ink1314.xml"/><Relationship Id="rId53" Type="http://schemas.openxmlformats.org/officeDocument/2006/relationships/customXml" Target="../ink/ink1335.xml"/><Relationship Id="rId149" Type="http://schemas.openxmlformats.org/officeDocument/2006/relationships/customXml" Target="../ink/ink1383.xml"/><Relationship Id="rId95" Type="http://schemas.openxmlformats.org/officeDocument/2006/relationships/customXml" Target="../ink/ink1356.xml"/><Relationship Id="rId160" Type="http://schemas.openxmlformats.org/officeDocument/2006/relationships/image" Target="../media/image1384.png"/><Relationship Id="rId216" Type="http://schemas.openxmlformats.org/officeDocument/2006/relationships/image" Target="../media/image1412.png"/><Relationship Id="rId258" Type="http://schemas.openxmlformats.org/officeDocument/2006/relationships/image" Target="../media/image1433.png"/><Relationship Id="rId22" Type="http://schemas.openxmlformats.org/officeDocument/2006/relationships/image" Target="../media/image1316.png"/><Relationship Id="rId64" Type="http://schemas.openxmlformats.org/officeDocument/2006/relationships/image" Target="../media/image1336.png"/><Relationship Id="rId118" Type="http://schemas.openxmlformats.org/officeDocument/2006/relationships/image" Target="../media/image1363.png"/><Relationship Id="rId171" Type="http://schemas.openxmlformats.org/officeDocument/2006/relationships/customXml" Target="../ink/ink1394.xml"/><Relationship Id="rId227" Type="http://schemas.openxmlformats.org/officeDocument/2006/relationships/customXml" Target="../ink/ink1422.xml"/><Relationship Id="rId269" Type="http://schemas.openxmlformats.org/officeDocument/2006/relationships/customXml" Target="../ink/ink1443.xml"/><Relationship Id="rId33" Type="http://schemas.openxmlformats.org/officeDocument/2006/relationships/customXml" Target="../ink/ink1325.xml"/><Relationship Id="rId129" Type="http://schemas.openxmlformats.org/officeDocument/2006/relationships/customXml" Target="../ink/ink1373.xml"/><Relationship Id="rId280" Type="http://schemas.openxmlformats.org/officeDocument/2006/relationships/image" Target="../media/image1444.png"/><Relationship Id="rId75" Type="http://schemas.openxmlformats.org/officeDocument/2006/relationships/customXml" Target="../ink/ink1346.xml"/><Relationship Id="rId140" Type="http://schemas.openxmlformats.org/officeDocument/2006/relationships/image" Target="../media/image1374.png"/><Relationship Id="rId182" Type="http://schemas.openxmlformats.org/officeDocument/2006/relationships/image" Target="../media/image1395.png"/><Relationship Id="rId6" Type="http://schemas.openxmlformats.org/officeDocument/2006/relationships/image" Target="../media/image1308.png"/><Relationship Id="rId238" Type="http://schemas.openxmlformats.org/officeDocument/2006/relationships/image" Target="../media/image1423.png"/><Relationship Id="rId291" Type="http://schemas.openxmlformats.org/officeDocument/2006/relationships/customXml" Target="../ink/ink1454.xml"/><Relationship Id="rId305" Type="http://schemas.openxmlformats.org/officeDocument/2006/relationships/customXml" Target="../ink/ink1461.xml"/><Relationship Id="rId44" Type="http://schemas.openxmlformats.org/officeDocument/2006/relationships/image" Target="../media/image1327.png"/><Relationship Id="rId86" Type="http://schemas.openxmlformats.org/officeDocument/2006/relationships/image" Target="../media/image1347.png"/><Relationship Id="rId151" Type="http://schemas.openxmlformats.org/officeDocument/2006/relationships/customXml" Target="../ink/ink1384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17.png"/><Relationship Id="rId21" Type="http://schemas.openxmlformats.org/officeDocument/2006/relationships/image" Target="../media/image1470.png"/><Relationship Id="rId42" Type="http://schemas.openxmlformats.org/officeDocument/2006/relationships/customXml" Target="../ink/ink1485.xml"/><Relationship Id="rId63" Type="http://schemas.openxmlformats.org/officeDocument/2006/relationships/image" Target="../media/image1491.png"/><Relationship Id="rId84" Type="http://schemas.openxmlformats.org/officeDocument/2006/relationships/customXml" Target="../ink/ink1506.xml"/><Relationship Id="rId138" Type="http://schemas.openxmlformats.org/officeDocument/2006/relationships/customXml" Target="../ink/ink1533.xml"/><Relationship Id="rId159" Type="http://schemas.openxmlformats.org/officeDocument/2006/relationships/image" Target="../media/image1538.png"/><Relationship Id="rId170" Type="http://schemas.openxmlformats.org/officeDocument/2006/relationships/customXml" Target="../ink/ink1549.xml"/><Relationship Id="rId191" Type="http://schemas.openxmlformats.org/officeDocument/2006/relationships/image" Target="../media/image1554.png"/><Relationship Id="rId205" Type="http://schemas.openxmlformats.org/officeDocument/2006/relationships/image" Target="../media/image1561.png"/><Relationship Id="rId107" Type="http://schemas.openxmlformats.org/officeDocument/2006/relationships/image" Target="../media/image1512.png"/><Relationship Id="rId11" Type="http://schemas.openxmlformats.org/officeDocument/2006/relationships/image" Target="../media/image1465.png"/><Relationship Id="rId32" Type="http://schemas.openxmlformats.org/officeDocument/2006/relationships/customXml" Target="../ink/ink1480.xml"/><Relationship Id="rId53" Type="http://schemas.openxmlformats.org/officeDocument/2006/relationships/image" Target="../media/image1486.png"/><Relationship Id="rId74" Type="http://schemas.openxmlformats.org/officeDocument/2006/relationships/customXml" Target="../ink/ink1501.xml"/><Relationship Id="rId128" Type="http://schemas.openxmlformats.org/officeDocument/2006/relationships/customXml" Target="../ink/ink1528.xml"/><Relationship Id="rId149" Type="http://schemas.openxmlformats.org/officeDocument/2006/relationships/image" Target="../media/image1533.png"/><Relationship Id="rId5" Type="http://schemas.openxmlformats.org/officeDocument/2006/relationships/image" Target="../media/image1462.png"/><Relationship Id="rId95" Type="http://schemas.openxmlformats.org/officeDocument/2006/relationships/image" Target="../media/image1506.png"/><Relationship Id="rId160" Type="http://schemas.openxmlformats.org/officeDocument/2006/relationships/customXml" Target="../ink/ink1544.xml"/><Relationship Id="rId181" Type="http://schemas.openxmlformats.org/officeDocument/2006/relationships/image" Target="../media/image1549.png"/><Relationship Id="rId22" Type="http://schemas.openxmlformats.org/officeDocument/2006/relationships/customXml" Target="../ink/ink1475.xml"/><Relationship Id="rId43" Type="http://schemas.openxmlformats.org/officeDocument/2006/relationships/image" Target="../media/image1481.png"/><Relationship Id="rId64" Type="http://schemas.openxmlformats.org/officeDocument/2006/relationships/customXml" Target="../ink/ink1496.xml"/><Relationship Id="rId118" Type="http://schemas.openxmlformats.org/officeDocument/2006/relationships/customXml" Target="../ink/ink1523.xml"/><Relationship Id="rId139" Type="http://schemas.openxmlformats.org/officeDocument/2006/relationships/image" Target="../media/image1528.png"/><Relationship Id="rId85" Type="http://schemas.openxmlformats.org/officeDocument/2006/relationships/image" Target="../media/image1501.png"/><Relationship Id="rId150" Type="http://schemas.openxmlformats.org/officeDocument/2006/relationships/customXml" Target="../ink/ink1539.xml"/><Relationship Id="rId171" Type="http://schemas.openxmlformats.org/officeDocument/2006/relationships/image" Target="../media/image1544.png"/><Relationship Id="rId192" Type="http://schemas.openxmlformats.org/officeDocument/2006/relationships/customXml" Target="../ink/ink1560.xml"/><Relationship Id="rId206" Type="http://schemas.openxmlformats.org/officeDocument/2006/relationships/customXml" Target="../ink/ink1567.xml"/><Relationship Id="rId12" Type="http://schemas.openxmlformats.org/officeDocument/2006/relationships/customXml" Target="../ink/ink1470.xml"/><Relationship Id="rId33" Type="http://schemas.openxmlformats.org/officeDocument/2006/relationships/image" Target="../media/image1476.png"/><Relationship Id="rId108" Type="http://schemas.openxmlformats.org/officeDocument/2006/relationships/customXml" Target="../ink/ink1518.xml"/><Relationship Id="rId129" Type="http://schemas.openxmlformats.org/officeDocument/2006/relationships/image" Target="../media/image1523.png"/><Relationship Id="rId54" Type="http://schemas.openxmlformats.org/officeDocument/2006/relationships/customXml" Target="../ink/ink1491.xml"/><Relationship Id="rId75" Type="http://schemas.openxmlformats.org/officeDocument/2006/relationships/image" Target="../media/image1496.png"/><Relationship Id="rId96" Type="http://schemas.openxmlformats.org/officeDocument/2006/relationships/customXml" Target="../ink/ink1512.xml"/><Relationship Id="rId140" Type="http://schemas.openxmlformats.org/officeDocument/2006/relationships/customXml" Target="../ink/ink1534.xml"/><Relationship Id="rId161" Type="http://schemas.openxmlformats.org/officeDocument/2006/relationships/image" Target="../media/image1539.png"/><Relationship Id="rId182" Type="http://schemas.openxmlformats.org/officeDocument/2006/relationships/customXml" Target="../ink/ink1555.xml"/><Relationship Id="rId6" Type="http://schemas.openxmlformats.org/officeDocument/2006/relationships/customXml" Target="../ink/ink1467.xml"/><Relationship Id="rId23" Type="http://schemas.openxmlformats.org/officeDocument/2006/relationships/image" Target="../media/image1471.png"/><Relationship Id="rId119" Type="http://schemas.openxmlformats.org/officeDocument/2006/relationships/image" Target="../media/image1518.png"/><Relationship Id="rId44" Type="http://schemas.openxmlformats.org/officeDocument/2006/relationships/customXml" Target="../ink/ink1486.xml"/><Relationship Id="rId65" Type="http://schemas.openxmlformats.org/officeDocument/2006/relationships/image" Target="../media/image1492.png"/><Relationship Id="rId86" Type="http://schemas.openxmlformats.org/officeDocument/2006/relationships/customXml" Target="../ink/ink1507.xml"/><Relationship Id="rId130" Type="http://schemas.openxmlformats.org/officeDocument/2006/relationships/customXml" Target="../ink/ink1529.xml"/><Relationship Id="rId151" Type="http://schemas.openxmlformats.org/officeDocument/2006/relationships/image" Target="../media/image1534.png"/><Relationship Id="rId172" Type="http://schemas.openxmlformats.org/officeDocument/2006/relationships/customXml" Target="../ink/ink1550.xml"/><Relationship Id="rId193" Type="http://schemas.openxmlformats.org/officeDocument/2006/relationships/image" Target="../media/image1555.png"/><Relationship Id="rId207" Type="http://schemas.openxmlformats.org/officeDocument/2006/relationships/image" Target="../media/image1562.png"/><Relationship Id="rId13" Type="http://schemas.openxmlformats.org/officeDocument/2006/relationships/image" Target="../media/image1466.png"/><Relationship Id="rId109" Type="http://schemas.openxmlformats.org/officeDocument/2006/relationships/image" Target="../media/image1513.png"/><Relationship Id="rId34" Type="http://schemas.openxmlformats.org/officeDocument/2006/relationships/customXml" Target="../ink/ink1481.xml"/><Relationship Id="rId55" Type="http://schemas.openxmlformats.org/officeDocument/2006/relationships/image" Target="../media/image1487.png"/><Relationship Id="rId76" Type="http://schemas.openxmlformats.org/officeDocument/2006/relationships/customXml" Target="../ink/ink1502.xml"/><Relationship Id="rId97" Type="http://schemas.openxmlformats.org/officeDocument/2006/relationships/image" Target="../media/image1507.png"/><Relationship Id="rId120" Type="http://schemas.openxmlformats.org/officeDocument/2006/relationships/customXml" Target="../ink/ink1524.xml"/><Relationship Id="rId141" Type="http://schemas.openxmlformats.org/officeDocument/2006/relationships/image" Target="../media/image1529.png"/><Relationship Id="rId7" Type="http://schemas.openxmlformats.org/officeDocument/2006/relationships/image" Target="../media/image1463.png"/><Relationship Id="rId162" Type="http://schemas.openxmlformats.org/officeDocument/2006/relationships/customXml" Target="../ink/ink1545.xml"/><Relationship Id="rId183" Type="http://schemas.openxmlformats.org/officeDocument/2006/relationships/image" Target="../media/image1550.png"/><Relationship Id="rId24" Type="http://schemas.openxmlformats.org/officeDocument/2006/relationships/customXml" Target="../ink/ink1476.xml"/><Relationship Id="rId45" Type="http://schemas.openxmlformats.org/officeDocument/2006/relationships/image" Target="../media/image1482.png"/><Relationship Id="rId66" Type="http://schemas.openxmlformats.org/officeDocument/2006/relationships/customXml" Target="../ink/ink1497.xml"/><Relationship Id="rId87" Type="http://schemas.openxmlformats.org/officeDocument/2006/relationships/image" Target="../media/image1502.png"/><Relationship Id="rId110" Type="http://schemas.openxmlformats.org/officeDocument/2006/relationships/customXml" Target="../ink/ink1519.xml"/><Relationship Id="rId131" Type="http://schemas.openxmlformats.org/officeDocument/2006/relationships/image" Target="../media/image1524.png"/><Relationship Id="rId152" Type="http://schemas.openxmlformats.org/officeDocument/2006/relationships/customXml" Target="../ink/ink1540.xml"/><Relationship Id="rId173" Type="http://schemas.openxmlformats.org/officeDocument/2006/relationships/image" Target="../media/image1545.png"/><Relationship Id="rId194" Type="http://schemas.openxmlformats.org/officeDocument/2006/relationships/customXml" Target="../ink/ink1561.xml"/><Relationship Id="rId208" Type="http://schemas.openxmlformats.org/officeDocument/2006/relationships/customXml" Target="../ink/ink1568.xml"/><Relationship Id="rId19" Type="http://schemas.openxmlformats.org/officeDocument/2006/relationships/image" Target="../media/image1469.png"/><Relationship Id="rId14" Type="http://schemas.openxmlformats.org/officeDocument/2006/relationships/customXml" Target="../ink/ink1471.xml"/><Relationship Id="rId30" Type="http://schemas.openxmlformats.org/officeDocument/2006/relationships/customXml" Target="../ink/ink1479.xml"/><Relationship Id="rId35" Type="http://schemas.openxmlformats.org/officeDocument/2006/relationships/image" Target="../media/image1477.png"/><Relationship Id="rId56" Type="http://schemas.openxmlformats.org/officeDocument/2006/relationships/customXml" Target="../ink/ink1492.xml"/><Relationship Id="rId77" Type="http://schemas.openxmlformats.org/officeDocument/2006/relationships/image" Target="../media/image1497.png"/><Relationship Id="rId100" Type="http://schemas.openxmlformats.org/officeDocument/2006/relationships/customXml" Target="../ink/ink1514.xml"/><Relationship Id="rId105" Type="http://schemas.openxmlformats.org/officeDocument/2006/relationships/image" Target="../media/image1511.png"/><Relationship Id="rId126" Type="http://schemas.openxmlformats.org/officeDocument/2006/relationships/customXml" Target="../ink/ink1527.xml"/><Relationship Id="rId147" Type="http://schemas.openxmlformats.org/officeDocument/2006/relationships/image" Target="../media/image1532.png"/><Relationship Id="rId168" Type="http://schemas.openxmlformats.org/officeDocument/2006/relationships/customXml" Target="../ink/ink1548.xml"/><Relationship Id="rId8" Type="http://schemas.openxmlformats.org/officeDocument/2006/relationships/customXml" Target="../ink/ink1468.xml"/><Relationship Id="rId51" Type="http://schemas.openxmlformats.org/officeDocument/2006/relationships/image" Target="../media/image1485.png"/><Relationship Id="rId72" Type="http://schemas.openxmlformats.org/officeDocument/2006/relationships/customXml" Target="../ink/ink1500.xml"/><Relationship Id="rId93" Type="http://schemas.openxmlformats.org/officeDocument/2006/relationships/image" Target="../media/image1505.png"/><Relationship Id="rId98" Type="http://schemas.openxmlformats.org/officeDocument/2006/relationships/customXml" Target="../ink/ink1513.xml"/><Relationship Id="rId121" Type="http://schemas.openxmlformats.org/officeDocument/2006/relationships/image" Target="../media/image1519.png"/><Relationship Id="rId142" Type="http://schemas.openxmlformats.org/officeDocument/2006/relationships/customXml" Target="../ink/ink1535.xml"/><Relationship Id="rId163" Type="http://schemas.openxmlformats.org/officeDocument/2006/relationships/image" Target="../media/image1540.png"/><Relationship Id="rId184" Type="http://schemas.openxmlformats.org/officeDocument/2006/relationships/customXml" Target="../ink/ink1556.xml"/><Relationship Id="rId189" Type="http://schemas.openxmlformats.org/officeDocument/2006/relationships/image" Target="../media/image1553.png"/><Relationship Id="rId3" Type="http://schemas.openxmlformats.org/officeDocument/2006/relationships/image" Target="../media/image1461.png"/><Relationship Id="rId214" Type="http://schemas.openxmlformats.org/officeDocument/2006/relationships/customXml" Target="../ink/ink1571.xml"/><Relationship Id="rId25" Type="http://schemas.openxmlformats.org/officeDocument/2006/relationships/image" Target="../media/image1472.png"/><Relationship Id="rId46" Type="http://schemas.openxmlformats.org/officeDocument/2006/relationships/customXml" Target="../ink/ink1487.xml"/><Relationship Id="rId67" Type="http://schemas.openxmlformats.org/officeDocument/2006/relationships/image" Target="../media/image981.png"/><Relationship Id="rId116" Type="http://schemas.openxmlformats.org/officeDocument/2006/relationships/customXml" Target="../ink/ink1522.xml"/><Relationship Id="rId137" Type="http://schemas.openxmlformats.org/officeDocument/2006/relationships/image" Target="../media/image1527.png"/><Relationship Id="rId158" Type="http://schemas.openxmlformats.org/officeDocument/2006/relationships/customXml" Target="../ink/ink1543.xml"/><Relationship Id="rId20" Type="http://schemas.openxmlformats.org/officeDocument/2006/relationships/customXml" Target="../ink/ink1474.xml"/><Relationship Id="rId41" Type="http://schemas.openxmlformats.org/officeDocument/2006/relationships/image" Target="../media/image1480.png"/><Relationship Id="rId62" Type="http://schemas.openxmlformats.org/officeDocument/2006/relationships/customXml" Target="../ink/ink1495.xml"/><Relationship Id="rId83" Type="http://schemas.openxmlformats.org/officeDocument/2006/relationships/image" Target="../media/image1500.png"/><Relationship Id="rId88" Type="http://schemas.openxmlformats.org/officeDocument/2006/relationships/customXml" Target="../ink/ink1508.xml"/><Relationship Id="rId111" Type="http://schemas.openxmlformats.org/officeDocument/2006/relationships/image" Target="../media/image1514.png"/><Relationship Id="rId132" Type="http://schemas.openxmlformats.org/officeDocument/2006/relationships/customXml" Target="../ink/ink1530.xml"/><Relationship Id="rId153" Type="http://schemas.openxmlformats.org/officeDocument/2006/relationships/image" Target="../media/image1535.png"/><Relationship Id="rId174" Type="http://schemas.openxmlformats.org/officeDocument/2006/relationships/customXml" Target="../ink/ink1551.xml"/><Relationship Id="rId179" Type="http://schemas.openxmlformats.org/officeDocument/2006/relationships/image" Target="../media/image1548.png"/><Relationship Id="rId195" Type="http://schemas.openxmlformats.org/officeDocument/2006/relationships/image" Target="../media/image1556.png"/><Relationship Id="rId209" Type="http://schemas.openxmlformats.org/officeDocument/2006/relationships/image" Target="../media/image1563.png"/><Relationship Id="rId190" Type="http://schemas.openxmlformats.org/officeDocument/2006/relationships/customXml" Target="../ink/ink1559.xml"/><Relationship Id="rId204" Type="http://schemas.openxmlformats.org/officeDocument/2006/relationships/customXml" Target="../ink/ink1566.xml"/><Relationship Id="rId15" Type="http://schemas.openxmlformats.org/officeDocument/2006/relationships/image" Target="../media/image1467.png"/><Relationship Id="rId36" Type="http://schemas.openxmlformats.org/officeDocument/2006/relationships/customXml" Target="../ink/ink1482.xml"/><Relationship Id="rId57" Type="http://schemas.openxmlformats.org/officeDocument/2006/relationships/image" Target="../media/image1488.png"/><Relationship Id="rId106" Type="http://schemas.openxmlformats.org/officeDocument/2006/relationships/customXml" Target="../ink/ink1517.xml"/><Relationship Id="rId127" Type="http://schemas.openxmlformats.org/officeDocument/2006/relationships/image" Target="../media/image1522.png"/><Relationship Id="rId10" Type="http://schemas.openxmlformats.org/officeDocument/2006/relationships/customXml" Target="../ink/ink1469.xml"/><Relationship Id="rId31" Type="http://schemas.openxmlformats.org/officeDocument/2006/relationships/image" Target="../media/image1475.png"/><Relationship Id="rId52" Type="http://schemas.openxmlformats.org/officeDocument/2006/relationships/customXml" Target="../ink/ink1490.xml"/><Relationship Id="rId73" Type="http://schemas.openxmlformats.org/officeDocument/2006/relationships/image" Target="../media/image1495.png"/><Relationship Id="rId78" Type="http://schemas.openxmlformats.org/officeDocument/2006/relationships/customXml" Target="../ink/ink1503.xml"/><Relationship Id="rId94" Type="http://schemas.openxmlformats.org/officeDocument/2006/relationships/customXml" Target="../ink/ink1511.xml"/><Relationship Id="rId99" Type="http://schemas.openxmlformats.org/officeDocument/2006/relationships/image" Target="../media/image1508.png"/><Relationship Id="rId101" Type="http://schemas.openxmlformats.org/officeDocument/2006/relationships/image" Target="../media/image1509.png"/><Relationship Id="rId122" Type="http://schemas.openxmlformats.org/officeDocument/2006/relationships/customXml" Target="../ink/ink1525.xml"/><Relationship Id="rId143" Type="http://schemas.openxmlformats.org/officeDocument/2006/relationships/image" Target="../media/image1530.png"/><Relationship Id="rId148" Type="http://schemas.openxmlformats.org/officeDocument/2006/relationships/customXml" Target="../ink/ink1538.xml"/><Relationship Id="rId164" Type="http://schemas.openxmlformats.org/officeDocument/2006/relationships/customXml" Target="../ink/ink1546.xml"/><Relationship Id="rId169" Type="http://schemas.openxmlformats.org/officeDocument/2006/relationships/image" Target="../media/image1543.png"/><Relationship Id="rId185" Type="http://schemas.openxmlformats.org/officeDocument/2006/relationships/image" Target="../media/image1551.png"/><Relationship Id="rId4" Type="http://schemas.openxmlformats.org/officeDocument/2006/relationships/customXml" Target="../ink/ink1466.xml"/><Relationship Id="rId9" Type="http://schemas.openxmlformats.org/officeDocument/2006/relationships/image" Target="../media/image1464.png"/><Relationship Id="rId180" Type="http://schemas.openxmlformats.org/officeDocument/2006/relationships/customXml" Target="../ink/ink1554.xml"/><Relationship Id="rId210" Type="http://schemas.openxmlformats.org/officeDocument/2006/relationships/customXml" Target="../ink/ink1569.xml"/><Relationship Id="rId215" Type="http://schemas.openxmlformats.org/officeDocument/2006/relationships/image" Target="../media/image1462.emf"/><Relationship Id="rId26" Type="http://schemas.openxmlformats.org/officeDocument/2006/relationships/customXml" Target="../ink/ink1477.xml"/><Relationship Id="rId47" Type="http://schemas.openxmlformats.org/officeDocument/2006/relationships/image" Target="../media/image1483.png"/><Relationship Id="rId68" Type="http://schemas.openxmlformats.org/officeDocument/2006/relationships/customXml" Target="../ink/ink1498.xml"/><Relationship Id="rId89" Type="http://schemas.openxmlformats.org/officeDocument/2006/relationships/image" Target="../media/image1503.png"/><Relationship Id="rId112" Type="http://schemas.openxmlformats.org/officeDocument/2006/relationships/customXml" Target="../ink/ink1520.xml"/><Relationship Id="rId133" Type="http://schemas.openxmlformats.org/officeDocument/2006/relationships/image" Target="../media/image1525.png"/><Relationship Id="rId154" Type="http://schemas.openxmlformats.org/officeDocument/2006/relationships/customXml" Target="../ink/ink1541.xml"/><Relationship Id="rId175" Type="http://schemas.openxmlformats.org/officeDocument/2006/relationships/image" Target="../media/image1546.png"/><Relationship Id="rId196" Type="http://schemas.openxmlformats.org/officeDocument/2006/relationships/customXml" Target="../ink/ink1562.xml"/><Relationship Id="rId200" Type="http://schemas.openxmlformats.org/officeDocument/2006/relationships/customXml" Target="../ink/ink1564.xml"/><Relationship Id="rId16" Type="http://schemas.openxmlformats.org/officeDocument/2006/relationships/customXml" Target="../ink/ink1472.xml"/><Relationship Id="rId37" Type="http://schemas.openxmlformats.org/officeDocument/2006/relationships/image" Target="../media/image1478.png"/><Relationship Id="rId58" Type="http://schemas.openxmlformats.org/officeDocument/2006/relationships/customXml" Target="../ink/ink1493.xml"/><Relationship Id="rId79" Type="http://schemas.openxmlformats.org/officeDocument/2006/relationships/image" Target="../media/image1498.png"/><Relationship Id="rId102" Type="http://schemas.openxmlformats.org/officeDocument/2006/relationships/customXml" Target="../ink/ink1515.xml"/><Relationship Id="rId123" Type="http://schemas.openxmlformats.org/officeDocument/2006/relationships/image" Target="../media/image1520.png"/><Relationship Id="rId144" Type="http://schemas.openxmlformats.org/officeDocument/2006/relationships/customXml" Target="../ink/ink1536.xml"/><Relationship Id="rId90" Type="http://schemas.openxmlformats.org/officeDocument/2006/relationships/customXml" Target="../ink/ink1509.xml"/><Relationship Id="rId165" Type="http://schemas.openxmlformats.org/officeDocument/2006/relationships/image" Target="../media/image1541.png"/><Relationship Id="rId186" Type="http://schemas.openxmlformats.org/officeDocument/2006/relationships/customXml" Target="../ink/ink1557.xml"/><Relationship Id="rId211" Type="http://schemas.openxmlformats.org/officeDocument/2006/relationships/image" Target="../media/image1564.png"/><Relationship Id="rId27" Type="http://schemas.openxmlformats.org/officeDocument/2006/relationships/image" Target="../media/image1473.png"/><Relationship Id="rId48" Type="http://schemas.openxmlformats.org/officeDocument/2006/relationships/customXml" Target="../ink/ink1488.xml"/><Relationship Id="rId69" Type="http://schemas.openxmlformats.org/officeDocument/2006/relationships/image" Target="../media/image1493.png"/><Relationship Id="rId113" Type="http://schemas.openxmlformats.org/officeDocument/2006/relationships/image" Target="../media/image1515.png"/><Relationship Id="rId134" Type="http://schemas.openxmlformats.org/officeDocument/2006/relationships/customXml" Target="../ink/ink1531.xml"/><Relationship Id="rId80" Type="http://schemas.openxmlformats.org/officeDocument/2006/relationships/customXml" Target="../ink/ink1504.xml"/><Relationship Id="rId155" Type="http://schemas.openxmlformats.org/officeDocument/2006/relationships/image" Target="../media/image1536.png"/><Relationship Id="rId176" Type="http://schemas.openxmlformats.org/officeDocument/2006/relationships/customXml" Target="../ink/ink1552.xml"/><Relationship Id="rId197" Type="http://schemas.openxmlformats.org/officeDocument/2006/relationships/image" Target="../media/image1557.png"/><Relationship Id="rId201" Type="http://schemas.openxmlformats.org/officeDocument/2006/relationships/image" Target="../media/image1559.png"/><Relationship Id="rId17" Type="http://schemas.openxmlformats.org/officeDocument/2006/relationships/image" Target="../media/image1468.png"/><Relationship Id="rId38" Type="http://schemas.openxmlformats.org/officeDocument/2006/relationships/customXml" Target="../ink/ink1483.xml"/><Relationship Id="rId59" Type="http://schemas.openxmlformats.org/officeDocument/2006/relationships/image" Target="../media/image1489.png"/><Relationship Id="rId103" Type="http://schemas.openxmlformats.org/officeDocument/2006/relationships/image" Target="../media/image1510.png"/><Relationship Id="rId124" Type="http://schemas.openxmlformats.org/officeDocument/2006/relationships/customXml" Target="../ink/ink1526.xml"/><Relationship Id="rId70" Type="http://schemas.openxmlformats.org/officeDocument/2006/relationships/customXml" Target="../ink/ink1499.xml"/><Relationship Id="rId91" Type="http://schemas.openxmlformats.org/officeDocument/2006/relationships/image" Target="../media/image1504.png"/><Relationship Id="rId145" Type="http://schemas.openxmlformats.org/officeDocument/2006/relationships/image" Target="../media/image1531.png"/><Relationship Id="rId166" Type="http://schemas.openxmlformats.org/officeDocument/2006/relationships/customXml" Target="../ink/ink1547.xml"/><Relationship Id="rId187" Type="http://schemas.openxmlformats.org/officeDocument/2006/relationships/image" Target="../media/image1552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570.xml"/><Relationship Id="rId28" Type="http://schemas.openxmlformats.org/officeDocument/2006/relationships/customXml" Target="../ink/ink1478.xml"/><Relationship Id="rId49" Type="http://schemas.openxmlformats.org/officeDocument/2006/relationships/image" Target="../media/image1484.png"/><Relationship Id="rId114" Type="http://schemas.openxmlformats.org/officeDocument/2006/relationships/customXml" Target="../ink/ink1521.xml"/><Relationship Id="rId60" Type="http://schemas.openxmlformats.org/officeDocument/2006/relationships/customXml" Target="../ink/ink1494.xml"/><Relationship Id="rId81" Type="http://schemas.openxmlformats.org/officeDocument/2006/relationships/image" Target="../media/image1499.png"/><Relationship Id="rId135" Type="http://schemas.openxmlformats.org/officeDocument/2006/relationships/image" Target="../media/image1526.png"/><Relationship Id="rId156" Type="http://schemas.openxmlformats.org/officeDocument/2006/relationships/customXml" Target="../ink/ink1542.xml"/><Relationship Id="rId177" Type="http://schemas.openxmlformats.org/officeDocument/2006/relationships/image" Target="../media/image1547.png"/><Relationship Id="rId198" Type="http://schemas.openxmlformats.org/officeDocument/2006/relationships/customXml" Target="../ink/ink1563.xml"/><Relationship Id="rId202" Type="http://schemas.openxmlformats.org/officeDocument/2006/relationships/customXml" Target="../ink/ink1565.xml"/><Relationship Id="rId18" Type="http://schemas.openxmlformats.org/officeDocument/2006/relationships/customXml" Target="../ink/ink1473.xml"/><Relationship Id="rId39" Type="http://schemas.openxmlformats.org/officeDocument/2006/relationships/image" Target="../media/image1479.png"/><Relationship Id="rId50" Type="http://schemas.openxmlformats.org/officeDocument/2006/relationships/customXml" Target="../ink/ink1489.xml"/><Relationship Id="rId104" Type="http://schemas.openxmlformats.org/officeDocument/2006/relationships/customXml" Target="../ink/ink1516.xml"/><Relationship Id="rId125" Type="http://schemas.openxmlformats.org/officeDocument/2006/relationships/image" Target="../media/image1521.png"/><Relationship Id="rId146" Type="http://schemas.openxmlformats.org/officeDocument/2006/relationships/customXml" Target="../ink/ink1537.xml"/><Relationship Id="rId167" Type="http://schemas.openxmlformats.org/officeDocument/2006/relationships/image" Target="../media/image1542.png"/><Relationship Id="rId188" Type="http://schemas.openxmlformats.org/officeDocument/2006/relationships/customXml" Target="../ink/ink1558.xml"/><Relationship Id="rId71" Type="http://schemas.openxmlformats.org/officeDocument/2006/relationships/image" Target="../media/image1494.png"/><Relationship Id="rId92" Type="http://schemas.openxmlformats.org/officeDocument/2006/relationships/customXml" Target="../ink/ink1510.xml"/><Relationship Id="rId213" Type="http://schemas.openxmlformats.org/officeDocument/2006/relationships/image" Target="../media/image1565.png"/><Relationship Id="rId2" Type="http://schemas.openxmlformats.org/officeDocument/2006/relationships/image" Target="../media/image1460.png"/><Relationship Id="rId29" Type="http://schemas.openxmlformats.org/officeDocument/2006/relationships/image" Target="../media/image1474.png"/><Relationship Id="rId40" Type="http://schemas.openxmlformats.org/officeDocument/2006/relationships/customXml" Target="../ink/ink1484.xml"/><Relationship Id="rId115" Type="http://schemas.openxmlformats.org/officeDocument/2006/relationships/image" Target="../media/image1516.png"/><Relationship Id="rId136" Type="http://schemas.openxmlformats.org/officeDocument/2006/relationships/customXml" Target="../ink/ink1532.xml"/><Relationship Id="rId157" Type="http://schemas.openxmlformats.org/officeDocument/2006/relationships/image" Target="../media/image1537.png"/><Relationship Id="rId178" Type="http://schemas.openxmlformats.org/officeDocument/2006/relationships/customXml" Target="../ink/ink1553.xml"/><Relationship Id="rId61" Type="http://schemas.openxmlformats.org/officeDocument/2006/relationships/image" Target="../media/image1490.png"/><Relationship Id="rId82" Type="http://schemas.openxmlformats.org/officeDocument/2006/relationships/customXml" Target="../ink/ink1505.xml"/><Relationship Id="rId199" Type="http://schemas.openxmlformats.org/officeDocument/2006/relationships/image" Target="../media/image1558.png"/><Relationship Id="rId203" Type="http://schemas.openxmlformats.org/officeDocument/2006/relationships/image" Target="../media/image156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6.xml"/><Relationship Id="rId21" Type="http://schemas.openxmlformats.org/officeDocument/2006/relationships/customXml" Target="../ink/ink48.xml"/><Relationship Id="rId324" Type="http://schemas.openxmlformats.org/officeDocument/2006/relationships/image" Target="../media/image205.png"/><Relationship Id="rId531" Type="http://schemas.openxmlformats.org/officeDocument/2006/relationships/customXml" Target="../ink/ink303.xml"/><Relationship Id="rId170" Type="http://schemas.openxmlformats.org/officeDocument/2006/relationships/image" Target="../media/image128.png"/><Relationship Id="rId268" Type="http://schemas.openxmlformats.org/officeDocument/2006/relationships/image" Target="../media/image177.png"/><Relationship Id="rId475" Type="http://schemas.openxmlformats.org/officeDocument/2006/relationships/customXml" Target="../ink/ink275.xml"/><Relationship Id="rId32" Type="http://schemas.openxmlformats.org/officeDocument/2006/relationships/image" Target="../media/image59.png"/><Relationship Id="rId128" Type="http://schemas.openxmlformats.org/officeDocument/2006/relationships/image" Target="../media/image107.png"/><Relationship Id="rId335" Type="http://schemas.openxmlformats.org/officeDocument/2006/relationships/customXml" Target="../ink/ink205.xml"/><Relationship Id="rId542" Type="http://schemas.openxmlformats.org/officeDocument/2006/relationships/customXml" Target="../ink/ink309.xml"/><Relationship Id="rId181" Type="http://schemas.openxmlformats.org/officeDocument/2006/relationships/customXml" Target="../ink/ink128.xml"/><Relationship Id="rId402" Type="http://schemas.openxmlformats.org/officeDocument/2006/relationships/image" Target="../media/image244.png"/><Relationship Id="rId279" Type="http://schemas.openxmlformats.org/officeDocument/2006/relationships/customXml" Target="../ink/ink177.xml"/><Relationship Id="rId486" Type="http://schemas.openxmlformats.org/officeDocument/2006/relationships/image" Target="../media/image286.png"/><Relationship Id="rId43" Type="http://schemas.openxmlformats.org/officeDocument/2006/relationships/customXml" Target="../ink/ink59.xml"/><Relationship Id="rId139" Type="http://schemas.openxmlformats.org/officeDocument/2006/relationships/customXml" Target="../ink/ink107.xml"/><Relationship Id="rId346" Type="http://schemas.openxmlformats.org/officeDocument/2006/relationships/image" Target="../media/image216.png"/><Relationship Id="rId553" Type="http://schemas.openxmlformats.org/officeDocument/2006/relationships/image" Target="../media/image319.png"/><Relationship Id="rId192" Type="http://schemas.openxmlformats.org/officeDocument/2006/relationships/image" Target="../media/image139.png"/><Relationship Id="rId206" Type="http://schemas.openxmlformats.org/officeDocument/2006/relationships/image" Target="../media/image146.png"/><Relationship Id="rId413" Type="http://schemas.openxmlformats.org/officeDocument/2006/relationships/customXml" Target="../ink/ink244.xml"/><Relationship Id="rId497" Type="http://schemas.openxmlformats.org/officeDocument/2006/relationships/customXml" Target="../ink/ink286.xml"/><Relationship Id="rId357" Type="http://schemas.openxmlformats.org/officeDocument/2006/relationships/customXml" Target="../ink/ink216.xml"/><Relationship Id="rId54" Type="http://schemas.openxmlformats.org/officeDocument/2006/relationships/image" Target="../media/image70.png"/><Relationship Id="rId96" Type="http://schemas.openxmlformats.org/officeDocument/2006/relationships/image" Target="../media/image91.png"/><Relationship Id="rId161" Type="http://schemas.openxmlformats.org/officeDocument/2006/relationships/customXml" Target="../ink/ink118.xml"/><Relationship Id="rId217" Type="http://schemas.openxmlformats.org/officeDocument/2006/relationships/customXml" Target="../ink/ink146.xml"/><Relationship Id="rId399" Type="http://schemas.openxmlformats.org/officeDocument/2006/relationships/customXml" Target="../ink/ink237.xml"/><Relationship Id="rId259" Type="http://schemas.openxmlformats.org/officeDocument/2006/relationships/customXml" Target="../ink/ink167.xml"/><Relationship Id="rId424" Type="http://schemas.openxmlformats.org/officeDocument/2006/relationships/image" Target="../media/image255.png"/><Relationship Id="rId466" Type="http://schemas.openxmlformats.org/officeDocument/2006/relationships/image" Target="../media/image276.png"/><Relationship Id="rId23" Type="http://schemas.openxmlformats.org/officeDocument/2006/relationships/customXml" Target="../ink/ink49.xml"/><Relationship Id="rId119" Type="http://schemas.openxmlformats.org/officeDocument/2006/relationships/customXml" Target="../ink/ink97.xml"/><Relationship Id="rId270" Type="http://schemas.openxmlformats.org/officeDocument/2006/relationships/image" Target="../media/image178.png"/><Relationship Id="rId326" Type="http://schemas.openxmlformats.org/officeDocument/2006/relationships/image" Target="../media/image206.png"/><Relationship Id="rId533" Type="http://schemas.openxmlformats.org/officeDocument/2006/relationships/image" Target="../media/image309.png"/><Relationship Id="rId65" Type="http://schemas.openxmlformats.org/officeDocument/2006/relationships/customXml" Target="../ink/ink70.xml"/><Relationship Id="rId130" Type="http://schemas.openxmlformats.org/officeDocument/2006/relationships/image" Target="../media/image108.png"/><Relationship Id="rId368" Type="http://schemas.openxmlformats.org/officeDocument/2006/relationships/image" Target="../media/image227.png"/><Relationship Id="rId172" Type="http://schemas.openxmlformats.org/officeDocument/2006/relationships/image" Target="../media/image129.png"/><Relationship Id="rId228" Type="http://schemas.openxmlformats.org/officeDocument/2006/relationships/image" Target="../media/image157.png"/><Relationship Id="rId435" Type="http://schemas.openxmlformats.org/officeDocument/2006/relationships/customXml" Target="../ink/ink255.xml"/><Relationship Id="rId477" Type="http://schemas.openxmlformats.org/officeDocument/2006/relationships/customXml" Target="../ink/ink276.xml"/><Relationship Id="rId281" Type="http://schemas.openxmlformats.org/officeDocument/2006/relationships/customXml" Target="../ink/ink178.xml"/><Relationship Id="rId337" Type="http://schemas.openxmlformats.org/officeDocument/2006/relationships/customXml" Target="../ink/ink206.xml"/><Relationship Id="rId502" Type="http://schemas.openxmlformats.org/officeDocument/2006/relationships/image" Target="../media/image294.png"/><Relationship Id="rId34" Type="http://schemas.openxmlformats.org/officeDocument/2006/relationships/image" Target="../media/image60.png"/><Relationship Id="rId76" Type="http://schemas.openxmlformats.org/officeDocument/2006/relationships/image" Target="../media/image81.png"/><Relationship Id="rId141" Type="http://schemas.openxmlformats.org/officeDocument/2006/relationships/customXml" Target="../ink/ink108.xml"/><Relationship Id="rId379" Type="http://schemas.openxmlformats.org/officeDocument/2006/relationships/customXml" Target="../ink/ink227.xml"/><Relationship Id="rId544" Type="http://schemas.openxmlformats.org/officeDocument/2006/relationships/customXml" Target="../ink/ink310.xml"/><Relationship Id="rId7" Type="http://schemas.openxmlformats.org/officeDocument/2006/relationships/customXml" Target="../ink/ink41.xml"/><Relationship Id="rId183" Type="http://schemas.openxmlformats.org/officeDocument/2006/relationships/customXml" Target="../ink/ink129.xml"/><Relationship Id="rId239" Type="http://schemas.openxmlformats.org/officeDocument/2006/relationships/customXml" Target="../ink/ink157.xml"/><Relationship Id="rId390" Type="http://schemas.openxmlformats.org/officeDocument/2006/relationships/image" Target="../media/image238.png"/><Relationship Id="rId404" Type="http://schemas.openxmlformats.org/officeDocument/2006/relationships/image" Target="../media/image245.png"/><Relationship Id="rId446" Type="http://schemas.openxmlformats.org/officeDocument/2006/relationships/image" Target="../media/image266.png"/><Relationship Id="rId250" Type="http://schemas.openxmlformats.org/officeDocument/2006/relationships/image" Target="../media/image168.png"/><Relationship Id="rId292" Type="http://schemas.openxmlformats.org/officeDocument/2006/relationships/image" Target="../media/image189.png"/><Relationship Id="rId306" Type="http://schemas.openxmlformats.org/officeDocument/2006/relationships/image" Target="../media/image196.png"/><Relationship Id="rId488" Type="http://schemas.openxmlformats.org/officeDocument/2006/relationships/image" Target="../media/image287.png"/><Relationship Id="rId45" Type="http://schemas.openxmlformats.org/officeDocument/2006/relationships/customXml" Target="../ink/ink60.xml"/><Relationship Id="rId87" Type="http://schemas.openxmlformats.org/officeDocument/2006/relationships/customXml" Target="../ink/ink81.xml"/><Relationship Id="rId110" Type="http://schemas.openxmlformats.org/officeDocument/2006/relationships/image" Target="../media/image98.png"/><Relationship Id="rId348" Type="http://schemas.openxmlformats.org/officeDocument/2006/relationships/image" Target="../media/image217.png"/><Relationship Id="rId513" Type="http://schemas.openxmlformats.org/officeDocument/2006/relationships/customXml" Target="../ink/ink294.xml"/><Relationship Id="rId152" Type="http://schemas.openxmlformats.org/officeDocument/2006/relationships/image" Target="../media/image119.png"/><Relationship Id="rId194" Type="http://schemas.openxmlformats.org/officeDocument/2006/relationships/image" Target="../media/image140.png"/><Relationship Id="rId208" Type="http://schemas.openxmlformats.org/officeDocument/2006/relationships/image" Target="../media/image147.png"/><Relationship Id="rId415" Type="http://schemas.openxmlformats.org/officeDocument/2006/relationships/customXml" Target="../ink/ink245.xml"/><Relationship Id="rId457" Type="http://schemas.openxmlformats.org/officeDocument/2006/relationships/customXml" Target="../ink/ink266.xml"/><Relationship Id="rId261" Type="http://schemas.openxmlformats.org/officeDocument/2006/relationships/customXml" Target="../ink/ink168.xml"/><Relationship Id="rId499" Type="http://schemas.openxmlformats.org/officeDocument/2006/relationships/customXml" Target="../ink/ink287.xml"/><Relationship Id="rId14" Type="http://schemas.openxmlformats.org/officeDocument/2006/relationships/image" Target="../media/image50.png"/><Relationship Id="rId56" Type="http://schemas.openxmlformats.org/officeDocument/2006/relationships/image" Target="../media/image71.png"/><Relationship Id="rId317" Type="http://schemas.openxmlformats.org/officeDocument/2006/relationships/customXml" Target="../ink/ink196.xml"/><Relationship Id="rId359" Type="http://schemas.openxmlformats.org/officeDocument/2006/relationships/customXml" Target="../ink/ink217.xml"/><Relationship Id="rId524" Type="http://schemas.openxmlformats.org/officeDocument/2006/relationships/image" Target="../media/image305.png"/><Relationship Id="rId98" Type="http://schemas.openxmlformats.org/officeDocument/2006/relationships/image" Target="../media/image92.png"/><Relationship Id="rId121" Type="http://schemas.openxmlformats.org/officeDocument/2006/relationships/customXml" Target="../ink/ink98.xml"/><Relationship Id="rId163" Type="http://schemas.openxmlformats.org/officeDocument/2006/relationships/customXml" Target="../ink/ink119.xml"/><Relationship Id="rId219" Type="http://schemas.openxmlformats.org/officeDocument/2006/relationships/customXml" Target="../ink/ink147.xml"/><Relationship Id="rId370" Type="http://schemas.openxmlformats.org/officeDocument/2006/relationships/image" Target="../media/image228.png"/><Relationship Id="rId426" Type="http://schemas.openxmlformats.org/officeDocument/2006/relationships/image" Target="../media/image256.png"/><Relationship Id="rId230" Type="http://schemas.openxmlformats.org/officeDocument/2006/relationships/image" Target="../media/image158.png"/><Relationship Id="rId468" Type="http://schemas.openxmlformats.org/officeDocument/2006/relationships/image" Target="../media/image277.png"/><Relationship Id="rId25" Type="http://schemas.openxmlformats.org/officeDocument/2006/relationships/customXml" Target="../ink/ink50.xml"/><Relationship Id="rId67" Type="http://schemas.openxmlformats.org/officeDocument/2006/relationships/customXml" Target="../ink/ink71.xml"/><Relationship Id="rId272" Type="http://schemas.openxmlformats.org/officeDocument/2006/relationships/image" Target="../media/image179.png"/><Relationship Id="rId328" Type="http://schemas.openxmlformats.org/officeDocument/2006/relationships/image" Target="../media/image207.png"/><Relationship Id="rId535" Type="http://schemas.openxmlformats.org/officeDocument/2006/relationships/image" Target="../media/image310.png"/><Relationship Id="rId132" Type="http://schemas.openxmlformats.org/officeDocument/2006/relationships/image" Target="../media/image109.png"/><Relationship Id="rId174" Type="http://schemas.openxmlformats.org/officeDocument/2006/relationships/image" Target="../media/image130.png"/><Relationship Id="rId381" Type="http://schemas.openxmlformats.org/officeDocument/2006/relationships/customXml" Target="../ink/ink228.xml"/><Relationship Id="rId241" Type="http://schemas.openxmlformats.org/officeDocument/2006/relationships/customXml" Target="../ink/ink158.xml"/><Relationship Id="rId437" Type="http://schemas.openxmlformats.org/officeDocument/2006/relationships/customXml" Target="../ink/ink256.xml"/><Relationship Id="rId479" Type="http://schemas.openxmlformats.org/officeDocument/2006/relationships/customXml" Target="../ink/ink277.xml"/><Relationship Id="rId36" Type="http://schemas.openxmlformats.org/officeDocument/2006/relationships/image" Target="../media/image61.png"/><Relationship Id="rId283" Type="http://schemas.openxmlformats.org/officeDocument/2006/relationships/customXml" Target="../ink/ink179.xml"/><Relationship Id="rId339" Type="http://schemas.openxmlformats.org/officeDocument/2006/relationships/customXml" Target="../ink/ink207.xml"/><Relationship Id="rId490" Type="http://schemas.openxmlformats.org/officeDocument/2006/relationships/image" Target="../media/image288.png"/><Relationship Id="rId504" Type="http://schemas.openxmlformats.org/officeDocument/2006/relationships/image" Target="../media/image295.png"/><Relationship Id="rId546" Type="http://schemas.openxmlformats.org/officeDocument/2006/relationships/customXml" Target="../ink/ink311.xml"/><Relationship Id="rId78" Type="http://schemas.openxmlformats.org/officeDocument/2006/relationships/image" Target="../media/image82.png"/><Relationship Id="rId101" Type="http://schemas.openxmlformats.org/officeDocument/2006/relationships/customXml" Target="../ink/ink88.xml"/><Relationship Id="rId143" Type="http://schemas.openxmlformats.org/officeDocument/2006/relationships/customXml" Target="../ink/ink109.xml"/><Relationship Id="rId185" Type="http://schemas.openxmlformats.org/officeDocument/2006/relationships/customXml" Target="../ink/ink130.xml"/><Relationship Id="rId350" Type="http://schemas.openxmlformats.org/officeDocument/2006/relationships/image" Target="../media/image218.png"/><Relationship Id="rId406" Type="http://schemas.openxmlformats.org/officeDocument/2006/relationships/image" Target="../media/image246.png"/><Relationship Id="rId9" Type="http://schemas.openxmlformats.org/officeDocument/2006/relationships/customXml" Target="../ink/ink42.xml"/><Relationship Id="rId210" Type="http://schemas.openxmlformats.org/officeDocument/2006/relationships/image" Target="../media/image148.png"/><Relationship Id="rId392" Type="http://schemas.openxmlformats.org/officeDocument/2006/relationships/image" Target="../media/image239.png"/><Relationship Id="rId448" Type="http://schemas.openxmlformats.org/officeDocument/2006/relationships/image" Target="../media/image267.png"/><Relationship Id="rId252" Type="http://schemas.openxmlformats.org/officeDocument/2006/relationships/image" Target="../media/image169.png"/><Relationship Id="rId294" Type="http://schemas.openxmlformats.org/officeDocument/2006/relationships/image" Target="../media/image190.png"/><Relationship Id="rId308" Type="http://schemas.openxmlformats.org/officeDocument/2006/relationships/image" Target="../media/image197.png"/><Relationship Id="rId515" Type="http://schemas.openxmlformats.org/officeDocument/2006/relationships/customXml" Target="../ink/ink295.xml"/><Relationship Id="rId47" Type="http://schemas.openxmlformats.org/officeDocument/2006/relationships/customXml" Target="../ink/ink61.xml"/><Relationship Id="rId89" Type="http://schemas.openxmlformats.org/officeDocument/2006/relationships/customXml" Target="../ink/ink82.xml"/><Relationship Id="rId112" Type="http://schemas.openxmlformats.org/officeDocument/2006/relationships/image" Target="../media/image99.png"/><Relationship Id="rId154" Type="http://schemas.openxmlformats.org/officeDocument/2006/relationships/image" Target="../media/image120.png"/><Relationship Id="rId361" Type="http://schemas.openxmlformats.org/officeDocument/2006/relationships/customXml" Target="../ink/ink218.xml"/><Relationship Id="rId196" Type="http://schemas.openxmlformats.org/officeDocument/2006/relationships/image" Target="../media/image141.png"/><Relationship Id="rId417" Type="http://schemas.openxmlformats.org/officeDocument/2006/relationships/customXml" Target="../ink/ink246.xml"/><Relationship Id="rId459" Type="http://schemas.openxmlformats.org/officeDocument/2006/relationships/customXml" Target="../ink/ink267.xml"/><Relationship Id="rId16" Type="http://schemas.openxmlformats.org/officeDocument/2006/relationships/image" Target="../media/image51.png"/><Relationship Id="rId221" Type="http://schemas.openxmlformats.org/officeDocument/2006/relationships/customXml" Target="../ink/ink148.xml"/><Relationship Id="rId263" Type="http://schemas.openxmlformats.org/officeDocument/2006/relationships/customXml" Target="../ink/ink169.xml"/><Relationship Id="rId319" Type="http://schemas.openxmlformats.org/officeDocument/2006/relationships/customXml" Target="../ink/ink197.xml"/><Relationship Id="rId470" Type="http://schemas.openxmlformats.org/officeDocument/2006/relationships/image" Target="../media/image278.png"/><Relationship Id="rId526" Type="http://schemas.openxmlformats.org/officeDocument/2006/relationships/image" Target="../media/image306.png"/><Relationship Id="rId58" Type="http://schemas.openxmlformats.org/officeDocument/2006/relationships/image" Target="../media/image72.png"/><Relationship Id="rId123" Type="http://schemas.openxmlformats.org/officeDocument/2006/relationships/customXml" Target="../ink/ink99.xml"/><Relationship Id="rId330" Type="http://schemas.openxmlformats.org/officeDocument/2006/relationships/image" Target="../media/image208.png"/><Relationship Id="rId165" Type="http://schemas.openxmlformats.org/officeDocument/2006/relationships/customXml" Target="../ink/ink120.xml"/><Relationship Id="rId372" Type="http://schemas.openxmlformats.org/officeDocument/2006/relationships/image" Target="../media/image229.png"/><Relationship Id="rId428" Type="http://schemas.openxmlformats.org/officeDocument/2006/relationships/image" Target="../media/image257.png"/><Relationship Id="rId232" Type="http://schemas.openxmlformats.org/officeDocument/2006/relationships/image" Target="../media/image159.png"/><Relationship Id="rId274" Type="http://schemas.openxmlformats.org/officeDocument/2006/relationships/image" Target="../media/image180.png"/><Relationship Id="rId481" Type="http://schemas.openxmlformats.org/officeDocument/2006/relationships/customXml" Target="../ink/ink278.xml"/><Relationship Id="rId27" Type="http://schemas.openxmlformats.org/officeDocument/2006/relationships/customXml" Target="../ink/ink51.xml"/><Relationship Id="rId69" Type="http://schemas.openxmlformats.org/officeDocument/2006/relationships/customXml" Target="../ink/ink72.xml"/><Relationship Id="rId134" Type="http://schemas.openxmlformats.org/officeDocument/2006/relationships/image" Target="../media/image110.png"/><Relationship Id="rId537" Type="http://schemas.openxmlformats.org/officeDocument/2006/relationships/image" Target="../media/image311.png"/><Relationship Id="rId80" Type="http://schemas.openxmlformats.org/officeDocument/2006/relationships/image" Target="../media/image83.png"/><Relationship Id="rId176" Type="http://schemas.openxmlformats.org/officeDocument/2006/relationships/image" Target="../media/image131.png"/><Relationship Id="rId341" Type="http://schemas.openxmlformats.org/officeDocument/2006/relationships/customXml" Target="../ink/ink208.xml"/><Relationship Id="rId383" Type="http://schemas.openxmlformats.org/officeDocument/2006/relationships/customXml" Target="../ink/ink229.xml"/><Relationship Id="rId439" Type="http://schemas.openxmlformats.org/officeDocument/2006/relationships/customXml" Target="../ink/ink257.xml"/><Relationship Id="rId201" Type="http://schemas.openxmlformats.org/officeDocument/2006/relationships/customXml" Target="../ink/ink138.xml"/><Relationship Id="rId243" Type="http://schemas.openxmlformats.org/officeDocument/2006/relationships/customXml" Target="../ink/ink159.xml"/><Relationship Id="rId285" Type="http://schemas.openxmlformats.org/officeDocument/2006/relationships/customXml" Target="../ink/ink180.xml"/><Relationship Id="rId450" Type="http://schemas.openxmlformats.org/officeDocument/2006/relationships/image" Target="../media/image268.png"/><Relationship Id="rId506" Type="http://schemas.openxmlformats.org/officeDocument/2006/relationships/image" Target="../media/image296.png"/><Relationship Id="rId38" Type="http://schemas.openxmlformats.org/officeDocument/2006/relationships/image" Target="../media/image62.png"/><Relationship Id="rId103" Type="http://schemas.openxmlformats.org/officeDocument/2006/relationships/customXml" Target="../ink/ink89.xml"/><Relationship Id="rId310" Type="http://schemas.openxmlformats.org/officeDocument/2006/relationships/image" Target="../media/image198.png"/><Relationship Id="rId492" Type="http://schemas.openxmlformats.org/officeDocument/2006/relationships/image" Target="../media/image289.png"/><Relationship Id="rId548" Type="http://schemas.openxmlformats.org/officeDocument/2006/relationships/customXml" Target="../ink/ink312.xml"/><Relationship Id="rId91" Type="http://schemas.openxmlformats.org/officeDocument/2006/relationships/customXml" Target="../ink/ink83.xml"/><Relationship Id="rId145" Type="http://schemas.openxmlformats.org/officeDocument/2006/relationships/customXml" Target="../ink/ink110.xml"/><Relationship Id="rId187" Type="http://schemas.openxmlformats.org/officeDocument/2006/relationships/customXml" Target="../ink/ink131.xml"/><Relationship Id="rId352" Type="http://schemas.openxmlformats.org/officeDocument/2006/relationships/image" Target="../media/image219.png"/><Relationship Id="rId394" Type="http://schemas.openxmlformats.org/officeDocument/2006/relationships/image" Target="../media/image240.png"/><Relationship Id="rId408" Type="http://schemas.openxmlformats.org/officeDocument/2006/relationships/image" Target="../media/image247.png"/><Relationship Id="rId212" Type="http://schemas.openxmlformats.org/officeDocument/2006/relationships/image" Target="../media/image149.png"/><Relationship Id="rId254" Type="http://schemas.openxmlformats.org/officeDocument/2006/relationships/image" Target="../media/image170.png"/><Relationship Id="rId49" Type="http://schemas.openxmlformats.org/officeDocument/2006/relationships/customXml" Target="../ink/ink62.xml"/><Relationship Id="rId114" Type="http://schemas.openxmlformats.org/officeDocument/2006/relationships/image" Target="../media/image100.png"/><Relationship Id="rId296" Type="http://schemas.openxmlformats.org/officeDocument/2006/relationships/image" Target="../media/image191.png"/><Relationship Id="rId461" Type="http://schemas.openxmlformats.org/officeDocument/2006/relationships/customXml" Target="../ink/ink268.xml"/><Relationship Id="rId517" Type="http://schemas.openxmlformats.org/officeDocument/2006/relationships/customXml" Target="../ink/ink296.xml"/><Relationship Id="rId60" Type="http://schemas.openxmlformats.org/officeDocument/2006/relationships/image" Target="../media/image73.png"/><Relationship Id="rId156" Type="http://schemas.openxmlformats.org/officeDocument/2006/relationships/image" Target="../media/image121.png"/><Relationship Id="rId198" Type="http://schemas.openxmlformats.org/officeDocument/2006/relationships/image" Target="../media/image142.png"/><Relationship Id="rId321" Type="http://schemas.openxmlformats.org/officeDocument/2006/relationships/customXml" Target="../ink/ink198.xml"/><Relationship Id="rId363" Type="http://schemas.openxmlformats.org/officeDocument/2006/relationships/customXml" Target="../ink/ink219.xml"/><Relationship Id="rId419" Type="http://schemas.openxmlformats.org/officeDocument/2006/relationships/customXml" Target="../ink/ink247.xml"/><Relationship Id="rId223" Type="http://schemas.openxmlformats.org/officeDocument/2006/relationships/customXml" Target="../ink/ink149.xml"/><Relationship Id="rId430" Type="http://schemas.openxmlformats.org/officeDocument/2006/relationships/image" Target="../media/image258.png"/><Relationship Id="rId18" Type="http://schemas.openxmlformats.org/officeDocument/2006/relationships/image" Target="../media/image52.png"/><Relationship Id="rId265" Type="http://schemas.openxmlformats.org/officeDocument/2006/relationships/customXml" Target="../ink/ink170.xml"/><Relationship Id="rId472" Type="http://schemas.openxmlformats.org/officeDocument/2006/relationships/image" Target="../media/image279.png"/><Relationship Id="rId528" Type="http://schemas.openxmlformats.org/officeDocument/2006/relationships/image" Target="../media/image307.png"/><Relationship Id="rId125" Type="http://schemas.openxmlformats.org/officeDocument/2006/relationships/customXml" Target="../ink/ink100.xml"/><Relationship Id="rId167" Type="http://schemas.openxmlformats.org/officeDocument/2006/relationships/customXml" Target="../ink/ink121.xml"/><Relationship Id="rId332" Type="http://schemas.openxmlformats.org/officeDocument/2006/relationships/image" Target="../media/image209.png"/><Relationship Id="rId374" Type="http://schemas.openxmlformats.org/officeDocument/2006/relationships/image" Target="../media/image230.png"/><Relationship Id="rId71" Type="http://schemas.openxmlformats.org/officeDocument/2006/relationships/customXml" Target="../ink/ink73.xml"/><Relationship Id="rId234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52.xml"/><Relationship Id="rId276" Type="http://schemas.openxmlformats.org/officeDocument/2006/relationships/image" Target="../media/image181.png"/><Relationship Id="rId441" Type="http://schemas.openxmlformats.org/officeDocument/2006/relationships/customXml" Target="../ink/ink258.xml"/><Relationship Id="rId483" Type="http://schemas.openxmlformats.org/officeDocument/2006/relationships/customXml" Target="../ink/ink279.xml"/><Relationship Id="rId539" Type="http://schemas.openxmlformats.org/officeDocument/2006/relationships/image" Target="../media/image312.png"/><Relationship Id="rId40" Type="http://schemas.openxmlformats.org/officeDocument/2006/relationships/image" Target="../media/image63.png"/><Relationship Id="rId136" Type="http://schemas.openxmlformats.org/officeDocument/2006/relationships/image" Target="../media/image111.png"/><Relationship Id="rId178" Type="http://schemas.openxmlformats.org/officeDocument/2006/relationships/image" Target="../media/image132.png"/><Relationship Id="rId301" Type="http://schemas.openxmlformats.org/officeDocument/2006/relationships/customXml" Target="../ink/ink188.xml"/><Relationship Id="rId343" Type="http://schemas.openxmlformats.org/officeDocument/2006/relationships/customXml" Target="../ink/ink209.xml"/><Relationship Id="rId550" Type="http://schemas.openxmlformats.org/officeDocument/2006/relationships/customXml" Target="../ink/ink313.xml"/><Relationship Id="rId82" Type="http://schemas.openxmlformats.org/officeDocument/2006/relationships/image" Target="../media/image84.png"/><Relationship Id="rId203" Type="http://schemas.openxmlformats.org/officeDocument/2006/relationships/customXml" Target="../ink/ink139.xml"/><Relationship Id="rId385" Type="http://schemas.openxmlformats.org/officeDocument/2006/relationships/customXml" Target="../ink/ink230.xml"/><Relationship Id="rId245" Type="http://schemas.openxmlformats.org/officeDocument/2006/relationships/customXml" Target="../ink/ink160.xml"/><Relationship Id="rId287" Type="http://schemas.openxmlformats.org/officeDocument/2006/relationships/customXml" Target="../ink/ink181.xml"/><Relationship Id="rId410" Type="http://schemas.openxmlformats.org/officeDocument/2006/relationships/image" Target="../media/image248.png"/><Relationship Id="rId452" Type="http://schemas.openxmlformats.org/officeDocument/2006/relationships/image" Target="../media/image269.png"/><Relationship Id="rId494" Type="http://schemas.openxmlformats.org/officeDocument/2006/relationships/image" Target="../media/image290.png"/><Relationship Id="rId508" Type="http://schemas.openxmlformats.org/officeDocument/2006/relationships/image" Target="../media/image297.png"/><Relationship Id="rId105" Type="http://schemas.openxmlformats.org/officeDocument/2006/relationships/customXml" Target="../ink/ink90.xml"/><Relationship Id="rId147" Type="http://schemas.openxmlformats.org/officeDocument/2006/relationships/customXml" Target="../ink/ink111.xml"/><Relationship Id="rId312" Type="http://schemas.openxmlformats.org/officeDocument/2006/relationships/image" Target="../media/image199.png"/><Relationship Id="rId354" Type="http://schemas.openxmlformats.org/officeDocument/2006/relationships/image" Target="../media/image220.png"/><Relationship Id="rId51" Type="http://schemas.openxmlformats.org/officeDocument/2006/relationships/customXml" Target="../ink/ink63.xml"/><Relationship Id="rId93" Type="http://schemas.openxmlformats.org/officeDocument/2006/relationships/customXml" Target="../ink/ink84.xml"/><Relationship Id="rId189" Type="http://schemas.openxmlformats.org/officeDocument/2006/relationships/customXml" Target="../ink/ink132.xml"/><Relationship Id="rId396" Type="http://schemas.openxmlformats.org/officeDocument/2006/relationships/image" Target="../media/image241.png"/><Relationship Id="rId214" Type="http://schemas.openxmlformats.org/officeDocument/2006/relationships/image" Target="../media/image150.png"/><Relationship Id="rId256" Type="http://schemas.openxmlformats.org/officeDocument/2006/relationships/image" Target="../media/image171.png"/><Relationship Id="rId298" Type="http://schemas.openxmlformats.org/officeDocument/2006/relationships/image" Target="../media/image192.png"/><Relationship Id="rId421" Type="http://schemas.openxmlformats.org/officeDocument/2006/relationships/customXml" Target="../ink/ink248.xml"/><Relationship Id="rId463" Type="http://schemas.openxmlformats.org/officeDocument/2006/relationships/customXml" Target="../ink/ink269.xml"/><Relationship Id="rId519" Type="http://schemas.openxmlformats.org/officeDocument/2006/relationships/customXml" Target="../ink/ink297.xml"/><Relationship Id="rId116" Type="http://schemas.openxmlformats.org/officeDocument/2006/relationships/image" Target="../media/image101.png"/><Relationship Id="rId158" Type="http://schemas.openxmlformats.org/officeDocument/2006/relationships/image" Target="../media/image122.png"/><Relationship Id="rId323" Type="http://schemas.openxmlformats.org/officeDocument/2006/relationships/customXml" Target="../ink/ink199.xml"/><Relationship Id="rId530" Type="http://schemas.openxmlformats.org/officeDocument/2006/relationships/image" Target="../media/image308.png"/><Relationship Id="rId20" Type="http://schemas.openxmlformats.org/officeDocument/2006/relationships/image" Target="../media/image53.png"/><Relationship Id="rId62" Type="http://schemas.openxmlformats.org/officeDocument/2006/relationships/image" Target="../media/image74.png"/><Relationship Id="rId365" Type="http://schemas.openxmlformats.org/officeDocument/2006/relationships/customXml" Target="../ink/ink220.xml"/><Relationship Id="rId225" Type="http://schemas.openxmlformats.org/officeDocument/2006/relationships/customXml" Target="../ink/ink150.xml"/><Relationship Id="rId267" Type="http://schemas.openxmlformats.org/officeDocument/2006/relationships/customXml" Target="../ink/ink171.xml"/><Relationship Id="rId432" Type="http://schemas.openxmlformats.org/officeDocument/2006/relationships/image" Target="../media/image259.png"/><Relationship Id="rId474" Type="http://schemas.openxmlformats.org/officeDocument/2006/relationships/image" Target="../media/image280.png"/><Relationship Id="rId127" Type="http://schemas.openxmlformats.org/officeDocument/2006/relationships/customXml" Target="../ink/ink101.xml"/><Relationship Id="rId31" Type="http://schemas.openxmlformats.org/officeDocument/2006/relationships/customXml" Target="../ink/ink53.xml"/><Relationship Id="rId73" Type="http://schemas.openxmlformats.org/officeDocument/2006/relationships/customXml" Target="../ink/ink74.xml"/><Relationship Id="rId169" Type="http://schemas.openxmlformats.org/officeDocument/2006/relationships/customXml" Target="../ink/ink122.xml"/><Relationship Id="rId334" Type="http://schemas.openxmlformats.org/officeDocument/2006/relationships/image" Target="../media/image210.png"/><Relationship Id="rId376" Type="http://schemas.openxmlformats.org/officeDocument/2006/relationships/image" Target="../media/image231.png"/><Relationship Id="rId541" Type="http://schemas.openxmlformats.org/officeDocument/2006/relationships/image" Target="../media/image313.png"/><Relationship Id="rId4" Type="http://schemas.openxmlformats.org/officeDocument/2006/relationships/image" Target="../media/image45.png"/><Relationship Id="rId180" Type="http://schemas.openxmlformats.org/officeDocument/2006/relationships/image" Target="../media/image133.png"/><Relationship Id="rId236" Type="http://schemas.openxmlformats.org/officeDocument/2006/relationships/image" Target="../media/image161.png"/><Relationship Id="rId278" Type="http://schemas.openxmlformats.org/officeDocument/2006/relationships/image" Target="../media/image182.png"/><Relationship Id="rId401" Type="http://schemas.openxmlformats.org/officeDocument/2006/relationships/customXml" Target="../ink/ink238.xml"/><Relationship Id="rId443" Type="http://schemas.openxmlformats.org/officeDocument/2006/relationships/customXml" Target="../ink/ink259.xml"/><Relationship Id="rId303" Type="http://schemas.openxmlformats.org/officeDocument/2006/relationships/customXml" Target="../ink/ink189.xml"/><Relationship Id="rId485" Type="http://schemas.openxmlformats.org/officeDocument/2006/relationships/customXml" Target="../ink/ink280.xml"/><Relationship Id="rId42" Type="http://schemas.openxmlformats.org/officeDocument/2006/relationships/image" Target="../media/image64.png"/><Relationship Id="rId84" Type="http://schemas.openxmlformats.org/officeDocument/2006/relationships/image" Target="../media/image85.png"/><Relationship Id="rId138" Type="http://schemas.openxmlformats.org/officeDocument/2006/relationships/image" Target="../media/image112.png"/><Relationship Id="rId345" Type="http://schemas.openxmlformats.org/officeDocument/2006/relationships/customXml" Target="../ink/ink210.xml"/><Relationship Id="rId387" Type="http://schemas.openxmlformats.org/officeDocument/2006/relationships/customXml" Target="../ink/ink231.xml"/><Relationship Id="rId510" Type="http://schemas.openxmlformats.org/officeDocument/2006/relationships/image" Target="../media/image298.png"/><Relationship Id="rId552" Type="http://schemas.openxmlformats.org/officeDocument/2006/relationships/customXml" Target="../ink/ink314.xml"/><Relationship Id="rId191" Type="http://schemas.openxmlformats.org/officeDocument/2006/relationships/customXml" Target="../ink/ink133.xml"/><Relationship Id="rId205" Type="http://schemas.openxmlformats.org/officeDocument/2006/relationships/customXml" Target="../ink/ink140.xml"/><Relationship Id="rId247" Type="http://schemas.openxmlformats.org/officeDocument/2006/relationships/customXml" Target="../ink/ink161.xml"/><Relationship Id="rId412" Type="http://schemas.openxmlformats.org/officeDocument/2006/relationships/image" Target="../media/image249.png"/><Relationship Id="rId107" Type="http://schemas.openxmlformats.org/officeDocument/2006/relationships/customXml" Target="../ink/ink91.xml"/><Relationship Id="rId289" Type="http://schemas.openxmlformats.org/officeDocument/2006/relationships/customXml" Target="../ink/ink182.xml"/><Relationship Id="rId454" Type="http://schemas.openxmlformats.org/officeDocument/2006/relationships/image" Target="../media/image270.png"/><Relationship Id="rId496" Type="http://schemas.openxmlformats.org/officeDocument/2006/relationships/image" Target="../media/image291.png"/><Relationship Id="rId11" Type="http://schemas.openxmlformats.org/officeDocument/2006/relationships/customXml" Target="../ink/ink43.xml"/><Relationship Id="rId53" Type="http://schemas.openxmlformats.org/officeDocument/2006/relationships/customXml" Target="../ink/ink64.xml"/><Relationship Id="rId149" Type="http://schemas.openxmlformats.org/officeDocument/2006/relationships/customXml" Target="../ink/ink112.xml"/><Relationship Id="rId314" Type="http://schemas.openxmlformats.org/officeDocument/2006/relationships/image" Target="../media/image200.png"/><Relationship Id="rId356" Type="http://schemas.openxmlformats.org/officeDocument/2006/relationships/image" Target="../media/image221.png"/><Relationship Id="rId398" Type="http://schemas.openxmlformats.org/officeDocument/2006/relationships/image" Target="../media/image242.png"/><Relationship Id="rId521" Type="http://schemas.openxmlformats.org/officeDocument/2006/relationships/customXml" Target="../ink/ink298.xml"/><Relationship Id="rId95" Type="http://schemas.openxmlformats.org/officeDocument/2006/relationships/customXml" Target="../ink/ink85.xml"/><Relationship Id="rId160" Type="http://schemas.openxmlformats.org/officeDocument/2006/relationships/image" Target="../media/image123.png"/><Relationship Id="rId216" Type="http://schemas.openxmlformats.org/officeDocument/2006/relationships/image" Target="../media/image151.png"/><Relationship Id="rId423" Type="http://schemas.openxmlformats.org/officeDocument/2006/relationships/customXml" Target="../ink/ink249.xml"/><Relationship Id="rId258" Type="http://schemas.openxmlformats.org/officeDocument/2006/relationships/image" Target="../media/image172.png"/><Relationship Id="rId465" Type="http://schemas.openxmlformats.org/officeDocument/2006/relationships/customXml" Target="../ink/ink270.xml"/><Relationship Id="rId22" Type="http://schemas.openxmlformats.org/officeDocument/2006/relationships/image" Target="../media/image54.png"/><Relationship Id="rId64" Type="http://schemas.openxmlformats.org/officeDocument/2006/relationships/image" Target="../media/image75.png"/><Relationship Id="rId118" Type="http://schemas.openxmlformats.org/officeDocument/2006/relationships/image" Target="../media/image102.png"/><Relationship Id="rId325" Type="http://schemas.openxmlformats.org/officeDocument/2006/relationships/customXml" Target="../ink/ink200.xml"/><Relationship Id="rId367" Type="http://schemas.openxmlformats.org/officeDocument/2006/relationships/customXml" Target="../ink/ink221.xml"/><Relationship Id="rId532" Type="http://schemas.openxmlformats.org/officeDocument/2006/relationships/customXml" Target="../ink/ink304.xml"/><Relationship Id="rId171" Type="http://schemas.openxmlformats.org/officeDocument/2006/relationships/customXml" Target="../ink/ink123.xml"/><Relationship Id="rId227" Type="http://schemas.openxmlformats.org/officeDocument/2006/relationships/customXml" Target="../ink/ink151.xml"/><Relationship Id="rId269" Type="http://schemas.openxmlformats.org/officeDocument/2006/relationships/customXml" Target="../ink/ink172.xml"/><Relationship Id="rId434" Type="http://schemas.openxmlformats.org/officeDocument/2006/relationships/image" Target="../media/image260.png"/><Relationship Id="rId476" Type="http://schemas.openxmlformats.org/officeDocument/2006/relationships/image" Target="../media/image281.png"/><Relationship Id="rId33" Type="http://schemas.openxmlformats.org/officeDocument/2006/relationships/customXml" Target="../ink/ink54.xml"/><Relationship Id="rId129" Type="http://schemas.openxmlformats.org/officeDocument/2006/relationships/customXml" Target="../ink/ink102.xml"/><Relationship Id="rId280" Type="http://schemas.openxmlformats.org/officeDocument/2006/relationships/image" Target="../media/image183.png"/><Relationship Id="rId336" Type="http://schemas.openxmlformats.org/officeDocument/2006/relationships/image" Target="../media/image211.png"/><Relationship Id="rId501" Type="http://schemas.openxmlformats.org/officeDocument/2006/relationships/customXml" Target="../ink/ink288.xml"/><Relationship Id="rId543" Type="http://schemas.openxmlformats.org/officeDocument/2006/relationships/image" Target="../media/image314.png"/><Relationship Id="rId75" Type="http://schemas.openxmlformats.org/officeDocument/2006/relationships/customXml" Target="../ink/ink75.xml"/><Relationship Id="rId140" Type="http://schemas.openxmlformats.org/officeDocument/2006/relationships/image" Target="../media/image113.png"/><Relationship Id="rId182" Type="http://schemas.openxmlformats.org/officeDocument/2006/relationships/image" Target="../media/image134.png"/><Relationship Id="rId378" Type="http://schemas.openxmlformats.org/officeDocument/2006/relationships/image" Target="../media/image232.png"/><Relationship Id="rId403" Type="http://schemas.openxmlformats.org/officeDocument/2006/relationships/customXml" Target="../ink/ink239.xml"/><Relationship Id="rId6" Type="http://schemas.openxmlformats.org/officeDocument/2006/relationships/image" Target="../media/image46.png"/><Relationship Id="rId238" Type="http://schemas.openxmlformats.org/officeDocument/2006/relationships/image" Target="../media/image162.png"/><Relationship Id="rId445" Type="http://schemas.openxmlformats.org/officeDocument/2006/relationships/customXml" Target="../ink/ink260.xml"/><Relationship Id="rId487" Type="http://schemas.openxmlformats.org/officeDocument/2006/relationships/customXml" Target="../ink/ink281.xml"/><Relationship Id="rId291" Type="http://schemas.openxmlformats.org/officeDocument/2006/relationships/customXml" Target="../ink/ink183.xml"/><Relationship Id="rId305" Type="http://schemas.openxmlformats.org/officeDocument/2006/relationships/customXml" Target="../ink/ink190.xml"/><Relationship Id="rId347" Type="http://schemas.openxmlformats.org/officeDocument/2006/relationships/customXml" Target="../ink/ink211.xml"/><Relationship Id="rId512" Type="http://schemas.openxmlformats.org/officeDocument/2006/relationships/image" Target="../media/image299.png"/><Relationship Id="rId44" Type="http://schemas.openxmlformats.org/officeDocument/2006/relationships/image" Target="../media/image65.png"/><Relationship Id="rId86" Type="http://schemas.openxmlformats.org/officeDocument/2006/relationships/image" Target="../media/image86.png"/><Relationship Id="rId151" Type="http://schemas.openxmlformats.org/officeDocument/2006/relationships/customXml" Target="../ink/ink113.xml"/><Relationship Id="rId389" Type="http://schemas.openxmlformats.org/officeDocument/2006/relationships/customXml" Target="../ink/ink232.xml"/><Relationship Id="rId193" Type="http://schemas.openxmlformats.org/officeDocument/2006/relationships/customXml" Target="../ink/ink134.xml"/><Relationship Id="rId207" Type="http://schemas.openxmlformats.org/officeDocument/2006/relationships/customXml" Target="../ink/ink141.xml"/><Relationship Id="rId249" Type="http://schemas.openxmlformats.org/officeDocument/2006/relationships/customXml" Target="../ink/ink162.xml"/><Relationship Id="rId414" Type="http://schemas.openxmlformats.org/officeDocument/2006/relationships/image" Target="../media/image250.png"/><Relationship Id="rId456" Type="http://schemas.openxmlformats.org/officeDocument/2006/relationships/image" Target="../media/image271.png"/><Relationship Id="rId498" Type="http://schemas.openxmlformats.org/officeDocument/2006/relationships/image" Target="../media/image292.png"/><Relationship Id="rId13" Type="http://schemas.openxmlformats.org/officeDocument/2006/relationships/customXml" Target="../ink/ink44.xml"/><Relationship Id="rId109" Type="http://schemas.openxmlformats.org/officeDocument/2006/relationships/customXml" Target="../ink/ink92.xml"/><Relationship Id="rId260" Type="http://schemas.openxmlformats.org/officeDocument/2006/relationships/image" Target="../media/image173.png"/><Relationship Id="rId316" Type="http://schemas.openxmlformats.org/officeDocument/2006/relationships/image" Target="../media/image201.png"/><Relationship Id="rId523" Type="http://schemas.openxmlformats.org/officeDocument/2006/relationships/customXml" Target="../ink/ink299.xml"/><Relationship Id="rId55" Type="http://schemas.openxmlformats.org/officeDocument/2006/relationships/customXml" Target="../ink/ink65.xml"/><Relationship Id="rId97" Type="http://schemas.openxmlformats.org/officeDocument/2006/relationships/customXml" Target="../ink/ink86.xml"/><Relationship Id="rId120" Type="http://schemas.openxmlformats.org/officeDocument/2006/relationships/image" Target="../media/image103.png"/><Relationship Id="rId358" Type="http://schemas.openxmlformats.org/officeDocument/2006/relationships/image" Target="../media/image222.png"/><Relationship Id="rId162" Type="http://schemas.openxmlformats.org/officeDocument/2006/relationships/image" Target="../media/image124.png"/><Relationship Id="rId218" Type="http://schemas.openxmlformats.org/officeDocument/2006/relationships/image" Target="../media/image152.png"/><Relationship Id="rId425" Type="http://schemas.openxmlformats.org/officeDocument/2006/relationships/customXml" Target="../ink/ink250.xml"/><Relationship Id="rId467" Type="http://schemas.openxmlformats.org/officeDocument/2006/relationships/customXml" Target="../ink/ink271.xml"/><Relationship Id="rId271" Type="http://schemas.openxmlformats.org/officeDocument/2006/relationships/customXml" Target="../ink/ink173.xml"/><Relationship Id="rId24" Type="http://schemas.openxmlformats.org/officeDocument/2006/relationships/image" Target="../media/image55.png"/><Relationship Id="rId66" Type="http://schemas.openxmlformats.org/officeDocument/2006/relationships/image" Target="../media/image76.png"/><Relationship Id="rId131" Type="http://schemas.openxmlformats.org/officeDocument/2006/relationships/customXml" Target="../ink/ink103.xml"/><Relationship Id="rId327" Type="http://schemas.openxmlformats.org/officeDocument/2006/relationships/customXml" Target="../ink/ink201.xml"/><Relationship Id="rId369" Type="http://schemas.openxmlformats.org/officeDocument/2006/relationships/customXml" Target="../ink/ink222.xml"/><Relationship Id="rId534" Type="http://schemas.openxmlformats.org/officeDocument/2006/relationships/customXml" Target="../ink/ink305.xml"/><Relationship Id="rId173" Type="http://schemas.openxmlformats.org/officeDocument/2006/relationships/customXml" Target="../ink/ink124.xml"/><Relationship Id="rId229" Type="http://schemas.openxmlformats.org/officeDocument/2006/relationships/customXml" Target="../ink/ink152.xml"/><Relationship Id="rId380" Type="http://schemas.openxmlformats.org/officeDocument/2006/relationships/image" Target="../media/image233.png"/><Relationship Id="rId436" Type="http://schemas.openxmlformats.org/officeDocument/2006/relationships/image" Target="../media/image261.png"/><Relationship Id="rId240" Type="http://schemas.openxmlformats.org/officeDocument/2006/relationships/image" Target="../media/image163.png"/><Relationship Id="rId478" Type="http://schemas.openxmlformats.org/officeDocument/2006/relationships/image" Target="../media/image282.png"/><Relationship Id="rId35" Type="http://schemas.openxmlformats.org/officeDocument/2006/relationships/customXml" Target="../ink/ink55.xml"/><Relationship Id="rId77" Type="http://schemas.openxmlformats.org/officeDocument/2006/relationships/customXml" Target="../ink/ink76.xml"/><Relationship Id="rId100" Type="http://schemas.openxmlformats.org/officeDocument/2006/relationships/image" Target="../media/image93.png"/><Relationship Id="rId282" Type="http://schemas.openxmlformats.org/officeDocument/2006/relationships/image" Target="../media/image184.png"/><Relationship Id="rId338" Type="http://schemas.openxmlformats.org/officeDocument/2006/relationships/image" Target="../media/image212.png"/><Relationship Id="rId503" Type="http://schemas.openxmlformats.org/officeDocument/2006/relationships/customXml" Target="../ink/ink289.xml"/><Relationship Id="rId545" Type="http://schemas.openxmlformats.org/officeDocument/2006/relationships/image" Target="../media/image315.png"/><Relationship Id="rId8" Type="http://schemas.openxmlformats.org/officeDocument/2006/relationships/image" Target="../media/image47.png"/><Relationship Id="rId142" Type="http://schemas.openxmlformats.org/officeDocument/2006/relationships/image" Target="../media/image114.png"/><Relationship Id="rId184" Type="http://schemas.openxmlformats.org/officeDocument/2006/relationships/image" Target="../media/image135.png"/><Relationship Id="rId391" Type="http://schemas.openxmlformats.org/officeDocument/2006/relationships/customXml" Target="../ink/ink233.xml"/><Relationship Id="rId405" Type="http://schemas.openxmlformats.org/officeDocument/2006/relationships/customXml" Target="../ink/ink240.xml"/><Relationship Id="rId447" Type="http://schemas.openxmlformats.org/officeDocument/2006/relationships/customXml" Target="../ink/ink261.xml"/><Relationship Id="rId251" Type="http://schemas.openxmlformats.org/officeDocument/2006/relationships/customXml" Target="../ink/ink163.xml"/><Relationship Id="rId489" Type="http://schemas.openxmlformats.org/officeDocument/2006/relationships/customXml" Target="../ink/ink282.xml"/><Relationship Id="rId46" Type="http://schemas.openxmlformats.org/officeDocument/2006/relationships/image" Target="../media/image66.png"/><Relationship Id="rId293" Type="http://schemas.openxmlformats.org/officeDocument/2006/relationships/customXml" Target="../ink/ink184.xml"/><Relationship Id="rId307" Type="http://schemas.openxmlformats.org/officeDocument/2006/relationships/customXml" Target="../ink/ink191.xml"/><Relationship Id="rId349" Type="http://schemas.openxmlformats.org/officeDocument/2006/relationships/customXml" Target="../ink/ink212.xml"/><Relationship Id="rId514" Type="http://schemas.openxmlformats.org/officeDocument/2006/relationships/image" Target="../media/image300.png"/><Relationship Id="rId88" Type="http://schemas.openxmlformats.org/officeDocument/2006/relationships/image" Target="../media/image87.png"/><Relationship Id="rId111" Type="http://schemas.openxmlformats.org/officeDocument/2006/relationships/customXml" Target="../ink/ink93.xml"/><Relationship Id="rId153" Type="http://schemas.openxmlformats.org/officeDocument/2006/relationships/customXml" Target="../ink/ink114.xml"/><Relationship Id="rId195" Type="http://schemas.openxmlformats.org/officeDocument/2006/relationships/customXml" Target="../ink/ink135.xml"/><Relationship Id="rId209" Type="http://schemas.openxmlformats.org/officeDocument/2006/relationships/customXml" Target="../ink/ink142.xml"/><Relationship Id="rId360" Type="http://schemas.openxmlformats.org/officeDocument/2006/relationships/image" Target="../media/image223.png"/><Relationship Id="rId416" Type="http://schemas.openxmlformats.org/officeDocument/2006/relationships/image" Target="../media/image251.png"/><Relationship Id="rId220" Type="http://schemas.openxmlformats.org/officeDocument/2006/relationships/image" Target="../media/image153.png"/><Relationship Id="rId458" Type="http://schemas.openxmlformats.org/officeDocument/2006/relationships/image" Target="../media/image272.png"/><Relationship Id="rId15" Type="http://schemas.openxmlformats.org/officeDocument/2006/relationships/customXml" Target="../ink/ink45.xml"/><Relationship Id="rId57" Type="http://schemas.openxmlformats.org/officeDocument/2006/relationships/customXml" Target="../ink/ink66.xml"/><Relationship Id="rId262" Type="http://schemas.openxmlformats.org/officeDocument/2006/relationships/image" Target="../media/image174.png"/><Relationship Id="rId318" Type="http://schemas.openxmlformats.org/officeDocument/2006/relationships/image" Target="../media/image202.png"/><Relationship Id="rId525" Type="http://schemas.openxmlformats.org/officeDocument/2006/relationships/customXml" Target="../ink/ink300.xml"/><Relationship Id="rId99" Type="http://schemas.openxmlformats.org/officeDocument/2006/relationships/customXml" Target="../ink/ink87.xml"/><Relationship Id="rId122" Type="http://schemas.openxmlformats.org/officeDocument/2006/relationships/image" Target="../media/image104.png"/><Relationship Id="rId164" Type="http://schemas.openxmlformats.org/officeDocument/2006/relationships/image" Target="../media/image125.png"/><Relationship Id="rId371" Type="http://schemas.openxmlformats.org/officeDocument/2006/relationships/customXml" Target="../ink/ink223.xml"/><Relationship Id="rId427" Type="http://schemas.openxmlformats.org/officeDocument/2006/relationships/customXml" Target="../ink/ink251.xml"/><Relationship Id="rId469" Type="http://schemas.openxmlformats.org/officeDocument/2006/relationships/customXml" Target="../ink/ink272.xml"/><Relationship Id="rId26" Type="http://schemas.openxmlformats.org/officeDocument/2006/relationships/image" Target="../media/image56.png"/><Relationship Id="rId231" Type="http://schemas.openxmlformats.org/officeDocument/2006/relationships/customXml" Target="../ink/ink153.xml"/><Relationship Id="rId273" Type="http://schemas.openxmlformats.org/officeDocument/2006/relationships/customXml" Target="../ink/ink174.xml"/><Relationship Id="rId329" Type="http://schemas.openxmlformats.org/officeDocument/2006/relationships/customXml" Target="../ink/ink202.xml"/><Relationship Id="rId480" Type="http://schemas.openxmlformats.org/officeDocument/2006/relationships/image" Target="../media/image283.png"/><Relationship Id="rId536" Type="http://schemas.openxmlformats.org/officeDocument/2006/relationships/customXml" Target="../ink/ink306.xml"/><Relationship Id="rId68" Type="http://schemas.openxmlformats.org/officeDocument/2006/relationships/image" Target="../media/image77.png"/><Relationship Id="rId133" Type="http://schemas.openxmlformats.org/officeDocument/2006/relationships/customXml" Target="../ink/ink104.xml"/><Relationship Id="rId175" Type="http://schemas.openxmlformats.org/officeDocument/2006/relationships/customXml" Target="../ink/ink125.xml"/><Relationship Id="rId340" Type="http://schemas.openxmlformats.org/officeDocument/2006/relationships/image" Target="../media/image213.png"/><Relationship Id="rId200" Type="http://schemas.openxmlformats.org/officeDocument/2006/relationships/image" Target="../media/image143.png"/><Relationship Id="rId382" Type="http://schemas.openxmlformats.org/officeDocument/2006/relationships/image" Target="../media/image234.png"/><Relationship Id="rId438" Type="http://schemas.openxmlformats.org/officeDocument/2006/relationships/image" Target="../media/image262.png"/><Relationship Id="rId242" Type="http://schemas.openxmlformats.org/officeDocument/2006/relationships/image" Target="../media/image164.png"/><Relationship Id="rId284" Type="http://schemas.openxmlformats.org/officeDocument/2006/relationships/image" Target="../media/image185.png"/><Relationship Id="rId491" Type="http://schemas.openxmlformats.org/officeDocument/2006/relationships/customXml" Target="../ink/ink283.xml"/><Relationship Id="rId505" Type="http://schemas.openxmlformats.org/officeDocument/2006/relationships/customXml" Target="../ink/ink290.xml"/><Relationship Id="rId37" Type="http://schemas.openxmlformats.org/officeDocument/2006/relationships/customXml" Target="../ink/ink56.xml"/><Relationship Id="rId79" Type="http://schemas.openxmlformats.org/officeDocument/2006/relationships/customXml" Target="../ink/ink77.xml"/><Relationship Id="rId102" Type="http://schemas.openxmlformats.org/officeDocument/2006/relationships/image" Target="../media/image94.png"/><Relationship Id="rId144" Type="http://schemas.openxmlformats.org/officeDocument/2006/relationships/image" Target="../media/image115.png"/><Relationship Id="rId547" Type="http://schemas.openxmlformats.org/officeDocument/2006/relationships/image" Target="../media/image316.png"/><Relationship Id="rId90" Type="http://schemas.openxmlformats.org/officeDocument/2006/relationships/image" Target="../media/image88.png"/><Relationship Id="rId186" Type="http://schemas.openxmlformats.org/officeDocument/2006/relationships/image" Target="../media/image136.png"/><Relationship Id="rId351" Type="http://schemas.openxmlformats.org/officeDocument/2006/relationships/customXml" Target="../ink/ink213.xml"/><Relationship Id="rId393" Type="http://schemas.openxmlformats.org/officeDocument/2006/relationships/customXml" Target="../ink/ink234.xml"/><Relationship Id="rId407" Type="http://schemas.openxmlformats.org/officeDocument/2006/relationships/customXml" Target="../ink/ink241.xml"/><Relationship Id="rId449" Type="http://schemas.openxmlformats.org/officeDocument/2006/relationships/customXml" Target="../ink/ink262.xml"/><Relationship Id="rId211" Type="http://schemas.openxmlformats.org/officeDocument/2006/relationships/customXml" Target="../ink/ink143.xml"/><Relationship Id="rId253" Type="http://schemas.openxmlformats.org/officeDocument/2006/relationships/customXml" Target="../ink/ink164.xml"/><Relationship Id="rId295" Type="http://schemas.openxmlformats.org/officeDocument/2006/relationships/customXml" Target="../ink/ink185.xml"/><Relationship Id="rId309" Type="http://schemas.openxmlformats.org/officeDocument/2006/relationships/customXml" Target="../ink/ink192.xml"/><Relationship Id="rId460" Type="http://schemas.openxmlformats.org/officeDocument/2006/relationships/image" Target="../media/image273.png"/><Relationship Id="rId516" Type="http://schemas.openxmlformats.org/officeDocument/2006/relationships/image" Target="../media/image301.png"/><Relationship Id="rId48" Type="http://schemas.openxmlformats.org/officeDocument/2006/relationships/image" Target="../media/image67.png"/><Relationship Id="rId113" Type="http://schemas.openxmlformats.org/officeDocument/2006/relationships/customXml" Target="../ink/ink94.xml"/><Relationship Id="rId320" Type="http://schemas.openxmlformats.org/officeDocument/2006/relationships/image" Target="../media/image203.png"/><Relationship Id="rId155" Type="http://schemas.openxmlformats.org/officeDocument/2006/relationships/customXml" Target="../ink/ink115.xml"/><Relationship Id="rId197" Type="http://schemas.openxmlformats.org/officeDocument/2006/relationships/customXml" Target="../ink/ink136.xml"/><Relationship Id="rId362" Type="http://schemas.openxmlformats.org/officeDocument/2006/relationships/image" Target="../media/image224.png"/><Relationship Id="rId418" Type="http://schemas.openxmlformats.org/officeDocument/2006/relationships/image" Target="../media/image252.png"/><Relationship Id="rId222" Type="http://schemas.openxmlformats.org/officeDocument/2006/relationships/image" Target="../media/image154.png"/><Relationship Id="rId264" Type="http://schemas.openxmlformats.org/officeDocument/2006/relationships/image" Target="../media/image175.png"/><Relationship Id="rId471" Type="http://schemas.openxmlformats.org/officeDocument/2006/relationships/customXml" Target="../ink/ink273.xml"/><Relationship Id="rId17" Type="http://schemas.openxmlformats.org/officeDocument/2006/relationships/customXml" Target="../ink/ink46.xml"/><Relationship Id="rId59" Type="http://schemas.openxmlformats.org/officeDocument/2006/relationships/customXml" Target="../ink/ink67.xml"/><Relationship Id="rId124" Type="http://schemas.openxmlformats.org/officeDocument/2006/relationships/image" Target="../media/image105.png"/><Relationship Id="rId527" Type="http://schemas.openxmlformats.org/officeDocument/2006/relationships/customXml" Target="../ink/ink301.xml"/><Relationship Id="rId70" Type="http://schemas.openxmlformats.org/officeDocument/2006/relationships/image" Target="../media/image78.png"/><Relationship Id="rId166" Type="http://schemas.openxmlformats.org/officeDocument/2006/relationships/image" Target="../media/image126.png"/><Relationship Id="rId331" Type="http://schemas.openxmlformats.org/officeDocument/2006/relationships/customXml" Target="../ink/ink203.xml"/><Relationship Id="rId373" Type="http://schemas.openxmlformats.org/officeDocument/2006/relationships/customXml" Target="../ink/ink224.xml"/><Relationship Id="rId429" Type="http://schemas.openxmlformats.org/officeDocument/2006/relationships/customXml" Target="../ink/ink252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154.xml"/><Relationship Id="rId440" Type="http://schemas.openxmlformats.org/officeDocument/2006/relationships/image" Target="../media/image263.png"/><Relationship Id="rId28" Type="http://schemas.openxmlformats.org/officeDocument/2006/relationships/image" Target="../media/image57.png"/><Relationship Id="rId275" Type="http://schemas.openxmlformats.org/officeDocument/2006/relationships/customXml" Target="../ink/ink175.xml"/><Relationship Id="rId300" Type="http://schemas.openxmlformats.org/officeDocument/2006/relationships/image" Target="../media/image193.png"/><Relationship Id="rId482" Type="http://schemas.openxmlformats.org/officeDocument/2006/relationships/image" Target="../media/image284.png"/><Relationship Id="rId538" Type="http://schemas.openxmlformats.org/officeDocument/2006/relationships/customXml" Target="../ink/ink307.xml"/><Relationship Id="rId81" Type="http://schemas.openxmlformats.org/officeDocument/2006/relationships/customXml" Target="../ink/ink78.xml"/><Relationship Id="rId135" Type="http://schemas.openxmlformats.org/officeDocument/2006/relationships/customXml" Target="../ink/ink105.xml"/><Relationship Id="rId177" Type="http://schemas.openxmlformats.org/officeDocument/2006/relationships/customXml" Target="../ink/ink126.xml"/><Relationship Id="rId342" Type="http://schemas.openxmlformats.org/officeDocument/2006/relationships/image" Target="../media/image214.png"/><Relationship Id="rId384" Type="http://schemas.openxmlformats.org/officeDocument/2006/relationships/image" Target="../media/image235.png"/><Relationship Id="rId202" Type="http://schemas.openxmlformats.org/officeDocument/2006/relationships/image" Target="../media/image144.png"/><Relationship Id="rId244" Type="http://schemas.openxmlformats.org/officeDocument/2006/relationships/image" Target="../media/image165.png"/><Relationship Id="rId39" Type="http://schemas.openxmlformats.org/officeDocument/2006/relationships/customXml" Target="../ink/ink57.xml"/><Relationship Id="rId286" Type="http://schemas.openxmlformats.org/officeDocument/2006/relationships/image" Target="../media/image186.png"/><Relationship Id="rId451" Type="http://schemas.openxmlformats.org/officeDocument/2006/relationships/customXml" Target="../ink/ink263.xml"/><Relationship Id="rId493" Type="http://schemas.openxmlformats.org/officeDocument/2006/relationships/customXml" Target="../ink/ink284.xml"/><Relationship Id="rId507" Type="http://schemas.openxmlformats.org/officeDocument/2006/relationships/customXml" Target="../ink/ink291.xml"/><Relationship Id="rId549" Type="http://schemas.openxmlformats.org/officeDocument/2006/relationships/image" Target="../media/image317.png"/><Relationship Id="rId50" Type="http://schemas.openxmlformats.org/officeDocument/2006/relationships/image" Target="../media/image68.png"/><Relationship Id="rId104" Type="http://schemas.openxmlformats.org/officeDocument/2006/relationships/image" Target="../media/image95.png"/><Relationship Id="rId146" Type="http://schemas.openxmlformats.org/officeDocument/2006/relationships/image" Target="../media/image116.png"/><Relationship Id="rId188" Type="http://schemas.openxmlformats.org/officeDocument/2006/relationships/image" Target="../media/image137.png"/><Relationship Id="rId311" Type="http://schemas.openxmlformats.org/officeDocument/2006/relationships/customXml" Target="../ink/ink193.xml"/><Relationship Id="rId353" Type="http://schemas.openxmlformats.org/officeDocument/2006/relationships/customXml" Target="../ink/ink214.xml"/><Relationship Id="rId395" Type="http://schemas.openxmlformats.org/officeDocument/2006/relationships/customXml" Target="../ink/ink235.xml"/><Relationship Id="rId409" Type="http://schemas.openxmlformats.org/officeDocument/2006/relationships/customXml" Target="../ink/ink242.xml"/><Relationship Id="rId92" Type="http://schemas.openxmlformats.org/officeDocument/2006/relationships/image" Target="../media/image89.png"/><Relationship Id="rId213" Type="http://schemas.openxmlformats.org/officeDocument/2006/relationships/customXml" Target="../ink/ink144.xml"/><Relationship Id="rId420" Type="http://schemas.openxmlformats.org/officeDocument/2006/relationships/image" Target="../media/image253.png"/><Relationship Id="rId255" Type="http://schemas.openxmlformats.org/officeDocument/2006/relationships/customXml" Target="../ink/ink165.xml"/><Relationship Id="rId297" Type="http://schemas.openxmlformats.org/officeDocument/2006/relationships/customXml" Target="../ink/ink186.xml"/><Relationship Id="rId462" Type="http://schemas.openxmlformats.org/officeDocument/2006/relationships/image" Target="../media/image274.png"/><Relationship Id="rId518" Type="http://schemas.openxmlformats.org/officeDocument/2006/relationships/image" Target="../media/image302.png"/><Relationship Id="rId115" Type="http://schemas.openxmlformats.org/officeDocument/2006/relationships/customXml" Target="../ink/ink95.xml"/><Relationship Id="rId157" Type="http://schemas.openxmlformats.org/officeDocument/2006/relationships/customXml" Target="../ink/ink116.xml"/><Relationship Id="rId322" Type="http://schemas.openxmlformats.org/officeDocument/2006/relationships/image" Target="../media/image204.png"/><Relationship Id="rId364" Type="http://schemas.openxmlformats.org/officeDocument/2006/relationships/image" Target="../media/image225.png"/><Relationship Id="rId61" Type="http://schemas.openxmlformats.org/officeDocument/2006/relationships/customXml" Target="../ink/ink68.xml"/><Relationship Id="rId199" Type="http://schemas.openxmlformats.org/officeDocument/2006/relationships/customXml" Target="../ink/ink137.xml"/><Relationship Id="rId19" Type="http://schemas.openxmlformats.org/officeDocument/2006/relationships/customXml" Target="../ink/ink47.xml"/><Relationship Id="rId224" Type="http://schemas.openxmlformats.org/officeDocument/2006/relationships/image" Target="../media/image155.png"/><Relationship Id="rId266" Type="http://schemas.openxmlformats.org/officeDocument/2006/relationships/image" Target="../media/image176.png"/><Relationship Id="rId431" Type="http://schemas.openxmlformats.org/officeDocument/2006/relationships/customXml" Target="../ink/ink253.xml"/><Relationship Id="rId473" Type="http://schemas.openxmlformats.org/officeDocument/2006/relationships/customXml" Target="../ink/ink274.xml"/><Relationship Id="rId529" Type="http://schemas.openxmlformats.org/officeDocument/2006/relationships/customXml" Target="../ink/ink302.xml"/><Relationship Id="rId30" Type="http://schemas.openxmlformats.org/officeDocument/2006/relationships/image" Target="../media/image58.png"/><Relationship Id="rId126" Type="http://schemas.openxmlformats.org/officeDocument/2006/relationships/image" Target="../media/image106.png"/><Relationship Id="rId168" Type="http://schemas.openxmlformats.org/officeDocument/2006/relationships/image" Target="../media/image127.png"/><Relationship Id="rId333" Type="http://schemas.openxmlformats.org/officeDocument/2006/relationships/customXml" Target="../ink/ink204.xml"/><Relationship Id="rId540" Type="http://schemas.openxmlformats.org/officeDocument/2006/relationships/customXml" Target="../ink/ink308.xml"/><Relationship Id="rId72" Type="http://schemas.openxmlformats.org/officeDocument/2006/relationships/image" Target="../media/image79.png"/><Relationship Id="rId375" Type="http://schemas.openxmlformats.org/officeDocument/2006/relationships/customXml" Target="../ink/ink225.xml"/><Relationship Id="rId3" Type="http://schemas.openxmlformats.org/officeDocument/2006/relationships/image" Target="../media/image44.png"/><Relationship Id="rId235" Type="http://schemas.openxmlformats.org/officeDocument/2006/relationships/customXml" Target="../ink/ink155.xml"/><Relationship Id="rId277" Type="http://schemas.openxmlformats.org/officeDocument/2006/relationships/customXml" Target="../ink/ink176.xml"/><Relationship Id="rId400" Type="http://schemas.openxmlformats.org/officeDocument/2006/relationships/image" Target="../media/image243.png"/><Relationship Id="rId442" Type="http://schemas.openxmlformats.org/officeDocument/2006/relationships/image" Target="../media/image264.png"/><Relationship Id="rId484" Type="http://schemas.openxmlformats.org/officeDocument/2006/relationships/image" Target="../media/image285.png"/><Relationship Id="rId137" Type="http://schemas.openxmlformats.org/officeDocument/2006/relationships/customXml" Target="../ink/ink106.xml"/><Relationship Id="rId302" Type="http://schemas.openxmlformats.org/officeDocument/2006/relationships/image" Target="../media/image194.png"/><Relationship Id="rId344" Type="http://schemas.openxmlformats.org/officeDocument/2006/relationships/image" Target="../media/image215.png"/><Relationship Id="rId41" Type="http://schemas.openxmlformats.org/officeDocument/2006/relationships/customXml" Target="../ink/ink58.xml"/><Relationship Id="rId83" Type="http://schemas.openxmlformats.org/officeDocument/2006/relationships/customXml" Target="../ink/ink79.xml"/><Relationship Id="rId179" Type="http://schemas.openxmlformats.org/officeDocument/2006/relationships/customXml" Target="../ink/ink127.xml"/><Relationship Id="rId386" Type="http://schemas.openxmlformats.org/officeDocument/2006/relationships/image" Target="../media/image236.png"/><Relationship Id="rId551" Type="http://schemas.openxmlformats.org/officeDocument/2006/relationships/image" Target="../media/image318.png"/><Relationship Id="rId190" Type="http://schemas.openxmlformats.org/officeDocument/2006/relationships/image" Target="../media/image138.png"/><Relationship Id="rId204" Type="http://schemas.openxmlformats.org/officeDocument/2006/relationships/image" Target="../media/image145.png"/><Relationship Id="rId246" Type="http://schemas.openxmlformats.org/officeDocument/2006/relationships/image" Target="../media/image166.png"/><Relationship Id="rId288" Type="http://schemas.openxmlformats.org/officeDocument/2006/relationships/image" Target="../media/image187.png"/><Relationship Id="rId411" Type="http://schemas.openxmlformats.org/officeDocument/2006/relationships/customXml" Target="../ink/ink243.xml"/><Relationship Id="rId453" Type="http://schemas.openxmlformats.org/officeDocument/2006/relationships/customXml" Target="../ink/ink264.xml"/><Relationship Id="rId509" Type="http://schemas.openxmlformats.org/officeDocument/2006/relationships/customXml" Target="../ink/ink292.xml"/><Relationship Id="rId106" Type="http://schemas.openxmlformats.org/officeDocument/2006/relationships/image" Target="../media/image96.png"/><Relationship Id="rId313" Type="http://schemas.openxmlformats.org/officeDocument/2006/relationships/customXml" Target="../ink/ink194.xml"/><Relationship Id="rId495" Type="http://schemas.openxmlformats.org/officeDocument/2006/relationships/customXml" Target="../ink/ink285.xml"/><Relationship Id="rId10" Type="http://schemas.openxmlformats.org/officeDocument/2006/relationships/image" Target="../media/image48.png"/><Relationship Id="rId52" Type="http://schemas.openxmlformats.org/officeDocument/2006/relationships/image" Target="../media/image69.png"/><Relationship Id="rId94" Type="http://schemas.openxmlformats.org/officeDocument/2006/relationships/image" Target="../media/image90.png"/><Relationship Id="rId148" Type="http://schemas.openxmlformats.org/officeDocument/2006/relationships/image" Target="../media/image117.png"/><Relationship Id="rId355" Type="http://schemas.openxmlformats.org/officeDocument/2006/relationships/customXml" Target="../ink/ink215.xml"/><Relationship Id="rId397" Type="http://schemas.openxmlformats.org/officeDocument/2006/relationships/customXml" Target="../ink/ink236.xml"/><Relationship Id="rId520" Type="http://schemas.openxmlformats.org/officeDocument/2006/relationships/image" Target="../media/image303.png"/><Relationship Id="rId215" Type="http://schemas.openxmlformats.org/officeDocument/2006/relationships/customXml" Target="../ink/ink145.xml"/><Relationship Id="rId257" Type="http://schemas.openxmlformats.org/officeDocument/2006/relationships/customXml" Target="../ink/ink166.xml"/><Relationship Id="rId422" Type="http://schemas.openxmlformats.org/officeDocument/2006/relationships/image" Target="../media/image254.png"/><Relationship Id="rId464" Type="http://schemas.openxmlformats.org/officeDocument/2006/relationships/image" Target="../media/image275.png"/><Relationship Id="rId299" Type="http://schemas.openxmlformats.org/officeDocument/2006/relationships/customXml" Target="../ink/ink187.xml"/><Relationship Id="rId63" Type="http://schemas.openxmlformats.org/officeDocument/2006/relationships/customXml" Target="../ink/ink69.xml"/><Relationship Id="rId159" Type="http://schemas.openxmlformats.org/officeDocument/2006/relationships/customXml" Target="../ink/ink117.xml"/><Relationship Id="rId366" Type="http://schemas.openxmlformats.org/officeDocument/2006/relationships/image" Target="../media/image226.png"/><Relationship Id="rId226" Type="http://schemas.openxmlformats.org/officeDocument/2006/relationships/image" Target="../media/image156.png"/><Relationship Id="rId433" Type="http://schemas.openxmlformats.org/officeDocument/2006/relationships/customXml" Target="../ink/ink254.xml"/><Relationship Id="rId74" Type="http://schemas.openxmlformats.org/officeDocument/2006/relationships/image" Target="../media/image80.png"/><Relationship Id="rId377" Type="http://schemas.openxmlformats.org/officeDocument/2006/relationships/customXml" Target="../ink/ink226.xml"/><Relationship Id="rId500" Type="http://schemas.openxmlformats.org/officeDocument/2006/relationships/image" Target="../media/image293.png"/><Relationship Id="rId5" Type="http://schemas.openxmlformats.org/officeDocument/2006/relationships/customXml" Target="../ink/ink40.xml"/><Relationship Id="rId237" Type="http://schemas.openxmlformats.org/officeDocument/2006/relationships/customXml" Target="../ink/ink156.xml"/><Relationship Id="rId444" Type="http://schemas.openxmlformats.org/officeDocument/2006/relationships/image" Target="../media/image265.png"/><Relationship Id="rId290" Type="http://schemas.openxmlformats.org/officeDocument/2006/relationships/image" Target="../media/image188.png"/><Relationship Id="rId304" Type="http://schemas.openxmlformats.org/officeDocument/2006/relationships/image" Target="../media/image195.png"/><Relationship Id="rId388" Type="http://schemas.openxmlformats.org/officeDocument/2006/relationships/image" Target="../media/image237.png"/><Relationship Id="rId511" Type="http://schemas.openxmlformats.org/officeDocument/2006/relationships/customXml" Target="../ink/ink293.xml"/><Relationship Id="rId85" Type="http://schemas.openxmlformats.org/officeDocument/2006/relationships/customXml" Target="../ink/ink80.xml"/><Relationship Id="rId150" Type="http://schemas.openxmlformats.org/officeDocument/2006/relationships/image" Target="../media/image118.png"/><Relationship Id="rId248" Type="http://schemas.openxmlformats.org/officeDocument/2006/relationships/image" Target="../media/image167.png"/><Relationship Id="rId455" Type="http://schemas.openxmlformats.org/officeDocument/2006/relationships/customXml" Target="../ink/ink265.xml"/><Relationship Id="rId12" Type="http://schemas.openxmlformats.org/officeDocument/2006/relationships/image" Target="../media/image49.png"/><Relationship Id="rId108" Type="http://schemas.openxmlformats.org/officeDocument/2006/relationships/image" Target="../media/image97.png"/><Relationship Id="rId315" Type="http://schemas.openxmlformats.org/officeDocument/2006/relationships/customXml" Target="../ink/ink195.xml"/><Relationship Id="rId522" Type="http://schemas.openxmlformats.org/officeDocument/2006/relationships/image" Target="../media/image304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22.png"/><Relationship Id="rId21" Type="http://schemas.openxmlformats.org/officeDocument/2006/relationships/image" Target="../media/image1575.png"/><Relationship Id="rId42" Type="http://schemas.openxmlformats.org/officeDocument/2006/relationships/customXml" Target="../ink/ink1592.xml"/><Relationship Id="rId63" Type="http://schemas.openxmlformats.org/officeDocument/2006/relationships/image" Target="../media/image1596.png"/><Relationship Id="rId84" Type="http://schemas.openxmlformats.org/officeDocument/2006/relationships/customXml" Target="../ink/ink1613.xml"/><Relationship Id="rId138" Type="http://schemas.openxmlformats.org/officeDocument/2006/relationships/customXml" Target="../ink/ink1640.xml"/><Relationship Id="rId159" Type="http://schemas.openxmlformats.org/officeDocument/2006/relationships/image" Target="../media/image1643.png"/><Relationship Id="rId170" Type="http://schemas.openxmlformats.org/officeDocument/2006/relationships/customXml" Target="../ink/ink1656.xml"/><Relationship Id="rId107" Type="http://schemas.openxmlformats.org/officeDocument/2006/relationships/image" Target="../media/image1617.png"/><Relationship Id="rId11" Type="http://schemas.openxmlformats.org/officeDocument/2006/relationships/image" Target="../media/image1570.png"/><Relationship Id="rId32" Type="http://schemas.openxmlformats.org/officeDocument/2006/relationships/customXml" Target="../ink/ink1587.xml"/><Relationship Id="rId53" Type="http://schemas.openxmlformats.org/officeDocument/2006/relationships/image" Target="../media/image1591.png"/><Relationship Id="rId74" Type="http://schemas.openxmlformats.org/officeDocument/2006/relationships/customXml" Target="../ink/ink1608.xml"/><Relationship Id="rId128" Type="http://schemas.openxmlformats.org/officeDocument/2006/relationships/customXml" Target="../ink/ink1635.xml"/><Relationship Id="rId149" Type="http://schemas.openxmlformats.org/officeDocument/2006/relationships/image" Target="../media/image1638.png"/><Relationship Id="rId5" Type="http://schemas.openxmlformats.org/officeDocument/2006/relationships/image" Target="../media/image1567.png"/><Relationship Id="rId95" Type="http://schemas.openxmlformats.org/officeDocument/2006/relationships/image" Target="../media/image1611.png"/><Relationship Id="rId160" Type="http://schemas.openxmlformats.org/officeDocument/2006/relationships/customXml" Target="../ink/ink1651.xml"/><Relationship Id="rId22" Type="http://schemas.openxmlformats.org/officeDocument/2006/relationships/customXml" Target="../ink/ink1582.xml"/><Relationship Id="rId43" Type="http://schemas.openxmlformats.org/officeDocument/2006/relationships/image" Target="../media/image1586.png"/><Relationship Id="rId64" Type="http://schemas.openxmlformats.org/officeDocument/2006/relationships/customXml" Target="../ink/ink1603.xml"/><Relationship Id="rId118" Type="http://schemas.openxmlformats.org/officeDocument/2006/relationships/customXml" Target="../ink/ink1630.xml"/><Relationship Id="rId139" Type="http://schemas.openxmlformats.org/officeDocument/2006/relationships/image" Target="../media/image1633.png"/><Relationship Id="rId85" Type="http://schemas.openxmlformats.org/officeDocument/2006/relationships/image" Target="../media/image1607.png"/><Relationship Id="rId150" Type="http://schemas.openxmlformats.org/officeDocument/2006/relationships/customXml" Target="../ink/ink1646.xml"/><Relationship Id="rId171" Type="http://schemas.openxmlformats.org/officeDocument/2006/relationships/image" Target="../media/image1649.png"/><Relationship Id="rId12" Type="http://schemas.openxmlformats.org/officeDocument/2006/relationships/customXml" Target="../ink/ink1577.xml"/><Relationship Id="rId33" Type="http://schemas.openxmlformats.org/officeDocument/2006/relationships/image" Target="../media/image1581.png"/><Relationship Id="rId108" Type="http://schemas.openxmlformats.org/officeDocument/2006/relationships/customXml" Target="../ink/ink1625.xml"/><Relationship Id="rId129" Type="http://schemas.openxmlformats.org/officeDocument/2006/relationships/image" Target="../media/image1628.png"/><Relationship Id="rId54" Type="http://schemas.openxmlformats.org/officeDocument/2006/relationships/customXml" Target="../ink/ink1598.xml"/><Relationship Id="rId75" Type="http://schemas.openxmlformats.org/officeDocument/2006/relationships/image" Target="../media/image1602.png"/><Relationship Id="rId96" Type="http://schemas.openxmlformats.org/officeDocument/2006/relationships/customXml" Target="../ink/ink1619.xml"/><Relationship Id="rId140" Type="http://schemas.openxmlformats.org/officeDocument/2006/relationships/customXml" Target="../ink/ink1641.xml"/><Relationship Id="rId161" Type="http://schemas.openxmlformats.org/officeDocument/2006/relationships/image" Target="../media/image1644.png"/><Relationship Id="rId6" Type="http://schemas.openxmlformats.org/officeDocument/2006/relationships/customXml" Target="../ink/ink1574.xml"/><Relationship Id="rId23" Type="http://schemas.openxmlformats.org/officeDocument/2006/relationships/image" Target="../media/image1576.png"/><Relationship Id="rId28" Type="http://schemas.openxmlformats.org/officeDocument/2006/relationships/customXml" Target="../ink/ink1585.xml"/><Relationship Id="rId49" Type="http://schemas.openxmlformats.org/officeDocument/2006/relationships/image" Target="../media/image1589.png"/><Relationship Id="rId114" Type="http://schemas.openxmlformats.org/officeDocument/2006/relationships/customXml" Target="../ink/ink1628.xml"/><Relationship Id="rId119" Type="http://schemas.openxmlformats.org/officeDocument/2006/relationships/image" Target="../media/image1623.png"/><Relationship Id="rId44" Type="http://schemas.openxmlformats.org/officeDocument/2006/relationships/customXml" Target="../ink/ink1593.xml"/><Relationship Id="rId60" Type="http://schemas.openxmlformats.org/officeDocument/2006/relationships/customXml" Target="../ink/ink1601.xml"/><Relationship Id="rId65" Type="http://schemas.openxmlformats.org/officeDocument/2006/relationships/image" Target="../media/image1597.png"/><Relationship Id="rId81" Type="http://schemas.openxmlformats.org/officeDocument/2006/relationships/image" Target="../media/image1605.png"/><Relationship Id="rId86" Type="http://schemas.openxmlformats.org/officeDocument/2006/relationships/customXml" Target="../ink/ink1614.xml"/><Relationship Id="rId130" Type="http://schemas.openxmlformats.org/officeDocument/2006/relationships/customXml" Target="../ink/ink1636.xml"/><Relationship Id="rId135" Type="http://schemas.openxmlformats.org/officeDocument/2006/relationships/image" Target="../media/image1631.png"/><Relationship Id="rId151" Type="http://schemas.openxmlformats.org/officeDocument/2006/relationships/image" Target="../media/image1639.png"/><Relationship Id="rId156" Type="http://schemas.openxmlformats.org/officeDocument/2006/relationships/customXml" Target="../ink/ink1649.xml"/><Relationship Id="rId177" Type="http://schemas.openxmlformats.org/officeDocument/2006/relationships/image" Target="../media/image1652.png"/><Relationship Id="rId172" Type="http://schemas.openxmlformats.org/officeDocument/2006/relationships/customXml" Target="../ink/ink1657.xml"/><Relationship Id="rId13" Type="http://schemas.openxmlformats.org/officeDocument/2006/relationships/image" Target="../media/image1571.png"/><Relationship Id="rId18" Type="http://schemas.openxmlformats.org/officeDocument/2006/relationships/customXml" Target="../ink/ink1580.xml"/><Relationship Id="rId39" Type="http://schemas.openxmlformats.org/officeDocument/2006/relationships/image" Target="../media/image1584.png"/><Relationship Id="rId109" Type="http://schemas.openxmlformats.org/officeDocument/2006/relationships/image" Target="../media/image1618.png"/><Relationship Id="rId34" Type="http://schemas.openxmlformats.org/officeDocument/2006/relationships/customXml" Target="../ink/ink1588.xml"/><Relationship Id="rId50" Type="http://schemas.openxmlformats.org/officeDocument/2006/relationships/customXml" Target="../ink/ink1596.xml"/><Relationship Id="rId55" Type="http://schemas.openxmlformats.org/officeDocument/2006/relationships/image" Target="../media/image1592.png"/><Relationship Id="rId76" Type="http://schemas.openxmlformats.org/officeDocument/2006/relationships/customXml" Target="../ink/ink1609.xml"/><Relationship Id="rId97" Type="http://schemas.openxmlformats.org/officeDocument/2006/relationships/image" Target="../media/image1612.png"/><Relationship Id="rId104" Type="http://schemas.openxmlformats.org/officeDocument/2006/relationships/customXml" Target="../ink/ink1623.xml"/><Relationship Id="rId120" Type="http://schemas.openxmlformats.org/officeDocument/2006/relationships/customXml" Target="../ink/ink1631.xml"/><Relationship Id="rId125" Type="http://schemas.openxmlformats.org/officeDocument/2006/relationships/image" Target="../media/image1626.png"/><Relationship Id="rId141" Type="http://schemas.openxmlformats.org/officeDocument/2006/relationships/image" Target="../media/image1634.png"/><Relationship Id="rId146" Type="http://schemas.openxmlformats.org/officeDocument/2006/relationships/customXml" Target="../ink/ink1644.xml"/><Relationship Id="rId167" Type="http://schemas.openxmlformats.org/officeDocument/2006/relationships/image" Target="../media/image1647.png"/><Relationship Id="rId7" Type="http://schemas.openxmlformats.org/officeDocument/2006/relationships/image" Target="../media/image1568.png"/><Relationship Id="rId71" Type="http://schemas.openxmlformats.org/officeDocument/2006/relationships/image" Target="../media/image1600.png"/><Relationship Id="rId92" Type="http://schemas.openxmlformats.org/officeDocument/2006/relationships/customXml" Target="../ink/ink1617.xml"/><Relationship Id="rId162" Type="http://schemas.openxmlformats.org/officeDocument/2006/relationships/customXml" Target="../ink/ink1652.xml"/><Relationship Id="rId2" Type="http://schemas.openxmlformats.org/officeDocument/2006/relationships/customXml" Target="../ink/ink1572.xml"/><Relationship Id="rId29" Type="http://schemas.openxmlformats.org/officeDocument/2006/relationships/image" Target="../media/image1579.png"/><Relationship Id="rId24" Type="http://schemas.openxmlformats.org/officeDocument/2006/relationships/customXml" Target="../ink/ink1583.xml"/><Relationship Id="rId40" Type="http://schemas.openxmlformats.org/officeDocument/2006/relationships/customXml" Target="../ink/ink1591.xml"/><Relationship Id="rId45" Type="http://schemas.openxmlformats.org/officeDocument/2006/relationships/image" Target="../media/image1587.png"/><Relationship Id="rId66" Type="http://schemas.openxmlformats.org/officeDocument/2006/relationships/customXml" Target="../ink/ink1604.xml"/><Relationship Id="rId87" Type="http://schemas.openxmlformats.org/officeDocument/2006/relationships/image" Target="../media/image1608.png"/><Relationship Id="rId110" Type="http://schemas.openxmlformats.org/officeDocument/2006/relationships/customXml" Target="../ink/ink1626.xml"/><Relationship Id="rId115" Type="http://schemas.openxmlformats.org/officeDocument/2006/relationships/image" Target="../media/image1621.png"/><Relationship Id="rId131" Type="http://schemas.openxmlformats.org/officeDocument/2006/relationships/image" Target="../media/image1629.png"/><Relationship Id="rId136" Type="http://schemas.openxmlformats.org/officeDocument/2006/relationships/customXml" Target="../ink/ink1639.xml"/><Relationship Id="rId157" Type="http://schemas.openxmlformats.org/officeDocument/2006/relationships/image" Target="../media/image1642.png"/><Relationship Id="rId178" Type="http://schemas.openxmlformats.org/officeDocument/2006/relationships/customXml" Target="../ink/ink1660.xml"/><Relationship Id="rId61" Type="http://schemas.openxmlformats.org/officeDocument/2006/relationships/image" Target="../media/image1595.png"/><Relationship Id="rId82" Type="http://schemas.openxmlformats.org/officeDocument/2006/relationships/customXml" Target="../ink/ink1612.xml"/><Relationship Id="rId152" Type="http://schemas.openxmlformats.org/officeDocument/2006/relationships/customXml" Target="../ink/ink1647.xml"/><Relationship Id="rId173" Type="http://schemas.openxmlformats.org/officeDocument/2006/relationships/image" Target="../media/image1650.png"/><Relationship Id="rId19" Type="http://schemas.openxmlformats.org/officeDocument/2006/relationships/image" Target="../media/image1574.png"/><Relationship Id="rId14" Type="http://schemas.openxmlformats.org/officeDocument/2006/relationships/customXml" Target="../ink/ink1578.xml"/><Relationship Id="rId30" Type="http://schemas.openxmlformats.org/officeDocument/2006/relationships/customXml" Target="../ink/ink1586.xml"/><Relationship Id="rId35" Type="http://schemas.openxmlformats.org/officeDocument/2006/relationships/image" Target="../media/image1582.png"/><Relationship Id="rId56" Type="http://schemas.openxmlformats.org/officeDocument/2006/relationships/customXml" Target="../ink/ink1599.xml"/><Relationship Id="rId77" Type="http://schemas.openxmlformats.org/officeDocument/2006/relationships/image" Target="../media/image1603.png"/><Relationship Id="rId100" Type="http://schemas.openxmlformats.org/officeDocument/2006/relationships/customXml" Target="../ink/ink1621.xml"/><Relationship Id="rId105" Type="http://schemas.openxmlformats.org/officeDocument/2006/relationships/image" Target="../media/image1616.png"/><Relationship Id="rId126" Type="http://schemas.openxmlformats.org/officeDocument/2006/relationships/customXml" Target="../ink/ink1634.xml"/><Relationship Id="rId147" Type="http://schemas.openxmlformats.org/officeDocument/2006/relationships/image" Target="../media/image1637.png"/><Relationship Id="rId168" Type="http://schemas.openxmlformats.org/officeDocument/2006/relationships/customXml" Target="../ink/ink1655.xml"/><Relationship Id="rId8" Type="http://schemas.openxmlformats.org/officeDocument/2006/relationships/customXml" Target="../ink/ink1575.xml"/><Relationship Id="rId51" Type="http://schemas.openxmlformats.org/officeDocument/2006/relationships/image" Target="../media/image1590.png"/><Relationship Id="rId72" Type="http://schemas.openxmlformats.org/officeDocument/2006/relationships/customXml" Target="../ink/ink1607.xml"/><Relationship Id="rId93" Type="http://schemas.openxmlformats.org/officeDocument/2006/relationships/image" Target="../media/image981.png"/><Relationship Id="rId98" Type="http://schemas.openxmlformats.org/officeDocument/2006/relationships/customXml" Target="../ink/ink1620.xml"/><Relationship Id="rId121" Type="http://schemas.openxmlformats.org/officeDocument/2006/relationships/image" Target="../media/image1624.png"/><Relationship Id="rId142" Type="http://schemas.openxmlformats.org/officeDocument/2006/relationships/customXml" Target="../ink/ink1642.xml"/><Relationship Id="rId163" Type="http://schemas.openxmlformats.org/officeDocument/2006/relationships/image" Target="../media/image1645.png"/><Relationship Id="rId3" Type="http://schemas.openxmlformats.org/officeDocument/2006/relationships/image" Target="../media/image1566.png"/><Relationship Id="rId25" Type="http://schemas.openxmlformats.org/officeDocument/2006/relationships/image" Target="../media/image1577.png"/><Relationship Id="rId46" Type="http://schemas.openxmlformats.org/officeDocument/2006/relationships/customXml" Target="../ink/ink1594.xml"/><Relationship Id="rId67" Type="http://schemas.openxmlformats.org/officeDocument/2006/relationships/image" Target="../media/image1598.png"/><Relationship Id="rId116" Type="http://schemas.openxmlformats.org/officeDocument/2006/relationships/customXml" Target="../ink/ink1629.xml"/><Relationship Id="rId137" Type="http://schemas.openxmlformats.org/officeDocument/2006/relationships/image" Target="../media/image1632.png"/><Relationship Id="rId158" Type="http://schemas.openxmlformats.org/officeDocument/2006/relationships/customXml" Target="../ink/ink1650.xml"/><Relationship Id="rId20" Type="http://schemas.openxmlformats.org/officeDocument/2006/relationships/customXml" Target="../ink/ink1581.xml"/><Relationship Id="rId41" Type="http://schemas.openxmlformats.org/officeDocument/2006/relationships/image" Target="../media/image1585.png"/><Relationship Id="rId62" Type="http://schemas.openxmlformats.org/officeDocument/2006/relationships/customXml" Target="../ink/ink1602.xml"/><Relationship Id="rId83" Type="http://schemas.openxmlformats.org/officeDocument/2006/relationships/image" Target="../media/image1606.png"/><Relationship Id="rId88" Type="http://schemas.openxmlformats.org/officeDocument/2006/relationships/customXml" Target="../ink/ink1615.xml"/><Relationship Id="rId111" Type="http://schemas.openxmlformats.org/officeDocument/2006/relationships/image" Target="../media/image1619.png"/><Relationship Id="rId132" Type="http://schemas.openxmlformats.org/officeDocument/2006/relationships/customXml" Target="../ink/ink1637.xml"/><Relationship Id="rId153" Type="http://schemas.openxmlformats.org/officeDocument/2006/relationships/image" Target="../media/image1640.png"/><Relationship Id="rId174" Type="http://schemas.openxmlformats.org/officeDocument/2006/relationships/customXml" Target="../ink/ink1658.xml"/><Relationship Id="rId179" Type="http://schemas.openxmlformats.org/officeDocument/2006/relationships/image" Target="../media/image1463.emf"/><Relationship Id="rId15" Type="http://schemas.openxmlformats.org/officeDocument/2006/relationships/image" Target="../media/image1572.png"/><Relationship Id="rId36" Type="http://schemas.openxmlformats.org/officeDocument/2006/relationships/customXml" Target="../ink/ink1589.xml"/><Relationship Id="rId57" Type="http://schemas.openxmlformats.org/officeDocument/2006/relationships/image" Target="../media/image1593.png"/><Relationship Id="rId106" Type="http://schemas.openxmlformats.org/officeDocument/2006/relationships/customXml" Target="../ink/ink1624.xml"/><Relationship Id="rId127" Type="http://schemas.openxmlformats.org/officeDocument/2006/relationships/image" Target="../media/image1627.png"/><Relationship Id="rId10" Type="http://schemas.openxmlformats.org/officeDocument/2006/relationships/customXml" Target="../ink/ink1576.xml"/><Relationship Id="rId31" Type="http://schemas.openxmlformats.org/officeDocument/2006/relationships/image" Target="../media/image1580.png"/><Relationship Id="rId52" Type="http://schemas.openxmlformats.org/officeDocument/2006/relationships/customXml" Target="../ink/ink1597.xml"/><Relationship Id="rId73" Type="http://schemas.openxmlformats.org/officeDocument/2006/relationships/image" Target="../media/image1601.png"/><Relationship Id="rId78" Type="http://schemas.openxmlformats.org/officeDocument/2006/relationships/customXml" Target="../ink/ink1610.xml"/><Relationship Id="rId94" Type="http://schemas.openxmlformats.org/officeDocument/2006/relationships/customXml" Target="../ink/ink1618.xml"/><Relationship Id="rId99" Type="http://schemas.openxmlformats.org/officeDocument/2006/relationships/image" Target="../media/image1613.png"/><Relationship Id="rId101" Type="http://schemas.openxmlformats.org/officeDocument/2006/relationships/image" Target="../media/image1614.png"/><Relationship Id="rId122" Type="http://schemas.openxmlformats.org/officeDocument/2006/relationships/customXml" Target="../ink/ink1632.xml"/><Relationship Id="rId143" Type="http://schemas.openxmlformats.org/officeDocument/2006/relationships/image" Target="../media/image1635.png"/><Relationship Id="rId148" Type="http://schemas.openxmlformats.org/officeDocument/2006/relationships/customXml" Target="../ink/ink1645.xml"/><Relationship Id="rId164" Type="http://schemas.openxmlformats.org/officeDocument/2006/relationships/customXml" Target="../ink/ink1653.xml"/><Relationship Id="rId169" Type="http://schemas.openxmlformats.org/officeDocument/2006/relationships/image" Target="../media/image1648.png"/><Relationship Id="rId4" Type="http://schemas.openxmlformats.org/officeDocument/2006/relationships/customXml" Target="../ink/ink1573.xml"/><Relationship Id="rId9" Type="http://schemas.openxmlformats.org/officeDocument/2006/relationships/image" Target="../media/image1569.png"/><Relationship Id="rId26" Type="http://schemas.openxmlformats.org/officeDocument/2006/relationships/customXml" Target="../ink/ink1584.xml"/><Relationship Id="rId47" Type="http://schemas.openxmlformats.org/officeDocument/2006/relationships/image" Target="../media/image1588.png"/><Relationship Id="rId68" Type="http://schemas.openxmlformats.org/officeDocument/2006/relationships/customXml" Target="../ink/ink1605.xml"/><Relationship Id="rId89" Type="http://schemas.openxmlformats.org/officeDocument/2006/relationships/image" Target="../media/image1609.png"/><Relationship Id="rId112" Type="http://schemas.openxmlformats.org/officeDocument/2006/relationships/customXml" Target="../ink/ink1627.xml"/><Relationship Id="rId133" Type="http://schemas.openxmlformats.org/officeDocument/2006/relationships/image" Target="../media/image1630.png"/><Relationship Id="rId154" Type="http://schemas.openxmlformats.org/officeDocument/2006/relationships/customXml" Target="../ink/ink1648.xml"/><Relationship Id="rId175" Type="http://schemas.openxmlformats.org/officeDocument/2006/relationships/image" Target="../media/image1651.png"/><Relationship Id="rId16" Type="http://schemas.openxmlformats.org/officeDocument/2006/relationships/customXml" Target="../ink/ink1579.xml"/><Relationship Id="rId37" Type="http://schemas.openxmlformats.org/officeDocument/2006/relationships/image" Target="../media/image1583.png"/><Relationship Id="rId58" Type="http://schemas.openxmlformats.org/officeDocument/2006/relationships/customXml" Target="../ink/ink1600.xml"/><Relationship Id="rId79" Type="http://schemas.openxmlformats.org/officeDocument/2006/relationships/image" Target="../media/image1604.png"/><Relationship Id="rId102" Type="http://schemas.openxmlformats.org/officeDocument/2006/relationships/customXml" Target="../ink/ink1622.xml"/><Relationship Id="rId123" Type="http://schemas.openxmlformats.org/officeDocument/2006/relationships/image" Target="../media/image1625.png"/><Relationship Id="rId144" Type="http://schemas.openxmlformats.org/officeDocument/2006/relationships/customXml" Target="../ink/ink1643.xml"/><Relationship Id="rId90" Type="http://schemas.openxmlformats.org/officeDocument/2006/relationships/customXml" Target="../ink/ink1616.xml"/><Relationship Id="rId165" Type="http://schemas.openxmlformats.org/officeDocument/2006/relationships/image" Target="../media/image1646.png"/><Relationship Id="rId27" Type="http://schemas.openxmlformats.org/officeDocument/2006/relationships/image" Target="../media/image1578.png"/><Relationship Id="rId48" Type="http://schemas.openxmlformats.org/officeDocument/2006/relationships/customXml" Target="../ink/ink1595.xml"/><Relationship Id="rId69" Type="http://schemas.openxmlformats.org/officeDocument/2006/relationships/image" Target="../media/image1599.png"/><Relationship Id="rId113" Type="http://schemas.openxmlformats.org/officeDocument/2006/relationships/image" Target="../media/image1620.png"/><Relationship Id="rId134" Type="http://schemas.openxmlformats.org/officeDocument/2006/relationships/customXml" Target="../ink/ink1638.xml"/><Relationship Id="rId80" Type="http://schemas.openxmlformats.org/officeDocument/2006/relationships/customXml" Target="../ink/ink1611.xml"/><Relationship Id="rId155" Type="http://schemas.openxmlformats.org/officeDocument/2006/relationships/image" Target="../media/image1641.png"/><Relationship Id="rId176" Type="http://schemas.openxmlformats.org/officeDocument/2006/relationships/customXml" Target="../ink/ink1659.xml"/><Relationship Id="rId17" Type="http://schemas.openxmlformats.org/officeDocument/2006/relationships/image" Target="../media/image1573.png"/><Relationship Id="rId38" Type="http://schemas.openxmlformats.org/officeDocument/2006/relationships/customXml" Target="../ink/ink1590.xml"/><Relationship Id="rId59" Type="http://schemas.openxmlformats.org/officeDocument/2006/relationships/image" Target="../media/image1594.png"/><Relationship Id="rId103" Type="http://schemas.openxmlformats.org/officeDocument/2006/relationships/image" Target="../media/image1615.png"/><Relationship Id="rId124" Type="http://schemas.openxmlformats.org/officeDocument/2006/relationships/customXml" Target="../ink/ink1633.xml"/><Relationship Id="rId70" Type="http://schemas.openxmlformats.org/officeDocument/2006/relationships/customXml" Target="../ink/ink1606.xml"/><Relationship Id="rId91" Type="http://schemas.openxmlformats.org/officeDocument/2006/relationships/image" Target="../media/image1610.png"/><Relationship Id="rId145" Type="http://schemas.openxmlformats.org/officeDocument/2006/relationships/image" Target="../media/image1636.png"/><Relationship Id="rId166" Type="http://schemas.openxmlformats.org/officeDocument/2006/relationships/customXml" Target="../ink/ink165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65.png"/><Relationship Id="rId21" Type="http://schemas.openxmlformats.org/officeDocument/2006/relationships/customXml" Target="../ink/ink1670.xml"/><Relationship Id="rId42" Type="http://schemas.openxmlformats.org/officeDocument/2006/relationships/image" Target="../media/image1672.png"/><Relationship Id="rId47" Type="http://schemas.openxmlformats.org/officeDocument/2006/relationships/customXml" Target="../ink/ink1683.xml"/><Relationship Id="rId63" Type="http://schemas.openxmlformats.org/officeDocument/2006/relationships/customXml" Target="../ink/ink1691.xml"/><Relationship Id="rId68" Type="http://schemas.openxmlformats.org/officeDocument/2006/relationships/image" Target="../media/image1685.png"/><Relationship Id="rId16" Type="http://schemas.openxmlformats.org/officeDocument/2006/relationships/image" Target="../media/image1660.png"/><Relationship Id="rId11" Type="http://schemas.openxmlformats.org/officeDocument/2006/relationships/customXml" Target="../ink/ink1665.xml"/><Relationship Id="rId24" Type="http://schemas.openxmlformats.org/officeDocument/2006/relationships/image" Target="../media/image1664.png"/><Relationship Id="rId32" Type="http://schemas.openxmlformats.org/officeDocument/2006/relationships/image" Target="../media/image1241.png"/><Relationship Id="rId37" Type="http://schemas.openxmlformats.org/officeDocument/2006/relationships/customXml" Target="../ink/ink1678.xml"/><Relationship Id="rId40" Type="http://schemas.openxmlformats.org/officeDocument/2006/relationships/image" Target="../media/image1671.png"/><Relationship Id="rId45" Type="http://schemas.openxmlformats.org/officeDocument/2006/relationships/customXml" Target="../ink/ink1682.xml"/><Relationship Id="rId53" Type="http://schemas.openxmlformats.org/officeDocument/2006/relationships/customXml" Target="../ink/ink1686.xml"/><Relationship Id="rId58" Type="http://schemas.openxmlformats.org/officeDocument/2006/relationships/image" Target="../media/image1680.png"/><Relationship Id="rId66" Type="http://schemas.openxmlformats.org/officeDocument/2006/relationships/image" Target="../media/image1684.png"/><Relationship Id="rId74" Type="http://schemas.openxmlformats.org/officeDocument/2006/relationships/image" Target="../media/image1688.png"/><Relationship Id="rId5" Type="http://schemas.openxmlformats.org/officeDocument/2006/relationships/customXml" Target="../ink/ink1662.xml"/><Relationship Id="rId61" Type="http://schemas.openxmlformats.org/officeDocument/2006/relationships/customXml" Target="../ink/ink1690.xml"/><Relationship Id="rId19" Type="http://schemas.openxmlformats.org/officeDocument/2006/relationships/customXml" Target="../ink/ink1669.xml"/><Relationship Id="rId14" Type="http://schemas.openxmlformats.org/officeDocument/2006/relationships/image" Target="../media/image1659.png"/><Relationship Id="rId22" Type="http://schemas.openxmlformats.org/officeDocument/2006/relationships/image" Target="../media/image1663.png"/><Relationship Id="rId27" Type="http://schemas.openxmlformats.org/officeDocument/2006/relationships/customXml" Target="../ink/ink1673.xml"/><Relationship Id="rId30" Type="http://schemas.openxmlformats.org/officeDocument/2006/relationships/image" Target="../media/image1667.png"/><Relationship Id="rId35" Type="http://schemas.openxmlformats.org/officeDocument/2006/relationships/customXml" Target="../ink/ink1677.xml"/><Relationship Id="rId43" Type="http://schemas.openxmlformats.org/officeDocument/2006/relationships/customXml" Target="../ink/ink1681.xml"/><Relationship Id="rId48" Type="http://schemas.openxmlformats.org/officeDocument/2006/relationships/image" Target="../media/image1675.png"/><Relationship Id="rId56" Type="http://schemas.openxmlformats.org/officeDocument/2006/relationships/image" Target="../media/image1679.png"/><Relationship Id="rId64" Type="http://schemas.openxmlformats.org/officeDocument/2006/relationships/image" Target="../media/image1683.png"/><Relationship Id="rId69" Type="http://schemas.openxmlformats.org/officeDocument/2006/relationships/customXml" Target="../ink/ink1694.xml"/><Relationship Id="rId77" Type="http://schemas.openxmlformats.org/officeDocument/2006/relationships/customXml" Target="../ink/ink1698.xml"/><Relationship Id="rId8" Type="http://schemas.openxmlformats.org/officeDocument/2006/relationships/image" Target="../media/image1656.png"/><Relationship Id="rId51" Type="http://schemas.openxmlformats.org/officeDocument/2006/relationships/customXml" Target="../ink/ink1685.xml"/><Relationship Id="rId72" Type="http://schemas.openxmlformats.org/officeDocument/2006/relationships/image" Target="../media/image1687.png"/><Relationship Id="rId3" Type="http://schemas.openxmlformats.org/officeDocument/2006/relationships/customXml" Target="../ink/ink1661.xml"/><Relationship Id="rId12" Type="http://schemas.openxmlformats.org/officeDocument/2006/relationships/image" Target="../media/image1658.png"/><Relationship Id="rId17" Type="http://schemas.openxmlformats.org/officeDocument/2006/relationships/customXml" Target="../ink/ink1668.xml"/><Relationship Id="rId25" Type="http://schemas.openxmlformats.org/officeDocument/2006/relationships/customXml" Target="../ink/ink1672.xml"/><Relationship Id="rId33" Type="http://schemas.openxmlformats.org/officeDocument/2006/relationships/customXml" Target="../ink/ink1676.xml"/><Relationship Id="rId38" Type="http://schemas.openxmlformats.org/officeDocument/2006/relationships/image" Target="../media/image1670.png"/><Relationship Id="rId46" Type="http://schemas.openxmlformats.org/officeDocument/2006/relationships/image" Target="../media/image1674.png"/><Relationship Id="rId59" Type="http://schemas.openxmlformats.org/officeDocument/2006/relationships/customXml" Target="../ink/ink1689.xml"/><Relationship Id="rId67" Type="http://schemas.openxmlformats.org/officeDocument/2006/relationships/customXml" Target="../ink/ink1693.xml"/><Relationship Id="rId20" Type="http://schemas.openxmlformats.org/officeDocument/2006/relationships/image" Target="../media/image1662.png"/><Relationship Id="rId41" Type="http://schemas.openxmlformats.org/officeDocument/2006/relationships/customXml" Target="../ink/ink1680.xml"/><Relationship Id="rId54" Type="http://schemas.openxmlformats.org/officeDocument/2006/relationships/image" Target="../media/image1678.png"/><Relationship Id="rId62" Type="http://schemas.openxmlformats.org/officeDocument/2006/relationships/image" Target="../media/image1682.png"/><Relationship Id="rId70" Type="http://schemas.openxmlformats.org/officeDocument/2006/relationships/image" Target="../media/image1686.png"/><Relationship Id="rId75" Type="http://schemas.openxmlformats.org/officeDocument/2006/relationships/customXml" Target="../ink/ink16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5.png"/><Relationship Id="rId15" Type="http://schemas.openxmlformats.org/officeDocument/2006/relationships/customXml" Target="../ink/ink1667.xml"/><Relationship Id="rId23" Type="http://schemas.openxmlformats.org/officeDocument/2006/relationships/customXml" Target="../ink/ink1671.xml"/><Relationship Id="rId28" Type="http://schemas.openxmlformats.org/officeDocument/2006/relationships/image" Target="../media/image1666.png"/><Relationship Id="rId36" Type="http://schemas.openxmlformats.org/officeDocument/2006/relationships/image" Target="../media/image1669.png"/><Relationship Id="rId49" Type="http://schemas.openxmlformats.org/officeDocument/2006/relationships/customXml" Target="../ink/ink1684.xml"/><Relationship Id="rId57" Type="http://schemas.openxmlformats.org/officeDocument/2006/relationships/customXml" Target="../ink/ink1688.xml"/><Relationship Id="rId10" Type="http://schemas.openxmlformats.org/officeDocument/2006/relationships/image" Target="../media/image1657.png"/><Relationship Id="rId31" Type="http://schemas.openxmlformats.org/officeDocument/2006/relationships/customXml" Target="../ink/ink1675.xml"/><Relationship Id="rId44" Type="http://schemas.openxmlformats.org/officeDocument/2006/relationships/image" Target="../media/image1673.png"/><Relationship Id="rId52" Type="http://schemas.openxmlformats.org/officeDocument/2006/relationships/image" Target="../media/image1677.png"/><Relationship Id="rId60" Type="http://schemas.openxmlformats.org/officeDocument/2006/relationships/image" Target="../media/image1681.png"/><Relationship Id="rId65" Type="http://schemas.openxmlformats.org/officeDocument/2006/relationships/customXml" Target="../ink/ink1692.xml"/><Relationship Id="rId73" Type="http://schemas.openxmlformats.org/officeDocument/2006/relationships/customXml" Target="../ink/ink1696.xml"/><Relationship Id="rId78" Type="http://schemas.openxmlformats.org/officeDocument/2006/relationships/image" Target="../media/image1654.emf"/><Relationship Id="rId4" Type="http://schemas.openxmlformats.org/officeDocument/2006/relationships/image" Target="../media/image1654.png"/><Relationship Id="rId9" Type="http://schemas.openxmlformats.org/officeDocument/2006/relationships/customXml" Target="../ink/ink1664.xml"/><Relationship Id="rId13" Type="http://schemas.openxmlformats.org/officeDocument/2006/relationships/customXml" Target="../ink/ink1666.xml"/><Relationship Id="rId18" Type="http://schemas.openxmlformats.org/officeDocument/2006/relationships/image" Target="../media/image1661.png"/><Relationship Id="rId39" Type="http://schemas.openxmlformats.org/officeDocument/2006/relationships/customXml" Target="../ink/ink1679.xml"/><Relationship Id="rId34" Type="http://schemas.openxmlformats.org/officeDocument/2006/relationships/image" Target="../media/image1668.png"/><Relationship Id="rId50" Type="http://schemas.openxmlformats.org/officeDocument/2006/relationships/image" Target="../media/image1676.png"/><Relationship Id="rId55" Type="http://schemas.openxmlformats.org/officeDocument/2006/relationships/customXml" Target="../ink/ink1687.xml"/><Relationship Id="rId76" Type="http://schemas.openxmlformats.org/officeDocument/2006/relationships/image" Target="../media/image1689.png"/><Relationship Id="rId7" Type="http://schemas.openxmlformats.org/officeDocument/2006/relationships/customXml" Target="../ink/ink1663.xml"/><Relationship Id="rId71" Type="http://schemas.openxmlformats.org/officeDocument/2006/relationships/customXml" Target="../ink/ink1695.xml"/><Relationship Id="rId2" Type="http://schemas.openxmlformats.org/officeDocument/2006/relationships/image" Target="../media/image1653.png"/><Relationship Id="rId29" Type="http://schemas.openxmlformats.org/officeDocument/2006/relationships/customXml" Target="../ink/ink167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4.png"/><Relationship Id="rId13" Type="http://schemas.openxmlformats.org/officeDocument/2006/relationships/customXml" Target="../ink/ink1703.xml"/><Relationship Id="rId18" Type="http://schemas.openxmlformats.org/officeDocument/2006/relationships/image" Target="../media/image1699.png"/><Relationship Id="rId3" Type="http://schemas.openxmlformats.org/officeDocument/2006/relationships/image" Target="../media/image1691.png"/><Relationship Id="rId7" Type="http://schemas.openxmlformats.org/officeDocument/2006/relationships/customXml" Target="../ink/ink1700.xml"/><Relationship Id="rId12" Type="http://schemas.openxmlformats.org/officeDocument/2006/relationships/image" Target="../media/image1696.png"/><Relationship Id="rId17" Type="http://schemas.openxmlformats.org/officeDocument/2006/relationships/customXml" Target="../ink/ink1705.xml"/><Relationship Id="rId2" Type="http://schemas.openxmlformats.org/officeDocument/2006/relationships/image" Target="../media/image1690.png"/><Relationship Id="rId16" Type="http://schemas.openxmlformats.org/officeDocument/2006/relationships/image" Target="../media/image16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3.png"/><Relationship Id="rId11" Type="http://schemas.openxmlformats.org/officeDocument/2006/relationships/customXml" Target="../ink/ink1702.xml"/><Relationship Id="rId5" Type="http://schemas.openxmlformats.org/officeDocument/2006/relationships/customXml" Target="../ink/ink1699.xml"/><Relationship Id="rId15" Type="http://schemas.openxmlformats.org/officeDocument/2006/relationships/customXml" Target="../ink/ink1704.xml"/><Relationship Id="rId10" Type="http://schemas.openxmlformats.org/officeDocument/2006/relationships/image" Target="../media/image1695.png"/><Relationship Id="rId4" Type="http://schemas.openxmlformats.org/officeDocument/2006/relationships/image" Target="../media/image1692.png"/><Relationship Id="rId9" Type="http://schemas.openxmlformats.org/officeDocument/2006/relationships/customXml" Target="../ink/ink1701.xml"/><Relationship Id="rId14" Type="http://schemas.openxmlformats.org/officeDocument/2006/relationships/image" Target="../media/image169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62.xml"/><Relationship Id="rId299" Type="http://schemas.openxmlformats.org/officeDocument/2006/relationships/customXml" Target="../ink/ink1853.xml"/><Relationship Id="rId21" Type="http://schemas.openxmlformats.org/officeDocument/2006/relationships/customXml" Target="../ink/ink1714.xml"/><Relationship Id="rId63" Type="http://schemas.openxmlformats.org/officeDocument/2006/relationships/customXml" Target="../ink/ink1735.xml"/><Relationship Id="rId159" Type="http://schemas.openxmlformats.org/officeDocument/2006/relationships/customXml" Target="../ink/ink1783.xml"/><Relationship Id="rId324" Type="http://schemas.openxmlformats.org/officeDocument/2006/relationships/image" Target="../media/image1852.png"/><Relationship Id="rId366" Type="http://schemas.openxmlformats.org/officeDocument/2006/relationships/image" Target="../media/image1873.png"/><Relationship Id="rId170" Type="http://schemas.openxmlformats.org/officeDocument/2006/relationships/image" Target="../media/image1775.png"/><Relationship Id="rId226" Type="http://schemas.openxmlformats.org/officeDocument/2006/relationships/image" Target="../media/image1803.png"/><Relationship Id="rId433" Type="http://schemas.openxmlformats.org/officeDocument/2006/relationships/customXml" Target="../ink/ink1920.xml"/><Relationship Id="rId268" Type="http://schemas.openxmlformats.org/officeDocument/2006/relationships/image" Target="../media/image1824.png"/><Relationship Id="rId32" Type="http://schemas.openxmlformats.org/officeDocument/2006/relationships/image" Target="../media/image1706.png"/><Relationship Id="rId74" Type="http://schemas.openxmlformats.org/officeDocument/2006/relationships/image" Target="../media/image1727.png"/><Relationship Id="rId128" Type="http://schemas.openxmlformats.org/officeDocument/2006/relationships/image" Target="../media/image1754.png"/><Relationship Id="rId335" Type="http://schemas.openxmlformats.org/officeDocument/2006/relationships/customXml" Target="../ink/ink1871.xml"/><Relationship Id="rId377" Type="http://schemas.openxmlformats.org/officeDocument/2006/relationships/customXml" Target="../ink/ink1892.xml"/><Relationship Id="rId5" Type="http://schemas.openxmlformats.org/officeDocument/2006/relationships/customXml" Target="../ink/ink1706.xml"/><Relationship Id="rId181" Type="http://schemas.openxmlformats.org/officeDocument/2006/relationships/customXml" Target="../ink/ink1794.xml"/><Relationship Id="rId237" Type="http://schemas.openxmlformats.org/officeDocument/2006/relationships/customXml" Target="../ink/ink1822.xml"/><Relationship Id="rId402" Type="http://schemas.openxmlformats.org/officeDocument/2006/relationships/image" Target="../media/image1891.png"/><Relationship Id="rId279" Type="http://schemas.openxmlformats.org/officeDocument/2006/relationships/customXml" Target="../ink/ink1843.xml"/><Relationship Id="rId444" Type="http://schemas.openxmlformats.org/officeDocument/2006/relationships/image" Target="../media/image1912.png"/><Relationship Id="rId43" Type="http://schemas.openxmlformats.org/officeDocument/2006/relationships/customXml" Target="../ink/ink1725.xml"/><Relationship Id="rId139" Type="http://schemas.openxmlformats.org/officeDocument/2006/relationships/customXml" Target="../ink/ink1773.xml"/><Relationship Id="rId290" Type="http://schemas.openxmlformats.org/officeDocument/2006/relationships/image" Target="../media/image1835.png"/><Relationship Id="rId304" Type="http://schemas.openxmlformats.org/officeDocument/2006/relationships/image" Target="../media/image1842.png"/><Relationship Id="rId346" Type="http://schemas.openxmlformats.org/officeDocument/2006/relationships/image" Target="../media/image1863.png"/><Relationship Id="rId388" Type="http://schemas.openxmlformats.org/officeDocument/2006/relationships/image" Target="../media/image1884.png"/><Relationship Id="rId85" Type="http://schemas.openxmlformats.org/officeDocument/2006/relationships/customXml" Target="../ink/ink1746.xml"/><Relationship Id="rId150" Type="http://schemas.openxmlformats.org/officeDocument/2006/relationships/image" Target="../media/image1765.png"/><Relationship Id="rId192" Type="http://schemas.openxmlformats.org/officeDocument/2006/relationships/image" Target="../media/image1786.png"/><Relationship Id="rId206" Type="http://schemas.openxmlformats.org/officeDocument/2006/relationships/image" Target="../media/image1793.png"/><Relationship Id="rId413" Type="http://schemas.openxmlformats.org/officeDocument/2006/relationships/customXml" Target="../ink/ink1910.xml"/><Relationship Id="rId248" Type="http://schemas.openxmlformats.org/officeDocument/2006/relationships/image" Target="../media/image1814.png"/><Relationship Id="rId455" Type="http://schemas.openxmlformats.org/officeDocument/2006/relationships/customXml" Target="../ink/ink1931.xml"/><Relationship Id="rId12" Type="http://schemas.openxmlformats.org/officeDocument/2006/relationships/image" Target="../media/image1696.png"/><Relationship Id="rId108" Type="http://schemas.openxmlformats.org/officeDocument/2006/relationships/image" Target="../media/image1744.png"/><Relationship Id="rId315" Type="http://schemas.openxmlformats.org/officeDocument/2006/relationships/customXml" Target="../ink/ink1861.xml"/><Relationship Id="rId357" Type="http://schemas.openxmlformats.org/officeDocument/2006/relationships/customXml" Target="../ink/ink1882.xml"/><Relationship Id="rId54" Type="http://schemas.openxmlformats.org/officeDocument/2006/relationships/image" Target="../media/image1717.png"/><Relationship Id="rId96" Type="http://schemas.openxmlformats.org/officeDocument/2006/relationships/image" Target="../media/image1738.png"/><Relationship Id="rId161" Type="http://schemas.openxmlformats.org/officeDocument/2006/relationships/customXml" Target="../ink/ink1784.xml"/><Relationship Id="rId217" Type="http://schemas.openxmlformats.org/officeDocument/2006/relationships/customXml" Target="../ink/ink1812.xml"/><Relationship Id="rId399" Type="http://schemas.openxmlformats.org/officeDocument/2006/relationships/customXml" Target="../ink/ink1903.xml"/><Relationship Id="rId259" Type="http://schemas.openxmlformats.org/officeDocument/2006/relationships/customXml" Target="../ink/ink1833.xml"/><Relationship Id="rId424" Type="http://schemas.openxmlformats.org/officeDocument/2006/relationships/image" Target="../media/image1902.png"/><Relationship Id="rId23" Type="http://schemas.openxmlformats.org/officeDocument/2006/relationships/customXml" Target="../ink/ink1715.xml"/><Relationship Id="rId119" Type="http://schemas.openxmlformats.org/officeDocument/2006/relationships/customXml" Target="../ink/ink1763.xml"/><Relationship Id="rId270" Type="http://schemas.openxmlformats.org/officeDocument/2006/relationships/image" Target="../media/image1825.png"/><Relationship Id="rId326" Type="http://schemas.openxmlformats.org/officeDocument/2006/relationships/image" Target="../media/image1853.png"/><Relationship Id="rId65" Type="http://schemas.openxmlformats.org/officeDocument/2006/relationships/customXml" Target="../ink/ink1736.xml"/><Relationship Id="rId130" Type="http://schemas.openxmlformats.org/officeDocument/2006/relationships/image" Target="../media/image1755.png"/><Relationship Id="rId368" Type="http://schemas.openxmlformats.org/officeDocument/2006/relationships/image" Target="../media/image1874.png"/><Relationship Id="rId172" Type="http://schemas.openxmlformats.org/officeDocument/2006/relationships/image" Target="../media/image1776.png"/><Relationship Id="rId228" Type="http://schemas.openxmlformats.org/officeDocument/2006/relationships/image" Target="../media/image1804.png"/><Relationship Id="rId435" Type="http://schemas.openxmlformats.org/officeDocument/2006/relationships/customXml" Target="../ink/ink1921.xml"/><Relationship Id="rId281" Type="http://schemas.openxmlformats.org/officeDocument/2006/relationships/customXml" Target="../ink/ink1844.xml"/><Relationship Id="rId337" Type="http://schemas.openxmlformats.org/officeDocument/2006/relationships/customXml" Target="../ink/ink1872.xml"/><Relationship Id="rId34" Type="http://schemas.openxmlformats.org/officeDocument/2006/relationships/image" Target="../media/image1707.png"/><Relationship Id="rId76" Type="http://schemas.openxmlformats.org/officeDocument/2006/relationships/image" Target="../media/image1728.png"/><Relationship Id="rId141" Type="http://schemas.openxmlformats.org/officeDocument/2006/relationships/customXml" Target="../ink/ink1774.xml"/><Relationship Id="rId379" Type="http://schemas.openxmlformats.org/officeDocument/2006/relationships/customXml" Target="../ink/ink1893.xml"/><Relationship Id="rId7" Type="http://schemas.openxmlformats.org/officeDocument/2006/relationships/customXml" Target="../ink/ink1707.xml"/><Relationship Id="rId183" Type="http://schemas.openxmlformats.org/officeDocument/2006/relationships/customXml" Target="../ink/ink1795.xml"/><Relationship Id="rId239" Type="http://schemas.openxmlformats.org/officeDocument/2006/relationships/customXml" Target="../ink/ink1823.xml"/><Relationship Id="rId390" Type="http://schemas.openxmlformats.org/officeDocument/2006/relationships/image" Target="../media/image1885.png"/><Relationship Id="rId404" Type="http://schemas.openxmlformats.org/officeDocument/2006/relationships/image" Target="../media/image1892.png"/><Relationship Id="rId446" Type="http://schemas.openxmlformats.org/officeDocument/2006/relationships/image" Target="../media/image1913.png"/><Relationship Id="rId250" Type="http://schemas.openxmlformats.org/officeDocument/2006/relationships/image" Target="../media/image1815.png"/><Relationship Id="rId292" Type="http://schemas.openxmlformats.org/officeDocument/2006/relationships/image" Target="../media/image1836.png"/><Relationship Id="rId306" Type="http://schemas.openxmlformats.org/officeDocument/2006/relationships/image" Target="../media/image1843.png"/><Relationship Id="rId45" Type="http://schemas.openxmlformats.org/officeDocument/2006/relationships/customXml" Target="../ink/ink1726.xml"/><Relationship Id="rId87" Type="http://schemas.openxmlformats.org/officeDocument/2006/relationships/customXml" Target="../ink/ink1747.xml"/><Relationship Id="rId110" Type="http://schemas.openxmlformats.org/officeDocument/2006/relationships/image" Target="../media/image1745.png"/><Relationship Id="rId348" Type="http://schemas.openxmlformats.org/officeDocument/2006/relationships/image" Target="../media/image1864.png"/><Relationship Id="rId152" Type="http://schemas.openxmlformats.org/officeDocument/2006/relationships/image" Target="../media/image1766.png"/><Relationship Id="rId194" Type="http://schemas.openxmlformats.org/officeDocument/2006/relationships/image" Target="../media/image1787.png"/><Relationship Id="rId208" Type="http://schemas.openxmlformats.org/officeDocument/2006/relationships/image" Target="../media/image1794.png"/><Relationship Id="rId415" Type="http://schemas.openxmlformats.org/officeDocument/2006/relationships/customXml" Target="../ink/ink1911.xml"/><Relationship Id="rId261" Type="http://schemas.openxmlformats.org/officeDocument/2006/relationships/customXml" Target="../ink/ink1834.xml"/><Relationship Id="rId14" Type="http://schemas.openxmlformats.org/officeDocument/2006/relationships/image" Target="../media/image1697.png"/><Relationship Id="rId56" Type="http://schemas.openxmlformats.org/officeDocument/2006/relationships/image" Target="../media/image1718.png"/><Relationship Id="rId317" Type="http://schemas.openxmlformats.org/officeDocument/2006/relationships/customXml" Target="../ink/ink1862.xml"/><Relationship Id="rId359" Type="http://schemas.openxmlformats.org/officeDocument/2006/relationships/customXml" Target="../ink/ink1883.xml"/><Relationship Id="rId98" Type="http://schemas.openxmlformats.org/officeDocument/2006/relationships/image" Target="../media/image1739.png"/><Relationship Id="rId121" Type="http://schemas.openxmlformats.org/officeDocument/2006/relationships/customXml" Target="../ink/ink1764.xml"/><Relationship Id="rId163" Type="http://schemas.openxmlformats.org/officeDocument/2006/relationships/customXml" Target="../ink/ink1785.xml"/><Relationship Id="rId219" Type="http://schemas.openxmlformats.org/officeDocument/2006/relationships/customXml" Target="../ink/ink1813.xml"/><Relationship Id="rId370" Type="http://schemas.openxmlformats.org/officeDocument/2006/relationships/image" Target="../media/image1875.png"/><Relationship Id="rId426" Type="http://schemas.openxmlformats.org/officeDocument/2006/relationships/image" Target="../media/image1903.png"/><Relationship Id="rId230" Type="http://schemas.openxmlformats.org/officeDocument/2006/relationships/image" Target="../media/image1805.png"/><Relationship Id="rId25" Type="http://schemas.openxmlformats.org/officeDocument/2006/relationships/customXml" Target="../ink/ink1716.xml"/><Relationship Id="rId67" Type="http://schemas.openxmlformats.org/officeDocument/2006/relationships/customXml" Target="../ink/ink1737.xml"/><Relationship Id="rId272" Type="http://schemas.openxmlformats.org/officeDocument/2006/relationships/image" Target="../media/image1826.png"/><Relationship Id="rId328" Type="http://schemas.openxmlformats.org/officeDocument/2006/relationships/image" Target="../media/image1854.png"/><Relationship Id="rId132" Type="http://schemas.openxmlformats.org/officeDocument/2006/relationships/image" Target="../media/image1756.png"/><Relationship Id="rId174" Type="http://schemas.openxmlformats.org/officeDocument/2006/relationships/image" Target="../media/image1777.png"/><Relationship Id="rId381" Type="http://schemas.openxmlformats.org/officeDocument/2006/relationships/customXml" Target="../ink/ink1894.xml"/><Relationship Id="rId241" Type="http://schemas.openxmlformats.org/officeDocument/2006/relationships/customXml" Target="../ink/ink1824.xml"/><Relationship Id="rId437" Type="http://schemas.openxmlformats.org/officeDocument/2006/relationships/customXml" Target="../ink/ink1922.xml"/><Relationship Id="rId36" Type="http://schemas.openxmlformats.org/officeDocument/2006/relationships/image" Target="../media/image1708.png"/><Relationship Id="rId283" Type="http://schemas.openxmlformats.org/officeDocument/2006/relationships/customXml" Target="../ink/ink1845.xml"/><Relationship Id="rId339" Type="http://schemas.openxmlformats.org/officeDocument/2006/relationships/customXml" Target="../ink/ink1873.xml"/><Relationship Id="rId78" Type="http://schemas.openxmlformats.org/officeDocument/2006/relationships/image" Target="../media/image1729.png"/><Relationship Id="rId101" Type="http://schemas.openxmlformats.org/officeDocument/2006/relationships/customXml" Target="../ink/ink1754.xml"/><Relationship Id="rId143" Type="http://schemas.openxmlformats.org/officeDocument/2006/relationships/customXml" Target="../ink/ink1775.xml"/><Relationship Id="rId185" Type="http://schemas.openxmlformats.org/officeDocument/2006/relationships/customXml" Target="../ink/ink1796.xml"/><Relationship Id="rId350" Type="http://schemas.openxmlformats.org/officeDocument/2006/relationships/image" Target="../media/image1865.png"/><Relationship Id="rId406" Type="http://schemas.openxmlformats.org/officeDocument/2006/relationships/image" Target="../media/image1893.png"/><Relationship Id="rId9" Type="http://schemas.openxmlformats.org/officeDocument/2006/relationships/customXml" Target="../ink/ink1708.xml"/><Relationship Id="rId210" Type="http://schemas.openxmlformats.org/officeDocument/2006/relationships/image" Target="../media/image1795.png"/><Relationship Id="rId392" Type="http://schemas.openxmlformats.org/officeDocument/2006/relationships/image" Target="../media/image1886.png"/><Relationship Id="rId448" Type="http://schemas.openxmlformats.org/officeDocument/2006/relationships/image" Target="../media/image1914.png"/><Relationship Id="rId252" Type="http://schemas.openxmlformats.org/officeDocument/2006/relationships/image" Target="../media/image1816.png"/><Relationship Id="rId294" Type="http://schemas.openxmlformats.org/officeDocument/2006/relationships/image" Target="../media/image1837.png"/><Relationship Id="rId308" Type="http://schemas.openxmlformats.org/officeDocument/2006/relationships/image" Target="../media/image1844.png"/><Relationship Id="rId47" Type="http://schemas.openxmlformats.org/officeDocument/2006/relationships/customXml" Target="../ink/ink1727.xml"/><Relationship Id="rId89" Type="http://schemas.openxmlformats.org/officeDocument/2006/relationships/customXml" Target="../ink/ink1748.xml"/><Relationship Id="rId112" Type="http://schemas.openxmlformats.org/officeDocument/2006/relationships/image" Target="../media/image1746.png"/><Relationship Id="rId154" Type="http://schemas.openxmlformats.org/officeDocument/2006/relationships/image" Target="../media/image1767.png"/><Relationship Id="rId361" Type="http://schemas.openxmlformats.org/officeDocument/2006/relationships/customXml" Target="../ink/ink1884.xml"/><Relationship Id="rId196" Type="http://schemas.openxmlformats.org/officeDocument/2006/relationships/image" Target="../media/image1788.png"/><Relationship Id="rId417" Type="http://schemas.openxmlformats.org/officeDocument/2006/relationships/customXml" Target="../ink/ink1912.xml"/><Relationship Id="rId16" Type="http://schemas.openxmlformats.org/officeDocument/2006/relationships/image" Target="../media/image1698.png"/><Relationship Id="rId221" Type="http://schemas.openxmlformats.org/officeDocument/2006/relationships/customXml" Target="../ink/ink1814.xml"/><Relationship Id="rId263" Type="http://schemas.openxmlformats.org/officeDocument/2006/relationships/customXml" Target="../ink/ink1835.xml"/><Relationship Id="rId319" Type="http://schemas.openxmlformats.org/officeDocument/2006/relationships/customXml" Target="../ink/ink1863.xml"/><Relationship Id="rId58" Type="http://schemas.openxmlformats.org/officeDocument/2006/relationships/image" Target="../media/image1719.png"/><Relationship Id="rId123" Type="http://schemas.openxmlformats.org/officeDocument/2006/relationships/customXml" Target="../ink/ink1765.xml"/><Relationship Id="rId330" Type="http://schemas.openxmlformats.org/officeDocument/2006/relationships/image" Target="../media/image1855.png"/><Relationship Id="rId165" Type="http://schemas.openxmlformats.org/officeDocument/2006/relationships/customXml" Target="../ink/ink1786.xml"/><Relationship Id="rId372" Type="http://schemas.openxmlformats.org/officeDocument/2006/relationships/image" Target="../media/image1876.png"/><Relationship Id="rId428" Type="http://schemas.openxmlformats.org/officeDocument/2006/relationships/image" Target="../media/image1904.png"/><Relationship Id="rId232" Type="http://schemas.openxmlformats.org/officeDocument/2006/relationships/image" Target="../media/image1806.png"/><Relationship Id="rId274" Type="http://schemas.openxmlformats.org/officeDocument/2006/relationships/image" Target="../media/image1827.png"/><Relationship Id="rId27" Type="http://schemas.openxmlformats.org/officeDocument/2006/relationships/customXml" Target="../ink/ink1717.xml"/><Relationship Id="rId69" Type="http://schemas.openxmlformats.org/officeDocument/2006/relationships/customXml" Target="../ink/ink1738.xml"/><Relationship Id="rId134" Type="http://schemas.openxmlformats.org/officeDocument/2006/relationships/image" Target="../media/image1757.png"/><Relationship Id="rId80" Type="http://schemas.openxmlformats.org/officeDocument/2006/relationships/image" Target="../media/image1730.png"/><Relationship Id="rId176" Type="http://schemas.openxmlformats.org/officeDocument/2006/relationships/image" Target="../media/image1778.png"/><Relationship Id="rId341" Type="http://schemas.openxmlformats.org/officeDocument/2006/relationships/customXml" Target="../ink/ink1874.xml"/><Relationship Id="rId383" Type="http://schemas.openxmlformats.org/officeDocument/2006/relationships/customXml" Target="../ink/ink1895.xml"/><Relationship Id="rId439" Type="http://schemas.openxmlformats.org/officeDocument/2006/relationships/customXml" Target="../ink/ink1923.xml"/><Relationship Id="rId201" Type="http://schemas.openxmlformats.org/officeDocument/2006/relationships/customXml" Target="../ink/ink1804.xml"/><Relationship Id="rId243" Type="http://schemas.openxmlformats.org/officeDocument/2006/relationships/customXml" Target="../ink/ink1825.xml"/><Relationship Id="rId285" Type="http://schemas.openxmlformats.org/officeDocument/2006/relationships/customXml" Target="../ink/ink1846.xml"/><Relationship Id="rId450" Type="http://schemas.openxmlformats.org/officeDocument/2006/relationships/image" Target="../media/image1915.png"/><Relationship Id="rId38" Type="http://schemas.openxmlformats.org/officeDocument/2006/relationships/image" Target="../media/image1709.png"/><Relationship Id="rId103" Type="http://schemas.openxmlformats.org/officeDocument/2006/relationships/customXml" Target="../ink/ink1755.xml"/><Relationship Id="rId310" Type="http://schemas.openxmlformats.org/officeDocument/2006/relationships/image" Target="../media/image1845.png"/><Relationship Id="rId91" Type="http://schemas.openxmlformats.org/officeDocument/2006/relationships/customXml" Target="../ink/ink1749.xml"/><Relationship Id="rId145" Type="http://schemas.openxmlformats.org/officeDocument/2006/relationships/customXml" Target="../ink/ink1776.xml"/><Relationship Id="rId187" Type="http://schemas.openxmlformats.org/officeDocument/2006/relationships/customXml" Target="../ink/ink1797.xml"/><Relationship Id="rId352" Type="http://schemas.openxmlformats.org/officeDocument/2006/relationships/image" Target="../media/image1866.png"/><Relationship Id="rId394" Type="http://schemas.openxmlformats.org/officeDocument/2006/relationships/image" Target="../media/image1887.png"/><Relationship Id="rId408" Type="http://schemas.openxmlformats.org/officeDocument/2006/relationships/image" Target="../media/image1894.png"/><Relationship Id="rId212" Type="http://schemas.openxmlformats.org/officeDocument/2006/relationships/image" Target="../media/image1796.png"/><Relationship Id="rId254" Type="http://schemas.openxmlformats.org/officeDocument/2006/relationships/image" Target="../media/image1817.png"/><Relationship Id="rId49" Type="http://schemas.openxmlformats.org/officeDocument/2006/relationships/customXml" Target="../ink/ink1728.xml"/><Relationship Id="rId114" Type="http://schemas.openxmlformats.org/officeDocument/2006/relationships/image" Target="../media/image1747.png"/><Relationship Id="rId296" Type="http://schemas.openxmlformats.org/officeDocument/2006/relationships/image" Target="../media/image1838.png"/><Relationship Id="rId60" Type="http://schemas.openxmlformats.org/officeDocument/2006/relationships/image" Target="../media/image1720.png"/><Relationship Id="rId156" Type="http://schemas.openxmlformats.org/officeDocument/2006/relationships/image" Target="../media/image1768.png"/><Relationship Id="rId198" Type="http://schemas.openxmlformats.org/officeDocument/2006/relationships/image" Target="../media/image1789.png"/><Relationship Id="rId321" Type="http://schemas.openxmlformats.org/officeDocument/2006/relationships/customXml" Target="../ink/ink1864.xml"/><Relationship Id="rId363" Type="http://schemas.openxmlformats.org/officeDocument/2006/relationships/customXml" Target="../ink/ink1885.xml"/><Relationship Id="rId419" Type="http://schemas.openxmlformats.org/officeDocument/2006/relationships/customXml" Target="../ink/ink1913.xml"/><Relationship Id="rId223" Type="http://schemas.openxmlformats.org/officeDocument/2006/relationships/customXml" Target="../ink/ink1815.xml"/><Relationship Id="rId430" Type="http://schemas.openxmlformats.org/officeDocument/2006/relationships/image" Target="../media/image1905.png"/><Relationship Id="rId18" Type="http://schemas.openxmlformats.org/officeDocument/2006/relationships/image" Target="../media/image1699.png"/><Relationship Id="rId265" Type="http://schemas.openxmlformats.org/officeDocument/2006/relationships/customXml" Target="../ink/ink1836.xml"/><Relationship Id="rId125" Type="http://schemas.openxmlformats.org/officeDocument/2006/relationships/customXml" Target="../ink/ink1766.xml"/><Relationship Id="rId167" Type="http://schemas.openxmlformats.org/officeDocument/2006/relationships/customXml" Target="../ink/ink1787.xml"/><Relationship Id="rId332" Type="http://schemas.openxmlformats.org/officeDocument/2006/relationships/image" Target="../media/image1856.png"/><Relationship Id="rId374" Type="http://schemas.openxmlformats.org/officeDocument/2006/relationships/image" Target="../media/image1877.png"/><Relationship Id="rId71" Type="http://schemas.openxmlformats.org/officeDocument/2006/relationships/customXml" Target="../ink/ink1739.xml"/><Relationship Id="rId92" Type="http://schemas.openxmlformats.org/officeDocument/2006/relationships/image" Target="../media/image1736.png"/><Relationship Id="rId213" Type="http://schemas.openxmlformats.org/officeDocument/2006/relationships/customXml" Target="../ink/ink1810.xml"/><Relationship Id="rId234" Type="http://schemas.openxmlformats.org/officeDocument/2006/relationships/image" Target="../media/image1807.png"/><Relationship Id="rId420" Type="http://schemas.openxmlformats.org/officeDocument/2006/relationships/image" Target="../media/image1900.png"/><Relationship Id="rId2" Type="http://schemas.openxmlformats.org/officeDocument/2006/relationships/image" Target="../media/image1690.png"/><Relationship Id="rId29" Type="http://schemas.openxmlformats.org/officeDocument/2006/relationships/customXml" Target="../ink/ink1718.xml"/><Relationship Id="rId255" Type="http://schemas.openxmlformats.org/officeDocument/2006/relationships/customXml" Target="../ink/ink1831.xml"/><Relationship Id="rId276" Type="http://schemas.openxmlformats.org/officeDocument/2006/relationships/image" Target="../media/image1828.png"/><Relationship Id="rId297" Type="http://schemas.openxmlformats.org/officeDocument/2006/relationships/customXml" Target="../ink/ink1852.xml"/><Relationship Id="rId441" Type="http://schemas.openxmlformats.org/officeDocument/2006/relationships/customXml" Target="../ink/ink1924.xml"/><Relationship Id="rId40" Type="http://schemas.openxmlformats.org/officeDocument/2006/relationships/image" Target="../media/image1710.png"/><Relationship Id="rId115" Type="http://schemas.openxmlformats.org/officeDocument/2006/relationships/customXml" Target="../ink/ink1761.xml"/><Relationship Id="rId136" Type="http://schemas.openxmlformats.org/officeDocument/2006/relationships/image" Target="../media/image1758.png"/><Relationship Id="rId157" Type="http://schemas.openxmlformats.org/officeDocument/2006/relationships/customXml" Target="../ink/ink1782.xml"/><Relationship Id="rId178" Type="http://schemas.openxmlformats.org/officeDocument/2006/relationships/image" Target="../media/image1779.png"/><Relationship Id="rId301" Type="http://schemas.openxmlformats.org/officeDocument/2006/relationships/customXml" Target="../ink/ink1854.xml"/><Relationship Id="rId322" Type="http://schemas.openxmlformats.org/officeDocument/2006/relationships/image" Target="../media/image1851.png"/><Relationship Id="rId343" Type="http://schemas.openxmlformats.org/officeDocument/2006/relationships/customXml" Target="../ink/ink1875.xml"/><Relationship Id="rId364" Type="http://schemas.openxmlformats.org/officeDocument/2006/relationships/image" Target="../media/image1872.png"/><Relationship Id="rId61" Type="http://schemas.openxmlformats.org/officeDocument/2006/relationships/customXml" Target="../ink/ink1734.xml"/><Relationship Id="rId82" Type="http://schemas.openxmlformats.org/officeDocument/2006/relationships/image" Target="../media/image1731.png"/><Relationship Id="rId199" Type="http://schemas.openxmlformats.org/officeDocument/2006/relationships/customXml" Target="../ink/ink1803.xml"/><Relationship Id="rId203" Type="http://schemas.openxmlformats.org/officeDocument/2006/relationships/customXml" Target="../ink/ink1805.xml"/><Relationship Id="rId385" Type="http://schemas.openxmlformats.org/officeDocument/2006/relationships/customXml" Target="../ink/ink1896.xml"/><Relationship Id="rId19" Type="http://schemas.openxmlformats.org/officeDocument/2006/relationships/customXml" Target="../ink/ink1713.xml"/><Relationship Id="rId224" Type="http://schemas.openxmlformats.org/officeDocument/2006/relationships/image" Target="../media/image1802.png"/><Relationship Id="rId245" Type="http://schemas.openxmlformats.org/officeDocument/2006/relationships/customXml" Target="../ink/ink1826.xml"/><Relationship Id="rId266" Type="http://schemas.openxmlformats.org/officeDocument/2006/relationships/image" Target="../media/image1823.png"/><Relationship Id="rId287" Type="http://schemas.openxmlformats.org/officeDocument/2006/relationships/customXml" Target="../ink/ink1847.xml"/><Relationship Id="rId410" Type="http://schemas.openxmlformats.org/officeDocument/2006/relationships/image" Target="../media/image1895.png"/><Relationship Id="rId431" Type="http://schemas.openxmlformats.org/officeDocument/2006/relationships/customXml" Target="../ink/ink1919.xml"/><Relationship Id="rId452" Type="http://schemas.openxmlformats.org/officeDocument/2006/relationships/image" Target="../media/image1916.png"/><Relationship Id="rId30" Type="http://schemas.openxmlformats.org/officeDocument/2006/relationships/image" Target="../media/image1705.png"/><Relationship Id="rId105" Type="http://schemas.openxmlformats.org/officeDocument/2006/relationships/customXml" Target="../ink/ink1756.xml"/><Relationship Id="rId126" Type="http://schemas.openxmlformats.org/officeDocument/2006/relationships/image" Target="../media/image1753.png"/><Relationship Id="rId147" Type="http://schemas.openxmlformats.org/officeDocument/2006/relationships/customXml" Target="../ink/ink1777.xml"/><Relationship Id="rId168" Type="http://schemas.openxmlformats.org/officeDocument/2006/relationships/image" Target="../media/image1774.png"/><Relationship Id="rId312" Type="http://schemas.openxmlformats.org/officeDocument/2006/relationships/image" Target="../media/image1846.png"/><Relationship Id="rId333" Type="http://schemas.openxmlformats.org/officeDocument/2006/relationships/customXml" Target="../ink/ink1870.xml"/><Relationship Id="rId354" Type="http://schemas.openxmlformats.org/officeDocument/2006/relationships/image" Target="../media/image1867.png"/><Relationship Id="rId51" Type="http://schemas.openxmlformats.org/officeDocument/2006/relationships/customXml" Target="../ink/ink1729.xml"/><Relationship Id="rId72" Type="http://schemas.openxmlformats.org/officeDocument/2006/relationships/image" Target="../media/image1726.png"/><Relationship Id="rId93" Type="http://schemas.openxmlformats.org/officeDocument/2006/relationships/customXml" Target="../ink/ink1750.xml"/><Relationship Id="rId189" Type="http://schemas.openxmlformats.org/officeDocument/2006/relationships/customXml" Target="../ink/ink1798.xml"/><Relationship Id="rId375" Type="http://schemas.openxmlformats.org/officeDocument/2006/relationships/customXml" Target="../ink/ink1891.xml"/><Relationship Id="rId396" Type="http://schemas.openxmlformats.org/officeDocument/2006/relationships/image" Target="../media/image1888.png"/><Relationship Id="rId3" Type="http://schemas.openxmlformats.org/officeDocument/2006/relationships/image" Target="../media/image1691.png"/><Relationship Id="rId214" Type="http://schemas.openxmlformats.org/officeDocument/2006/relationships/image" Target="../media/image1797.png"/><Relationship Id="rId235" Type="http://schemas.openxmlformats.org/officeDocument/2006/relationships/customXml" Target="../ink/ink1821.xml"/><Relationship Id="rId256" Type="http://schemas.openxmlformats.org/officeDocument/2006/relationships/image" Target="../media/image1818.png"/><Relationship Id="rId277" Type="http://schemas.openxmlformats.org/officeDocument/2006/relationships/customXml" Target="../ink/ink1842.xml"/><Relationship Id="rId298" Type="http://schemas.openxmlformats.org/officeDocument/2006/relationships/image" Target="../media/image1839.png"/><Relationship Id="rId400" Type="http://schemas.openxmlformats.org/officeDocument/2006/relationships/image" Target="../media/image1890.png"/><Relationship Id="rId421" Type="http://schemas.openxmlformats.org/officeDocument/2006/relationships/customXml" Target="../ink/ink1914.xml"/><Relationship Id="rId442" Type="http://schemas.openxmlformats.org/officeDocument/2006/relationships/image" Target="../media/image1911.png"/><Relationship Id="rId116" Type="http://schemas.openxmlformats.org/officeDocument/2006/relationships/image" Target="../media/image1748.png"/><Relationship Id="rId137" Type="http://schemas.openxmlformats.org/officeDocument/2006/relationships/customXml" Target="../ink/ink1772.xml"/><Relationship Id="rId158" Type="http://schemas.openxmlformats.org/officeDocument/2006/relationships/image" Target="../media/image1769.png"/><Relationship Id="rId302" Type="http://schemas.openxmlformats.org/officeDocument/2006/relationships/image" Target="../media/image1841.png"/><Relationship Id="rId323" Type="http://schemas.openxmlformats.org/officeDocument/2006/relationships/customXml" Target="../ink/ink1865.xml"/><Relationship Id="rId344" Type="http://schemas.openxmlformats.org/officeDocument/2006/relationships/image" Target="../media/image1862.png"/><Relationship Id="rId20" Type="http://schemas.openxmlformats.org/officeDocument/2006/relationships/image" Target="../media/image1700.png"/><Relationship Id="rId41" Type="http://schemas.openxmlformats.org/officeDocument/2006/relationships/customXml" Target="../ink/ink1724.xml"/><Relationship Id="rId62" Type="http://schemas.openxmlformats.org/officeDocument/2006/relationships/image" Target="../media/image1721.png"/><Relationship Id="rId83" Type="http://schemas.openxmlformats.org/officeDocument/2006/relationships/customXml" Target="../ink/ink1745.xml"/><Relationship Id="rId179" Type="http://schemas.openxmlformats.org/officeDocument/2006/relationships/customXml" Target="../ink/ink1793.xml"/><Relationship Id="rId365" Type="http://schemas.openxmlformats.org/officeDocument/2006/relationships/customXml" Target="../ink/ink1886.xml"/><Relationship Id="rId386" Type="http://schemas.openxmlformats.org/officeDocument/2006/relationships/image" Target="../media/image1883.png"/><Relationship Id="rId190" Type="http://schemas.openxmlformats.org/officeDocument/2006/relationships/image" Target="../media/image1785.png"/><Relationship Id="rId204" Type="http://schemas.openxmlformats.org/officeDocument/2006/relationships/image" Target="../media/image1792.png"/><Relationship Id="rId225" Type="http://schemas.openxmlformats.org/officeDocument/2006/relationships/customXml" Target="../ink/ink1816.xml"/><Relationship Id="rId246" Type="http://schemas.openxmlformats.org/officeDocument/2006/relationships/image" Target="../media/image1813.png"/><Relationship Id="rId267" Type="http://schemas.openxmlformats.org/officeDocument/2006/relationships/customXml" Target="../ink/ink1837.xml"/><Relationship Id="rId288" Type="http://schemas.openxmlformats.org/officeDocument/2006/relationships/image" Target="../media/image1834.png"/><Relationship Id="rId411" Type="http://schemas.openxmlformats.org/officeDocument/2006/relationships/customXml" Target="../ink/ink1909.xml"/><Relationship Id="rId432" Type="http://schemas.openxmlformats.org/officeDocument/2006/relationships/image" Target="../media/image1906.png"/><Relationship Id="rId453" Type="http://schemas.openxmlformats.org/officeDocument/2006/relationships/customXml" Target="../ink/ink1930.xml"/><Relationship Id="rId106" Type="http://schemas.openxmlformats.org/officeDocument/2006/relationships/image" Target="../media/image1743.png"/><Relationship Id="rId127" Type="http://schemas.openxmlformats.org/officeDocument/2006/relationships/customXml" Target="../ink/ink1767.xml"/><Relationship Id="rId313" Type="http://schemas.openxmlformats.org/officeDocument/2006/relationships/customXml" Target="../ink/ink1860.xml"/><Relationship Id="rId10" Type="http://schemas.openxmlformats.org/officeDocument/2006/relationships/image" Target="../media/image1695.png"/><Relationship Id="rId31" Type="http://schemas.openxmlformats.org/officeDocument/2006/relationships/customXml" Target="../ink/ink1719.xml"/><Relationship Id="rId52" Type="http://schemas.openxmlformats.org/officeDocument/2006/relationships/image" Target="../media/image1716.png"/><Relationship Id="rId73" Type="http://schemas.openxmlformats.org/officeDocument/2006/relationships/customXml" Target="../ink/ink1740.xml"/><Relationship Id="rId94" Type="http://schemas.openxmlformats.org/officeDocument/2006/relationships/image" Target="../media/image1737.png"/><Relationship Id="rId148" Type="http://schemas.openxmlformats.org/officeDocument/2006/relationships/image" Target="../media/image1764.png"/><Relationship Id="rId169" Type="http://schemas.openxmlformats.org/officeDocument/2006/relationships/customXml" Target="../ink/ink1788.xml"/><Relationship Id="rId334" Type="http://schemas.openxmlformats.org/officeDocument/2006/relationships/image" Target="../media/image1857.png"/><Relationship Id="rId355" Type="http://schemas.openxmlformats.org/officeDocument/2006/relationships/customXml" Target="../ink/ink1881.xml"/><Relationship Id="rId376" Type="http://schemas.openxmlformats.org/officeDocument/2006/relationships/image" Target="../media/image1878.png"/><Relationship Id="rId397" Type="http://schemas.openxmlformats.org/officeDocument/2006/relationships/customXml" Target="../ink/ink1902.xml"/><Relationship Id="rId4" Type="http://schemas.openxmlformats.org/officeDocument/2006/relationships/image" Target="../media/image1692.png"/><Relationship Id="rId180" Type="http://schemas.openxmlformats.org/officeDocument/2006/relationships/image" Target="../media/image1780.png"/><Relationship Id="rId215" Type="http://schemas.openxmlformats.org/officeDocument/2006/relationships/customXml" Target="../ink/ink1811.xml"/><Relationship Id="rId236" Type="http://schemas.openxmlformats.org/officeDocument/2006/relationships/image" Target="../media/image1808.png"/><Relationship Id="rId257" Type="http://schemas.openxmlformats.org/officeDocument/2006/relationships/customXml" Target="../ink/ink1832.xml"/><Relationship Id="rId278" Type="http://schemas.openxmlformats.org/officeDocument/2006/relationships/image" Target="../media/image1829.png"/><Relationship Id="rId401" Type="http://schemas.openxmlformats.org/officeDocument/2006/relationships/customXml" Target="../ink/ink1904.xml"/><Relationship Id="rId422" Type="http://schemas.openxmlformats.org/officeDocument/2006/relationships/image" Target="../media/image1901.png"/><Relationship Id="rId443" Type="http://schemas.openxmlformats.org/officeDocument/2006/relationships/customXml" Target="../ink/ink1925.xml"/><Relationship Id="rId303" Type="http://schemas.openxmlformats.org/officeDocument/2006/relationships/customXml" Target="../ink/ink1855.xml"/><Relationship Id="rId42" Type="http://schemas.openxmlformats.org/officeDocument/2006/relationships/image" Target="../media/image1711.png"/><Relationship Id="rId84" Type="http://schemas.openxmlformats.org/officeDocument/2006/relationships/image" Target="../media/image1732.png"/><Relationship Id="rId138" Type="http://schemas.openxmlformats.org/officeDocument/2006/relationships/image" Target="../media/image1759.png"/><Relationship Id="rId345" Type="http://schemas.openxmlformats.org/officeDocument/2006/relationships/customXml" Target="../ink/ink1876.xml"/><Relationship Id="rId387" Type="http://schemas.openxmlformats.org/officeDocument/2006/relationships/customXml" Target="../ink/ink1897.xml"/><Relationship Id="rId191" Type="http://schemas.openxmlformats.org/officeDocument/2006/relationships/customXml" Target="../ink/ink1799.xml"/><Relationship Id="rId205" Type="http://schemas.openxmlformats.org/officeDocument/2006/relationships/customXml" Target="../ink/ink1806.xml"/><Relationship Id="rId247" Type="http://schemas.openxmlformats.org/officeDocument/2006/relationships/customXml" Target="../ink/ink1827.xml"/><Relationship Id="rId412" Type="http://schemas.openxmlformats.org/officeDocument/2006/relationships/image" Target="../media/image1896.png"/><Relationship Id="rId107" Type="http://schemas.openxmlformats.org/officeDocument/2006/relationships/customXml" Target="../ink/ink1757.xml"/><Relationship Id="rId289" Type="http://schemas.openxmlformats.org/officeDocument/2006/relationships/customXml" Target="../ink/ink1848.xml"/><Relationship Id="rId454" Type="http://schemas.openxmlformats.org/officeDocument/2006/relationships/image" Target="../media/image1917.png"/><Relationship Id="rId11" Type="http://schemas.openxmlformats.org/officeDocument/2006/relationships/customXml" Target="../ink/ink1709.xml"/><Relationship Id="rId53" Type="http://schemas.openxmlformats.org/officeDocument/2006/relationships/customXml" Target="../ink/ink1730.xml"/><Relationship Id="rId149" Type="http://schemas.openxmlformats.org/officeDocument/2006/relationships/customXml" Target="../ink/ink1778.xml"/><Relationship Id="rId314" Type="http://schemas.openxmlformats.org/officeDocument/2006/relationships/image" Target="../media/image1847.png"/><Relationship Id="rId356" Type="http://schemas.openxmlformats.org/officeDocument/2006/relationships/image" Target="../media/image1868.png"/><Relationship Id="rId398" Type="http://schemas.openxmlformats.org/officeDocument/2006/relationships/image" Target="../media/image1889.png"/><Relationship Id="rId95" Type="http://schemas.openxmlformats.org/officeDocument/2006/relationships/customXml" Target="../ink/ink1751.xml"/><Relationship Id="rId160" Type="http://schemas.openxmlformats.org/officeDocument/2006/relationships/image" Target="../media/image1770.png"/><Relationship Id="rId216" Type="http://schemas.openxmlformats.org/officeDocument/2006/relationships/image" Target="../media/image1798.png"/><Relationship Id="rId423" Type="http://schemas.openxmlformats.org/officeDocument/2006/relationships/customXml" Target="../ink/ink1915.xml"/><Relationship Id="rId258" Type="http://schemas.openxmlformats.org/officeDocument/2006/relationships/image" Target="../media/image1819.png"/><Relationship Id="rId22" Type="http://schemas.openxmlformats.org/officeDocument/2006/relationships/image" Target="../media/image1701.png"/><Relationship Id="rId64" Type="http://schemas.openxmlformats.org/officeDocument/2006/relationships/image" Target="../media/image1722.png"/><Relationship Id="rId118" Type="http://schemas.openxmlformats.org/officeDocument/2006/relationships/image" Target="../media/image1749.png"/><Relationship Id="rId325" Type="http://schemas.openxmlformats.org/officeDocument/2006/relationships/customXml" Target="../ink/ink1866.xml"/><Relationship Id="rId367" Type="http://schemas.openxmlformats.org/officeDocument/2006/relationships/customXml" Target="../ink/ink1887.xml"/><Relationship Id="rId171" Type="http://schemas.openxmlformats.org/officeDocument/2006/relationships/customXml" Target="../ink/ink1789.xml"/><Relationship Id="rId227" Type="http://schemas.openxmlformats.org/officeDocument/2006/relationships/customXml" Target="../ink/ink1817.xml"/><Relationship Id="rId269" Type="http://schemas.openxmlformats.org/officeDocument/2006/relationships/customXml" Target="../ink/ink1838.xml"/><Relationship Id="rId434" Type="http://schemas.openxmlformats.org/officeDocument/2006/relationships/image" Target="../media/image1907.png"/><Relationship Id="rId33" Type="http://schemas.openxmlformats.org/officeDocument/2006/relationships/customXml" Target="../ink/ink1720.xml"/><Relationship Id="rId129" Type="http://schemas.openxmlformats.org/officeDocument/2006/relationships/customXml" Target="../ink/ink1768.xml"/><Relationship Id="rId280" Type="http://schemas.openxmlformats.org/officeDocument/2006/relationships/image" Target="../media/image1830.png"/><Relationship Id="rId336" Type="http://schemas.openxmlformats.org/officeDocument/2006/relationships/image" Target="../media/image1858.png"/><Relationship Id="rId75" Type="http://schemas.openxmlformats.org/officeDocument/2006/relationships/customXml" Target="../ink/ink1741.xml"/><Relationship Id="rId140" Type="http://schemas.openxmlformats.org/officeDocument/2006/relationships/image" Target="../media/image1760.png"/><Relationship Id="rId182" Type="http://schemas.openxmlformats.org/officeDocument/2006/relationships/image" Target="../media/image1781.png"/><Relationship Id="rId378" Type="http://schemas.openxmlformats.org/officeDocument/2006/relationships/image" Target="../media/image1879.png"/><Relationship Id="rId403" Type="http://schemas.openxmlformats.org/officeDocument/2006/relationships/customXml" Target="../ink/ink1905.xml"/><Relationship Id="rId6" Type="http://schemas.openxmlformats.org/officeDocument/2006/relationships/image" Target="../media/image1693.png"/><Relationship Id="rId238" Type="http://schemas.openxmlformats.org/officeDocument/2006/relationships/image" Target="../media/image1809.png"/><Relationship Id="rId445" Type="http://schemas.openxmlformats.org/officeDocument/2006/relationships/customXml" Target="../ink/ink1926.xml"/><Relationship Id="rId291" Type="http://schemas.openxmlformats.org/officeDocument/2006/relationships/customXml" Target="../ink/ink1849.xml"/><Relationship Id="rId305" Type="http://schemas.openxmlformats.org/officeDocument/2006/relationships/customXml" Target="../ink/ink1856.xml"/><Relationship Id="rId347" Type="http://schemas.openxmlformats.org/officeDocument/2006/relationships/customXml" Target="../ink/ink1877.xml"/><Relationship Id="rId44" Type="http://schemas.openxmlformats.org/officeDocument/2006/relationships/image" Target="../media/image1712.png"/><Relationship Id="rId86" Type="http://schemas.openxmlformats.org/officeDocument/2006/relationships/image" Target="../media/image1733.png"/><Relationship Id="rId151" Type="http://schemas.openxmlformats.org/officeDocument/2006/relationships/customXml" Target="../ink/ink1779.xml"/><Relationship Id="rId389" Type="http://schemas.openxmlformats.org/officeDocument/2006/relationships/customXml" Target="../ink/ink1898.xml"/><Relationship Id="rId193" Type="http://schemas.openxmlformats.org/officeDocument/2006/relationships/customXml" Target="../ink/ink1800.xml"/><Relationship Id="rId207" Type="http://schemas.openxmlformats.org/officeDocument/2006/relationships/customXml" Target="../ink/ink1807.xml"/><Relationship Id="rId249" Type="http://schemas.openxmlformats.org/officeDocument/2006/relationships/customXml" Target="../ink/ink1828.xml"/><Relationship Id="rId414" Type="http://schemas.openxmlformats.org/officeDocument/2006/relationships/image" Target="../media/image1897.png"/><Relationship Id="rId456" Type="http://schemas.openxmlformats.org/officeDocument/2006/relationships/image" Target="../media/image1693.emf"/><Relationship Id="rId13" Type="http://schemas.openxmlformats.org/officeDocument/2006/relationships/customXml" Target="../ink/ink1710.xml"/><Relationship Id="rId109" Type="http://schemas.openxmlformats.org/officeDocument/2006/relationships/customXml" Target="../ink/ink1758.xml"/><Relationship Id="rId260" Type="http://schemas.openxmlformats.org/officeDocument/2006/relationships/image" Target="../media/image1820.png"/><Relationship Id="rId316" Type="http://schemas.openxmlformats.org/officeDocument/2006/relationships/image" Target="../media/image1848.png"/><Relationship Id="rId55" Type="http://schemas.openxmlformats.org/officeDocument/2006/relationships/customXml" Target="../ink/ink1731.xml"/><Relationship Id="rId97" Type="http://schemas.openxmlformats.org/officeDocument/2006/relationships/customXml" Target="../ink/ink1752.xml"/><Relationship Id="rId120" Type="http://schemas.openxmlformats.org/officeDocument/2006/relationships/image" Target="../media/image1750.png"/><Relationship Id="rId358" Type="http://schemas.openxmlformats.org/officeDocument/2006/relationships/image" Target="../media/image1869.png"/><Relationship Id="rId162" Type="http://schemas.openxmlformats.org/officeDocument/2006/relationships/image" Target="../media/image1771.png"/><Relationship Id="rId218" Type="http://schemas.openxmlformats.org/officeDocument/2006/relationships/image" Target="../media/image1799.png"/><Relationship Id="rId425" Type="http://schemas.openxmlformats.org/officeDocument/2006/relationships/customXml" Target="../ink/ink1916.xml"/><Relationship Id="rId271" Type="http://schemas.openxmlformats.org/officeDocument/2006/relationships/customXml" Target="../ink/ink1839.xml"/><Relationship Id="rId24" Type="http://schemas.openxmlformats.org/officeDocument/2006/relationships/image" Target="../media/image1702.png"/><Relationship Id="rId66" Type="http://schemas.openxmlformats.org/officeDocument/2006/relationships/image" Target="../media/image1723.png"/><Relationship Id="rId131" Type="http://schemas.openxmlformats.org/officeDocument/2006/relationships/customXml" Target="../ink/ink1769.xml"/><Relationship Id="rId327" Type="http://schemas.openxmlformats.org/officeDocument/2006/relationships/customXml" Target="../ink/ink1867.xml"/><Relationship Id="rId369" Type="http://schemas.openxmlformats.org/officeDocument/2006/relationships/customXml" Target="../ink/ink1888.xml"/><Relationship Id="rId173" Type="http://schemas.openxmlformats.org/officeDocument/2006/relationships/customXml" Target="../ink/ink1790.xml"/><Relationship Id="rId229" Type="http://schemas.openxmlformats.org/officeDocument/2006/relationships/customXml" Target="../ink/ink1818.xml"/><Relationship Id="rId380" Type="http://schemas.openxmlformats.org/officeDocument/2006/relationships/image" Target="../media/image1880.png"/><Relationship Id="rId436" Type="http://schemas.openxmlformats.org/officeDocument/2006/relationships/image" Target="../media/image1908.png"/><Relationship Id="rId240" Type="http://schemas.openxmlformats.org/officeDocument/2006/relationships/image" Target="../media/image1810.png"/><Relationship Id="rId35" Type="http://schemas.openxmlformats.org/officeDocument/2006/relationships/customXml" Target="../ink/ink1721.xml"/><Relationship Id="rId77" Type="http://schemas.openxmlformats.org/officeDocument/2006/relationships/customXml" Target="../ink/ink1742.xml"/><Relationship Id="rId100" Type="http://schemas.openxmlformats.org/officeDocument/2006/relationships/image" Target="../media/image1740.png"/><Relationship Id="rId282" Type="http://schemas.openxmlformats.org/officeDocument/2006/relationships/image" Target="../media/image1831.png"/><Relationship Id="rId338" Type="http://schemas.openxmlformats.org/officeDocument/2006/relationships/image" Target="../media/image1859.png"/><Relationship Id="rId8" Type="http://schemas.openxmlformats.org/officeDocument/2006/relationships/image" Target="../media/image1694.png"/><Relationship Id="rId142" Type="http://schemas.openxmlformats.org/officeDocument/2006/relationships/image" Target="../media/image1761.png"/><Relationship Id="rId184" Type="http://schemas.openxmlformats.org/officeDocument/2006/relationships/image" Target="../media/image1782.png"/><Relationship Id="rId391" Type="http://schemas.openxmlformats.org/officeDocument/2006/relationships/customXml" Target="../ink/ink1899.xml"/><Relationship Id="rId405" Type="http://schemas.openxmlformats.org/officeDocument/2006/relationships/customXml" Target="../ink/ink1906.xml"/><Relationship Id="rId447" Type="http://schemas.openxmlformats.org/officeDocument/2006/relationships/customXml" Target="../ink/ink1927.xml"/><Relationship Id="rId251" Type="http://schemas.openxmlformats.org/officeDocument/2006/relationships/customXml" Target="../ink/ink1829.xml"/><Relationship Id="rId46" Type="http://schemas.openxmlformats.org/officeDocument/2006/relationships/image" Target="../media/image1713.png"/><Relationship Id="rId293" Type="http://schemas.openxmlformats.org/officeDocument/2006/relationships/customXml" Target="../ink/ink1850.xml"/><Relationship Id="rId307" Type="http://schemas.openxmlformats.org/officeDocument/2006/relationships/customXml" Target="../ink/ink1857.xml"/><Relationship Id="rId349" Type="http://schemas.openxmlformats.org/officeDocument/2006/relationships/customXml" Target="../ink/ink1878.xml"/><Relationship Id="rId88" Type="http://schemas.openxmlformats.org/officeDocument/2006/relationships/image" Target="../media/image1734.png"/><Relationship Id="rId111" Type="http://schemas.openxmlformats.org/officeDocument/2006/relationships/customXml" Target="../ink/ink1759.xml"/><Relationship Id="rId153" Type="http://schemas.openxmlformats.org/officeDocument/2006/relationships/customXml" Target="../ink/ink1780.xml"/><Relationship Id="rId195" Type="http://schemas.openxmlformats.org/officeDocument/2006/relationships/customXml" Target="../ink/ink1801.xml"/><Relationship Id="rId209" Type="http://schemas.openxmlformats.org/officeDocument/2006/relationships/customXml" Target="../ink/ink1808.xml"/><Relationship Id="rId360" Type="http://schemas.openxmlformats.org/officeDocument/2006/relationships/image" Target="../media/image1870.png"/><Relationship Id="rId416" Type="http://schemas.openxmlformats.org/officeDocument/2006/relationships/image" Target="../media/image1898.png"/><Relationship Id="rId220" Type="http://schemas.openxmlformats.org/officeDocument/2006/relationships/image" Target="../media/image1800.png"/><Relationship Id="rId15" Type="http://schemas.openxmlformats.org/officeDocument/2006/relationships/customXml" Target="../ink/ink1711.xml"/><Relationship Id="rId57" Type="http://schemas.openxmlformats.org/officeDocument/2006/relationships/customXml" Target="../ink/ink1732.xml"/><Relationship Id="rId262" Type="http://schemas.openxmlformats.org/officeDocument/2006/relationships/image" Target="../media/image1821.png"/><Relationship Id="rId318" Type="http://schemas.openxmlformats.org/officeDocument/2006/relationships/image" Target="../media/image1849.png"/><Relationship Id="rId99" Type="http://schemas.openxmlformats.org/officeDocument/2006/relationships/customXml" Target="../ink/ink1753.xml"/><Relationship Id="rId122" Type="http://schemas.openxmlformats.org/officeDocument/2006/relationships/image" Target="../media/image1751.png"/><Relationship Id="rId164" Type="http://schemas.openxmlformats.org/officeDocument/2006/relationships/image" Target="../media/image1772.png"/><Relationship Id="rId371" Type="http://schemas.openxmlformats.org/officeDocument/2006/relationships/customXml" Target="../ink/ink1889.xml"/><Relationship Id="rId427" Type="http://schemas.openxmlformats.org/officeDocument/2006/relationships/customXml" Target="../ink/ink1917.xml"/><Relationship Id="rId26" Type="http://schemas.openxmlformats.org/officeDocument/2006/relationships/image" Target="../media/image1703.png"/><Relationship Id="rId231" Type="http://schemas.openxmlformats.org/officeDocument/2006/relationships/customXml" Target="../ink/ink1819.xml"/><Relationship Id="rId273" Type="http://schemas.openxmlformats.org/officeDocument/2006/relationships/customXml" Target="../ink/ink1840.xml"/><Relationship Id="rId329" Type="http://schemas.openxmlformats.org/officeDocument/2006/relationships/customXml" Target="../ink/ink1868.xml"/><Relationship Id="rId68" Type="http://schemas.openxmlformats.org/officeDocument/2006/relationships/image" Target="../media/image1724.png"/><Relationship Id="rId133" Type="http://schemas.openxmlformats.org/officeDocument/2006/relationships/customXml" Target="../ink/ink1770.xml"/><Relationship Id="rId175" Type="http://schemas.openxmlformats.org/officeDocument/2006/relationships/customXml" Target="../ink/ink1791.xml"/><Relationship Id="rId340" Type="http://schemas.openxmlformats.org/officeDocument/2006/relationships/image" Target="../media/image1860.png"/><Relationship Id="rId200" Type="http://schemas.openxmlformats.org/officeDocument/2006/relationships/image" Target="../media/image1790.png"/><Relationship Id="rId382" Type="http://schemas.openxmlformats.org/officeDocument/2006/relationships/image" Target="../media/image1881.png"/><Relationship Id="rId438" Type="http://schemas.openxmlformats.org/officeDocument/2006/relationships/image" Target="../media/image1909.png"/><Relationship Id="rId242" Type="http://schemas.openxmlformats.org/officeDocument/2006/relationships/image" Target="../media/image1811.png"/><Relationship Id="rId284" Type="http://schemas.openxmlformats.org/officeDocument/2006/relationships/image" Target="../media/image1832.png"/><Relationship Id="rId37" Type="http://schemas.openxmlformats.org/officeDocument/2006/relationships/customXml" Target="../ink/ink1722.xml"/><Relationship Id="rId79" Type="http://schemas.openxmlformats.org/officeDocument/2006/relationships/customXml" Target="../ink/ink1743.xml"/><Relationship Id="rId102" Type="http://schemas.openxmlformats.org/officeDocument/2006/relationships/image" Target="../media/image1741.png"/><Relationship Id="rId144" Type="http://schemas.openxmlformats.org/officeDocument/2006/relationships/image" Target="../media/image1762.png"/><Relationship Id="rId90" Type="http://schemas.openxmlformats.org/officeDocument/2006/relationships/image" Target="../media/image1735.png"/><Relationship Id="rId186" Type="http://schemas.openxmlformats.org/officeDocument/2006/relationships/image" Target="../media/image1783.png"/><Relationship Id="rId351" Type="http://schemas.openxmlformats.org/officeDocument/2006/relationships/customXml" Target="../ink/ink1879.xml"/><Relationship Id="rId393" Type="http://schemas.openxmlformats.org/officeDocument/2006/relationships/customXml" Target="../ink/ink1900.xml"/><Relationship Id="rId407" Type="http://schemas.openxmlformats.org/officeDocument/2006/relationships/customXml" Target="../ink/ink1907.xml"/><Relationship Id="rId449" Type="http://schemas.openxmlformats.org/officeDocument/2006/relationships/customXml" Target="../ink/ink1928.xml"/><Relationship Id="rId211" Type="http://schemas.openxmlformats.org/officeDocument/2006/relationships/customXml" Target="../ink/ink1809.xml"/><Relationship Id="rId253" Type="http://schemas.openxmlformats.org/officeDocument/2006/relationships/customXml" Target="../ink/ink1830.xml"/><Relationship Id="rId295" Type="http://schemas.openxmlformats.org/officeDocument/2006/relationships/customXml" Target="../ink/ink1851.xml"/><Relationship Id="rId309" Type="http://schemas.openxmlformats.org/officeDocument/2006/relationships/customXml" Target="../ink/ink1858.xml"/><Relationship Id="rId48" Type="http://schemas.openxmlformats.org/officeDocument/2006/relationships/image" Target="../media/image1714.png"/><Relationship Id="rId113" Type="http://schemas.openxmlformats.org/officeDocument/2006/relationships/customXml" Target="../ink/ink1760.xml"/><Relationship Id="rId320" Type="http://schemas.openxmlformats.org/officeDocument/2006/relationships/image" Target="../media/image1850.png"/><Relationship Id="rId155" Type="http://schemas.openxmlformats.org/officeDocument/2006/relationships/customXml" Target="../ink/ink1781.xml"/><Relationship Id="rId197" Type="http://schemas.openxmlformats.org/officeDocument/2006/relationships/customXml" Target="../ink/ink1802.xml"/><Relationship Id="rId362" Type="http://schemas.openxmlformats.org/officeDocument/2006/relationships/image" Target="../media/image1871.png"/><Relationship Id="rId418" Type="http://schemas.openxmlformats.org/officeDocument/2006/relationships/image" Target="../media/image1899.png"/><Relationship Id="rId222" Type="http://schemas.openxmlformats.org/officeDocument/2006/relationships/image" Target="../media/image1801.png"/><Relationship Id="rId264" Type="http://schemas.openxmlformats.org/officeDocument/2006/relationships/image" Target="../media/image1822.png"/><Relationship Id="rId17" Type="http://schemas.openxmlformats.org/officeDocument/2006/relationships/customXml" Target="../ink/ink1712.xml"/><Relationship Id="rId59" Type="http://schemas.openxmlformats.org/officeDocument/2006/relationships/customXml" Target="../ink/ink1733.xml"/><Relationship Id="rId124" Type="http://schemas.openxmlformats.org/officeDocument/2006/relationships/image" Target="../media/image1752.png"/><Relationship Id="rId70" Type="http://schemas.openxmlformats.org/officeDocument/2006/relationships/image" Target="../media/image1725.png"/><Relationship Id="rId166" Type="http://schemas.openxmlformats.org/officeDocument/2006/relationships/image" Target="../media/image1773.png"/><Relationship Id="rId331" Type="http://schemas.openxmlformats.org/officeDocument/2006/relationships/customXml" Target="../ink/ink1869.xml"/><Relationship Id="rId373" Type="http://schemas.openxmlformats.org/officeDocument/2006/relationships/customXml" Target="../ink/ink1890.xml"/><Relationship Id="rId429" Type="http://schemas.openxmlformats.org/officeDocument/2006/relationships/customXml" Target="../ink/ink1918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820.xml"/><Relationship Id="rId440" Type="http://schemas.openxmlformats.org/officeDocument/2006/relationships/image" Target="../media/image1910.png"/><Relationship Id="rId28" Type="http://schemas.openxmlformats.org/officeDocument/2006/relationships/image" Target="../media/image1704.png"/><Relationship Id="rId275" Type="http://schemas.openxmlformats.org/officeDocument/2006/relationships/customXml" Target="../ink/ink1841.xml"/><Relationship Id="rId300" Type="http://schemas.openxmlformats.org/officeDocument/2006/relationships/image" Target="../media/image1840.png"/><Relationship Id="rId81" Type="http://schemas.openxmlformats.org/officeDocument/2006/relationships/customXml" Target="../ink/ink1744.xml"/><Relationship Id="rId135" Type="http://schemas.openxmlformats.org/officeDocument/2006/relationships/customXml" Target="../ink/ink1771.xml"/><Relationship Id="rId177" Type="http://schemas.openxmlformats.org/officeDocument/2006/relationships/customXml" Target="../ink/ink1792.xml"/><Relationship Id="rId342" Type="http://schemas.openxmlformats.org/officeDocument/2006/relationships/image" Target="../media/image1861.png"/><Relationship Id="rId384" Type="http://schemas.openxmlformats.org/officeDocument/2006/relationships/image" Target="../media/image1882.png"/><Relationship Id="rId202" Type="http://schemas.openxmlformats.org/officeDocument/2006/relationships/image" Target="../media/image1791.png"/><Relationship Id="rId244" Type="http://schemas.openxmlformats.org/officeDocument/2006/relationships/image" Target="../media/image1812.png"/><Relationship Id="rId39" Type="http://schemas.openxmlformats.org/officeDocument/2006/relationships/customXml" Target="../ink/ink1723.xml"/><Relationship Id="rId286" Type="http://schemas.openxmlformats.org/officeDocument/2006/relationships/image" Target="../media/image1833.png"/><Relationship Id="rId451" Type="http://schemas.openxmlformats.org/officeDocument/2006/relationships/customXml" Target="../ink/ink1929.xml"/><Relationship Id="rId50" Type="http://schemas.openxmlformats.org/officeDocument/2006/relationships/image" Target="../media/image1715.png"/><Relationship Id="rId104" Type="http://schemas.openxmlformats.org/officeDocument/2006/relationships/image" Target="../media/image1742.png"/><Relationship Id="rId146" Type="http://schemas.openxmlformats.org/officeDocument/2006/relationships/image" Target="../media/image1763.png"/><Relationship Id="rId188" Type="http://schemas.openxmlformats.org/officeDocument/2006/relationships/image" Target="../media/image1784.png"/><Relationship Id="rId311" Type="http://schemas.openxmlformats.org/officeDocument/2006/relationships/customXml" Target="../ink/ink1859.xml"/><Relationship Id="rId353" Type="http://schemas.openxmlformats.org/officeDocument/2006/relationships/customXml" Target="../ink/ink1880.xml"/><Relationship Id="rId395" Type="http://schemas.openxmlformats.org/officeDocument/2006/relationships/customXml" Target="../ink/ink1901.xml"/><Relationship Id="rId409" Type="http://schemas.openxmlformats.org/officeDocument/2006/relationships/customXml" Target="../ink/ink1908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89.xml"/><Relationship Id="rId21" Type="http://schemas.openxmlformats.org/officeDocument/2006/relationships/customXml" Target="../ink/ink1941.xml"/><Relationship Id="rId42" Type="http://schemas.openxmlformats.org/officeDocument/2006/relationships/image" Target="../media/image1938.png"/><Relationship Id="rId63" Type="http://schemas.openxmlformats.org/officeDocument/2006/relationships/customXml" Target="../ink/ink1962.xml"/><Relationship Id="rId84" Type="http://schemas.openxmlformats.org/officeDocument/2006/relationships/image" Target="../media/image1959.png"/><Relationship Id="rId138" Type="http://schemas.openxmlformats.org/officeDocument/2006/relationships/image" Target="../media/image1986.png"/><Relationship Id="rId159" Type="http://schemas.openxmlformats.org/officeDocument/2006/relationships/customXml" Target="../ink/ink2010.xml"/><Relationship Id="rId170" Type="http://schemas.openxmlformats.org/officeDocument/2006/relationships/image" Target="../media/image2002.png"/><Relationship Id="rId191" Type="http://schemas.openxmlformats.org/officeDocument/2006/relationships/customXml" Target="../ink/ink2026.xml"/><Relationship Id="rId205" Type="http://schemas.openxmlformats.org/officeDocument/2006/relationships/customXml" Target="../ink/ink2033.xml"/><Relationship Id="rId226" Type="http://schemas.openxmlformats.org/officeDocument/2006/relationships/image" Target="../media/image2030.png"/><Relationship Id="rId107" Type="http://schemas.openxmlformats.org/officeDocument/2006/relationships/customXml" Target="../ink/ink1984.xml"/><Relationship Id="rId11" Type="http://schemas.openxmlformats.org/officeDocument/2006/relationships/customXml" Target="../ink/ink1936.xml"/><Relationship Id="rId32" Type="http://schemas.openxmlformats.org/officeDocument/2006/relationships/image" Target="../media/image1933.png"/><Relationship Id="rId53" Type="http://schemas.openxmlformats.org/officeDocument/2006/relationships/customXml" Target="../ink/ink1957.xml"/><Relationship Id="rId74" Type="http://schemas.openxmlformats.org/officeDocument/2006/relationships/image" Target="../media/image1954.png"/><Relationship Id="rId128" Type="http://schemas.openxmlformats.org/officeDocument/2006/relationships/image" Target="../media/image1981.png"/><Relationship Id="rId149" Type="http://schemas.openxmlformats.org/officeDocument/2006/relationships/customXml" Target="../ink/ink2005.xml"/><Relationship Id="rId5" Type="http://schemas.openxmlformats.org/officeDocument/2006/relationships/customXml" Target="../ink/ink1933.xml"/><Relationship Id="rId95" Type="http://schemas.openxmlformats.org/officeDocument/2006/relationships/customXml" Target="../ink/ink1978.xml"/><Relationship Id="rId160" Type="http://schemas.openxmlformats.org/officeDocument/2006/relationships/image" Target="../media/image1997.png"/><Relationship Id="rId181" Type="http://schemas.openxmlformats.org/officeDocument/2006/relationships/customXml" Target="../ink/ink2021.xml"/><Relationship Id="rId216" Type="http://schemas.openxmlformats.org/officeDocument/2006/relationships/image" Target="../media/image2025.png"/><Relationship Id="rId22" Type="http://schemas.openxmlformats.org/officeDocument/2006/relationships/image" Target="../media/image1928.png"/><Relationship Id="rId43" Type="http://schemas.openxmlformats.org/officeDocument/2006/relationships/customXml" Target="../ink/ink1952.xml"/><Relationship Id="rId64" Type="http://schemas.openxmlformats.org/officeDocument/2006/relationships/image" Target="../media/image1949.png"/><Relationship Id="rId118" Type="http://schemas.openxmlformats.org/officeDocument/2006/relationships/image" Target="../media/image1976.png"/><Relationship Id="rId139" Type="http://schemas.openxmlformats.org/officeDocument/2006/relationships/customXml" Target="../ink/ink2000.xml"/><Relationship Id="rId85" Type="http://schemas.openxmlformats.org/officeDocument/2006/relationships/customXml" Target="../ink/ink1973.xml"/><Relationship Id="rId150" Type="http://schemas.openxmlformats.org/officeDocument/2006/relationships/image" Target="../media/image1992.png"/><Relationship Id="rId171" Type="http://schemas.openxmlformats.org/officeDocument/2006/relationships/customXml" Target="../ink/ink2016.xml"/><Relationship Id="rId192" Type="http://schemas.openxmlformats.org/officeDocument/2006/relationships/image" Target="../media/image2013.png"/><Relationship Id="rId206" Type="http://schemas.openxmlformats.org/officeDocument/2006/relationships/image" Target="../media/image2020.png"/><Relationship Id="rId227" Type="http://schemas.openxmlformats.org/officeDocument/2006/relationships/customXml" Target="../ink/ink2044.xml"/><Relationship Id="rId12" Type="http://schemas.openxmlformats.org/officeDocument/2006/relationships/image" Target="../media/image1923.png"/><Relationship Id="rId33" Type="http://schemas.openxmlformats.org/officeDocument/2006/relationships/customXml" Target="../ink/ink1947.xml"/><Relationship Id="rId108" Type="http://schemas.openxmlformats.org/officeDocument/2006/relationships/image" Target="../media/image1971.png"/><Relationship Id="rId129" Type="http://schemas.openxmlformats.org/officeDocument/2006/relationships/customXml" Target="../ink/ink1995.xml"/><Relationship Id="rId54" Type="http://schemas.openxmlformats.org/officeDocument/2006/relationships/image" Target="../media/image1944.png"/><Relationship Id="rId75" Type="http://schemas.openxmlformats.org/officeDocument/2006/relationships/customXml" Target="../ink/ink1968.xml"/><Relationship Id="rId96" Type="http://schemas.openxmlformats.org/officeDocument/2006/relationships/image" Target="../media/image1965.png"/><Relationship Id="rId140" Type="http://schemas.openxmlformats.org/officeDocument/2006/relationships/image" Target="../media/image1987.png"/><Relationship Id="rId161" Type="http://schemas.openxmlformats.org/officeDocument/2006/relationships/customXml" Target="../ink/ink2011.xml"/><Relationship Id="rId182" Type="http://schemas.openxmlformats.org/officeDocument/2006/relationships/image" Target="../media/image2008.png"/><Relationship Id="rId217" Type="http://schemas.openxmlformats.org/officeDocument/2006/relationships/customXml" Target="../ink/ink2039.xml"/><Relationship Id="rId6" Type="http://schemas.openxmlformats.org/officeDocument/2006/relationships/image" Target="../media/image1920.png"/><Relationship Id="rId23" Type="http://schemas.openxmlformats.org/officeDocument/2006/relationships/customXml" Target="../ink/ink1942.xml"/><Relationship Id="rId119" Type="http://schemas.openxmlformats.org/officeDocument/2006/relationships/customXml" Target="../ink/ink1990.xml"/><Relationship Id="rId44" Type="http://schemas.openxmlformats.org/officeDocument/2006/relationships/image" Target="../media/image1939.png"/><Relationship Id="rId65" Type="http://schemas.openxmlformats.org/officeDocument/2006/relationships/customXml" Target="../ink/ink1963.xml"/><Relationship Id="rId86" Type="http://schemas.openxmlformats.org/officeDocument/2006/relationships/image" Target="../media/image1960.png"/><Relationship Id="rId130" Type="http://schemas.openxmlformats.org/officeDocument/2006/relationships/image" Target="../media/image1982.png"/><Relationship Id="rId151" Type="http://schemas.openxmlformats.org/officeDocument/2006/relationships/customXml" Target="../ink/ink2006.xml"/><Relationship Id="rId172" Type="http://schemas.openxmlformats.org/officeDocument/2006/relationships/image" Target="../media/image2003.png"/><Relationship Id="rId193" Type="http://schemas.openxmlformats.org/officeDocument/2006/relationships/customXml" Target="../ink/ink2027.xml"/><Relationship Id="rId207" Type="http://schemas.openxmlformats.org/officeDocument/2006/relationships/customXml" Target="../ink/ink2034.xml"/><Relationship Id="rId228" Type="http://schemas.openxmlformats.org/officeDocument/2006/relationships/image" Target="../media/image2031.png"/><Relationship Id="rId13" Type="http://schemas.openxmlformats.org/officeDocument/2006/relationships/customXml" Target="../ink/ink1937.xml"/><Relationship Id="rId109" Type="http://schemas.openxmlformats.org/officeDocument/2006/relationships/customXml" Target="../ink/ink1985.xml"/><Relationship Id="rId34" Type="http://schemas.openxmlformats.org/officeDocument/2006/relationships/image" Target="../media/image1934.png"/><Relationship Id="rId55" Type="http://schemas.openxmlformats.org/officeDocument/2006/relationships/customXml" Target="../ink/ink1958.xml"/><Relationship Id="rId76" Type="http://schemas.openxmlformats.org/officeDocument/2006/relationships/image" Target="../media/image1955.png"/><Relationship Id="rId97" Type="http://schemas.openxmlformats.org/officeDocument/2006/relationships/customXml" Target="../ink/ink1979.xml"/><Relationship Id="rId120" Type="http://schemas.openxmlformats.org/officeDocument/2006/relationships/image" Target="../media/image1977.png"/><Relationship Id="rId141" Type="http://schemas.openxmlformats.org/officeDocument/2006/relationships/customXml" Target="../ink/ink2001.xml"/><Relationship Id="rId7" Type="http://schemas.openxmlformats.org/officeDocument/2006/relationships/customXml" Target="../ink/ink1934.xml"/><Relationship Id="rId162" Type="http://schemas.openxmlformats.org/officeDocument/2006/relationships/image" Target="../media/image1998.png"/><Relationship Id="rId183" Type="http://schemas.openxmlformats.org/officeDocument/2006/relationships/customXml" Target="../ink/ink2022.xml"/><Relationship Id="rId218" Type="http://schemas.openxmlformats.org/officeDocument/2006/relationships/image" Target="../media/image2026.png"/><Relationship Id="rId24" Type="http://schemas.openxmlformats.org/officeDocument/2006/relationships/image" Target="../media/image1929.png"/><Relationship Id="rId45" Type="http://schemas.openxmlformats.org/officeDocument/2006/relationships/customXml" Target="../ink/ink1953.xml"/><Relationship Id="rId66" Type="http://schemas.openxmlformats.org/officeDocument/2006/relationships/image" Target="../media/image1950.png"/><Relationship Id="rId87" Type="http://schemas.openxmlformats.org/officeDocument/2006/relationships/customXml" Target="../ink/ink1974.xml"/><Relationship Id="rId110" Type="http://schemas.openxmlformats.org/officeDocument/2006/relationships/image" Target="../media/image1972.png"/><Relationship Id="rId131" Type="http://schemas.openxmlformats.org/officeDocument/2006/relationships/customXml" Target="../ink/ink1996.xml"/><Relationship Id="rId152" Type="http://schemas.openxmlformats.org/officeDocument/2006/relationships/image" Target="../media/image1993.png"/><Relationship Id="rId173" Type="http://schemas.openxmlformats.org/officeDocument/2006/relationships/customXml" Target="../ink/ink2017.xml"/><Relationship Id="rId194" Type="http://schemas.openxmlformats.org/officeDocument/2006/relationships/image" Target="../media/image2014.png"/><Relationship Id="rId208" Type="http://schemas.openxmlformats.org/officeDocument/2006/relationships/image" Target="../media/image2021.png"/><Relationship Id="rId229" Type="http://schemas.openxmlformats.org/officeDocument/2006/relationships/customXml" Target="../ink/ink2045.xml"/><Relationship Id="rId14" Type="http://schemas.openxmlformats.org/officeDocument/2006/relationships/image" Target="../media/image1924.png"/><Relationship Id="rId35" Type="http://schemas.openxmlformats.org/officeDocument/2006/relationships/customXml" Target="../ink/ink1948.xml"/><Relationship Id="rId56" Type="http://schemas.openxmlformats.org/officeDocument/2006/relationships/image" Target="../media/image1945.png"/><Relationship Id="rId77" Type="http://schemas.openxmlformats.org/officeDocument/2006/relationships/customXml" Target="../ink/ink1969.xml"/><Relationship Id="rId100" Type="http://schemas.openxmlformats.org/officeDocument/2006/relationships/image" Target="../media/image1967.png"/><Relationship Id="rId8" Type="http://schemas.openxmlformats.org/officeDocument/2006/relationships/image" Target="../media/image1921.png"/><Relationship Id="rId98" Type="http://schemas.openxmlformats.org/officeDocument/2006/relationships/image" Target="../media/image1966.png"/><Relationship Id="rId121" Type="http://schemas.openxmlformats.org/officeDocument/2006/relationships/customXml" Target="../ink/ink1991.xml"/><Relationship Id="rId142" Type="http://schemas.openxmlformats.org/officeDocument/2006/relationships/image" Target="../media/image1988.png"/><Relationship Id="rId163" Type="http://schemas.openxmlformats.org/officeDocument/2006/relationships/customXml" Target="../ink/ink2012.xml"/><Relationship Id="rId184" Type="http://schemas.openxmlformats.org/officeDocument/2006/relationships/image" Target="../media/image2009.png"/><Relationship Id="rId219" Type="http://schemas.openxmlformats.org/officeDocument/2006/relationships/customXml" Target="../ink/ink2040.xml"/><Relationship Id="rId230" Type="http://schemas.openxmlformats.org/officeDocument/2006/relationships/image" Target="../media/image2032.png"/><Relationship Id="rId25" Type="http://schemas.openxmlformats.org/officeDocument/2006/relationships/customXml" Target="../ink/ink1943.xml"/><Relationship Id="rId46" Type="http://schemas.openxmlformats.org/officeDocument/2006/relationships/image" Target="../media/image1940.png"/><Relationship Id="rId67" Type="http://schemas.openxmlformats.org/officeDocument/2006/relationships/customXml" Target="../ink/ink1964.xml"/><Relationship Id="rId20" Type="http://schemas.openxmlformats.org/officeDocument/2006/relationships/image" Target="../media/image1927.png"/><Relationship Id="rId41" Type="http://schemas.openxmlformats.org/officeDocument/2006/relationships/customXml" Target="../ink/ink1951.xml"/><Relationship Id="rId62" Type="http://schemas.openxmlformats.org/officeDocument/2006/relationships/image" Target="../media/image1948.png"/><Relationship Id="rId83" Type="http://schemas.openxmlformats.org/officeDocument/2006/relationships/customXml" Target="../ink/ink1972.xml"/><Relationship Id="rId88" Type="http://schemas.openxmlformats.org/officeDocument/2006/relationships/image" Target="../media/image1961.png"/><Relationship Id="rId111" Type="http://schemas.openxmlformats.org/officeDocument/2006/relationships/customXml" Target="../ink/ink1986.xml"/><Relationship Id="rId132" Type="http://schemas.openxmlformats.org/officeDocument/2006/relationships/image" Target="../media/image1983.png"/><Relationship Id="rId153" Type="http://schemas.openxmlformats.org/officeDocument/2006/relationships/customXml" Target="../ink/ink2007.xml"/><Relationship Id="rId174" Type="http://schemas.openxmlformats.org/officeDocument/2006/relationships/image" Target="../media/image2004.png"/><Relationship Id="rId179" Type="http://schemas.openxmlformats.org/officeDocument/2006/relationships/customXml" Target="../ink/ink2020.xml"/><Relationship Id="rId195" Type="http://schemas.openxmlformats.org/officeDocument/2006/relationships/customXml" Target="../ink/ink2028.xml"/><Relationship Id="rId209" Type="http://schemas.openxmlformats.org/officeDocument/2006/relationships/customXml" Target="../ink/ink2035.xml"/><Relationship Id="rId190" Type="http://schemas.openxmlformats.org/officeDocument/2006/relationships/image" Target="../media/image2012.png"/><Relationship Id="rId204" Type="http://schemas.openxmlformats.org/officeDocument/2006/relationships/image" Target="../media/image2019.png"/><Relationship Id="rId220" Type="http://schemas.openxmlformats.org/officeDocument/2006/relationships/image" Target="../media/image2027.png"/><Relationship Id="rId225" Type="http://schemas.openxmlformats.org/officeDocument/2006/relationships/customXml" Target="../ink/ink2043.xml"/><Relationship Id="rId15" Type="http://schemas.openxmlformats.org/officeDocument/2006/relationships/customXml" Target="../ink/ink1938.xml"/><Relationship Id="rId36" Type="http://schemas.openxmlformats.org/officeDocument/2006/relationships/image" Target="../media/image1935.png"/><Relationship Id="rId57" Type="http://schemas.openxmlformats.org/officeDocument/2006/relationships/customXml" Target="../ink/ink1959.xml"/><Relationship Id="rId106" Type="http://schemas.openxmlformats.org/officeDocument/2006/relationships/image" Target="../media/image1970.png"/><Relationship Id="rId127" Type="http://schemas.openxmlformats.org/officeDocument/2006/relationships/customXml" Target="../ink/ink1994.xml"/><Relationship Id="rId10" Type="http://schemas.openxmlformats.org/officeDocument/2006/relationships/image" Target="../media/image1922.png"/><Relationship Id="rId31" Type="http://schemas.openxmlformats.org/officeDocument/2006/relationships/customXml" Target="../ink/ink1946.xml"/><Relationship Id="rId52" Type="http://schemas.openxmlformats.org/officeDocument/2006/relationships/image" Target="../media/image1943.png"/><Relationship Id="rId73" Type="http://schemas.openxmlformats.org/officeDocument/2006/relationships/customXml" Target="../ink/ink1967.xml"/><Relationship Id="rId78" Type="http://schemas.openxmlformats.org/officeDocument/2006/relationships/image" Target="../media/image1956.png"/><Relationship Id="rId94" Type="http://schemas.openxmlformats.org/officeDocument/2006/relationships/image" Target="../media/image1964.png"/><Relationship Id="rId99" Type="http://schemas.openxmlformats.org/officeDocument/2006/relationships/customXml" Target="../ink/ink1980.xml"/><Relationship Id="rId101" Type="http://schemas.openxmlformats.org/officeDocument/2006/relationships/customXml" Target="../ink/ink1981.xml"/><Relationship Id="rId122" Type="http://schemas.openxmlformats.org/officeDocument/2006/relationships/image" Target="../media/image1978.png"/><Relationship Id="rId143" Type="http://schemas.openxmlformats.org/officeDocument/2006/relationships/customXml" Target="../ink/ink2002.xml"/><Relationship Id="rId148" Type="http://schemas.openxmlformats.org/officeDocument/2006/relationships/image" Target="../media/image1991.png"/><Relationship Id="rId164" Type="http://schemas.openxmlformats.org/officeDocument/2006/relationships/image" Target="../media/image1999.png"/><Relationship Id="rId169" Type="http://schemas.openxmlformats.org/officeDocument/2006/relationships/customXml" Target="../ink/ink2015.xml"/><Relationship Id="rId185" Type="http://schemas.openxmlformats.org/officeDocument/2006/relationships/customXml" Target="../ink/ink2023.xml"/><Relationship Id="rId4" Type="http://schemas.openxmlformats.org/officeDocument/2006/relationships/image" Target="../media/image1919.png"/><Relationship Id="rId9" Type="http://schemas.openxmlformats.org/officeDocument/2006/relationships/customXml" Target="../ink/ink1935.xml"/><Relationship Id="rId180" Type="http://schemas.openxmlformats.org/officeDocument/2006/relationships/image" Target="../media/image2007.png"/><Relationship Id="rId210" Type="http://schemas.openxmlformats.org/officeDocument/2006/relationships/image" Target="../media/image2022.png"/><Relationship Id="rId215" Type="http://schemas.openxmlformats.org/officeDocument/2006/relationships/customXml" Target="../ink/ink2038.xml"/><Relationship Id="rId26" Type="http://schemas.openxmlformats.org/officeDocument/2006/relationships/image" Target="../media/image1930.png"/><Relationship Id="rId231" Type="http://schemas.openxmlformats.org/officeDocument/2006/relationships/customXml" Target="../ink/ink2046.xml"/><Relationship Id="rId47" Type="http://schemas.openxmlformats.org/officeDocument/2006/relationships/customXml" Target="../ink/ink1954.xml"/><Relationship Id="rId68" Type="http://schemas.openxmlformats.org/officeDocument/2006/relationships/image" Target="../media/image1951.png"/><Relationship Id="rId89" Type="http://schemas.openxmlformats.org/officeDocument/2006/relationships/customXml" Target="../ink/ink1975.xml"/><Relationship Id="rId112" Type="http://schemas.openxmlformats.org/officeDocument/2006/relationships/image" Target="../media/image1973.png"/><Relationship Id="rId133" Type="http://schemas.openxmlformats.org/officeDocument/2006/relationships/customXml" Target="../ink/ink1997.xml"/><Relationship Id="rId154" Type="http://schemas.openxmlformats.org/officeDocument/2006/relationships/image" Target="../media/image1994.png"/><Relationship Id="rId175" Type="http://schemas.openxmlformats.org/officeDocument/2006/relationships/customXml" Target="../ink/ink2018.xml"/><Relationship Id="rId196" Type="http://schemas.openxmlformats.org/officeDocument/2006/relationships/image" Target="../media/image2015.png"/><Relationship Id="rId200" Type="http://schemas.openxmlformats.org/officeDocument/2006/relationships/image" Target="../media/image2017.png"/><Relationship Id="rId16" Type="http://schemas.openxmlformats.org/officeDocument/2006/relationships/image" Target="../media/image1925.png"/><Relationship Id="rId221" Type="http://schemas.openxmlformats.org/officeDocument/2006/relationships/customXml" Target="../ink/ink2041.xml"/><Relationship Id="rId37" Type="http://schemas.openxmlformats.org/officeDocument/2006/relationships/customXml" Target="../ink/ink1949.xml"/><Relationship Id="rId58" Type="http://schemas.openxmlformats.org/officeDocument/2006/relationships/image" Target="../media/image1946.png"/><Relationship Id="rId79" Type="http://schemas.openxmlformats.org/officeDocument/2006/relationships/customXml" Target="../ink/ink1970.xml"/><Relationship Id="rId102" Type="http://schemas.openxmlformats.org/officeDocument/2006/relationships/image" Target="../media/image1968.png"/><Relationship Id="rId123" Type="http://schemas.openxmlformats.org/officeDocument/2006/relationships/customXml" Target="../ink/ink1992.xml"/><Relationship Id="rId144" Type="http://schemas.openxmlformats.org/officeDocument/2006/relationships/image" Target="../media/image1989.png"/><Relationship Id="rId90" Type="http://schemas.openxmlformats.org/officeDocument/2006/relationships/image" Target="../media/image1962.png"/><Relationship Id="rId165" Type="http://schemas.openxmlformats.org/officeDocument/2006/relationships/customXml" Target="../ink/ink2013.xml"/><Relationship Id="rId186" Type="http://schemas.openxmlformats.org/officeDocument/2006/relationships/image" Target="../media/image2010.png"/><Relationship Id="rId211" Type="http://schemas.openxmlformats.org/officeDocument/2006/relationships/customXml" Target="../ink/ink2036.xml"/><Relationship Id="rId232" Type="http://schemas.openxmlformats.org/officeDocument/2006/relationships/image" Target="../media/image2033.png"/><Relationship Id="rId27" Type="http://schemas.openxmlformats.org/officeDocument/2006/relationships/customXml" Target="../ink/ink1944.xml"/><Relationship Id="rId48" Type="http://schemas.openxmlformats.org/officeDocument/2006/relationships/image" Target="../media/image1941.png"/><Relationship Id="rId69" Type="http://schemas.openxmlformats.org/officeDocument/2006/relationships/customXml" Target="../ink/ink1965.xml"/><Relationship Id="rId113" Type="http://schemas.openxmlformats.org/officeDocument/2006/relationships/customXml" Target="../ink/ink1987.xml"/><Relationship Id="rId134" Type="http://schemas.openxmlformats.org/officeDocument/2006/relationships/image" Target="../media/image1984.png"/><Relationship Id="rId80" Type="http://schemas.openxmlformats.org/officeDocument/2006/relationships/image" Target="../media/image1957.png"/><Relationship Id="rId155" Type="http://schemas.openxmlformats.org/officeDocument/2006/relationships/customXml" Target="../ink/ink2008.xml"/><Relationship Id="rId176" Type="http://schemas.openxmlformats.org/officeDocument/2006/relationships/image" Target="../media/image2005.png"/><Relationship Id="rId197" Type="http://schemas.openxmlformats.org/officeDocument/2006/relationships/customXml" Target="../ink/ink2029.xml"/><Relationship Id="rId201" Type="http://schemas.openxmlformats.org/officeDocument/2006/relationships/customXml" Target="../ink/ink2031.xml"/><Relationship Id="rId222" Type="http://schemas.openxmlformats.org/officeDocument/2006/relationships/image" Target="../media/image2028.png"/><Relationship Id="rId17" Type="http://schemas.openxmlformats.org/officeDocument/2006/relationships/customXml" Target="../ink/ink1939.xml"/><Relationship Id="rId38" Type="http://schemas.openxmlformats.org/officeDocument/2006/relationships/image" Target="../media/image1936.png"/><Relationship Id="rId59" Type="http://schemas.openxmlformats.org/officeDocument/2006/relationships/customXml" Target="../ink/ink1960.xml"/><Relationship Id="rId103" Type="http://schemas.openxmlformats.org/officeDocument/2006/relationships/customXml" Target="../ink/ink1982.xml"/><Relationship Id="rId124" Type="http://schemas.openxmlformats.org/officeDocument/2006/relationships/image" Target="../media/image1979.png"/><Relationship Id="rId70" Type="http://schemas.openxmlformats.org/officeDocument/2006/relationships/image" Target="../media/image1952.png"/><Relationship Id="rId91" Type="http://schemas.openxmlformats.org/officeDocument/2006/relationships/customXml" Target="../ink/ink1976.xml"/><Relationship Id="rId145" Type="http://schemas.openxmlformats.org/officeDocument/2006/relationships/customXml" Target="../ink/ink2003.xml"/><Relationship Id="rId166" Type="http://schemas.openxmlformats.org/officeDocument/2006/relationships/image" Target="../media/image2000.png"/><Relationship Id="rId187" Type="http://schemas.openxmlformats.org/officeDocument/2006/relationships/customXml" Target="../ink/ink202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023.png"/><Relationship Id="rId233" Type="http://schemas.openxmlformats.org/officeDocument/2006/relationships/customXml" Target="../ink/ink2047.xml"/><Relationship Id="rId28" Type="http://schemas.openxmlformats.org/officeDocument/2006/relationships/image" Target="../media/image1931.png"/><Relationship Id="rId49" Type="http://schemas.openxmlformats.org/officeDocument/2006/relationships/customXml" Target="../ink/ink1955.xml"/><Relationship Id="rId114" Type="http://schemas.openxmlformats.org/officeDocument/2006/relationships/image" Target="../media/image1974.png"/><Relationship Id="rId60" Type="http://schemas.openxmlformats.org/officeDocument/2006/relationships/image" Target="../media/image1947.png"/><Relationship Id="rId81" Type="http://schemas.openxmlformats.org/officeDocument/2006/relationships/customXml" Target="../ink/ink1971.xml"/><Relationship Id="rId135" Type="http://schemas.openxmlformats.org/officeDocument/2006/relationships/customXml" Target="../ink/ink1998.xml"/><Relationship Id="rId156" Type="http://schemas.openxmlformats.org/officeDocument/2006/relationships/image" Target="../media/image1995.png"/><Relationship Id="rId177" Type="http://schemas.openxmlformats.org/officeDocument/2006/relationships/customXml" Target="../ink/ink2019.xml"/><Relationship Id="rId198" Type="http://schemas.openxmlformats.org/officeDocument/2006/relationships/image" Target="../media/image2016.png"/><Relationship Id="rId202" Type="http://schemas.openxmlformats.org/officeDocument/2006/relationships/image" Target="../media/image2018.png"/><Relationship Id="rId223" Type="http://schemas.openxmlformats.org/officeDocument/2006/relationships/customXml" Target="../ink/ink2042.xml"/><Relationship Id="rId18" Type="http://schemas.openxmlformats.org/officeDocument/2006/relationships/image" Target="../media/image1926.png"/><Relationship Id="rId39" Type="http://schemas.openxmlformats.org/officeDocument/2006/relationships/customXml" Target="../ink/ink1950.xml"/><Relationship Id="rId50" Type="http://schemas.openxmlformats.org/officeDocument/2006/relationships/image" Target="../media/image1942.png"/><Relationship Id="rId104" Type="http://schemas.openxmlformats.org/officeDocument/2006/relationships/image" Target="../media/image1969.png"/><Relationship Id="rId125" Type="http://schemas.openxmlformats.org/officeDocument/2006/relationships/customXml" Target="../ink/ink1993.xml"/><Relationship Id="rId146" Type="http://schemas.openxmlformats.org/officeDocument/2006/relationships/image" Target="../media/image1990.png"/><Relationship Id="rId167" Type="http://schemas.openxmlformats.org/officeDocument/2006/relationships/customXml" Target="../ink/ink2014.xml"/><Relationship Id="rId188" Type="http://schemas.openxmlformats.org/officeDocument/2006/relationships/image" Target="../media/image2011.png"/><Relationship Id="rId71" Type="http://schemas.openxmlformats.org/officeDocument/2006/relationships/customXml" Target="../ink/ink1966.xml"/><Relationship Id="rId92" Type="http://schemas.openxmlformats.org/officeDocument/2006/relationships/image" Target="../media/image1963.png"/><Relationship Id="rId213" Type="http://schemas.openxmlformats.org/officeDocument/2006/relationships/customXml" Target="../ink/ink2037.xml"/><Relationship Id="rId234" Type="http://schemas.openxmlformats.org/officeDocument/2006/relationships/image" Target="../media/image2034.png"/><Relationship Id="rId2" Type="http://schemas.openxmlformats.org/officeDocument/2006/relationships/image" Target="../media/image1918.png"/><Relationship Id="rId29" Type="http://schemas.openxmlformats.org/officeDocument/2006/relationships/customXml" Target="../ink/ink1945.xml"/><Relationship Id="rId40" Type="http://schemas.openxmlformats.org/officeDocument/2006/relationships/image" Target="../media/image1937.png"/><Relationship Id="rId115" Type="http://schemas.openxmlformats.org/officeDocument/2006/relationships/customXml" Target="../ink/ink1988.xml"/><Relationship Id="rId136" Type="http://schemas.openxmlformats.org/officeDocument/2006/relationships/image" Target="../media/image1985.png"/><Relationship Id="rId157" Type="http://schemas.openxmlformats.org/officeDocument/2006/relationships/customXml" Target="../ink/ink2009.xml"/><Relationship Id="rId178" Type="http://schemas.openxmlformats.org/officeDocument/2006/relationships/image" Target="../media/image2006.png"/><Relationship Id="rId61" Type="http://schemas.openxmlformats.org/officeDocument/2006/relationships/customXml" Target="../ink/ink1961.xml"/><Relationship Id="rId82" Type="http://schemas.openxmlformats.org/officeDocument/2006/relationships/image" Target="../media/image1958.png"/><Relationship Id="rId199" Type="http://schemas.openxmlformats.org/officeDocument/2006/relationships/customXml" Target="../ink/ink2030.xml"/><Relationship Id="rId203" Type="http://schemas.openxmlformats.org/officeDocument/2006/relationships/customXml" Target="../ink/ink2032.xml"/><Relationship Id="rId19" Type="http://schemas.openxmlformats.org/officeDocument/2006/relationships/customXml" Target="../ink/ink1940.xml"/><Relationship Id="rId224" Type="http://schemas.openxmlformats.org/officeDocument/2006/relationships/image" Target="../media/image2029.png"/><Relationship Id="rId30" Type="http://schemas.openxmlformats.org/officeDocument/2006/relationships/image" Target="../media/image1932.png"/><Relationship Id="rId105" Type="http://schemas.openxmlformats.org/officeDocument/2006/relationships/customXml" Target="../ink/ink1983.xml"/><Relationship Id="rId126" Type="http://schemas.openxmlformats.org/officeDocument/2006/relationships/image" Target="../media/image1980.png"/><Relationship Id="rId147" Type="http://schemas.openxmlformats.org/officeDocument/2006/relationships/customXml" Target="../ink/ink2004.xml"/><Relationship Id="rId168" Type="http://schemas.openxmlformats.org/officeDocument/2006/relationships/image" Target="../media/image2001.png"/><Relationship Id="rId51" Type="http://schemas.openxmlformats.org/officeDocument/2006/relationships/customXml" Target="../ink/ink1956.xml"/><Relationship Id="rId72" Type="http://schemas.openxmlformats.org/officeDocument/2006/relationships/image" Target="../media/image1953.png"/><Relationship Id="rId93" Type="http://schemas.openxmlformats.org/officeDocument/2006/relationships/customXml" Target="../ink/ink1977.xml"/><Relationship Id="rId189" Type="http://schemas.openxmlformats.org/officeDocument/2006/relationships/customXml" Target="../ink/ink2025.xml"/><Relationship Id="rId3" Type="http://schemas.openxmlformats.org/officeDocument/2006/relationships/customXml" Target="../ink/ink1932.xml"/><Relationship Id="rId214" Type="http://schemas.openxmlformats.org/officeDocument/2006/relationships/image" Target="../media/image2024.png"/><Relationship Id="rId116" Type="http://schemas.openxmlformats.org/officeDocument/2006/relationships/image" Target="../media/image1975.png"/><Relationship Id="rId137" Type="http://schemas.openxmlformats.org/officeDocument/2006/relationships/customXml" Target="../ink/ink1999.xml"/><Relationship Id="rId158" Type="http://schemas.openxmlformats.org/officeDocument/2006/relationships/image" Target="../media/image1996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04.xml"/><Relationship Id="rId21" Type="http://schemas.openxmlformats.org/officeDocument/2006/relationships/customXml" Target="../ink/ink2056.xml"/><Relationship Id="rId324" Type="http://schemas.openxmlformats.org/officeDocument/2006/relationships/image" Target="../media/image2197.png"/><Relationship Id="rId170" Type="http://schemas.openxmlformats.org/officeDocument/2006/relationships/image" Target="../media/image2120.png"/><Relationship Id="rId226" Type="http://schemas.openxmlformats.org/officeDocument/2006/relationships/image" Target="../media/image2148.png"/><Relationship Id="rId433" Type="http://schemas.openxmlformats.org/officeDocument/2006/relationships/customXml" Target="../ink/ink2262.xml"/><Relationship Id="rId268" Type="http://schemas.openxmlformats.org/officeDocument/2006/relationships/image" Target="../media/image2169.png"/><Relationship Id="rId475" Type="http://schemas.openxmlformats.org/officeDocument/2006/relationships/customXml" Target="../ink/ink2283.xml"/><Relationship Id="rId32" Type="http://schemas.openxmlformats.org/officeDocument/2006/relationships/image" Target="../media/image2051.png"/><Relationship Id="rId74" Type="http://schemas.openxmlformats.org/officeDocument/2006/relationships/image" Target="../media/image2072.png"/><Relationship Id="rId128" Type="http://schemas.openxmlformats.org/officeDocument/2006/relationships/image" Target="../media/image2099.png"/><Relationship Id="rId335" Type="http://schemas.openxmlformats.org/officeDocument/2006/relationships/customXml" Target="../ink/ink2213.xml"/><Relationship Id="rId377" Type="http://schemas.openxmlformats.org/officeDocument/2006/relationships/customXml" Target="../ink/ink2234.xml"/><Relationship Id="rId500" Type="http://schemas.openxmlformats.org/officeDocument/2006/relationships/image" Target="../media/image2284.png"/><Relationship Id="rId5" Type="http://schemas.openxmlformats.org/officeDocument/2006/relationships/customXml" Target="../ink/ink2048.xml"/><Relationship Id="rId181" Type="http://schemas.openxmlformats.org/officeDocument/2006/relationships/customXml" Target="../ink/ink2136.xml"/><Relationship Id="rId237" Type="http://schemas.openxmlformats.org/officeDocument/2006/relationships/customXml" Target="../ink/ink2164.xml"/><Relationship Id="rId402" Type="http://schemas.openxmlformats.org/officeDocument/2006/relationships/image" Target="../media/image2235.png"/><Relationship Id="rId279" Type="http://schemas.openxmlformats.org/officeDocument/2006/relationships/customXml" Target="../ink/ink2185.xml"/><Relationship Id="rId444" Type="http://schemas.openxmlformats.org/officeDocument/2006/relationships/image" Target="../media/image2256.png"/><Relationship Id="rId486" Type="http://schemas.openxmlformats.org/officeDocument/2006/relationships/image" Target="../media/image2277.png"/><Relationship Id="rId43" Type="http://schemas.openxmlformats.org/officeDocument/2006/relationships/customXml" Target="../ink/ink2067.xml"/><Relationship Id="rId139" Type="http://schemas.openxmlformats.org/officeDocument/2006/relationships/customXml" Target="../ink/ink2115.xml"/><Relationship Id="rId290" Type="http://schemas.openxmlformats.org/officeDocument/2006/relationships/image" Target="../media/image2180.png"/><Relationship Id="rId304" Type="http://schemas.openxmlformats.org/officeDocument/2006/relationships/image" Target="../media/image2187.png"/><Relationship Id="rId346" Type="http://schemas.openxmlformats.org/officeDocument/2006/relationships/image" Target="../media/image2208.png"/><Relationship Id="rId388" Type="http://schemas.openxmlformats.org/officeDocument/2006/relationships/image" Target="../media/image2228.png"/><Relationship Id="rId511" Type="http://schemas.openxmlformats.org/officeDocument/2006/relationships/customXml" Target="../ink/ink2301.xml"/><Relationship Id="rId85" Type="http://schemas.openxmlformats.org/officeDocument/2006/relationships/customXml" Target="../ink/ink2088.xml"/><Relationship Id="rId150" Type="http://schemas.openxmlformats.org/officeDocument/2006/relationships/image" Target="../media/image2110.png"/><Relationship Id="rId192" Type="http://schemas.openxmlformats.org/officeDocument/2006/relationships/image" Target="../media/image2131.png"/><Relationship Id="rId206" Type="http://schemas.openxmlformats.org/officeDocument/2006/relationships/image" Target="../media/image2138.png"/><Relationship Id="rId413" Type="http://schemas.openxmlformats.org/officeDocument/2006/relationships/customXml" Target="../ink/ink2252.xml"/><Relationship Id="rId248" Type="http://schemas.openxmlformats.org/officeDocument/2006/relationships/image" Target="../media/image2159.png"/><Relationship Id="rId455" Type="http://schemas.openxmlformats.org/officeDocument/2006/relationships/customXml" Target="../ink/ink2273.xml"/><Relationship Id="rId497" Type="http://schemas.openxmlformats.org/officeDocument/2006/relationships/customXml" Target="../ink/ink2294.xml"/><Relationship Id="rId12" Type="http://schemas.openxmlformats.org/officeDocument/2006/relationships/image" Target="../media/image2041.png"/><Relationship Id="rId108" Type="http://schemas.openxmlformats.org/officeDocument/2006/relationships/image" Target="../media/image2089.png"/><Relationship Id="rId315" Type="http://schemas.openxmlformats.org/officeDocument/2006/relationships/customXml" Target="../ink/ink2203.xml"/><Relationship Id="rId357" Type="http://schemas.openxmlformats.org/officeDocument/2006/relationships/customXml" Target="../ink/ink2224.xml"/><Relationship Id="rId54" Type="http://schemas.openxmlformats.org/officeDocument/2006/relationships/image" Target="../media/image2062.png"/><Relationship Id="rId96" Type="http://schemas.openxmlformats.org/officeDocument/2006/relationships/image" Target="../media/image2083.png"/><Relationship Id="rId161" Type="http://schemas.openxmlformats.org/officeDocument/2006/relationships/customXml" Target="../ink/ink2126.xml"/><Relationship Id="rId217" Type="http://schemas.openxmlformats.org/officeDocument/2006/relationships/customXml" Target="../ink/ink2154.xml"/><Relationship Id="rId399" Type="http://schemas.openxmlformats.org/officeDocument/2006/relationships/customXml" Target="../ink/ink2245.xml"/><Relationship Id="rId259" Type="http://schemas.openxmlformats.org/officeDocument/2006/relationships/customXml" Target="../ink/ink2175.xml"/><Relationship Id="rId424" Type="http://schemas.openxmlformats.org/officeDocument/2006/relationships/image" Target="../media/image2246.png"/><Relationship Id="rId466" Type="http://schemas.openxmlformats.org/officeDocument/2006/relationships/image" Target="../media/image2267.png"/><Relationship Id="rId23" Type="http://schemas.openxmlformats.org/officeDocument/2006/relationships/customXml" Target="../ink/ink2057.xml"/><Relationship Id="rId119" Type="http://schemas.openxmlformats.org/officeDocument/2006/relationships/customXml" Target="../ink/ink2105.xml"/><Relationship Id="rId270" Type="http://schemas.openxmlformats.org/officeDocument/2006/relationships/image" Target="../media/image2170.png"/><Relationship Id="rId326" Type="http://schemas.openxmlformats.org/officeDocument/2006/relationships/image" Target="../media/image2198.png"/><Relationship Id="rId65" Type="http://schemas.openxmlformats.org/officeDocument/2006/relationships/customXml" Target="../ink/ink2078.xml"/><Relationship Id="rId130" Type="http://schemas.openxmlformats.org/officeDocument/2006/relationships/image" Target="../media/image2100.png"/><Relationship Id="rId368" Type="http://schemas.openxmlformats.org/officeDocument/2006/relationships/image" Target="../media/image2219.png"/><Relationship Id="rId172" Type="http://schemas.openxmlformats.org/officeDocument/2006/relationships/image" Target="../media/image2121.png"/><Relationship Id="rId228" Type="http://schemas.openxmlformats.org/officeDocument/2006/relationships/image" Target="../media/image2149.png"/><Relationship Id="rId435" Type="http://schemas.openxmlformats.org/officeDocument/2006/relationships/customXml" Target="../ink/ink2263.xml"/><Relationship Id="rId477" Type="http://schemas.openxmlformats.org/officeDocument/2006/relationships/customXml" Target="../ink/ink2284.xml"/><Relationship Id="rId281" Type="http://schemas.openxmlformats.org/officeDocument/2006/relationships/customXml" Target="../ink/ink2186.xml"/><Relationship Id="rId337" Type="http://schemas.openxmlformats.org/officeDocument/2006/relationships/customXml" Target="../ink/ink2214.xml"/><Relationship Id="rId502" Type="http://schemas.openxmlformats.org/officeDocument/2006/relationships/image" Target="../media/image2285.png"/><Relationship Id="rId34" Type="http://schemas.openxmlformats.org/officeDocument/2006/relationships/image" Target="../media/image2052.png"/><Relationship Id="rId76" Type="http://schemas.openxmlformats.org/officeDocument/2006/relationships/image" Target="../media/image2073.png"/><Relationship Id="rId141" Type="http://schemas.openxmlformats.org/officeDocument/2006/relationships/customXml" Target="../ink/ink2116.xml"/><Relationship Id="rId379" Type="http://schemas.openxmlformats.org/officeDocument/2006/relationships/customXml" Target="../ink/ink2235.xml"/><Relationship Id="rId7" Type="http://schemas.openxmlformats.org/officeDocument/2006/relationships/customXml" Target="../ink/ink2049.xml"/><Relationship Id="rId183" Type="http://schemas.openxmlformats.org/officeDocument/2006/relationships/customXml" Target="../ink/ink2137.xml"/><Relationship Id="rId239" Type="http://schemas.openxmlformats.org/officeDocument/2006/relationships/customXml" Target="../ink/ink2165.xml"/><Relationship Id="rId390" Type="http://schemas.openxmlformats.org/officeDocument/2006/relationships/image" Target="../media/image2229.png"/><Relationship Id="rId404" Type="http://schemas.openxmlformats.org/officeDocument/2006/relationships/image" Target="../media/image2236.png"/><Relationship Id="rId446" Type="http://schemas.openxmlformats.org/officeDocument/2006/relationships/image" Target="../media/image2257.png"/><Relationship Id="rId250" Type="http://schemas.openxmlformats.org/officeDocument/2006/relationships/image" Target="../media/image2160.png"/><Relationship Id="rId292" Type="http://schemas.openxmlformats.org/officeDocument/2006/relationships/image" Target="../media/image2181.png"/><Relationship Id="rId306" Type="http://schemas.openxmlformats.org/officeDocument/2006/relationships/image" Target="../media/image2188.png"/><Relationship Id="rId488" Type="http://schemas.openxmlformats.org/officeDocument/2006/relationships/image" Target="../media/image2278.png"/><Relationship Id="rId45" Type="http://schemas.openxmlformats.org/officeDocument/2006/relationships/customXml" Target="../ink/ink2068.xml"/><Relationship Id="rId87" Type="http://schemas.openxmlformats.org/officeDocument/2006/relationships/customXml" Target="../ink/ink2089.xml"/><Relationship Id="rId110" Type="http://schemas.openxmlformats.org/officeDocument/2006/relationships/image" Target="../media/image2090.png"/><Relationship Id="rId348" Type="http://schemas.openxmlformats.org/officeDocument/2006/relationships/image" Target="../media/image2209.png"/><Relationship Id="rId513" Type="http://schemas.openxmlformats.org/officeDocument/2006/relationships/customXml" Target="../ink/ink2302.xml"/><Relationship Id="rId152" Type="http://schemas.openxmlformats.org/officeDocument/2006/relationships/image" Target="../media/image2111.png"/><Relationship Id="rId194" Type="http://schemas.openxmlformats.org/officeDocument/2006/relationships/image" Target="../media/image2132.png"/><Relationship Id="rId208" Type="http://schemas.openxmlformats.org/officeDocument/2006/relationships/image" Target="../media/image2139.png"/><Relationship Id="rId415" Type="http://schemas.openxmlformats.org/officeDocument/2006/relationships/customXml" Target="../ink/ink2253.xml"/><Relationship Id="rId457" Type="http://schemas.openxmlformats.org/officeDocument/2006/relationships/customXml" Target="../ink/ink2274.xml"/><Relationship Id="rId261" Type="http://schemas.openxmlformats.org/officeDocument/2006/relationships/customXml" Target="../ink/ink2176.xml"/><Relationship Id="rId499" Type="http://schemas.openxmlformats.org/officeDocument/2006/relationships/customXml" Target="../ink/ink2295.xml"/><Relationship Id="rId14" Type="http://schemas.openxmlformats.org/officeDocument/2006/relationships/image" Target="../media/image2042.png"/><Relationship Id="rId56" Type="http://schemas.openxmlformats.org/officeDocument/2006/relationships/image" Target="../media/image2063.png"/><Relationship Id="rId317" Type="http://schemas.openxmlformats.org/officeDocument/2006/relationships/customXml" Target="../ink/ink2204.xml"/><Relationship Id="rId359" Type="http://schemas.openxmlformats.org/officeDocument/2006/relationships/customXml" Target="../ink/ink2225.xml"/><Relationship Id="rId98" Type="http://schemas.openxmlformats.org/officeDocument/2006/relationships/image" Target="../media/image2084.png"/><Relationship Id="rId121" Type="http://schemas.openxmlformats.org/officeDocument/2006/relationships/customXml" Target="../ink/ink2106.xml"/><Relationship Id="rId163" Type="http://schemas.openxmlformats.org/officeDocument/2006/relationships/customXml" Target="../ink/ink2127.xml"/><Relationship Id="rId219" Type="http://schemas.openxmlformats.org/officeDocument/2006/relationships/customXml" Target="../ink/ink2155.xml"/><Relationship Id="rId370" Type="http://schemas.openxmlformats.org/officeDocument/2006/relationships/image" Target="../media/image2220.png"/><Relationship Id="rId426" Type="http://schemas.openxmlformats.org/officeDocument/2006/relationships/image" Target="../media/image2247.png"/><Relationship Id="rId230" Type="http://schemas.openxmlformats.org/officeDocument/2006/relationships/image" Target="../media/image2150.png"/><Relationship Id="rId468" Type="http://schemas.openxmlformats.org/officeDocument/2006/relationships/image" Target="../media/image2268.png"/><Relationship Id="rId25" Type="http://schemas.openxmlformats.org/officeDocument/2006/relationships/customXml" Target="../ink/ink2058.xml"/><Relationship Id="rId67" Type="http://schemas.openxmlformats.org/officeDocument/2006/relationships/customXml" Target="../ink/ink2079.xml"/><Relationship Id="rId272" Type="http://schemas.openxmlformats.org/officeDocument/2006/relationships/image" Target="../media/image2171.png"/><Relationship Id="rId328" Type="http://schemas.openxmlformats.org/officeDocument/2006/relationships/image" Target="../media/image2199.png"/><Relationship Id="rId132" Type="http://schemas.openxmlformats.org/officeDocument/2006/relationships/image" Target="../media/image2101.png"/><Relationship Id="rId174" Type="http://schemas.openxmlformats.org/officeDocument/2006/relationships/image" Target="../media/image2122.png"/><Relationship Id="rId381" Type="http://schemas.openxmlformats.org/officeDocument/2006/relationships/customXml" Target="../ink/ink2236.xml"/><Relationship Id="rId241" Type="http://schemas.openxmlformats.org/officeDocument/2006/relationships/customXml" Target="../ink/ink2166.xml"/><Relationship Id="rId437" Type="http://schemas.openxmlformats.org/officeDocument/2006/relationships/customXml" Target="../ink/ink2264.xml"/><Relationship Id="rId479" Type="http://schemas.openxmlformats.org/officeDocument/2006/relationships/customXml" Target="../ink/ink2285.xml"/><Relationship Id="rId36" Type="http://schemas.openxmlformats.org/officeDocument/2006/relationships/image" Target="../media/image2053.png"/><Relationship Id="rId283" Type="http://schemas.openxmlformats.org/officeDocument/2006/relationships/customXml" Target="../ink/ink2187.xml"/><Relationship Id="rId339" Type="http://schemas.openxmlformats.org/officeDocument/2006/relationships/customXml" Target="../ink/ink2215.xml"/><Relationship Id="rId490" Type="http://schemas.openxmlformats.org/officeDocument/2006/relationships/image" Target="../media/image2279.png"/><Relationship Id="rId504" Type="http://schemas.openxmlformats.org/officeDocument/2006/relationships/image" Target="../media/image2286.png"/><Relationship Id="rId78" Type="http://schemas.openxmlformats.org/officeDocument/2006/relationships/image" Target="../media/image2074.png"/><Relationship Id="rId101" Type="http://schemas.openxmlformats.org/officeDocument/2006/relationships/customXml" Target="../ink/ink2096.xml"/><Relationship Id="rId143" Type="http://schemas.openxmlformats.org/officeDocument/2006/relationships/customXml" Target="../ink/ink2117.xml"/><Relationship Id="rId185" Type="http://schemas.openxmlformats.org/officeDocument/2006/relationships/customXml" Target="../ink/ink2138.xml"/><Relationship Id="rId350" Type="http://schemas.openxmlformats.org/officeDocument/2006/relationships/image" Target="../media/image2210.png"/><Relationship Id="rId406" Type="http://schemas.openxmlformats.org/officeDocument/2006/relationships/image" Target="../media/image2237.png"/><Relationship Id="rId9" Type="http://schemas.openxmlformats.org/officeDocument/2006/relationships/customXml" Target="../ink/ink2050.xml"/><Relationship Id="rId210" Type="http://schemas.openxmlformats.org/officeDocument/2006/relationships/image" Target="../media/image2140.png"/><Relationship Id="rId392" Type="http://schemas.openxmlformats.org/officeDocument/2006/relationships/image" Target="../media/image2230.png"/><Relationship Id="rId448" Type="http://schemas.openxmlformats.org/officeDocument/2006/relationships/image" Target="../media/image2258.png"/><Relationship Id="rId252" Type="http://schemas.openxmlformats.org/officeDocument/2006/relationships/image" Target="../media/image2161.png"/><Relationship Id="rId294" Type="http://schemas.openxmlformats.org/officeDocument/2006/relationships/image" Target="../media/image2182.png"/><Relationship Id="rId308" Type="http://schemas.openxmlformats.org/officeDocument/2006/relationships/image" Target="../media/image2189.png"/><Relationship Id="rId515" Type="http://schemas.openxmlformats.org/officeDocument/2006/relationships/customXml" Target="../ink/ink2303.xml"/><Relationship Id="rId47" Type="http://schemas.openxmlformats.org/officeDocument/2006/relationships/customXml" Target="../ink/ink2069.xml"/><Relationship Id="rId89" Type="http://schemas.openxmlformats.org/officeDocument/2006/relationships/customXml" Target="../ink/ink2090.xml"/><Relationship Id="rId112" Type="http://schemas.openxmlformats.org/officeDocument/2006/relationships/image" Target="../media/image2091.png"/><Relationship Id="rId154" Type="http://schemas.openxmlformats.org/officeDocument/2006/relationships/image" Target="../media/image2112.png"/><Relationship Id="rId361" Type="http://schemas.openxmlformats.org/officeDocument/2006/relationships/customXml" Target="../ink/ink2226.xml"/><Relationship Id="rId196" Type="http://schemas.openxmlformats.org/officeDocument/2006/relationships/image" Target="../media/image2133.png"/><Relationship Id="rId417" Type="http://schemas.openxmlformats.org/officeDocument/2006/relationships/customXml" Target="../ink/ink2254.xml"/><Relationship Id="rId459" Type="http://schemas.openxmlformats.org/officeDocument/2006/relationships/customXml" Target="../ink/ink2275.xml"/><Relationship Id="rId16" Type="http://schemas.openxmlformats.org/officeDocument/2006/relationships/image" Target="../media/image2043.png"/><Relationship Id="rId221" Type="http://schemas.openxmlformats.org/officeDocument/2006/relationships/customXml" Target="../ink/ink2156.xml"/><Relationship Id="rId263" Type="http://schemas.openxmlformats.org/officeDocument/2006/relationships/customXml" Target="../ink/ink2177.xml"/><Relationship Id="rId319" Type="http://schemas.openxmlformats.org/officeDocument/2006/relationships/customXml" Target="../ink/ink2205.xml"/><Relationship Id="rId470" Type="http://schemas.openxmlformats.org/officeDocument/2006/relationships/image" Target="../media/image2269.png"/><Relationship Id="rId58" Type="http://schemas.openxmlformats.org/officeDocument/2006/relationships/image" Target="../media/image2064.png"/><Relationship Id="rId123" Type="http://schemas.openxmlformats.org/officeDocument/2006/relationships/customXml" Target="../ink/ink2107.xml"/><Relationship Id="rId330" Type="http://schemas.openxmlformats.org/officeDocument/2006/relationships/image" Target="../media/image2200.png"/><Relationship Id="rId165" Type="http://schemas.openxmlformats.org/officeDocument/2006/relationships/customXml" Target="../ink/ink2128.xml"/><Relationship Id="rId372" Type="http://schemas.openxmlformats.org/officeDocument/2006/relationships/image" Target="../media/image2221.png"/><Relationship Id="rId428" Type="http://schemas.openxmlformats.org/officeDocument/2006/relationships/image" Target="../media/image2248.png"/><Relationship Id="rId232" Type="http://schemas.openxmlformats.org/officeDocument/2006/relationships/image" Target="../media/image2151.png"/><Relationship Id="rId274" Type="http://schemas.openxmlformats.org/officeDocument/2006/relationships/image" Target="../media/image2172.png"/><Relationship Id="rId481" Type="http://schemas.openxmlformats.org/officeDocument/2006/relationships/customXml" Target="../ink/ink2286.xml"/><Relationship Id="rId27" Type="http://schemas.openxmlformats.org/officeDocument/2006/relationships/customXml" Target="../ink/ink2059.xml"/><Relationship Id="rId69" Type="http://schemas.openxmlformats.org/officeDocument/2006/relationships/customXml" Target="../ink/ink2080.xml"/><Relationship Id="rId134" Type="http://schemas.openxmlformats.org/officeDocument/2006/relationships/image" Target="../media/image2102.png"/><Relationship Id="rId80" Type="http://schemas.openxmlformats.org/officeDocument/2006/relationships/image" Target="../media/image2075.png"/><Relationship Id="rId176" Type="http://schemas.openxmlformats.org/officeDocument/2006/relationships/image" Target="../media/image2123.png"/><Relationship Id="rId341" Type="http://schemas.openxmlformats.org/officeDocument/2006/relationships/customXml" Target="../ink/ink2216.xml"/><Relationship Id="rId383" Type="http://schemas.openxmlformats.org/officeDocument/2006/relationships/customXml" Target="../ink/ink2237.xml"/><Relationship Id="rId439" Type="http://schemas.openxmlformats.org/officeDocument/2006/relationships/customXml" Target="../ink/ink2265.xml"/><Relationship Id="rId201" Type="http://schemas.openxmlformats.org/officeDocument/2006/relationships/customXml" Target="../ink/ink2146.xml"/><Relationship Id="rId243" Type="http://schemas.openxmlformats.org/officeDocument/2006/relationships/customXml" Target="../ink/ink2167.xml"/><Relationship Id="rId285" Type="http://schemas.openxmlformats.org/officeDocument/2006/relationships/customXml" Target="../ink/ink2188.xml"/><Relationship Id="rId450" Type="http://schemas.openxmlformats.org/officeDocument/2006/relationships/image" Target="../media/image2259.png"/><Relationship Id="rId506" Type="http://schemas.openxmlformats.org/officeDocument/2006/relationships/image" Target="../media/image2287.png"/><Relationship Id="rId38" Type="http://schemas.openxmlformats.org/officeDocument/2006/relationships/image" Target="../media/image2054.png"/><Relationship Id="rId103" Type="http://schemas.openxmlformats.org/officeDocument/2006/relationships/customXml" Target="../ink/ink2097.xml"/><Relationship Id="rId310" Type="http://schemas.openxmlformats.org/officeDocument/2006/relationships/image" Target="../media/image2190.png"/><Relationship Id="rId492" Type="http://schemas.openxmlformats.org/officeDocument/2006/relationships/image" Target="../media/image2280.png"/><Relationship Id="rId91" Type="http://schemas.openxmlformats.org/officeDocument/2006/relationships/customXml" Target="../ink/ink2091.xml"/><Relationship Id="rId145" Type="http://schemas.openxmlformats.org/officeDocument/2006/relationships/customXml" Target="../ink/ink2118.xml"/><Relationship Id="rId187" Type="http://schemas.openxmlformats.org/officeDocument/2006/relationships/customXml" Target="../ink/ink2139.xml"/><Relationship Id="rId352" Type="http://schemas.openxmlformats.org/officeDocument/2006/relationships/image" Target="../media/image2211.png"/><Relationship Id="rId394" Type="http://schemas.openxmlformats.org/officeDocument/2006/relationships/image" Target="../media/image2231.png"/><Relationship Id="rId408" Type="http://schemas.openxmlformats.org/officeDocument/2006/relationships/image" Target="../media/image2238.png"/><Relationship Id="rId212" Type="http://schemas.openxmlformats.org/officeDocument/2006/relationships/image" Target="../media/image2141.png"/><Relationship Id="rId254" Type="http://schemas.openxmlformats.org/officeDocument/2006/relationships/image" Target="../media/image2162.png"/><Relationship Id="rId49" Type="http://schemas.openxmlformats.org/officeDocument/2006/relationships/customXml" Target="../ink/ink2070.xml"/><Relationship Id="rId114" Type="http://schemas.openxmlformats.org/officeDocument/2006/relationships/image" Target="../media/image2092.png"/><Relationship Id="rId296" Type="http://schemas.openxmlformats.org/officeDocument/2006/relationships/image" Target="../media/image2183.png"/><Relationship Id="rId461" Type="http://schemas.openxmlformats.org/officeDocument/2006/relationships/customXml" Target="../ink/ink2276.xml"/><Relationship Id="rId517" Type="http://schemas.openxmlformats.org/officeDocument/2006/relationships/customXml" Target="../ink/ink2304.xml"/><Relationship Id="rId60" Type="http://schemas.openxmlformats.org/officeDocument/2006/relationships/image" Target="../media/image2065.png"/><Relationship Id="rId156" Type="http://schemas.openxmlformats.org/officeDocument/2006/relationships/image" Target="../media/image2113.png"/><Relationship Id="rId198" Type="http://schemas.openxmlformats.org/officeDocument/2006/relationships/image" Target="../media/image2134.png"/><Relationship Id="rId321" Type="http://schemas.openxmlformats.org/officeDocument/2006/relationships/customXml" Target="../ink/ink2206.xml"/><Relationship Id="rId363" Type="http://schemas.openxmlformats.org/officeDocument/2006/relationships/customXml" Target="../ink/ink2227.xml"/><Relationship Id="rId419" Type="http://schemas.openxmlformats.org/officeDocument/2006/relationships/customXml" Target="../ink/ink2255.xml"/><Relationship Id="rId223" Type="http://schemas.openxmlformats.org/officeDocument/2006/relationships/customXml" Target="../ink/ink2157.xml"/><Relationship Id="rId430" Type="http://schemas.openxmlformats.org/officeDocument/2006/relationships/image" Target="../media/image2249.png"/><Relationship Id="rId18" Type="http://schemas.openxmlformats.org/officeDocument/2006/relationships/image" Target="../media/image2044.png"/><Relationship Id="rId265" Type="http://schemas.openxmlformats.org/officeDocument/2006/relationships/customXml" Target="../ink/ink2178.xml"/><Relationship Id="rId472" Type="http://schemas.openxmlformats.org/officeDocument/2006/relationships/image" Target="../media/image2270.png"/><Relationship Id="rId125" Type="http://schemas.openxmlformats.org/officeDocument/2006/relationships/customXml" Target="../ink/ink2108.xml"/><Relationship Id="rId167" Type="http://schemas.openxmlformats.org/officeDocument/2006/relationships/customXml" Target="../ink/ink2129.xml"/><Relationship Id="rId332" Type="http://schemas.openxmlformats.org/officeDocument/2006/relationships/image" Target="../media/image2201.png"/><Relationship Id="rId374" Type="http://schemas.openxmlformats.org/officeDocument/2006/relationships/image" Target="../media/image1241.png"/><Relationship Id="rId71" Type="http://schemas.openxmlformats.org/officeDocument/2006/relationships/customXml" Target="../ink/ink2081.xml"/><Relationship Id="rId234" Type="http://schemas.openxmlformats.org/officeDocument/2006/relationships/image" Target="../media/image2152.png"/><Relationship Id="rId2" Type="http://schemas.openxmlformats.org/officeDocument/2006/relationships/image" Target="../media/image2035.png"/><Relationship Id="rId29" Type="http://schemas.openxmlformats.org/officeDocument/2006/relationships/customXml" Target="../ink/ink2060.xml"/><Relationship Id="rId276" Type="http://schemas.openxmlformats.org/officeDocument/2006/relationships/image" Target="../media/image2173.png"/><Relationship Id="rId441" Type="http://schemas.openxmlformats.org/officeDocument/2006/relationships/customXml" Target="../ink/ink2266.xml"/><Relationship Id="rId483" Type="http://schemas.openxmlformats.org/officeDocument/2006/relationships/customXml" Target="../ink/ink2287.xml"/><Relationship Id="rId40" Type="http://schemas.openxmlformats.org/officeDocument/2006/relationships/image" Target="../media/image2055.png"/><Relationship Id="rId136" Type="http://schemas.openxmlformats.org/officeDocument/2006/relationships/image" Target="../media/image2103.png"/><Relationship Id="rId178" Type="http://schemas.openxmlformats.org/officeDocument/2006/relationships/image" Target="../media/image2124.png"/><Relationship Id="rId301" Type="http://schemas.openxmlformats.org/officeDocument/2006/relationships/customXml" Target="../ink/ink2196.xml"/><Relationship Id="rId343" Type="http://schemas.openxmlformats.org/officeDocument/2006/relationships/customXml" Target="../ink/ink2217.xml"/><Relationship Id="rId82" Type="http://schemas.openxmlformats.org/officeDocument/2006/relationships/image" Target="../media/image2076.png"/><Relationship Id="rId203" Type="http://schemas.openxmlformats.org/officeDocument/2006/relationships/customXml" Target="../ink/ink2147.xml"/><Relationship Id="rId385" Type="http://schemas.openxmlformats.org/officeDocument/2006/relationships/customXml" Target="../ink/ink2238.xml"/><Relationship Id="rId245" Type="http://schemas.openxmlformats.org/officeDocument/2006/relationships/customXml" Target="../ink/ink2168.xml"/><Relationship Id="rId287" Type="http://schemas.openxmlformats.org/officeDocument/2006/relationships/customXml" Target="../ink/ink2189.xml"/><Relationship Id="rId410" Type="http://schemas.openxmlformats.org/officeDocument/2006/relationships/image" Target="../media/image2239.png"/><Relationship Id="rId452" Type="http://schemas.openxmlformats.org/officeDocument/2006/relationships/image" Target="../media/image2260.png"/><Relationship Id="rId494" Type="http://schemas.openxmlformats.org/officeDocument/2006/relationships/image" Target="../media/image2281.png"/><Relationship Id="rId508" Type="http://schemas.openxmlformats.org/officeDocument/2006/relationships/image" Target="../media/image2288.png"/><Relationship Id="rId105" Type="http://schemas.openxmlformats.org/officeDocument/2006/relationships/customXml" Target="../ink/ink2098.xml"/><Relationship Id="rId147" Type="http://schemas.openxmlformats.org/officeDocument/2006/relationships/customXml" Target="../ink/ink2119.xml"/><Relationship Id="rId312" Type="http://schemas.openxmlformats.org/officeDocument/2006/relationships/image" Target="../media/image2191.png"/><Relationship Id="rId354" Type="http://schemas.openxmlformats.org/officeDocument/2006/relationships/image" Target="../media/image2212.png"/><Relationship Id="rId51" Type="http://schemas.openxmlformats.org/officeDocument/2006/relationships/customXml" Target="../ink/ink2071.xml"/><Relationship Id="rId93" Type="http://schemas.openxmlformats.org/officeDocument/2006/relationships/customXml" Target="../ink/ink2092.xml"/><Relationship Id="rId189" Type="http://schemas.openxmlformats.org/officeDocument/2006/relationships/customXml" Target="../ink/ink2140.xml"/><Relationship Id="rId396" Type="http://schemas.openxmlformats.org/officeDocument/2006/relationships/image" Target="../media/image2232.png"/><Relationship Id="rId214" Type="http://schemas.openxmlformats.org/officeDocument/2006/relationships/image" Target="../media/image2142.png"/><Relationship Id="rId256" Type="http://schemas.openxmlformats.org/officeDocument/2006/relationships/image" Target="../media/image2163.png"/><Relationship Id="rId298" Type="http://schemas.openxmlformats.org/officeDocument/2006/relationships/image" Target="../media/image2184.png"/><Relationship Id="rId421" Type="http://schemas.openxmlformats.org/officeDocument/2006/relationships/customXml" Target="../ink/ink2256.xml"/><Relationship Id="rId463" Type="http://schemas.openxmlformats.org/officeDocument/2006/relationships/customXml" Target="../ink/ink2277.xml"/><Relationship Id="rId116" Type="http://schemas.openxmlformats.org/officeDocument/2006/relationships/image" Target="../media/image2093.png"/><Relationship Id="rId158" Type="http://schemas.openxmlformats.org/officeDocument/2006/relationships/image" Target="../media/image2114.png"/><Relationship Id="rId323" Type="http://schemas.openxmlformats.org/officeDocument/2006/relationships/customXml" Target="../ink/ink2207.xml"/><Relationship Id="rId20" Type="http://schemas.openxmlformats.org/officeDocument/2006/relationships/image" Target="../media/image2045.png"/><Relationship Id="rId62" Type="http://schemas.openxmlformats.org/officeDocument/2006/relationships/image" Target="../media/image2066.png"/><Relationship Id="rId365" Type="http://schemas.openxmlformats.org/officeDocument/2006/relationships/customXml" Target="../ink/ink2228.xml"/><Relationship Id="rId225" Type="http://schemas.openxmlformats.org/officeDocument/2006/relationships/customXml" Target="../ink/ink2158.xml"/><Relationship Id="rId267" Type="http://schemas.openxmlformats.org/officeDocument/2006/relationships/customXml" Target="../ink/ink2179.xml"/><Relationship Id="rId432" Type="http://schemas.openxmlformats.org/officeDocument/2006/relationships/image" Target="../media/image2250.png"/><Relationship Id="rId474" Type="http://schemas.openxmlformats.org/officeDocument/2006/relationships/image" Target="../media/image2271.png"/><Relationship Id="rId127" Type="http://schemas.openxmlformats.org/officeDocument/2006/relationships/customXml" Target="../ink/ink2109.xml"/><Relationship Id="rId31" Type="http://schemas.openxmlformats.org/officeDocument/2006/relationships/customXml" Target="../ink/ink2061.xml"/><Relationship Id="rId73" Type="http://schemas.openxmlformats.org/officeDocument/2006/relationships/customXml" Target="../ink/ink2082.xml"/><Relationship Id="rId169" Type="http://schemas.openxmlformats.org/officeDocument/2006/relationships/customXml" Target="../ink/ink2130.xml"/><Relationship Id="rId334" Type="http://schemas.openxmlformats.org/officeDocument/2006/relationships/image" Target="../media/image2202.png"/><Relationship Id="rId376" Type="http://schemas.openxmlformats.org/officeDocument/2006/relationships/image" Target="../media/image2222.png"/><Relationship Id="rId4" Type="http://schemas.openxmlformats.org/officeDocument/2006/relationships/image" Target="../media/image2037.png"/><Relationship Id="rId180" Type="http://schemas.openxmlformats.org/officeDocument/2006/relationships/image" Target="../media/image2125.png"/><Relationship Id="rId236" Type="http://schemas.openxmlformats.org/officeDocument/2006/relationships/image" Target="../media/image2153.png"/><Relationship Id="rId278" Type="http://schemas.openxmlformats.org/officeDocument/2006/relationships/image" Target="../media/image2174.png"/><Relationship Id="rId401" Type="http://schemas.openxmlformats.org/officeDocument/2006/relationships/customXml" Target="../ink/ink2246.xml"/><Relationship Id="rId443" Type="http://schemas.openxmlformats.org/officeDocument/2006/relationships/customXml" Target="../ink/ink2267.xml"/><Relationship Id="rId303" Type="http://schemas.openxmlformats.org/officeDocument/2006/relationships/customXml" Target="../ink/ink2197.xml"/><Relationship Id="rId485" Type="http://schemas.openxmlformats.org/officeDocument/2006/relationships/customXml" Target="../ink/ink2288.xml"/><Relationship Id="rId42" Type="http://schemas.openxmlformats.org/officeDocument/2006/relationships/image" Target="../media/image2056.png"/><Relationship Id="rId84" Type="http://schemas.openxmlformats.org/officeDocument/2006/relationships/image" Target="../media/image2077.png"/><Relationship Id="rId138" Type="http://schemas.openxmlformats.org/officeDocument/2006/relationships/image" Target="../media/image2104.png"/><Relationship Id="rId345" Type="http://schemas.openxmlformats.org/officeDocument/2006/relationships/customXml" Target="../ink/ink2218.xml"/><Relationship Id="rId387" Type="http://schemas.openxmlformats.org/officeDocument/2006/relationships/customXml" Target="../ink/ink2239.xml"/><Relationship Id="rId510" Type="http://schemas.openxmlformats.org/officeDocument/2006/relationships/image" Target="../media/image2289.png"/><Relationship Id="rId191" Type="http://schemas.openxmlformats.org/officeDocument/2006/relationships/customXml" Target="../ink/ink2141.xml"/><Relationship Id="rId205" Type="http://schemas.openxmlformats.org/officeDocument/2006/relationships/customXml" Target="../ink/ink2148.xml"/><Relationship Id="rId247" Type="http://schemas.openxmlformats.org/officeDocument/2006/relationships/customXml" Target="../ink/ink2169.xml"/><Relationship Id="rId412" Type="http://schemas.openxmlformats.org/officeDocument/2006/relationships/image" Target="../media/image2240.png"/><Relationship Id="rId107" Type="http://schemas.openxmlformats.org/officeDocument/2006/relationships/customXml" Target="../ink/ink2099.xml"/><Relationship Id="rId289" Type="http://schemas.openxmlformats.org/officeDocument/2006/relationships/customXml" Target="../ink/ink2190.xml"/><Relationship Id="rId454" Type="http://schemas.openxmlformats.org/officeDocument/2006/relationships/image" Target="../media/image2261.png"/><Relationship Id="rId496" Type="http://schemas.openxmlformats.org/officeDocument/2006/relationships/image" Target="../media/image2282.png"/><Relationship Id="rId11" Type="http://schemas.openxmlformats.org/officeDocument/2006/relationships/customXml" Target="../ink/ink2051.xml"/><Relationship Id="rId53" Type="http://schemas.openxmlformats.org/officeDocument/2006/relationships/customXml" Target="../ink/ink2072.xml"/><Relationship Id="rId149" Type="http://schemas.openxmlformats.org/officeDocument/2006/relationships/customXml" Target="../ink/ink2120.xml"/><Relationship Id="rId314" Type="http://schemas.openxmlformats.org/officeDocument/2006/relationships/image" Target="../media/image2192.png"/><Relationship Id="rId356" Type="http://schemas.openxmlformats.org/officeDocument/2006/relationships/image" Target="../media/image2213.png"/><Relationship Id="rId398" Type="http://schemas.openxmlformats.org/officeDocument/2006/relationships/image" Target="../media/image2233.png"/><Relationship Id="rId95" Type="http://schemas.openxmlformats.org/officeDocument/2006/relationships/customXml" Target="../ink/ink2093.xml"/><Relationship Id="rId160" Type="http://schemas.openxmlformats.org/officeDocument/2006/relationships/image" Target="../media/image2115.png"/><Relationship Id="rId216" Type="http://schemas.openxmlformats.org/officeDocument/2006/relationships/image" Target="../media/image2143.png"/><Relationship Id="rId423" Type="http://schemas.openxmlformats.org/officeDocument/2006/relationships/customXml" Target="../ink/ink2257.xml"/><Relationship Id="rId258" Type="http://schemas.openxmlformats.org/officeDocument/2006/relationships/image" Target="../media/image2164.png"/><Relationship Id="rId465" Type="http://schemas.openxmlformats.org/officeDocument/2006/relationships/customXml" Target="../ink/ink2278.xml"/><Relationship Id="rId22" Type="http://schemas.openxmlformats.org/officeDocument/2006/relationships/image" Target="../media/image2046.png"/><Relationship Id="rId64" Type="http://schemas.openxmlformats.org/officeDocument/2006/relationships/image" Target="../media/image2067.png"/><Relationship Id="rId118" Type="http://schemas.openxmlformats.org/officeDocument/2006/relationships/image" Target="../media/image2094.png"/><Relationship Id="rId325" Type="http://schemas.openxmlformats.org/officeDocument/2006/relationships/customXml" Target="../ink/ink2208.xml"/><Relationship Id="rId367" Type="http://schemas.openxmlformats.org/officeDocument/2006/relationships/customXml" Target="../ink/ink2229.xml"/><Relationship Id="rId171" Type="http://schemas.openxmlformats.org/officeDocument/2006/relationships/customXml" Target="../ink/ink2131.xml"/><Relationship Id="rId227" Type="http://schemas.openxmlformats.org/officeDocument/2006/relationships/customXml" Target="../ink/ink2159.xml"/><Relationship Id="rId269" Type="http://schemas.openxmlformats.org/officeDocument/2006/relationships/customXml" Target="../ink/ink2180.xml"/><Relationship Id="rId434" Type="http://schemas.openxmlformats.org/officeDocument/2006/relationships/image" Target="../media/image2251.png"/><Relationship Id="rId476" Type="http://schemas.openxmlformats.org/officeDocument/2006/relationships/image" Target="../media/image2272.png"/><Relationship Id="rId33" Type="http://schemas.openxmlformats.org/officeDocument/2006/relationships/customXml" Target="../ink/ink2062.xml"/><Relationship Id="rId129" Type="http://schemas.openxmlformats.org/officeDocument/2006/relationships/customXml" Target="../ink/ink2110.xml"/><Relationship Id="rId280" Type="http://schemas.openxmlformats.org/officeDocument/2006/relationships/image" Target="../media/image2175.png"/><Relationship Id="rId336" Type="http://schemas.openxmlformats.org/officeDocument/2006/relationships/image" Target="../media/image2203.png"/><Relationship Id="rId501" Type="http://schemas.openxmlformats.org/officeDocument/2006/relationships/customXml" Target="../ink/ink2296.xml"/><Relationship Id="rId75" Type="http://schemas.openxmlformats.org/officeDocument/2006/relationships/customXml" Target="../ink/ink2083.xml"/><Relationship Id="rId140" Type="http://schemas.openxmlformats.org/officeDocument/2006/relationships/image" Target="../media/image2105.png"/><Relationship Id="rId182" Type="http://schemas.openxmlformats.org/officeDocument/2006/relationships/image" Target="../media/image2126.png"/><Relationship Id="rId378" Type="http://schemas.openxmlformats.org/officeDocument/2006/relationships/image" Target="../media/image2223.png"/><Relationship Id="rId403" Type="http://schemas.openxmlformats.org/officeDocument/2006/relationships/customXml" Target="../ink/ink2247.xml"/><Relationship Id="rId6" Type="http://schemas.openxmlformats.org/officeDocument/2006/relationships/image" Target="../media/image2038.png"/><Relationship Id="rId238" Type="http://schemas.openxmlformats.org/officeDocument/2006/relationships/image" Target="../media/image2154.png"/><Relationship Id="rId445" Type="http://schemas.openxmlformats.org/officeDocument/2006/relationships/customXml" Target="../ink/ink2268.xml"/><Relationship Id="rId487" Type="http://schemas.openxmlformats.org/officeDocument/2006/relationships/customXml" Target="../ink/ink2289.xml"/><Relationship Id="rId291" Type="http://schemas.openxmlformats.org/officeDocument/2006/relationships/customXml" Target="../ink/ink2191.xml"/><Relationship Id="rId305" Type="http://schemas.openxmlformats.org/officeDocument/2006/relationships/customXml" Target="../ink/ink2198.xml"/><Relationship Id="rId347" Type="http://schemas.openxmlformats.org/officeDocument/2006/relationships/customXml" Target="../ink/ink2219.xml"/><Relationship Id="rId512" Type="http://schemas.openxmlformats.org/officeDocument/2006/relationships/image" Target="../media/image2290.png"/><Relationship Id="rId44" Type="http://schemas.openxmlformats.org/officeDocument/2006/relationships/image" Target="../media/image2057.png"/><Relationship Id="rId86" Type="http://schemas.openxmlformats.org/officeDocument/2006/relationships/image" Target="../media/image2078.png"/><Relationship Id="rId151" Type="http://schemas.openxmlformats.org/officeDocument/2006/relationships/customXml" Target="../ink/ink2121.xml"/><Relationship Id="rId389" Type="http://schemas.openxmlformats.org/officeDocument/2006/relationships/customXml" Target="../ink/ink2240.xml"/><Relationship Id="rId193" Type="http://schemas.openxmlformats.org/officeDocument/2006/relationships/customXml" Target="../ink/ink2142.xml"/><Relationship Id="rId207" Type="http://schemas.openxmlformats.org/officeDocument/2006/relationships/customXml" Target="../ink/ink2149.xml"/><Relationship Id="rId249" Type="http://schemas.openxmlformats.org/officeDocument/2006/relationships/customXml" Target="../ink/ink2170.xml"/><Relationship Id="rId414" Type="http://schemas.openxmlformats.org/officeDocument/2006/relationships/image" Target="../media/image2241.png"/><Relationship Id="rId456" Type="http://schemas.openxmlformats.org/officeDocument/2006/relationships/image" Target="../media/image2262.png"/><Relationship Id="rId498" Type="http://schemas.openxmlformats.org/officeDocument/2006/relationships/image" Target="../media/image2283.png"/><Relationship Id="rId13" Type="http://schemas.openxmlformats.org/officeDocument/2006/relationships/customXml" Target="../ink/ink2052.xml"/><Relationship Id="rId109" Type="http://schemas.openxmlformats.org/officeDocument/2006/relationships/customXml" Target="../ink/ink2100.xml"/><Relationship Id="rId260" Type="http://schemas.openxmlformats.org/officeDocument/2006/relationships/image" Target="../media/image2165.png"/><Relationship Id="rId316" Type="http://schemas.openxmlformats.org/officeDocument/2006/relationships/image" Target="../media/image2193.png"/><Relationship Id="rId55" Type="http://schemas.openxmlformats.org/officeDocument/2006/relationships/customXml" Target="../ink/ink2073.xml"/><Relationship Id="rId97" Type="http://schemas.openxmlformats.org/officeDocument/2006/relationships/customXml" Target="../ink/ink2094.xml"/><Relationship Id="rId120" Type="http://schemas.openxmlformats.org/officeDocument/2006/relationships/image" Target="../media/image2095.png"/><Relationship Id="rId358" Type="http://schemas.openxmlformats.org/officeDocument/2006/relationships/image" Target="../media/image2214.png"/><Relationship Id="rId162" Type="http://schemas.openxmlformats.org/officeDocument/2006/relationships/image" Target="../media/image2116.png"/><Relationship Id="rId218" Type="http://schemas.openxmlformats.org/officeDocument/2006/relationships/image" Target="../media/image2144.png"/><Relationship Id="rId425" Type="http://schemas.openxmlformats.org/officeDocument/2006/relationships/customXml" Target="../ink/ink2258.xml"/><Relationship Id="rId467" Type="http://schemas.openxmlformats.org/officeDocument/2006/relationships/customXml" Target="../ink/ink2279.xml"/><Relationship Id="rId271" Type="http://schemas.openxmlformats.org/officeDocument/2006/relationships/customXml" Target="../ink/ink2181.xml"/><Relationship Id="rId24" Type="http://schemas.openxmlformats.org/officeDocument/2006/relationships/image" Target="../media/image2047.png"/><Relationship Id="rId66" Type="http://schemas.openxmlformats.org/officeDocument/2006/relationships/image" Target="../media/image2068.png"/><Relationship Id="rId131" Type="http://schemas.openxmlformats.org/officeDocument/2006/relationships/customXml" Target="../ink/ink2111.xml"/><Relationship Id="rId327" Type="http://schemas.openxmlformats.org/officeDocument/2006/relationships/customXml" Target="../ink/ink2209.xml"/><Relationship Id="rId369" Type="http://schemas.openxmlformats.org/officeDocument/2006/relationships/customXml" Target="../ink/ink2230.xml"/><Relationship Id="rId173" Type="http://schemas.openxmlformats.org/officeDocument/2006/relationships/customXml" Target="../ink/ink2132.xml"/><Relationship Id="rId229" Type="http://schemas.openxmlformats.org/officeDocument/2006/relationships/customXml" Target="../ink/ink2160.xml"/><Relationship Id="rId380" Type="http://schemas.openxmlformats.org/officeDocument/2006/relationships/image" Target="../media/image2224.png"/><Relationship Id="rId436" Type="http://schemas.openxmlformats.org/officeDocument/2006/relationships/image" Target="../media/image2252.png"/><Relationship Id="rId240" Type="http://schemas.openxmlformats.org/officeDocument/2006/relationships/image" Target="../media/image2155.png"/><Relationship Id="rId478" Type="http://schemas.openxmlformats.org/officeDocument/2006/relationships/image" Target="../media/image2273.png"/><Relationship Id="rId35" Type="http://schemas.openxmlformats.org/officeDocument/2006/relationships/customXml" Target="../ink/ink2063.xml"/><Relationship Id="rId77" Type="http://schemas.openxmlformats.org/officeDocument/2006/relationships/customXml" Target="../ink/ink2084.xml"/><Relationship Id="rId100" Type="http://schemas.openxmlformats.org/officeDocument/2006/relationships/image" Target="../media/image2085.png"/><Relationship Id="rId282" Type="http://schemas.openxmlformats.org/officeDocument/2006/relationships/image" Target="../media/image2176.png"/><Relationship Id="rId338" Type="http://schemas.openxmlformats.org/officeDocument/2006/relationships/image" Target="../media/image2204.png"/><Relationship Id="rId503" Type="http://schemas.openxmlformats.org/officeDocument/2006/relationships/customXml" Target="../ink/ink2297.xml"/><Relationship Id="rId8" Type="http://schemas.openxmlformats.org/officeDocument/2006/relationships/image" Target="../media/image2039.png"/><Relationship Id="rId142" Type="http://schemas.openxmlformats.org/officeDocument/2006/relationships/image" Target="../media/image2106.png"/><Relationship Id="rId184" Type="http://schemas.openxmlformats.org/officeDocument/2006/relationships/image" Target="../media/image2127.png"/><Relationship Id="rId391" Type="http://schemas.openxmlformats.org/officeDocument/2006/relationships/customXml" Target="../ink/ink2241.xml"/><Relationship Id="rId405" Type="http://schemas.openxmlformats.org/officeDocument/2006/relationships/customXml" Target="../ink/ink2248.xml"/><Relationship Id="rId447" Type="http://schemas.openxmlformats.org/officeDocument/2006/relationships/customXml" Target="../ink/ink2269.xml"/><Relationship Id="rId251" Type="http://schemas.openxmlformats.org/officeDocument/2006/relationships/customXml" Target="../ink/ink2171.xml"/><Relationship Id="rId489" Type="http://schemas.openxmlformats.org/officeDocument/2006/relationships/customXml" Target="../ink/ink2290.xml"/><Relationship Id="rId46" Type="http://schemas.openxmlformats.org/officeDocument/2006/relationships/image" Target="../media/image2058.png"/><Relationship Id="rId293" Type="http://schemas.openxmlformats.org/officeDocument/2006/relationships/customXml" Target="../ink/ink2192.xml"/><Relationship Id="rId307" Type="http://schemas.openxmlformats.org/officeDocument/2006/relationships/customXml" Target="../ink/ink2199.xml"/><Relationship Id="rId349" Type="http://schemas.openxmlformats.org/officeDocument/2006/relationships/customXml" Target="../ink/ink2220.xml"/><Relationship Id="rId514" Type="http://schemas.openxmlformats.org/officeDocument/2006/relationships/image" Target="../media/image2291.png"/><Relationship Id="rId88" Type="http://schemas.openxmlformats.org/officeDocument/2006/relationships/image" Target="../media/image2079.png"/><Relationship Id="rId111" Type="http://schemas.openxmlformats.org/officeDocument/2006/relationships/customXml" Target="../ink/ink2101.xml"/><Relationship Id="rId153" Type="http://schemas.openxmlformats.org/officeDocument/2006/relationships/customXml" Target="../ink/ink2122.xml"/><Relationship Id="rId195" Type="http://schemas.openxmlformats.org/officeDocument/2006/relationships/customXml" Target="../ink/ink2143.xml"/><Relationship Id="rId209" Type="http://schemas.openxmlformats.org/officeDocument/2006/relationships/customXml" Target="../ink/ink2150.xml"/><Relationship Id="rId360" Type="http://schemas.openxmlformats.org/officeDocument/2006/relationships/image" Target="../media/image2215.png"/><Relationship Id="rId416" Type="http://schemas.openxmlformats.org/officeDocument/2006/relationships/image" Target="../media/image2242.png"/><Relationship Id="rId220" Type="http://schemas.openxmlformats.org/officeDocument/2006/relationships/image" Target="../media/image2145.png"/><Relationship Id="rId458" Type="http://schemas.openxmlformats.org/officeDocument/2006/relationships/image" Target="../media/image2263.png"/><Relationship Id="rId15" Type="http://schemas.openxmlformats.org/officeDocument/2006/relationships/customXml" Target="../ink/ink2053.xml"/><Relationship Id="rId57" Type="http://schemas.openxmlformats.org/officeDocument/2006/relationships/customXml" Target="../ink/ink2074.xml"/><Relationship Id="rId262" Type="http://schemas.openxmlformats.org/officeDocument/2006/relationships/image" Target="../media/image2166.png"/><Relationship Id="rId318" Type="http://schemas.openxmlformats.org/officeDocument/2006/relationships/image" Target="../media/image2194.png"/><Relationship Id="rId99" Type="http://schemas.openxmlformats.org/officeDocument/2006/relationships/customXml" Target="../ink/ink2095.xml"/><Relationship Id="rId122" Type="http://schemas.openxmlformats.org/officeDocument/2006/relationships/image" Target="../media/image2096.png"/><Relationship Id="rId164" Type="http://schemas.openxmlformats.org/officeDocument/2006/relationships/image" Target="../media/image2117.png"/><Relationship Id="rId371" Type="http://schemas.openxmlformats.org/officeDocument/2006/relationships/customXml" Target="../ink/ink2231.xml"/><Relationship Id="rId427" Type="http://schemas.openxmlformats.org/officeDocument/2006/relationships/customXml" Target="../ink/ink2259.xml"/><Relationship Id="rId469" Type="http://schemas.openxmlformats.org/officeDocument/2006/relationships/customXml" Target="../ink/ink2280.xml"/><Relationship Id="rId26" Type="http://schemas.openxmlformats.org/officeDocument/2006/relationships/image" Target="../media/image2048.png"/><Relationship Id="rId231" Type="http://schemas.openxmlformats.org/officeDocument/2006/relationships/customXml" Target="../ink/ink2161.xml"/><Relationship Id="rId273" Type="http://schemas.openxmlformats.org/officeDocument/2006/relationships/customXml" Target="../ink/ink2182.xml"/><Relationship Id="rId329" Type="http://schemas.openxmlformats.org/officeDocument/2006/relationships/customXml" Target="../ink/ink2210.xml"/><Relationship Id="rId480" Type="http://schemas.openxmlformats.org/officeDocument/2006/relationships/image" Target="../media/image2274.png"/><Relationship Id="rId68" Type="http://schemas.openxmlformats.org/officeDocument/2006/relationships/image" Target="../media/image2069.png"/><Relationship Id="rId133" Type="http://schemas.openxmlformats.org/officeDocument/2006/relationships/customXml" Target="../ink/ink2112.xml"/><Relationship Id="rId175" Type="http://schemas.openxmlformats.org/officeDocument/2006/relationships/customXml" Target="../ink/ink2133.xml"/><Relationship Id="rId340" Type="http://schemas.openxmlformats.org/officeDocument/2006/relationships/image" Target="../media/image2205.png"/><Relationship Id="rId200" Type="http://schemas.openxmlformats.org/officeDocument/2006/relationships/image" Target="../media/image2135.png"/><Relationship Id="rId382" Type="http://schemas.openxmlformats.org/officeDocument/2006/relationships/image" Target="../media/image2225.png"/><Relationship Id="rId438" Type="http://schemas.openxmlformats.org/officeDocument/2006/relationships/image" Target="../media/image2253.png"/><Relationship Id="rId242" Type="http://schemas.openxmlformats.org/officeDocument/2006/relationships/image" Target="../media/image2156.png"/><Relationship Id="rId284" Type="http://schemas.openxmlformats.org/officeDocument/2006/relationships/image" Target="../media/image2177.png"/><Relationship Id="rId491" Type="http://schemas.openxmlformats.org/officeDocument/2006/relationships/customXml" Target="../ink/ink2291.xml"/><Relationship Id="rId505" Type="http://schemas.openxmlformats.org/officeDocument/2006/relationships/customXml" Target="../ink/ink2298.xml"/><Relationship Id="rId37" Type="http://schemas.openxmlformats.org/officeDocument/2006/relationships/customXml" Target="../ink/ink2064.xml"/><Relationship Id="rId79" Type="http://schemas.openxmlformats.org/officeDocument/2006/relationships/customXml" Target="../ink/ink2085.xml"/><Relationship Id="rId102" Type="http://schemas.openxmlformats.org/officeDocument/2006/relationships/image" Target="../media/image2086.png"/><Relationship Id="rId144" Type="http://schemas.openxmlformats.org/officeDocument/2006/relationships/image" Target="../media/image2107.png"/><Relationship Id="rId90" Type="http://schemas.openxmlformats.org/officeDocument/2006/relationships/image" Target="../media/image2080.png"/><Relationship Id="rId186" Type="http://schemas.openxmlformats.org/officeDocument/2006/relationships/image" Target="../media/image2128.png"/><Relationship Id="rId351" Type="http://schemas.openxmlformats.org/officeDocument/2006/relationships/customXml" Target="../ink/ink2221.xml"/><Relationship Id="rId393" Type="http://schemas.openxmlformats.org/officeDocument/2006/relationships/customXml" Target="../ink/ink2242.xml"/><Relationship Id="rId407" Type="http://schemas.openxmlformats.org/officeDocument/2006/relationships/customXml" Target="../ink/ink2249.xml"/><Relationship Id="rId449" Type="http://schemas.openxmlformats.org/officeDocument/2006/relationships/customXml" Target="../ink/ink2270.xml"/><Relationship Id="rId211" Type="http://schemas.openxmlformats.org/officeDocument/2006/relationships/customXml" Target="../ink/ink2151.xml"/><Relationship Id="rId253" Type="http://schemas.openxmlformats.org/officeDocument/2006/relationships/customXml" Target="../ink/ink2172.xml"/><Relationship Id="rId295" Type="http://schemas.openxmlformats.org/officeDocument/2006/relationships/customXml" Target="../ink/ink2193.xml"/><Relationship Id="rId309" Type="http://schemas.openxmlformats.org/officeDocument/2006/relationships/customXml" Target="../ink/ink2200.xml"/><Relationship Id="rId460" Type="http://schemas.openxmlformats.org/officeDocument/2006/relationships/image" Target="../media/image2264.png"/><Relationship Id="rId516" Type="http://schemas.openxmlformats.org/officeDocument/2006/relationships/image" Target="../media/image2292.png"/><Relationship Id="rId48" Type="http://schemas.openxmlformats.org/officeDocument/2006/relationships/image" Target="../media/image2059.png"/><Relationship Id="rId113" Type="http://schemas.openxmlformats.org/officeDocument/2006/relationships/customXml" Target="../ink/ink2102.xml"/><Relationship Id="rId320" Type="http://schemas.openxmlformats.org/officeDocument/2006/relationships/image" Target="../media/image2195.png"/><Relationship Id="rId155" Type="http://schemas.openxmlformats.org/officeDocument/2006/relationships/customXml" Target="../ink/ink2123.xml"/><Relationship Id="rId197" Type="http://schemas.openxmlformats.org/officeDocument/2006/relationships/customXml" Target="../ink/ink2144.xml"/><Relationship Id="rId362" Type="http://schemas.openxmlformats.org/officeDocument/2006/relationships/image" Target="../media/image2216.png"/><Relationship Id="rId418" Type="http://schemas.openxmlformats.org/officeDocument/2006/relationships/image" Target="../media/image2243.png"/><Relationship Id="rId222" Type="http://schemas.openxmlformats.org/officeDocument/2006/relationships/image" Target="../media/image2146.png"/><Relationship Id="rId264" Type="http://schemas.openxmlformats.org/officeDocument/2006/relationships/image" Target="../media/image2167.png"/><Relationship Id="rId471" Type="http://schemas.openxmlformats.org/officeDocument/2006/relationships/customXml" Target="../ink/ink2281.xml"/><Relationship Id="rId17" Type="http://schemas.openxmlformats.org/officeDocument/2006/relationships/customXml" Target="../ink/ink2054.xml"/><Relationship Id="rId59" Type="http://schemas.openxmlformats.org/officeDocument/2006/relationships/customXml" Target="../ink/ink2075.xml"/><Relationship Id="rId124" Type="http://schemas.openxmlformats.org/officeDocument/2006/relationships/image" Target="../media/image2097.png"/><Relationship Id="rId70" Type="http://schemas.openxmlformats.org/officeDocument/2006/relationships/image" Target="../media/image2070.png"/><Relationship Id="rId166" Type="http://schemas.openxmlformats.org/officeDocument/2006/relationships/image" Target="../media/image2118.png"/><Relationship Id="rId331" Type="http://schemas.openxmlformats.org/officeDocument/2006/relationships/customXml" Target="../ink/ink2211.xml"/><Relationship Id="rId373" Type="http://schemas.openxmlformats.org/officeDocument/2006/relationships/customXml" Target="../ink/ink2232.xml"/><Relationship Id="rId429" Type="http://schemas.openxmlformats.org/officeDocument/2006/relationships/customXml" Target="../ink/ink2260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162.xml"/><Relationship Id="rId440" Type="http://schemas.openxmlformats.org/officeDocument/2006/relationships/image" Target="../media/image2254.png"/><Relationship Id="rId28" Type="http://schemas.openxmlformats.org/officeDocument/2006/relationships/image" Target="../media/image2049.png"/><Relationship Id="rId275" Type="http://schemas.openxmlformats.org/officeDocument/2006/relationships/customXml" Target="../ink/ink2183.xml"/><Relationship Id="rId300" Type="http://schemas.openxmlformats.org/officeDocument/2006/relationships/image" Target="../media/image2185.png"/><Relationship Id="rId482" Type="http://schemas.openxmlformats.org/officeDocument/2006/relationships/image" Target="../media/image2275.png"/><Relationship Id="rId81" Type="http://schemas.openxmlformats.org/officeDocument/2006/relationships/customXml" Target="../ink/ink2086.xml"/><Relationship Id="rId135" Type="http://schemas.openxmlformats.org/officeDocument/2006/relationships/customXml" Target="../ink/ink2113.xml"/><Relationship Id="rId177" Type="http://schemas.openxmlformats.org/officeDocument/2006/relationships/customXml" Target="../ink/ink2134.xml"/><Relationship Id="rId342" Type="http://schemas.openxmlformats.org/officeDocument/2006/relationships/image" Target="../media/image2206.png"/><Relationship Id="rId384" Type="http://schemas.openxmlformats.org/officeDocument/2006/relationships/image" Target="../media/image2226.png"/><Relationship Id="rId202" Type="http://schemas.openxmlformats.org/officeDocument/2006/relationships/image" Target="../media/image2136.png"/><Relationship Id="rId244" Type="http://schemas.openxmlformats.org/officeDocument/2006/relationships/image" Target="../media/image2157.png"/><Relationship Id="rId39" Type="http://schemas.openxmlformats.org/officeDocument/2006/relationships/customXml" Target="../ink/ink2065.xml"/><Relationship Id="rId286" Type="http://schemas.openxmlformats.org/officeDocument/2006/relationships/image" Target="../media/image2178.png"/><Relationship Id="rId451" Type="http://schemas.openxmlformats.org/officeDocument/2006/relationships/customXml" Target="../ink/ink2271.xml"/><Relationship Id="rId493" Type="http://schemas.openxmlformats.org/officeDocument/2006/relationships/customXml" Target="../ink/ink2292.xml"/><Relationship Id="rId507" Type="http://schemas.openxmlformats.org/officeDocument/2006/relationships/customXml" Target="../ink/ink2299.xml"/><Relationship Id="rId50" Type="http://schemas.openxmlformats.org/officeDocument/2006/relationships/image" Target="../media/image2060.png"/><Relationship Id="rId104" Type="http://schemas.openxmlformats.org/officeDocument/2006/relationships/image" Target="../media/image2087.png"/><Relationship Id="rId146" Type="http://schemas.openxmlformats.org/officeDocument/2006/relationships/image" Target="../media/image2108.png"/><Relationship Id="rId188" Type="http://schemas.openxmlformats.org/officeDocument/2006/relationships/image" Target="../media/image2129.png"/><Relationship Id="rId311" Type="http://schemas.openxmlformats.org/officeDocument/2006/relationships/customXml" Target="../ink/ink2201.xml"/><Relationship Id="rId353" Type="http://schemas.openxmlformats.org/officeDocument/2006/relationships/customXml" Target="../ink/ink2222.xml"/><Relationship Id="rId395" Type="http://schemas.openxmlformats.org/officeDocument/2006/relationships/customXml" Target="../ink/ink2243.xml"/><Relationship Id="rId409" Type="http://schemas.openxmlformats.org/officeDocument/2006/relationships/customXml" Target="../ink/ink2250.xml"/><Relationship Id="rId92" Type="http://schemas.openxmlformats.org/officeDocument/2006/relationships/image" Target="../media/image2081.png"/><Relationship Id="rId213" Type="http://schemas.openxmlformats.org/officeDocument/2006/relationships/customXml" Target="../ink/ink2152.xml"/><Relationship Id="rId420" Type="http://schemas.openxmlformats.org/officeDocument/2006/relationships/image" Target="../media/image2244.png"/><Relationship Id="rId255" Type="http://schemas.openxmlformats.org/officeDocument/2006/relationships/customXml" Target="../ink/ink2173.xml"/><Relationship Id="rId297" Type="http://schemas.openxmlformats.org/officeDocument/2006/relationships/customXml" Target="../ink/ink2194.xml"/><Relationship Id="rId462" Type="http://schemas.openxmlformats.org/officeDocument/2006/relationships/image" Target="../media/image2265.png"/><Relationship Id="rId518" Type="http://schemas.openxmlformats.org/officeDocument/2006/relationships/image" Target="../media/image2293.png"/><Relationship Id="rId115" Type="http://schemas.openxmlformats.org/officeDocument/2006/relationships/customXml" Target="../ink/ink2103.xml"/><Relationship Id="rId157" Type="http://schemas.openxmlformats.org/officeDocument/2006/relationships/customXml" Target="../ink/ink2124.xml"/><Relationship Id="rId322" Type="http://schemas.openxmlformats.org/officeDocument/2006/relationships/image" Target="../media/image2196.png"/><Relationship Id="rId364" Type="http://schemas.openxmlformats.org/officeDocument/2006/relationships/image" Target="../media/image2217.png"/><Relationship Id="rId61" Type="http://schemas.openxmlformats.org/officeDocument/2006/relationships/customXml" Target="../ink/ink2076.xml"/><Relationship Id="rId199" Type="http://schemas.openxmlformats.org/officeDocument/2006/relationships/customXml" Target="../ink/ink2145.xml"/><Relationship Id="rId19" Type="http://schemas.openxmlformats.org/officeDocument/2006/relationships/customXml" Target="../ink/ink2055.xml"/><Relationship Id="rId224" Type="http://schemas.openxmlformats.org/officeDocument/2006/relationships/image" Target="../media/image2147.png"/><Relationship Id="rId266" Type="http://schemas.openxmlformats.org/officeDocument/2006/relationships/image" Target="../media/image2168.png"/><Relationship Id="rId431" Type="http://schemas.openxmlformats.org/officeDocument/2006/relationships/customXml" Target="../ink/ink2261.xml"/><Relationship Id="rId473" Type="http://schemas.openxmlformats.org/officeDocument/2006/relationships/customXml" Target="../ink/ink2282.xml"/><Relationship Id="rId30" Type="http://schemas.openxmlformats.org/officeDocument/2006/relationships/image" Target="../media/image2050.png"/><Relationship Id="rId126" Type="http://schemas.openxmlformats.org/officeDocument/2006/relationships/image" Target="../media/image2098.png"/><Relationship Id="rId168" Type="http://schemas.openxmlformats.org/officeDocument/2006/relationships/image" Target="../media/image2119.png"/><Relationship Id="rId333" Type="http://schemas.openxmlformats.org/officeDocument/2006/relationships/customXml" Target="../ink/ink2212.xml"/><Relationship Id="rId72" Type="http://schemas.openxmlformats.org/officeDocument/2006/relationships/image" Target="../media/image2071.png"/><Relationship Id="rId375" Type="http://schemas.openxmlformats.org/officeDocument/2006/relationships/customXml" Target="../ink/ink2233.xml"/><Relationship Id="rId3" Type="http://schemas.openxmlformats.org/officeDocument/2006/relationships/image" Target="../media/image2036.png"/><Relationship Id="rId235" Type="http://schemas.openxmlformats.org/officeDocument/2006/relationships/customXml" Target="../ink/ink2163.xml"/><Relationship Id="rId277" Type="http://schemas.openxmlformats.org/officeDocument/2006/relationships/customXml" Target="../ink/ink2184.xml"/><Relationship Id="rId400" Type="http://schemas.openxmlformats.org/officeDocument/2006/relationships/image" Target="../media/image2234.png"/><Relationship Id="rId442" Type="http://schemas.openxmlformats.org/officeDocument/2006/relationships/image" Target="../media/image2255.png"/><Relationship Id="rId484" Type="http://schemas.openxmlformats.org/officeDocument/2006/relationships/image" Target="../media/image2276.png"/><Relationship Id="rId137" Type="http://schemas.openxmlformats.org/officeDocument/2006/relationships/customXml" Target="../ink/ink2114.xml"/><Relationship Id="rId302" Type="http://schemas.openxmlformats.org/officeDocument/2006/relationships/image" Target="../media/image2186.png"/><Relationship Id="rId344" Type="http://schemas.openxmlformats.org/officeDocument/2006/relationships/image" Target="../media/image2207.png"/><Relationship Id="rId41" Type="http://schemas.openxmlformats.org/officeDocument/2006/relationships/customXml" Target="../ink/ink2066.xml"/><Relationship Id="rId83" Type="http://schemas.openxmlformats.org/officeDocument/2006/relationships/customXml" Target="../ink/ink2087.xml"/><Relationship Id="rId179" Type="http://schemas.openxmlformats.org/officeDocument/2006/relationships/customXml" Target="../ink/ink2135.xml"/><Relationship Id="rId386" Type="http://schemas.openxmlformats.org/officeDocument/2006/relationships/image" Target="../media/image2227.png"/><Relationship Id="rId190" Type="http://schemas.openxmlformats.org/officeDocument/2006/relationships/image" Target="../media/image2130.png"/><Relationship Id="rId204" Type="http://schemas.openxmlformats.org/officeDocument/2006/relationships/image" Target="../media/image2137.png"/><Relationship Id="rId246" Type="http://schemas.openxmlformats.org/officeDocument/2006/relationships/image" Target="../media/image2158.png"/><Relationship Id="rId288" Type="http://schemas.openxmlformats.org/officeDocument/2006/relationships/image" Target="../media/image2179.png"/><Relationship Id="rId411" Type="http://schemas.openxmlformats.org/officeDocument/2006/relationships/customXml" Target="../ink/ink2251.xml"/><Relationship Id="rId453" Type="http://schemas.openxmlformats.org/officeDocument/2006/relationships/customXml" Target="../ink/ink2272.xml"/><Relationship Id="rId509" Type="http://schemas.openxmlformats.org/officeDocument/2006/relationships/customXml" Target="../ink/ink2300.xml"/><Relationship Id="rId106" Type="http://schemas.openxmlformats.org/officeDocument/2006/relationships/image" Target="../media/image2088.png"/><Relationship Id="rId313" Type="http://schemas.openxmlformats.org/officeDocument/2006/relationships/customXml" Target="../ink/ink2202.xml"/><Relationship Id="rId495" Type="http://schemas.openxmlformats.org/officeDocument/2006/relationships/customXml" Target="../ink/ink2293.xml"/><Relationship Id="rId10" Type="http://schemas.openxmlformats.org/officeDocument/2006/relationships/image" Target="../media/image2040.png"/><Relationship Id="rId52" Type="http://schemas.openxmlformats.org/officeDocument/2006/relationships/image" Target="../media/image2061.png"/><Relationship Id="rId94" Type="http://schemas.openxmlformats.org/officeDocument/2006/relationships/image" Target="../media/image2082.png"/><Relationship Id="rId148" Type="http://schemas.openxmlformats.org/officeDocument/2006/relationships/image" Target="../media/image2109.png"/><Relationship Id="rId355" Type="http://schemas.openxmlformats.org/officeDocument/2006/relationships/customXml" Target="../ink/ink2223.xml"/><Relationship Id="rId397" Type="http://schemas.openxmlformats.org/officeDocument/2006/relationships/customXml" Target="../ink/ink2244.xml"/><Relationship Id="rId215" Type="http://schemas.openxmlformats.org/officeDocument/2006/relationships/customXml" Target="../ink/ink2153.xml"/><Relationship Id="rId257" Type="http://schemas.openxmlformats.org/officeDocument/2006/relationships/customXml" Target="../ink/ink2174.xml"/><Relationship Id="rId422" Type="http://schemas.openxmlformats.org/officeDocument/2006/relationships/image" Target="../media/image2245.png"/><Relationship Id="rId464" Type="http://schemas.openxmlformats.org/officeDocument/2006/relationships/image" Target="../media/image2266.png"/><Relationship Id="rId299" Type="http://schemas.openxmlformats.org/officeDocument/2006/relationships/customXml" Target="../ink/ink2195.xml"/><Relationship Id="rId63" Type="http://schemas.openxmlformats.org/officeDocument/2006/relationships/customXml" Target="../ink/ink2077.xml"/><Relationship Id="rId159" Type="http://schemas.openxmlformats.org/officeDocument/2006/relationships/customXml" Target="../ink/ink2125.xml"/><Relationship Id="rId366" Type="http://schemas.openxmlformats.org/officeDocument/2006/relationships/image" Target="../media/image2218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81.png"/><Relationship Id="rId21" Type="http://schemas.openxmlformats.org/officeDocument/2006/relationships/image" Target="../media/image2304.png"/><Relationship Id="rId42" Type="http://schemas.openxmlformats.org/officeDocument/2006/relationships/customXml" Target="../ink/ink2324.xml"/><Relationship Id="rId63" Type="http://schemas.openxmlformats.org/officeDocument/2006/relationships/image" Target="../media/image2325.png"/><Relationship Id="rId84" Type="http://schemas.openxmlformats.org/officeDocument/2006/relationships/customXml" Target="../ink/ink2345.xml"/><Relationship Id="rId138" Type="http://schemas.openxmlformats.org/officeDocument/2006/relationships/customXml" Target="../ink/ink2372.xml"/><Relationship Id="rId107" Type="http://schemas.openxmlformats.org/officeDocument/2006/relationships/image" Target="../media/image2347.png"/><Relationship Id="rId11" Type="http://schemas.openxmlformats.org/officeDocument/2006/relationships/image" Target="../media/image2299.png"/><Relationship Id="rId32" Type="http://schemas.openxmlformats.org/officeDocument/2006/relationships/customXml" Target="../ink/ink2319.xml"/><Relationship Id="rId53" Type="http://schemas.openxmlformats.org/officeDocument/2006/relationships/image" Target="../media/image2320.png"/><Relationship Id="rId74" Type="http://schemas.openxmlformats.org/officeDocument/2006/relationships/customXml" Target="../ink/ink2340.xml"/><Relationship Id="rId128" Type="http://schemas.openxmlformats.org/officeDocument/2006/relationships/customXml" Target="../ink/ink2367.xml"/><Relationship Id="rId149" Type="http://schemas.openxmlformats.org/officeDocument/2006/relationships/image" Target="../media/image2367.png"/><Relationship Id="rId5" Type="http://schemas.openxmlformats.org/officeDocument/2006/relationships/image" Target="../media/image2296.png"/><Relationship Id="rId95" Type="http://schemas.openxmlformats.org/officeDocument/2006/relationships/image" Target="../media/image2341.png"/><Relationship Id="rId22" Type="http://schemas.openxmlformats.org/officeDocument/2006/relationships/customXml" Target="../ink/ink2314.xml"/><Relationship Id="rId27" Type="http://schemas.openxmlformats.org/officeDocument/2006/relationships/image" Target="../media/image2307.png"/><Relationship Id="rId43" Type="http://schemas.openxmlformats.org/officeDocument/2006/relationships/image" Target="../media/image2315.png"/><Relationship Id="rId48" Type="http://schemas.openxmlformats.org/officeDocument/2006/relationships/customXml" Target="../ink/ink2327.xml"/><Relationship Id="rId64" Type="http://schemas.openxmlformats.org/officeDocument/2006/relationships/customXml" Target="../ink/ink2335.xml"/><Relationship Id="rId69" Type="http://schemas.openxmlformats.org/officeDocument/2006/relationships/image" Target="../media/image2328.png"/><Relationship Id="rId113" Type="http://schemas.openxmlformats.org/officeDocument/2006/relationships/image" Target="../media/image2350.png"/><Relationship Id="rId118" Type="http://schemas.openxmlformats.org/officeDocument/2006/relationships/customXml" Target="../ink/ink2362.xml"/><Relationship Id="rId134" Type="http://schemas.openxmlformats.org/officeDocument/2006/relationships/customXml" Target="../ink/ink2370.xml"/><Relationship Id="rId139" Type="http://schemas.openxmlformats.org/officeDocument/2006/relationships/image" Target="../media/image2362.png"/><Relationship Id="rId80" Type="http://schemas.openxmlformats.org/officeDocument/2006/relationships/customXml" Target="../ink/ink2343.xml"/><Relationship Id="rId85" Type="http://schemas.openxmlformats.org/officeDocument/2006/relationships/image" Target="../media/image2336.png"/><Relationship Id="rId150" Type="http://schemas.openxmlformats.org/officeDocument/2006/relationships/customXml" Target="../ink/ink2378.xml"/><Relationship Id="rId155" Type="http://schemas.openxmlformats.org/officeDocument/2006/relationships/image" Target="../media/image2296.emf"/><Relationship Id="rId12" Type="http://schemas.openxmlformats.org/officeDocument/2006/relationships/customXml" Target="../ink/ink2309.xml"/><Relationship Id="rId17" Type="http://schemas.openxmlformats.org/officeDocument/2006/relationships/image" Target="../media/image2302.png"/><Relationship Id="rId33" Type="http://schemas.openxmlformats.org/officeDocument/2006/relationships/image" Target="../media/image2310.png"/><Relationship Id="rId38" Type="http://schemas.openxmlformats.org/officeDocument/2006/relationships/customXml" Target="../ink/ink2322.xml"/><Relationship Id="rId59" Type="http://schemas.openxmlformats.org/officeDocument/2006/relationships/image" Target="../media/image2323.png"/><Relationship Id="rId103" Type="http://schemas.openxmlformats.org/officeDocument/2006/relationships/image" Target="../media/image2345.png"/><Relationship Id="rId108" Type="http://schemas.openxmlformats.org/officeDocument/2006/relationships/customXml" Target="../ink/ink2357.xml"/><Relationship Id="rId124" Type="http://schemas.openxmlformats.org/officeDocument/2006/relationships/customXml" Target="../ink/ink2365.xml"/><Relationship Id="rId129" Type="http://schemas.openxmlformats.org/officeDocument/2006/relationships/image" Target="../media/image2357.png"/><Relationship Id="rId54" Type="http://schemas.openxmlformats.org/officeDocument/2006/relationships/customXml" Target="../ink/ink2330.xml"/><Relationship Id="rId70" Type="http://schemas.openxmlformats.org/officeDocument/2006/relationships/customXml" Target="../ink/ink2338.xml"/><Relationship Id="rId75" Type="http://schemas.openxmlformats.org/officeDocument/2006/relationships/image" Target="../media/image2331.png"/><Relationship Id="rId91" Type="http://schemas.openxmlformats.org/officeDocument/2006/relationships/image" Target="../media/image2339.png"/><Relationship Id="rId96" Type="http://schemas.openxmlformats.org/officeDocument/2006/relationships/customXml" Target="../ink/ink2351.xml"/><Relationship Id="rId140" Type="http://schemas.openxmlformats.org/officeDocument/2006/relationships/customXml" Target="../ink/ink2373.xml"/><Relationship Id="rId145" Type="http://schemas.openxmlformats.org/officeDocument/2006/relationships/image" Target="../media/image236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06.xml"/><Relationship Id="rId23" Type="http://schemas.openxmlformats.org/officeDocument/2006/relationships/image" Target="../media/image2305.png"/><Relationship Id="rId28" Type="http://schemas.openxmlformats.org/officeDocument/2006/relationships/customXml" Target="../ink/ink2317.xml"/><Relationship Id="rId49" Type="http://schemas.openxmlformats.org/officeDocument/2006/relationships/image" Target="../media/image2318.png"/><Relationship Id="rId114" Type="http://schemas.openxmlformats.org/officeDocument/2006/relationships/customXml" Target="../ink/ink2360.xml"/><Relationship Id="rId119" Type="http://schemas.openxmlformats.org/officeDocument/2006/relationships/image" Target="../media/image2352.png"/><Relationship Id="rId44" Type="http://schemas.openxmlformats.org/officeDocument/2006/relationships/customXml" Target="../ink/ink2325.xml"/><Relationship Id="rId60" Type="http://schemas.openxmlformats.org/officeDocument/2006/relationships/customXml" Target="../ink/ink2333.xml"/><Relationship Id="rId65" Type="http://schemas.openxmlformats.org/officeDocument/2006/relationships/image" Target="../media/image2326.png"/><Relationship Id="rId81" Type="http://schemas.openxmlformats.org/officeDocument/2006/relationships/image" Target="../media/image2334.png"/><Relationship Id="rId86" Type="http://schemas.openxmlformats.org/officeDocument/2006/relationships/customXml" Target="../ink/ink2346.xml"/><Relationship Id="rId130" Type="http://schemas.openxmlformats.org/officeDocument/2006/relationships/customXml" Target="../ink/ink2368.xml"/><Relationship Id="rId135" Type="http://schemas.openxmlformats.org/officeDocument/2006/relationships/image" Target="../media/image2360.png"/><Relationship Id="rId151" Type="http://schemas.openxmlformats.org/officeDocument/2006/relationships/image" Target="../media/image2368.png"/><Relationship Id="rId13" Type="http://schemas.openxmlformats.org/officeDocument/2006/relationships/image" Target="../media/image2300.png"/><Relationship Id="rId18" Type="http://schemas.openxmlformats.org/officeDocument/2006/relationships/customXml" Target="../ink/ink2312.xml"/><Relationship Id="rId39" Type="http://schemas.openxmlformats.org/officeDocument/2006/relationships/image" Target="../media/image2313.png"/><Relationship Id="rId109" Type="http://schemas.openxmlformats.org/officeDocument/2006/relationships/image" Target="../media/image2348.png"/><Relationship Id="rId34" Type="http://schemas.openxmlformats.org/officeDocument/2006/relationships/customXml" Target="../ink/ink2320.xml"/><Relationship Id="rId50" Type="http://schemas.openxmlformats.org/officeDocument/2006/relationships/customXml" Target="../ink/ink2328.xml"/><Relationship Id="rId55" Type="http://schemas.openxmlformats.org/officeDocument/2006/relationships/image" Target="../media/image2321.png"/><Relationship Id="rId76" Type="http://schemas.openxmlformats.org/officeDocument/2006/relationships/customXml" Target="../ink/ink2341.xml"/><Relationship Id="rId97" Type="http://schemas.openxmlformats.org/officeDocument/2006/relationships/image" Target="../media/image2342.png"/><Relationship Id="rId104" Type="http://schemas.openxmlformats.org/officeDocument/2006/relationships/customXml" Target="../ink/ink2355.xml"/><Relationship Id="rId120" Type="http://schemas.openxmlformats.org/officeDocument/2006/relationships/customXml" Target="../ink/ink2363.xml"/><Relationship Id="rId125" Type="http://schemas.openxmlformats.org/officeDocument/2006/relationships/image" Target="../media/image2355.png"/><Relationship Id="rId141" Type="http://schemas.openxmlformats.org/officeDocument/2006/relationships/image" Target="../media/image2363.png"/><Relationship Id="rId146" Type="http://schemas.openxmlformats.org/officeDocument/2006/relationships/customXml" Target="../ink/ink2376.xml"/><Relationship Id="rId7" Type="http://schemas.openxmlformats.org/officeDocument/2006/relationships/image" Target="../media/image2297.png"/><Relationship Id="rId71" Type="http://schemas.openxmlformats.org/officeDocument/2006/relationships/image" Target="../media/image2329.png"/><Relationship Id="rId92" Type="http://schemas.openxmlformats.org/officeDocument/2006/relationships/customXml" Target="../ink/ink2349.xml"/><Relationship Id="rId2" Type="http://schemas.openxmlformats.org/officeDocument/2006/relationships/image" Target="../media/image2294.png"/><Relationship Id="rId29" Type="http://schemas.openxmlformats.org/officeDocument/2006/relationships/image" Target="../media/image2308.png"/><Relationship Id="rId24" Type="http://schemas.openxmlformats.org/officeDocument/2006/relationships/customXml" Target="../ink/ink2315.xml"/><Relationship Id="rId40" Type="http://schemas.openxmlformats.org/officeDocument/2006/relationships/customXml" Target="../ink/ink2323.xml"/><Relationship Id="rId45" Type="http://schemas.openxmlformats.org/officeDocument/2006/relationships/image" Target="../media/image2316.png"/><Relationship Id="rId66" Type="http://schemas.openxmlformats.org/officeDocument/2006/relationships/customXml" Target="../ink/ink2336.xml"/><Relationship Id="rId87" Type="http://schemas.openxmlformats.org/officeDocument/2006/relationships/image" Target="../media/image2337.png"/><Relationship Id="rId110" Type="http://schemas.openxmlformats.org/officeDocument/2006/relationships/customXml" Target="../ink/ink2358.xml"/><Relationship Id="rId115" Type="http://schemas.openxmlformats.org/officeDocument/2006/relationships/image" Target="../media/image2351.png"/><Relationship Id="rId131" Type="http://schemas.openxmlformats.org/officeDocument/2006/relationships/image" Target="../media/image2358.png"/><Relationship Id="rId136" Type="http://schemas.openxmlformats.org/officeDocument/2006/relationships/customXml" Target="../ink/ink2371.xml"/><Relationship Id="rId61" Type="http://schemas.openxmlformats.org/officeDocument/2006/relationships/image" Target="../media/image2324.png"/><Relationship Id="rId82" Type="http://schemas.openxmlformats.org/officeDocument/2006/relationships/customXml" Target="../ink/ink2344.xml"/><Relationship Id="rId152" Type="http://schemas.openxmlformats.org/officeDocument/2006/relationships/customXml" Target="../ink/ink2379.xml"/><Relationship Id="rId19" Type="http://schemas.openxmlformats.org/officeDocument/2006/relationships/image" Target="../media/image2303.png"/><Relationship Id="rId14" Type="http://schemas.openxmlformats.org/officeDocument/2006/relationships/customXml" Target="../ink/ink2310.xml"/><Relationship Id="rId30" Type="http://schemas.openxmlformats.org/officeDocument/2006/relationships/customXml" Target="../ink/ink2318.xml"/><Relationship Id="rId35" Type="http://schemas.openxmlformats.org/officeDocument/2006/relationships/image" Target="../media/image2311.png"/><Relationship Id="rId56" Type="http://schemas.openxmlformats.org/officeDocument/2006/relationships/customXml" Target="../ink/ink2331.xml"/><Relationship Id="rId77" Type="http://schemas.openxmlformats.org/officeDocument/2006/relationships/image" Target="../media/image2332.png"/><Relationship Id="rId100" Type="http://schemas.openxmlformats.org/officeDocument/2006/relationships/customXml" Target="../ink/ink2353.xml"/><Relationship Id="rId105" Type="http://schemas.openxmlformats.org/officeDocument/2006/relationships/image" Target="../media/image2346.png"/><Relationship Id="rId126" Type="http://schemas.openxmlformats.org/officeDocument/2006/relationships/customXml" Target="../ink/ink2366.xml"/><Relationship Id="rId147" Type="http://schemas.openxmlformats.org/officeDocument/2006/relationships/image" Target="../media/image2366.png"/><Relationship Id="rId8" Type="http://schemas.openxmlformats.org/officeDocument/2006/relationships/customXml" Target="../ink/ink2307.xml"/><Relationship Id="rId51" Type="http://schemas.openxmlformats.org/officeDocument/2006/relationships/image" Target="../media/image2319.png"/><Relationship Id="rId72" Type="http://schemas.openxmlformats.org/officeDocument/2006/relationships/customXml" Target="../ink/ink2339.xml"/><Relationship Id="rId93" Type="http://schemas.openxmlformats.org/officeDocument/2006/relationships/image" Target="../media/image2340.png"/><Relationship Id="rId98" Type="http://schemas.openxmlformats.org/officeDocument/2006/relationships/customXml" Target="../ink/ink2352.xml"/><Relationship Id="rId121" Type="http://schemas.openxmlformats.org/officeDocument/2006/relationships/image" Target="../media/image2353.png"/><Relationship Id="rId142" Type="http://schemas.openxmlformats.org/officeDocument/2006/relationships/customXml" Target="../ink/ink2374.xml"/><Relationship Id="rId3" Type="http://schemas.openxmlformats.org/officeDocument/2006/relationships/image" Target="../media/image2295.png"/><Relationship Id="rId25" Type="http://schemas.openxmlformats.org/officeDocument/2006/relationships/image" Target="../media/image2306.png"/><Relationship Id="rId46" Type="http://schemas.openxmlformats.org/officeDocument/2006/relationships/customXml" Target="../ink/ink2326.xml"/><Relationship Id="rId67" Type="http://schemas.openxmlformats.org/officeDocument/2006/relationships/image" Target="../media/image2327.png"/><Relationship Id="rId116" Type="http://schemas.openxmlformats.org/officeDocument/2006/relationships/customXml" Target="../ink/ink2361.xml"/><Relationship Id="rId137" Type="http://schemas.openxmlformats.org/officeDocument/2006/relationships/image" Target="../media/image2361.png"/><Relationship Id="rId20" Type="http://schemas.openxmlformats.org/officeDocument/2006/relationships/customXml" Target="../ink/ink2313.xml"/><Relationship Id="rId41" Type="http://schemas.openxmlformats.org/officeDocument/2006/relationships/image" Target="../media/image2314.png"/><Relationship Id="rId62" Type="http://schemas.openxmlformats.org/officeDocument/2006/relationships/customXml" Target="../ink/ink2334.xml"/><Relationship Id="rId83" Type="http://schemas.openxmlformats.org/officeDocument/2006/relationships/image" Target="../media/image2335.png"/><Relationship Id="rId88" Type="http://schemas.openxmlformats.org/officeDocument/2006/relationships/customXml" Target="../ink/ink2347.xml"/><Relationship Id="rId111" Type="http://schemas.openxmlformats.org/officeDocument/2006/relationships/image" Target="../media/image2349.png"/><Relationship Id="rId132" Type="http://schemas.openxmlformats.org/officeDocument/2006/relationships/customXml" Target="../ink/ink2369.xml"/><Relationship Id="rId153" Type="http://schemas.openxmlformats.org/officeDocument/2006/relationships/image" Target="../media/image2369.png"/><Relationship Id="rId15" Type="http://schemas.openxmlformats.org/officeDocument/2006/relationships/image" Target="../media/image2301.png"/><Relationship Id="rId36" Type="http://schemas.openxmlformats.org/officeDocument/2006/relationships/customXml" Target="../ink/ink2321.xml"/><Relationship Id="rId57" Type="http://schemas.openxmlformats.org/officeDocument/2006/relationships/image" Target="../media/image2322.png"/><Relationship Id="rId106" Type="http://schemas.openxmlformats.org/officeDocument/2006/relationships/customXml" Target="../ink/ink2356.xml"/><Relationship Id="rId127" Type="http://schemas.openxmlformats.org/officeDocument/2006/relationships/image" Target="../media/image2356.png"/><Relationship Id="rId10" Type="http://schemas.openxmlformats.org/officeDocument/2006/relationships/customXml" Target="../ink/ink2308.xml"/><Relationship Id="rId31" Type="http://schemas.openxmlformats.org/officeDocument/2006/relationships/image" Target="../media/image2309.png"/><Relationship Id="rId52" Type="http://schemas.openxmlformats.org/officeDocument/2006/relationships/customXml" Target="../ink/ink2329.xml"/><Relationship Id="rId73" Type="http://schemas.openxmlformats.org/officeDocument/2006/relationships/image" Target="../media/image2330.png"/><Relationship Id="rId78" Type="http://schemas.openxmlformats.org/officeDocument/2006/relationships/customXml" Target="../ink/ink2342.xml"/><Relationship Id="rId94" Type="http://schemas.openxmlformats.org/officeDocument/2006/relationships/customXml" Target="../ink/ink2350.xml"/><Relationship Id="rId99" Type="http://schemas.openxmlformats.org/officeDocument/2006/relationships/image" Target="../media/image2343.png"/><Relationship Id="rId101" Type="http://schemas.openxmlformats.org/officeDocument/2006/relationships/image" Target="../media/image2344.png"/><Relationship Id="rId122" Type="http://schemas.openxmlformats.org/officeDocument/2006/relationships/customXml" Target="../ink/ink2364.xml"/><Relationship Id="rId143" Type="http://schemas.openxmlformats.org/officeDocument/2006/relationships/image" Target="../media/image2364.png"/><Relationship Id="rId148" Type="http://schemas.openxmlformats.org/officeDocument/2006/relationships/customXml" Target="../ink/ink2377.xml"/><Relationship Id="rId4" Type="http://schemas.openxmlformats.org/officeDocument/2006/relationships/customXml" Target="../ink/ink2305.xml"/><Relationship Id="rId9" Type="http://schemas.openxmlformats.org/officeDocument/2006/relationships/image" Target="../media/image2298.png"/><Relationship Id="rId26" Type="http://schemas.openxmlformats.org/officeDocument/2006/relationships/customXml" Target="../ink/ink2316.xml"/><Relationship Id="rId47" Type="http://schemas.openxmlformats.org/officeDocument/2006/relationships/image" Target="../media/image2317.png"/><Relationship Id="rId68" Type="http://schemas.openxmlformats.org/officeDocument/2006/relationships/customXml" Target="../ink/ink2337.xml"/><Relationship Id="rId89" Type="http://schemas.openxmlformats.org/officeDocument/2006/relationships/image" Target="../media/image2338.png"/><Relationship Id="rId112" Type="http://schemas.openxmlformats.org/officeDocument/2006/relationships/customXml" Target="../ink/ink2359.xml"/><Relationship Id="rId133" Type="http://schemas.openxmlformats.org/officeDocument/2006/relationships/image" Target="../media/image2359.png"/><Relationship Id="rId154" Type="http://schemas.openxmlformats.org/officeDocument/2006/relationships/customXml" Target="../ink/ink2380.xml"/><Relationship Id="rId16" Type="http://schemas.openxmlformats.org/officeDocument/2006/relationships/customXml" Target="../ink/ink2311.xml"/><Relationship Id="rId37" Type="http://schemas.openxmlformats.org/officeDocument/2006/relationships/image" Target="../media/image2312.png"/><Relationship Id="rId58" Type="http://schemas.openxmlformats.org/officeDocument/2006/relationships/customXml" Target="../ink/ink2332.xml"/><Relationship Id="rId79" Type="http://schemas.openxmlformats.org/officeDocument/2006/relationships/image" Target="../media/image2333.png"/><Relationship Id="rId102" Type="http://schemas.openxmlformats.org/officeDocument/2006/relationships/customXml" Target="../ink/ink2354.xml"/><Relationship Id="rId123" Type="http://schemas.openxmlformats.org/officeDocument/2006/relationships/image" Target="../media/image2354.png"/><Relationship Id="rId144" Type="http://schemas.openxmlformats.org/officeDocument/2006/relationships/customXml" Target="../ink/ink2375.xml"/><Relationship Id="rId90" Type="http://schemas.openxmlformats.org/officeDocument/2006/relationships/customXml" Target="../ink/ink23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81.xml"/><Relationship Id="rId2" Type="http://schemas.openxmlformats.org/officeDocument/2006/relationships/image" Target="../media/image2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1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39.xml"/><Relationship Id="rId21" Type="http://schemas.openxmlformats.org/officeDocument/2006/relationships/customXml" Target="../ink/ink2391.xml"/><Relationship Id="rId42" Type="http://schemas.openxmlformats.org/officeDocument/2006/relationships/image" Target="../media/image2391.png"/><Relationship Id="rId63" Type="http://schemas.openxmlformats.org/officeDocument/2006/relationships/customXml" Target="../ink/ink2412.xml"/><Relationship Id="rId84" Type="http://schemas.openxmlformats.org/officeDocument/2006/relationships/image" Target="../media/image2412.png"/><Relationship Id="rId138" Type="http://schemas.openxmlformats.org/officeDocument/2006/relationships/image" Target="../media/image2438.png"/><Relationship Id="rId16" Type="http://schemas.openxmlformats.org/officeDocument/2006/relationships/image" Target="../media/image2378.png"/><Relationship Id="rId107" Type="http://schemas.openxmlformats.org/officeDocument/2006/relationships/customXml" Target="../ink/ink2434.xml"/><Relationship Id="rId11" Type="http://schemas.openxmlformats.org/officeDocument/2006/relationships/customXml" Target="../ink/ink2386.xml"/><Relationship Id="rId32" Type="http://schemas.openxmlformats.org/officeDocument/2006/relationships/image" Target="../media/image2386.png"/><Relationship Id="rId37" Type="http://schemas.openxmlformats.org/officeDocument/2006/relationships/customXml" Target="../ink/ink2399.xml"/><Relationship Id="rId53" Type="http://schemas.openxmlformats.org/officeDocument/2006/relationships/customXml" Target="../ink/ink2407.xml"/><Relationship Id="rId58" Type="http://schemas.openxmlformats.org/officeDocument/2006/relationships/image" Target="../media/image2399.png"/><Relationship Id="rId74" Type="http://schemas.openxmlformats.org/officeDocument/2006/relationships/image" Target="../media/image2407.png"/><Relationship Id="rId79" Type="http://schemas.openxmlformats.org/officeDocument/2006/relationships/customXml" Target="../ink/ink2420.xml"/><Relationship Id="rId102" Type="http://schemas.openxmlformats.org/officeDocument/2006/relationships/image" Target="../media/image2421.png"/><Relationship Id="rId123" Type="http://schemas.openxmlformats.org/officeDocument/2006/relationships/customXml" Target="../ink/ink2442.xml"/><Relationship Id="rId128" Type="http://schemas.openxmlformats.org/officeDocument/2006/relationships/image" Target="../media/image2433.png"/><Relationship Id="rId5" Type="http://schemas.openxmlformats.org/officeDocument/2006/relationships/customXml" Target="../ink/ink2383.xml"/><Relationship Id="rId90" Type="http://schemas.openxmlformats.org/officeDocument/2006/relationships/image" Target="../media/image2415.png"/><Relationship Id="rId95" Type="http://schemas.openxmlformats.org/officeDocument/2006/relationships/customXml" Target="../ink/ink2428.xml"/><Relationship Id="rId22" Type="http://schemas.openxmlformats.org/officeDocument/2006/relationships/image" Target="../media/image2381.png"/><Relationship Id="rId27" Type="http://schemas.openxmlformats.org/officeDocument/2006/relationships/customXml" Target="../ink/ink2394.xml"/><Relationship Id="rId43" Type="http://schemas.openxmlformats.org/officeDocument/2006/relationships/customXml" Target="../ink/ink2402.xml"/><Relationship Id="rId48" Type="http://schemas.openxmlformats.org/officeDocument/2006/relationships/image" Target="../media/image2394.png"/><Relationship Id="rId64" Type="http://schemas.openxmlformats.org/officeDocument/2006/relationships/image" Target="../media/image2402.png"/><Relationship Id="rId69" Type="http://schemas.openxmlformats.org/officeDocument/2006/relationships/customXml" Target="../ink/ink2415.xml"/><Relationship Id="rId113" Type="http://schemas.openxmlformats.org/officeDocument/2006/relationships/customXml" Target="../ink/ink2437.xml"/><Relationship Id="rId118" Type="http://schemas.openxmlformats.org/officeDocument/2006/relationships/image" Target="../media/image2428.png"/><Relationship Id="rId134" Type="http://schemas.openxmlformats.org/officeDocument/2006/relationships/image" Target="../media/image2436.png"/><Relationship Id="rId80" Type="http://schemas.openxmlformats.org/officeDocument/2006/relationships/image" Target="../media/image2410.png"/><Relationship Id="rId85" Type="http://schemas.openxmlformats.org/officeDocument/2006/relationships/customXml" Target="../ink/ink2423.xml"/><Relationship Id="rId12" Type="http://schemas.openxmlformats.org/officeDocument/2006/relationships/image" Target="../media/image2376.png"/><Relationship Id="rId17" Type="http://schemas.openxmlformats.org/officeDocument/2006/relationships/customXml" Target="../ink/ink2389.xml"/><Relationship Id="rId33" Type="http://schemas.openxmlformats.org/officeDocument/2006/relationships/customXml" Target="../ink/ink2397.xml"/><Relationship Id="rId38" Type="http://schemas.openxmlformats.org/officeDocument/2006/relationships/image" Target="../media/image2389.png"/><Relationship Id="rId59" Type="http://schemas.openxmlformats.org/officeDocument/2006/relationships/customXml" Target="../ink/ink2410.xml"/><Relationship Id="rId103" Type="http://schemas.openxmlformats.org/officeDocument/2006/relationships/customXml" Target="../ink/ink2432.xml"/><Relationship Id="rId108" Type="http://schemas.openxmlformats.org/officeDocument/2006/relationships/image" Target="../media/image2423.png"/><Relationship Id="rId124" Type="http://schemas.openxmlformats.org/officeDocument/2006/relationships/image" Target="../media/image2431.png"/><Relationship Id="rId129" Type="http://schemas.openxmlformats.org/officeDocument/2006/relationships/customXml" Target="../ink/ink2445.xml"/><Relationship Id="rId54" Type="http://schemas.openxmlformats.org/officeDocument/2006/relationships/image" Target="../media/image2397.png"/><Relationship Id="rId70" Type="http://schemas.openxmlformats.org/officeDocument/2006/relationships/image" Target="../media/image2405.png"/><Relationship Id="rId75" Type="http://schemas.openxmlformats.org/officeDocument/2006/relationships/customXml" Target="../ink/ink2418.xml"/><Relationship Id="rId91" Type="http://schemas.openxmlformats.org/officeDocument/2006/relationships/customXml" Target="../ink/ink2426.xml"/><Relationship Id="rId96" Type="http://schemas.openxmlformats.org/officeDocument/2006/relationships/image" Target="../media/image24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3.png"/><Relationship Id="rId23" Type="http://schemas.openxmlformats.org/officeDocument/2006/relationships/customXml" Target="../ink/ink2392.xml"/><Relationship Id="rId28" Type="http://schemas.openxmlformats.org/officeDocument/2006/relationships/image" Target="../media/image2384.png"/><Relationship Id="rId49" Type="http://schemas.openxmlformats.org/officeDocument/2006/relationships/customXml" Target="../ink/ink2405.xml"/><Relationship Id="rId114" Type="http://schemas.openxmlformats.org/officeDocument/2006/relationships/image" Target="../media/image2426.png"/><Relationship Id="rId119" Type="http://schemas.openxmlformats.org/officeDocument/2006/relationships/customXml" Target="../ink/ink2440.xml"/><Relationship Id="rId44" Type="http://schemas.openxmlformats.org/officeDocument/2006/relationships/image" Target="../media/image2392.png"/><Relationship Id="rId60" Type="http://schemas.openxmlformats.org/officeDocument/2006/relationships/image" Target="../media/image2400.png"/><Relationship Id="rId65" Type="http://schemas.openxmlformats.org/officeDocument/2006/relationships/customXml" Target="../ink/ink2413.xml"/><Relationship Id="rId81" Type="http://schemas.openxmlformats.org/officeDocument/2006/relationships/customXml" Target="../ink/ink2421.xml"/><Relationship Id="rId86" Type="http://schemas.openxmlformats.org/officeDocument/2006/relationships/image" Target="../media/image2413.png"/><Relationship Id="rId130" Type="http://schemas.openxmlformats.org/officeDocument/2006/relationships/image" Target="../media/image2434.png"/><Relationship Id="rId135" Type="http://schemas.openxmlformats.org/officeDocument/2006/relationships/customXml" Target="../ink/ink2448.xml"/><Relationship Id="rId13" Type="http://schemas.openxmlformats.org/officeDocument/2006/relationships/customXml" Target="../ink/ink2387.xml"/><Relationship Id="rId18" Type="http://schemas.openxmlformats.org/officeDocument/2006/relationships/image" Target="../media/image2379.png"/><Relationship Id="rId39" Type="http://schemas.openxmlformats.org/officeDocument/2006/relationships/customXml" Target="../ink/ink2400.xml"/><Relationship Id="rId109" Type="http://schemas.openxmlformats.org/officeDocument/2006/relationships/customXml" Target="../ink/ink2435.xml"/><Relationship Id="rId34" Type="http://schemas.openxmlformats.org/officeDocument/2006/relationships/image" Target="../media/image2387.png"/><Relationship Id="rId50" Type="http://schemas.openxmlformats.org/officeDocument/2006/relationships/image" Target="../media/image2395.png"/><Relationship Id="rId55" Type="http://schemas.openxmlformats.org/officeDocument/2006/relationships/customXml" Target="../ink/ink2408.xml"/><Relationship Id="rId76" Type="http://schemas.openxmlformats.org/officeDocument/2006/relationships/image" Target="../media/image2408.png"/><Relationship Id="rId97" Type="http://schemas.openxmlformats.org/officeDocument/2006/relationships/customXml" Target="../ink/ink2429.xml"/><Relationship Id="rId104" Type="http://schemas.openxmlformats.org/officeDocument/2006/relationships/image" Target="../media/image981.png"/><Relationship Id="rId120" Type="http://schemas.openxmlformats.org/officeDocument/2006/relationships/image" Target="../media/image2429.png"/><Relationship Id="rId125" Type="http://schemas.openxmlformats.org/officeDocument/2006/relationships/customXml" Target="../ink/ink2443.xml"/><Relationship Id="rId7" Type="http://schemas.openxmlformats.org/officeDocument/2006/relationships/customXml" Target="../ink/ink2384.xml"/><Relationship Id="rId71" Type="http://schemas.openxmlformats.org/officeDocument/2006/relationships/customXml" Target="../ink/ink2416.xml"/><Relationship Id="rId92" Type="http://schemas.openxmlformats.org/officeDocument/2006/relationships/image" Target="../media/image2416.png"/><Relationship Id="rId2" Type="http://schemas.openxmlformats.org/officeDocument/2006/relationships/image" Target="../media/image2370.png"/><Relationship Id="rId29" Type="http://schemas.openxmlformats.org/officeDocument/2006/relationships/customXml" Target="../ink/ink2395.xml"/><Relationship Id="rId24" Type="http://schemas.openxmlformats.org/officeDocument/2006/relationships/image" Target="../media/image2382.png"/><Relationship Id="rId40" Type="http://schemas.openxmlformats.org/officeDocument/2006/relationships/image" Target="../media/image2390.png"/><Relationship Id="rId45" Type="http://schemas.openxmlformats.org/officeDocument/2006/relationships/customXml" Target="../ink/ink2403.xml"/><Relationship Id="rId66" Type="http://schemas.openxmlformats.org/officeDocument/2006/relationships/image" Target="../media/image2403.png"/><Relationship Id="rId87" Type="http://schemas.openxmlformats.org/officeDocument/2006/relationships/customXml" Target="../ink/ink2424.xml"/><Relationship Id="rId110" Type="http://schemas.openxmlformats.org/officeDocument/2006/relationships/image" Target="../media/image2424.png"/><Relationship Id="rId115" Type="http://schemas.openxmlformats.org/officeDocument/2006/relationships/customXml" Target="../ink/ink2438.xml"/><Relationship Id="rId131" Type="http://schemas.openxmlformats.org/officeDocument/2006/relationships/customXml" Target="../ink/ink2446.xml"/><Relationship Id="rId136" Type="http://schemas.openxmlformats.org/officeDocument/2006/relationships/image" Target="../media/image2437.png"/><Relationship Id="rId61" Type="http://schemas.openxmlformats.org/officeDocument/2006/relationships/customXml" Target="../ink/ink2411.xml"/><Relationship Id="rId82" Type="http://schemas.openxmlformats.org/officeDocument/2006/relationships/image" Target="../media/image2411.png"/><Relationship Id="rId19" Type="http://schemas.openxmlformats.org/officeDocument/2006/relationships/customXml" Target="../ink/ink2390.xml"/><Relationship Id="rId14" Type="http://schemas.openxmlformats.org/officeDocument/2006/relationships/image" Target="../media/image2377.png"/><Relationship Id="rId30" Type="http://schemas.openxmlformats.org/officeDocument/2006/relationships/image" Target="../media/image2385.png"/><Relationship Id="rId35" Type="http://schemas.openxmlformats.org/officeDocument/2006/relationships/customXml" Target="../ink/ink2398.xml"/><Relationship Id="rId56" Type="http://schemas.openxmlformats.org/officeDocument/2006/relationships/image" Target="../media/image2398.png"/><Relationship Id="rId77" Type="http://schemas.openxmlformats.org/officeDocument/2006/relationships/customXml" Target="../ink/ink2419.xml"/><Relationship Id="rId100" Type="http://schemas.openxmlformats.org/officeDocument/2006/relationships/image" Target="../media/image2420.png"/><Relationship Id="rId105" Type="http://schemas.openxmlformats.org/officeDocument/2006/relationships/customXml" Target="../ink/ink2433.xml"/><Relationship Id="rId126" Type="http://schemas.openxmlformats.org/officeDocument/2006/relationships/image" Target="../media/image2432.png"/><Relationship Id="rId8" Type="http://schemas.openxmlformats.org/officeDocument/2006/relationships/image" Target="../media/image2374.png"/><Relationship Id="rId51" Type="http://schemas.openxmlformats.org/officeDocument/2006/relationships/customXml" Target="../ink/ink2406.xml"/><Relationship Id="rId72" Type="http://schemas.openxmlformats.org/officeDocument/2006/relationships/image" Target="../media/image2406.png"/><Relationship Id="rId93" Type="http://schemas.openxmlformats.org/officeDocument/2006/relationships/customXml" Target="../ink/ink2427.xml"/><Relationship Id="rId98" Type="http://schemas.openxmlformats.org/officeDocument/2006/relationships/image" Target="../media/image2419.png"/><Relationship Id="rId121" Type="http://schemas.openxmlformats.org/officeDocument/2006/relationships/customXml" Target="../ink/ink2441.xml"/><Relationship Id="rId3" Type="http://schemas.openxmlformats.org/officeDocument/2006/relationships/customXml" Target="../ink/ink2382.xml"/><Relationship Id="rId25" Type="http://schemas.openxmlformats.org/officeDocument/2006/relationships/customXml" Target="../ink/ink2393.xml"/><Relationship Id="rId46" Type="http://schemas.openxmlformats.org/officeDocument/2006/relationships/image" Target="../media/image2393.png"/><Relationship Id="rId67" Type="http://schemas.openxmlformats.org/officeDocument/2006/relationships/customXml" Target="../ink/ink2414.xml"/><Relationship Id="rId116" Type="http://schemas.openxmlformats.org/officeDocument/2006/relationships/image" Target="../media/image2427.png"/><Relationship Id="rId137" Type="http://schemas.openxmlformats.org/officeDocument/2006/relationships/customXml" Target="../ink/ink2449.xml"/><Relationship Id="rId20" Type="http://schemas.openxmlformats.org/officeDocument/2006/relationships/image" Target="../media/image2380.png"/><Relationship Id="rId41" Type="http://schemas.openxmlformats.org/officeDocument/2006/relationships/customXml" Target="../ink/ink2401.xml"/><Relationship Id="rId62" Type="http://schemas.openxmlformats.org/officeDocument/2006/relationships/image" Target="../media/image2401.png"/><Relationship Id="rId83" Type="http://schemas.openxmlformats.org/officeDocument/2006/relationships/customXml" Target="../ink/ink2422.xml"/><Relationship Id="rId88" Type="http://schemas.openxmlformats.org/officeDocument/2006/relationships/image" Target="../media/image2414.png"/><Relationship Id="rId111" Type="http://schemas.openxmlformats.org/officeDocument/2006/relationships/customXml" Target="../ink/ink2436.xml"/><Relationship Id="rId132" Type="http://schemas.openxmlformats.org/officeDocument/2006/relationships/image" Target="../media/image2435.png"/><Relationship Id="rId15" Type="http://schemas.openxmlformats.org/officeDocument/2006/relationships/customXml" Target="../ink/ink2388.xml"/><Relationship Id="rId36" Type="http://schemas.openxmlformats.org/officeDocument/2006/relationships/image" Target="../media/image2388.png"/><Relationship Id="rId57" Type="http://schemas.openxmlformats.org/officeDocument/2006/relationships/customXml" Target="../ink/ink2409.xml"/><Relationship Id="rId106" Type="http://schemas.openxmlformats.org/officeDocument/2006/relationships/image" Target="../media/image2422.png"/><Relationship Id="rId127" Type="http://schemas.openxmlformats.org/officeDocument/2006/relationships/customXml" Target="../ink/ink2444.xml"/><Relationship Id="rId10" Type="http://schemas.openxmlformats.org/officeDocument/2006/relationships/image" Target="../media/image2375.png"/><Relationship Id="rId31" Type="http://schemas.openxmlformats.org/officeDocument/2006/relationships/customXml" Target="../ink/ink2396.xml"/><Relationship Id="rId52" Type="http://schemas.openxmlformats.org/officeDocument/2006/relationships/image" Target="../media/image2396.png"/><Relationship Id="rId73" Type="http://schemas.openxmlformats.org/officeDocument/2006/relationships/customXml" Target="../ink/ink2417.xml"/><Relationship Id="rId78" Type="http://schemas.openxmlformats.org/officeDocument/2006/relationships/image" Target="../media/image2409.png"/><Relationship Id="rId94" Type="http://schemas.openxmlformats.org/officeDocument/2006/relationships/image" Target="../media/image2417.png"/><Relationship Id="rId99" Type="http://schemas.openxmlformats.org/officeDocument/2006/relationships/customXml" Target="../ink/ink2430.xml"/><Relationship Id="rId101" Type="http://schemas.openxmlformats.org/officeDocument/2006/relationships/customXml" Target="../ink/ink2431.xml"/><Relationship Id="rId122" Type="http://schemas.openxmlformats.org/officeDocument/2006/relationships/image" Target="../media/image2430.png"/><Relationship Id="rId4" Type="http://schemas.openxmlformats.org/officeDocument/2006/relationships/image" Target="../media/image2372.png"/><Relationship Id="rId9" Type="http://schemas.openxmlformats.org/officeDocument/2006/relationships/customXml" Target="../ink/ink2385.xml"/><Relationship Id="rId26" Type="http://schemas.openxmlformats.org/officeDocument/2006/relationships/image" Target="../media/image2383.png"/><Relationship Id="rId47" Type="http://schemas.openxmlformats.org/officeDocument/2006/relationships/customXml" Target="../ink/ink2404.xml"/><Relationship Id="rId68" Type="http://schemas.openxmlformats.org/officeDocument/2006/relationships/image" Target="../media/image2404.png"/><Relationship Id="rId89" Type="http://schemas.openxmlformats.org/officeDocument/2006/relationships/customXml" Target="../ink/ink2425.xml"/><Relationship Id="rId112" Type="http://schemas.openxmlformats.org/officeDocument/2006/relationships/image" Target="../media/image2425.png"/><Relationship Id="rId133" Type="http://schemas.openxmlformats.org/officeDocument/2006/relationships/customXml" Target="../ink/ink24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0.png"/><Relationship Id="rId2" Type="http://schemas.openxmlformats.org/officeDocument/2006/relationships/image" Target="../media/image24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0.xml"/><Relationship Id="rId21" Type="http://schemas.openxmlformats.org/officeDocument/2006/relationships/image" Target="../media/image329.png"/><Relationship Id="rId42" Type="http://schemas.openxmlformats.org/officeDocument/2006/relationships/customXml" Target="../ink/ink333.xml"/><Relationship Id="rId63" Type="http://schemas.openxmlformats.org/officeDocument/2006/relationships/customXml" Target="../ink/ink343.xml"/><Relationship Id="rId84" Type="http://schemas.openxmlformats.org/officeDocument/2006/relationships/image" Target="../media/image361.png"/><Relationship Id="rId138" Type="http://schemas.openxmlformats.org/officeDocument/2006/relationships/image" Target="../media/image388.png"/><Relationship Id="rId107" Type="http://schemas.openxmlformats.org/officeDocument/2006/relationships/customXml" Target="../ink/ink365.xml"/><Relationship Id="rId11" Type="http://schemas.openxmlformats.org/officeDocument/2006/relationships/image" Target="../media/image324.png"/><Relationship Id="rId32" Type="http://schemas.openxmlformats.org/officeDocument/2006/relationships/customXml" Target="../ink/ink328.xml"/><Relationship Id="rId37" Type="http://schemas.openxmlformats.org/officeDocument/2006/relationships/image" Target="../media/image337.png"/><Relationship Id="rId53" Type="http://schemas.openxmlformats.org/officeDocument/2006/relationships/image" Target="../media/image345.png"/><Relationship Id="rId58" Type="http://schemas.openxmlformats.org/officeDocument/2006/relationships/image" Target="../media/image348.png"/><Relationship Id="rId74" Type="http://schemas.openxmlformats.org/officeDocument/2006/relationships/image" Target="../media/image356.png"/><Relationship Id="rId79" Type="http://schemas.openxmlformats.org/officeDocument/2006/relationships/customXml" Target="../ink/ink351.xml"/><Relationship Id="rId102" Type="http://schemas.openxmlformats.org/officeDocument/2006/relationships/image" Target="../media/image370.png"/><Relationship Id="rId123" Type="http://schemas.openxmlformats.org/officeDocument/2006/relationships/customXml" Target="../ink/ink373.xml"/><Relationship Id="rId128" Type="http://schemas.openxmlformats.org/officeDocument/2006/relationships/image" Target="../media/image383.png"/><Relationship Id="rId144" Type="http://schemas.openxmlformats.org/officeDocument/2006/relationships/image" Target="../media/image391.png"/><Relationship Id="rId5" Type="http://schemas.openxmlformats.org/officeDocument/2006/relationships/image" Target="../media/image44.png"/><Relationship Id="rId90" Type="http://schemas.openxmlformats.org/officeDocument/2006/relationships/image" Target="../media/image364.png"/><Relationship Id="rId95" Type="http://schemas.openxmlformats.org/officeDocument/2006/relationships/customXml" Target="../ink/ink359.xml"/><Relationship Id="rId22" Type="http://schemas.openxmlformats.org/officeDocument/2006/relationships/customXml" Target="../ink/ink323.xml"/><Relationship Id="rId27" Type="http://schemas.openxmlformats.org/officeDocument/2006/relationships/image" Target="../media/image332.png"/><Relationship Id="rId43" Type="http://schemas.openxmlformats.org/officeDocument/2006/relationships/image" Target="../media/image340.png"/><Relationship Id="rId48" Type="http://schemas.openxmlformats.org/officeDocument/2006/relationships/customXml" Target="../ink/ink336.xml"/><Relationship Id="rId64" Type="http://schemas.openxmlformats.org/officeDocument/2006/relationships/image" Target="../media/image351.png"/><Relationship Id="rId69" Type="http://schemas.openxmlformats.org/officeDocument/2006/relationships/customXml" Target="../ink/ink346.xml"/><Relationship Id="rId113" Type="http://schemas.openxmlformats.org/officeDocument/2006/relationships/customXml" Target="../ink/ink368.xml"/><Relationship Id="rId118" Type="http://schemas.openxmlformats.org/officeDocument/2006/relationships/image" Target="../media/image378.png"/><Relationship Id="rId134" Type="http://schemas.openxmlformats.org/officeDocument/2006/relationships/image" Target="../media/image386.png"/><Relationship Id="rId139" Type="http://schemas.openxmlformats.org/officeDocument/2006/relationships/customXml" Target="../ink/ink381.xml"/><Relationship Id="rId80" Type="http://schemas.openxmlformats.org/officeDocument/2006/relationships/image" Target="../media/image359.png"/><Relationship Id="rId85" Type="http://schemas.openxmlformats.org/officeDocument/2006/relationships/customXml" Target="../ink/ink354.xml"/><Relationship Id="rId12" Type="http://schemas.openxmlformats.org/officeDocument/2006/relationships/customXml" Target="../ink/ink318.xml"/><Relationship Id="rId17" Type="http://schemas.openxmlformats.org/officeDocument/2006/relationships/image" Target="../media/image327.png"/><Relationship Id="rId33" Type="http://schemas.openxmlformats.org/officeDocument/2006/relationships/image" Target="../media/image335.png"/><Relationship Id="rId38" Type="http://schemas.openxmlformats.org/officeDocument/2006/relationships/customXml" Target="../ink/ink331.xml"/><Relationship Id="rId59" Type="http://schemas.openxmlformats.org/officeDocument/2006/relationships/customXml" Target="../ink/ink341.xml"/><Relationship Id="rId103" Type="http://schemas.openxmlformats.org/officeDocument/2006/relationships/customXml" Target="../ink/ink363.xml"/><Relationship Id="rId108" Type="http://schemas.openxmlformats.org/officeDocument/2006/relationships/image" Target="../media/image373.png"/><Relationship Id="rId124" Type="http://schemas.openxmlformats.org/officeDocument/2006/relationships/image" Target="../media/image381.png"/><Relationship Id="rId129" Type="http://schemas.openxmlformats.org/officeDocument/2006/relationships/customXml" Target="../ink/ink376.xml"/><Relationship Id="rId54" Type="http://schemas.openxmlformats.org/officeDocument/2006/relationships/customXml" Target="../ink/ink339.xml"/><Relationship Id="rId70" Type="http://schemas.openxmlformats.org/officeDocument/2006/relationships/image" Target="../media/image354.png"/><Relationship Id="rId75" Type="http://schemas.openxmlformats.org/officeDocument/2006/relationships/customXml" Target="../ink/ink349.xml"/><Relationship Id="rId91" Type="http://schemas.openxmlformats.org/officeDocument/2006/relationships/customXml" Target="../ink/ink357.xml"/><Relationship Id="rId96" Type="http://schemas.openxmlformats.org/officeDocument/2006/relationships/image" Target="../media/image367.png"/><Relationship Id="rId140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5.xml"/><Relationship Id="rId23" Type="http://schemas.openxmlformats.org/officeDocument/2006/relationships/image" Target="../media/image330.png"/><Relationship Id="rId28" Type="http://schemas.openxmlformats.org/officeDocument/2006/relationships/customXml" Target="../ink/ink326.xml"/><Relationship Id="rId49" Type="http://schemas.openxmlformats.org/officeDocument/2006/relationships/image" Target="../media/image343.png"/><Relationship Id="rId114" Type="http://schemas.openxmlformats.org/officeDocument/2006/relationships/image" Target="../media/image376.png"/><Relationship Id="rId119" Type="http://schemas.openxmlformats.org/officeDocument/2006/relationships/customXml" Target="../ink/ink371.xml"/><Relationship Id="rId44" Type="http://schemas.openxmlformats.org/officeDocument/2006/relationships/customXml" Target="../ink/ink334.xml"/><Relationship Id="rId60" Type="http://schemas.openxmlformats.org/officeDocument/2006/relationships/image" Target="../media/image349.png"/><Relationship Id="rId65" Type="http://schemas.openxmlformats.org/officeDocument/2006/relationships/customXml" Target="../ink/ink344.xml"/><Relationship Id="rId81" Type="http://schemas.openxmlformats.org/officeDocument/2006/relationships/customXml" Target="../ink/ink352.xml"/><Relationship Id="rId86" Type="http://schemas.openxmlformats.org/officeDocument/2006/relationships/image" Target="../media/image362.png"/><Relationship Id="rId130" Type="http://schemas.openxmlformats.org/officeDocument/2006/relationships/image" Target="../media/image384.png"/><Relationship Id="rId135" Type="http://schemas.openxmlformats.org/officeDocument/2006/relationships/customXml" Target="../ink/ink379.xml"/><Relationship Id="rId13" Type="http://schemas.openxmlformats.org/officeDocument/2006/relationships/image" Target="../media/image325.png"/><Relationship Id="rId18" Type="http://schemas.openxmlformats.org/officeDocument/2006/relationships/customXml" Target="../ink/ink321.xml"/><Relationship Id="rId39" Type="http://schemas.openxmlformats.org/officeDocument/2006/relationships/image" Target="../media/image338.png"/><Relationship Id="rId109" Type="http://schemas.openxmlformats.org/officeDocument/2006/relationships/customXml" Target="../ink/ink366.xml"/><Relationship Id="rId34" Type="http://schemas.openxmlformats.org/officeDocument/2006/relationships/customXml" Target="../ink/ink329.xml"/><Relationship Id="rId50" Type="http://schemas.openxmlformats.org/officeDocument/2006/relationships/customXml" Target="../ink/ink337.xml"/><Relationship Id="rId55" Type="http://schemas.openxmlformats.org/officeDocument/2006/relationships/image" Target="../media/image346.png"/><Relationship Id="rId76" Type="http://schemas.openxmlformats.org/officeDocument/2006/relationships/image" Target="../media/image357.png"/><Relationship Id="rId97" Type="http://schemas.openxmlformats.org/officeDocument/2006/relationships/customXml" Target="../ink/ink360.xml"/><Relationship Id="rId104" Type="http://schemas.openxmlformats.org/officeDocument/2006/relationships/image" Target="../media/image371.png"/><Relationship Id="rId120" Type="http://schemas.openxmlformats.org/officeDocument/2006/relationships/image" Target="../media/image379.png"/><Relationship Id="rId125" Type="http://schemas.openxmlformats.org/officeDocument/2006/relationships/customXml" Target="../ink/ink374.xml"/><Relationship Id="rId141" Type="http://schemas.openxmlformats.org/officeDocument/2006/relationships/customXml" Target="../ink/ink382.xml"/><Relationship Id="rId7" Type="http://schemas.openxmlformats.org/officeDocument/2006/relationships/image" Target="../media/image322.png"/><Relationship Id="rId71" Type="http://schemas.openxmlformats.org/officeDocument/2006/relationships/customXml" Target="../ink/ink347.xml"/><Relationship Id="rId92" Type="http://schemas.openxmlformats.org/officeDocument/2006/relationships/image" Target="../media/image365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33.png"/><Relationship Id="rId24" Type="http://schemas.openxmlformats.org/officeDocument/2006/relationships/customXml" Target="../ink/ink324.xml"/><Relationship Id="rId40" Type="http://schemas.openxmlformats.org/officeDocument/2006/relationships/customXml" Target="../ink/ink332.xml"/><Relationship Id="rId45" Type="http://schemas.openxmlformats.org/officeDocument/2006/relationships/image" Target="../media/image341.png"/><Relationship Id="rId66" Type="http://schemas.openxmlformats.org/officeDocument/2006/relationships/image" Target="../media/image352.png"/><Relationship Id="rId87" Type="http://schemas.openxmlformats.org/officeDocument/2006/relationships/customXml" Target="../ink/ink355.xml"/><Relationship Id="rId110" Type="http://schemas.openxmlformats.org/officeDocument/2006/relationships/image" Target="../media/image374.png"/><Relationship Id="rId115" Type="http://schemas.openxmlformats.org/officeDocument/2006/relationships/customXml" Target="../ink/ink369.xml"/><Relationship Id="rId131" Type="http://schemas.openxmlformats.org/officeDocument/2006/relationships/customXml" Target="../ink/ink377.xml"/><Relationship Id="rId136" Type="http://schemas.openxmlformats.org/officeDocument/2006/relationships/image" Target="../media/image387.png"/><Relationship Id="rId61" Type="http://schemas.openxmlformats.org/officeDocument/2006/relationships/customXml" Target="../ink/ink342.xml"/><Relationship Id="rId82" Type="http://schemas.openxmlformats.org/officeDocument/2006/relationships/image" Target="../media/image360.png"/><Relationship Id="rId19" Type="http://schemas.openxmlformats.org/officeDocument/2006/relationships/image" Target="../media/image328.png"/><Relationship Id="rId14" Type="http://schemas.openxmlformats.org/officeDocument/2006/relationships/customXml" Target="../ink/ink319.xml"/><Relationship Id="rId30" Type="http://schemas.openxmlformats.org/officeDocument/2006/relationships/customXml" Target="../ink/ink327.xml"/><Relationship Id="rId35" Type="http://schemas.openxmlformats.org/officeDocument/2006/relationships/image" Target="../media/image336.png"/><Relationship Id="rId56" Type="http://schemas.openxmlformats.org/officeDocument/2006/relationships/image" Target="../media/image347.png"/><Relationship Id="rId77" Type="http://schemas.openxmlformats.org/officeDocument/2006/relationships/customXml" Target="../ink/ink350.xml"/><Relationship Id="rId100" Type="http://schemas.openxmlformats.org/officeDocument/2006/relationships/image" Target="../media/image369.png"/><Relationship Id="rId105" Type="http://schemas.openxmlformats.org/officeDocument/2006/relationships/customXml" Target="../ink/ink364.xml"/><Relationship Id="rId126" Type="http://schemas.openxmlformats.org/officeDocument/2006/relationships/image" Target="../media/image382.png"/><Relationship Id="rId8" Type="http://schemas.openxmlformats.org/officeDocument/2006/relationships/customXml" Target="../ink/ink316.xml"/><Relationship Id="rId51" Type="http://schemas.openxmlformats.org/officeDocument/2006/relationships/image" Target="../media/image344.png"/><Relationship Id="rId72" Type="http://schemas.openxmlformats.org/officeDocument/2006/relationships/image" Target="../media/image355.png"/><Relationship Id="rId93" Type="http://schemas.openxmlformats.org/officeDocument/2006/relationships/customXml" Target="../ink/ink358.xml"/><Relationship Id="rId98" Type="http://schemas.openxmlformats.org/officeDocument/2006/relationships/image" Target="../media/image368.png"/><Relationship Id="rId121" Type="http://schemas.openxmlformats.org/officeDocument/2006/relationships/customXml" Target="../ink/ink372.xml"/><Relationship Id="rId142" Type="http://schemas.openxmlformats.org/officeDocument/2006/relationships/image" Target="../media/image390.png"/><Relationship Id="rId3" Type="http://schemas.openxmlformats.org/officeDocument/2006/relationships/image" Target="../media/image320.png"/><Relationship Id="rId25" Type="http://schemas.openxmlformats.org/officeDocument/2006/relationships/image" Target="../media/image331.png"/><Relationship Id="rId46" Type="http://schemas.openxmlformats.org/officeDocument/2006/relationships/customXml" Target="../ink/ink335.xml"/><Relationship Id="rId67" Type="http://schemas.openxmlformats.org/officeDocument/2006/relationships/customXml" Target="../ink/ink345.xml"/><Relationship Id="rId116" Type="http://schemas.openxmlformats.org/officeDocument/2006/relationships/image" Target="../media/image377.png"/><Relationship Id="rId137" Type="http://schemas.openxmlformats.org/officeDocument/2006/relationships/customXml" Target="../ink/ink380.xml"/><Relationship Id="rId20" Type="http://schemas.openxmlformats.org/officeDocument/2006/relationships/customXml" Target="../ink/ink322.xml"/><Relationship Id="rId41" Type="http://schemas.openxmlformats.org/officeDocument/2006/relationships/image" Target="../media/image339.png"/><Relationship Id="rId62" Type="http://schemas.openxmlformats.org/officeDocument/2006/relationships/image" Target="../media/image350.png"/><Relationship Id="rId83" Type="http://schemas.openxmlformats.org/officeDocument/2006/relationships/customXml" Target="../ink/ink353.xml"/><Relationship Id="rId88" Type="http://schemas.openxmlformats.org/officeDocument/2006/relationships/image" Target="../media/image363.png"/><Relationship Id="rId111" Type="http://schemas.openxmlformats.org/officeDocument/2006/relationships/customXml" Target="../ink/ink367.xml"/><Relationship Id="rId132" Type="http://schemas.openxmlformats.org/officeDocument/2006/relationships/image" Target="../media/image385.png"/><Relationship Id="rId15" Type="http://schemas.openxmlformats.org/officeDocument/2006/relationships/image" Target="../media/image326.png"/><Relationship Id="rId36" Type="http://schemas.openxmlformats.org/officeDocument/2006/relationships/customXml" Target="../ink/ink330.xml"/><Relationship Id="rId57" Type="http://schemas.openxmlformats.org/officeDocument/2006/relationships/customXml" Target="../ink/ink340.xml"/><Relationship Id="rId106" Type="http://schemas.openxmlformats.org/officeDocument/2006/relationships/image" Target="../media/image372.png"/><Relationship Id="rId127" Type="http://schemas.openxmlformats.org/officeDocument/2006/relationships/customXml" Target="../ink/ink375.xml"/><Relationship Id="rId10" Type="http://schemas.openxmlformats.org/officeDocument/2006/relationships/customXml" Target="../ink/ink317.xml"/><Relationship Id="rId31" Type="http://schemas.openxmlformats.org/officeDocument/2006/relationships/image" Target="../media/image334.png"/><Relationship Id="rId52" Type="http://schemas.openxmlformats.org/officeDocument/2006/relationships/customXml" Target="../ink/ink338.xml"/><Relationship Id="rId73" Type="http://schemas.openxmlformats.org/officeDocument/2006/relationships/customXml" Target="../ink/ink348.xml"/><Relationship Id="rId78" Type="http://schemas.openxmlformats.org/officeDocument/2006/relationships/image" Target="../media/image358.png"/><Relationship Id="rId94" Type="http://schemas.openxmlformats.org/officeDocument/2006/relationships/image" Target="../media/image366.png"/><Relationship Id="rId99" Type="http://schemas.openxmlformats.org/officeDocument/2006/relationships/customXml" Target="../ink/ink361.xml"/><Relationship Id="rId101" Type="http://schemas.openxmlformats.org/officeDocument/2006/relationships/customXml" Target="../ink/ink362.xml"/><Relationship Id="rId122" Type="http://schemas.openxmlformats.org/officeDocument/2006/relationships/image" Target="../media/image380.png"/><Relationship Id="rId143" Type="http://schemas.openxmlformats.org/officeDocument/2006/relationships/customXml" Target="../ink/ink383.xml"/><Relationship Id="rId4" Type="http://schemas.openxmlformats.org/officeDocument/2006/relationships/image" Target="../media/image321.png"/><Relationship Id="rId9" Type="http://schemas.openxmlformats.org/officeDocument/2006/relationships/image" Target="../media/image323.png"/><Relationship Id="rId26" Type="http://schemas.openxmlformats.org/officeDocument/2006/relationships/customXml" Target="../ink/ink325.xml"/><Relationship Id="rId47" Type="http://schemas.openxmlformats.org/officeDocument/2006/relationships/image" Target="../media/image342.png"/><Relationship Id="rId68" Type="http://schemas.openxmlformats.org/officeDocument/2006/relationships/image" Target="../media/image353.png"/><Relationship Id="rId89" Type="http://schemas.openxmlformats.org/officeDocument/2006/relationships/customXml" Target="../ink/ink356.xml"/><Relationship Id="rId112" Type="http://schemas.openxmlformats.org/officeDocument/2006/relationships/image" Target="../media/image375.png"/><Relationship Id="rId133" Type="http://schemas.openxmlformats.org/officeDocument/2006/relationships/customXml" Target="../ink/ink378.xml"/><Relationship Id="rId16" Type="http://schemas.openxmlformats.org/officeDocument/2006/relationships/customXml" Target="../ink/ink3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2.png"/><Relationship Id="rId2" Type="http://schemas.openxmlformats.org/officeDocument/2006/relationships/image" Target="../media/image24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5.png"/><Relationship Id="rId21" Type="http://schemas.openxmlformats.org/officeDocument/2006/relationships/customXml" Target="../ink/ink392.xml"/><Relationship Id="rId42" Type="http://schemas.openxmlformats.org/officeDocument/2006/relationships/image" Target="../media/image413.png"/><Relationship Id="rId47" Type="http://schemas.openxmlformats.org/officeDocument/2006/relationships/customXml" Target="../ink/ink405.xml"/><Relationship Id="rId63" Type="http://schemas.openxmlformats.org/officeDocument/2006/relationships/customXml" Target="../ink/ink413.xml"/><Relationship Id="rId68" Type="http://schemas.openxmlformats.org/officeDocument/2006/relationships/image" Target="../media/image426.png"/><Relationship Id="rId2" Type="http://schemas.openxmlformats.org/officeDocument/2006/relationships/image" Target="../media/image392.png"/><Relationship Id="rId16" Type="http://schemas.openxmlformats.org/officeDocument/2006/relationships/image" Target="../media/image400.png"/><Relationship Id="rId29" Type="http://schemas.openxmlformats.org/officeDocument/2006/relationships/customXml" Target="../ink/ink396.xml"/><Relationship Id="rId11" Type="http://schemas.openxmlformats.org/officeDocument/2006/relationships/customXml" Target="../ink/ink387.xml"/><Relationship Id="rId24" Type="http://schemas.openxmlformats.org/officeDocument/2006/relationships/image" Target="../media/image404.png"/><Relationship Id="rId32" Type="http://schemas.openxmlformats.org/officeDocument/2006/relationships/image" Target="../media/image408.png"/><Relationship Id="rId37" Type="http://schemas.openxmlformats.org/officeDocument/2006/relationships/customXml" Target="../ink/ink400.xml"/><Relationship Id="rId40" Type="http://schemas.openxmlformats.org/officeDocument/2006/relationships/image" Target="../media/image412.png"/><Relationship Id="rId45" Type="http://schemas.openxmlformats.org/officeDocument/2006/relationships/customXml" Target="../ink/ink404.xml"/><Relationship Id="rId53" Type="http://schemas.openxmlformats.org/officeDocument/2006/relationships/customXml" Target="../ink/ink408.xml"/><Relationship Id="rId58" Type="http://schemas.openxmlformats.org/officeDocument/2006/relationships/image" Target="../media/image421.png"/><Relationship Id="rId66" Type="http://schemas.openxmlformats.org/officeDocument/2006/relationships/image" Target="../media/image425.png"/><Relationship Id="rId74" Type="http://schemas.openxmlformats.org/officeDocument/2006/relationships/image" Target="../media/image395.emf"/><Relationship Id="rId5" Type="http://schemas.openxmlformats.org/officeDocument/2006/relationships/customXml" Target="../ink/ink384.xml"/><Relationship Id="rId61" Type="http://schemas.openxmlformats.org/officeDocument/2006/relationships/customXml" Target="../ink/ink412.xml"/><Relationship Id="rId19" Type="http://schemas.openxmlformats.org/officeDocument/2006/relationships/customXml" Target="../ink/ink391.xml"/><Relationship Id="rId14" Type="http://schemas.openxmlformats.org/officeDocument/2006/relationships/image" Target="../media/image399.png"/><Relationship Id="rId22" Type="http://schemas.openxmlformats.org/officeDocument/2006/relationships/image" Target="../media/image403.png"/><Relationship Id="rId27" Type="http://schemas.openxmlformats.org/officeDocument/2006/relationships/customXml" Target="../ink/ink395.xml"/><Relationship Id="rId30" Type="http://schemas.openxmlformats.org/officeDocument/2006/relationships/image" Target="../media/image407.png"/><Relationship Id="rId35" Type="http://schemas.openxmlformats.org/officeDocument/2006/relationships/customXml" Target="../ink/ink399.xml"/><Relationship Id="rId43" Type="http://schemas.openxmlformats.org/officeDocument/2006/relationships/customXml" Target="../ink/ink403.xml"/><Relationship Id="rId48" Type="http://schemas.openxmlformats.org/officeDocument/2006/relationships/image" Target="../media/image416.png"/><Relationship Id="rId56" Type="http://schemas.openxmlformats.org/officeDocument/2006/relationships/image" Target="../media/image420.png"/><Relationship Id="rId64" Type="http://schemas.openxmlformats.org/officeDocument/2006/relationships/image" Target="../media/image424.png"/><Relationship Id="rId69" Type="http://schemas.openxmlformats.org/officeDocument/2006/relationships/customXml" Target="../ink/ink416.xml"/><Relationship Id="rId8" Type="http://schemas.openxmlformats.org/officeDocument/2006/relationships/image" Target="../media/image396.png"/><Relationship Id="rId51" Type="http://schemas.openxmlformats.org/officeDocument/2006/relationships/customXml" Target="../ink/ink407.xml"/><Relationship Id="rId72" Type="http://schemas.openxmlformats.org/officeDocument/2006/relationships/image" Target="../media/image428.png"/><Relationship Id="rId3" Type="http://schemas.openxmlformats.org/officeDocument/2006/relationships/image" Target="../media/image393.png"/><Relationship Id="rId12" Type="http://schemas.openxmlformats.org/officeDocument/2006/relationships/image" Target="../media/image398.png"/><Relationship Id="rId17" Type="http://schemas.openxmlformats.org/officeDocument/2006/relationships/customXml" Target="../ink/ink390.xml"/><Relationship Id="rId25" Type="http://schemas.openxmlformats.org/officeDocument/2006/relationships/customXml" Target="../ink/ink394.xml"/><Relationship Id="rId33" Type="http://schemas.openxmlformats.org/officeDocument/2006/relationships/customXml" Target="../ink/ink398.xml"/><Relationship Id="rId38" Type="http://schemas.openxmlformats.org/officeDocument/2006/relationships/image" Target="../media/image411.png"/><Relationship Id="rId46" Type="http://schemas.openxmlformats.org/officeDocument/2006/relationships/image" Target="../media/image415.png"/><Relationship Id="rId59" Type="http://schemas.openxmlformats.org/officeDocument/2006/relationships/customXml" Target="../ink/ink411.xml"/><Relationship Id="rId67" Type="http://schemas.openxmlformats.org/officeDocument/2006/relationships/customXml" Target="../ink/ink415.xml"/><Relationship Id="rId20" Type="http://schemas.openxmlformats.org/officeDocument/2006/relationships/image" Target="../media/image402.png"/><Relationship Id="rId41" Type="http://schemas.openxmlformats.org/officeDocument/2006/relationships/customXml" Target="../ink/ink402.xml"/><Relationship Id="rId54" Type="http://schemas.openxmlformats.org/officeDocument/2006/relationships/image" Target="../media/image419.png"/><Relationship Id="rId62" Type="http://schemas.openxmlformats.org/officeDocument/2006/relationships/image" Target="../media/image423.png"/><Relationship Id="rId70" Type="http://schemas.openxmlformats.org/officeDocument/2006/relationships/image" Target="../media/image4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5.png"/><Relationship Id="rId15" Type="http://schemas.openxmlformats.org/officeDocument/2006/relationships/customXml" Target="../ink/ink389.xml"/><Relationship Id="rId23" Type="http://schemas.openxmlformats.org/officeDocument/2006/relationships/customXml" Target="../ink/ink393.xml"/><Relationship Id="rId28" Type="http://schemas.openxmlformats.org/officeDocument/2006/relationships/image" Target="../media/image406.png"/><Relationship Id="rId36" Type="http://schemas.openxmlformats.org/officeDocument/2006/relationships/image" Target="../media/image410.png"/><Relationship Id="rId49" Type="http://schemas.openxmlformats.org/officeDocument/2006/relationships/customXml" Target="../ink/ink406.xml"/><Relationship Id="rId57" Type="http://schemas.openxmlformats.org/officeDocument/2006/relationships/customXml" Target="../ink/ink410.xml"/><Relationship Id="rId10" Type="http://schemas.openxmlformats.org/officeDocument/2006/relationships/image" Target="../media/image397.png"/><Relationship Id="rId31" Type="http://schemas.openxmlformats.org/officeDocument/2006/relationships/customXml" Target="../ink/ink397.xml"/><Relationship Id="rId44" Type="http://schemas.openxmlformats.org/officeDocument/2006/relationships/image" Target="../media/image414.png"/><Relationship Id="rId52" Type="http://schemas.openxmlformats.org/officeDocument/2006/relationships/image" Target="../media/image418.png"/><Relationship Id="rId60" Type="http://schemas.openxmlformats.org/officeDocument/2006/relationships/image" Target="../media/image422.png"/><Relationship Id="rId65" Type="http://schemas.openxmlformats.org/officeDocument/2006/relationships/customXml" Target="../ink/ink414.xml"/><Relationship Id="rId73" Type="http://schemas.openxmlformats.org/officeDocument/2006/relationships/customXml" Target="../ink/ink418.xml"/><Relationship Id="rId4" Type="http://schemas.openxmlformats.org/officeDocument/2006/relationships/image" Target="../media/image394.png"/><Relationship Id="rId9" Type="http://schemas.openxmlformats.org/officeDocument/2006/relationships/customXml" Target="../ink/ink386.xml"/><Relationship Id="rId13" Type="http://schemas.openxmlformats.org/officeDocument/2006/relationships/customXml" Target="../ink/ink388.xml"/><Relationship Id="rId18" Type="http://schemas.openxmlformats.org/officeDocument/2006/relationships/image" Target="../media/image401.png"/><Relationship Id="rId39" Type="http://schemas.openxmlformats.org/officeDocument/2006/relationships/customXml" Target="../ink/ink401.xml"/><Relationship Id="rId34" Type="http://schemas.openxmlformats.org/officeDocument/2006/relationships/image" Target="../media/image409.png"/><Relationship Id="rId50" Type="http://schemas.openxmlformats.org/officeDocument/2006/relationships/image" Target="../media/image417.png"/><Relationship Id="rId55" Type="http://schemas.openxmlformats.org/officeDocument/2006/relationships/customXml" Target="../ink/ink409.xml"/><Relationship Id="rId7" Type="http://schemas.openxmlformats.org/officeDocument/2006/relationships/customXml" Target="../ink/ink385.xml"/><Relationship Id="rId71" Type="http://schemas.openxmlformats.org/officeDocument/2006/relationships/customXml" Target="../ink/ink4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9.xml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0.xml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2.emf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89.png"/><Relationship Id="rId21" Type="http://schemas.openxmlformats.org/officeDocument/2006/relationships/image" Target="../media/image441.png"/><Relationship Id="rId42" Type="http://schemas.openxmlformats.org/officeDocument/2006/relationships/customXml" Target="../ink/ink440.xml"/><Relationship Id="rId63" Type="http://schemas.openxmlformats.org/officeDocument/2006/relationships/image" Target="../media/image462.png"/><Relationship Id="rId84" Type="http://schemas.openxmlformats.org/officeDocument/2006/relationships/customXml" Target="../ink/ink461.xml"/><Relationship Id="rId138" Type="http://schemas.openxmlformats.org/officeDocument/2006/relationships/customXml" Target="../ink/ink488.xml"/><Relationship Id="rId159" Type="http://schemas.openxmlformats.org/officeDocument/2006/relationships/image" Target="../media/image510.png"/><Relationship Id="rId170" Type="http://schemas.openxmlformats.org/officeDocument/2006/relationships/customXml" Target="../ink/ink504.xml"/><Relationship Id="rId191" Type="http://schemas.openxmlformats.org/officeDocument/2006/relationships/image" Target="../media/image526.png"/><Relationship Id="rId205" Type="http://schemas.openxmlformats.org/officeDocument/2006/relationships/image" Target="../media/image435.emf"/><Relationship Id="rId107" Type="http://schemas.openxmlformats.org/officeDocument/2006/relationships/image" Target="../media/image484.png"/><Relationship Id="rId11" Type="http://schemas.openxmlformats.org/officeDocument/2006/relationships/image" Target="../media/image436.png"/><Relationship Id="rId32" Type="http://schemas.openxmlformats.org/officeDocument/2006/relationships/customXml" Target="../ink/ink435.xml"/><Relationship Id="rId53" Type="http://schemas.openxmlformats.org/officeDocument/2006/relationships/image" Target="../media/image457.png"/><Relationship Id="rId74" Type="http://schemas.openxmlformats.org/officeDocument/2006/relationships/customXml" Target="../ink/ink456.xml"/><Relationship Id="rId128" Type="http://schemas.openxmlformats.org/officeDocument/2006/relationships/customXml" Target="../ink/ink483.xml"/><Relationship Id="rId149" Type="http://schemas.openxmlformats.org/officeDocument/2006/relationships/image" Target="../media/image505.png"/><Relationship Id="rId5" Type="http://schemas.openxmlformats.org/officeDocument/2006/relationships/image" Target="../media/image4330.png"/><Relationship Id="rId95" Type="http://schemas.openxmlformats.org/officeDocument/2006/relationships/image" Target="../media/image478.png"/><Relationship Id="rId160" Type="http://schemas.openxmlformats.org/officeDocument/2006/relationships/customXml" Target="../ink/ink499.xml"/><Relationship Id="rId181" Type="http://schemas.openxmlformats.org/officeDocument/2006/relationships/image" Target="../media/image521.png"/><Relationship Id="rId22" Type="http://schemas.openxmlformats.org/officeDocument/2006/relationships/customXml" Target="../ink/ink430.xml"/><Relationship Id="rId43" Type="http://schemas.openxmlformats.org/officeDocument/2006/relationships/image" Target="../media/image452.png"/><Relationship Id="rId64" Type="http://schemas.openxmlformats.org/officeDocument/2006/relationships/customXml" Target="../ink/ink451.xml"/><Relationship Id="rId118" Type="http://schemas.openxmlformats.org/officeDocument/2006/relationships/customXml" Target="../ink/ink478.xml"/><Relationship Id="rId139" Type="http://schemas.openxmlformats.org/officeDocument/2006/relationships/image" Target="../media/image500.png"/><Relationship Id="rId85" Type="http://schemas.openxmlformats.org/officeDocument/2006/relationships/image" Target="../media/image473.png"/><Relationship Id="rId150" Type="http://schemas.openxmlformats.org/officeDocument/2006/relationships/customXml" Target="../ink/ink494.xml"/><Relationship Id="rId171" Type="http://schemas.openxmlformats.org/officeDocument/2006/relationships/image" Target="../media/image516.png"/><Relationship Id="rId192" Type="http://schemas.openxmlformats.org/officeDocument/2006/relationships/customXml" Target="../ink/ink515.xml"/><Relationship Id="rId12" Type="http://schemas.openxmlformats.org/officeDocument/2006/relationships/customXml" Target="../ink/ink425.xml"/><Relationship Id="rId33" Type="http://schemas.openxmlformats.org/officeDocument/2006/relationships/image" Target="../media/image447.png"/><Relationship Id="rId108" Type="http://schemas.openxmlformats.org/officeDocument/2006/relationships/customXml" Target="../ink/ink473.xml"/><Relationship Id="rId129" Type="http://schemas.openxmlformats.org/officeDocument/2006/relationships/image" Target="../media/image495.png"/><Relationship Id="rId54" Type="http://schemas.openxmlformats.org/officeDocument/2006/relationships/customXml" Target="../ink/ink446.xml"/><Relationship Id="rId75" Type="http://schemas.openxmlformats.org/officeDocument/2006/relationships/image" Target="../media/image468.png"/><Relationship Id="rId96" Type="http://schemas.openxmlformats.org/officeDocument/2006/relationships/customXml" Target="../ink/ink467.xml"/><Relationship Id="rId140" Type="http://schemas.openxmlformats.org/officeDocument/2006/relationships/customXml" Target="../ink/ink489.xml"/><Relationship Id="rId161" Type="http://schemas.openxmlformats.org/officeDocument/2006/relationships/image" Target="../media/image511.png"/><Relationship Id="rId182" Type="http://schemas.openxmlformats.org/officeDocument/2006/relationships/customXml" Target="../ink/ink510.xml"/><Relationship Id="rId6" Type="http://schemas.openxmlformats.org/officeDocument/2006/relationships/customXml" Target="../ink/ink422.xml"/><Relationship Id="rId23" Type="http://schemas.openxmlformats.org/officeDocument/2006/relationships/image" Target="../media/image442.png"/><Relationship Id="rId119" Type="http://schemas.openxmlformats.org/officeDocument/2006/relationships/image" Target="../media/image490.png"/><Relationship Id="rId44" Type="http://schemas.openxmlformats.org/officeDocument/2006/relationships/customXml" Target="../ink/ink441.xml"/><Relationship Id="rId65" Type="http://schemas.openxmlformats.org/officeDocument/2006/relationships/image" Target="../media/image463.png"/><Relationship Id="rId86" Type="http://schemas.openxmlformats.org/officeDocument/2006/relationships/customXml" Target="../ink/ink462.xml"/><Relationship Id="rId130" Type="http://schemas.openxmlformats.org/officeDocument/2006/relationships/customXml" Target="../ink/ink484.xml"/><Relationship Id="rId151" Type="http://schemas.openxmlformats.org/officeDocument/2006/relationships/image" Target="../media/image506.png"/><Relationship Id="rId172" Type="http://schemas.openxmlformats.org/officeDocument/2006/relationships/customXml" Target="../ink/ink505.xml"/><Relationship Id="rId193" Type="http://schemas.openxmlformats.org/officeDocument/2006/relationships/image" Target="../media/image527.png"/><Relationship Id="rId13" Type="http://schemas.openxmlformats.org/officeDocument/2006/relationships/image" Target="../media/image437.png"/><Relationship Id="rId109" Type="http://schemas.openxmlformats.org/officeDocument/2006/relationships/image" Target="../media/image485.png"/><Relationship Id="rId34" Type="http://schemas.openxmlformats.org/officeDocument/2006/relationships/customXml" Target="../ink/ink436.xml"/><Relationship Id="rId55" Type="http://schemas.openxmlformats.org/officeDocument/2006/relationships/image" Target="../media/image458.png"/><Relationship Id="rId76" Type="http://schemas.openxmlformats.org/officeDocument/2006/relationships/customXml" Target="../ink/ink457.xml"/><Relationship Id="rId97" Type="http://schemas.openxmlformats.org/officeDocument/2006/relationships/image" Target="../media/image479.png"/><Relationship Id="rId120" Type="http://schemas.openxmlformats.org/officeDocument/2006/relationships/customXml" Target="../ink/ink479.xml"/><Relationship Id="rId141" Type="http://schemas.openxmlformats.org/officeDocument/2006/relationships/image" Target="../media/image501.png"/><Relationship Id="rId7" Type="http://schemas.openxmlformats.org/officeDocument/2006/relationships/image" Target="../media/image4340.png"/><Relationship Id="rId162" Type="http://schemas.openxmlformats.org/officeDocument/2006/relationships/customXml" Target="../ink/ink500.xml"/><Relationship Id="rId183" Type="http://schemas.openxmlformats.org/officeDocument/2006/relationships/image" Target="../media/image522.png"/><Relationship Id="rId24" Type="http://schemas.openxmlformats.org/officeDocument/2006/relationships/customXml" Target="../ink/ink431.xml"/><Relationship Id="rId40" Type="http://schemas.openxmlformats.org/officeDocument/2006/relationships/customXml" Target="../ink/ink439.xml"/><Relationship Id="rId45" Type="http://schemas.openxmlformats.org/officeDocument/2006/relationships/image" Target="../media/image453.png"/><Relationship Id="rId66" Type="http://schemas.openxmlformats.org/officeDocument/2006/relationships/customXml" Target="../ink/ink452.xml"/><Relationship Id="rId87" Type="http://schemas.openxmlformats.org/officeDocument/2006/relationships/image" Target="../media/image474.png"/><Relationship Id="rId110" Type="http://schemas.openxmlformats.org/officeDocument/2006/relationships/customXml" Target="../ink/ink474.xml"/><Relationship Id="rId115" Type="http://schemas.openxmlformats.org/officeDocument/2006/relationships/image" Target="../media/image488.png"/><Relationship Id="rId131" Type="http://schemas.openxmlformats.org/officeDocument/2006/relationships/image" Target="../media/image496.png"/><Relationship Id="rId136" Type="http://schemas.openxmlformats.org/officeDocument/2006/relationships/customXml" Target="../ink/ink487.xml"/><Relationship Id="rId157" Type="http://schemas.openxmlformats.org/officeDocument/2006/relationships/image" Target="../media/image509.png"/><Relationship Id="rId178" Type="http://schemas.openxmlformats.org/officeDocument/2006/relationships/customXml" Target="../ink/ink508.xml"/><Relationship Id="rId61" Type="http://schemas.openxmlformats.org/officeDocument/2006/relationships/image" Target="../media/image461.png"/><Relationship Id="rId82" Type="http://schemas.openxmlformats.org/officeDocument/2006/relationships/customXml" Target="../ink/ink460.xml"/><Relationship Id="rId152" Type="http://schemas.openxmlformats.org/officeDocument/2006/relationships/customXml" Target="../ink/ink495.xml"/><Relationship Id="rId173" Type="http://schemas.openxmlformats.org/officeDocument/2006/relationships/image" Target="../media/image517.png"/><Relationship Id="rId194" Type="http://schemas.openxmlformats.org/officeDocument/2006/relationships/customXml" Target="../ink/ink516.xml"/><Relationship Id="rId199" Type="http://schemas.openxmlformats.org/officeDocument/2006/relationships/image" Target="../media/image530.png"/><Relationship Id="rId203" Type="http://schemas.openxmlformats.org/officeDocument/2006/relationships/image" Target="../media/image532.png"/><Relationship Id="rId19" Type="http://schemas.openxmlformats.org/officeDocument/2006/relationships/image" Target="../media/image440.png"/><Relationship Id="rId14" Type="http://schemas.openxmlformats.org/officeDocument/2006/relationships/customXml" Target="../ink/ink426.xml"/><Relationship Id="rId30" Type="http://schemas.openxmlformats.org/officeDocument/2006/relationships/customXml" Target="../ink/ink434.xml"/><Relationship Id="rId35" Type="http://schemas.openxmlformats.org/officeDocument/2006/relationships/image" Target="../media/image448.png"/><Relationship Id="rId56" Type="http://schemas.openxmlformats.org/officeDocument/2006/relationships/customXml" Target="../ink/ink447.xml"/><Relationship Id="rId77" Type="http://schemas.openxmlformats.org/officeDocument/2006/relationships/image" Target="../media/image469.png"/><Relationship Id="rId100" Type="http://schemas.openxmlformats.org/officeDocument/2006/relationships/customXml" Target="../ink/ink469.xml"/><Relationship Id="rId105" Type="http://schemas.openxmlformats.org/officeDocument/2006/relationships/image" Target="../media/image483.png"/><Relationship Id="rId126" Type="http://schemas.openxmlformats.org/officeDocument/2006/relationships/customXml" Target="../ink/ink482.xml"/><Relationship Id="rId147" Type="http://schemas.openxmlformats.org/officeDocument/2006/relationships/image" Target="../media/image504.png"/><Relationship Id="rId168" Type="http://schemas.openxmlformats.org/officeDocument/2006/relationships/customXml" Target="../ink/ink503.xml"/><Relationship Id="rId8" Type="http://schemas.openxmlformats.org/officeDocument/2006/relationships/customXml" Target="../ink/ink423.xml"/><Relationship Id="rId51" Type="http://schemas.openxmlformats.org/officeDocument/2006/relationships/image" Target="../media/image456.png"/><Relationship Id="rId72" Type="http://schemas.openxmlformats.org/officeDocument/2006/relationships/customXml" Target="../ink/ink455.xml"/><Relationship Id="rId93" Type="http://schemas.openxmlformats.org/officeDocument/2006/relationships/image" Target="../media/image477.png"/><Relationship Id="rId98" Type="http://schemas.openxmlformats.org/officeDocument/2006/relationships/customXml" Target="../ink/ink468.xml"/><Relationship Id="rId121" Type="http://schemas.openxmlformats.org/officeDocument/2006/relationships/image" Target="../media/image491.png"/><Relationship Id="rId142" Type="http://schemas.openxmlformats.org/officeDocument/2006/relationships/customXml" Target="../ink/ink490.xml"/><Relationship Id="rId163" Type="http://schemas.openxmlformats.org/officeDocument/2006/relationships/image" Target="../media/image512.png"/><Relationship Id="rId184" Type="http://schemas.openxmlformats.org/officeDocument/2006/relationships/customXml" Target="../ink/ink511.xml"/><Relationship Id="rId189" Type="http://schemas.openxmlformats.org/officeDocument/2006/relationships/image" Target="../media/image525.png"/><Relationship Id="rId3" Type="http://schemas.openxmlformats.org/officeDocument/2006/relationships/image" Target="../media/image434.png"/><Relationship Id="rId25" Type="http://schemas.openxmlformats.org/officeDocument/2006/relationships/image" Target="../media/image443.png"/><Relationship Id="rId46" Type="http://schemas.openxmlformats.org/officeDocument/2006/relationships/customXml" Target="../ink/ink442.xml"/><Relationship Id="rId67" Type="http://schemas.openxmlformats.org/officeDocument/2006/relationships/image" Target="../media/image464.png"/><Relationship Id="rId116" Type="http://schemas.openxmlformats.org/officeDocument/2006/relationships/customXml" Target="../ink/ink477.xml"/><Relationship Id="rId137" Type="http://schemas.openxmlformats.org/officeDocument/2006/relationships/image" Target="../media/image499.png"/><Relationship Id="rId158" Type="http://schemas.openxmlformats.org/officeDocument/2006/relationships/customXml" Target="../ink/ink498.xml"/><Relationship Id="rId20" Type="http://schemas.openxmlformats.org/officeDocument/2006/relationships/customXml" Target="../ink/ink429.xml"/><Relationship Id="rId41" Type="http://schemas.openxmlformats.org/officeDocument/2006/relationships/image" Target="../media/image451.png"/><Relationship Id="rId62" Type="http://schemas.openxmlformats.org/officeDocument/2006/relationships/customXml" Target="../ink/ink450.xml"/><Relationship Id="rId83" Type="http://schemas.openxmlformats.org/officeDocument/2006/relationships/image" Target="../media/image472.png"/><Relationship Id="rId88" Type="http://schemas.openxmlformats.org/officeDocument/2006/relationships/customXml" Target="../ink/ink463.xml"/><Relationship Id="rId111" Type="http://schemas.openxmlformats.org/officeDocument/2006/relationships/image" Target="../media/image486.png"/><Relationship Id="rId132" Type="http://schemas.openxmlformats.org/officeDocument/2006/relationships/customXml" Target="../ink/ink485.xml"/><Relationship Id="rId153" Type="http://schemas.openxmlformats.org/officeDocument/2006/relationships/image" Target="../media/image507.png"/><Relationship Id="rId174" Type="http://schemas.openxmlformats.org/officeDocument/2006/relationships/customXml" Target="../ink/ink506.xml"/><Relationship Id="rId179" Type="http://schemas.openxmlformats.org/officeDocument/2006/relationships/image" Target="../media/image520.png"/><Relationship Id="rId195" Type="http://schemas.openxmlformats.org/officeDocument/2006/relationships/image" Target="../media/image528.png"/><Relationship Id="rId190" Type="http://schemas.openxmlformats.org/officeDocument/2006/relationships/customXml" Target="../ink/ink514.xml"/><Relationship Id="rId204" Type="http://schemas.openxmlformats.org/officeDocument/2006/relationships/customXml" Target="../ink/ink521.xml"/><Relationship Id="rId15" Type="http://schemas.openxmlformats.org/officeDocument/2006/relationships/image" Target="../media/image438.png"/><Relationship Id="rId36" Type="http://schemas.openxmlformats.org/officeDocument/2006/relationships/customXml" Target="../ink/ink437.xml"/><Relationship Id="rId57" Type="http://schemas.openxmlformats.org/officeDocument/2006/relationships/image" Target="../media/image459.png"/><Relationship Id="rId106" Type="http://schemas.openxmlformats.org/officeDocument/2006/relationships/customXml" Target="../ink/ink472.xml"/><Relationship Id="rId127" Type="http://schemas.openxmlformats.org/officeDocument/2006/relationships/image" Target="../media/image494.png"/><Relationship Id="rId10" Type="http://schemas.openxmlformats.org/officeDocument/2006/relationships/customXml" Target="../ink/ink424.xml"/><Relationship Id="rId31" Type="http://schemas.openxmlformats.org/officeDocument/2006/relationships/image" Target="../media/image446.png"/><Relationship Id="rId52" Type="http://schemas.openxmlformats.org/officeDocument/2006/relationships/customXml" Target="../ink/ink445.xml"/><Relationship Id="rId73" Type="http://schemas.openxmlformats.org/officeDocument/2006/relationships/image" Target="../media/image467.png"/><Relationship Id="rId78" Type="http://schemas.openxmlformats.org/officeDocument/2006/relationships/customXml" Target="../ink/ink458.xml"/><Relationship Id="rId94" Type="http://schemas.openxmlformats.org/officeDocument/2006/relationships/customXml" Target="../ink/ink466.xml"/><Relationship Id="rId99" Type="http://schemas.openxmlformats.org/officeDocument/2006/relationships/image" Target="../media/image480.png"/><Relationship Id="rId101" Type="http://schemas.openxmlformats.org/officeDocument/2006/relationships/image" Target="../media/image481.png"/><Relationship Id="rId122" Type="http://schemas.openxmlformats.org/officeDocument/2006/relationships/customXml" Target="../ink/ink480.xml"/><Relationship Id="rId143" Type="http://schemas.openxmlformats.org/officeDocument/2006/relationships/image" Target="../media/image502.png"/><Relationship Id="rId148" Type="http://schemas.openxmlformats.org/officeDocument/2006/relationships/customXml" Target="../ink/ink493.xml"/><Relationship Id="rId164" Type="http://schemas.openxmlformats.org/officeDocument/2006/relationships/customXml" Target="../ink/ink501.xml"/><Relationship Id="rId169" Type="http://schemas.openxmlformats.org/officeDocument/2006/relationships/image" Target="../media/image515.png"/><Relationship Id="rId185" Type="http://schemas.openxmlformats.org/officeDocument/2006/relationships/image" Target="../media/image523.png"/><Relationship Id="rId4" Type="http://schemas.openxmlformats.org/officeDocument/2006/relationships/customXml" Target="../ink/ink421.xml"/><Relationship Id="rId9" Type="http://schemas.openxmlformats.org/officeDocument/2006/relationships/image" Target="../media/image435.png"/><Relationship Id="rId180" Type="http://schemas.openxmlformats.org/officeDocument/2006/relationships/customXml" Target="../ink/ink509.xml"/><Relationship Id="rId26" Type="http://schemas.openxmlformats.org/officeDocument/2006/relationships/customXml" Target="../ink/ink432.xml"/><Relationship Id="rId47" Type="http://schemas.openxmlformats.org/officeDocument/2006/relationships/image" Target="../media/image454.png"/><Relationship Id="rId68" Type="http://schemas.openxmlformats.org/officeDocument/2006/relationships/customXml" Target="../ink/ink453.xml"/><Relationship Id="rId89" Type="http://schemas.openxmlformats.org/officeDocument/2006/relationships/image" Target="../media/image475.png"/><Relationship Id="rId112" Type="http://schemas.openxmlformats.org/officeDocument/2006/relationships/customXml" Target="../ink/ink475.xml"/><Relationship Id="rId133" Type="http://schemas.openxmlformats.org/officeDocument/2006/relationships/image" Target="../media/image497.png"/><Relationship Id="rId154" Type="http://schemas.openxmlformats.org/officeDocument/2006/relationships/customXml" Target="../ink/ink496.xml"/><Relationship Id="rId175" Type="http://schemas.openxmlformats.org/officeDocument/2006/relationships/image" Target="../media/image518.png"/><Relationship Id="rId196" Type="http://schemas.openxmlformats.org/officeDocument/2006/relationships/customXml" Target="../ink/ink517.xml"/><Relationship Id="rId200" Type="http://schemas.openxmlformats.org/officeDocument/2006/relationships/customXml" Target="../ink/ink519.xml"/><Relationship Id="rId16" Type="http://schemas.openxmlformats.org/officeDocument/2006/relationships/customXml" Target="../ink/ink427.xml"/><Relationship Id="rId37" Type="http://schemas.openxmlformats.org/officeDocument/2006/relationships/image" Target="../media/image449.png"/><Relationship Id="rId58" Type="http://schemas.openxmlformats.org/officeDocument/2006/relationships/customXml" Target="../ink/ink448.xml"/><Relationship Id="rId79" Type="http://schemas.openxmlformats.org/officeDocument/2006/relationships/image" Target="../media/image470.png"/><Relationship Id="rId102" Type="http://schemas.openxmlformats.org/officeDocument/2006/relationships/customXml" Target="../ink/ink470.xml"/><Relationship Id="rId123" Type="http://schemas.openxmlformats.org/officeDocument/2006/relationships/image" Target="../media/image492.png"/><Relationship Id="rId144" Type="http://schemas.openxmlformats.org/officeDocument/2006/relationships/customXml" Target="../ink/ink491.xml"/><Relationship Id="rId90" Type="http://schemas.openxmlformats.org/officeDocument/2006/relationships/customXml" Target="../ink/ink464.xml"/><Relationship Id="rId165" Type="http://schemas.openxmlformats.org/officeDocument/2006/relationships/image" Target="../media/image513.png"/><Relationship Id="rId186" Type="http://schemas.openxmlformats.org/officeDocument/2006/relationships/customXml" Target="../ink/ink512.xml"/><Relationship Id="rId27" Type="http://schemas.openxmlformats.org/officeDocument/2006/relationships/image" Target="../media/image444.png"/><Relationship Id="rId48" Type="http://schemas.openxmlformats.org/officeDocument/2006/relationships/customXml" Target="../ink/ink443.xml"/><Relationship Id="rId69" Type="http://schemas.openxmlformats.org/officeDocument/2006/relationships/image" Target="../media/image465.png"/><Relationship Id="rId113" Type="http://schemas.openxmlformats.org/officeDocument/2006/relationships/image" Target="../media/image487.png"/><Relationship Id="rId134" Type="http://schemas.openxmlformats.org/officeDocument/2006/relationships/customXml" Target="../ink/ink486.xml"/><Relationship Id="rId80" Type="http://schemas.openxmlformats.org/officeDocument/2006/relationships/customXml" Target="../ink/ink459.xml"/><Relationship Id="rId155" Type="http://schemas.openxmlformats.org/officeDocument/2006/relationships/image" Target="../media/image508.png"/><Relationship Id="rId176" Type="http://schemas.openxmlformats.org/officeDocument/2006/relationships/customXml" Target="../ink/ink507.xml"/><Relationship Id="rId197" Type="http://schemas.openxmlformats.org/officeDocument/2006/relationships/image" Target="../media/image529.png"/><Relationship Id="rId201" Type="http://schemas.openxmlformats.org/officeDocument/2006/relationships/image" Target="../media/image531.png"/><Relationship Id="rId17" Type="http://schemas.openxmlformats.org/officeDocument/2006/relationships/image" Target="../media/image439.png"/><Relationship Id="rId38" Type="http://schemas.openxmlformats.org/officeDocument/2006/relationships/customXml" Target="../ink/ink438.xml"/><Relationship Id="rId59" Type="http://schemas.openxmlformats.org/officeDocument/2006/relationships/image" Target="../media/image460.png"/><Relationship Id="rId103" Type="http://schemas.openxmlformats.org/officeDocument/2006/relationships/image" Target="../media/image482.png"/><Relationship Id="rId124" Type="http://schemas.openxmlformats.org/officeDocument/2006/relationships/customXml" Target="../ink/ink481.xml"/><Relationship Id="rId70" Type="http://schemas.openxmlformats.org/officeDocument/2006/relationships/customXml" Target="../ink/ink454.xml"/><Relationship Id="rId91" Type="http://schemas.openxmlformats.org/officeDocument/2006/relationships/image" Target="../media/image476.png"/><Relationship Id="rId145" Type="http://schemas.openxmlformats.org/officeDocument/2006/relationships/image" Target="../media/image503.png"/><Relationship Id="rId166" Type="http://schemas.openxmlformats.org/officeDocument/2006/relationships/customXml" Target="../ink/ink502.xml"/><Relationship Id="rId187" Type="http://schemas.openxmlformats.org/officeDocument/2006/relationships/image" Target="../media/image524.png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433.xml"/><Relationship Id="rId49" Type="http://schemas.openxmlformats.org/officeDocument/2006/relationships/image" Target="../media/image455.png"/><Relationship Id="rId114" Type="http://schemas.openxmlformats.org/officeDocument/2006/relationships/customXml" Target="../ink/ink476.xml"/><Relationship Id="rId60" Type="http://schemas.openxmlformats.org/officeDocument/2006/relationships/customXml" Target="../ink/ink449.xml"/><Relationship Id="rId81" Type="http://schemas.openxmlformats.org/officeDocument/2006/relationships/image" Target="../media/image471.png"/><Relationship Id="rId135" Type="http://schemas.openxmlformats.org/officeDocument/2006/relationships/image" Target="../media/image498.png"/><Relationship Id="rId156" Type="http://schemas.openxmlformats.org/officeDocument/2006/relationships/customXml" Target="../ink/ink497.xml"/><Relationship Id="rId177" Type="http://schemas.openxmlformats.org/officeDocument/2006/relationships/image" Target="../media/image519.png"/><Relationship Id="rId198" Type="http://schemas.openxmlformats.org/officeDocument/2006/relationships/customXml" Target="../ink/ink518.xml"/><Relationship Id="rId202" Type="http://schemas.openxmlformats.org/officeDocument/2006/relationships/customXml" Target="../ink/ink520.xml"/><Relationship Id="rId18" Type="http://schemas.openxmlformats.org/officeDocument/2006/relationships/customXml" Target="../ink/ink428.xml"/><Relationship Id="rId39" Type="http://schemas.openxmlformats.org/officeDocument/2006/relationships/image" Target="../media/image450.png"/><Relationship Id="rId50" Type="http://schemas.openxmlformats.org/officeDocument/2006/relationships/customXml" Target="../ink/ink444.xml"/><Relationship Id="rId104" Type="http://schemas.openxmlformats.org/officeDocument/2006/relationships/customXml" Target="../ink/ink471.xml"/><Relationship Id="rId125" Type="http://schemas.openxmlformats.org/officeDocument/2006/relationships/image" Target="../media/image493.png"/><Relationship Id="rId146" Type="http://schemas.openxmlformats.org/officeDocument/2006/relationships/customXml" Target="../ink/ink492.xml"/><Relationship Id="rId167" Type="http://schemas.openxmlformats.org/officeDocument/2006/relationships/image" Target="../media/image514.png"/><Relationship Id="rId188" Type="http://schemas.openxmlformats.org/officeDocument/2006/relationships/customXml" Target="../ink/ink513.xml"/><Relationship Id="rId71" Type="http://schemas.openxmlformats.org/officeDocument/2006/relationships/image" Target="../media/image466.png"/><Relationship Id="rId92" Type="http://schemas.openxmlformats.org/officeDocument/2006/relationships/customXml" Target="../ink/ink465.xml"/><Relationship Id="rId2" Type="http://schemas.openxmlformats.org/officeDocument/2006/relationships/image" Target="../media/image433.png"/><Relationship Id="rId29" Type="http://schemas.openxmlformats.org/officeDocument/2006/relationships/image" Target="../media/image445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9.xml"/><Relationship Id="rId21" Type="http://schemas.openxmlformats.org/officeDocument/2006/relationships/customXml" Target="../ink/ink531.xml"/><Relationship Id="rId42" Type="http://schemas.openxmlformats.org/officeDocument/2006/relationships/image" Target="../media/image553.png"/><Relationship Id="rId63" Type="http://schemas.openxmlformats.org/officeDocument/2006/relationships/customXml" Target="../ink/ink552.xml"/><Relationship Id="rId84" Type="http://schemas.openxmlformats.org/officeDocument/2006/relationships/image" Target="../media/image574.png"/><Relationship Id="rId138" Type="http://schemas.openxmlformats.org/officeDocument/2006/relationships/image" Target="../media/image601.png"/><Relationship Id="rId159" Type="http://schemas.openxmlformats.org/officeDocument/2006/relationships/customXml" Target="../ink/ink600.xml"/><Relationship Id="rId170" Type="http://schemas.openxmlformats.org/officeDocument/2006/relationships/image" Target="../media/image617.png"/><Relationship Id="rId107" Type="http://schemas.openxmlformats.org/officeDocument/2006/relationships/customXml" Target="../ink/ink574.xml"/><Relationship Id="rId11" Type="http://schemas.openxmlformats.org/officeDocument/2006/relationships/customXml" Target="../ink/ink526.xml"/><Relationship Id="rId32" Type="http://schemas.openxmlformats.org/officeDocument/2006/relationships/image" Target="../media/image548.png"/><Relationship Id="rId53" Type="http://schemas.openxmlformats.org/officeDocument/2006/relationships/customXml" Target="../ink/ink547.xml"/><Relationship Id="rId74" Type="http://schemas.openxmlformats.org/officeDocument/2006/relationships/image" Target="../media/image569.png"/><Relationship Id="rId128" Type="http://schemas.openxmlformats.org/officeDocument/2006/relationships/image" Target="../media/image596.png"/><Relationship Id="rId149" Type="http://schemas.openxmlformats.org/officeDocument/2006/relationships/customXml" Target="../ink/ink595.xml"/><Relationship Id="rId5" Type="http://schemas.openxmlformats.org/officeDocument/2006/relationships/customXml" Target="../ink/ink523.xml"/><Relationship Id="rId95" Type="http://schemas.openxmlformats.org/officeDocument/2006/relationships/customXml" Target="../ink/ink568.xml"/><Relationship Id="rId160" Type="http://schemas.openxmlformats.org/officeDocument/2006/relationships/image" Target="../media/image612.png"/><Relationship Id="rId181" Type="http://schemas.openxmlformats.org/officeDocument/2006/relationships/customXml" Target="../ink/ink611.xml"/><Relationship Id="rId22" Type="http://schemas.openxmlformats.org/officeDocument/2006/relationships/image" Target="../media/image543.png"/><Relationship Id="rId43" Type="http://schemas.openxmlformats.org/officeDocument/2006/relationships/customXml" Target="../ink/ink542.xml"/><Relationship Id="rId64" Type="http://schemas.openxmlformats.org/officeDocument/2006/relationships/image" Target="../media/image564.png"/><Relationship Id="rId118" Type="http://schemas.openxmlformats.org/officeDocument/2006/relationships/image" Target="../media/image591.png"/><Relationship Id="rId139" Type="http://schemas.openxmlformats.org/officeDocument/2006/relationships/customXml" Target="../ink/ink590.xml"/><Relationship Id="rId85" Type="http://schemas.openxmlformats.org/officeDocument/2006/relationships/customXml" Target="../ink/ink563.xml"/><Relationship Id="rId150" Type="http://schemas.openxmlformats.org/officeDocument/2006/relationships/image" Target="../media/image607.png"/><Relationship Id="rId171" Type="http://schemas.openxmlformats.org/officeDocument/2006/relationships/customXml" Target="../ink/ink606.xml"/><Relationship Id="rId12" Type="http://schemas.openxmlformats.org/officeDocument/2006/relationships/image" Target="../media/image538.png"/><Relationship Id="rId33" Type="http://schemas.openxmlformats.org/officeDocument/2006/relationships/customXml" Target="../ink/ink537.xml"/><Relationship Id="rId108" Type="http://schemas.openxmlformats.org/officeDocument/2006/relationships/image" Target="../media/image586.png"/><Relationship Id="rId129" Type="http://schemas.openxmlformats.org/officeDocument/2006/relationships/customXml" Target="../ink/ink585.xml"/><Relationship Id="rId54" Type="http://schemas.openxmlformats.org/officeDocument/2006/relationships/image" Target="../media/image559.png"/><Relationship Id="rId75" Type="http://schemas.openxmlformats.org/officeDocument/2006/relationships/customXml" Target="../ink/ink558.xml"/><Relationship Id="rId96" Type="http://schemas.openxmlformats.org/officeDocument/2006/relationships/image" Target="../media/image580.png"/><Relationship Id="rId140" Type="http://schemas.openxmlformats.org/officeDocument/2006/relationships/image" Target="../media/image602.png"/><Relationship Id="rId161" Type="http://schemas.openxmlformats.org/officeDocument/2006/relationships/customXml" Target="../ink/ink601.xml"/><Relationship Id="rId182" Type="http://schemas.openxmlformats.org/officeDocument/2006/relationships/image" Target="../media/image623.png"/><Relationship Id="rId6" Type="http://schemas.openxmlformats.org/officeDocument/2006/relationships/image" Target="../media/image535.png"/><Relationship Id="rId23" Type="http://schemas.openxmlformats.org/officeDocument/2006/relationships/customXml" Target="../ink/ink532.xml"/><Relationship Id="rId119" Type="http://schemas.openxmlformats.org/officeDocument/2006/relationships/customXml" Target="../ink/ink580.xml"/><Relationship Id="rId44" Type="http://schemas.openxmlformats.org/officeDocument/2006/relationships/image" Target="../media/image554.png"/><Relationship Id="rId65" Type="http://schemas.openxmlformats.org/officeDocument/2006/relationships/customXml" Target="../ink/ink553.xml"/><Relationship Id="rId86" Type="http://schemas.openxmlformats.org/officeDocument/2006/relationships/image" Target="../media/image575.png"/><Relationship Id="rId130" Type="http://schemas.openxmlformats.org/officeDocument/2006/relationships/image" Target="../media/image597.png"/><Relationship Id="rId151" Type="http://schemas.openxmlformats.org/officeDocument/2006/relationships/customXml" Target="../ink/ink596.xml"/><Relationship Id="rId172" Type="http://schemas.openxmlformats.org/officeDocument/2006/relationships/image" Target="../media/image618.png"/><Relationship Id="rId13" Type="http://schemas.openxmlformats.org/officeDocument/2006/relationships/customXml" Target="../ink/ink527.xml"/><Relationship Id="rId18" Type="http://schemas.openxmlformats.org/officeDocument/2006/relationships/image" Target="../media/image541.png"/><Relationship Id="rId39" Type="http://schemas.openxmlformats.org/officeDocument/2006/relationships/customXml" Target="../ink/ink540.xml"/><Relationship Id="rId109" Type="http://schemas.openxmlformats.org/officeDocument/2006/relationships/customXml" Target="../ink/ink575.xml"/><Relationship Id="rId34" Type="http://schemas.openxmlformats.org/officeDocument/2006/relationships/image" Target="../media/image549.png"/><Relationship Id="rId50" Type="http://schemas.openxmlformats.org/officeDocument/2006/relationships/image" Target="../media/image557.png"/><Relationship Id="rId55" Type="http://schemas.openxmlformats.org/officeDocument/2006/relationships/customXml" Target="../ink/ink548.xml"/><Relationship Id="rId76" Type="http://schemas.openxmlformats.org/officeDocument/2006/relationships/image" Target="../media/image570.png"/><Relationship Id="rId97" Type="http://schemas.openxmlformats.org/officeDocument/2006/relationships/customXml" Target="../ink/ink569.xml"/><Relationship Id="rId104" Type="http://schemas.openxmlformats.org/officeDocument/2006/relationships/image" Target="../media/image584.png"/><Relationship Id="rId120" Type="http://schemas.openxmlformats.org/officeDocument/2006/relationships/image" Target="../media/image592.png"/><Relationship Id="rId125" Type="http://schemas.openxmlformats.org/officeDocument/2006/relationships/customXml" Target="../ink/ink583.xml"/><Relationship Id="rId141" Type="http://schemas.openxmlformats.org/officeDocument/2006/relationships/customXml" Target="../ink/ink591.xml"/><Relationship Id="rId146" Type="http://schemas.openxmlformats.org/officeDocument/2006/relationships/image" Target="../media/image605.png"/><Relationship Id="rId167" Type="http://schemas.openxmlformats.org/officeDocument/2006/relationships/customXml" Target="../ink/ink604.xml"/><Relationship Id="rId7" Type="http://schemas.openxmlformats.org/officeDocument/2006/relationships/customXml" Target="../ink/ink524.xml"/><Relationship Id="rId71" Type="http://schemas.openxmlformats.org/officeDocument/2006/relationships/customXml" Target="../ink/ink556.xml"/><Relationship Id="rId92" Type="http://schemas.openxmlformats.org/officeDocument/2006/relationships/image" Target="../media/image578.png"/><Relationship Id="rId162" Type="http://schemas.openxmlformats.org/officeDocument/2006/relationships/image" Target="../media/image613.png"/><Relationship Id="rId183" Type="http://schemas.openxmlformats.org/officeDocument/2006/relationships/image" Target="../media/image624.png"/><Relationship Id="rId2" Type="http://schemas.openxmlformats.org/officeDocument/2006/relationships/image" Target="../media/image533.png"/><Relationship Id="rId29" Type="http://schemas.openxmlformats.org/officeDocument/2006/relationships/customXml" Target="../ink/ink535.xml"/><Relationship Id="rId24" Type="http://schemas.openxmlformats.org/officeDocument/2006/relationships/image" Target="../media/image544.png"/><Relationship Id="rId40" Type="http://schemas.openxmlformats.org/officeDocument/2006/relationships/image" Target="../media/image552.png"/><Relationship Id="rId45" Type="http://schemas.openxmlformats.org/officeDocument/2006/relationships/customXml" Target="../ink/ink543.xml"/><Relationship Id="rId66" Type="http://schemas.openxmlformats.org/officeDocument/2006/relationships/image" Target="../media/image565.png"/><Relationship Id="rId87" Type="http://schemas.openxmlformats.org/officeDocument/2006/relationships/customXml" Target="../ink/ink564.xml"/><Relationship Id="rId110" Type="http://schemas.openxmlformats.org/officeDocument/2006/relationships/image" Target="../media/image587.png"/><Relationship Id="rId115" Type="http://schemas.openxmlformats.org/officeDocument/2006/relationships/customXml" Target="../ink/ink578.xml"/><Relationship Id="rId131" Type="http://schemas.openxmlformats.org/officeDocument/2006/relationships/customXml" Target="../ink/ink586.xml"/><Relationship Id="rId136" Type="http://schemas.openxmlformats.org/officeDocument/2006/relationships/image" Target="../media/image600.png"/><Relationship Id="rId157" Type="http://schemas.openxmlformats.org/officeDocument/2006/relationships/customXml" Target="../ink/ink599.xml"/><Relationship Id="rId178" Type="http://schemas.openxmlformats.org/officeDocument/2006/relationships/image" Target="../media/image621.png"/><Relationship Id="rId61" Type="http://schemas.openxmlformats.org/officeDocument/2006/relationships/customXml" Target="../ink/ink551.xml"/><Relationship Id="rId82" Type="http://schemas.openxmlformats.org/officeDocument/2006/relationships/image" Target="../media/image573.png"/><Relationship Id="rId152" Type="http://schemas.openxmlformats.org/officeDocument/2006/relationships/image" Target="../media/image608.png"/><Relationship Id="rId173" Type="http://schemas.openxmlformats.org/officeDocument/2006/relationships/customXml" Target="../ink/ink607.xml"/><Relationship Id="rId19" Type="http://schemas.openxmlformats.org/officeDocument/2006/relationships/customXml" Target="../ink/ink530.xml"/><Relationship Id="rId14" Type="http://schemas.openxmlformats.org/officeDocument/2006/relationships/image" Target="../media/image539.png"/><Relationship Id="rId30" Type="http://schemas.openxmlformats.org/officeDocument/2006/relationships/image" Target="../media/image547.png"/><Relationship Id="rId35" Type="http://schemas.openxmlformats.org/officeDocument/2006/relationships/customXml" Target="../ink/ink538.xml"/><Relationship Id="rId56" Type="http://schemas.openxmlformats.org/officeDocument/2006/relationships/image" Target="../media/image560.png"/><Relationship Id="rId77" Type="http://schemas.openxmlformats.org/officeDocument/2006/relationships/customXml" Target="../ink/ink559.xml"/><Relationship Id="rId100" Type="http://schemas.openxmlformats.org/officeDocument/2006/relationships/image" Target="../media/image582.png"/><Relationship Id="rId105" Type="http://schemas.openxmlformats.org/officeDocument/2006/relationships/customXml" Target="../ink/ink573.xml"/><Relationship Id="rId126" Type="http://schemas.openxmlformats.org/officeDocument/2006/relationships/image" Target="../media/image595.png"/><Relationship Id="rId147" Type="http://schemas.openxmlformats.org/officeDocument/2006/relationships/customXml" Target="../ink/ink594.xml"/><Relationship Id="rId168" Type="http://schemas.openxmlformats.org/officeDocument/2006/relationships/image" Target="../media/image616.png"/><Relationship Id="rId8" Type="http://schemas.openxmlformats.org/officeDocument/2006/relationships/image" Target="../media/image536.png"/><Relationship Id="rId51" Type="http://schemas.openxmlformats.org/officeDocument/2006/relationships/customXml" Target="../ink/ink546.xml"/><Relationship Id="rId72" Type="http://schemas.openxmlformats.org/officeDocument/2006/relationships/image" Target="../media/image568.png"/><Relationship Id="rId93" Type="http://schemas.openxmlformats.org/officeDocument/2006/relationships/customXml" Target="../ink/ink567.xml"/><Relationship Id="rId98" Type="http://schemas.openxmlformats.org/officeDocument/2006/relationships/image" Target="../media/image581.png"/><Relationship Id="rId121" Type="http://schemas.openxmlformats.org/officeDocument/2006/relationships/customXml" Target="../ink/ink581.xml"/><Relationship Id="rId142" Type="http://schemas.openxmlformats.org/officeDocument/2006/relationships/image" Target="../media/image603.png"/><Relationship Id="rId163" Type="http://schemas.openxmlformats.org/officeDocument/2006/relationships/customXml" Target="../ink/ink602.xml"/><Relationship Id="rId184" Type="http://schemas.openxmlformats.org/officeDocument/2006/relationships/customXml" Target="../ink/ink612.xml"/><Relationship Id="rId3" Type="http://schemas.openxmlformats.org/officeDocument/2006/relationships/customXml" Target="../ink/ink522.xml"/><Relationship Id="rId25" Type="http://schemas.openxmlformats.org/officeDocument/2006/relationships/customXml" Target="../ink/ink533.xml"/><Relationship Id="rId46" Type="http://schemas.openxmlformats.org/officeDocument/2006/relationships/image" Target="../media/image555.png"/><Relationship Id="rId67" Type="http://schemas.openxmlformats.org/officeDocument/2006/relationships/customXml" Target="../ink/ink554.xml"/><Relationship Id="rId116" Type="http://schemas.openxmlformats.org/officeDocument/2006/relationships/image" Target="../media/image590.png"/><Relationship Id="rId137" Type="http://schemas.openxmlformats.org/officeDocument/2006/relationships/customXml" Target="../ink/ink589.xml"/><Relationship Id="rId158" Type="http://schemas.openxmlformats.org/officeDocument/2006/relationships/image" Target="../media/image611.png"/><Relationship Id="rId20" Type="http://schemas.openxmlformats.org/officeDocument/2006/relationships/image" Target="../media/image542.png"/><Relationship Id="rId41" Type="http://schemas.openxmlformats.org/officeDocument/2006/relationships/customXml" Target="../ink/ink541.xml"/><Relationship Id="rId62" Type="http://schemas.openxmlformats.org/officeDocument/2006/relationships/image" Target="../media/image563.png"/><Relationship Id="rId83" Type="http://schemas.openxmlformats.org/officeDocument/2006/relationships/customXml" Target="../ink/ink562.xml"/><Relationship Id="rId88" Type="http://schemas.openxmlformats.org/officeDocument/2006/relationships/image" Target="../media/image576.png"/><Relationship Id="rId111" Type="http://schemas.openxmlformats.org/officeDocument/2006/relationships/customXml" Target="../ink/ink576.xml"/><Relationship Id="rId132" Type="http://schemas.openxmlformats.org/officeDocument/2006/relationships/image" Target="../media/image598.png"/><Relationship Id="rId153" Type="http://schemas.openxmlformats.org/officeDocument/2006/relationships/customXml" Target="../ink/ink597.xml"/><Relationship Id="rId174" Type="http://schemas.openxmlformats.org/officeDocument/2006/relationships/image" Target="../media/image619.png"/><Relationship Id="rId179" Type="http://schemas.openxmlformats.org/officeDocument/2006/relationships/customXml" Target="../ink/ink610.xml"/><Relationship Id="rId15" Type="http://schemas.openxmlformats.org/officeDocument/2006/relationships/customXml" Target="../ink/ink528.xml"/><Relationship Id="rId36" Type="http://schemas.openxmlformats.org/officeDocument/2006/relationships/image" Target="../media/image550.png"/><Relationship Id="rId57" Type="http://schemas.openxmlformats.org/officeDocument/2006/relationships/customXml" Target="../ink/ink549.xml"/><Relationship Id="rId106" Type="http://schemas.openxmlformats.org/officeDocument/2006/relationships/image" Target="../media/image585.png"/><Relationship Id="rId127" Type="http://schemas.openxmlformats.org/officeDocument/2006/relationships/customXml" Target="../ink/ink584.xml"/><Relationship Id="rId10" Type="http://schemas.openxmlformats.org/officeDocument/2006/relationships/image" Target="../media/image537.png"/><Relationship Id="rId31" Type="http://schemas.openxmlformats.org/officeDocument/2006/relationships/customXml" Target="../ink/ink536.xml"/><Relationship Id="rId52" Type="http://schemas.openxmlformats.org/officeDocument/2006/relationships/image" Target="../media/image558.png"/><Relationship Id="rId73" Type="http://schemas.openxmlformats.org/officeDocument/2006/relationships/customXml" Target="../ink/ink557.xml"/><Relationship Id="rId78" Type="http://schemas.openxmlformats.org/officeDocument/2006/relationships/image" Target="../media/image571.png"/><Relationship Id="rId94" Type="http://schemas.openxmlformats.org/officeDocument/2006/relationships/image" Target="../media/image579.png"/><Relationship Id="rId99" Type="http://schemas.openxmlformats.org/officeDocument/2006/relationships/customXml" Target="../ink/ink570.xml"/><Relationship Id="rId101" Type="http://schemas.openxmlformats.org/officeDocument/2006/relationships/customXml" Target="../ink/ink571.xml"/><Relationship Id="rId122" Type="http://schemas.openxmlformats.org/officeDocument/2006/relationships/image" Target="../media/image593.png"/><Relationship Id="rId143" Type="http://schemas.openxmlformats.org/officeDocument/2006/relationships/customXml" Target="../ink/ink592.xml"/><Relationship Id="rId148" Type="http://schemas.openxmlformats.org/officeDocument/2006/relationships/image" Target="../media/image606.png"/><Relationship Id="rId164" Type="http://schemas.openxmlformats.org/officeDocument/2006/relationships/image" Target="../media/image614.png"/><Relationship Id="rId169" Type="http://schemas.openxmlformats.org/officeDocument/2006/relationships/customXml" Target="../ink/ink605.xml"/><Relationship Id="rId185" Type="http://schemas.openxmlformats.org/officeDocument/2006/relationships/image" Target="../media/image625.png"/><Relationship Id="rId4" Type="http://schemas.openxmlformats.org/officeDocument/2006/relationships/image" Target="../media/image534.png"/><Relationship Id="rId9" Type="http://schemas.openxmlformats.org/officeDocument/2006/relationships/customXml" Target="../ink/ink525.xml"/><Relationship Id="rId180" Type="http://schemas.openxmlformats.org/officeDocument/2006/relationships/image" Target="../media/image622.png"/><Relationship Id="rId26" Type="http://schemas.openxmlformats.org/officeDocument/2006/relationships/image" Target="../media/image545.png"/><Relationship Id="rId47" Type="http://schemas.openxmlformats.org/officeDocument/2006/relationships/customXml" Target="../ink/ink544.xml"/><Relationship Id="rId68" Type="http://schemas.openxmlformats.org/officeDocument/2006/relationships/image" Target="../media/image566.png"/><Relationship Id="rId89" Type="http://schemas.openxmlformats.org/officeDocument/2006/relationships/customXml" Target="../ink/ink565.xml"/><Relationship Id="rId112" Type="http://schemas.openxmlformats.org/officeDocument/2006/relationships/image" Target="../media/image588.png"/><Relationship Id="rId133" Type="http://schemas.openxmlformats.org/officeDocument/2006/relationships/customXml" Target="../ink/ink587.xml"/><Relationship Id="rId154" Type="http://schemas.openxmlformats.org/officeDocument/2006/relationships/image" Target="../media/image609.png"/><Relationship Id="rId175" Type="http://schemas.openxmlformats.org/officeDocument/2006/relationships/customXml" Target="../ink/ink608.xml"/><Relationship Id="rId16" Type="http://schemas.openxmlformats.org/officeDocument/2006/relationships/image" Target="../media/image540.png"/><Relationship Id="rId37" Type="http://schemas.openxmlformats.org/officeDocument/2006/relationships/customXml" Target="../ink/ink539.xml"/><Relationship Id="rId58" Type="http://schemas.openxmlformats.org/officeDocument/2006/relationships/image" Target="../media/image561.png"/><Relationship Id="rId79" Type="http://schemas.openxmlformats.org/officeDocument/2006/relationships/customXml" Target="../ink/ink560.xml"/><Relationship Id="rId102" Type="http://schemas.openxmlformats.org/officeDocument/2006/relationships/image" Target="../media/image583.png"/><Relationship Id="rId123" Type="http://schemas.openxmlformats.org/officeDocument/2006/relationships/customXml" Target="../ink/ink582.xml"/><Relationship Id="rId144" Type="http://schemas.openxmlformats.org/officeDocument/2006/relationships/image" Target="../media/image604.png"/><Relationship Id="rId90" Type="http://schemas.openxmlformats.org/officeDocument/2006/relationships/image" Target="../media/image577.png"/><Relationship Id="rId165" Type="http://schemas.openxmlformats.org/officeDocument/2006/relationships/customXml" Target="../ink/ink603.xml"/><Relationship Id="rId186" Type="http://schemas.openxmlformats.org/officeDocument/2006/relationships/customXml" Target="../ink/ink613.xml"/><Relationship Id="rId27" Type="http://schemas.openxmlformats.org/officeDocument/2006/relationships/customXml" Target="../ink/ink534.xml"/><Relationship Id="rId48" Type="http://schemas.openxmlformats.org/officeDocument/2006/relationships/image" Target="../media/image556.png"/><Relationship Id="rId69" Type="http://schemas.openxmlformats.org/officeDocument/2006/relationships/customXml" Target="../ink/ink555.xml"/><Relationship Id="rId113" Type="http://schemas.openxmlformats.org/officeDocument/2006/relationships/customXml" Target="../ink/ink577.xml"/><Relationship Id="rId134" Type="http://schemas.openxmlformats.org/officeDocument/2006/relationships/image" Target="../media/image599.png"/><Relationship Id="rId80" Type="http://schemas.openxmlformats.org/officeDocument/2006/relationships/image" Target="../media/image572.png"/><Relationship Id="rId155" Type="http://schemas.openxmlformats.org/officeDocument/2006/relationships/customXml" Target="../ink/ink598.xml"/><Relationship Id="rId176" Type="http://schemas.openxmlformats.org/officeDocument/2006/relationships/image" Target="../media/image620.png"/><Relationship Id="rId17" Type="http://schemas.openxmlformats.org/officeDocument/2006/relationships/customXml" Target="../ink/ink529.xml"/><Relationship Id="rId38" Type="http://schemas.openxmlformats.org/officeDocument/2006/relationships/image" Target="../media/image551.png"/><Relationship Id="rId59" Type="http://schemas.openxmlformats.org/officeDocument/2006/relationships/customXml" Target="../ink/ink550.xml"/><Relationship Id="rId103" Type="http://schemas.openxmlformats.org/officeDocument/2006/relationships/customXml" Target="../ink/ink572.xml"/><Relationship Id="rId124" Type="http://schemas.openxmlformats.org/officeDocument/2006/relationships/image" Target="../media/image594.png"/><Relationship Id="rId70" Type="http://schemas.openxmlformats.org/officeDocument/2006/relationships/image" Target="../media/image567.png"/><Relationship Id="rId91" Type="http://schemas.openxmlformats.org/officeDocument/2006/relationships/customXml" Target="../ink/ink566.xml"/><Relationship Id="rId145" Type="http://schemas.openxmlformats.org/officeDocument/2006/relationships/customXml" Target="../ink/ink593.xml"/><Relationship Id="rId166" Type="http://schemas.openxmlformats.org/officeDocument/2006/relationships/image" Target="../media/image615.png"/><Relationship Id="rId187" Type="http://schemas.openxmlformats.org/officeDocument/2006/relationships/image" Target="../media/image625.emf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546.png"/><Relationship Id="rId49" Type="http://schemas.openxmlformats.org/officeDocument/2006/relationships/customXml" Target="../ink/ink545.xml"/><Relationship Id="rId114" Type="http://schemas.openxmlformats.org/officeDocument/2006/relationships/image" Target="../media/image589.png"/><Relationship Id="rId60" Type="http://schemas.openxmlformats.org/officeDocument/2006/relationships/image" Target="../media/image562.png"/><Relationship Id="rId81" Type="http://schemas.openxmlformats.org/officeDocument/2006/relationships/customXml" Target="../ink/ink561.xml"/><Relationship Id="rId135" Type="http://schemas.openxmlformats.org/officeDocument/2006/relationships/customXml" Target="../ink/ink588.xml"/><Relationship Id="rId156" Type="http://schemas.openxmlformats.org/officeDocument/2006/relationships/image" Target="../media/image610.png"/><Relationship Id="rId177" Type="http://schemas.openxmlformats.org/officeDocument/2006/relationships/customXml" Target="../ink/ink609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71.xml"/><Relationship Id="rId21" Type="http://schemas.openxmlformats.org/officeDocument/2006/relationships/customXml" Target="../ink/ink623.xml"/><Relationship Id="rId42" Type="http://schemas.openxmlformats.org/officeDocument/2006/relationships/image" Target="../media/image646.png"/><Relationship Id="rId63" Type="http://schemas.openxmlformats.org/officeDocument/2006/relationships/customXml" Target="../ink/ink644.xml"/><Relationship Id="rId84" Type="http://schemas.openxmlformats.org/officeDocument/2006/relationships/image" Target="../media/image667.png"/><Relationship Id="rId138" Type="http://schemas.openxmlformats.org/officeDocument/2006/relationships/image" Target="../media/image694.png"/><Relationship Id="rId159" Type="http://schemas.openxmlformats.org/officeDocument/2006/relationships/customXml" Target="../ink/ink692.xml"/><Relationship Id="rId170" Type="http://schemas.openxmlformats.org/officeDocument/2006/relationships/image" Target="../media/image710.png"/><Relationship Id="rId191" Type="http://schemas.openxmlformats.org/officeDocument/2006/relationships/customXml" Target="../ink/ink708.xml"/><Relationship Id="rId205" Type="http://schemas.openxmlformats.org/officeDocument/2006/relationships/customXml" Target="../ink/ink715.xml"/><Relationship Id="rId226" Type="http://schemas.openxmlformats.org/officeDocument/2006/relationships/image" Target="../media/image738.png"/><Relationship Id="rId107" Type="http://schemas.openxmlformats.org/officeDocument/2006/relationships/customXml" Target="../ink/ink666.xml"/><Relationship Id="rId11" Type="http://schemas.openxmlformats.org/officeDocument/2006/relationships/customXml" Target="../ink/ink618.xml"/><Relationship Id="rId32" Type="http://schemas.openxmlformats.org/officeDocument/2006/relationships/image" Target="../media/image641.png"/><Relationship Id="rId53" Type="http://schemas.openxmlformats.org/officeDocument/2006/relationships/customXml" Target="../ink/ink639.xml"/><Relationship Id="rId74" Type="http://schemas.openxmlformats.org/officeDocument/2006/relationships/image" Target="../media/image662.png"/><Relationship Id="rId128" Type="http://schemas.openxmlformats.org/officeDocument/2006/relationships/image" Target="../media/image689.png"/><Relationship Id="rId149" Type="http://schemas.openxmlformats.org/officeDocument/2006/relationships/customXml" Target="../ink/ink687.xml"/><Relationship Id="rId5" Type="http://schemas.openxmlformats.org/officeDocument/2006/relationships/customXml" Target="../ink/ink615.xml"/><Relationship Id="rId95" Type="http://schemas.openxmlformats.org/officeDocument/2006/relationships/customXml" Target="../ink/ink660.xml"/><Relationship Id="rId160" Type="http://schemas.openxmlformats.org/officeDocument/2006/relationships/image" Target="../media/image705.png"/><Relationship Id="rId181" Type="http://schemas.openxmlformats.org/officeDocument/2006/relationships/customXml" Target="../ink/ink703.xml"/><Relationship Id="rId216" Type="http://schemas.openxmlformats.org/officeDocument/2006/relationships/image" Target="../media/image733.png"/><Relationship Id="rId22" Type="http://schemas.openxmlformats.org/officeDocument/2006/relationships/image" Target="../media/image636.png"/><Relationship Id="rId43" Type="http://schemas.openxmlformats.org/officeDocument/2006/relationships/customXml" Target="../ink/ink634.xml"/><Relationship Id="rId64" Type="http://schemas.openxmlformats.org/officeDocument/2006/relationships/image" Target="../media/image657.png"/><Relationship Id="rId118" Type="http://schemas.openxmlformats.org/officeDocument/2006/relationships/image" Target="../media/image684.png"/><Relationship Id="rId139" Type="http://schemas.openxmlformats.org/officeDocument/2006/relationships/customXml" Target="../ink/ink682.xml"/><Relationship Id="rId85" Type="http://schemas.openxmlformats.org/officeDocument/2006/relationships/customXml" Target="../ink/ink655.xml"/><Relationship Id="rId150" Type="http://schemas.openxmlformats.org/officeDocument/2006/relationships/image" Target="../media/image700.png"/><Relationship Id="rId171" Type="http://schemas.openxmlformats.org/officeDocument/2006/relationships/customXml" Target="../ink/ink698.xml"/><Relationship Id="rId192" Type="http://schemas.openxmlformats.org/officeDocument/2006/relationships/image" Target="../media/image721.png"/><Relationship Id="rId206" Type="http://schemas.openxmlformats.org/officeDocument/2006/relationships/image" Target="../media/image728.png"/><Relationship Id="rId227" Type="http://schemas.openxmlformats.org/officeDocument/2006/relationships/customXml" Target="../ink/ink726.xml"/><Relationship Id="rId12" Type="http://schemas.openxmlformats.org/officeDocument/2006/relationships/image" Target="../media/image631.png"/><Relationship Id="rId33" Type="http://schemas.openxmlformats.org/officeDocument/2006/relationships/customXml" Target="../ink/ink629.xml"/><Relationship Id="rId108" Type="http://schemas.openxmlformats.org/officeDocument/2006/relationships/image" Target="../media/image679.png"/><Relationship Id="rId129" Type="http://schemas.openxmlformats.org/officeDocument/2006/relationships/customXml" Target="../ink/ink677.xml"/><Relationship Id="rId54" Type="http://schemas.openxmlformats.org/officeDocument/2006/relationships/image" Target="../media/image652.png"/><Relationship Id="rId75" Type="http://schemas.openxmlformats.org/officeDocument/2006/relationships/customXml" Target="../ink/ink650.xml"/><Relationship Id="rId96" Type="http://schemas.openxmlformats.org/officeDocument/2006/relationships/image" Target="../media/image673.png"/><Relationship Id="rId140" Type="http://schemas.openxmlformats.org/officeDocument/2006/relationships/image" Target="../media/image695.png"/><Relationship Id="rId161" Type="http://schemas.openxmlformats.org/officeDocument/2006/relationships/customXml" Target="../ink/ink693.xml"/><Relationship Id="rId182" Type="http://schemas.openxmlformats.org/officeDocument/2006/relationships/image" Target="../media/image716.png"/><Relationship Id="rId217" Type="http://schemas.openxmlformats.org/officeDocument/2006/relationships/customXml" Target="../ink/ink721.xml"/><Relationship Id="rId6" Type="http://schemas.openxmlformats.org/officeDocument/2006/relationships/image" Target="../media/image628.png"/><Relationship Id="rId23" Type="http://schemas.openxmlformats.org/officeDocument/2006/relationships/customXml" Target="../ink/ink624.xml"/><Relationship Id="rId119" Type="http://schemas.openxmlformats.org/officeDocument/2006/relationships/customXml" Target="../ink/ink672.xml"/><Relationship Id="rId44" Type="http://schemas.openxmlformats.org/officeDocument/2006/relationships/image" Target="../media/image647.png"/><Relationship Id="rId65" Type="http://schemas.openxmlformats.org/officeDocument/2006/relationships/customXml" Target="../ink/ink645.xml"/><Relationship Id="rId86" Type="http://schemas.openxmlformats.org/officeDocument/2006/relationships/image" Target="../media/image668.png"/><Relationship Id="rId130" Type="http://schemas.openxmlformats.org/officeDocument/2006/relationships/image" Target="../media/image690.png"/><Relationship Id="rId151" Type="http://schemas.openxmlformats.org/officeDocument/2006/relationships/customXml" Target="../ink/ink688.xml"/><Relationship Id="rId172" Type="http://schemas.openxmlformats.org/officeDocument/2006/relationships/image" Target="../media/image711.png"/><Relationship Id="rId193" Type="http://schemas.openxmlformats.org/officeDocument/2006/relationships/customXml" Target="../ink/ink709.xml"/><Relationship Id="rId207" Type="http://schemas.openxmlformats.org/officeDocument/2006/relationships/customXml" Target="../ink/ink716.xml"/><Relationship Id="rId228" Type="http://schemas.openxmlformats.org/officeDocument/2006/relationships/image" Target="../media/image739.png"/><Relationship Id="rId13" Type="http://schemas.openxmlformats.org/officeDocument/2006/relationships/customXml" Target="../ink/ink619.xml"/><Relationship Id="rId109" Type="http://schemas.openxmlformats.org/officeDocument/2006/relationships/customXml" Target="../ink/ink667.xml"/><Relationship Id="rId34" Type="http://schemas.openxmlformats.org/officeDocument/2006/relationships/image" Target="../media/image642.png"/><Relationship Id="rId55" Type="http://schemas.openxmlformats.org/officeDocument/2006/relationships/customXml" Target="../ink/ink640.xml"/><Relationship Id="rId76" Type="http://schemas.openxmlformats.org/officeDocument/2006/relationships/image" Target="../media/image663.png"/><Relationship Id="rId97" Type="http://schemas.openxmlformats.org/officeDocument/2006/relationships/customXml" Target="../ink/ink661.xml"/><Relationship Id="rId120" Type="http://schemas.openxmlformats.org/officeDocument/2006/relationships/image" Target="../media/image685.png"/><Relationship Id="rId141" Type="http://schemas.openxmlformats.org/officeDocument/2006/relationships/customXml" Target="../ink/ink683.xml"/><Relationship Id="rId7" Type="http://schemas.openxmlformats.org/officeDocument/2006/relationships/customXml" Target="../ink/ink616.xml"/><Relationship Id="rId162" Type="http://schemas.openxmlformats.org/officeDocument/2006/relationships/image" Target="../media/image706.png"/><Relationship Id="rId183" Type="http://schemas.openxmlformats.org/officeDocument/2006/relationships/customXml" Target="../ink/ink704.xml"/><Relationship Id="rId218" Type="http://schemas.openxmlformats.org/officeDocument/2006/relationships/image" Target="../media/image734.png"/><Relationship Id="rId24" Type="http://schemas.openxmlformats.org/officeDocument/2006/relationships/image" Target="../media/image637.png"/><Relationship Id="rId45" Type="http://schemas.openxmlformats.org/officeDocument/2006/relationships/customXml" Target="../ink/ink635.xml"/><Relationship Id="rId66" Type="http://schemas.openxmlformats.org/officeDocument/2006/relationships/image" Target="../media/image658.png"/><Relationship Id="rId87" Type="http://schemas.openxmlformats.org/officeDocument/2006/relationships/customXml" Target="../ink/ink656.xml"/><Relationship Id="rId110" Type="http://schemas.openxmlformats.org/officeDocument/2006/relationships/image" Target="../media/image680.png"/><Relationship Id="rId131" Type="http://schemas.openxmlformats.org/officeDocument/2006/relationships/customXml" Target="../ink/ink678.xml"/><Relationship Id="rId152" Type="http://schemas.openxmlformats.org/officeDocument/2006/relationships/image" Target="../media/image701.png"/><Relationship Id="rId173" Type="http://schemas.openxmlformats.org/officeDocument/2006/relationships/customXml" Target="../ink/ink699.xml"/><Relationship Id="rId194" Type="http://schemas.openxmlformats.org/officeDocument/2006/relationships/image" Target="../media/image722.png"/><Relationship Id="rId208" Type="http://schemas.openxmlformats.org/officeDocument/2006/relationships/image" Target="../media/image729.png"/><Relationship Id="rId229" Type="http://schemas.openxmlformats.org/officeDocument/2006/relationships/customXml" Target="../ink/ink727.xml"/><Relationship Id="rId14" Type="http://schemas.openxmlformats.org/officeDocument/2006/relationships/image" Target="../media/image632.png"/><Relationship Id="rId35" Type="http://schemas.openxmlformats.org/officeDocument/2006/relationships/customXml" Target="../ink/ink630.xml"/><Relationship Id="rId56" Type="http://schemas.openxmlformats.org/officeDocument/2006/relationships/image" Target="../media/image653.png"/><Relationship Id="rId77" Type="http://schemas.openxmlformats.org/officeDocument/2006/relationships/customXml" Target="../ink/ink651.xml"/><Relationship Id="rId100" Type="http://schemas.openxmlformats.org/officeDocument/2006/relationships/image" Target="../media/image675.png"/><Relationship Id="rId8" Type="http://schemas.openxmlformats.org/officeDocument/2006/relationships/image" Target="../media/image629.png"/><Relationship Id="rId98" Type="http://schemas.openxmlformats.org/officeDocument/2006/relationships/image" Target="../media/image674.png"/><Relationship Id="rId121" Type="http://schemas.openxmlformats.org/officeDocument/2006/relationships/customXml" Target="../ink/ink673.xml"/><Relationship Id="rId142" Type="http://schemas.openxmlformats.org/officeDocument/2006/relationships/image" Target="../media/image696.png"/><Relationship Id="rId163" Type="http://schemas.openxmlformats.org/officeDocument/2006/relationships/customXml" Target="../ink/ink694.xml"/><Relationship Id="rId184" Type="http://schemas.openxmlformats.org/officeDocument/2006/relationships/image" Target="../media/image717.png"/><Relationship Id="rId219" Type="http://schemas.openxmlformats.org/officeDocument/2006/relationships/customXml" Target="../ink/ink722.xml"/><Relationship Id="rId230" Type="http://schemas.openxmlformats.org/officeDocument/2006/relationships/image" Target="../media/image740.png"/><Relationship Id="rId25" Type="http://schemas.openxmlformats.org/officeDocument/2006/relationships/customXml" Target="../ink/ink625.xml"/><Relationship Id="rId46" Type="http://schemas.openxmlformats.org/officeDocument/2006/relationships/image" Target="../media/image648.png"/><Relationship Id="rId67" Type="http://schemas.openxmlformats.org/officeDocument/2006/relationships/customXml" Target="../ink/ink646.xml"/><Relationship Id="rId116" Type="http://schemas.openxmlformats.org/officeDocument/2006/relationships/image" Target="../media/image683.png"/><Relationship Id="rId137" Type="http://schemas.openxmlformats.org/officeDocument/2006/relationships/customXml" Target="../ink/ink681.xml"/><Relationship Id="rId158" Type="http://schemas.openxmlformats.org/officeDocument/2006/relationships/image" Target="../media/image704.png"/><Relationship Id="rId20" Type="http://schemas.openxmlformats.org/officeDocument/2006/relationships/image" Target="../media/image635.png"/><Relationship Id="rId41" Type="http://schemas.openxmlformats.org/officeDocument/2006/relationships/customXml" Target="../ink/ink633.xml"/><Relationship Id="rId62" Type="http://schemas.openxmlformats.org/officeDocument/2006/relationships/image" Target="../media/image656.png"/><Relationship Id="rId83" Type="http://schemas.openxmlformats.org/officeDocument/2006/relationships/customXml" Target="../ink/ink654.xml"/><Relationship Id="rId88" Type="http://schemas.openxmlformats.org/officeDocument/2006/relationships/image" Target="../media/image669.png"/><Relationship Id="rId111" Type="http://schemas.openxmlformats.org/officeDocument/2006/relationships/customXml" Target="../ink/ink668.xml"/><Relationship Id="rId132" Type="http://schemas.openxmlformats.org/officeDocument/2006/relationships/image" Target="../media/image691.png"/><Relationship Id="rId153" Type="http://schemas.openxmlformats.org/officeDocument/2006/relationships/customXml" Target="../ink/ink689.xml"/><Relationship Id="rId174" Type="http://schemas.openxmlformats.org/officeDocument/2006/relationships/image" Target="../media/image712.png"/><Relationship Id="rId179" Type="http://schemas.openxmlformats.org/officeDocument/2006/relationships/customXml" Target="../ink/ink702.xml"/><Relationship Id="rId195" Type="http://schemas.openxmlformats.org/officeDocument/2006/relationships/customXml" Target="../ink/ink710.xml"/><Relationship Id="rId209" Type="http://schemas.openxmlformats.org/officeDocument/2006/relationships/customXml" Target="../ink/ink717.xml"/><Relationship Id="rId190" Type="http://schemas.openxmlformats.org/officeDocument/2006/relationships/image" Target="../media/image720.png"/><Relationship Id="rId204" Type="http://schemas.openxmlformats.org/officeDocument/2006/relationships/image" Target="../media/image727.png"/><Relationship Id="rId220" Type="http://schemas.openxmlformats.org/officeDocument/2006/relationships/image" Target="../media/image735.png"/><Relationship Id="rId225" Type="http://schemas.openxmlformats.org/officeDocument/2006/relationships/customXml" Target="../ink/ink725.xml"/><Relationship Id="rId15" Type="http://schemas.openxmlformats.org/officeDocument/2006/relationships/customXml" Target="../ink/ink620.xml"/><Relationship Id="rId36" Type="http://schemas.openxmlformats.org/officeDocument/2006/relationships/image" Target="../media/image643.png"/><Relationship Id="rId57" Type="http://schemas.openxmlformats.org/officeDocument/2006/relationships/customXml" Target="../ink/ink641.xml"/><Relationship Id="rId106" Type="http://schemas.openxmlformats.org/officeDocument/2006/relationships/image" Target="../media/image678.png"/><Relationship Id="rId127" Type="http://schemas.openxmlformats.org/officeDocument/2006/relationships/customXml" Target="../ink/ink676.xml"/><Relationship Id="rId10" Type="http://schemas.openxmlformats.org/officeDocument/2006/relationships/image" Target="../media/image630.png"/><Relationship Id="rId31" Type="http://schemas.openxmlformats.org/officeDocument/2006/relationships/customXml" Target="../ink/ink628.xml"/><Relationship Id="rId52" Type="http://schemas.openxmlformats.org/officeDocument/2006/relationships/image" Target="../media/image651.png"/><Relationship Id="rId73" Type="http://schemas.openxmlformats.org/officeDocument/2006/relationships/customXml" Target="../ink/ink649.xml"/><Relationship Id="rId78" Type="http://schemas.openxmlformats.org/officeDocument/2006/relationships/image" Target="../media/image664.png"/><Relationship Id="rId94" Type="http://schemas.openxmlformats.org/officeDocument/2006/relationships/image" Target="../media/image672.png"/><Relationship Id="rId99" Type="http://schemas.openxmlformats.org/officeDocument/2006/relationships/customXml" Target="../ink/ink662.xml"/><Relationship Id="rId101" Type="http://schemas.openxmlformats.org/officeDocument/2006/relationships/customXml" Target="../ink/ink663.xml"/><Relationship Id="rId122" Type="http://schemas.openxmlformats.org/officeDocument/2006/relationships/image" Target="../media/image686.png"/><Relationship Id="rId143" Type="http://schemas.openxmlformats.org/officeDocument/2006/relationships/customXml" Target="../ink/ink684.xml"/><Relationship Id="rId148" Type="http://schemas.openxmlformats.org/officeDocument/2006/relationships/image" Target="../media/image699.png"/><Relationship Id="rId164" Type="http://schemas.openxmlformats.org/officeDocument/2006/relationships/image" Target="../media/image707.png"/><Relationship Id="rId169" Type="http://schemas.openxmlformats.org/officeDocument/2006/relationships/customXml" Target="../ink/ink697.xml"/><Relationship Id="rId185" Type="http://schemas.openxmlformats.org/officeDocument/2006/relationships/customXml" Target="../ink/ink705.xml"/><Relationship Id="rId4" Type="http://schemas.openxmlformats.org/officeDocument/2006/relationships/image" Target="../media/image627.png"/><Relationship Id="rId9" Type="http://schemas.openxmlformats.org/officeDocument/2006/relationships/customXml" Target="../ink/ink617.xml"/><Relationship Id="rId180" Type="http://schemas.openxmlformats.org/officeDocument/2006/relationships/image" Target="../media/image715.png"/><Relationship Id="rId210" Type="http://schemas.openxmlformats.org/officeDocument/2006/relationships/image" Target="../media/image730.png"/><Relationship Id="rId215" Type="http://schemas.openxmlformats.org/officeDocument/2006/relationships/customXml" Target="../ink/ink720.xml"/><Relationship Id="rId26" Type="http://schemas.openxmlformats.org/officeDocument/2006/relationships/image" Target="../media/image638.png"/><Relationship Id="rId231" Type="http://schemas.openxmlformats.org/officeDocument/2006/relationships/customXml" Target="../ink/ink728.xml"/><Relationship Id="rId47" Type="http://schemas.openxmlformats.org/officeDocument/2006/relationships/customXml" Target="../ink/ink636.xml"/><Relationship Id="rId68" Type="http://schemas.openxmlformats.org/officeDocument/2006/relationships/image" Target="../media/image659.png"/><Relationship Id="rId89" Type="http://schemas.openxmlformats.org/officeDocument/2006/relationships/customXml" Target="../ink/ink657.xml"/><Relationship Id="rId112" Type="http://schemas.openxmlformats.org/officeDocument/2006/relationships/image" Target="../media/image681.png"/><Relationship Id="rId133" Type="http://schemas.openxmlformats.org/officeDocument/2006/relationships/customXml" Target="../ink/ink679.xml"/><Relationship Id="rId154" Type="http://schemas.openxmlformats.org/officeDocument/2006/relationships/image" Target="../media/image702.png"/><Relationship Id="rId175" Type="http://schemas.openxmlformats.org/officeDocument/2006/relationships/customXml" Target="../ink/ink700.xml"/><Relationship Id="rId196" Type="http://schemas.openxmlformats.org/officeDocument/2006/relationships/image" Target="../media/image723.png"/><Relationship Id="rId200" Type="http://schemas.openxmlformats.org/officeDocument/2006/relationships/image" Target="../media/image725.png"/><Relationship Id="rId16" Type="http://schemas.openxmlformats.org/officeDocument/2006/relationships/image" Target="../media/image633.png"/><Relationship Id="rId221" Type="http://schemas.openxmlformats.org/officeDocument/2006/relationships/customXml" Target="../ink/ink723.xml"/><Relationship Id="rId37" Type="http://schemas.openxmlformats.org/officeDocument/2006/relationships/customXml" Target="../ink/ink631.xml"/><Relationship Id="rId58" Type="http://schemas.openxmlformats.org/officeDocument/2006/relationships/image" Target="../media/image654.png"/><Relationship Id="rId79" Type="http://schemas.openxmlformats.org/officeDocument/2006/relationships/customXml" Target="../ink/ink652.xml"/><Relationship Id="rId102" Type="http://schemas.openxmlformats.org/officeDocument/2006/relationships/image" Target="../media/image676.png"/><Relationship Id="rId123" Type="http://schemas.openxmlformats.org/officeDocument/2006/relationships/customXml" Target="../ink/ink674.xml"/><Relationship Id="rId144" Type="http://schemas.openxmlformats.org/officeDocument/2006/relationships/image" Target="../media/image697.png"/><Relationship Id="rId90" Type="http://schemas.openxmlformats.org/officeDocument/2006/relationships/image" Target="../media/image670.png"/><Relationship Id="rId165" Type="http://schemas.openxmlformats.org/officeDocument/2006/relationships/customXml" Target="../ink/ink695.xml"/><Relationship Id="rId186" Type="http://schemas.openxmlformats.org/officeDocument/2006/relationships/image" Target="../media/image718.png"/><Relationship Id="rId211" Type="http://schemas.openxmlformats.org/officeDocument/2006/relationships/customXml" Target="../ink/ink718.xml"/><Relationship Id="rId232" Type="http://schemas.openxmlformats.org/officeDocument/2006/relationships/image" Target="../media/image627.emf"/><Relationship Id="rId27" Type="http://schemas.openxmlformats.org/officeDocument/2006/relationships/customXml" Target="../ink/ink626.xml"/><Relationship Id="rId48" Type="http://schemas.openxmlformats.org/officeDocument/2006/relationships/image" Target="../media/image649.png"/><Relationship Id="rId69" Type="http://schemas.openxmlformats.org/officeDocument/2006/relationships/customXml" Target="../ink/ink647.xml"/><Relationship Id="rId113" Type="http://schemas.openxmlformats.org/officeDocument/2006/relationships/customXml" Target="../ink/ink669.xml"/><Relationship Id="rId134" Type="http://schemas.openxmlformats.org/officeDocument/2006/relationships/image" Target="../media/image692.png"/><Relationship Id="rId80" Type="http://schemas.openxmlformats.org/officeDocument/2006/relationships/image" Target="../media/image665.png"/><Relationship Id="rId155" Type="http://schemas.openxmlformats.org/officeDocument/2006/relationships/customXml" Target="../ink/ink690.xml"/><Relationship Id="rId176" Type="http://schemas.openxmlformats.org/officeDocument/2006/relationships/image" Target="../media/image713.png"/><Relationship Id="rId197" Type="http://schemas.openxmlformats.org/officeDocument/2006/relationships/customXml" Target="../ink/ink711.xml"/><Relationship Id="rId201" Type="http://schemas.openxmlformats.org/officeDocument/2006/relationships/customXml" Target="../ink/ink713.xml"/><Relationship Id="rId222" Type="http://schemas.openxmlformats.org/officeDocument/2006/relationships/image" Target="../media/image736.png"/><Relationship Id="rId17" Type="http://schemas.openxmlformats.org/officeDocument/2006/relationships/customXml" Target="../ink/ink621.xml"/><Relationship Id="rId38" Type="http://schemas.openxmlformats.org/officeDocument/2006/relationships/image" Target="../media/image644.png"/><Relationship Id="rId59" Type="http://schemas.openxmlformats.org/officeDocument/2006/relationships/customXml" Target="../ink/ink642.xml"/><Relationship Id="rId103" Type="http://schemas.openxmlformats.org/officeDocument/2006/relationships/customXml" Target="../ink/ink664.xml"/><Relationship Id="rId124" Type="http://schemas.openxmlformats.org/officeDocument/2006/relationships/image" Target="../media/image687.png"/><Relationship Id="rId70" Type="http://schemas.openxmlformats.org/officeDocument/2006/relationships/image" Target="../media/image660.png"/><Relationship Id="rId91" Type="http://schemas.openxmlformats.org/officeDocument/2006/relationships/customXml" Target="../ink/ink658.xml"/><Relationship Id="rId145" Type="http://schemas.openxmlformats.org/officeDocument/2006/relationships/customXml" Target="../ink/ink685.xml"/><Relationship Id="rId166" Type="http://schemas.openxmlformats.org/officeDocument/2006/relationships/image" Target="../media/image708.png"/><Relationship Id="rId187" Type="http://schemas.openxmlformats.org/officeDocument/2006/relationships/customXml" Target="../ink/ink706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731.png"/><Relationship Id="rId28" Type="http://schemas.openxmlformats.org/officeDocument/2006/relationships/image" Target="../media/image639.png"/><Relationship Id="rId49" Type="http://schemas.openxmlformats.org/officeDocument/2006/relationships/customXml" Target="../ink/ink637.xml"/><Relationship Id="rId114" Type="http://schemas.openxmlformats.org/officeDocument/2006/relationships/image" Target="../media/image682.png"/><Relationship Id="rId60" Type="http://schemas.openxmlformats.org/officeDocument/2006/relationships/image" Target="../media/image655.png"/><Relationship Id="rId81" Type="http://schemas.openxmlformats.org/officeDocument/2006/relationships/customXml" Target="../ink/ink653.xml"/><Relationship Id="rId135" Type="http://schemas.openxmlformats.org/officeDocument/2006/relationships/customXml" Target="../ink/ink680.xml"/><Relationship Id="rId156" Type="http://schemas.openxmlformats.org/officeDocument/2006/relationships/image" Target="../media/image703.png"/><Relationship Id="rId177" Type="http://schemas.openxmlformats.org/officeDocument/2006/relationships/customXml" Target="../ink/ink701.xml"/><Relationship Id="rId198" Type="http://schemas.openxmlformats.org/officeDocument/2006/relationships/image" Target="../media/image724.png"/><Relationship Id="rId202" Type="http://schemas.openxmlformats.org/officeDocument/2006/relationships/image" Target="../media/image726.png"/><Relationship Id="rId223" Type="http://schemas.openxmlformats.org/officeDocument/2006/relationships/customXml" Target="../ink/ink724.xml"/><Relationship Id="rId18" Type="http://schemas.openxmlformats.org/officeDocument/2006/relationships/image" Target="../media/image634.png"/><Relationship Id="rId39" Type="http://schemas.openxmlformats.org/officeDocument/2006/relationships/customXml" Target="../ink/ink632.xml"/><Relationship Id="rId50" Type="http://schemas.openxmlformats.org/officeDocument/2006/relationships/image" Target="../media/image650.png"/><Relationship Id="rId104" Type="http://schemas.openxmlformats.org/officeDocument/2006/relationships/image" Target="../media/image677.png"/><Relationship Id="rId125" Type="http://schemas.openxmlformats.org/officeDocument/2006/relationships/customXml" Target="../ink/ink675.xml"/><Relationship Id="rId146" Type="http://schemas.openxmlformats.org/officeDocument/2006/relationships/image" Target="../media/image698.png"/><Relationship Id="rId167" Type="http://schemas.openxmlformats.org/officeDocument/2006/relationships/customXml" Target="../ink/ink696.xml"/><Relationship Id="rId188" Type="http://schemas.openxmlformats.org/officeDocument/2006/relationships/image" Target="../media/image719.png"/><Relationship Id="rId71" Type="http://schemas.openxmlformats.org/officeDocument/2006/relationships/customXml" Target="../ink/ink648.xml"/><Relationship Id="rId92" Type="http://schemas.openxmlformats.org/officeDocument/2006/relationships/image" Target="../media/image671.png"/><Relationship Id="rId213" Type="http://schemas.openxmlformats.org/officeDocument/2006/relationships/customXml" Target="../ink/ink719.xml"/><Relationship Id="rId2" Type="http://schemas.openxmlformats.org/officeDocument/2006/relationships/image" Target="../media/image626.png"/><Relationship Id="rId29" Type="http://schemas.openxmlformats.org/officeDocument/2006/relationships/customXml" Target="../ink/ink627.xml"/><Relationship Id="rId40" Type="http://schemas.openxmlformats.org/officeDocument/2006/relationships/image" Target="../media/image645.png"/><Relationship Id="rId115" Type="http://schemas.openxmlformats.org/officeDocument/2006/relationships/customXml" Target="../ink/ink670.xml"/><Relationship Id="rId136" Type="http://schemas.openxmlformats.org/officeDocument/2006/relationships/image" Target="../media/image693.png"/><Relationship Id="rId157" Type="http://schemas.openxmlformats.org/officeDocument/2006/relationships/customXml" Target="../ink/ink691.xml"/><Relationship Id="rId178" Type="http://schemas.openxmlformats.org/officeDocument/2006/relationships/image" Target="../media/image714.png"/><Relationship Id="rId61" Type="http://schemas.openxmlformats.org/officeDocument/2006/relationships/customXml" Target="../ink/ink643.xml"/><Relationship Id="rId82" Type="http://schemas.openxmlformats.org/officeDocument/2006/relationships/image" Target="../media/image666.png"/><Relationship Id="rId199" Type="http://schemas.openxmlformats.org/officeDocument/2006/relationships/customXml" Target="../ink/ink712.xml"/><Relationship Id="rId203" Type="http://schemas.openxmlformats.org/officeDocument/2006/relationships/customXml" Target="../ink/ink714.xml"/><Relationship Id="rId19" Type="http://schemas.openxmlformats.org/officeDocument/2006/relationships/customXml" Target="../ink/ink622.xml"/><Relationship Id="rId224" Type="http://schemas.openxmlformats.org/officeDocument/2006/relationships/image" Target="../media/image737.png"/><Relationship Id="rId30" Type="http://schemas.openxmlformats.org/officeDocument/2006/relationships/image" Target="../media/image640.png"/><Relationship Id="rId105" Type="http://schemas.openxmlformats.org/officeDocument/2006/relationships/customXml" Target="../ink/ink665.xml"/><Relationship Id="rId126" Type="http://schemas.openxmlformats.org/officeDocument/2006/relationships/image" Target="../media/image688.png"/><Relationship Id="rId147" Type="http://schemas.openxmlformats.org/officeDocument/2006/relationships/customXml" Target="../ink/ink686.xml"/><Relationship Id="rId168" Type="http://schemas.openxmlformats.org/officeDocument/2006/relationships/image" Target="../media/image709.png"/><Relationship Id="rId51" Type="http://schemas.openxmlformats.org/officeDocument/2006/relationships/customXml" Target="../ink/ink638.xml"/><Relationship Id="rId72" Type="http://schemas.openxmlformats.org/officeDocument/2006/relationships/image" Target="../media/image661.png"/><Relationship Id="rId93" Type="http://schemas.openxmlformats.org/officeDocument/2006/relationships/customXml" Target="../ink/ink659.xml"/><Relationship Id="rId189" Type="http://schemas.openxmlformats.org/officeDocument/2006/relationships/customXml" Target="../ink/ink707.xml"/><Relationship Id="rId3" Type="http://schemas.openxmlformats.org/officeDocument/2006/relationships/customXml" Target="../ink/ink614.xml"/><Relationship Id="rId214" Type="http://schemas.openxmlformats.org/officeDocument/2006/relationships/image" Target="../media/image7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0"/>
            <a:ext cx="10144125" cy="218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" y="2929255"/>
            <a:ext cx="10082530" cy="3383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985" y="2143760"/>
            <a:ext cx="6489700" cy="1263650"/>
          </a:xfrm>
          <a:prstGeom prst="rect">
            <a:avLst/>
          </a:prstGeom>
          <a:ln>
            <a:solidFill>
              <a:srgbClr val="00B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670550" y="577850"/>
              <a:ext cx="4540250" cy="508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670550" y="577850"/>
                <a:ext cx="4540250" cy="5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654300" y="4857750"/>
              <a:ext cx="850900" cy="52705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2654300" y="4857750"/>
                <a:ext cx="850900" cy="527050"/>
              </a:xfrm>
              <a:prstGeom prst="rect"/>
            </p:spPr>
          </p:pic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135" y="4589780"/>
            <a:ext cx="5416550" cy="349250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6978650" y="4876800"/>
              <a:ext cx="184150" cy="1270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6978650" y="4876800"/>
                <a:ext cx="18415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971550" y="4559300"/>
              <a:ext cx="558800" cy="3111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971550" y="4559300"/>
                <a:ext cx="5588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670755" y="3863264"/>
              <a:ext cx="3471333" cy="789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670755" y="3863264"/>
                <a:ext cx="347133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墨迹 13"/>
              <p14:cNvContentPartPr/>
              <p14:nvPr/>
            </p14:nvContentPartPr>
            <p14:xfrm>
              <a:off x="1315155" y="1167439"/>
              <a:ext cx="73378" cy="49066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7"/>
            </p:blipFill>
            <p:spPr>
              <a:xfrm>
                <a:off x="1315155" y="1167439"/>
                <a:ext cx="73378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墨迹 14"/>
              <p14:cNvContentPartPr/>
              <p14:nvPr/>
            </p14:nvContentPartPr>
            <p14:xfrm>
              <a:off x="1371600" y="1094121"/>
              <a:ext cx="3821288" cy="5442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"/>
            </p:blipFill>
            <p:spPr>
              <a:xfrm>
                <a:off x="1371600" y="1094121"/>
                <a:ext cx="3821288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墨迹 15"/>
              <p14:cNvContentPartPr/>
              <p14:nvPr/>
            </p14:nvContentPartPr>
            <p14:xfrm>
              <a:off x="5565422" y="1254856"/>
              <a:ext cx="149578" cy="1381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5565422" y="1254856"/>
                <a:ext cx="149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墨迹 16"/>
              <p14:cNvContentPartPr/>
              <p14:nvPr/>
            </p14:nvContentPartPr>
            <p14:xfrm>
              <a:off x="5751688" y="1184358"/>
              <a:ext cx="16934" cy="20303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"/>
            </p:blipFill>
            <p:spPr>
              <a:xfrm>
                <a:off x="5751688" y="1184358"/>
                <a:ext cx="169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墨迹 17"/>
              <p14:cNvContentPartPr/>
              <p14:nvPr/>
            </p14:nvContentPartPr>
            <p14:xfrm>
              <a:off x="5768622" y="1266135"/>
              <a:ext cx="70555" cy="366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"/>
            </p:blipFill>
            <p:spPr>
              <a:xfrm>
                <a:off x="5768622" y="1266135"/>
                <a:ext cx="705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墨迹 18"/>
              <p14:cNvContentPartPr/>
              <p14:nvPr/>
            </p14:nvContentPartPr>
            <p14:xfrm>
              <a:off x="5844822" y="1133600"/>
              <a:ext cx="25400" cy="3976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7"/>
            </p:blipFill>
            <p:spPr>
              <a:xfrm>
                <a:off x="5844822" y="1133600"/>
                <a:ext cx="25400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墨迹 19"/>
              <p14:cNvContentPartPr/>
              <p14:nvPr/>
            </p14:nvContentPartPr>
            <p14:xfrm>
              <a:off x="5971822" y="1235116"/>
              <a:ext cx="177800" cy="17201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9"/>
            </p:blipFill>
            <p:spPr>
              <a:xfrm>
                <a:off x="5971822" y="1235116"/>
                <a:ext cx="1778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墨迹 20"/>
              <p14:cNvContentPartPr/>
              <p14:nvPr/>
            </p14:nvContentPartPr>
            <p14:xfrm>
              <a:off x="6245577" y="1223837"/>
              <a:ext cx="143934" cy="1579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1"/>
            </p:blipFill>
            <p:spPr>
              <a:xfrm>
                <a:off x="6245577" y="1223837"/>
                <a:ext cx="14393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墨迹 21"/>
              <p14:cNvContentPartPr/>
              <p14:nvPr/>
            </p14:nvContentPartPr>
            <p14:xfrm>
              <a:off x="7072488" y="1167439"/>
              <a:ext cx="127000" cy="14663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3"/>
            </p:blipFill>
            <p:spPr>
              <a:xfrm>
                <a:off x="7072488" y="1167439"/>
                <a:ext cx="1270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墨迹 22"/>
              <p14:cNvContentPartPr/>
              <p14:nvPr/>
            </p14:nvContentPartPr>
            <p14:xfrm>
              <a:off x="7247466" y="1133600"/>
              <a:ext cx="124178" cy="27353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5"/>
            </p:blipFill>
            <p:spPr>
              <a:xfrm>
                <a:off x="7247466" y="1133600"/>
                <a:ext cx="124178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墨迹 23"/>
              <p14:cNvContentPartPr/>
              <p14:nvPr/>
            </p14:nvContentPartPr>
            <p14:xfrm>
              <a:off x="7450666" y="1150519"/>
              <a:ext cx="245534" cy="1945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7"/>
            </p:blipFill>
            <p:spPr>
              <a:xfrm>
                <a:off x="7450666" y="1150519"/>
                <a:ext cx="2455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墨迹 24"/>
              <p14:cNvContentPartPr/>
              <p14:nvPr/>
            </p14:nvContentPartPr>
            <p14:xfrm>
              <a:off x="7794977" y="1178718"/>
              <a:ext cx="152400" cy="18047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9"/>
            </p:blipFill>
            <p:spPr>
              <a:xfrm>
                <a:off x="7794977" y="1178718"/>
                <a:ext cx="1524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墨迹 25"/>
              <p14:cNvContentPartPr/>
              <p14:nvPr/>
            </p14:nvContentPartPr>
            <p14:xfrm>
              <a:off x="7811911" y="3468478"/>
              <a:ext cx="84666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1"/>
            </p:blipFill>
            <p:spPr>
              <a:xfrm>
                <a:off x="7811911" y="3468478"/>
                <a:ext cx="8466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墨迹 26"/>
              <p14:cNvContentPartPr/>
              <p14:nvPr/>
            </p14:nvContentPartPr>
            <p14:xfrm>
              <a:off x="5802488" y="2583029"/>
              <a:ext cx="19756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3"/>
            </p:blipFill>
            <p:spPr>
              <a:xfrm>
                <a:off x="5802488" y="2583029"/>
                <a:ext cx="197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墨迹 27"/>
              <p14:cNvContentPartPr/>
              <p14:nvPr/>
            </p14:nvContentPartPr>
            <p14:xfrm>
              <a:off x="3127022" y="3761748"/>
              <a:ext cx="197555" cy="507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5"/>
            </p:blipFill>
            <p:spPr>
              <a:xfrm>
                <a:off x="3127022" y="3761748"/>
                <a:ext cx="197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墨迹 28"/>
              <p14:cNvContentPartPr/>
              <p14:nvPr/>
            </p14:nvContentPartPr>
            <p14:xfrm>
              <a:off x="2799644" y="3668691"/>
              <a:ext cx="16933" cy="282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7"/>
            </p:blipFill>
            <p:spPr>
              <a:xfrm>
                <a:off x="2799644" y="3668691"/>
                <a:ext cx="16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墨迹 32"/>
              <p14:cNvContentPartPr/>
              <p14:nvPr/>
            </p14:nvContentPartPr>
            <p14:xfrm>
              <a:off x="829733" y="1206917"/>
              <a:ext cx="428978" cy="42298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9"/>
            </p:blipFill>
            <p:spPr>
              <a:xfrm>
                <a:off x="829733" y="1206917"/>
                <a:ext cx="42897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墨迹 34"/>
              <p14:cNvContentPartPr/>
              <p14:nvPr/>
            </p14:nvContentPartPr>
            <p14:xfrm>
              <a:off x="4782784" y="3744829"/>
              <a:ext cx="54504" cy="366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1"/>
            </p:blipFill>
            <p:spPr>
              <a:xfrm>
                <a:off x="4782784" y="3744829"/>
                <a:ext cx="5450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墨迹 35"/>
              <p14:cNvContentPartPr/>
              <p14:nvPr/>
            </p14:nvContentPartPr>
            <p14:xfrm>
              <a:off x="5000977" y="3758928"/>
              <a:ext cx="2823" cy="366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3"/>
            </p:blipFill>
            <p:spPr>
              <a:xfrm>
                <a:off x="5000977" y="3758928"/>
                <a:ext cx="28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4255911" y="3663051"/>
              <a:ext cx="11289" cy="197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55"/>
            </p:blipFill>
            <p:spPr>
              <a:xfrm>
                <a:off x="4255911" y="3663051"/>
                <a:ext cx="112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墨迹 63"/>
              <p14:cNvContentPartPr/>
              <p14:nvPr/>
            </p14:nvContentPartPr>
            <p14:xfrm>
              <a:off x="5362222" y="3028573"/>
              <a:ext cx="53622" cy="394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57"/>
            </p:blipFill>
            <p:spPr>
              <a:xfrm>
                <a:off x="5362222" y="3028573"/>
                <a:ext cx="536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墨迹 64"/>
              <p14:cNvContentPartPr/>
              <p14:nvPr/>
            </p14:nvContentPartPr>
            <p14:xfrm>
              <a:off x="5407377" y="3056773"/>
              <a:ext cx="1862667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59"/>
            </p:blipFill>
            <p:spPr>
              <a:xfrm>
                <a:off x="5407377" y="3056773"/>
                <a:ext cx="18626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6" name="墨迹 75"/>
              <p14:cNvContentPartPr/>
              <p14:nvPr/>
            </p14:nvContentPartPr>
            <p14:xfrm>
              <a:off x="8559800" y="2684545"/>
              <a:ext cx="2822" cy="846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61"/>
            </p:blipFill>
            <p:spPr>
              <a:xfrm>
                <a:off x="8559800" y="2684545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7" name="墨迹 76"/>
              <p14:cNvContentPartPr/>
              <p14:nvPr/>
            </p14:nvContentPartPr>
            <p14:xfrm>
              <a:off x="7303911" y="2994735"/>
              <a:ext cx="784578" cy="507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63"/>
            </p:blipFill>
            <p:spPr>
              <a:xfrm>
                <a:off x="7303911" y="2994735"/>
                <a:ext cx="7845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9" name="墨迹 78"/>
              <p14:cNvContentPartPr/>
              <p14:nvPr/>
            </p14:nvContentPartPr>
            <p14:xfrm>
              <a:off x="3635022" y="4520301"/>
              <a:ext cx="79022" cy="422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65"/>
            </p:blipFill>
            <p:spPr>
              <a:xfrm>
                <a:off x="3635022" y="4520301"/>
                <a:ext cx="790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0" name="墨迹 79"/>
              <p14:cNvContentPartPr/>
              <p14:nvPr/>
            </p14:nvContentPartPr>
            <p14:xfrm>
              <a:off x="3443111" y="4511842"/>
              <a:ext cx="84666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67"/>
            </p:blipFill>
            <p:spPr>
              <a:xfrm>
                <a:off x="3443111" y="4511842"/>
                <a:ext cx="846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1" name="墨迹 80"/>
              <p14:cNvContentPartPr/>
              <p14:nvPr/>
            </p14:nvContentPartPr>
            <p14:xfrm>
              <a:off x="2672644" y="4320088"/>
              <a:ext cx="47978" cy="1692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69"/>
            </p:blipFill>
            <p:spPr>
              <a:xfrm>
                <a:off x="2672644" y="4320088"/>
                <a:ext cx="47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3" name="墨迹 82"/>
              <p14:cNvContentPartPr/>
              <p14:nvPr/>
            </p14:nvContentPartPr>
            <p14:xfrm>
              <a:off x="10045347" y="2977815"/>
              <a:ext cx="21519" cy="3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71"/>
            </p:blipFill>
            <p:spPr>
              <a:xfrm>
                <a:off x="10045347" y="2977815"/>
                <a:ext cx="2151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4" name="墨迹 83"/>
              <p14:cNvContentPartPr/>
              <p14:nvPr/>
            </p14:nvContentPartPr>
            <p14:xfrm>
              <a:off x="9951155" y="3166044"/>
              <a:ext cx="45156" cy="2044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73"/>
            </p:blipFill>
            <p:spPr>
              <a:xfrm>
                <a:off x="9951155" y="3166044"/>
                <a:ext cx="45156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6" name="墨迹 85"/>
              <p14:cNvContentPartPr/>
              <p14:nvPr/>
            </p14:nvContentPartPr>
            <p14:xfrm>
              <a:off x="7840133" y="4342648"/>
              <a:ext cx="47978" cy="6767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75"/>
            </p:blipFill>
            <p:spPr>
              <a:xfrm>
                <a:off x="7840133" y="4342648"/>
                <a:ext cx="479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0" name="墨迹 89"/>
              <p14:cNvContentPartPr/>
              <p14:nvPr/>
            </p14:nvContentPartPr>
            <p14:xfrm>
              <a:off x="3982155" y="1641182"/>
              <a:ext cx="14111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77"/>
            </p:blipFill>
            <p:spPr>
              <a:xfrm>
                <a:off x="3982155" y="1641182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0" name="墨迹 139"/>
              <p14:cNvContentPartPr/>
              <p14:nvPr/>
            </p14:nvContentPartPr>
            <p14:xfrm>
              <a:off x="6920088" y="5730039"/>
              <a:ext cx="73378" cy="2819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79"/>
            </p:blipFill>
            <p:spPr>
              <a:xfrm>
                <a:off x="6920088" y="5730039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4" name="墨迹 143"/>
              <p14:cNvContentPartPr/>
              <p14:nvPr/>
            </p14:nvContentPartPr>
            <p14:xfrm>
              <a:off x="8517466" y="6470968"/>
              <a:ext cx="26282" cy="4300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81"/>
            </p:blipFill>
            <p:spPr>
              <a:xfrm>
                <a:off x="8517466" y="6470968"/>
                <a:ext cx="26282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5" name="墨迹 144"/>
              <p14:cNvContentPartPr/>
              <p14:nvPr/>
            </p14:nvContentPartPr>
            <p14:xfrm>
              <a:off x="7989711" y="6700085"/>
              <a:ext cx="2822" cy="564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83"/>
            </p:blipFill>
            <p:spPr>
              <a:xfrm>
                <a:off x="7989711" y="6700085"/>
                <a:ext cx="2822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5" y="426235"/>
            <a:ext cx="11803670" cy="47744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450541" y="2224902"/>
              <a:ext cx="1389415" cy="9869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450541" y="2224902"/>
                <a:ext cx="138941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69200" y="1015164"/>
              <a:ext cx="84666" cy="507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569200" y="1015164"/>
                <a:ext cx="846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394802" y="2275307"/>
              <a:ext cx="1174398" cy="807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394802" y="2275307"/>
                <a:ext cx="1174398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811205" y="1892153"/>
              <a:ext cx="333728" cy="25943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811205" y="1892153"/>
                <a:ext cx="33372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12044" y="1737059"/>
              <a:ext cx="654756" cy="53296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12044" y="1737059"/>
                <a:ext cx="654756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401527" y="2900973"/>
              <a:ext cx="1537405" cy="5992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401527" y="2900973"/>
                <a:ext cx="1537405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984088" y="2578623"/>
              <a:ext cx="280282" cy="3371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984088" y="2578623"/>
                <a:ext cx="280282" cy="337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006667" y="2626914"/>
              <a:ext cx="177800" cy="3819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006667" y="2626914"/>
                <a:ext cx="177800" cy="381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43666" y="2334173"/>
              <a:ext cx="8467" cy="2559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43666" y="2334173"/>
                <a:ext cx="846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35200" y="2433574"/>
              <a:ext cx="135466" cy="479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35200" y="2433574"/>
                <a:ext cx="1354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59377" y="2306855"/>
              <a:ext cx="22578" cy="2930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59377" y="2306855"/>
                <a:ext cx="22578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44044" y="2288526"/>
              <a:ext cx="222956" cy="31424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44044" y="2288526"/>
                <a:ext cx="222956" cy="314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181225" y="2842460"/>
              <a:ext cx="127352" cy="2721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181225" y="2842460"/>
                <a:ext cx="127352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227791" y="2829418"/>
              <a:ext cx="419453" cy="28375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227791" y="2829418"/>
                <a:ext cx="419453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683933" y="2968474"/>
              <a:ext cx="147461" cy="47180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683933" y="2968474"/>
                <a:ext cx="147461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51577" y="2920007"/>
              <a:ext cx="307623" cy="2661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51577" y="2920007"/>
                <a:ext cx="307623" cy="266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795536" y="2839640"/>
              <a:ext cx="212019" cy="26013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795536" y="2839640"/>
                <a:ext cx="21201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70866" y="2977815"/>
              <a:ext cx="158750" cy="6316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70866" y="2977815"/>
                <a:ext cx="158750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266766" y="3598194"/>
              <a:ext cx="1155699" cy="2255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266766" y="3598194"/>
                <a:ext cx="115569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9191977" y="3129032"/>
              <a:ext cx="152929" cy="2308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9191977" y="3129032"/>
                <a:ext cx="152929" cy="230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215261" y="3151239"/>
              <a:ext cx="148872" cy="23546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215261" y="3151239"/>
                <a:ext cx="14887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0683875" y="3568232"/>
              <a:ext cx="32102" cy="1868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0683875" y="3568232"/>
                <a:ext cx="32102" cy="1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10378016" y="3481873"/>
              <a:ext cx="167922" cy="19298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10378016" y="3481873"/>
                <a:ext cx="167922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10423877" y="3487336"/>
              <a:ext cx="145344" cy="215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10423877" y="3487336"/>
                <a:ext cx="145344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8500533" y="3682086"/>
              <a:ext cx="118534" cy="21078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8500533" y="3682086"/>
                <a:ext cx="11853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8590844" y="3685611"/>
              <a:ext cx="169333" cy="19034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8590844" y="3685611"/>
                <a:ext cx="16933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8734601" y="3722269"/>
              <a:ext cx="115887" cy="14099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8734601" y="3722269"/>
                <a:ext cx="1158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8895644" y="3660231"/>
              <a:ext cx="285926" cy="20867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8895644" y="3660231"/>
                <a:ext cx="28592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9268177" y="3733549"/>
              <a:ext cx="222956" cy="14875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9268177" y="3733549"/>
                <a:ext cx="222956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10179226" y="4607718"/>
              <a:ext cx="246062" cy="29891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10179226" y="4607718"/>
                <a:ext cx="24606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10218913" y="4625343"/>
              <a:ext cx="155575" cy="3292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10218913" y="4625343"/>
                <a:ext cx="155575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1507066" y="5488938"/>
              <a:ext cx="321734" cy="499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1507066" y="5488938"/>
                <a:ext cx="321734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1844145" y="5732330"/>
              <a:ext cx="265466" cy="40377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1844145" y="5732330"/>
                <a:ext cx="265466" cy="403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2139244" y="5850413"/>
              <a:ext cx="48683" cy="11931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2139244" y="5850413"/>
                <a:ext cx="48683" cy="119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2257777" y="5842835"/>
              <a:ext cx="36689" cy="5639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2257777" y="5842835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2350911" y="5807410"/>
              <a:ext cx="8466" cy="11720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2350911" y="5807410"/>
                <a:ext cx="8466" cy="117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2359377" y="5854115"/>
              <a:ext cx="22578" cy="225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2359377" y="5854115"/>
                <a:ext cx="22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2407355" y="5758415"/>
              <a:ext cx="8467" cy="22541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2407355" y="5758415"/>
                <a:ext cx="8467" cy="225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2438400" y="5828559"/>
              <a:ext cx="180622" cy="10257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2438400" y="5828559"/>
                <a:ext cx="180622" cy="102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1369483" y="6000750"/>
              <a:ext cx="1447094" cy="1184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1369483" y="6000750"/>
                <a:ext cx="144709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1727200" y="6192503"/>
              <a:ext cx="155222" cy="28763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1727200" y="6192503"/>
                <a:ext cx="1552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1964266" y="6337375"/>
              <a:ext cx="79022" cy="17730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1964266" y="6337375"/>
                <a:ext cx="79022" cy="177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2026355" y="6353942"/>
              <a:ext cx="206022" cy="11138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2026355" y="6353942"/>
                <a:ext cx="206022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2218266" y="6240441"/>
              <a:ext cx="28222" cy="43708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2218266" y="6240441"/>
                <a:ext cx="28222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2297288" y="6372977"/>
              <a:ext cx="90312" cy="1127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2297288" y="6372977"/>
                <a:ext cx="903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2333977" y="6380907"/>
              <a:ext cx="64911" cy="15562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2333977" y="6380907"/>
                <a:ext cx="64911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2350558" y="6265820"/>
              <a:ext cx="113242" cy="225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2350558" y="6265820"/>
                <a:ext cx="11324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2393244" y="6189330"/>
              <a:ext cx="16933" cy="16954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2393244" y="6189330"/>
                <a:ext cx="16933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2943577" y="5916152"/>
              <a:ext cx="172156" cy="2820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2943577" y="5916152"/>
                <a:ext cx="172156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2956277" y="6028949"/>
              <a:ext cx="198967" cy="140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2956277" y="6028949"/>
                <a:ext cx="1989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3302000" y="5972550"/>
              <a:ext cx="759177" cy="2820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3302000" y="5972550"/>
                <a:ext cx="75917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3465688" y="5493167"/>
              <a:ext cx="169334" cy="32710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3465688" y="5493167"/>
                <a:ext cx="16933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3646311" y="5689856"/>
              <a:ext cx="79022" cy="15086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3646311" y="5689856"/>
                <a:ext cx="7902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3689350" y="5742729"/>
              <a:ext cx="69850" cy="511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3689350" y="5742729"/>
                <a:ext cx="69850" cy="5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3657600" y="5676461"/>
              <a:ext cx="208844" cy="31864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3657600" y="5676461"/>
                <a:ext cx="20884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3928533" y="5673641"/>
              <a:ext cx="98778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3928533" y="5673641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3635022" y="6026128"/>
              <a:ext cx="50800" cy="46528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3635022" y="6026128"/>
                <a:ext cx="50800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3653895" y="6133990"/>
              <a:ext cx="173038" cy="2192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3653895" y="6133990"/>
                <a:ext cx="173038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3872088" y="6141744"/>
              <a:ext cx="129823" cy="24815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3872088" y="6141744"/>
                <a:ext cx="12982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4105451" y="5889363"/>
              <a:ext cx="188031" cy="2678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4105451" y="5889363"/>
                <a:ext cx="18803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4088694" y="6017669"/>
              <a:ext cx="229306" cy="366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4088694" y="6017669"/>
                <a:ext cx="22930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4474280" y="5989470"/>
              <a:ext cx="975431" cy="535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4474280" y="5989470"/>
                <a:ext cx="97543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4792133" y="5471313"/>
              <a:ext cx="50800" cy="43920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4792133" y="5471313"/>
                <a:ext cx="50800" cy="43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4830056" y="5574063"/>
              <a:ext cx="173744" cy="17853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4830056" y="5574063"/>
                <a:ext cx="173744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5017911" y="5654607"/>
              <a:ext cx="220133" cy="13253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5017911" y="5654607"/>
                <a:ext cx="2201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4696177" y="6102266"/>
              <a:ext cx="45156" cy="46810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4696177" y="6102266"/>
                <a:ext cx="45156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4739569" y="6258770"/>
              <a:ext cx="182386" cy="18470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4739569" y="6258770"/>
                <a:ext cx="182386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4927600" y="6265820"/>
              <a:ext cx="90311" cy="24815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4927600" y="6265820"/>
                <a:ext cx="9031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5171722" y="6167829"/>
              <a:ext cx="184855" cy="29908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5171722" y="6167829"/>
                <a:ext cx="184855" cy="299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5367866" y="6303537"/>
              <a:ext cx="33866" cy="1829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5367866" y="6303537"/>
                <a:ext cx="33866" cy="182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5390444" y="6375796"/>
              <a:ext cx="59266" cy="197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5390444" y="6375796"/>
                <a:ext cx="592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5446888" y="6290494"/>
              <a:ext cx="33867" cy="33063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5446888" y="6290494"/>
                <a:ext cx="33867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5520266" y="6299659"/>
              <a:ext cx="93134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5520266" y="6299659"/>
                <a:ext cx="93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5562600" y="6246786"/>
              <a:ext cx="25400" cy="17694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5562600" y="6246786"/>
                <a:ext cx="254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5367866" y="6006389"/>
              <a:ext cx="370064" cy="1692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5367866" y="6006389"/>
                <a:ext cx="37006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7004755" y="5425490"/>
              <a:ext cx="259645" cy="33838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7004755" y="5425490"/>
                <a:ext cx="25964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7275688" y="5605963"/>
              <a:ext cx="218193" cy="16355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7275688" y="5605963"/>
                <a:ext cx="21819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7439377" y="5673641"/>
              <a:ext cx="117123" cy="33556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7439377" y="5673641"/>
                <a:ext cx="117123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7580488" y="5534584"/>
              <a:ext cx="84667" cy="1418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7580488" y="5534584"/>
                <a:ext cx="84667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7670800" y="5589044"/>
              <a:ext cx="95955" cy="2819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7670800" y="5589044"/>
                <a:ext cx="959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6812844" y="5887953"/>
              <a:ext cx="1275644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6812844" y="5887953"/>
                <a:ext cx="127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7012340" y="6069837"/>
              <a:ext cx="201260" cy="30314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7012340" y="6069837"/>
                <a:ext cx="20126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7275688" y="6200434"/>
              <a:ext cx="73378" cy="16972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7275688" y="6200434"/>
                <a:ext cx="73378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7293327" y="6285559"/>
              <a:ext cx="100895" cy="141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7293327" y="6285559"/>
                <a:ext cx="10089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7378700" y="6193208"/>
              <a:ext cx="49388" cy="21713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7378700" y="6193208"/>
                <a:ext cx="49388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7447491" y="6231276"/>
              <a:ext cx="186796" cy="14328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7447491" y="6231276"/>
                <a:ext cx="186796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7591777" y="6290670"/>
              <a:ext cx="107245" cy="35301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7591777" y="6290670"/>
                <a:ext cx="107245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7721600" y="6265820"/>
              <a:ext cx="141111" cy="2256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7721600" y="6265820"/>
                <a:ext cx="141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8178800" y="5797716"/>
              <a:ext cx="146755" cy="3947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8178800" y="5797716"/>
                <a:ext cx="1467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7" name="墨迹 96"/>
              <p14:cNvContentPartPr/>
              <p14:nvPr/>
            </p14:nvContentPartPr>
            <p14:xfrm>
              <a:off x="8105598" y="5955631"/>
              <a:ext cx="140935" cy="1974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2"/>
            </p:blipFill>
            <p:spPr>
              <a:xfrm>
                <a:off x="8105598" y="5955631"/>
                <a:ext cx="14093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8" name="墨迹 97"/>
              <p14:cNvContentPartPr/>
              <p14:nvPr/>
            </p14:nvContentPartPr>
            <p14:xfrm>
              <a:off x="8169627" y="5949991"/>
              <a:ext cx="226484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4"/>
            </p:blipFill>
            <p:spPr>
              <a:xfrm>
                <a:off x="8169627" y="5949991"/>
                <a:ext cx="2264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9" name="墨迹 98"/>
              <p14:cNvContentPartPr/>
              <p14:nvPr/>
            </p14:nvContentPartPr>
            <p14:xfrm>
              <a:off x="8147578" y="5777096"/>
              <a:ext cx="101777" cy="934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6"/>
            </p:blipFill>
            <p:spPr>
              <a:xfrm>
                <a:off x="8147578" y="5777096"/>
                <a:ext cx="10177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8491184" y="5876674"/>
              <a:ext cx="799571" cy="3383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8491184" y="5876674"/>
                <a:ext cx="7995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8717844" y="5476777"/>
              <a:ext cx="36688" cy="32657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8717844" y="5476777"/>
                <a:ext cx="36688" cy="326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8729133" y="5589749"/>
              <a:ext cx="152400" cy="16002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8729133" y="5589749"/>
                <a:ext cx="152400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8854722" y="5681219"/>
              <a:ext cx="108655" cy="12777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8854722" y="5681219"/>
                <a:ext cx="1086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9042400" y="5715058"/>
              <a:ext cx="47977" cy="995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9042400" y="5715058"/>
                <a:ext cx="4797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8585200" y="6006389"/>
              <a:ext cx="189088" cy="29891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8585200" y="6006389"/>
                <a:ext cx="1890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9" name="墨迹 108"/>
              <p14:cNvContentPartPr/>
              <p14:nvPr/>
            </p14:nvContentPartPr>
            <p14:xfrm>
              <a:off x="8824206" y="6106848"/>
              <a:ext cx="119416" cy="20585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0"/>
            </p:blipFill>
            <p:spPr>
              <a:xfrm>
                <a:off x="8824206" y="6106848"/>
                <a:ext cx="11941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0" name="墨迹 109"/>
              <p14:cNvContentPartPr/>
              <p14:nvPr/>
            </p14:nvContentPartPr>
            <p14:xfrm>
              <a:off x="8881533" y="6093806"/>
              <a:ext cx="70556" cy="40324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2"/>
            </p:blipFill>
            <p:spPr>
              <a:xfrm>
                <a:off x="8881533" y="6093806"/>
                <a:ext cx="70556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1" name="墨迹 110"/>
              <p14:cNvContentPartPr/>
              <p14:nvPr/>
            </p14:nvContentPartPr>
            <p14:xfrm>
              <a:off x="8969022" y="6130465"/>
              <a:ext cx="112888" cy="169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4"/>
            </p:blipFill>
            <p:spPr>
              <a:xfrm>
                <a:off x="8969022" y="6130465"/>
                <a:ext cx="112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2" name="墨迹 111"/>
              <p14:cNvContentPartPr/>
              <p14:nvPr/>
            </p14:nvContentPartPr>
            <p14:xfrm>
              <a:off x="9002888" y="6070895"/>
              <a:ext cx="50800" cy="20620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6"/>
            </p:blipFill>
            <p:spPr>
              <a:xfrm>
                <a:off x="9002888" y="6070895"/>
                <a:ext cx="50800" cy="20620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21" name="墨迹 20"/>
              <p14:cNvContentPartPr/>
              <p14:nvPr/>
            </p14:nvContentPartPr>
            <p14:xfrm>
              <a:off x="1577160" y="1888200"/>
              <a:ext cx="10067400" cy="4811760"/>
            </p14:xfrm>
          </p:contentPart>
        </mc:Choice>
        <mc:Fallback>
          <p:pic>
            <p:nvPicPr>
              <p:cNvPr id="21" name="墨迹 20"/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1567800" y="1878840"/>
                <a:ext cx="10086120" cy="4830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40" y="366701"/>
            <a:ext cx="11036072" cy="57840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86744" y="2989095"/>
              <a:ext cx="230011" cy="30454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186744" y="2989095"/>
                <a:ext cx="23001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443213" y="3147009"/>
              <a:ext cx="45509" cy="1579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443213" y="3147009"/>
                <a:ext cx="4550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524000" y="3039853"/>
              <a:ext cx="50800" cy="2114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524000" y="3039853"/>
                <a:ext cx="50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619955" y="3011654"/>
              <a:ext cx="67733" cy="2707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619955" y="3011654"/>
                <a:ext cx="6773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727200" y="3028573"/>
              <a:ext cx="67733" cy="1868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727200" y="3028573"/>
                <a:ext cx="67733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817511" y="3073692"/>
              <a:ext cx="101600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817511" y="3073692"/>
                <a:ext cx="1016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862666" y="3118810"/>
              <a:ext cx="22578" cy="16919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862666" y="3118810"/>
                <a:ext cx="225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907822" y="2966536"/>
              <a:ext cx="88018" cy="31018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907822" y="2966536"/>
                <a:ext cx="8801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009422" y="3118810"/>
              <a:ext cx="87489" cy="1390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009422" y="3118810"/>
                <a:ext cx="87489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298222" y="3914023"/>
              <a:ext cx="22578" cy="34402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298222" y="3914023"/>
                <a:ext cx="2257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324327" y="3976060"/>
              <a:ext cx="129117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324327" y="3976060"/>
                <a:ext cx="12911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478844" y="3929180"/>
              <a:ext cx="62089" cy="23581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478844" y="3929180"/>
                <a:ext cx="62089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478844" y="3936582"/>
              <a:ext cx="115711" cy="24004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478844" y="3936582"/>
                <a:ext cx="115711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603022" y="3877364"/>
              <a:ext cx="67733" cy="30172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603022" y="3877364"/>
                <a:ext cx="67733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678693" y="3936582"/>
              <a:ext cx="150107" cy="2502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678693" y="3936582"/>
                <a:ext cx="150107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817511" y="3942222"/>
              <a:ext cx="31044" cy="507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817511" y="3942222"/>
                <a:ext cx="310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879600" y="4026819"/>
              <a:ext cx="31926" cy="17483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879600" y="4026819"/>
                <a:ext cx="31926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952977" y="3893402"/>
              <a:ext cx="73378" cy="23669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952977" y="3893402"/>
                <a:ext cx="73378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077155" y="3970420"/>
              <a:ext cx="79022" cy="22929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077155" y="3970420"/>
                <a:ext cx="79022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303411" y="2058527"/>
              <a:ext cx="94544" cy="44272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303411" y="2058527"/>
                <a:ext cx="945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397955" y="2260150"/>
              <a:ext cx="95956" cy="9164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397955" y="2260150"/>
                <a:ext cx="95956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450166" y="2277070"/>
              <a:ext cx="15522" cy="11984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450166" y="2277070"/>
                <a:ext cx="15522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14888" y="2605588"/>
              <a:ext cx="240595" cy="12566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14888" y="2605588"/>
                <a:ext cx="240595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499555" y="2859379"/>
              <a:ext cx="5645" cy="2862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499555" y="2859379"/>
                <a:ext cx="564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3448755" y="2844575"/>
              <a:ext cx="50800" cy="8530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3448755" y="2844575"/>
                <a:ext cx="50800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527777" y="2853740"/>
              <a:ext cx="33867" cy="4229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527777" y="2853740"/>
                <a:ext cx="338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119511" y="2120565"/>
              <a:ext cx="167216" cy="1804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119511" y="2120565"/>
                <a:ext cx="1672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379155" y="2114925"/>
              <a:ext cx="16934" cy="3524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379155" y="2114925"/>
                <a:ext cx="16934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314244" y="2088136"/>
              <a:ext cx="93133" cy="1339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314244" y="2088136"/>
                <a:ext cx="9313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401733" y="2103646"/>
              <a:ext cx="59267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401733" y="2103646"/>
                <a:ext cx="592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936544" y="2757863"/>
              <a:ext cx="526344" cy="6203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936544" y="2757863"/>
                <a:ext cx="5263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496755" y="2669565"/>
              <a:ext cx="129822" cy="1841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496755" y="2669565"/>
                <a:ext cx="129822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716888" y="2645067"/>
              <a:ext cx="242712" cy="16566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716888" y="2645067"/>
                <a:ext cx="24271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982177" y="2712745"/>
              <a:ext cx="265289" cy="17219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982177" y="2712745"/>
                <a:ext cx="265289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762977" y="3293644"/>
              <a:ext cx="201260" cy="1501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762977" y="3293644"/>
                <a:ext cx="20126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016977" y="3355682"/>
              <a:ext cx="115712" cy="1438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016977" y="3355682"/>
                <a:ext cx="11571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897511" y="3863264"/>
              <a:ext cx="155222" cy="29538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897511" y="3863264"/>
                <a:ext cx="15522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061200" y="3886176"/>
              <a:ext cx="149577" cy="2590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061200" y="3886176"/>
                <a:ext cx="149577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185377" y="3975003"/>
              <a:ext cx="45156" cy="9464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185377" y="3975003"/>
                <a:ext cx="45156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241822" y="3985225"/>
              <a:ext cx="141111" cy="12777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241822" y="3985225"/>
                <a:ext cx="1411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354711" y="3905563"/>
              <a:ext cx="55033" cy="28481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354711" y="3905563"/>
                <a:ext cx="550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397044" y="4026819"/>
              <a:ext cx="89253" cy="2763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397044" y="4026819"/>
                <a:ext cx="8925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706533" y="4630277"/>
              <a:ext cx="11289" cy="28199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706533" y="4630277"/>
                <a:ext cx="1128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730522" y="4721924"/>
              <a:ext cx="88900" cy="12830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730522" y="4721924"/>
                <a:ext cx="88900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850466" y="4643848"/>
              <a:ext cx="324556" cy="2254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850466" y="4643848"/>
                <a:ext cx="324556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163733" y="4717518"/>
              <a:ext cx="135467" cy="39778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163733" y="4717518"/>
                <a:ext cx="135467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086577" y="4716813"/>
              <a:ext cx="242711" cy="2405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086577" y="4716813"/>
                <a:ext cx="24271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348515" y="4722453"/>
              <a:ext cx="150107" cy="18699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348515" y="4722453"/>
                <a:ext cx="150107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484511" y="4758583"/>
              <a:ext cx="25400" cy="3806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484511" y="4758583"/>
                <a:ext cx="254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583288" y="4726154"/>
              <a:ext cx="79023" cy="17201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583288" y="4726154"/>
                <a:ext cx="7902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679244" y="4784667"/>
              <a:ext cx="110948" cy="35601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679244" y="4784667"/>
                <a:ext cx="110948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199466" y="3137140"/>
              <a:ext cx="220134" cy="24674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199466" y="3137140"/>
                <a:ext cx="22013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451702" y="3148948"/>
              <a:ext cx="106186" cy="22012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451702" y="3148948"/>
                <a:ext cx="106186" cy="220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555066" y="3276725"/>
              <a:ext cx="25400" cy="253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555066" y="327672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4645377" y="3178028"/>
              <a:ext cx="107245" cy="28199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4645377" y="3178028"/>
                <a:ext cx="10724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4261555" y="3496853"/>
              <a:ext cx="22578" cy="31300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4261555" y="3496853"/>
                <a:ext cx="225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4274961" y="3567880"/>
              <a:ext cx="119239" cy="12055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4274961" y="3567880"/>
                <a:ext cx="119239" cy="120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4364566" y="3510777"/>
              <a:ext cx="88900" cy="22418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4364566" y="3510777"/>
                <a:ext cx="88900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4400902" y="3536684"/>
              <a:ext cx="128764" cy="17606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4400902" y="3536684"/>
                <a:ext cx="128764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4543777" y="3482578"/>
              <a:ext cx="135467" cy="19809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4543777" y="3482578"/>
                <a:ext cx="135467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4684888" y="3609473"/>
              <a:ext cx="141112" cy="1261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4684888" y="3609473"/>
                <a:ext cx="141112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4967111" y="3925302"/>
              <a:ext cx="19755" cy="34208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4967111" y="3925302"/>
                <a:ext cx="19755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998155" y="4009899"/>
              <a:ext cx="118533" cy="12971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998155" y="4009899"/>
                <a:ext cx="11853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111750" y="3959141"/>
              <a:ext cx="64205" cy="20091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111750" y="3959141"/>
                <a:ext cx="64205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5119511" y="3979585"/>
              <a:ext cx="104422" cy="20691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5119511" y="3979585"/>
                <a:ext cx="104422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5235222" y="3946451"/>
              <a:ext cx="149578" cy="21078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5235222" y="3946451"/>
                <a:ext cx="1495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5401733" y="4056956"/>
              <a:ext cx="158044" cy="12989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5401733" y="4056956"/>
                <a:ext cx="158044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387600" y="4982236"/>
              <a:ext cx="110772" cy="61808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387600" y="4982236"/>
                <a:ext cx="110772" cy="618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2498901" y="5158304"/>
              <a:ext cx="122943" cy="1686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2498901" y="5158304"/>
                <a:ext cx="122943" cy="16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2556933" y="5196373"/>
              <a:ext cx="33867" cy="26013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2556933" y="5196373"/>
                <a:ext cx="33867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598311" y="5775158"/>
              <a:ext cx="759177" cy="4807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598311" y="5775158"/>
                <a:ext cx="759177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4727222" y="5574416"/>
              <a:ext cx="138289" cy="18946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4727222" y="5574416"/>
                <a:ext cx="13828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4703762" y="5607373"/>
              <a:ext cx="139171" cy="21290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4703762" y="5607373"/>
                <a:ext cx="139171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079044" y="5989470"/>
              <a:ext cx="976489" cy="845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079044" y="5989470"/>
                <a:ext cx="9764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063522" y="6237621"/>
              <a:ext cx="136878" cy="3468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063522" y="6237621"/>
                <a:ext cx="136878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160888" y="6339138"/>
              <a:ext cx="98778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160888" y="6339138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290711" y="6203783"/>
              <a:ext cx="37394" cy="10433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290711" y="6203783"/>
                <a:ext cx="3739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296355" y="6141744"/>
              <a:ext cx="163689" cy="27776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296355" y="6141744"/>
                <a:ext cx="163689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378905" y="6231981"/>
              <a:ext cx="93133" cy="19175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378905" y="6231981"/>
                <a:ext cx="931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3516488" y="6171882"/>
              <a:ext cx="124178" cy="1672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3516488" y="6171882"/>
                <a:ext cx="124178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589866" y="6236740"/>
              <a:ext cx="33867" cy="3590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589866" y="6236740"/>
                <a:ext cx="33867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647193" y="6151438"/>
              <a:ext cx="292629" cy="28357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647193" y="6151438"/>
                <a:ext cx="292629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159955" y="6457574"/>
              <a:ext cx="103364" cy="281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159955" y="6457574"/>
                <a:ext cx="1033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086577" y="6406815"/>
              <a:ext cx="133174" cy="34966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086577" y="6406815"/>
                <a:ext cx="13317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3984095" y="6666246"/>
              <a:ext cx="184327" cy="1692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3984095" y="6666246"/>
                <a:ext cx="18432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339166" y="6491412"/>
              <a:ext cx="254000" cy="22206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339166" y="6491412"/>
                <a:ext cx="254000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693355" y="6502692"/>
              <a:ext cx="76200" cy="13288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693355" y="6502692"/>
                <a:ext cx="76200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775200" y="6387781"/>
              <a:ext cx="208844" cy="21078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775200" y="6387781"/>
                <a:ext cx="20884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769555" y="6588699"/>
              <a:ext cx="116593" cy="12936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769555" y="6588699"/>
                <a:ext cx="116593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955116" y="6367337"/>
              <a:ext cx="104422" cy="25661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955116" y="6367337"/>
                <a:ext cx="1044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885266" y="6632408"/>
              <a:ext cx="59267" cy="9305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885266" y="6632408"/>
                <a:ext cx="5926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950177" y="6600507"/>
              <a:ext cx="195616" cy="13623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950177" y="6600507"/>
                <a:ext cx="195616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8933744" y="6025247"/>
              <a:ext cx="1313744" cy="882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8933744" y="6025247"/>
                <a:ext cx="1313744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0459155" y="5652492"/>
              <a:ext cx="314149" cy="31441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0459155" y="5652492"/>
                <a:ext cx="314149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0504311" y="5944352"/>
              <a:ext cx="307623" cy="10715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0504311" y="5944352"/>
                <a:ext cx="3076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0842977" y="5647381"/>
              <a:ext cx="211667" cy="36746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0842977" y="5647381"/>
                <a:ext cx="211667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0944577" y="5949991"/>
              <a:ext cx="155223" cy="11279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0944577" y="5949991"/>
                <a:ext cx="1552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1207044" y="5766697"/>
              <a:ext cx="214488" cy="2188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1207044" y="5766697"/>
                <a:ext cx="214488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1413067" y="5916152"/>
              <a:ext cx="191911" cy="1670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1413067" y="5916152"/>
                <a:ext cx="191911" cy="167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9548283" y="6281153"/>
              <a:ext cx="391584" cy="31741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9548283" y="6281153"/>
                <a:ext cx="391584" cy="31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9883422" y="6234802"/>
              <a:ext cx="220133" cy="31018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9883422" y="6234802"/>
                <a:ext cx="2201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10203568" y="6185982"/>
              <a:ext cx="125765" cy="29979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10203568" y="6185982"/>
                <a:ext cx="125765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10356144" y="6222640"/>
              <a:ext cx="124177" cy="16161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10356144" y="6222640"/>
                <a:ext cx="12417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10289822" y="6175760"/>
              <a:ext cx="146755" cy="35689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10289822" y="6175760"/>
                <a:ext cx="146755" cy="356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10230378" y="6399061"/>
              <a:ext cx="192087" cy="10081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10230378" y="6399061"/>
                <a:ext cx="192087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10464800" y="6525251"/>
              <a:ext cx="90311" cy="4511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10464800" y="6525251"/>
                <a:ext cx="903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10596032" y="6209422"/>
              <a:ext cx="15523" cy="21995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10596032" y="6209422"/>
                <a:ext cx="15523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10620022" y="6271460"/>
              <a:ext cx="107245" cy="12689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10620022" y="6271460"/>
                <a:ext cx="10724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10723032" y="6272870"/>
              <a:ext cx="306212" cy="33133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10723032" y="6272870"/>
                <a:ext cx="306212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11124670" y="6184748"/>
              <a:ext cx="285574" cy="33345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11124670" y="6184748"/>
                <a:ext cx="285574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11427001" y="6247491"/>
              <a:ext cx="209020" cy="24163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11427001" y="6247491"/>
                <a:ext cx="209020" cy="241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11611151" y="6339138"/>
              <a:ext cx="191381" cy="1501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11611151" y="6339138"/>
                <a:ext cx="191381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11630377" y="6241146"/>
              <a:ext cx="134761" cy="16848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11630377" y="6241146"/>
                <a:ext cx="134761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11689644" y="6367337"/>
              <a:ext cx="39511" cy="6203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11689644" y="6367337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1601802" y="6206602"/>
              <a:ext cx="62442" cy="9869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1601802" y="6206602"/>
                <a:ext cx="6244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1285185" y="6561910"/>
              <a:ext cx="54504" cy="30172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1285185" y="6561910"/>
                <a:ext cx="54504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1324167" y="6632408"/>
              <a:ext cx="156633" cy="129715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1324167" y="6632408"/>
                <a:ext cx="1566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1497732" y="6606323"/>
              <a:ext cx="39512" cy="15791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1497732" y="6606323"/>
                <a:ext cx="395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1531600" y="6660606"/>
              <a:ext cx="95955" cy="1692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1531600" y="6660606"/>
                <a:ext cx="959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1571111" y="6597158"/>
              <a:ext cx="56444" cy="18752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1571111" y="6597158"/>
                <a:ext cx="5644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1665479" y="6576009"/>
              <a:ext cx="202848" cy="13747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1665479" y="6576009"/>
                <a:ext cx="20284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1842044" y="6654966"/>
              <a:ext cx="141111" cy="29891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1842044" y="6654966"/>
                <a:ext cx="141111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1912070" y="6621128"/>
              <a:ext cx="8995" cy="28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1912070" y="6621128"/>
                <a:ext cx="8995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1889493" y="6617427"/>
              <a:ext cx="71085" cy="4036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1889493" y="6617427"/>
                <a:ext cx="71085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1878732" y="6626768"/>
              <a:ext cx="98778" cy="27071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1878732" y="6626768"/>
                <a:ext cx="98778" cy="27071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652040" y="1905840"/>
              <a:ext cx="10166040" cy="4605480"/>
            </p14:xfrm>
          </p:contentPart>
        </mc:Choice>
        <mc:Fallback>
          <p:pic>
            <p:nvPicPr>
              <p:cNvPr id="128" name="墨迹 127"/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1642680" y="1896480"/>
                <a:ext cx="10184760" cy="4624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6" y="309550"/>
            <a:ext cx="11659427" cy="60483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261555" y="285867"/>
              <a:ext cx="477485" cy="52485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261555" y="285867"/>
                <a:ext cx="477485" cy="524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07483" y="1486088"/>
              <a:ext cx="879828" cy="71643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07483" y="1486088"/>
                <a:ext cx="879828" cy="716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875411" y="1453306"/>
              <a:ext cx="436033" cy="30983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875411" y="1453306"/>
                <a:ext cx="436033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160058" y="3361322"/>
              <a:ext cx="4173008" cy="7895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160058" y="3361322"/>
                <a:ext cx="417300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468533" y="3347222"/>
              <a:ext cx="1198739" cy="817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468533" y="3347222"/>
                <a:ext cx="1198739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52844" y="3358502"/>
              <a:ext cx="428978" cy="25661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52844" y="3358502"/>
                <a:ext cx="4289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204177" y="4028757"/>
              <a:ext cx="547512" cy="54882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204177" y="4028757"/>
                <a:ext cx="547512" cy="548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048044" y="4816391"/>
              <a:ext cx="372533" cy="24251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048044" y="4816391"/>
                <a:ext cx="3725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647288" y="5808996"/>
              <a:ext cx="301978" cy="2368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647288" y="5808996"/>
                <a:ext cx="301978" cy="23687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8920" y="2604240"/>
              <a:ext cx="8839800" cy="195192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59560" y="2594880"/>
                <a:ext cx="8858520" cy="197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3" y="549265"/>
            <a:ext cx="11124252" cy="5086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28466" y="1314074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28466" y="131407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750027" y="2071746"/>
              <a:ext cx="401461" cy="488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750027" y="2071746"/>
                <a:ext cx="40146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313061" y="1866774"/>
              <a:ext cx="233539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313061" y="1866774"/>
                <a:ext cx="23353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540426" y="1727718"/>
              <a:ext cx="328436" cy="25643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540426" y="1727718"/>
                <a:ext cx="328436" cy="256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256844" y="3773027"/>
              <a:ext cx="462844" cy="3947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256844" y="3773027"/>
                <a:ext cx="4628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81777" y="3498616"/>
              <a:ext cx="16934" cy="23493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81777" y="3498616"/>
                <a:ext cx="1693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787422" y="3592554"/>
              <a:ext cx="95955" cy="394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787422" y="3592554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877733" y="3412256"/>
              <a:ext cx="16933" cy="41153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877733" y="3412256"/>
                <a:ext cx="16933" cy="411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911600" y="3598194"/>
              <a:ext cx="141111" cy="1198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911600" y="3598194"/>
                <a:ext cx="141111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137377" y="3378946"/>
              <a:ext cx="16934" cy="57173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137377" y="3378946"/>
                <a:ext cx="16934" cy="571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061177" y="3381061"/>
              <a:ext cx="76200" cy="1466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061177" y="3381061"/>
                <a:ext cx="762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114800" y="3372601"/>
              <a:ext cx="70555" cy="930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114800" y="3372601"/>
                <a:ext cx="7055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679244" y="3919662"/>
              <a:ext cx="389467" cy="32094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679244" y="3919662"/>
                <a:ext cx="389467" cy="320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164916" y="1795395"/>
              <a:ext cx="209550" cy="2418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164916" y="1795395"/>
                <a:ext cx="209550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326488" y="1720139"/>
              <a:ext cx="510822" cy="28904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326488" y="1720139"/>
                <a:ext cx="510822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186458" y="290449"/>
              <a:ext cx="15875" cy="11561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186458" y="290449"/>
                <a:ext cx="1587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443155" y="2447674"/>
              <a:ext cx="11289" cy="35248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443155" y="2447674"/>
                <a:ext cx="1128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398000" y="2647887"/>
              <a:ext cx="127000" cy="1602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398000" y="2647887"/>
                <a:ext cx="127000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97333" y="2504072"/>
              <a:ext cx="152400" cy="281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97333" y="2504072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889066" y="3378241"/>
              <a:ext cx="186266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889066" y="3378241"/>
                <a:ext cx="1862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368543" y="4342648"/>
              <a:ext cx="176212" cy="563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368543" y="4342648"/>
                <a:ext cx="17621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584266" y="4117055"/>
              <a:ext cx="5644" cy="112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584266" y="4117055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584266" y="4094496"/>
              <a:ext cx="5644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584266" y="4094496"/>
                <a:ext cx="564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522177" y="4094496"/>
              <a:ext cx="67734" cy="11279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522177" y="4094496"/>
                <a:ext cx="677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595555" y="4088856"/>
              <a:ext cx="64912" cy="817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595555" y="4088856"/>
                <a:ext cx="6491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817555" y="4461083"/>
              <a:ext cx="115712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817555" y="4461083"/>
                <a:ext cx="1157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710311" y="3479758"/>
              <a:ext cx="53622" cy="169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710311" y="3479758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778044" y="3846345"/>
              <a:ext cx="28222" cy="35812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778044" y="3846345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726538" y="4029638"/>
              <a:ext cx="153106" cy="17342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726538" y="4029638"/>
                <a:ext cx="15310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517466" y="4263690"/>
              <a:ext cx="11289" cy="29609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517466" y="4263690"/>
                <a:ext cx="1128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463315" y="4472363"/>
              <a:ext cx="119062" cy="13888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463315" y="4472363"/>
                <a:ext cx="119062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454444" y="2371008"/>
              <a:ext cx="16933" cy="3473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454444" y="2371008"/>
                <a:ext cx="16933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381066" y="2588669"/>
              <a:ext cx="194734" cy="21607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381066" y="2588669"/>
                <a:ext cx="19473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511822" y="4228265"/>
              <a:ext cx="22578" cy="38156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511822" y="4228265"/>
                <a:ext cx="2257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444088" y="4421605"/>
              <a:ext cx="160867" cy="1882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444088" y="4421605"/>
                <a:ext cx="160867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749822" y="3842115"/>
              <a:ext cx="47978" cy="3313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749822" y="3842115"/>
                <a:ext cx="47978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701844" y="3894283"/>
              <a:ext cx="301978" cy="36658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701844" y="3894283"/>
                <a:ext cx="301978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842955" y="3022934"/>
              <a:ext cx="8467" cy="29503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842955" y="3022934"/>
                <a:ext cx="8467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778044" y="2984160"/>
              <a:ext cx="79022" cy="1142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778044" y="2984160"/>
                <a:ext cx="79022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857066" y="2994735"/>
              <a:ext cx="73378" cy="6767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857066" y="2994735"/>
                <a:ext cx="733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701388" y="4196013"/>
              <a:ext cx="125589" cy="21431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701388" y="4196013"/>
                <a:ext cx="1255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718146" y="4316387"/>
              <a:ext cx="80609" cy="1221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718146" y="4316387"/>
                <a:ext cx="8060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761890" y="4382126"/>
              <a:ext cx="14287" cy="18611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761890" y="4382126"/>
                <a:ext cx="1428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964840" y="3005309"/>
              <a:ext cx="177976" cy="2638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964840" y="3005309"/>
                <a:ext cx="177976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985125" y="3179086"/>
              <a:ext cx="109008" cy="1258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985125" y="3179086"/>
                <a:ext cx="109008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032044" y="3220327"/>
              <a:ext cx="22578" cy="2989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032044" y="3220327"/>
                <a:ext cx="22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244666" y="2004949"/>
              <a:ext cx="974020" cy="105182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244666" y="2004949"/>
                <a:ext cx="974020" cy="1051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456061" y="2684545"/>
              <a:ext cx="202494" cy="1783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456061" y="2684545"/>
                <a:ext cx="202494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264400" y="4173454"/>
              <a:ext cx="98777" cy="112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264400" y="4173454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377288" y="4120933"/>
              <a:ext cx="11289" cy="16249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377288" y="4120933"/>
                <a:ext cx="11289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632222" y="3630446"/>
              <a:ext cx="22578" cy="2268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632222" y="3630446"/>
                <a:ext cx="22578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626577" y="3722269"/>
              <a:ext cx="76200" cy="3947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626577" y="3722269"/>
                <a:ext cx="762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6716888" y="3579864"/>
              <a:ext cx="177800" cy="23616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6716888" y="3579864"/>
                <a:ext cx="177800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6925733" y="3517122"/>
              <a:ext cx="16934" cy="6394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6925733" y="3517122"/>
                <a:ext cx="16934" cy="639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863644" y="3506899"/>
              <a:ext cx="50800" cy="9129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863644" y="3506899"/>
                <a:ext cx="50800" cy="91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942666" y="3445919"/>
              <a:ext cx="53622" cy="479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942666" y="3445919"/>
                <a:ext cx="536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292622" y="3896398"/>
              <a:ext cx="16933" cy="2788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292622" y="3896398"/>
                <a:ext cx="16933" cy="278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255933" y="3851280"/>
              <a:ext cx="64911" cy="14029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255933" y="3851280"/>
                <a:ext cx="64911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298266" y="3874544"/>
              <a:ext cx="64911" cy="4511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298266" y="3874544"/>
                <a:ext cx="64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45066" y="2248694"/>
              <a:ext cx="743656" cy="56909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45066" y="2248694"/>
                <a:ext cx="743656" cy="56909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122280" y="1418400"/>
              <a:ext cx="7613280" cy="4911120"/>
            </p14:xfrm>
          </p:contentPart>
        </mc:Choice>
        <mc:Fallback>
          <p:pic>
            <p:nvPicPr>
              <p:cNvPr id="63" name="墨迹 62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112920" y="1409040"/>
                <a:ext cx="7632000" cy="492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0" y="338125"/>
            <a:ext cx="11393951" cy="59483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106105" y="3180848"/>
              <a:ext cx="343606" cy="1691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106105" y="3180848"/>
                <a:ext cx="3436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79733" y="3271085"/>
              <a:ext cx="1174044" cy="4286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179733" y="3271085"/>
                <a:ext cx="11740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325100" y="1660921"/>
              <a:ext cx="252588" cy="67113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325100" y="1660921"/>
                <a:ext cx="252588" cy="671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377311" y="1640477"/>
              <a:ext cx="228600" cy="63236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377311" y="1640477"/>
                <a:ext cx="228600" cy="632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923866" y="2351797"/>
              <a:ext cx="231422" cy="6654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923866" y="2351797"/>
                <a:ext cx="231422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62772" y="688055"/>
              <a:ext cx="95250" cy="1579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62772" y="688055"/>
                <a:ext cx="9525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900355" y="648577"/>
              <a:ext cx="84667" cy="19950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900355" y="648577"/>
                <a:ext cx="8466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973733" y="631657"/>
              <a:ext cx="28222" cy="37222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973733" y="631657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112022" y="682416"/>
              <a:ext cx="141993" cy="16637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112022" y="682416"/>
                <a:ext cx="14199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12400" y="703212"/>
              <a:ext cx="95955" cy="131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12400" y="703212"/>
                <a:ext cx="95955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997244" y="1409950"/>
              <a:ext cx="664104" cy="38914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997244" y="1409950"/>
                <a:ext cx="664104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087055" y="2577389"/>
              <a:ext cx="668867" cy="5527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087055" y="2577389"/>
                <a:ext cx="668867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187266" y="1085662"/>
              <a:ext cx="105017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187266" y="108566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317272" y="518861"/>
              <a:ext cx="189794" cy="2631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317272" y="518861"/>
                <a:ext cx="18979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408288" y="521152"/>
              <a:ext cx="31045" cy="47991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408288" y="521152"/>
                <a:ext cx="31045" cy="479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3352800" y="5329613"/>
              <a:ext cx="259644" cy="27194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3352800" y="5329613"/>
                <a:ext cx="259644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3121377" y="6198143"/>
              <a:ext cx="149578" cy="16214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3121377" y="6198143"/>
                <a:ext cx="149578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3600450" y="5673641"/>
              <a:ext cx="158750" cy="4511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3600450" y="5673641"/>
                <a:ext cx="1587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3691466" y="5690560"/>
              <a:ext cx="16934" cy="2650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3691466" y="5690560"/>
                <a:ext cx="169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3744383" y="5703778"/>
              <a:ext cx="122061" cy="1954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3744383" y="5703778"/>
                <a:ext cx="122061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3900311" y="5673641"/>
              <a:ext cx="67733" cy="21431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3900311" y="5673641"/>
                <a:ext cx="677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008966" y="5732859"/>
              <a:ext cx="125589" cy="84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008966" y="5732859"/>
                <a:ext cx="1255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080933" y="5625703"/>
              <a:ext cx="11289" cy="29044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080933" y="5625703"/>
                <a:ext cx="11289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196115" y="5551680"/>
              <a:ext cx="158573" cy="2608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196115" y="5551680"/>
                <a:ext cx="158573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4274784" y="5617243"/>
              <a:ext cx="31927" cy="36094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4274784" y="5617243"/>
                <a:ext cx="31927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4354688" y="5675051"/>
              <a:ext cx="93134" cy="22418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4354688" y="5675051"/>
                <a:ext cx="93134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4528255" y="5752598"/>
              <a:ext cx="86783" cy="32992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4528255" y="5752598"/>
                <a:ext cx="86783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8834966" y="5955631"/>
              <a:ext cx="15522" cy="16725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8834966" y="5955631"/>
                <a:ext cx="15522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8874477" y="5792253"/>
              <a:ext cx="29634" cy="1154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8874477" y="5792253"/>
                <a:ext cx="29634" cy="115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940800" y="5971141"/>
              <a:ext cx="16933" cy="14240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940800" y="5971141"/>
                <a:ext cx="1693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8997244" y="5790667"/>
              <a:ext cx="14111" cy="10574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8997244" y="5790667"/>
                <a:ext cx="14111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9064977" y="5976780"/>
              <a:ext cx="16934" cy="1198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9064977" y="5976780"/>
                <a:ext cx="16934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9127066" y="5762115"/>
              <a:ext cx="360" cy="694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9127066" y="5762115"/>
                <a:ext cx="360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8469488" y="6055738"/>
              <a:ext cx="156987" cy="24674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8469488" y="6055738"/>
                <a:ext cx="15698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8442325" y="6071247"/>
              <a:ext cx="176741" cy="22559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8442325" y="6071247"/>
                <a:ext cx="17674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5081411" y="5966911"/>
              <a:ext cx="523522" cy="33486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5081411" y="5966911"/>
                <a:ext cx="523522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9541933" y="5713119"/>
              <a:ext cx="138289" cy="1974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9541933" y="5713119"/>
                <a:ext cx="1382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9458501" y="5724399"/>
              <a:ext cx="890587" cy="1692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9458501" y="5724399"/>
                <a:ext cx="89058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0394244" y="5214702"/>
              <a:ext cx="85195" cy="23616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0394244" y="5214702"/>
                <a:ext cx="85195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0521244" y="5414210"/>
              <a:ext cx="62088" cy="3947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0521244" y="5414210"/>
                <a:ext cx="620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617200" y="5222457"/>
              <a:ext cx="73377" cy="2453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617200" y="5222457"/>
                <a:ext cx="73377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0704688" y="5205537"/>
              <a:ext cx="143933" cy="47374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0704688" y="5205537"/>
                <a:ext cx="143933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10914768" y="5397291"/>
              <a:ext cx="156810" cy="2537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10914768" y="5397291"/>
                <a:ext cx="156810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11119555" y="5344417"/>
              <a:ext cx="112889" cy="1221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11119555" y="5344417"/>
                <a:ext cx="112889" cy="122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11255022" y="5431130"/>
              <a:ext cx="33867" cy="366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11255022" y="5431130"/>
                <a:ext cx="338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11334044" y="5275153"/>
              <a:ext cx="146756" cy="27723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11334044" y="5275153"/>
                <a:ext cx="146756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11531600" y="5397291"/>
              <a:ext cx="99482" cy="10927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11531600" y="5397291"/>
                <a:ext cx="99482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10792354" y="5765288"/>
              <a:ext cx="150813" cy="3806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10792354" y="5765288"/>
                <a:ext cx="15081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10759193" y="5865394"/>
              <a:ext cx="145874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10759193" y="5865394"/>
                <a:ext cx="1458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11003138" y="5713119"/>
              <a:ext cx="141817" cy="17289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11003138" y="5713119"/>
                <a:ext cx="141817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11178822" y="5831555"/>
              <a:ext cx="28223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11178822" y="5831555"/>
                <a:ext cx="282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11266311" y="5654959"/>
              <a:ext cx="129823" cy="2654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11266311" y="5654959"/>
                <a:ext cx="129823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11393311" y="5675580"/>
              <a:ext cx="189089" cy="50000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11393311" y="5675580"/>
                <a:ext cx="189089" cy="500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11661422" y="5763878"/>
              <a:ext cx="146756" cy="16355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11661422" y="5763878"/>
                <a:ext cx="1467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11867092" y="5707480"/>
              <a:ext cx="274108" cy="25943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11867092" y="5707480"/>
                <a:ext cx="274108" cy="25943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7" y="466713"/>
            <a:ext cx="11026808" cy="54554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32044" y="5583404"/>
              <a:ext cx="3335867" cy="3947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032044" y="5583404"/>
                <a:ext cx="3335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317111" y="5487527"/>
              <a:ext cx="254000" cy="32710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317111" y="5487527"/>
                <a:ext cx="2540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910711" y="5837195"/>
              <a:ext cx="36689" cy="28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910711" y="5837195"/>
                <a:ext cx="366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352918" y="5218227"/>
              <a:ext cx="254882" cy="16584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352918" y="5218227"/>
                <a:ext cx="254882" cy="165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585222" y="5164649"/>
              <a:ext cx="42333" cy="2975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585222" y="5164649"/>
                <a:ext cx="42333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664244" y="5146319"/>
              <a:ext cx="132644" cy="5759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664244" y="5146319"/>
                <a:ext cx="132644" cy="575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658600" y="5158833"/>
              <a:ext cx="141287" cy="1538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658600" y="5158833"/>
                <a:ext cx="141287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819467" y="5188618"/>
              <a:ext cx="50800" cy="1268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819467" y="5188618"/>
                <a:ext cx="5080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967331" y="4119170"/>
              <a:ext cx="174801" cy="30366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967331" y="4119170"/>
                <a:ext cx="174801" cy="303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097682" y="4095201"/>
              <a:ext cx="213783" cy="32076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097682" y="4095201"/>
                <a:ext cx="213783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373555" y="4057661"/>
              <a:ext cx="118533" cy="1327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373555" y="4057661"/>
                <a:ext cx="118533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1503377" y="4122695"/>
              <a:ext cx="93133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1503377" y="4122695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1562644" y="4012543"/>
              <a:ext cx="19756" cy="22294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1562644" y="4012543"/>
                <a:ext cx="19756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892013" y="2442034"/>
              <a:ext cx="171098" cy="26242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892013" y="2442034"/>
                <a:ext cx="171098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1130844" y="2365015"/>
              <a:ext cx="121356" cy="15597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1130844" y="2365015"/>
                <a:ext cx="1213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1243732" y="2402555"/>
              <a:ext cx="95956" cy="56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1243732" y="2402555"/>
                <a:ext cx="95956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7" y="466713"/>
            <a:ext cx="11026808" cy="545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7" y="466713"/>
            <a:ext cx="11026808" cy="54554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32044" y="5583404"/>
              <a:ext cx="3335867" cy="3947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032044" y="5583404"/>
                <a:ext cx="3335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317111" y="5487527"/>
              <a:ext cx="254000" cy="32710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317111" y="5487527"/>
                <a:ext cx="2540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910711" y="5837195"/>
              <a:ext cx="36689" cy="28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910711" y="5837195"/>
                <a:ext cx="366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352918" y="5218227"/>
              <a:ext cx="254882" cy="16584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352918" y="5218227"/>
                <a:ext cx="254882" cy="165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585222" y="5164649"/>
              <a:ext cx="42333" cy="2975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585222" y="5164649"/>
                <a:ext cx="42333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664244" y="5146319"/>
              <a:ext cx="132644" cy="5759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664244" y="5146319"/>
                <a:ext cx="132644" cy="575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658600" y="5158833"/>
              <a:ext cx="141287" cy="1538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658600" y="5158833"/>
                <a:ext cx="141287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819467" y="5188618"/>
              <a:ext cx="50800" cy="1268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819467" y="5188618"/>
                <a:ext cx="5080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967331" y="4119170"/>
              <a:ext cx="174801" cy="30366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967331" y="4119170"/>
                <a:ext cx="174801" cy="303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097682" y="4095201"/>
              <a:ext cx="213783" cy="32076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097682" y="4095201"/>
                <a:ext cx="213783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373555" y="4057661"/>
              <a:ext cx="118533" cy="1327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373555" y="4057661"/>
                <a:ext cx="118533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1503377" y="4122695"/>
              <a:ext cx="93133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1503377" y="4122695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1562644" y="4012543"/>
              <a:ext cx="19756" cy="22294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1562644" y="4012543"/>
                <a:ext cx="19756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892013" y="2442034"/>
              <a:ext cx="171098" cy="26242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892013" y="2442034"/>
                <a:ext cx="171098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1130844" y="2365015"/>
              <a:ext cx="121356" cy="15597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1130844" y="2365015"/>
                <a:ext cx="1213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1243732" y="2402555"/>
              <a:ext cx="95956" cy="56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1243732" y="2402555"/>
                <a:ext cx="959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823273" y="2809326"/>
              <a:ext cx="26282" cy="19263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823273" y="2809326"/>
                <a:ext cx="2628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838266" y="2921417"/>
              <a:ext cx="90311" cy="112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838266" y="2921417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928577" y="2773020"/>
              <a:ext cx="33867" cy="23088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928577" y="2773020"/>
                <a:ext cx="33867" cy="230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963855" y="2819901"/>
              <a:ext cx="100189" cy="18188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963855" y="2819901"/>
                <a:ext cx="100189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058400" y="2808621"/>
              <a:ext cx="33866" cy="2826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058400" y="2808621"/>
                <a:ext cx="33866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985022" y="2932697"/>
              <a:ext cx="129822" cy="4511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985022" y="2932697"/>
                <a:ext cx="1298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182577" y="2862199"/>
              <a:ext cx="101600" cy="1974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182577" y="2862199"/>
                <a:ext cx="1016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171288" y="4615297"/>
              <a:ext cx="28222" cy="18981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171288" y="4615297"/>
                <a:ext cx="28222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171288" y="4692315"/>
              <a:ext cx="110067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171288" y="4692315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240433" y="4578814"/>
              <a:ext cx="224367" cy="22435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240433" y="4578814"/>
                <a:ext cx="224367" cy="224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447867" y="4576699"/>
              <a:ext cx="33867" cy="2735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447867" y="4576699"/>
                <a:ext cx="33867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392833" y="4743073"/>
              <a:ext cx="100189" cy="338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392833" y="4743073"/>
                <a:ext cx="1001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394222" y="2656347"/>
              <a:ext cx="163688" cy="4793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394222" y="2656347"/>
                <a:ext cx="16368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597422" y="2724024"/>
              <a:ext cx="56444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597422" y="2724024"/>
                <a:ext cx="564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538155" y="2681726"/>
              <a:ext cx="110067" cy="648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538155" y="2681726"/>
                <a:ext cx="11006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377288" y="2636607"/>
              <a:ext cx="50800" cy="84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377288" y="2636607"/>
                <a:ext cx="508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371644" y="2633787"/>
              <a:ext cx="296333" cy="12407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371644" y="2633787"/>
                <a:ext cx="2963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258755" y="2433574"/>
              <a:ext cx="33867" cy="2393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258755" y="2433574"/>
                <a:ext cx="33867" cy="23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343422" y="2554830"/>
              <a:ext cx="59972" cy="12055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343422" y="2554830"/>
                <a:ext cx="5997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281333" y="2557650"/>
              <a:ext cx="79022" cy="197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281333" y="2557650"/>
                <a:ext cx="790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354711" y="2418065"/>
              <a:ext cx="16933" cy="4300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354711" y="2418065"/>
                <a:ext cx="16933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369527" y="2425291"/>
              <a:ext cx="194028" cy="29485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369527" y="2425291"/>
                <a:ext cx="19402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574844" y="2439214"/>
              <a:ext cx="64911" cy="3130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574844" y="2439214"/>
                <a:ext cx="6491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515577" y="2573864"/>
              <a:ext cx="166512" cy="7684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515577" y="2573864"/>
                <a:ext cx="166512" cy="76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48266" y="4652837"/>
              <a:ext cx="387527" cy="25379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48266" y="4652837"/>
                <a:ext cx="38752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68022" y="4900988"/>
              <a:ext cx="592666" cy="5620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68022" y="4900988"/>
                <a:ext cx="592666" cy="562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531555" y="3768798"/>
              <a:ext cx="37571" cy="37152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531555" y="3768798"/>
                <a:ext cx="37571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535436" y="3867142"/>
              <a:ext cx="123119" cy="1935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535436" y="3867142"/>
                <a:ext cx="123119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667022" y="3915432"/>
              <a:ext cx="118533" cy="17342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667022" y="3915432"/>
                <a:ext cx="118533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825066" y="3992980"/>
              <a:ext cx="360" cy="11561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825066" y="3992980"/>
                <a:ext cx="36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904088" y="3764215"/>
              <a:ext cx="22578" cy="3754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904088" y="3764215"/>
                <a:ext cx="22578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881511" y="3891992"/>
              <a:ext cx="146756" cy="16302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881511" y="3891992"/>
                <a:ext cx="146756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5994400" y="3940107"/>
              <a:ext cx="95955" cy="16848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5994400" y="3940107"/>
                <a:ext cx="95955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135511" y="3994918"/>
              <a:ext cx="42333" cy="14804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135511" y="3994918"/>
                <a:ext cx="4233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228291" y="3891463"/>
              <a:ext cx="107597" cy="1410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228291" y="3891463"/>
                <a:ext cx="10759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220883" y="3964781"/>
              <a:ext cx="168628" cy="1127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220883" y="3964781"/>
                <a:ext cx="1686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6451600" y="3926712"/>
              <a:ext cx="660400" cy="4370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6451600" y="3926712"/>
                <a:ext cx="660400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6479822" y="3627803"/>
              <a:ext cx="107244" cy="24815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6479822" y="3627803"/>
                <a:ext cx="1072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606822" y="3671687"/>
              <a:ext cx="19755" cy="16337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606822" y="3671687"/>
                <a:ext cx="19755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609644" y="3727909"/>
              <a:ext cx="59266" cy="3383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609644" y="3727909"/>
                <a:ext cx="592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666088" y="3652829"/>
              <a:ext cx="16934" cy="26683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666088" y="3652829"/>
                <a:ext cx="1693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688666" y="3665871"/>
              <a:ext cx="81844" cy="394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688666" y="3665871"/>
                <a:ext cx="818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733822" y="3628331"/>
              <a:ext cx="16933" cy="1334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733822" y="3628331"/>
                <a:ext cx="16933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688666" y="3592554"/>
              <a:ext cx="146756" cy="29327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688666" y="3592554"/>
                <a:ext cx="14675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863644" y="3519236"/>
              <a:ext cx="76200" cy="9023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863644" y="3519236"/>
                <a:ext cx="762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6903155" y="3639963"/>
              <a:ext cx="79022" cy="25484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6903155" y="3639963"/>
                <a:ext cx="79022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6945488" y="3645427"/>
              <a:ext cx="93134" cy="22347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6945488" y="3645427"/>
                <a:ext cx="93134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032977" y="3643488"/>
              <a:ext cx="33867" cy="2282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032977" y="3643488"/>
                <a:ext cx="33867" cy="228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6974769" y="3767388"/>
              <a:ext cx="92075" cy="394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6974769" y="3767388"/>
                <a:ext cx="9207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088363" y="3581274"/>
              <a:ext cx="80081" cy="9587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088363" y="3581274"/>
                <a:ext cx="8008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145866" y="3626393"/>
              <a:ext cx="67734" cy="112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145866" y="3626393"/>
                <a:ext cx="677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112000" y="3553075"/>
              <a:ext cx="112888" cy="33556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112000" y="3553075"/>
                <a:ext cx="112888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671733" y="4179093"/>
              <a:ext cx="5644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671733" y="4179093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647744" y="4012014"/>
              <a:ext cx="86078" cy="25467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647744" y="4012014"/>
                <a:ext cx="86078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728177" y="4111416"/>
              <a:ext cx="62089" cy="4511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728177" y="4111416"/>
                <a:ext cx="620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793088" y="4029110"/>
              <a:ext cx="209726" cy="1741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793088" y="4029110"/>
                <a:ext cx="20972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010400" y="4043738"/>
              <a:ext cx="16933" cy="1579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010400" y="4043738"/>
                <a:ext cx="169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6949722" y="4145254"/>
              <a:ext cx="71966" cy="2256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6949722" y="4145254"/>
                <a:ext cx="719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7058377" y="4023117"/>
              <a:ext cx="93134" cy="25467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7058377" y="4023117"/>
                <a:ext cx="93134" cy="25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5580768" y="4523121"/>
              <a:ext cx="187854" cy="1128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5580768" y="4523121"/>
                <a:ext cx="1878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5583766" y="4618998"/>
              <a:ext cx="173566" cy="564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5583766" y="4618998"/>
                <a:ext cx="1735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830711" y="4458969"/>
              <a:ext cx="62089" cy="28410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830711" y="4458969"/>
                <a:ext cx="62089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5933722" y="4517481"/>
              <a:ext cx="98249" cy="17289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5933722" y="4517481"/>
                <a:ext cx="98249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018918" y="4463903"/>
              <a:ext cx="94015" cy="1973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018918" y="4463903"/>
                <a:ext cx="9401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127044" y="4374372"/>
              <a:ext cx="59266" cy="15809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127044" y="4374372"/>
                <a:ext cx="59266" cy="158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180666" y="4393406"/>
              <a:ext cx="70556" cy="3947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180666" y="4393406"/>
                <a:ext cx="705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6265333" y="4472363"/>
              <a:ext cx="28222" cy="338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6265333" y="4472363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333066" y="4337008"/>
              <a:ext cx="64911" cy="11843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333066" y="4337008"/>
                <a:ext cx="649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350000" y="4362387"/>
              <a:ext cx="73377" cy="1409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350000" y="4362387"/>
                <a:ext cx="733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431315" y="4261575"/>
              <a:ext cx="65440" cy="23634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431315" y="4261575"/>
                <a:ext cx="65440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6778977" y="4483643"/>
              <a:ext cx="82550" cy="25379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6778977" y="4483643"/>
                <a:ext cx="8255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937022" y="4494217"/>
              <a:ext cx="16933" cy="12196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937022" y="4494217"/>
                <a:ext cx="16933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6953955" y="4534401"/>
              <a:ext cx="62089" cy="169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6953955" y="4534401"/>
                <a:ext cx="62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016044" y="4435704"/>
              <a:ext cx="28222" cy="32992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016044" y="4435704"/>
                <a:ext cx="28222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066844" y="4489282"/>
              <a:ext cx="95956" cy="2256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066844" y="4489282"/>
                <a:ext cx="959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7057496" y="4568240"/>
              <a:ext cx="94015" cy="1127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7057496" y="4568240"/>
                <a:ext cx="9401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7173383" y="4435176"/>
              <a:ext cx="79728" cy="16496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7173383" y="4435176"/>
                <a:ext cx="79728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7273572" y="4528761"/>
              <a:ext cx="27516" cy="4511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7273572" y="4528761"/>
                <a:ext cx="2751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7366000" y="4485053"/>
              <a:ext cx="73377" cy="10944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7366000" y="4485053"/>
                <a:ext cx="73377" cy="109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4888088" y="4232671"/>
              <a:ext cx="177800" cy="14522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4888088" y="4232671"/>
                <a:ext cx="17780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5339644" y="3409260"/>
              <a:ext cx="186266" cy="12812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5339644" y="3409260"/>
                <a:ext cx="186266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3414888" y="4647197"/>
              <a:ext cx="101600" cy="19175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3414888" y="4647197"/>
                <a:ext cx="101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400248" y="4693549"/>
              <a:ext cx="102129" cy="14822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400248" y="4693549"/>
                <a:ext cx="102129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2381955" y="5386011"/>
              <a:ext cx="857956" cy="225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2381955" y="5386011"/>
                <a:ext cx="857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3982155" y="5450869"/>
              <a:ext cx="105018" cy="599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3982155" y="545086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3923241" y="5438884"/>
              <a:ext cx="236714" cy="22770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3923241" y="5438884"/>
                <a:ext cx="23671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047066" y="5489642"/>
              <a:ext cx="45156" cy="44060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047066" y="5489642"/>
                <a:ext cx="45156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176888" y="5450340"/>
              <a:ext cx="64912" cy="25114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176888" y="5450340"/>
                <a:ext cx="64912" cy="251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238977" y="5416677"/>
              <a:ext cx="115006" cy="28798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238977" y="5416677"/>
                <a:ext cx="115006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284133" y="5684921"/>
              <a:ext cx="70555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284133" y="5684921"/>
                <a:ext cx="705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312355" y="5417030"/>
              <a:ext cx="159808" cy="33415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312355" y="5417030"/>
                <a:ext cx="159808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4473222" y="5481888"/>
              <a:ext cx="153281" cy="23123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4473222" y="5481888"/>
                <a:ext cx="15328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560711" y="5605963"/>
              <a:ext cx="32455" cy="14381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560711" y="5605963"/>
                <a:ext cx="3245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4651022" y="5594684"/>
              <a:ext cx="31044" cy="6485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4651022" y="5594684"/>
                <a:ext cx="31044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4797777" y="5376141"/>
              <a:ext cx="48684" cy="8600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4797777" y="5376141"/>
                <a:ext cx="48684" cy="86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4711876" y="5484708"/>
              <a:ext cx="125412" cy="5075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4711876" y="5484708"/>
                <a:ext cx="1254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4800600" y="5462853"/>
              <a:ext cx="19755" cy="21078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4800600" y="5462853"/>
                <a:ext cx="19755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4744155" y="5431130"/>
              <a:ext cx="217311" cy="45964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4744155" y="5431130"/>
                <a:ext cx="217311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4820355" y="5666238"/>
              <a:ext cx="95956" cy="7226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4820355" y="5666238"/>
                <a:ext cx="95956" cy="7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019322" y="5501098"/>
              <a:ext cx="57855" cy="19369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019322" y="5501098"/>
                <a:ext cx="57855" cy="193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5091288" y="5566485"/>
              <a:ext cx="129823" cy="15791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5091288" y="5566485"/>
                <a:ext cx="12982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5096933" y="5463206"/>
              <a:ext cx="98072" cy="15967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5096933" y="5463206"/>
                <a:ext cx="98072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5204177" y="5668001"/>
              <a:ext cx="8467" cy="1692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5204177" y="5668001"/>
                <a:ext cx="8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5853288" y="5493167"/>
              <a:ext cx="90312" cy="29133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5853288" y="5493167"/>
                <a:ext cx="90312" cy="291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5980288" y="5495106"/>
              <a:ext cx="110067" cy="26524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5980288" y="5495106"/>
                <a:ext cx="110067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6035322" y="5523305"/>
              <a:ext cx="83255" cy="2548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6035322" y="5523305"/>
                <a:ext cx="83255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6160734" y="5490347"/>
              <a:ext cx="68263" cy="15298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6160734" y="5490347"/>
                <a:ext cx="68263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6231466" y="5555205"/>
              <a:ext cx="47978" cy="169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6231466" y="5555205"/>
                <a:ext cx="47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6287911" y="5459328"/>
              <a:ext cx="118533" cy="31300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6287911" y="5459328"/>
                <a:ext cx="11853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6457244" y="5493167"/>
              <a:ext cx="147461" cy="27071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6457244" y="5493167"/>
                <a:ext cx="147461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6609644" y="5641741"/>
              <a:ext cx="38100" cy="657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6609644" y="5641741"/>
                <a:ext cx="38100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6657269" y="5431130"/>
              <a:ext cx="191206" cy="34966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6657269" y="5431130"/>
                <a:ext cx="19120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6637866" y="5662361"/>
              <a:ext cx="251178" cy="25943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6637866" y="5662361"/>
                <a:ext cx="2511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889301" y="5439060"/>
              <a:ext cx="385410" cy="31635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889301" y="5439060"/>
                <a:ext cx="385410" cy="316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2015066" y="5457566"/>
              <a:ext cx="282222" cy="33451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2015066" y="5457566"/>
                <a:ext cx="2822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2022651" y="5873854"/>
              <a:ext cx="107421" cy="31371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2022651" y="5873854"/>
                <a:ext cx="10742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2099733" y="6040228"/>
              <a:ext cx="110067" cy="5357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2099733" y="6040228"/>
                <a:ext cx="1100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2239786" y="5793486"/>
              <a:ext cx="213430" cy="32376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2239786" y="5793486"/>
                <a:ext cx="213430" cy="32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2195688" y="6006389"/>
              <a:ext cx="239889" cy="20585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2195688" y="6006389"/>
                <a:ext cx="2398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2997200" y="6220702"/>
              <a:ext cx="93133" cy="29327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2997200" y="6220702"/>
                <a:ext cx="93133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3127022" y="6249077"/>
              <a:ext cx="15522" cy="17747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3127022" y="6249077"/>
                <a:ext cx="15522" cy="177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3132666" y="6306708"/>
              <a:ext cx="115711" cy="5498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3132666" y="6306708"/>
                <a:ext cx="115711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3239911" y="6172763"/>
              <a:ext cx="15522" cy="37222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3239911" y="6172763"/>
                <a:ext cx="155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3357209" y="6244671"/>
              <a:ext cx="108479" cy="6062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3357209" y="6244671"/>
                <a:ext cx="108479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3332691" y="6356057"/>
              <a:ext cx="132997" cy="845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3332691" y="6356057"/>
                <a:ext cx="13299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3484915" y="6203783"/>
              <a:ext cx="133173" cy="20091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3484915" y="6203783"/>
                <a:ext cx="133173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3663244" y="6308119"/>
              <a:ext cx="33867" cy="535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3663244" y="6308119"/>
                <a:ext cx="338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3688291" y="6169944"/>
              <a:ext cx="86431" cy="470923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3688291" y="6169944"/>
                <a:ext cx="86431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3795888" y="6128703"/>
              <a:ext cx="91194" cy="30349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3795888" y="6128703"/>
                <a:ext cx="91194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3956755" y="6406815"/>
              <a:ext cx="105018" cy="5995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3956755" y="640681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4594577" y="6153024"/>
              <a:ext cx="95956" cy="30102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4594577" y="6153024"/>
                <a:ext cx="95956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4696177" y="6138925"/>
              <a:ext cx="135467" cy="2707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4696177" y="6138925"/>
                <a:ext cx="13546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4820355" y="6160074"/>
              <a:ext cx="118533" cy="263661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4820355" y="6160074"/>
                <a:ext cx="11853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5010679" y="6074067"/>
              <a:ext cx="120121" cy="14469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5010679" y="6074067"/>
                <a:ext cx="12012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5112102" y="6124825"/>
              <a:ext cx="92075" cy="1127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5112102" y="6124825"/>
                <a:ext cx="920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5139266" y="6074067"/>
              <a:ext cx="25400" cy="12125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5139266" y="6074067"/>
                <a:ext cx="254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5184422" y="6034588"/>
              <a:ext cx="98778" cy="36658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5184422" y="6034588"/>
                <a:ext cx="9877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7972777" y="4079515"/>
              <a:ext cx="2823" cy="370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7972777" y="4079515"/>
                <a:ext cx="2823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7960959" y="4069117"/>
              <a:ext cx="962907" cy="310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7960959" y="4069117"/>
                <a:ext cx="96290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5400675" y="6216472"/>
              <a:ext cx="130880" cy="3806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5400675" y="6216472"/>
                <a:ext cx="13088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5652911" y="6109844"/>
              <a:ext cx="64911" cy="37592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5652911" y="6109844"/>
                <a:ext cx="64911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5369806" y="6307237"/>
              <a:ext cx="164571" cy="2626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5369806" y="6307237"/>
                <a:ext cx="16457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5762977" y="6206073"/>
              <a:ext cx="122062" cy="16302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5762977" y="6206073"/>
                <a:ext cx="12206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5863166" y="6096626"/>
              <a:ext cx="148166" cy="2256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5863166" y="6096626"/>
                <a:ext cx="1481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6042377" y="5993347"/>
              <a:ext cx="132645" cy="19915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6042377" y="5993347"/>
                <a:ext cx="132645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6124222" y="6153024"/>
              <a:ext cx="36688" cy="3947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6124222" y="6153024"/>
                <a:ext cx="366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6214533" y="5980129"/>
              <a:ext cx="54504" cy="21519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6214533" y="5980129"/>
                <a:ext cx="54504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6316133" y="6064726"/>
              <a:ext cx="56444" cy="9147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6316133" y="6064726"/>
                <a:ext cx="56444" cy="91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6824133" y="6162541"/>
              <a:ext cx="129822" cy="30595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6824133" y="6162541"/>
                <a:ext cx="1298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6944606" y="6153024"/>
              <a:ext cx="94016" cy="28481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6944606" y="6153024"/>
                <a:ext cx="9401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6990468" y="6151262"/>
              <a:ext cx="93309" cy="30613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6990468" y="6151262"/>
                <a:ext cx="93309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7138811" y="6076358"/>
              <a:ext cx="111478" cy="18382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7138811" y="6076358"/>
                <a:ext cx="111478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7244644" y="6153024"/>
              <a:ext cx="67733" cy="2819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7244644" y="6153024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7244644" y="6062787"/>
              <a:ext cx="127000" cy="31864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7244644" y="6062787"/>
                <a:ext cx="1270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7444316" y="6186863"/>
              <a:ext cx="124884" cy="4229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7444316" y="6186863"/>
                <a:ext cx="12488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7426677" y="6294019"/>
              <a:ext cx="119945" cy="564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7426677" y="6294019"/>
                <a:ext cx="1199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7603066" y="6093278"/>
              <a:ext cx="67734" cy="29661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7603066" y="6093278"/>
                <a:ext cx="67734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7740826" y="6169944"/>
              <a:ext cx="80962" cy="13306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7740826" y="6169944"/>
                <a:ext cx="80962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7862711" y="6051508"/>
              <a:ext cx="76200" cy="141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7862711" y="6051508"/>
                <a:ext cx="762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7964311" y="5938712"/>
              <a:ext cx="95956" cy="14663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4"/>
            </p:blipFill>
            <p:spPr>
              <a:xfrm>
                <a:off x="7964311" y="5938712"/>
                <a:ext cx="959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79" name="墨迹 178"/>
              <p14:cNvContentPartPr/>
              <p14:nvPr/>
            </p14:nvContentPartPr>
            <p14:xfrm>
              <a:off x="8099777" y="5989470"/>
              <a:ext cx="36689" cy="6203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6"/>
            </p:blipFill>
            <p:spPr>
              <a:xfrm>
                <a:off x="8099777" y="5989470"/>
                <a:ext cx="366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0" name="墨迹 179"/>
              <p14:cNvContentPartPr/>
              <p14:nvPr/>
            </p14:nvContentPartPr>
            <p14:xfrm>
              <a:off x="8168922" y="5848475"/>
              <a:ext cx="57855" cy="162144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8"/>
            </p:blipFill>
            <p:spPr>
              <a:xfrm>
                <a:off x="8168922" y="5848475"/>
                <a:ext cx="57855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1" name="墨迹 180"/>
              <p14:cNvContentPartPr/>
              <p14:nvPr/>
            </p14:nvContentPartPr>
            <p14:xfrm>
              <a:off x="8144933" y="5882314"/>
              <a:ext cx="118534" cy="200213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0"/>
            </p:blipFill>
            <p:spPr>
              <a:xfrm>
                <a:off x="8144933" y="5882314"/>
                <a:ext cx="11853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2" name="墨迹 181"/>
              <p14:cNvContentPartPr/>
              <p14:nvPr/>
            </p14:nvContentPartPr>
            <p14:xfrm>
              <a:off x="8280400" y="5893593"/>
              <a:ext cx="77081" cy="32146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2"/>
            </p:blipFill>
            <p:spPr>
              <a:xfrm>
                <a:off x="8280400" y="5893593"/>
                <a:ext cx="7708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3" name="墨迹 182"/>
              <p14:cNvContentPartPr/>
              <p14:nvPr/>
            </p14:nvContentPartPr>
            <p14:xfrm>
              <a:off x="8190088" y="6040228"/>
              <a:ext cx="42334" cy="564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4"/>
            </p:blipFill>
            <p:spPr>
              <a:xfrm>
                <a:off x="8190088" y="6040228"/>
                <a:ext cx="423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4" name="墨迹 183"/>
              <p14:cNvContentPartPr/>
              <p14:nvPr/>
            </p14:nvContentPartPr>
            <p14:xfrm>
              <a:off x="8816622" y="6059263"/>
              <a:ext cx="94015" cy="44906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6"/>
            </p:blipFill>
            <p:spPr>
              <a:xfrm>
                <a:off x="8816622" y="6059263"/>
                <a:ext cx="94015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5" name="墨迹 184"/>
              <p14:cNvContentPartPr/>
              <p14:nvPr/>
            </p14:nvContentPartPr>
            <p14:xfrm>
              <a:off x="8875006" y="6174878"/>
              <a:ext cx="147638" cy="21783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8"/>
            </p:blipFill>
            <p:spPr>
              <a:xfrm>
                <a:off x="8875006" y="6174878"/>
                <a:ext cx="147638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6" name="墨迹 185"/>
              <p14:cNvContentPartPr/>
              <p14:nvPr/>
            </p14:nvContentPartPr>
            <p14:xfrm>
              <a:off x="9006946" y="6257361"/>
              <a:ext cx="148343" cy="459644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0"/>
            </p:blipFill>
            <p:spPr>
              <a:xfrm>
                <a:off x="9006946" y="6257361"/>
                <a:ext cx="148343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7" name="墨迹 186"/>
              <p14:cNvContentPartPr/>
              <p14:nvPr/>
            </p14:nvContentPartPr>
            <p14:xfrm>
              <a:off x="9087555" y="6310939"/>
              <a:ext cx="122238" cy="16919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2"/>
            </p:blipFill>
            <p:spPr>
              <a:xfrm>
                <a:off x="9087555" y="6310939"/>
                <a:ext cx="1222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8" name="墨迹 187"/>
              <p14:cNvContentPartPr/>
              <p14:nvPr/>
            </p14:nvContentPartPr>
            <p14:xfrm>
              <a:off x="9273822" y="6282740"/>
              <a:ext cx="138288" cy="2255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4"/>
            </p:blipFill>
            <p:spPr>
              <a:xfrm>
                <a:off x="9273822" y="6282740"/>
                <a:ext cx="1382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89" name="墨迹 188"/>
              <p14:cNvContentPartPr/>
              <p14:nvPr/>
            </p14:nvContentPartPr>
            <p14:xfrm>
              <a:off x="9244894" y="6389896"/>
              <a:ext cx="130528" cy="2255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6"/>
            </p:blipFill>
            <p:spPr>
              <a:xfrm>
                <a:off x="9244894" y="6389896"/>
                <a:ext cx="1305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0" name="墨迹 189"/>
              <p14:cNvContentPartPr/>
              <p14:nvPr/>
            </p14:nvContentPartPr>
            <p14:xfrm>
              <a:off x="9519002" y="6143683"/>
              <a:ext cx="149931" cy="34209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8"/>
            </p:blipFill>
            <p:spPr>
              <a:xfrm>
                <a:off x="9519002" y="6143683"/>
                <a:ext cx="149931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1" name="墨迹 190"/>
              <p14:cNvContentPartPr/>
              <p14:nvPr/>
            </p14:nvContentPartPr>
            <p14:xfrm>
              <a:off x="9581444" y="6150909"/>
              <a:ext cx="192263" cy="27617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0"/>
            </p:blipFill>
            <p:spPr>
              <a:xfrm>
                <a:off x="9581444" y="6150909"/>
                <a:ext cx="192263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2" name="墨迹 191"/>
              <p14:cNvContentPartPr/>
              <p14:nvPr/>
            </p14:nvContentPartPr>
            <p14:xfrm>
              <a:off x="9742311" y="6174878"/>
              <a:ext cx="152400" cy="28551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2"/>
            </p:blipFill>
            <p:spPr>
              <a:xfrm>
                <a:off x="9742311" y="6174878"/>
                <a:ext cx="152400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3" name="墨迹 192"/>
              <p14:cNvContentPartPr/>
              <p14:nvPr/>
            </p14:nvContentPartPr>
            <p14:xfrm>
              <a:off x="9941277" y="6074067"/>
              <a:ext cx="94545" cy="163554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4"/>
            </p:blipFill>
            <p:spPr>
              <a:xfrm>
                <a:off x="9941277" y="6074067"/>
                <a:ext cx="945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4" name="墨迹 193"/>
              <p14:cNvContentPartPr/>
              <p14:nvPr/>
            </p14:nvContentPartPr>
            <p14:xfrm>
              <a:off x="10037762" y="6126235"/>
              <a:ext cx="99660" cy="2114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6"/>
            </p:blipFill>
            <p:spPr>
              <a:xfrm>
                <a:off x="10037762" y="6126235"/>
                <a:ext cx="9966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5" name="墨迹 194"/>
              <p14:cNvContentPartPr/>
              <p14:nvPr/>
            </p14:nvContentPartPr>
            <p14:xfrm>
              <a:off x="10066866" y="6084465"/>
              <a:ext cx="36689" cy="15315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8"/>
            </p:blipFill>
            <p:spPr>
              <a:xfrm>
                <a:off x="10066866" y="6084465"/>
                <a:ext cx="36689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6" name="墨迹 195"/>
              <p14:cNvContentPartPr/>
              <p14:nvPr/>
            </p14:nvContentPartPr>
            <p14:xfrm>
              <a:off x="10055577" y="6047806"/>
              <a:ext cx="172156" cy="38720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0"/>
            </p:blipFill>
            <p:spPr>
              <a:xfrm>
                <a:off x="10055577" y="6047806"/>
                <a:ext cx="172156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7" name="墨迹 196"/>
              <p14:cNvContentPartPr/>
              <p14:nvPr/>
            </p14:nvContentPartPr>
            <p14:xfrm>
              <a:off x="10255955" y="6079707"/>
              <a:ext cx="174977" cy="35248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2"/>
            </p:blipFill>
            <p:spPr>
              <a:xfrm>
                <a:off x="10255955" y="6079707"/>
                <a:ext cx="174977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8" name="墨迹 197"/>
              <p14:cNvContentPartPr/>
              <p14:nvPr/>
            </p14:nvContentPartPr>
            <p14:xfrm>
              <a:off x="10360377" y="6101737"/>
              <a:ext cx="158221" cy="26560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4"/>
            </p:blipFill>
            <p:spPr>
              <a:xfrm>
                <a:off x="10360377" y="6101737"/>
                <a:ext cx="158221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199" name="墨迹 198"/>
              <p14:cNvContentPartPr/>
              <p14:nvPr/>
            </p14:nvContentPartPr>
            <p14:xfrm>
              <a:off x="10467622" y="6104733"/>
              <a:ext cx="81845" cy="36165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6"/>
            </p:blipFill>
            <p:spPr>
              <a:xfrm>
                <a:off x="10467622" y="6104733"/>
                <a:ext cx="81845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0" name="墨迹 199"/>
              <p14:cNvContentPartPr/>
              <p14:nvPr/>
            </p14:nvContentPartPr>
            <p14:xfrm>
              <a:off x="10425288" y="6279038"/>
              <a:ext cx="95956" cy="5446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8"/>
            </p:blipFill>
            <p:spPr>
              <a:xfrm>
                <a:off x="10425288" y="6279038"/>
                <a:ext cx="95956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1" name="墨迹 200"/>
              <p14:cNvContentPartPr/>
              <p14:nvPr/>
            </p14:nvContentPartPr>
            <p14:xfrm>
              <a:off x="10580511" y="6066665"/>
              <a:ext cx="135819" cy="187876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0"/>
            </p:blipFill>
            <p:spPr>
              <a:xfrm>
                <a:off x="10580511" y="6066665"/>
                <a:ext cx="135819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2" name="墨迹 201"/>
              <p14:cNvContentPartPr/>
              <p14:nvPr/>
            </p14:nvContentPartPr>
            <p14:xfrm>
              <a:off x="10700102" y="6147384"/>
              <a:ext cx="94898" cy="3383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2"/>
            </p:blipFill>
            <p:spPr>
              <a:xfrm>
                <a:off x="10700102" y="6147384"/>
                <a:ext cx="9489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3" name="墨迹 202"/>
              <p14:cNvContentPartPr/>
              <p14:nvPr/>
            </p14:nvContentPartPr>
            <p14:xfrm>
              <a:off x="10662355" y="6051508"/>
              <a:ext cx="275167" cy="42580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4"/>
            </p:blipFill>
            <p:spPr>
              <a:xfrm>
                <a:off x="10662355" y="6051508"/>
                <a:ext cx="27516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4" name="墨迹 203"/>
              <p14:cNvContentPartPr/>
              <p14:nvPr/>
            </p14:nvContentPartPr>
            <p14:xfrm>
              <a:off x="10998023" y="6220702"/>
              <a:ext cx="141288" cy="64857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6"/>
            </p:blipFill>
            <p:spPr>
              <a:xfrm>
                <a:off x="10998023" y="6220702"/>
                <a:ext cx="14128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5" name="墨迹 204"/>
              <p14:cNvContentPartPr/>
              <p14:nvPr/>
            </p14:nvContentPartPr>
            <p14:xfrm>
              <a:off x="10943872" y="6333498"/>
              <a:ext cx="198262" cy="1409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8"/>
            </p:blipFill>
            <p:spPr>
              <a:xfrm>
                <a:off x="10943872" y="6333498"/>
                <a:ext cx="19826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6" name="墨迹 205"/>
              <p14:cNvContentPartPr/>
              <p14:nvPr/>
            </p14:nvContentPartPr>
            <p14:xfrm>
              <a:off x="11130844" y="6123239"/>
              <a:ext cx="158044" cy="385093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0"/>
            </p:blipFill>
            <p:spPr>
              <a:xfrm>
                <a:off x="11130844" y="6123239"/>
                <a:ext cx="158044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7" name="墨迹 206"/>
              <p14:cNvContentPartPr/>
              <p14:nvPr/>
            </p14:nvContentPartPr>
            <p14:xfrm>
              <a:off x="11319227" y="6188978"/>
              <a:ext cx="108832" cy="19334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2"/>
            </p:blipFill>
            <p:spPr>
              <a:xfrm>
                <a:off x="11319227" y="6188978"/>
                <a:ext cx="108832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8" name="墨迹 207"/>
              <p14:cNvContentPartPr/>
              <p14:nvPr/>
            </p14:nvContentPartPr>
            <p14:xfrm>
              <a:off x="11494029" y="6090986"/>
              <a:ext cx="125060" cy="2820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4"/>
            </p:blipFill>
            <p:spPr>
              <a:xfrm>
                <a:off x="11494029" y="6090986"/>
                <a:ext cx="125060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09" name="墨迹 208"/>
              <p14:cNvContentPartPr/>
              <p14:nvPr/>
            </p14:nvContentPartPr>
            <p14:xfrm>
              <a:off x="11627555" y="5982773"/>
              <a:ext cx="121356" cy="23087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6"/>
            </p:blipFill>
            <p:spPr>
              <a:xfrm>
                <a:off x="11627555" y="5982773"/>
                <a:ext cx="121356" cy="230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0" name="墨迹 209"/>
              <p14:cNvContentPartPr/>
              <p14:nvPr/>
            </p14:nvContentPartPr>
            <p14:xfrm>
              <a:off x="11717867" y="6153024"/>
              <a:ext cx="45155" cy="6485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8"/>
            </p:blipFill>
            <p:spPr>
              <a:xfrm>
                <a:off x="11717867" y="6153024"/>
                <a:ext cx="4515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1" name="墨迹 210"/>
              <p14:cNvContentPartPr/>
              <p14:nvPr/>
            </p14:nvContentPartPr>
            <p14:xfrm>
              <a:off x="11751732" y="6028949"/>
              <a:ext cx="121356" cy="203033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0"/>
            </p:blipFill>
            <p:spPr>
              <a:xfrm>
                <a:off x="11751732" y="6028949"/>
                <a:ext cx="1213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2" name="墨迹 211"/>
              <p14:cNvContentPartPr/>
              <p14:nvPr/>
            </p14:nvContentPartPr>
            <p14:xfrm>
              <a:off x="11844867" y="5990880"/>
              <a:ext cx="194733" cy="435674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2"/>
            </p:blipFill>
            <p:spPr>
              <a:xfrm>
                <a:off x="11844867" y="5990880"/>
                <a:ext cx="194733" cy="4356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59" y="457187"/>
            <a:ext cx="10046515" cy="60877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18633" y="1446080"/>
              <a:ext cx="364243" cy="1811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18633" y="1446080"/>
                <a:ext cx="364243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1401" y="1850207"/>
              <a:ext cx="352954" cy="1947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11401" y="1850207"/>
                <a:ext cx="352954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30275" y="2552010"/>
              <a:ext cx="548569" cy="43638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30275" y="2552010"/>
                <a:ext cx="548569" cy="436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514622" y="1959831"/>
              <a:ext cx="1450622" cy="366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514622" y="1959831"/>
                <a:ext cx="14506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298266" y="1711680"/>
              <a:ext cx="290689" cy="2581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298266" y="1711680"/>
                <a:ext cx="290689" cy="258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089422" y="2616868"/>
              <a:ext cx="11288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089422" y="2616868"/>
                <a:ext cx="1128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083777" y="2569635"/>
              <a:ext cx="186267" cy="2763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083777" y="2569635"/>
                <a:ext cx="18626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309555" y="2566110"/>
              <a:ext cx="184856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309555" y="2566110"/>
                <a:ext cx="1848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345362" y="2529451"/>
              <a:ext cx="43215" cy="14945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345362" y="2529451"/>
                <a:ext cx="43215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290505" y="2501957"/>
              <a:ext cx="152224" cy="37011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290505" y="2501957"/>
                <a:ext cx="152224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388577" y="2650707"/>
              <a:ext cx="160867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388577" y="2650707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490177" y="2673266"/>
              <a:ext cx="22578" cy="33838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490177" y="2673266"/>
                <a:ext cx="2257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63177" y="2714154"/>
              <a:ext cx="69145" cy="1149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63177" y="2714154"/>
                <a:ext cx="69145" cy="11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625644" y="2605588"/>
              <a:ext cx="93486" cy="761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625644" y="2605588"/>
                <a:ext cx="9348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538861" y="2656347"/>
              <a:ext cx="163512" cy="7120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538861" y="2656347"/>
                <a:ext cx="163512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636933" y="2535796"/>
              <a:ext cx="79728" cy="2721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636933" y="2535796"/>
                <a:ext cx="79728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490177" y="2695825"/>
              <a:ext cx="95956" cy="23405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490177" y="2695825"/>
                <a:ext cx="9595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535333" y="2842460"/>
              <a:ext cx="341489" cy="10997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535333" y="2842460"/>
                <a:ext cx="3414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693377" y="2568930"/>
              <a:ext cx="172156" cy="35248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693377" y="2568930"/>
                <a:ext cx="172156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756877" y="2718384"/>
              <a:ext cx="128412" cy="1727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756877" y="2718384"/>
                <a:ext cx="12841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823200" y="2568930"/>
              <a:ext cx="81844" cy="5075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823200" y="2568930"/>
                <a:ext cx="818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854244" y="2561880"/>
              <a:ext cx="218016" cy="45259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854244" y="2561880"/>
                <a:ext cx="218016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96577" y="2870659"/>
              <a:ext cx="121356" cy="9869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96577" y="2870659"/>
                <a:ext cx="12135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178800" y="2932697"/>
              <a:ext cx="105017" cy="5995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178800" y="293269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342488" y="2661986"/>
              <a:ext cx="150284" cy="15791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342488" y="2661986"/>
                <a:ext cx="15028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477955" y="2589374"/>
              <a:ext cx="172156" cy="34667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477955" y="2589374"/>
                <a:ext cx="172156" cy="346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677627" y="2566110"/>
              <a:ext cx="488950" cy="42580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677627" y="2566110"/>
                <a:ext cx="48895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174162" y="2642247"/>
              <a:ext cx="29986" cy="15227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174162" y="2642247"/>
                <a:ext cx="2998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218083" y="2566110"/>
              <a:ext cx="148167" cy="2819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218083" y="2566110"/>
                <a:ext cx="1481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420577" y="2632025"/>
              <a:ext cx="160867" cy="19668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420577" y="2632025"/>
                <a:ext cx="160867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591322" y="2474463"/>
              <a:ext cx="301449" cy="42739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591322" y="2474463"/>
                <a:ext cx="301449" cy="427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092266" y="2611228"/>
              <a:ext cx="95956" cy="11350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092266" y="2611228"/>
                <a:ext cx="95956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227733" y="2549190"/>
              <a:ext cx="135467" cy="2178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227733" y="2549190"/>
                <a:ext cx="135467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162822" y="2626737"/>
              <a:ext cx="113771" cy="11596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162822" y="2626737"/>
                <a:ext cx="113771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216444" y="2677143"/>
              <a:ext cx="160866" cy="8918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216444" y="2677143"/>
                <a:ext cx="160866" cy="89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524772" y="2518171"/>
              <a:ext cx="103717" cy="24286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524772" y="2518171"/>
                <a:ext cx="10371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670822" y="2480808"/>
              <a:ext cx="36689" cy="6464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670822" y="2480808"/>
                <a:ext cx="36689" cy="646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744200" y="2511827"/>
              <a:ext cx="215194" cy="25678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744200" y="2511827"/>
                <a:ext cx="215194" cy="25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1119555" y="2442034"/>
              <a:ext cx="124883" cy="394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1119555" y="2442034"/>
                <a:ext cx="12488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1012311" y="2513236"/>
              <a:ext cx="304800" cy="31512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1012311" y="2513236"/>
                <a:ext cx="304800" cy="315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1300177" y="2436394"/>
              <a:ext cx="82020" cy="3200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1300177" y="2436394"/>
                <a:ext cx="8202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360855" y="2463888"/>
              <a:ext cx="148167" cy="27141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360855" y="2463888"/>
                <a:ext cx="14816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885244" y="4617588"/>
              <a:ext cx="472017" cy="4187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885244" y="4617588"/>
                <a:ext cx="472017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4216400" y="4717694"/>
              <a:ext cx="349955" cy="38068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4216400" y="4717694"/>
                <a:ext cx="349955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2427111" y="4776912"/>
              <a:ext cx="115711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2427111" y="4776912"/>
                <a:ext cx="1157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2545644" y="4654247"/>
              <a:ext cx="231422" cy="2199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2545644" y="4654247"/>
                <a:ext cx="2314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634088" y="4850230"/>
              <a:ext cx="95956" cy="56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634088" y="4850230"/>
                <a:ext cx="9595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718755" y="4761403"/>
              <a:ext cx="138289" cy="1924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718755" y="4761403"/>
                <a:ext cx="1382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5508977" y="4465313"/>
              <a:ext cx="22578" cy="18470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5508977" y="4465313"/>
                <a:ext cx="225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5552369" y="4369965"/>
              <a:ext cx="287513" cy="33662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5552369" y="4369965"/>
                <a:ext cx="287513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5689600" y="4624638"/>
              <a:ext cx="158044" cy="845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5689600" y="4624638"/>
                <a:ext cx="1580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5932311" y="4500562"/>
              <a:ext cx="11289" cy="6415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5932311" y="4500562"/>
                <a:ext cx="11289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6000044" y="4339123"/>
              <a:ext cx="36688" cy="6380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6000044" y="4339123"/>
                <a:ext cx="36688" cy="638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5943600" y="4447689"/>
              <a:ext cx="279400" cy="19386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5943600" y="4447689"/>
                <a:ext cx="27940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062133" y="4384946"/>
              <a:ext cx="133526" cy="22400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062133" y="4384946"/>
                <a:ext cx="133526" cy="22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333066" y="4455444"/>
              <a:ext cx="101600" cy="1466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333066" y="4455444"/>
                <a:ext cx="1016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496755" y="4410325"/>
              <a:ext cx="131939" cy="21149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496755" y="4410325"/>
                <a:ext cx="131939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609644" y="4414203"/>
              <a:ext cx="233186" cy="32887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609644" y="4414203"/>
                <a:ext cx="233186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570162" y="5421965"/>
              <a:ext cx="116593" cy="12002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570162" y="5421965"/>
                <a:ext cx="11659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726266" y="5346533"/>
              <a:ext cx="16934" cy="20444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726266" y="5346533"/>
                <a:ext cx="16934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2737555" y="5431130"/>
              <a:ext cx="90311" cy="3947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2737555" y="5431130"/>
                <a:ext cx="903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2833511" y="5307054"/>
              <a:ext cx="11289" cy="41170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2833511" y="5307054"/>
                <a:ext cx="11289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924755" y="5859755"/>
              <a:ext cx="99660" cy="12971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924755" y="5859755"/>
                <a:ext cx="9966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2091266" y="5786437"/>
              <a:ext cx="14111" cy="2002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2091266" y="5786437"/>
                <a:ext cx="14111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111022" y="5882314"/>
              <a:ext cx="45155" cy="1127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111022" y="5882314"/>
                <a:ext cx="451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2190044" y="5786437"/>
              <a:ext cx="11289" cy="33838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2190044" y="5786437"/>
                <a:ext cx="112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498600" y="5386011"/>
              <a:ext cx="97366" cy="1297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498600" y="5386011"/>
                <a:ext cx="973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394177" y="5235851"/>
              <a:ext cx="33867" cy="23757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394177" y="5235851"/>
                <a:ext cx="33867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422400" y="5363452"/>
              <a:ext cx="59266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422400" y="5363452"/>
                <a:ext cx="59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481666" y="5216993"/>
              <a:ext cx="36689" cy="45100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481666" y="5216993"/>
                <a:ext cx="36689" cy="451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2785004" y="6294019"/>
              <a:ext cx="262996" cy="15315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2785004" y="6294019"/>
                <a:ext cx="262996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3070577" y="6162717"/>
              <a:ext cx="16934" cy="5035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3070577" y="6162717"/>
                <a:ext cx="16934" cy="503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070577" y="6356057"/>
              <a:ext cx="95956" cy="26507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070577" y="6356057"/>
                <a:ext cx="9595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242027" y="6395536"/>
              <a:ext cx="189795" cy="197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242027" y="6395536"/>
                <a:ext cx="18979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318933" y="6305299"/>
              <a:ext cx="16933" cy="24251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318933" y="6305299"/>
                <a:ext cx="169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485444" y="6316578"/>
              <a:ext cx="14111" cy="1748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485444" y="6316578"/>
                <a:ext cx="141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488266" y="6378616"/>
              <a:ext cx="70556" cy="338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488266" y="6378616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578577" y="6258946"/>
              <a:ext cx="14111" cy="33962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578577" y="6258946"/>
                <a:ext cx="14111" cy="339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640666" y="6282740"/>
              <a:ext cx="81845" cy="1127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640666" y="6282740"/>
                <a:ext cx="818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3680177" y="6189506"/>
              <a:ext cx="11289" cy="14963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3680177" y="6189506"/>
                <a:ext cx="11289" cy="149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536244" y="6643687"/>
              <a:ext cx="364067" cy="112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536244" y="6643687"/>
                <a:ext cx="3640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855155" y="6564730"/>
              <a:ext cx="118533" cy="20021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855155" y="6564730"/>
                <a:ext cx="1185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005438" y="6604208"/>
              <a:ext cx="261762" cy="15157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005438" y="6604208"/>
                <a:ext cx="261762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238977" y="6553979"/>
              <a:ext cx="16934" cy="3829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238977" y="6553979"/>
                <a:ext cx="16934" cy="382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284133" y="6654966"/>
              <a:ext cx="115711" cy="14963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284133" y="6654966"/>
                <a:ext cx="115711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309533" y="6671886"/>
              <a:ext cx="76200" cy="23123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309533" y="6671886"/>
                <a:ext cx="76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364566" y="6592929"/>
              <a:ext cx="114300" cy="169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364566" y="6592929"/>
                <a:ext cx="1143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425244" y="6510271"/>
              <a:ext cx="33867" cy="17853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425244" y="6510271"/>
                <a:ext cx="33867" cy="178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2540000" y="4154772"/>
              <a:ext cx="8466" cy="18999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2540000" y="4154772"/>
                <a:ext cx="8466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2551288" y="4212932"/>
              <a:ext cx="104423" cy="620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2551288" y="4212932"/>
                <a:ext cx="1044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630311" y="4110711"/>
              <a:ext cx="11289" cy="30807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630311" y="4110711"/>
                <a:ext cx="11289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2652888" y="4128335"/>
              <a:ext cx="231423" cy="36376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2652888" y="4128335"/>
                <a:ext cx="23142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679244" y="5360632"/>
              <a:ext cx="321733" cy="21572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679244" y="5360632"/>
                <a:ext cx="321733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4543777" y="5041983"/>
              <a:ext cx="378178" cy="51886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4543777" y="5041983"/>
                <a:ext cx="378178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4473927" y="5010964"/>
              <a:ext cx="86784" cy="14152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4473927" y="5010964"/>
                <a:ext cx="86784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4538133" y="5041983"/>
              <a:ext cx="135467" cy="5639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4538133" y="5041983"/>
                <a:ext cx="1354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9476316" y="4365207"/>
              <a:ext cx="599016" cy="3383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9476316" y="4365207"/>
                <a:ext cx="5990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10265656" y="4115645"/>
              <a:ext cx="173744" cy="14240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10265656" y="4115645"/>
                <a:ext cx="1737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10342562" y="4145254"/>
              <a:ext cx="54504" cy="24815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10342562" y="4145254"/>
                <a:ext cx="54504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10442222" y="4117055"/>
              <a:ext cx="152400" cy="2065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10442222" y="4117055"/>
                <a:ext cx="152400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10436577" y="4190373"/>
              <a:ext cx="132644" cy="15227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10436577" y="4190373"/>
                <a:ext cx="1326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10588977" y="4186672"/>
              <a:ext cx="183444" cy="319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10588977" y="4186672"/>
                <a:ext cx="183444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10623373" y="4201652"/>
              <a:ext cx="137761" cy="16003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10623373" y="4201652"/>
                <a:ext cx="137761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10724444" y="4244656"/>
              <a:ext cx="16933" cy="3658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10724444" y="4244656"/>
                <a:ext cx="16933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0707511" y="3894283"/>
              <a:ext cx="11289" cy="25379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0707511" y="3894283"/>
                <a:ext cx="11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0865555" y="4184733"/>
              <a:ext cx="158045" cy="112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0865555" y="4184733"/>
                <a:ext cx="1580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0907888" y="4085332"/>
              <a:ext cx="42333" cy="27141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0907888" y="4085332"/>
                <a:ext cx="42333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1065932" y="4117055"/>
              <a:ext cx="160868" cy="1903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1065932" y="4117055"/>
                <a:ext cx="160868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1221155" y="4139615"/>
              <a:ext cx="112889" cy="18893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1221155" y="4139615"/>
                <a:ext cx="1128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1219392" y="4182618"/>
              <a:ext cx="89252" cy="10927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1219392" y="4182618"/>
                <a:ext cx="89252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11373555" y="4179093"/>
              <a:ext cx="169333" cy="1128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11373555" y="4179093"/>
                <a:ext cx="169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11407422" y="4218572"/>
              <a:ext cx="149578" cy="14522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11407422" y="4218572"/>
                <a:ext cx="149578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11463867" y="3961961"/>
              <a:ext cx="33867" cy="18329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11463867" y="3961961"/>
                <a:ext cx="33867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11604977" y="4111416"/>
              <a:ext cx="95955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11604977" y="4111416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1580282" y="4201652"/>
              <a:ext cx="126295" cy="1128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1580282" y="4201652"/>
                <a:ext cx="1262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1690173" y="4060657"/>
              <a:ext cx="149049" cy="21202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1690173" y="4060657"/>
                <a:ext cx="149049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0393538" y="4673633"/>
              <a:ext cx="182033" cy="13147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0393538" y="4673633"/>
                <a:ext cx="182033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0459155" y="4660415"/>
              <a:ext cx="45156" cy="22647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0459155" y="4660415"/>
                <a:ext cx="45156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0569927" y="4652132"/>
              <a:ext cx="120650" cy="16002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0569927" y="4652132"/>
                <a:ext cx="120650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0656711" y="4688085"/>
              <a:ext cx="94544" cy="8318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0656711" y="4688085"/>
                <a:ext cx="94544" cy="83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0656711" y="4745012"/>
              <a:ext cx="39511" cy="29697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0656711" y="4745012"/>
                <a:ext cx="39511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0803467" y="4706415"/>
              <a:ext cx="273755" cy="14927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0803467" y="4706415"/>
                <a:ext cx="273755" cy="14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074400" y="4616178"/>
              <a:ext cx="39511" cy="56398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074400" y="4616178"/>
                <a:ext cx="39511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108267" y="4748713"/>
              <a:ext cx="116063" cy="21431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108267" y="4748713"/>
                <a:ext cx="11606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356622" y="4682446"/>
              <a:ext cx="137231" cy="3524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356622" y="4682446"/>
                <a:ext cx="137231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347979" y="4679626"/>
              <a:ext cx="377649" cy="39619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347979" y="4679626"/>
                <a:ext cx="377649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1763022" y="4624638"/>
              <a:ext cx="73378" cy="1783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1763022" y="4624638"/>
                <a:ext cx="7337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1706401" y="4562600"/>
              <a:ext cx="259820" cy="35900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1706401" y="4562600"/>
                <a:ext cx="25982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9398000" y="5211177"/>
              <a:ext cx="559505" cy="6203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9398000" y="5211177"/>
                <a:ext cx="55950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9787466" y="5335958"/>
              <a:ext cx="11289" cy="34332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9787466" y="5335958"/>
                <a:ext cx="11289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9716381" y="5566485"/>
              <a:ext cx="161396" cy="15791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9716381" y="5566485"/>
                <a:ext cx="16139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10052755" y="5527006"/>
              <a:ext cx="124178" cy="24815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10052755" y="5527006"/>
                <a:ext cx="12417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10210800" y="5515727"/>
              <a:ext cx="146755" cy="22559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10210800" y="5515727"/>
                <a:ext cx="14675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10208683" y="5604554"/>
              <a:ext cx="112184" cy="8318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10208683" y="5604554"/>
                <a:ext cx="112184" cy="83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10357555" y="5577764"/>
              <a:ext cx="183445" cy="4511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10357555" y="5577764"/>
                <a:ext cx="1834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10363200" y="5659541"/>
              <a:ext cx="118532" cy="21501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10363200" y="5659541"/>
                <a:ext cx="118532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10459155" y="5335253"/>
              <a:ext cx="22577" cy="17483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10459155" y="5335253"/>
                <a:ext cx="2257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10604147" y="5634162"/>
              <a:ext cx="185208" cy="1692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10604147" y="5634162"/>
                <a:ext cx="18520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10673644" y="5529826"/>
              <a:ext cx="22577" cy="21995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10673644" y="5529826"/>
                <a:ext cx="2257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10840155" y="5478187"/>
              <a:ext cx="42333" cy="27723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10840155" y="5478187"/>
                <a:ext cx="42333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10978444" y="5572125"/>
              <a:ext cx="138288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10978444" y="5572125"/>
                <a:ext cx="1382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11002432" y="5673641"/>
              <a:ext cx="184856" cy="2255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11002432" y="5673641"/>
                <a:ext cx="1848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11204927" y="5532646"/>
              <a:ext cx="202494" cy="22277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11204927" y="5532646"/>
                <a:ext cx="20249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10156296" y="6012029"/>
              <a:ext cx="184326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10156296" y="6012029"/>
                <a:ext cx="18432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10263011" y="6050098"/>
              <a:ext cx="38100" cy="17624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10263011" y="6050098"/>
                <a:ext cx="381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10402711" y="5989470"/>
              <a:ext cx="95956" cy="16073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10402711" y="5989470"/>
                <a:ext cx="95956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10470444" y="6023309"/>
              <a:ext cx="110067" cy="451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10470444" y="6023309"/>
                <a:ext cx="1100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10456332" y="6057147"/>
              <a:ext cx="47978" cy="48784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10456332" y="6057147"/>
                <a:ext cx="47978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10690577" y="6012029"/>
              <a:ext cx="191911" cy="24251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10690577" y="6012029"/>
                <a:ext cx="1919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11074400" y="5961271"/>
              <a:ext cx="156632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11074400" y="5961271"/>
                <a:ext cx="1566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11051822" y="6012029"/>
              <a:ext cx="62089" cy="18611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11051822" y="6012029"/>
                <a:ext cx="620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11085688" y="6032826"/>
              <a:ext cx="290689" cy="19721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11085688" y="6032826"/>
                <a:ext cx="290689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11358914" y="5940826"/>
              <a:ext cx="66146" cy="55622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11358914" y="5940826"/>
                <a:ext cx="66146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11412361" y="5957922"/>
              <a:ext cx="263173" cy="31353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11412361" y="5957922"/>
                <a:ext cx="263173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11720688" y="6209422"/>
              <a:ext cx="105018" cy="599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50"/>
            </p:blipFill>
            <p:spPr>
              <a:xfrm>
                <a:off x="11720688" y="620942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100" name="墨迹 99"/>
              <p14:cNvContentPartPr/>
              <p14:nvPr/>
            </p14:nvContentPartPr>
            <p14:xfrm>
              <a:off x="1666800" y="2204640"/>
              <a:ext cx="9011880" cy="4344840"/>
            </p14:xfrm>
          </p:contentPart>
        </mc:Choice>
        <mc:Fallback>
          <p:pic>
            <p:nvPicPr>
              <p:cNvPr id="100" name="墨迹 99"/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1657440" y="2195280"/>
                <a:ext cx="9030600" cy="4363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7" y="147629"/>
            <a:ext cx="11538202" cy="48744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7" y="5129212"/>
            <a:ext cx="5176860" cy="1524499"/>
          </a:xfrm>
          <a:prstGeom prst="rect">
            <a:avLst/>
          </a:prstGeom>
          <a:ln>
            <a:solidFill>
              <a:srgbClr val="92D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502400" y="5453689"/>
              <a:ext cx="4171244" cy="15227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502400" y="5453689"/>
                <a:ext cx="41712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822950" y="5752598"/>
              <a:ext cx="1583266" cy="676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822950" y="5752598"/>
                <a:ext cx="15832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635477" y="5329613"/>
              <a:ext cx="213078" cy="2425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635477" y="5329613"/>
                <a:ext cx="2130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947333" y="5276740"/>
              <a:ext cx="152400" cy="25872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947333" y="5276740"/>
                <a:ext cx="152400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151944" y="5256296"/>
              <a:ext cx="94544" cy="2009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151944" y="5256296"/>
                <a:ext cx="9454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240844" y="5204832"/>
              <a:ext cx="16933" cy="53084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240844" y="5204832"/>
                <a:ext cx="16933" cy="530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281061" y="5369091"/>
              <a:ext cx="151694" cy="1297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281061" y="5369091"/>
                <a:ext cx="15169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447572" y="5268985"/>
              <a:ext cx="81139" cy="22788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447572" y="5268985"/>
                <a:ext cx="81139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506133" y="5236556"/>
              <a:ext cx="191911" cy="2474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506133" y="5236556"/>
                <a:ext cx="191911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748844" y="5156894"/>
              <a:ext cx="95956" cy="34191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748844" y="5156894"/>
                <a:ext cx="95956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844800" y="5357812"/>
              <a:ext cx="95955" cy="20303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844800" y="5357812"/>
                <a:ext cx="9595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076222" y="5171698"/>
              <a:ext cx="107244" cy="4229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076222" y="5171698"/>
                <a:ext cx="107244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211688" y="5205537"/>
              <a:ext cx="156105" cy="29891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211688" y="5205537"/>
                <a:ext cx="156105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514372" y="5314632"/>
              <a:ext cx="239183" cy="4881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514372" y="5314632"/>
                <a:ext cx="23918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587044" y="5209062"/>
              <a:ext cx="47978" cy="37998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587044" y="5209062"/>
                <a:ext cx="47978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955168" y="5160419"/>
              <a:ext cx="103187" cy="30261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955168" y="5160419"/>
                <a:ext cx="103187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207933" y="5175223"/>
              <a:ext cx="19755" cy="20514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207933" y="5175223"/>
                <a:ext cx="19755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233333" y="5250656"/>
              <a:ext cx="70555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233333" y="5250656"/>
                <a:ext cx="705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295422" y="5100496"/>
              <a:ext cx="290689" cy="34490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295422" y="5100496"/>
                <a:ext cx="290689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618566" y="5173637"/>
              <a:ext cx="81316" cy="24409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618566" y="5173637"/>
                <a:ext cx="81316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715051" y="5256296"/>
              <a:ext cx="144815" cy="1579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715051" y="5256296"/>
                <a:ext cx="14481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755444" y="5267575"/>
              <a:ext cx="121356" cy="3101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755444" y="5267575"/>
                <a:ext cx="121356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961466" y="5246955"/>
              <a:ext cx="200378" cy="375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961466" y="5246955"/>
                <a:ext cx="200378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032022" y="5143500"/>
              <a:ext cx="42333" cy="27635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032022" y="5143500"/>
                <a:ext cx="423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287433" y="5036343"/>
              <a:ext cx="221544" cy="34402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287433" y="5036343"/>
                <a:ext cx="2215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542844" y="5054673"/>
              <a:ext cx="93133" cy="21607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542844" y="5054673"/>
                <a:ext cx="9313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610577" y="5013431"/>
              <a:ext cx="45156" cy="4430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610577" y="5013431"/>
                <a:ext cx="45156" cy="44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672666" y="5124465"/>
              <a:ext cx="263172" cy="19809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672666" y="5124465"/>
                <a:ext cx="263172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128984" y="5087101"/>
              <a:ext cx="266171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128984" y="5087101"/>
                <a:ext cx="2661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6037791" y="5194258"/>
              <a:ext cx="365831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6037791" y="5194258"/>
                <a:ext cx="36583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6171671" y="4861509"/>
              <a:ext cx="106362" cy="15791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6171671" y="4861509"/>
                <a:ext cx="10636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6711244" y="4906628"/>
              <a:ext cx="105017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6711244" y="490662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6711244" y="4924957"/>
              <a:ext cx="16933" cy="22418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6711244" y="4924957"/>
                <a:ext cx="169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722533" y="5025064"/>
              <a:ext cx="98778" cy="451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722533" y="5025064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784622" y="4860099"/>
              <a:ext cx="62088" cy="4554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784622" y="4860099"/>
                <a:ext cx="62088" cy="455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890455" y="4979945"/>
              <a:ext cx="86078" cy="21713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890455" y="4979945"/>
                <a:ext cx="860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058377" y="4855870"/>
              <a:ext cx="108126" cy="21766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058377" y="4855870"/>
                <a:ext cx="108126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52733" y="4892352"/>
              <a:ext cx="31044" cy="2878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52733" y="4892352"/>
                <a:ext cx="31044" cy="287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179733" y="4861509"/>
              <a:ext cx="135467" cy="22858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179733" y="4861509"/>
                <a:ext cx="135467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326488" y="4957386"/>
              <a:ext cx="79022" cy="1466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326488" y="4957386"/>
                <a:ext cx="790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7309555" y="4981884"/>
              <a:ext cx="112889" cy="23493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7309555" y="4981884"/>
                <a:ext cx="112889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557911" y="5009554"/>
              <a:ext cx="200378" cy="267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557911" y="5009554"/>
                <a:ext cx="2003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617177" y="4860628"/>
              <a:ext cx="70556" cy="32517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617177" y="4860628"/>
                <a:ext cx="7055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8283222" y="4801763"/>
              <a:ext cx="101600" cy="25150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8283222" y="4801763"/>
                <a:ext cx="101600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8415866" y="4810751"/>
              <a:ext cx="341489" cy="1670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8415866" y="4810751"/>
                <a:ext cx="341489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8695266" y="4752238"/>
              <a:ext cx="81844" cy="55481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8695266" y="4752238"/>
                <a:ext cx="81844" cy="554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8818915" y="4927601"/>
              <a:ext cx="76729" cy="1143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8818915" y="4927601"/>
                <a:ext cx="76729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8813800" y="4886712"/>
              <a:ext cx="110066" cy="22294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8813800" y="4886712"/>
                <a:ext cx="110066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8898466" y="4773211"/>
              <a:ext cx="143934" cy="33081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8898466" y="4773211"/>
                <a:ext cx="143934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8961261" y="4912268"/>
              <a:ext cx="136172" cy="16073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8961261" y="4912268"/>
                <a:ext cx="13617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9174162" y="4759993"/>
              <a:ext cx="167393" cy="27353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9174162" y="4759993"/>
                <a:ext cx="167393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9359900" y="4771273"/>
              <a:ext cx="114828" cy="25854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9359900" y="4771273"/>
                <a:ext cx="114828" cy="258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477022" y="4850230"/>
              <a:ext cx="155222" cy="15791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477022" y="4850230"/>
                <a:ext cx="1552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9454444" y="4840360"/>
              <a:ext cx="169333" cy="29750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9454444" y="4840360"/>
                <a:ext cx="169333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9719733" y="4861509"/>
              <a:ext cx="160867" cy="564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9719733" y="4861509"/>
                <a:ext cx="1608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9742311" y="4784667"/>
              <a:ext cx="79022" cy="27705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9742311" y="4784667"/>
                <a:ext cx="79022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149063" y="4720514"/>
              <a:ext cx="262114" cy="2123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149063" y="4720514"/>
                <a:ext cx="26211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0425288" y="4714875"/>
              <a:ext cx="127000" cy="20726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0425288" y="4714875"/>
                <a:ext cx="127000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0485789" y="4669756"/>
              <a:ext cx="430565" cy="41170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0485789" y="4669756"/>
                <a:ext cx="430565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3203222" y="5004796"/>
              <a:ext cx="98778" cy="2026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3203222" y="5004796"/>
                <a:ext cx="98778" cy="20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3233561" y="4895348"/>
              <a:ext cx="364772" cy="24251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3233561" y="4895348"/>
                <a:ext cx="36477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0797822" y="4528761"/>
              <a:ext cx="152400" cy="225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0797822" y="4528761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989732" y="4451214"/>
              <a:ext cx="197556" cy="18470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989732" y="4451214"/>
                <a:ext cx="19755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981200" y="5854115"/>
              <a:ext cx="62088" cy="55146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981200" y="5854115"/>
                <a:ext cx="62088" cy="551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924755" y="5842835"/>
              <a:ext cx="101600" cy="16073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924755" y="5842835"/>
                <a:ext cx="1016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2020711" y="5904873"/>
              <a:ext cx="79022" cy="9305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2020711" y="5904873"/>
                <a:ext cx="79022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2144888" y="5904873"/>
              <a:ext cx="99660" cy="25379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2144888" y="5904873"/>
                <a:ext cx="9966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2500488" y="5800537"/>
              <a:ext cx="16934" cy="35530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2500488" y="5800537"/>
                <a:ext cx="16934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449688" y="6090986"/>
              <a:ext cx="172156" cy="17624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449688" y="6090986"/>
                <a:ext cx="172156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630311" y="5904873"/>
              <a:ext cx="90311" cy="48220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630311" y="5904873"/>
                <a:ext cx="90311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2997200" y="5783088"/>
              <a:ext cx="11288" cy="44325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2997200" y="5783088"/>
                <a:ext cx="11288" cy="443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2926644" y="5788375"/>
              <a:ext cx="93133" cy="11649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2926644" y="5788375"/>
                <a:ext cx="93133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3019777" y="5825916"/>
              <a:ext cx="79023" cy="9869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3019777" y="5825916"/>
                <a:ext cx="79023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101622" y="5910513"/>
              <a:ext cx="123472" cy="21801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101622" y="5910513"/>
                <a:ext cx="123472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3166533" y="5955631"/>
              <a:ext cx="118533" cy="2255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3166533" y="595563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3454400" y="5737618"/>
              <a:ext cx="11288" cy="36182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3454400" y="5737618"/>
                <a:ext cx="11288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3406422" y="6043048"/>
              <a:ext cx="146755" cy="11367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3406422" y="6043048"/>
                <a:ext cx="146755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3657600" y="5884252"/>
              <a:ext cx="158044" cy="1926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3657600" y="5884252"/>
                <a:ext cx="158044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6410853" y="4929187"/>
              <a:ext cx="368124" cy="34772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6410853" y="4929187"/>
                <a:ext cx="368124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953022" y="4756292"/>
              <a:ext cx="177976" cy="6325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953022" y="4756292"/>
                <a:ext cx="177976" cy="632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136716" y="4697955"/>
              <a:ext cx="297039" cy="23123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136716" y="4697955"/>
                <a:ext cx="29703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608666" y="5298594"/>
              <a:ext cx="355600" cy="28481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608666" y="5298594"/>
                <a:ext cx="355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3894666" y="5177338"/>
              <a:ext cx="150284" cy="42862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3894666" y="5177338"/>
                <a:ext cx="15028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5212644" y="5019424"/>
              <a:ext cx="313266" cy="44554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5212644" y="5019424"/>
                <a:ext cx="313266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4613627" y="6367337"/>
              <a:ext cx="76906" cy="600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4613627" y="6367337"/>
                <a:ext cx="76906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4483100" y="6320456"/>
              <a:ext cx="317500" cy="6982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4483100" y="6320456"/>
                <a:ext cx="317500" cy="698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4826000" y="6395536"/>
              <a:ext cx="237066" cy="33415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4826000" y="6395536"/>
                <a:ext cx="237066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4938888" y="6600860"/>
              <a:ext cx="93663" cy="17747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4938888" y="6600860"/>
                <a:ext cx="93663" cy="177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5139972" y="6372977"/>
              <a:ext cx="270228" cy="42298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5139972" y="6372977"/>
                <a:ext cx="27022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5414433" y="6412455"/>
              <a:ext cx="125589" cy="281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5414433" y="6412455"/>
                <a:ext cx="1255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5390444" y="6336142"/>
              <a:ext cx="228600" cy="51833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5390444" y="6336142"/>
                <a:ext cx="228600" cy="518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5678311" y="6378616"/>
              <a:ext cx="65793" cy="15791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5678311" y="6378616"/>
                <a:ext cx="6579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5569302" y="6508332"/>
              <a:ext cx="265642" cy="28375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5569302" y="6508332"/>
                <a:ext cx="265642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5864577" y="6435543"/>
              <a:ext cx="5645" cy="64804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5864577" y="6435543"/>
                <a:ext cx="5645" cy="648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5830711" y="6626768"/>
              <a:ext cx="70556" cy="225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5830711" y="6626768"/>
                <a:ext cx="70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5892800" y="6485772"/>
              <a:ext cx="403577" cy="26154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5892800" y="6485772"/>
                <a:ext cx="40357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2397477" y="6501811"/>
              <a:ext cx="298627" cy="3924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2397477" y="6501811"/>
                <a:ext cx="298627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2681111" y="6576009"/>
              <a:ext cx="144639" cy="15509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2681111" y="6576009"/>
                <a:ext cx="14463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2701572" y="6725464"/>
              <a:ext cx="126294" cy="13817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2701572" y="6725464"/>
                <a:ext cx="12629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2894012" y="6499344"/>
              <a:ext cx="86254" cy="28392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2894012" y="6499344"/>
                <a:ext cx="86254" cy="283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3053644" y="6472907"/>
              <a:ext cx="79022" cy="25890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3053644" y="6472907"/>
                <a:ext cx="79022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3110088" y="6618308"/>
              <a:ext cx="11289" cy="48784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3110088" y="6618308"/>
                <a:ext cx="11289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3256138" y="6560500"/>
              <a:ext cx="132645" cy="27494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3256138" y="6560500"/>
                <a:ext cx="13264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3397955" y="6683166"/>
              <a:ext cx="62089" cy="5639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3397955" y="6683166"/>
                <a:ext cx="62089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3413125" y="6406815"/>
              <a:ext cx="329141" cy="60063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3413125" y="6406815"/>
                <a:ext cx="329141" cy="60063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91840" y="1236240"/>
              <a:ext cx="11097720" cy="3751200"/>
            </p14:xfrm>
          </p:contentPart>
        </mc:Choice>
        <mc:Fallback>
          <p:pic>
            <p:nvPicPr>
              <p:cNvPr id="109" name="墨迹 108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82480" y="1226880"/>
                <a:ext cx="11116440" cy="3769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" y="111125"/>
            <a:ext cx="9728835" cy="5582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1010920"/>
            <a:ext cx="4792980" cy="3310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85466" t="65056"/>
          <a:stretch>
            <a:fillRect/>
          </a:stretch>
        </p:blipFill>
        <p:spPr>
          <a:xfrm>
            <a:off x="8787130" y="1987550"/>
            <a:ext cx="534035" cy="126238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墨迹 41"/>
              <p14:cNvContentPartPr/>
              <p14:nvPr/>
            </p14:nvContentPartPr>
            <p14:xfrm>
              <a:off x="2630311" y="5323973"/>
              <a:ext cx="129822" cy="16355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"/>
            </p:blipFill>
            <p:spPr>
              <a:xfrm>
                <a:off x="2630311" y="5323973"/>
                <a:ext cx="1298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" name="墨迹 42"/>
              <p14:cNvContentPartPr/>
              <p14:nvPr/>
            </p14:nvContentPartPr>
            <p14:xfrm>
              <a:off x="2810933" y="5256296"/>
              <a:ext cx="101600" cy="47938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"/>
            </p:blipFill>
            <p:spPr>
              <a:xfrm>
                <a:off x="2810933" y="5256296"/>
                <a:ext cx="10160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4" name="墨迹 43"/>
              <p14:cNvContentPartPr/>
              <p14:nvPr/>
            </p14:nvContentPartPr>
            <p14:xfrm>
              <a:off x="3002844" y="5228097"/>
              <a:ext cx="95956" cy="35248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0"/>
            </p:blipFill>
            <p:spPr>
              <a:xfrm>
                <a:off x="3002844" y="5228097"/>
                <a:ext cx="95956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5" name="墨迹 44"/>
              <p14:cNvContentPartPr/>
              <p14:nvPr/>
            </p14:nvContentPartPr>
            <p14:xfrm>
              <a:off x="3146777" y="5307054"/>
              <a:ext cx="93134" cy="1353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2"/>
            </p:blipFill>
            <p:spPr>
              <a:xfrm>
                <a:off x="3146777" y="5307054"/>
                <a:ext cx="931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6" name="墨迹 45"/>
              <p14:cNvContentPartPr/>
              <p14:nvPr/>
            </p14:nvContentPartPr>
            <p14:xfrm>
              <a:off x="5926666" y="5284494"/>
              <a:ext cx="239889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4"/>
            </p:blipFill>
            <p:spPr>
              <a:xfrm>
                <a:off x="5926666" y="5284494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7" name="墨迹 46"/>
              <p14:cNvContentPartPr/>
              <p14:nvPr/>
            </p14:nvContentPartPr>
            <p14:xfrm>
              <a:off x="5977466" y="5369091"/>
              <a:ext cx="33866" cy="3609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16"/>
            </p:blipFill>
            <p:spPr>
              <a:xfrm>
                <a:off x="5977466" y="5369091"/>
                <a:ext cx="33866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8" name="墨迹 47"/>
              <p14:cNvContentPartPr/>
              <p14:nvPr/>
            </p14:nvContentPartPr>
            <p14:xfrm>
              <a:off x="5991577" y="5380371"/>
              <a:ext cx="87489" cy="1240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8"/>
            </p:blipFill>
            <p:spPr>
              <a:xfrm>
                <a:off x="5991577" y="5380371"/>
                <a:ext cx="8748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9" name="墨迹 48"/>
              <p14:cNvContentPartPr/>
              <p14:nvPr/>
            </p14:nvContentPartPr>
            <p14:xfrm>
              <a:off x="6112933" y="5462149"/>
              <a:ext cx="62089" cy="817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0"/>
            </p:blipFill>
            <p:spPr>
              <a:xfrm>
                <a:off x="6112933" y="5462149"/>
                <a:ext cx="620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0" name="墨迹 49"/>
              <p14:cNvContentPartPr/>
              <p14:nvPr/>
            </p14:nvContentPartPr>
            <p14:xfrm>
              <a:off x="6067777" y="4940467"/>
              <a:ext cx="5645" cy="2989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2"/>
            </p:blipFill>
            <p:spPr>
              <a:xfrm>
                <a:off x="6067777" y="4940467"/>
                <a:ext cx="564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墨迹 52"/>
              <p14:cNvContentPartPr/>
              <p14:nvPr/>
            </p14:nvContentPartPr>
            <p14:xfrm>
              <a:off x="2026355" y="5871034"/>
              <a:ext cx="245533" cy="2481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24"/>
            </p:blipFill>
            <p:spPr>
              <a:xfrm>
                <a:off x="2026355" y="5871034"/>
                <a:ext cx="24553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4" name="墨迹 53"/>
              <p14:cNvContentPartPr/>
              <p14:nvPr/>
            </p14:nvContentPartPr>
            <p14:xfrm>
              <a:off x="2192866" y="5921792"/>
              <a:ext cx="98778" cy="15227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26"/>
            </p:blipFill>
            <p:spPr>
              <a:xfrm>
                <a:off x="2192866" y="5921792"/>
                <a:ext cx="987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5" name="墨迹 54"/>
              <p14:cNvContentPartPr/>
              <p14:nvPr/>
            </p14:nvContentPartPr>
            <p14:xfrm>
              <a:off x="2319866" y="5775158"/>
              <a:ext cx="237067" cy="43990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28"/>
            </p:blipFill>
            <p:spPr>
              <a:xfrm>
                <a:off x="2319866" y="5775158"/>
                <a:ext cx="237067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6" name="墨迹 55"/>
              <p14:cNvContentPartPr/>
              <p14:nvPr/>
            </p14:nvContentPartPr>
            <p14:xfrm>
              <a:off x="2805288" y="5859755"/>
              <a:ext cx="155223" cy="2312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30"/>
            </p:blipFill>
            <p:spPr>
              <a:xfrm>
                <a:off x="2805288" y="5859755"/>
                <a:ext cx="155223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7" name="墨迹 56"/>
              <p14:cNvContentPartPr/>
              <p14:nvPr/>
            </p14:nvContentPartPr>
            <p14:xfrm>
              <a:off x="3053644" y="5882314"/>
              <a:ext cx="45156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32"/>
            </p:blipFill>
            <p:spPr>
              <a:xfrm>
                <a:off x="3053644" y="5882314"/>
                <a:ext cx="451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8" name="墨迹 57"/>
              <p14:cNvContentPartPr/>
              <p14:nvPr/>
            </p14:nvContentPartPr>
            <p14:xfrm>
              <a:off x="3149600" y="5921792"/>
              <a:ext cx="84666" cy="11279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34"/>
            </p:blipFill>
            <p:spPr>
              <a:xfrm>
                <a:off x="3149600" y="5921792"/>
                <a:ext cx="84666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9" name="墨迹 58"/>
              <p14:cNvContentPartPr/>
              <p14:nvPr/>
            </p14:nvContentPartPr>
            <p14:xfrm>
              <a:off x="3239911" y="5955631"/>
              <a:ext cx="95955" cy="10715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36"/>
            </p:blipFill>
            <p:spPr>
              <a:xfrm>
                <a:off x="3239911" y="5955631"/>
                <a:ext cx="9595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0" name="墨迹 59"/>
              <p14:cNvContentPartPr/>
              <p14:nvPr/>
            </p14:nvContentPartPr>
            <p14:xfrm>
              <a:off x="3347155" y="5893593"/>
              <a:ext cx="79022" cy="1607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38"/>
            </p:blipFill>
            <p:spPr>
              <a:xfrm>
                <a:off x="3347155" y="5893593"/>
                <a:ext cx="7902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1" name="墨迹 60"/>
              <p14:cNvContentPartPr/>
              <p14:nvPr/>
            </p14:nvContentPartPr>
            <p14:xfrm>
              <a:off x="3493911" y="5887953"/>
              <a:ext cx="129822" cy="2819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40"/>
            </p:blipFill>
            <p:spPr>
              <a:xfrm>
                <a:off x="3493911" y="5887953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2" name="墨迹 61"/>
              <p14:cNvContentPartPr/>
              <p14:nvPr/>
            </p14:nvContentPartPr>
            <p14:xfrm>
              <a:off x="3465688" y="5989470"/>
              <a:ext cx="155223" cy="84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42"/>
            </p:blipFill>
            <p:spPr>
              <a:xfrm>
                <a:off x="3465688" y="5989470"/>
                <a:ext cx="1552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3" name="墨迹 62"/>
              <p14:cNvContentPartPr/>
              <p14:nvPr/>
            </p14:nvContentPartPr>
            <p14:xfrm>
              <a:off x="3668888" y="5859755"/>
              <a:ext cx="67734" cy="1691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44"/>
            </p:blipFill>
            <p:spPr>
              <a:xfrm>
                <a:off x="3668888" y="5859755"/>
                <a:ext cx="677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墨迹 63"/>
              <p14:cNvContentPartPr/>
              <p14:nvPr/>
            </p14:nvContentPartPr>
            <p14:xfrm>
              <a:off x="3753555" y="5949991"/>
              <a:ext cx="45156" cy="648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46"/>
            </p:blipFill>
            <p:spPr>
              <a:xfrm>
                <a:off x="3753555" y="5949991"/>
                <a:ext cx="4515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墨迹 64"/>
              <p14:cNvContentPartPr/>
              <p14:nvPr/>
            </p14:nvContentPartPr>
            <p14:xfrm>
              <a:off x="3838222" y="5825916"/>
              <a:ext cx="141111" cy="18611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48"/>
            </p:blipFill>
            <p:spPr>
              <a:xfrm>
                <a:off x="3838222" y="5825916"/>
                <a:ext cx="1411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6" name="墨迹 65"/>
              <p14:cNvContentPartPr/>
              <p14:nvPr/>
            </p14:nvContentPartPr>
            <p14:xfrm>
              <a:off x="4013200" y="5882314"/>
              <a:ext cx="206022" cy="8459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50"/>
            </p:blipFill>
            <p:spPr>
              <a:xfrm>
                <a:off x="4013200" y="5882314"/>
                <a:ext cx="206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7" name="墨迹 66"/>
              <p14:cNvContentPartPr/>
              <p14:nvPr/>
            </p14:nvContentPartPr>
            <p14:xfrm>
              <a:off x="4267200" y="5752598"/>
              <a:ext cx="11288" cy="32146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52"/>
            </p:blipFill>
            <p:spPr>
              <a:xfrm>
                <a:off x="4267200" y="5752598"/>
                <a:ext cx="1128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8" name="墨迹 67"/>
              <p14:cNvContentPartPr/>
              <p14:nvPr/>
            </p14:nvContentPartPr>
            <p14:xfrm>
              <a:off x="2918177" y="6294019"/>
              <a:ext cx="118534" cy="49066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54"/>
            </p:blipFill>
            <p:spPr>
              <a:xfrm>
                <a:off x="2918177" y="6294019"/>
                <a:ext cx="118534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9" name="墨迹 68"/>
              <p14:cNvContentPartPr/>
              <p14:nvPr/>
            </p14:nvContentPartPr>
            <p14:xfrm>
              <a:off x="3064933" y="6497052"/>
              <a:ext cx="42333" cy="16919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56"/>
            </p:blipFill>
            <p:spPr>
              <a:xfrm>
                <a:off x="3064933" y="6497052"/>
                <a:ext cx="423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0" name="墨迹 69"/>
              <p14:cNvContentPartPr/>
              <p14:nvPr/>
            </p14:nvContentPartPr>
            <p14:xfrm>
              <a:off x="3189111" y="6519611"/>
              <a:ext cx="90311" cy="11279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58"/>
            </p:blipFill>
            <p:spPr>
              <a:xfrm>
                <a:off x="3189111" y="6519611"/>
                <a:ext cx="90311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1" name="墨迹 70"/>
              <p14:cNvContentPartPr/>
              <p14:nvPr/>
            </p14:nvContentPartPr>
            <p14:xfrm>
              <a:off x="3290711" y="6559090"/>
              <a:ext cx="104422" cy="845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60"/>
            </p:blipFill>
            <p:spPr>
              <a:xfrm>
                <a:off x="3290711" y="6559090"/>
                <a:ext cx="1044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2" name="墨迹 71"/>
              <p14:cNvContentPartPr/>
              <p14:nvPr/>
            </p14:nvContentPartPr>
            <p14:xfrm>
              <a:off x="3420533" y="6463213"/>
              <a:ext cx="84667" cy="19739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62"/>
            </p:blipFill>
            <p:spPr>
              <a:xfrm>
                <a:off x="3420533" y="6463213"/>
                <a:ext cx="846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3" name="墨迹 72"/>
              <p14:cNvContentPartPr/>
              <p14:nvPr/>
            </p14:nvContentPartPr>
            <p14:xfrm>
              <a:off x="3572933" y="6463213"/>
              <a:ext cx="98778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64"/>
            </p:blipFill>
            <p:spPr>
              <a:xfrm>
                <a:off x="3572933" y="6463213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4" name="墨迹 73"/>
              <p14:cNvContentPartPr/>
              <p14:nvPr/>
            </p14:nvContentPartPr>
            <p14:xfrm>
              <a:off x="3572933" y="6570369"/>
              <a:ext cx="124178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66"/>
            </p:blipFill>
            <p:spPr>
              <a:xfrm>
                <a:off x="3572933" y="6570369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5" name="墨迹 74"/>
              <p14:cNvContentPartPr/>
              <p14:nvPr/>
            </p14:nvContentPartPr>
            <p14:xfrm>
              <a:off x="3889022" y="6361697"/>
              <a:ext cx="84666" cy="18047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68"/>
            </p:blipFill>
            <p:spPr>
              <a:xfrm>
                <a:off x="3889022" y="6361697"/>
                <a:ext cx="846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6" name="墨迹 75"/>
              <p14:cNvContentPartPr/>
              <p14:nvPr/>
            </p14:nvContentPartPr>
            <p14:xfrm>
              <a:off x="3883377" y="6412455"/>
              <a:ext cx="33867" cy="34402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70"/>
            </p:blipFill>
            <p:spPr>
              <a:xfrm>
                <a:off x="3883377" y="6412455"/>
                <a:ext cx="338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墨迹 76"/>
              <p14:cNvContentPartPr/>
              <p14:nvPr/>
            </p14:nvContentPartPr>
            <p14:xfrm>
              <a:off x="3999088" y="6598569"/>
              <a:ext cx="81845" cy="6767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72"/>
            </p:blipFill>
            <p:spPr>
              <a:xfrm>
                <a:off x="3999088" y="6598569"/>
                <a:ext cx="818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8" name="墨迹 77"/>
              <p14:cNvContentPartPr/>
              <p14:nvPr/>
            </p14:nvContentPartPr>
            <p14:xfrm>
              <a:off x="5602111" y="5893593"/>
              <a:ext cx="42333" cy="49912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74"/>
            </p:blipFill>
            <p:spPr>
              <a:xfrm>
                <a:off x="5602111" y="5893593"/>
                <a:ext cx="42333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9" name="墨迹 78"/>
              <p14:cNvContentPartPr/>
              <p14:nvPr/>
            </p14:nvContentPartPr>
            <p14:xfrm>
              <a:off x="5599288" y="5921792"/>
              <a:ext cx="135467" cy="25379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76"/>
            </p:blipFill>
            <p:spPr>
              <a:xfrm>
                <a:off x="5599288" y="5921792"/>
                <a:ext cx="1354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0" name="墨迹 79"/>
              <p14:cNvContentPartPr/>
              <p14:nvPr/>
            </p14:nvContentPartPr>
            <p14:xfrm>
              <a:off x="5796844" y="6096626"/>
              <a:ext cx="79022" cy="17765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78"/>
            </p:blipFill>
            <p:spPr>
              <a:xfrm>
                <a:off x="5796844" y="6096626"/>
                <a:ext cx="790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5921022" y="6119185"/>
              <a:ext cx="79022" cy="9023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80"/>
            </p:blipFill>
            <p:spPr>
              <a:xfrm>
                <a:off x="5921022" y="6119185"/>
                <a:ext cx="790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6005688" y="6175583"/>
              <a:ext cx="87489" cy="10715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82"/>
            </p:blipFill>
            <p:spPr>
              <a:xfrm>
                <a:off x="6005688" y="6175583"/>
                <a:ext cx="87489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6115755" y="6085347"/>
              <a:ext cx="2822" cy="15791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84"/>
            </p:blipFill>
            <p:spPr>
              <a:xfrm>
                <a:off x="6115755" y="6085347"/>
                <a:ext cx="28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118577" y="6158664"/>
              <a:ext cx="50800" cy="3947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86"/>
            </p:blipFill>
            <p:spPr>
              <a:xfrm>
                <a:off x="6118577" y="6158664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5" name="墨迹 84"/>
              <p14:cNvContentPartPr/>
              <p14:nvPr/>
            </p14:nvContentPartPr>
            <p14:xfrm>
              <a:off x="6166555" y="6034588"/>
              <a:ext cx="31045" cy="3412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88"/>
            </p:blipFill>
            <p:spPr>
              <a:xfrm>
                <a:off x="6166555" y="6034588"/>
                <a:ext cx="31045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6" name="墨迹 85"/>
              <p14:cNvContentPartPr/>
              <p14:nvPr/>
            </p14:nvContentPartPr>
            <p14:xfrm>
              <a:off x="6237111" y="6169944"/>
              <a:ext cx="81844" cy="10715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90"/>
            </p:blipFill>
            <p:spPr>
              <a:xfrm>
                <a:off x="6237111" y="6169944"/>
                <a:ext cx="818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7" name="墨迹 86"/>
              <p14:cNvContentPartPr/>
              <p14:nvPr/>
            </p14:nvContentPartPr>
            <p14:xfrm>
              <a:off x="6262511" y="6153024"/>
              <a:ext cx="59266" cy="16919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92"/>
            </p:blipFill>
            <p:spPr>
              <a:xfrm>
                <a:off x="6262511" y="6153024"/>
                <a:ext cx="592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8" name="墨迹 87"/>
              <p14:cNvContentPartPr/>
              <p14:nvPr/>
            </p14:nvContentPartPr>
            <p14:xfrm>
              <a:off x="6381044" y="6045868"/>
              <a:ext cx="104422" cy="28763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94"/>
            </p:blipFill>
            <p:spPr>
              <a:xfrm>
                <a:off x="6381044" y="6045868"/>
                <a:ext cx="1044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墨迹 88"/>
              <p14:cNvContentPartPr/>
              <p14:nvPr/>
            </p14:nvContentPartPr>
            <p14:xfrm>
              <a:off x="6592711" y="6090986"/>
              <a:ext cx="214489" cy="1128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96"/>
            </p:blipFill>
            <p:spPr>
              <a:xfrm>
                <a:off x="6592711" y="6090986"/>
                <a:ext cx="214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0" name="墨迹 89"/>
              <p14:cNvContentPartPr/>
              <p14:nvPr/>
            </p14:nvContentPartPr>
            <p14:xfrm>
              <a:off x="6581422" y="6220702"/>
              <a:ext cx="214488" cy="2537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98"/>
            </p:blipFill>
            <p:spPr>
              <a:xfrm>
                <a:off x="6581422" y="6220702"/>
                <a:ext cx="2144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3" name="墨迹 92"/>
              <p14:cNvContentPartPr/>
              <p14:nvPr/>
            </p14:nvContentPartPr>
            <p14:xfrm>
              <a:off x="7207955" y="6124825"/>
              <a:ext cx="59267" cy="18047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00"/>
            </p:blipFill>
            <p:spPr>
              <a:xfrm>
                <a:off x="7207955" y="6124825"/>
                <a:ext cx="592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4" name="墨迹 93"/>
              <p14:cNvContentPartPr/>
              <p14:nvPr/>
            </p14:nvContentPartPr>
            <p14:xfrm>
              <a:off x="7382933" y="6074067"/>
              <a:ext cx="73378" cy="846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02"/>
            </p:blipFill>
            <p:spPr>
              <a:xfrm>
                <a:off x="7382933" y="6074067"/>
                <a:ext cx="733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5" name="墨迹 94"/>
              <p14:cNvContentPartPr/>
              <p14:nvPr/>
            </p14:nvContentPartPr>
            <p14:xfrm>
              <a:off x="7354711" y="6107906"/>
              <a:ext cx="84666" cy="1861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04"/>
            </p:blipFill>
            <p:spPr>
              <a:xfrm>
                <a:off x="7354711" y="6107906"/>
                <a:ext cx="846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6" name="墨迹 95"/>
              <p14:cNvContentPartPr/>
              <p14:nvPr/>
            </p14:nvContentPartPr>
            <p14:xfrm>
              <a:off x="7382933" y="6186863"/>
              <a:ext cx="98778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06"/>
            </p:blipFill>
            <p:spPr>
              <a:xfrm>
                <a:off x="7382933" y="6186863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7" name="墨迹 96"/>
              <p14:cNvContentPartPr/>
              <p14:nvPr/>
            </p14:nvContentPartPr>
            <p14:xfrm>
              <a:off x="7518400" y="6130465"/>
              <a:ext cx="73377" cy="14099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08"/>
            </p:blipFill>
            <p:spPr>
              <a:xfrm>
                <a:off x="7518400" y="6130465"/>
                <a:ext cx="733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8" name="墨迹 97"/>
              <p14:cNvContentPartPr/>
              <p14:nvPr/>
            </p14:nvContentPartPr>
            <p14:xfrm>
              <a:off x="7597422" y="6023309"/>
              <a:ext cx="152400" cy="31864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10"/>
            </p:blipFill>
            <p:spPr>
              <a:xfrm>
                <a:off x="7597422" y="6023309"/>
                <a:ext cx="1524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9" name="墨迹 98"/>
              <p14:cNvContentPartPr/>
              <p14:nvPr/>
            </p14:nvContentPartPr>
            <p14:xfrm>
              <a:off x="8613422" y="5645442"/>
              <a:ext cx="16933" cy="42016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12"/>
            </p:blipFill>
            <p:spPr>
              <a:xfrm>
                <a:off x="8613422" y="5645442"/>
                <a:ext cx="16933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0" name="墨迹 99"/>
              <p14:cNvContentPartPr/>
              <p14:nvPr/>
            </p14:nvContentPartPr>
            <p14:xfrm>
              <a:off x="8636000" y="5735679"/>
              <a:ext cx="166511" cy="17765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14"/>
            </p:blipFill>
            <p:spPr>
              <a:xfrm>
                <a:off x="8636000" y="5735679"/>
                <a:ext cx="166511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1" name="墨迹 100"/>
              <p14:cNvContentPartPr/>
              <p14:nvPr/>
            </p14:nvContentPartPr>
            <p14:xfrm>
              <a:off x="8805333" y="5820276"/>
              <a:ext cx="28222" cy="31864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16"/>
            </p:blipFill>
            <p:spPr>
              <a:xfrm>
                <a:off x="8805333" y="5820276"/>
                <a:ext cx="2822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2" name="墨迹 101"/>
              <p14:cNvContentPartPr/>
              <p14:nvPr/>
            </p14:nvContentPartPr>
            <p14:xfrm>
              <a:off x="8802511" y="5842835"/>
              <a:ext cx="64911" cy="17201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18"/>
            </p:blipFill>
            <p:spPr>
              <a:xfrm>
                <a:off x="8802511" y="5842835"/>
                <a:ext cx="64911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3" name="墨迹 102"/>
              <p14:cNvContentPartPr/>
              <p14:nvPr/>
            </p14:nvContentPartPr>
            <p14:xfrm>
              <a:off x="8957733" y="5786437"/>
              <a:ext cx="129822" cy="2255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20"/>
            </p:blipFill>
            <p:spPr>
              <a:xfrm>
                <a:off x="8957733" y="5786437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4" name="墨迹 103"/>
              <p14:cNvContentPartPr/>
              <p14:nvPr/>
            </p14:nvContentPartPr>
            <p14:xfrm>
              <a:off x="8957733" y="5887953"/>
              <a:ext cx="143934" cy="1128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22"/>
            </p:blipFill>
            <p:spPr>
              <a:xfrm>
                <a:off x="8957733" y="5887953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5" name="墨迹 104"/>
              <p14:cNvContentPartPr/>
              <p14:nvPr/>
            </p14:nvContentPartPr>
            <p14:xfrm>
              <a:off x="9285111" y="5713119"/>
              <a:ext cx="716844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24"/>
            </p:blipFill>
            <p:spPr>
              <a:xfrm>
                <a:off x="9285111" y="5713119"/>
                <a:ext cx="716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7" name="墨迹 106"/>
              <p14:cNvContentPartPr/>
              <p14:nvPr/>
            </p14:nvContentPartPr>
            <p14:xfrm>
              <a:off x="9493955" y="5837195"/>
              <a:ext cx="101600" cy="24251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26"/>
            </p:blipFill>
            <p:spPr>
              <a:xfrm>
                <a:off x="9493955" y="5837195"/>
                <a:ext cx="1016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8" name="墨迹 107"/>
              <p14:cNvContentPartPr/>
              <p14:nvPr/>
            </p14:nvContentPartPr>
            <p14:xfrm>
              <a:off x="9646355" y="5966911"/>
              <a:ext cx="50800" cy="14663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28"/>
            </p:blipFill>
            <p:spPr>
              <a:xfrm>
                <a:off x="9646355" y="5966911"/>
                <a:ext cx="508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9" name="墨迹 108"/>
              <p14:cNvContentPartPr/>
              <p14:nvPr/>
            </p14:nvContentPartPr>
            <p14:xfrm>
              <a:off x="9742311" y="6000750"/>
              <a:ext cx="50800" cy="845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30"/>
            </p:blipFill>
            <p:spPr>
              <a:xfrm>
                <a:off x="9742311" y="6000750"/>
                <a:ext cx="508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10" name="墨迹 109"/>
              <p14:cNvContentPartPr/>
              <p14:nvPr/>
            </p14:nvContentPartPr>
            <p14:xfrm>
              <a:off x="9804400" y="6028949"/>
              <a:ext cx="101600" cy="6767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32"/>
            </p:blipFill>
            <p:spPr>
              <a:xfrm>
                <a:off x="9804400" y="6028949"/>
                <a:ext cx="1016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11" name="墨迹 110"/>
              <p14:cNvContentPartPr/>
              <p14:nvPr/>
            </p14:nvContentPartPr>
            <p14:xfrm>
              <a:off x="9900355" y="5949991"/>
              <a:ext cx="112889" cy="2312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34"/>
            </p:blipFill>
            <p:spPr>
              <a:xfrm>
                <a:off x="9900355" y="5949991"/>
                <a:ext cx="1128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12" name="墨迹 111"/>
              <p14:cNvContentPartPr/>
              <p14:nvPr/>
            </p14:nvContentPartPr>
            <p14:xfrm>
              <a:off x="9807222" y="5335253"/>
              <a:ext cx="19755" cy="33838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36"/>
            </p:blipFill>
            <p:spPr>
              <a:xfrm>
                <a:off x="9807222" y="5335253"/>
                <a:ext cx="1975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13" name="墨迹 112"/>
              <p14:cNvContentPartPr/>
              <p14:nvPr/>
            </p14:nvContentPartPr>
            <p14:xfrm>
              <a:off x="10143066" y="5696200"/>
              <a:ext cx="152400" cy="2537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38"/>
            </p:blipFill>
            <p:spPr>
              <a:xfrm>
                <a:off x="10143066" y="5696200"/>
                <a:ext cx="152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4" name="墨迹 113"/>
              <p14:cNvContentPartPr/>
              <p14:nvPr/>
            </p14:nvContentPartPr>
            <p14:xfrm>
              <a:off x="10143066" y="5786437"/>
              <a:ext cx="194734" cy="3947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40"/>
            </p:blipFill>
            <p:spPr>
              <a:xfrm>
                <a:off x="10143066" y="5786437"/>
                <a:ext cx="1947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5" name="墨迹 114"/>
              <p14:cNvContentPartPr/>
              <p14:nvPr/>
            </p14:nvContentPartPr>
            <p14:xfrm>
              <a:off x="10532532" y="5639802"/>
              <a:ext cx="400756" cy="3947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42"/>
            </p:blipFill>
            <p:spPr>
              <a:xfrm>
                <a:off x="10532532" y="5639802"/>
                <a:ext cx="400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6" name="墨迹 115"/>
              <p14:cNvContentPartPr/>
              <p14:nvPr/>
            </p14:nvContentPartPr>
            <p14:xfrm>
              <a:off x="10656711" y="5780797"/>
              <a:ext cx="28223" cy="48502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44"/>
            </p:blipFill>
            <p:spPr>
              <a:xfrm>
                <a:off x="10656711" y="5780797"/>
                <a:ext cx="28223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7" name="墨迹 116"/>
              <p14:cNvContentPartPr/>
              <p14:nvPr/>
            </p14:nvContentPartPr>
            <p14:xfrm>
              <a:off x="10673644" y="5780797"/>
              <a:ext cx="124177" cy="21149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46"/>
            </p:blipFill>
            <p:spPr>
              <a:xfrm>
                <a:off x="10673644" y="5780797"/>
                <a:ext cx="124177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8" name="墨迹 117"/>
              <p14:cNvContentPartPr/>
              <p14:nvPr/>
            </p14:nvContentPartPr>
            <p14:xfrm>
              <a:off x="10823222" y="5966911"/>
              <a:ext cx="93133" cy="8459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48"/>
            </p:blipFill>
            <p:spPr>
              <a:xfrm>
                <a:off x="10823222" y="5966911"/>
                <a:ext cx="931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9" name="墨迹 118"/>
              <p14:cNvContentPartPr/>
              <p14:nvPr/>
            </p14:nvContentPartPr>
            <p14:xfrm>
              <a:off x="10758311" y="5228097"/>
              <a:ext cx="33867" cy="36658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50"/>
            </p:blipFill>
            <p:spPr>
              <a:xfrm>
                <a:off x="10758311" y="5228097"/>
                <a:ext cx="33867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21" name="墨迹 120"/>
              <p14:cNvContentPartPr/>
              <p14:nvPr/>
            </p14:nvContentPartPr>
            <p14:xfrm>
              <a:off x="4470400" y="180473"/>
              <a:ext cx="987777" cy="5639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52"/>
            </p:blipFill>
            <p:spPr>
              <a:xfrm>
                <a:off x="4470400" y="180473"/>
                <a:ext cx="987777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22" name="墨迹 121"/>
              <p14:cNvContentPartPr/>
              <p14:nvPr/>
            </p14:nvContentPartPr>
            <p14:xfrm>
              <a:off x="6479822" y="140995"/>
              <a:ext cx="234244" cy="3214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54"/>
            </p:blipFill>
            <p:spPr>
              <a:xfrm>
                <a:off x="6479822" y="140995"/>
                <a:ext cx="2342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23" name="墨迹 122"/>
              <p14:cNvContentPartPr/>
              <p14:nvPr/>
            </p14:nvContentPartPr>
            <p14:xfrm>
              <a:off x="6756400" y="197393"/>
              <a:ext cx="33866" cy="18611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56"/>
            </p:blipFill>
            <p:spPr>
              <a:xfrm>
                <a:off x="6756400" y="197393"/>
                <a:ext cx="338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4" name="墨迹 123"/>
              <p14:cNvContentPartPr/>
              <p14:nvPr/>
            </p14:nvContentPartPr>
            <p14:xfrm>
              <a:off x="6835422" y="180473"/>
              <a:ext cx="177800" cy="15791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58"/>
            </p:blipFill>
            <p:spPr>
              <a:xfrm>
                <a:off x="6835422" y="180473"/>
                <a:ext cx="1778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5" name="墨迹 124"/>
              <p14:cNvContentPartPr/>
              <p14:nvPr/>
            </p14:nvContentPartPr>
            <p14:xfrm>
              <a:off x="6999111" y="146634"/>
              <a:ext cx="95956" cy="24251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60"/>
            </p:blipFill>
            <p:spPr>
              <a:xfrm>
                <a:off x="6999111" y="146634"/>
                <a:ext cx="959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6" name="墨迹 125"/>
              <p14:cNvContentPartPr/>
              <p14:nvPr/>
            </p14:nvContentPartPr>
            <p14:xfrm>
              <a:off x="7140222" y="186113"/>
              <a:ext cx="146755" cy="338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62"/>
            </p:blipFill>
            <p:spPr>
              <a:xfrm>
                <a:off x="7140222" y="186113"/>
                <a:ext cx="146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27" name="墨迹 126"/>
              <p14:cNvContentPartPr/>
              <p14:nvPr/>
            </p14:nvContentPartPr>
            <p14:xfrm>
              <a:off x="7140222" y="265070"/>
              <a:ext cx="197555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64"/>
            </p:blipFill>
            <p:spPr>
              <a:xfrm>
                <a:off x="7140222" y="265070"/>
                <a:ext cx="1975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28" name="墨迹 127"/>
              <p14:cNvContentPartPr/>
              <p14:nvPr/>
            </p14:nvContentPartPr>
            <p14:xfrm>
              <a:off x="7349066" y="101516"/>
              <a:ext cx="158044" cy="42298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66"/>
            </p:blipFill>
            <p:spPr>
              <a:xfrm>
                <a:off x="7349066" y="101516"/>
                <a:ext cx="15804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29" name="墨迹 128"/>
              <p14:cNvContentPartPr/>
              <p14:nvPr/>
            </p14:nvContentPartPr>
            <p14:xfrm>
              <a:off x="7416800" y="101516"/>
              <a:ext cx="158044" cy="9023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68"/>
            </p:blipFill>
            <p:spPr>
              <a:xfrm>
                <a:off x="7416800" y="101516"/>
                <a:ext cx="158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30" name="墨迹 129"/>
              <p14:cNvContentPartPr/>
              <p14:nvPr/>
            </p14:nvContentPartPr>
            <p14:xfrm>
              <a:off x="7586133" y="203032"/>
              <a:ext cx="259644" cy="10715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70"/>
            </p:blipFill>
            <p:spPr>
              <a:xfrm>
                <a:off x="7586133" y="203032"/>
                <a:ext cx="25964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31" name="墨迹 130"/>
              <p14:cNvContentPartPr/>
              <p14:nvPr/>
            </p14:nvContentPartPr>
            <p14:xfrm>
              <a:off x="7874000" y="84597"/>
              <a:ext cx="42333" cy="33274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72"/>
            </p:blipFill>
            <p:spPr>
              <a:xfrm>
                <a:off x="7874000" y="84597"/>
                <a:ext cx="4233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32" name="墨迹 131"/>
              <p14:cNvContentPartPr/>
              <p14:nvPr/>
            </p14:nvContentPartPr>
            <p14:xfrm>
              <a:off x="8415866" y="544240"/>
              <a:ext cx="28222" cy="197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74"/>
            </p:blipFill>
            <p:spPr>
              <a:xfrm>
                <a:off x="8415866" y="544240"/>
                <a:ext cx="282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41" name="墨迹 140"/>
              <p14:cNvContentPartPr/>
              <p14:nvPr/>
            </p14:nvContentPartPr>
            <p14:xfrm>
              <a:off x="10080977" y="800851"/>
              <a:ext cx="245534" cy="31582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176"/>
            </p:blipFill>
            <p:spPr>
              <a:xfrm>
                <a:off x="10080977" y="800851"/>
                <a:ext cx="24553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42" name="墨迹 141"/>
              <p14:cNvContentPartPr/>
              <p14:nvPr/>
            </p14:nvContentPartPr>
            <p14:xfrm>
              <a:off x="10459155" y="800851"/>
              <a:ext cx="73377" cy="27353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178"/>
            </p:blipFill>
            <p:spPr>
              <a:xfrm>
                <a:off x="10459155" y="800851"/>
                <a:ext cx="73377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43" name="墨迹 142"/>
              <p14:cNvContentPartPr/>
              <p14:nvPr/>
            </p14:nvContentPartPr>
            <p14:xfrm>
              <a:off x="10713155" y="648577"/>
              <a:ext cx="95956" cy="9305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180"/>
            </p:blipFill>
            <p:spPr>
              <a:xfrm>
                <a:off x="10713155" y="648577"/>
                <a:ext cx="959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44" name="墨迹 143"/>
              <p14:cNvContentPartPr/>
              <p14:nvPr/>
            </p14:nvContentPartPr>
            <p14:xfrm>
              <a:off x="10634132" y="778292"/>
              <a:ext cx="22578" cy="15791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182"/>
            </p:blipFill>
            <p:spPr>
              <a:xfrm>
                <a:off x="10634132" y="778292"/>
                <a:ext cx="2257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45" name="墨迹 144"/>
              <p14:cNvContentPartPr/>
              <p14:nvPr/>
            </p14:nvContentPartPr>
            <p14:xfrm>
              <a:off x="10651067" y="767013"/>
              <a:ext cx="180622" cy="1522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84"/>
            </p:blipFill>
            <p:spPr>
              <a:xfrm>
                <a:off x="10651067" y="767013"/>
                <a:ext cx="18062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6" name="墨迹 145"/>
              <p14:cNvContentPartPr/>
              <p14:nvPr/>
            </p14:nvContentPartPr>
            <p14:xfrm>
              <a:off x="10628488" y="845970"/>
              <a:ext cx="90312" cy="16355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186"/>
            </p:blipFill>
            <p:spPr>
              <a:xfrm>
                <a:off x="10628488" y="845970"/>
                <a:ext cx="9031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47" name="墨迹 146"/>
              <p14:cNvContentPartPr/>
              <p14:nvPr/>
            </p14:nvContentPartPr>
            <p14:xfrm>
              <a:off x="10741377" y="851610"/>
              <a:ext cx="79023" cy="6767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188"/>
            </p:blipFill>
            <p:spPr>
              <a:xfrm>
                <a:off x="10741377" y="851610"/>
                <a:ext cx="790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48" name="墨迹 147"/>
              <p14:cNvContentPartPr/>
              <p14:nvPr/>
            </p14:nvContentPartPr>
            <p14:xfrm>
              <a:off x="10690577" y="919287"/>
              <a:ext cx="214488" cy="15791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190"/>
            </p:blipFill>
            <p:spPr>
              <a:xfrm>
                <a:off x="10690577" y="919287"/>
                <a:ext cx="21448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9" name="墨迹 148"/>
              <p14:cNvContentPartPr/>
              <p14:nvPr/>
            </p14:nvContentPartPr>
            <p14:xfrm>
              <a:off x="11017955" y="648577"/>
              <a:ext cx="124177" cy="16919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192"/>
            </p:blipFill>
            <p:spPr>
              <a:xfrm>
                <a:off x="11017955" y="648577"/>
                <a:ext cx="1241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0" name="墨迹 149"/>
              <p14:cNvContentPartPr/>
              <p14:nvPr/>
            </p14:nvContentPartPr>
            <p14:xfrm>
              <a:off x="10981267" y="631657"/>
              <a:ext cx="98777" cy="231232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194"/>
            </p:blipFill>
            <p:spPr>
              <a:xfrm>
                <a:off x="10981267" y="631657"/>
                <a:ext cx="9877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1" name="墨迹 150"/>
              <p14:cNvContentPartPr/>
              <p14:nvPr/>
            </p14:nvContentPartPr>
            <p14:xfrm>
              <a:off x="11080044" y="659856"/>
              <a:ext cx="203200" cy="14663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196"/>
            </p:blipFill>
            <p:spPr>
              <a:xfrm>
                <a:off x="11080044" y="659856"/>
                <a:ext cx="2032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52" name="墨迹 151"/>
              <p14:cNvContentPartPr/>
              <p14:nvPr/>
            </p14:nvContentPartPr>
            <p14:xfrm>
              <a:off x="10978444" y="795212"/>
              <a:ext cx="197556" cy="287630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198"/>
            </p:blipFill>
            <p:spPr>
              <a:xfrm>
                <a:off x="10978444" y="795212"/>
                <a:ext cx="19755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3" name="墨迹 152"/>
              <p14:cNvContentPartPr/>
              <p14:nvPr/>
            </p14:nvContentPartPr>
            <p14:xfrm>
              <a:off x="11153422" y="902368"/>
              <a:ext cx="93133" cy="10151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00"/>
            </p:blipFill>
            <p:spPr>
              <a:xfrm>
                <a:off x="11153422" y="902368"/>
                <a:ext cx="9313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4" name="墨迹 153"/>
              <p14:cNvContentPartPr/>
              <p14:nvPr/>
            </p14:nvContentPartPr>
            <p14:xfrm>
              <a:off x="11317111" y="665496"/>
              <a:ext cx="118533" cy="34966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02"/>
            </p:blipFill>
            <p:spPr>
              <a:xfrm>
                <a:off x="11317111" y="665496"/>
                <a:ext cx="11853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55" name="墨迹 154"/>
              <p14:cNvContentPartPr/>
              <p14:nvPr/>
            </p14:nvContentPartPr>
            <p14:xfrm>
              <a:off x="10487377" y="1359192"/>
              <a:ext cx="214488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04"/>
            </p:blipFill>
            <p:spPr>
              <a:xfrm>
                <a:off x="10487377" y="1359192"/>
                <a:ext cx="2144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6" name="墨迹 155"/>
              <p14:cNvContentPartPr/>
              <p14:nvPr/>
            </p14:nvContentPartPr>
            <p14:xfrm>
              <a:off x="10481732" y="1466348"/>
              <a:ext cx="234245" cy="1692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06"/>
            </p:blipFill>
            <p:spPr>
              <a:xfrm>
                <a:off x="10481732" y="1466348"/>
                <a:ext cx="2342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57" name="墨迹 156"/>
              <p14:cNvContentPartPr/>
              <p14:nvPr/>
            </p14:nvContentPartPr>
            <p14:xfrm>
              <a:off x="10854267" y="1212557"/>
              <a:ext cx="203200" cy="231232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08"/>
            </p:blipFill>
            <p:spPr>
              <a:xfrm>
                <a:off x="10854267" y="1212557"/>
                <a:ext cx="203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58" name="墨迹 157"/>
              <p14:cNvContentPartPr/>
              <p14:nvPr/>
            </p14:nvContentPartPr>
            <p14:xfrm>
              <a:off x="10922000" y="1235116"/>
              <a:ext cx="62088" cy="51886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10"/>
            </p:blipFill>
            <p:spPr>
              <a:xfrm>
                <a:off x="10922000" y="1235116"/>
                <a:ext cx="62088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59" name="墨迹 158"/>
              <p14:cNvContentPartPr/>
              <p14:nvPr/>
            </p14:nvContentPartPr>
            <p14:xfrm>
              <a:off x="11057467" y="1240756"/>
              <a:ext cx="361244" cy="40888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12"/>
            </p:blipFill>
            <p:spPr>
              <a:xfrm>
                <a:off x="11057467" y="1240756"/>
                <a:ext cx="36124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60" name="墨迹 159"/>
              <p14:cNvContentPartPr/>
              <p14:nvPr/>
            </p14:nvContentPartPr>
            <p14:xfrm>
              <a:off x="10323688" y="1708860"/>
              <a:ext cx="1275644" cy="8459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14"/>
            </p:blipFill>
            <p:spPr>
              <a:xfrm>
                <a:off x="10323688" y="1708860"/>
                <a:ext cx="12756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61" name="墨迹 160"/>
              <p14:cNvContentPartPr/>
              <p14:nvPr/>
            </p14:nvContentPartPr>
            <p14:xfrm>
              <a:off x="10797822" y="1804736"/>
              <a:ext cx="129823" cy="12125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16"/>
            </p:blipFill>
            <p:spPr>
              <a:xfrm>
                <a:off x="10797822" y="1804736"/>
                <a:ext cx="12982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62" name="墨迹 161"/>
              <p14:cNvContentPartPr/>
              <p14:nvPr/>
            </p14:nvContentPartPr>
            <p14:xfrm>
              <a:off x="10718800" y="1957011"/>
              <a:ext cx="5644" cy="14945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18"/>
            </p:blipFill>
            <p:spPr>
              <a:xfrm>
                <a:off x="10718800" y="1957011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63" name="墨迹 162"/>
              <p14:cNvContentPartPr/>
              <p14:nvPr/>
            </p14:nvContentPartPr>
            <p14:xfrm>
              <a:off x="10747022" y="1934452"/>
              <a:ext cx="220133" cy="19739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20"/>
            </p:blipFill>
            <p:spPr>
              <a:xfrm>
                <a:off x="10747022" y="1934452"/>
                <a:ext cx="2201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64" name="墨迹 163"/>
              <p14:cNvContentPartPr/>
              <p14:nvPr/>
            </p14:nvContentPartPr>
            <p14:xfrm>
              <a:off x="10758311" y="1973930"/>
              <a:ext cx="220133" cy="35530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22"/>
            </p:blipFill>
            <p:spPr>
              <a:xfrm>
                <a:off x="10758311" y="1973930"/>
                <a:ext cx="22013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65" name="墨迹 164"/>
              <p14:cNvContentPartPr/>
              <p14:nvPr/>
            </p14:nvContentPartPr>
            <p14:xfrm>
              <a:off x="10732911" y="2081087"/>
              <a:ext cx="189089" cy="25943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24"/>
            </p:blipFill>
            <p:spPr>
              <a:xfrm>
                <a:off x="10732911" y="2081087"/>
                <a:ext cx="1890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66" name="墨迹 165"/>
              <p14:cNvContentPartPr/>
              <p14:nvPr/>
            </p14:nvContentPartPr>
            <p14:xfrm>
              <a:off x="10628488" y="2176963"/>
              <a:ext cx="327377" cy="7895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26"/>
            </p:blipFill>
            <p:spPr>
              <a:xfrm>
                <a:off x="10628488" y="2176963"/>
                <a:ext cx="32737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67" name="墨迹 166"/>
              <p14:cNvContentPartPr/>
              <p14:nvPr/>
            </p14:nvContentPartPr>
            <p14:xfrm>
              <a:off x="11029244" y="1878054"/>
              <a:ext cx="50800" cy="1579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28"/>
            </p:blipFill>
            <p:spPr>
              <a:xfrm>
                <a:off x="11029244" y="1878054"/>
                <a:ext cx="508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68" name="墨迹 167"/>
              <p14:cNvContentPartPr/>
              <p14:nvPr/>
            </p14:nvContentPartPr>
            <p14:xfrm>
              <a:off x="10972800" y="2092366"/>
              <a:ext cx="45155" cy="25379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30"/>
            </p:blipFill>
            <p:spPr>
              <a:xfrm>
                <a:off x="10972800" y="2092366"/>
                <a:ext cx="4515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69" name="墨迹 168"/>
              <p14:cNvContentPartPr/>
              <p14:nvPr/>
            </p14:nvContentPartPr>
            <p14:xfrm>
              <a:off x="11125200" y="1883694"/>
              <a:ext cx="56444" cy="15791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32"/>
            </p:blipFill>
            <p:spPr>
              <a:xfrm>
                <a:off x="11125200" y="1883694"/>
                <a:ext cx="564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70" name="墨迹 169"/>
              <p14:cNvContentPartPr/>
              <p14:nvPr/>
            </p14:nvContentPartPr>
            <p14:xfrm>
              <a:off x="11091332" y="2030328"/>
              <a:ext cx="163689" cy="33274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34"/>
            </p:blipFill>
            <p:spPr>
              <a:xfrm>
                <a:off x="11091332" y="2030328"/>
                <a:ext cx="163689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71" name="墨迹 170"/>
              <p14:cNvContentPartPr/>
              <p14:nvPr/>
            </p14:nvContentPartPr>
            <p14:xfrm>
              <a:off x="11238088" y="1753978"/>
              <a:ext cx="180623" cy="50194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36"/>
            </p:blipFill>
            <p:spPr>
              <a:xfrm>
                <a:off x="11238088" y="1753978"/>
                <a:ext cx="180623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墨迹 171"/>
              <p14:cNvContentPartPr/>
              <p14:nvPr/>
            </p14:nvContentPartPr>
            <p14:xfrm>
              <a:off x="11317111" y="2092366"/>
              <a:ext cx="242711" cy="23687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38"/>
            </p:blipFill>
            <p:spPr>
              <a:xfrm>
                <a:off x="11317111" y="2092366"/>
                <a:ext cx="24271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73" name="墨迹 172"/>
              <p14:cNvContentPartPr/>
              <p14:nvPr/>
            </p14:nvContentPartPr>
            <p14:xfrm>
              <a:off x="11367911" y="2069807"/>
              <a:ext cx="118533" cy="8459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40"/>
            </p:blipFill>
            <p:spPr>
              <a:xfrm>
                <a:off x="11367911" y="2069807"/>
                <a:ext cx="1185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74" name="墨迹 173"/>
              <p14:cNvContentPartPr/>
              <p14:nvPr/>
            </p14:nvContentPartPr>
            <p14:xfrm>
              <a:off x="10758311" y="2611228"/>
              <a:ext cx="242711" cy="18611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42"/>
            </p:blipFill>
            <p:spPr>
              <a:xfrm>
                <a:off x="10758311" y="2611228"/>
                <a:ext cx="2427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75" name="墨迹 174"/>
              <p14:cNvContentPartPr/>
              <p14:nvPr/>
            </p14:nvContentPartPr>
            <p14:xfrm>
              <a:off x="10763955" y="2470233"/>
              <a:ext cx="203200" cy="29891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44"/>
            </p:blipFill>
            <p:spPr>
              <a:xfrm>
                <a:off x="10763955" y="2470233"/>
                <a:ext cx="20320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76" name="墨迹 175"/>
              <p14:cNvContentPartPr/>
              <p14:nvPr/>
            </p14:nvContentPartPr>
            <p14:xfrm>
              <a:off x="11006667" y="2645067"/>
              <a:ext cx="152400" cy="129715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46"/>
            </p:blipFill>
            <p:spPr>
              <a:xfrm>
                <a:off x="11006667" y="2645067"/>
                <a:ext cx="1524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77" name="墨迹 176"/>
              <p14:cNvContentPartPr/>
              <p14:nvPr/>
            </p14:nvContentPartPr>
            <p14:xfrm>
              <a:off x="11260667" y="2549190"/>
              <a:ext cx="124177" cy="5639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48"/>
            </p:blipFill>
            <p:spPr>
              <a:xfrm>
                <a:off x="11260667" y="2549190"/>
                <a:ext cx="1241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78" name="墨迹 177"/>
              <p14:cNvContentPartPr/>
              <p14:nvPr/>
            </p14:nvContentPartPr>
            <p14:xfrm>
              <a:off x="11280422" y="2442034"/>
              <a:ext cx="19756" cy="29045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50"/>
            </p:blipFill>
            <p:spPr>
              <a:xfrm>
                <a:off x="11280422" y="2442034"/>
                <a:ext cx="197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79" name="墨迹 178"/>
              <p14:cNvContentPartPr/>
              <p14:nvPr/>
            </p14:nvContentPartPr>
            <p14:xfrm>
              <a:off x="11147777" y="2769143"/>
              <a:ext cx="426155" cy="3947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52"/>
            </p:blipFill>
            <p:spPr>
              <a:xfrm>
                <a:off x="11147777" y="2769143"/>
                <a:ext cx="4261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80" name="墨迹 179"/>
              <p14:cNvContentPartPr/>
              <p14:nvPr/>
            </p14:nvContentPartPr>
            <p14:xfrm>
              <a:off x="10041466" y="2396916"/>
              <a:ext cx="285044" cy="55552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54"/>
            </p:blipFill>
            <p:spPr>
              <a:xfrm>
                <a:off x="10041466" y="2396916"/>
                <a:ext cx="285044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81" name="墨迹 180"/>
              <p14:cNvContentPartPr/>
              <p14:nvPr/>
            </p14:nvContentPartPr>
            <p14:xfrm>
              <a:off x="10323688" y="2532271"/>
              <a:ext cx="197556" cy="38914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56"/>
            </p:blipFill>
            <p:spPr>
              <a:xfrm>
                <a:off x="10323688" y="2532271"/>
                <a:ext cx="19755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82" name="墨迹 181"/>
              <p14:cNvContentPartPr/>
              <p14:nvPr/>
            </p14:nvContentPartPr>
            <p14:xfrm>
              <a:off x="10442222" y="2763503"/>
              <a:ext cx="197556" cy="18047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58"/>
            </p:blipFill>
            <p:spPr>
              <a:xfrm>
                <a:off x="10442222" y="2763503"/>
                <a:ext cx="19755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83" name="墨迹 182"/>
              <p14:cNvContentPartPr/>
              <p14:nvPr/>
            </p14:nvContentPartPr>
            <p14:xfrm>
              <a:off x="10470444" y="2752223"/>
              <a:ext cx="124177" cy="310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60"/>
            </p:blipFill>
            <p:spPr>
              <a:xfrm>
                <a:off x="10470444" y="2752223"/>
                <a:ext cx="1241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84" name="墨迹 183"/>
              <p14:cNvContentPartPr/>
              <p14:nvPr/>
            </p14:nvContentPartPr>
            <p14:xfrm>
              <a:off x="10425288" y="2515352"/>
              <a:ext cx="42333" cy="902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62"/>
            </p:blipFill>
            <p:spPr>
              <a:xfrm>
                <a:off x="10425288" y="2515352"/>
                <a:ext cx="42333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85" name="墨迹 184"/>
              <p14:cNvContentPartPr/>
              <p14:nvPr/>
            </p14:nvContentPartPr>
            <p14:xfrm>
              <a:off x="10397066" y="2481513"/>
              <a:ext cx="169334" cy="36376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64"/>
            </p:blipFill>
            <p:spPr>
              <a:xfrm>
                <a:off x="10397066" y="2481513"/>
                <a:ext cx="16933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89" name="墨迹 188"/>
              <p14:cNvContentPartPr/>
              <p14:nvPr/>
            </p14:nvContentPartPr>
            <p14:xfrm>
              <a:off x="6776155" y="1105401"/>
              <a:ext cx="42334" cy="3947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66"/>
            </p:blipFill>
            <p:spPr>
              <a:xfrm>
                <a:off x="6776155" y="1105401"/>
                <a:ext cx="423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90" name="墨迹 189"/>
              <p14:cNvContentPartPr/>
              <p14:nvPr/>
            </p14:nvContentPartPr>
            <p14:xfrm>
              <a:off x="1439333" y="4427245"/>
              <a:ext cx="146755" cy="24251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68"/>
            </p:blipFill>
            <p:spPr>
              <a:xfrm>
                <a:off x="1439333" y="4427245"/>
                <a:ext cx="1467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91" name="墨迹 190"/>
              <p14:cNvContentPartPr/>
              <p14:nvPr/>
            </p14:nvContentPartPr>
            <p14:xfrm>
              <a:off x="1611488" y="4399045"/>
              <a:ext cx="110067" cy="21713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270"/>
            </p:blipFill>
            <p:spPr>
              <a:xfrm>
                <a:off x="1611488" y="4399045"/>
                <a:ext cx="110067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92" name="墨迹 191"/>
              <p14:cNvContentPartPr/>
              <p14:nvPr/>
            </p14:nvContentPartPr>
            <p14:xfrm>
              <a:off x="1648177" y="4556960"/>
              <a:ext cx="93134" cy="7049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272"/>
            </p:blipFill>
            <p:spPr>
              <a:xfrm>
                <a:off x="1648177" y="4556960"/>
                <a:ext cx="9313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93" name="墨迹 192"/>
              <p14:cNvContentPartPr/>
              <p14:nvPr/>
            </p14:nvContentPartPr>
            <p14:xfrm>
              <a:off x="1769533" y="4320088"/>
              <a:ext cx="59267" cy="14381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274"/>
            </p:blipFill>
            <p:spPr>
              <a:xfrm>
                <a:off x="1769533" y="4320088"/>
                <a:ext cx="5926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94" name="墨迹 193"/>
              <p14:cNvContentPartPr/>
              <p14:nvPr/>
            </p14:nvContentPartPr>
            <p14:xfrm>
              <a:off x="1732844" y="4393406"/>
              <a:ext cx="149578" cy="5639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276"/>
            </p:blipFill>
            <p:spPr>
              <a:xfrm>
                <a:off x="1732844" y="4393406"/>
                <a:ext cx="1495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95" name="墨迹 194"/>
              <p14:cNvContentPartPr/>
              <p14:nvPr/>
            </p14:nvContentPartPr>
            <p14:xfrm>
              <a:off x="1755422" y="4438524"/>
              <a:ext cx="169333" cy="58372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278"/>
            </p:blipFill>
            <p:spPr>
              <a:xfrm>
                <a:off x="1755422" y="4438524"/>
                <a:ext cx="169333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96" name="墨迹 195"/>
              <p14:cNvContentPartPr/>
              <p14:nvPr/>
            </p14:nvContentPartPr>
            <p14:xfrm>
              <a:off x="2003777" y="4286250"/>
              <a:ext cx="296334" cy="41170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280"/>
            </p:blipFill>
            <p:spPr>
              <a:xfrm>
                <a:off x="2003777" y="4286250"/>
                <a:ext cx="29633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97" name="墨迹 196"/>
              <p14:cNvContentPartPr/>
              <p14:nvPr/>
            </p14:nvContentPartPr>
            <p14:xfrm>
              <a:off x="2308577" y="4387766"/>
              <a:ext cx="203200" cy="19175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282"/>
            </p:blipFill>
            <p:spPr>
              <a:xfrm>
                <a:off x="2308577" y="4387766"/>
                <a:ext cx="2032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98" name="墨迹 197"/>
              <p14:cNvContentPartPr/>
              <p14:nvPr/>
            </p14:nvContentPartPr>
            <p14:xfrm>
              <a:off x="2602088" y="4365207"/>
              <a:ext cx="62089" cy="10433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284"/>
            </p:blipFill>
            <p:spPr>
              <a:xfrm>
                <a:off x="2602088" y="4365207"/>
                <a:ext cx="620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99" name="墨迹 198"/>
              <p14:cNvContentPartPr/>
              <p14:nvPr/>
            </p14:nvContentPartPr>
            <p14:xfrm>
              <a:off x="2562577" y="4478003"/>
              <a:ext cx="155223" cy="2819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286"/>
            </p:blipFill>
            <p:spPr>
              <a:xfrm>
                <a:off x="2562577" y="4478003"/>
                <a:ext cx="1552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00" name="墨迹 199"/>
              <p14:cNvContentPartPr/>
              <p14:nvPr/>
            </p14:nvContentPartPr>
            <p14:xfrm>
              <a:off x="2748844" y="4235491"/>
              <a:ext cx="84667" cy="47092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288"/>
            </p:blipFill>
            <p:spPr>
              <a:xfrm>
                <a:off x="2748844" y="4235491"/>
                <a:ext cx="84667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01" name="墨迹 200"/>
              <p14:cNvContentPartPr/>
              <p14:nvPr/>
            </p14:nvContentPartPr>
            <p14:xfrm>
              <a:off x="2839155" y="4303169"/>
              <a:ext cx="135467" cy="7895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290"/>
            </p:blipFill>
            <p:spPr>
              <a:xfrm>
                <a:off x="2839155" y="4303169"/>
                <a:ext cx="1354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02" name="墨迹 201"/>
              <p14:cNvContentPartPr/>
              <p14:nvPr/>
            </p14:nvContentPartPr>
            <p14:xfrm>
              <a:off x="2827866" y="4229851"/>
              <a:ext cx="194734" cy="32146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292"/>
            </p:blipFill>
            <p:spPr>
              <a:xfrm>
                <a:off x="2827866" y="4229851"/>
                <a:ext cx="1947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03" name="墨迹 202"/>
              <p14:cNvContentPartPr/>
              <p14:nvPr/>
            </p14:nvContentPartPr>
            <p14:xfrm>
              <a:off x="3141133" y="4497742"/>
              <a:ext cx="52578" cy="5253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294"/>
            </p:blipFill>
            <p:spPr>
              <a:xfrm>
                <a:off x="3141133" y="4497742"/>
                <a:ext cx="52578" cy="5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04" name="墨迹 203"/>
              <p14:cNvContentPartPr/>
              <p14:nvPr/>
            </p14:nvContentPartPr>
            <p14:xfrm>
              <a:off x="3335866" y="4201652"/>
              <a:ext cx="11289" cy="298910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296"/>
            </p:blipFill>
            <p:spPr>
              <a:xfrm>
                <a:off x="3335866" y="4201652"/>
                <a:ext cx="1128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05" name="墨迹 204"/>
              <p14:cNvContentPartPr/>
              <p14:nvPr/>
            </p14:nvContentPartPr>
            <p14:xfrm>
              <a:off x="3412066" y="4224212"/>
              <a:ext cx="132645" cy="231232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298"/>
            </p:blipFill>
            <p:spPr>
              <a:xfrm>
                <a:off x="3412066" y="4224212"/>
                <a:ext cx="13264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06" name="墨迹 205"/>
              <p14:cNvContentPartPr/>
              <p14:nvPr/>
            </p14:nvContentPartPr>
            <p14:xfrm>
              <a:off x="3414888" y="4258051"/>
              <a:ext cx="132645" cy="180473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00"/>
            </p:blipFill>
            <p:spPr>
              <a:xfrm>
                <a:off x="3414888" y="4258051"/>
                <a:ext cx="132645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07" name="墨迹 206"/>
              <p14:cNvContentPartPr/>
              <p14:nvPr/>
            </p14:nvContentPartPr>
            <p14:xfrm>
              <a:off x="3657600" y="4164994"/>
              <a:ext cx="101600" cy="3101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02"/>
            </p:blipFill>
            <p:spPr>
              <a:xfrm>
                <a:off x="3657600" y="4164994"/>
                <a:ext cx="1016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208" name="墨迹 207"/>
              <p14:cNvContentPartPr/>
              <p14:nvPr/>
            </p14:nvContentPartPr>
            <p14:xfrm>
              <a:off x="3657600" y="4111416"/>
              <a:ext cx="245533" cy="32146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04"/>
            </p:blipFill>
            <p:spPr>
              <a:xfrm>
                <a:off x="3657600" y="4111416"/>
                <a:ext cx="245533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209" name="墨迹 208"/>
              <p14:cNvContentPartPr/>
              <p14:nvPr/>
            </p14:nvContentPartPr>
            <p14:xfrm>
              <a:off x="3934177" y="4173454"/>
              <a:ext cx="160867" cy="180473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06"/>
            </p:blipFill>
            <p:spPr>
              <a:xfrm>
                <a:off x="3934177" y="4173454"/>
                <a:ext cx="16086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10" name="墨迹 209"/>
              <p14:cNvContentPartPr/>
              <p14:nvPr/>
            </p14:nvContentPartPr>
            <p14:xfrm>
              <a:off x="4052711" y="3992980"/>
              <a:ext cx="163689" cy="35530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08"/>
            </p:blipFill>
            <p:spPr>
              <a:xfrm>
                <a:off x="4052711" y="3992980"/>
                <a:ext cx="16368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211" name="墨迹 210"/>
              <p14:cNvContentPartPr/>
              <p14:nvPr/>
            </p14:nvContentPartPr>
            <p14:xfrm>
              <a:off x="4143022" y="4252411"/>
              <a:ext cx="22578" cy="27635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10"/>
            </p:blipFill>
            <p:spPr>
              <a:xfrm>
                <a:off x="4143022" y="4252411"/>
                <a:ext cx="225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212" name="墨迹 211"/>
              <p14:cNvContentPartPr/>
              <p14:nvPr/>
            </p14:nvContentPartPr>
            <p14:xfrm>
              <a:off x="4286955" y="4139615"/>
              <a:ext cx="132645" cy="18329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12"/>
            </p:blipFill>
            <p:spPr>
              <a:xfrm>
                <a:off x="4286955" y="4139615"/>
                <a:ext cx="13264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213" name="墨迹 212"/>
              <p14:cNvContentPartPr/>
              <p14:nvPr/>
            </p14:nvContentPartPr>
            <p14:xfrm>
              <a:off x="4278488" y="4190373"/>
              <a:ext cx="121356" cy="16073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14"/>
            </p:blipFill>
            <p:spPr>
              <a:xfrm>
                <a:off x="4278488" y="4190373"/>
                <a:ext cx="1213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214" name="墨迹 213"/>
              <p14:cNvContentPartPr/>
              <p14:nvPr/>
            </p14:nvContentPartPr>
            <p14:xfrm>
              <a:off x="4526844" y="4038098"/>
              <a:ext cx="180622" cy="21995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16"/>
            </p:blipFill>
            <p:spPr>
              <a:xfrm>
                <a:off x="4526844" y="4038098"/>
                <a:ext cx="1806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217" name="墨迹 216"/>
              <p14:cNvContentPartPr/>
              <p14:nvPr/>
            </p14:nvContentPartPr>
            <p14:xfrm>
              <a:off x="4848577" y="3992980"/>
              <a:ext cx="90311" cy="18047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18"/>
            </p:blipFill>
            <p:spPr>
              <a:xfrm>
                <a:off x="4848577" y="3992980"/>
                <a:ext cx="90311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226" name="墨迹 225"/>
              <p14:cNvContentPartPr/>
              <p14:nvPr/>
            </p14:nvContentPartPr>
            <p14:xfrm>
              <a:off x="4910666" y="4517481"/>
              <a:ext cx="31045" cy="32146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20"/>
            </p:blipFill>
            <p:spPr>
              <a:xfrm>
                <a:off x="4910666" y="4517481"/>
                <a:ext cx="3104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227" name="墨迹 226"/>
              <p14:cNvContentPartPr/>
              <p14:nvPr/>
            </p14:nvContentPartPr>
            <p14:xfrm>
              <a:off x="5017911" y="4528761"/>
              <a:ext cx="124177" cy="21431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22"/>
            </p:blipFill>
            <p:spPr>
              <a:xfrm>
                <a:off x="5017911" y="4528761"/>
                <a:ext cx="12417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228" name="墨迹 227"/>
              <p14:cNvContentPartPr/>
              <p14:nvPr/>
            </p14:nvContentPartPr>
            <p14:xfrm>
              <a:off x="4989688" y="4562600"/>
              <a:ext cx="143934" cy="197393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324"/>
            </p:blipFill>
            <p:spPr>
              <a:xfrm>
                <a:off x="4989688" y="4562600"/>
                <a:ext cx="1439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229" name="墨迹 228"/>
              <p14:cNvContentPartPr/>
              <p14:nvPr/>
            </p14:nvContentPartPr>
            <p14:xfrm>
              <a:off x="5232400" y="4556960"/>
              <a:ext cx="242711" cy="4511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326"/>
            </p:blipFill>
            <p:spPr>
              <a:xfrm>
                <a:off x="5232400" y="4556960"/>
                <a:ext cx="242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30" name="墨迹 229"/>
              <p14:cNvContentPartPr/>
              <p14:nvPr/>
            </p14:nvContentPartPr>
            <p14:xfrm>
              <a:off x="5288844" y="4602079"/>
              <a:ext cx="95956" cy="26507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328"/>
            </p:blipFill>
            <p:spPr>
              <a:xfrm>
                <a:off x="5288844" y="4602079"/>
                <a:ext cx="95956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31" name="墨迹 230"/>
              <p14:cNvContentPartPr/>
              <p14:nvPr/>
            </p14:nvContentPartPr>
            <p14:xfrm>
              <a:off x="5356577" y="4675396"/>
              <a:ext cx="121356" cy="2255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330"/>
            </p:blipFill>
            <p:spPr>
              <a:xfrm>
                <a:off x="5356577" y="4675396"/>
                <a:ext cx="121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32" name="墨迹 231"/>
              <p14:cNvContentPartPr/>
              <p14:nvPr/>
            </p14:nvContentPartPr>
            <p14:xfrm>
              <a:off x="5311422" y="4320088"/>
              <a:ext cx="90311" cy="259431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332"/>
            </p:blipFill>
            <p:spPr>
              <a:xfrm>
                <a:off x="5311422" y="4320088"/>
                <a:ext cx="903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33" name="墨迹 232"/>
              <p14:cNvContentPartPr/>
              <p14:nvPr/>
            </p14:nvContentPartPr>
            <p14:xfrm>
              <a:off x="5489222" y="4472363"/>
              <a:ext cx="98778" cy="186114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334"/>
            </p:blipFill>
            <p:spPr>
              <a:xfrm>
                <a:off x="5489222" y="4472363"/>
                <a:ext cx="987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234" name="墨迹 233"/>
              <p14:cNvContentPartPr/>
              <p14:nvPr/>
            </p14:nvContentPartPr>
            <p14:xfrm>
              <a:off x="5480755" y="4523121"/>
              <a:ext cx="93134" cy="140995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336"/>
            </p:blipFill>
            <p:spPr>
              <a:xfrm>
                <a:off x="5480755" y="4523121"/>
                <a:ext cx="931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35" name="墨迹 234"/>
              <p14:cNvContentPartPr/>
              <p14:nvPr/>
            </p14:nvContentPartPr>
            <p14:xfrm>
              <a:off x="5633155" y="4523121"/>
              <a:ext cx="194734" cy="2819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338"/>
            </p:blipFill>
            <p:spPr>
              <a:xfrm>
                <a:off x="5633155" y="4523121"/>
                <a:ext cx="1947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36" name="墨迹 235"/>
              <p14:cNvContentPartPr/>
              <p14:nvPr/>
            </p14:nvContentPartPr>
            <p14:xfrm>
              <a:off x="5655733" y="4613358"/>
              <a:ext cx="112889" cy="24251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340"/>
            </p:blipFill>
            <p:spPr>
              <a:xfrm>
                <a:off x="5655733" y="4613358"/>
                <a:ext cx="1128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37" name="墨迹 236"/>
              <p14:cNvContentPartPr/>
              <p14:nvPr/>
            </p14:nvContentPartPr>
            <p14:xfrm>
              <a:off x="5655733" y="4353927"/>
              <a:ext cx="112889" cy="152275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342"/>
            </p:blipFill>
            <p:spPr>
              <a:xfrm>
                <a:off x="5655733" y="4353927"/>
                <a:ext cx="1128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38" name="墨迹 237"/>
              <p14:cNvContentPartPr/>
              <p14:nvPr/>
            </p14:nvContentPartPr>
            <p14:xfrm>
              <a:off x="5813777" y="4545680"/>
              <a:ext cx="129823" cy="1128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344"/>
            </p:blipFill>
            <p:spPr>
              <a:xfrm>
                <a:off x="5813777" y="4545680"/>
                <a:ext cx="1298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39" name="墨迹 238"/>
              <p14:cNvContentPartPr/>
              <p14:nvPr/>
            </p14:nvContentPartPr>
            <p14:xfrm>
              <a:off x="5836355" y="4630277"/>
              <a:ext cx="143934" cy="11280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346"/>
            </p:blipFill>
            <p:spPr>
              <a:xfrm>
                <a:off x="5836355" y="4630277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40" name="墨迹 239"/>
              <p14:cNvContentPartPr/>
              <p14:nvPr/>
            </p14:nvContentPartPr>
            <p14:xfrm>
              <a:off x="6022622" y="4489282"/>
              <a:ext cx="79022" cy="169194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348"/>
            </p:blipFill>
            <p:spPr>
              <a:xfrm>
                <a:off x="6022622" y="4489282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41" name="墨迹 240"/>
              <p14:cNvContentPartPr/>
              <p14:nvPr/>
            </p14:nvContentPartPr>
            <p14:xfrm>
              <a:off x="6124222" y="4540041"/>
              <a:ext cx="62088" cy="64857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350"/>
            </p:blipFill>
            <p:spPr>
              <a:xfrm>
                <a:off x="6124222" y="4540041"/>
                <a:ext cx="6208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42" name="墨迹 241"/>
              <p14:cNvContentPartPr/>
              <p14:nvPr/>
            </p14:nvContentPartPr>
            <p14:xfrm>
              <a:off x="6237111" y="4415965"/>
              <a:ext cx="95956" cy="140995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352"/>
            </p:blipFill>
            <p:spPr>
              <a:xfrm>
                <a:off x="6237111" y="4415965"/>
                <a:ext cx="95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43" name="墨迹 242"/>
              <p14:cNvContentPartPr/>
              <p14:nvPr/>
            </p14:nvContentPartPr>
            <p14:xfrm>
              <a:off x="6242755" y="4410325"/>
              <a:ext cx="107245" cy="28199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354"/>
            </p:blipFill>
            <p:spPr>
              <a:xfrm>
                <a:off x="6242755" y="4410325"/>
                <a:ext cx="10724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5" name="墨迹 4"/>
              <p14:cNvContentPartPr/>
              <p14:nvPr/>
            </p14:nvContentPartPr>
            <p14:xfrm>
              <a:off x="4312355" y="222772"/>
              <a:ext cx="239889" cy="817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56"/>
            </p:blipFill>
            <p:spPr>
              <a:xfrm>
                <a:off x="4312355" y="222772"/>
                <a:ext cx="2398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6" name="墨迹 5"/>
              <p14:cNvContentPartPr/>
              <p14:nvPr/>
            </p14:nvContentPartPr>
            <p14:xfrm>
              <a:off x="7557911" y="521681"/>
              <a:ext cx="333022" cy="14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58"/>
            </p:blipFill>
            <p:spPr>
              <a:xfrm>
                <a:off x="7557911" y="521681"/>
                <a:ext cx="3330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7" name="墨迹 6"/>
              <p14:cNvContentPartPr/>
              <p14:nvPr/>
            </p14:nvContentPartPr>
            <p14:xfrm>
              <a:off x="4629855" y="3739189"/>
              <a:ext cx="117122" cy="6767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360"/>
            </p:blipFill>
            <p:spPr>
              <a:xfrm>
                <a:off x="4629855" y="3739189"/>
                <a:ext cx="11712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0" name="墨迹 9"/>
              <p14:cNvContentPartPr/>
              <p14:nvPr/>
            </p14:nvContentPartPr>
            <p14:xfrm>
              <a:off x="7518400" y="1122320"/>
              <a:ext cx="31044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62"/>
            </p:blipFill>
            <p:spPr>
              <a:xfrm>
                <a:off x="7518400" y="1122320"/>
                <a:ext cx="31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1" name="墨迹 10"/>
              <p14:cNvContentPartPr/>
              <p14:nvPr/>
            </p14:nvContentPartPr>
            <p14:xfrm>
              <a:off x="6626577" y="1390211"/>
              <a:ext cx="28223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64"/>
            </p:blipFill>
            <p:spPr>
              <a:xfrm>
                <a:off x="6626577" y="1390211"/>
                <a:ext cx="282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2" name="墨迹 11"/>
              <p14:cNvContentPartPr/>
              <p14:nvPr/>
            </p14:nvContentPartPr>
            <p14:xfrm>
              <a:off x="7868355" y="2481513"/>
              <a:ext cx="5645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366"/>
            </p:blipFill>
            <p:spPr>
              <a:xfrm>
                <a:off x="7868355" y="2481513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" name="墨迹 20"/>
              <p14:cNvContentPartPr/>
              <p14:nvPr/>
            </p14:nvContentPartPr>
            <p14:xfrm>
              <a:off x="7840133" y="2520991"/>
              <a:ext cx="5644" cy="1410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8"/>
            </p:blipFill>
            <p:spPr>
              <a:xfrm>
                <a:off x="7840133" y="2520991"/>
                <a:ext cx="56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7" name="墨迹 36"/>
              <p14:cNvContentPartPr/>
              <p14:nvPr/>
            </p14:nvContentPartPr>
            <p14:xfrm>
              <a:off x="5057422" y="1502126"/>
              <a:ext cx="16933" cy="934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70"/>
            </p:blipFill>
            <p:spPr>
              <a:xfrm>
                <a:off x="5057422" y="1502126"/>
                <a:ext cx="16933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52" name="墨迹 251"/>
              <p14:cNvContentPartPr/>
              <p14:nvPr/>
            </p14:nvContentPartPr>
            <p14:xfrm>
              <a:off x="7807677" y="1968291"/>
              <a:ext cx="26812" cy="2537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372"/>
            </p:blipFill>
            <p:spPr>
              <a:xfrm>
                <a:off x="7807677" y="1968291"/>
                <a:ext cx="2681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53" name="墨迹 252"/>
              <p14:cNvContentPartPr/>
              <p14:nvPr/>
            </p14:nvContentPartPr>
            <p14:xfrm>
              <a:off x="7762522" y="1948551"/>
              <a:ext cx="29633" cy="535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374"/>
            </p:blipFill>
            <p:spPr>
              <a:xfrm>
                <a:off x="7762522" y="1948551"/>
                <a:ext cx="296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59" name="墨迹 258"/>
              <p14:cNvContentPartPr/>
              <p14:nvPr/>
            </p14:nvContentPartPr>
            <p14:xfrm>
              <a:off x="7919155" y="2363077"/>
              <a:ext cx="19756" cy="1127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376"/>
            </p:blipFill>
            <p:spPr>
              <a:xfrm>
                <a:off x="7919155" y="2363077"/>
                <a:ext cx="197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60" name="墨迹 259"/>
              <p14:cNvContentPartPr/>
              <p14:nvPr/>
            </p14:nvContentPartPr>
            <p14:xfrm>
              <a:off x="7914922" y="2391276"/>
              <a:ext cx="21166" cy="1691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378"/>
            </p:blipFill>
            <p:spPr>
              <a:xfrm>
                <a:off x="7914922" y="2391276"/>
                <a:ext cx="211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64" name="墨迹 263"/>
              <p14:cNvContentPartPr/>
              <p14:nvPr/>
            </p14:nvContentPartPr>
            <p14:xfrm>
              <a:off x="5894740" y="2924237"/>
              <a:ext cx="51682" cy="2537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380"/>
            </p:blipFill>
            <p:spPr>
              <a:xfrm>
                <a:off x="5894740" y="2924237"/>
                <a:ext cx="5168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70" name="墨迹 269"/>
              <p14:cNvContentPartPr/>
              <p14:nvPr/>
            </p14:nvContentPartPr>
            <p14:xfrm>
              <a:off x="8554155" y="2780422"/>
              <a:ext cx="19756" cy="9023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382"/>
            </p:blipFill>
            <p:spPr>
              <a:xfrm>
                <a:off x="8554155" y="2780422"/>
                <a:ext cx="1975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87" name="墨迹 286"/>
              <p14:cNvContentPartPr/>
              <p14:nvPr/>
            </p14:nvContentPartPr>
            <p14:xfrm>
              <a:off x="6920088" y="3474118"/>
              <a:ext cx="39512" cy="11068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384"/>
            </p:blipFill>
            <p:spPr>
              <a:xfrm>
                <a:off x="6920088" y="3474118"/>
                <a:ext cx="39512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99" name="墨迹 298"/>
              <p14:cNvContentPartPr/>
              <p14:nvPr/>
            </p14:nvContentPartPr>
            <p14:xfrm>
              <a:off x="3691466" y="3818146"/>
              <a:ext cx="2822" cy="56398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386"/>
            </p:blipFill>
            <p:spPr>
              <a:xfrm>
                <a:off x="3691466" y="3818146"/>
                <a:ext cx="2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00" name="墨迹 299"/>
              <p14:cNvContentPartPr/>
              <p14:nvPr/>
            </p14:nvContentPartPr>
            <p14:xfrm>
              <a:off x="3697111" y="3372601"/>
              <a:ext cx="11289" cy="4230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88"/>
            </p:blipFill>
            <p:spPr>
              <a:xfrm>
                <a:off x="3697111" y="3372601"/>
                <a:ext cx="11289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09" name="墨迹 308"/>
              <p14:cNvContentPartPr/>
              <p14:nvPr/>
            </p14:nvContentPartPr>
            <p14:xfrm>
              <a:off x="3979333" y="3288004"/>
              <a:ext cx="360" cy="19740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90"/>
            </p:blipFill>
            <p:spPr>
              <a:xfrm>
                <a:off x="3979333" y="3288004"/>
                <a:ext cx="36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13" name="墨迹 312"/>
              <p14:cNvContentPartPr/>
              <p14:nvPr/>
            </p14:nvContentPartPr>
            <p14:xfrm>
              <a:off x="5429955" y="4204472"/>
              <a:ext cx="539045" cy="228413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92"/>
            </p:blipFill>
            <p:spPr>
              <a:xfrm>
                <a:off x="5429955" y="4204472"/>
                <a:ext cx="539045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15" name="墨迹 314"/>
              <p14:cNvContentPartPr/>
              <p14:nvPr/>
            </p14:nvContentPartPr>
            <p14:xfrm>
              <a:off x="5887155" y="4475183"/>
              <a:ext cx="5645" cy="845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94"/>
            </p:blipFill>
            <p:spPr>
              <a:xfrm>
                <a:off x="5887155" y="4475183"/>
                <a:ext cx="564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16" name="墨迹 315"/>
              <p14:cNvContentPartPr/>
              <p14:nvPr/>
            </p14:nvContentPartPr>
            <p14:xfrm>
              <a:off x="5904088" y="4062596"/>
              <a:ext cx="11289" cy="14981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96"/>
            </p:blipFill>
            <p:spPr>
              <a:xfrm>
                <a:off x="5904088" y="4062596"/>
                <a:ext cx="11289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17" name="墨迹 316"/>
              <p14:cNvContentPartPr/>
              <p14:nvPr/>
            </p14:nvContentPartPr>
            <p14:xfrm>
              <a:off x="5877277" y="4359567"/>
              <a:ext cx="15523" cy="11280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98"/>
            </p:blipFill>
            <p:spPr>
              <a:xfrm>
                <a:off x="5877277" y="4359567"/>
                <a:ext cx="155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18" name="墨迹 317"/>
              <p14:cNvContentPartPr/>
              <p14:nvPr/>
            </p14:nvContentPartPr>
            <p14:xfrm>
              <a:off x="5960533" y="3880184"/>
              <a:ext cx="360" cy="42298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400"/>
            </p:blipFill>
            <p:spPr>
              <a:xfrm>
                <a:off x="5960533" y="3880184"/>
                <a:ext cx="36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319" name="墨迹 318"/>
              <p14:cNvContentPartPr/>
              <p14:nvPr/>
            </p14:nvContentPartPr>
            <p14:xfrm>
              <a:off x="5804428" y="4497742"/>
              <a:ext cx="31927" cy="76137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402"/>
            </p:blipFill>
            <p:spPr>
              <a:xfrm>
                <a:off x="5804428" y="4497742"/>
                <a:ext cx="3192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320" name="墨迹 319"/>
              <p14:cNvContentPartPr/>
              <p14:nvPr/>
            </p14:nvContentPartPr>
            <p14:xfrm>
              <a:off x="5741811" y="4466723"/>
              <a:ext cx="9878" cy="2819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404"/>
            </p:blipFill>
            <p:spPr>
              <a:xfrm>
                <a:off x="5741811" y="4466723"/>
                <a:ext cx="98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325" name="墨迹 324"/>
              <p14:cNvContentPartPr/>
              <p14:nvPr/>
            </p14:nvContentPartPr>
            <p14:xfrm>
              <a:off x="5700888" y="4311629"/>
              <a:ext cx="33867" cy="2537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406"/>
            </p:blipFill>
            <p:spPr>
              <a:xfrm>
                <a:off x="5700888" y="4311629"/>
                <a:ext cx="338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27" name="墨迹 326"/>
              <p14:cNvContentPartPr/>
              <p14:nvPr/>
            </p14:nvContentPartPr>
            <p14:xfrm>
              <a:off x="7591777" y="3806866"/>
              <a:ext cx="366889" cy="31019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408"/>
            </p:blipFill>
            <p:spPr>
              <a:xfrm>
                <a:off x="7591777" y="3806866"/>
                <a:ext cx="3668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328" name="墨迹 327"/>
              <p14:cNvContentPartPr/>
              <p14:nvPr/>
            </p14:nvContentPartPr>
            <p14:xfrm>
              <a:off x="6575777" y="4333306"/>
              <a:ext cx="22578" cy="12161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410"/>
            </p:blipFill>
            <p:spPr>
              <a:xfrm>
                <a:off x="6575777" y="4333306"/>
                <a:ext cx="22578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329" name="墨迹 328"/>
              <p14:cNvContentPartPr/>
              <p14:nvPr/>
            </p14:nvContentPartPr>
            <p14:xfrm>
              <a:off x="6651448" y="4212932"/>
              <a:ext cx="8996" cy="11280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412"/>
            </p:blipFill>
            <p:spPr>
              <a:xfrm>
                <a:off x="6651448" y="4212932"/>
                <a:ext cx="899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330" name="墨迹 329"/>
              <p14:cNvContentPartPr/>
              <p14:nvPr/>
            </p14:nvContentPartPr>
            <p14:xfrm>
              <a:off x="6654800" y="4258051"/>
              <a:ext cx="11288" cy="8459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414"/>
            </p:blipFill>
            <p:spPr>
              <a:xfrm>
                <a:off x="6654800" y="4258051"/>
                <a:ext cx="112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331" name="墨迹 330"/>
              <p14:cNvContentPartPr/>
              <p14:nvPr/>
            </p14:nvContentPartPr>
            <p14:xfrm>
              <a:off x="6656740" y="4342648"/>
              <a:ext cx="26282" cy="33838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416"/>
            </p:blipFill>
            <p:spPr>
              <a:xfrm>
                <a:off x="6656740" y="4342648"/>
                <a:ext cx="2628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332" name="墨迹 331"/>
              <p14:cNvContentPartPr/>
              <p14:nvPr/>
            </p14:nvContentPartPr>
            <p14:xfrm>
              <a:off x="6666088" y="4370847"/>
              <a:ext cx="33867" cy="31018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418"/>
            </p:blipFill>
            <p:spPr>
              <a:xfrm>
                <a:off x="6666088" y="4370847"/>
                <a:ext cx="33867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333" name="墨迹 332"/>
              <p14:cNvContentPartPr/>
              <p14:nvPr/>
            </p14:nvContentPartPr>
            <p14:xfrm>
              <a:off x="6673850" y="4334188"/>
              <a:ext cx="37394" cy="14100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420"/>
            </p:blipFill>
            <p:spPr>
              <a:xfrm>
                <a:off x="6673850" y="4334188"/>
                <a:ext cx="3739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334" name="墨迹 333"/>
              <p14:cNvContentPartPr/>
              <p14:nvPr/>
            </p14:nvContentPartPr>
            <p14:xfrm>
              <a:off x="6380868" y="4038098"/>
              <a:ext cx="22754" cy="70498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422"/>
            </p:blipFill>
            <p:spPr>
              <a:xfrm>
                <a:off x="6380868" y="4038098"/>
                <a:ext cx="2275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336" name="墨迹 335"/>
              <p14:cNvContentPartPr/>
              <p14:nvPr/>
            </p14:nvContentPartPr>
            <p14:xfrm>
              <a:off x="6005688" y="5421260"/>
              <a:ext cx="138289" cy="3524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424"/>
            </p:blipFill>
            <p:spPr>
              <a:xfrm>
                <a:off x="6005688" y="5421260"/>
                <a:ext cx="138289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39" name="墨迹 338"/>
              <p14:cNvContentPartPr/>
              <p14:nvPr/>
            </p14:nvContentPartPr>
            <p14:xfrm>
              <a:off x="7699022" y="2075447"/>
              <a:ext cx="45155" cy="3947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426"/>
            </p:blipFill>
            <p:spPr>
              <a:xfrm>
                <a:off x="7699022" y="2075447"/>
                <a:ext cx="45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41" name="墨迹 340"/>
              <p14:cNvContentPartPr/>
              <p14:nvPr/>
            </p14:nvContentPartPr>
            <p14:xfrm>
              <a:off x="8487127" y="2622508"/>
              <a:ext cx="69850" cy="3383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428"/>
            </p:blipFill>
            <p:spPr>
              <a:xfrm>
                <a:off x="8487127" y="2622508"/>
                <a:ext cx="698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343" name="墨迹 342"/>
              <p14:cNvContentPartPr/>
              <p14:nvPr/>
            </p14:nvContentPartPr>
            <p14:xfrm>
              <a:off x="7953022" y="542831"/>
              <a:ext cx="36688" cy="7049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430"/>
            </p:blipFill>
            <p:spPr>
              <a:xfrm>
                <a:off x="7953022" y="542831"/>
                <a:ext cx="36688" cy="7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50" name="墨迹 349"/>
              <p14:cNvContentPartPr/>
              <p14:nvPr/>
            </p14:nvContentPartPr>
            <p14:xfrm>
              <a:off x="10018888" y="6226341"/>
              <a:ext cx="16934" cy="26789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432"/>
            </p:blipFill>
            <p:spPr>
              <a:xfrm>
                <a:off x="10018888" y="6226341"/>
                <a:ext cx="1693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351" name="墨迹 350"/>
              <p14:cNvContentPartPr/>
              <p14:nvPr/>
            </p14:nvContentPartPr>
            <p14:xfrm>
              <a:off x="8325555" y="5995110"/>
              <a:ext cx="25400" cy="33838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434"/>
            </p:blipFill>
            <p:spPr>
              <a:xfrm>
                <a:off x="8325555" y="5995110"/>
                <a:ext cx="254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61" name="墨迹 360"/>
              <p14:cNvContentPartPr/>
              <p14:nvPr/>
            </p14:nvContentPartPr>
            <p14:xfrm>
              <a:off x="7614355" y="6288380"/>
              <a:ext cx="28222" cy="2819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36"/>
            </p:blipFill>
            <p:spPr>
              <a:xfrm>
                <a:off x="7614355" y="6288380"/>
                <a:ext cx="28222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62" name="墨迹 361"/>
              <p14:cNvContentPartPr/>
              <p14:nvPr/>
            </p14:nvContentPartPr>
            <p14:xfrm>
              <a:off x="6246283" y="5391651"/>
              <a:ext cx="41628" cy="16919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38"/>
            </p:blipFill>
            <p:spPr>
              <a:xfrm>
                <a:off x="6246283" y="5391651"/>
                <a:ext cx="416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63" name="墨迹 362"/>
              <p14:cNvContentPartPr/>
              <p14:nvPr/>
            </p14:nvContentPartPr>
            <p14:xfrm>
              <a:off x="6203244" y="5386011"/>
              <a:ext cx="45156" cy="33839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40"/>
            </p:blipFill>
            <p:spPr>
              <a:xfrm>
                <a:off x="6203244" y="5386011"/>
                <a:ext cx="45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64" name="墨迹 363"/>
              <p14:cNvContentPartPr/>
              <p14:nvPr/>
            </p14:nvContentPartPr>
            <p14:xfrm>
              <a:off x="6120518" y="5459328"/>
              <a:ext cx="26282" cy="360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42"/>
            </p:blipFill>
            <p:spPr>
              <a:xfrm>
                <a:off x="6120518" y="5459328"/>
                <a:ext cx="2628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66" name="墨迹 365"/>
              <p14:cNvContentPartPr/>
              <p14:nvPr/>
            </p14:nvContentPartPr>
            <p14:xfrm>
              <a:off x="6272918" y="4238311"/>
              <a:ext cx="105304" cy="188933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44"/>
            </p:blipFill>
            <p:spPr>
              <a:xfrm>
                <a:off x="6272918" y="4238311"/>
                <a:ext cx="10530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69" name="墨迹 368"/>
              <p14:cNvContentPartPr/>
              <p14:nvPr/>
            </p14:nvContentPartPr>
            <p14:xfrm>
              <a:off x="9680222" y="6384256"/>
              <a:ext cx="84666" cy="67678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46"/>
            </p:blipFill>
            <p:spPr>
              <a:xfrm>
                <a:off x="9680222" y="6384256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71" name="墨迹 370"/>
              <p14:cNvContentPartPr/>
              <p14:nvPr/>
            </p14:nvContentPartPr>
            <p14:xfrm>
              <a:off x="2088444" y="3051133"/>
              <a:ext cx="16933" cy="2255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48"/>
            </p:blipFill>
            <p:spPr>
              <a:xfrm>
                <a:off x="2088444" y="3051133"/>
                <a:ext cx="16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72" name="墨迹 371"/>
              <p14:cNvContentPartPr/>
              <p14:nvPr/>
            </p14:nvContentPartPr>
            <p14:xfrm>
              <a:off x="1828800" y="3113170"/>
              <a:ext cx="203200" cy="22560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50"/>
            </p:blipFill>
            <p:spPr>
              <a:xfrm>
                <a:off x="1828800" y="3113170"/>
                <a:ext cx="2032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73" name="墨迹 372"/>
              <p14:cNvContentPartPr/>
              <p14:nvPr/>
            </p14:nvContentPartPr>
            <p14:xfrm>
              <a:off x="1794933" y="3000375"/>
              <a:ext cx="124178" cy="231231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452"/>
            </p:blipFill>
            <p:spPr>
              <a:xfrm>
                <a:off x="1794933" y="3000375"/>
                <a:ext cx="12417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74" name="墨迹 373"/>
              <p14:cNvContentPartPr/>
              <p14:nvPr/>
            </p14:nvContentPartPr>
            <p14:xfrm>
              <a:off x="1913466" y="2611228"/>
              <a:ext cx="1896534" cy="682416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454"/>
            </p:blipFill>
            <p:spPr>
              <a:xfrm>
                <a:off x="1913466" y="2611228"/>
                <a:ext cx="1896534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75" name="墨迹 374"/>
              <p14:cNvContentPartPr/>
              <p14:nvPr/>
            </p14:nvContentPartPr>
            <p14:xfrm>
              <a:off x="1789288" y="2893218"/>
              <a:ext cx="423334" cy="524502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456"/>
            </p:blipFill>
            <p:spPr>
              <a:xfrm>
                <a:off x="1789288" y="2893218"/>
                <a:ext cx="423334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76" name="墨迹 375"/>
              <p14:cNvContentPartPr/>
              <p14:nvPr/>
            </p14:nvContentPartPr>
            <p14:xfrm>
              <a:off x="1676400" y="1894973"/>
              <a:ext cx="79022" cy="704975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458"/>
            </p:blipFill>
            <p:spPr>
              <a:xfrm>
                <a:off x="1676400" y="1894973"/>
                <a:ext cx="79022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77" name="墨迹 376"/>
              <p14:cNvContentPartPr/>
              <p14:nvPr/>
            </p14:nvContentPartPr>
            <p14:xfrm>
              <a:off x="1665111" y="2910138"/>
              <a:ext cx="22577" cy="217132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460"/>
            </p:blipFill>
            <p:spPr>
              <a:xfrm>
                <a:off x="1665111" y="2910138"/>
                <a:ext cx="2257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78" name="墨迹 377"/>
              <p14:cNvContentPartPr/>
              <p14:nvPr/>
            </p14:nvContentPartPr>
            <p14:xfrm>
              <a:off x="1603022" y="4066297"/>
              <a:ext cx="14111" cy="4511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462"/>
            </p:blipFill>
            <p:spPr>
              <a:xfrm>
                <a:off x="1603022" y="4066297"/>
                <a:ext cx="141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79" name="墨迹 378"/>
              <p14:cNvContentPartPr/>
              <p14:nvPr/>
            </p14:nvContentPartPr>
            <p14:xfrm>
              <a:off x="1569155" y="2052888"/>
              <a:ext cx="14111" cy="222772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464"/>
            </p:blipFill>
            <p:spPr>
              <a:xfrm>
                <a:off x="1569155" y="2052888"/>
                <a:ext cx="141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80" name="墨迹 379"/>
              <p14:cNvContentPartPr/>
              <p14:nvPr/>
            </p14:nvContentPartPr>
            <p14:xfrm>
              <a:off x="3239911" y="2873479"/>
              <a:ext cx="5644" cy="2537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466"/>
            </p:blipFill>
            <p:spPr>
              <a:xfrm>
                <a:off x="3239911" y="2873479"/>
                <a:ext cx="5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81" name="墨迹 380"/>
              <p14:cNvContentPartPr/>
              <p14:nvPr/>
            </p14:nvContentPartPr>
            <p14:xfrm>
              <a:off x="3115733" y="2848100"/>
              <a:ext cx="95955" cy="135355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468"/>
            </p:blipFill>
            <p:spPr>
              <a:xfrm>
                <a:off x="3115733" y="2848100"/>
                <a:ext cx="9595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82" name="墨迹 381"/>
              <p14:cNvContentPartPr/>
              <p14:nvPr/>
            </p14:nvContentPartPr>
            <p14:xfrm>
              <a:off x="3155244" y="2898858"/>
              <a:ext cx="8467" cy="101517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470"/>
            </p:blipFill>
            <p:spPr>
              <a:xfrm>
                <a:off x="3155244" y="2898858"/>
                <a:ext cx="8467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83" name="墨迹 382"/>
              <p14:cNvContentPartPr/>
              <p14:nvPr/>
            </p14:nvContentPartPr>
            <p14:xfrm>
              <a:off x="3177822" y="2989095"/>
              <a:ext cx="5644" cy="36659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472"/>
            </p:blipFill>
            <p:spPr>
              <a:xfrm>
                <a:off x="3177822" y="2989095"/>
                <a:ext cx="56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84" name="墨迹 383"/>
              <p14:cNvContentPartPr/>
              <p14:nvPr/>
            </p14:nvContentPartPr>
            <p14:xfrm>
              <a:off x="3098800" y="2599949"/>
              <a:ext cx="84666" cy="1314074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474"/>
            </p:blipFill>
            <p:spPr>
              <a:xfrm>
                <a:off x="3098800" y="2599949"/>
                <a:ext cx="84666" cy="131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85" name="墨迹 384"/>
              <p14:cNvContentPartPr/>
              <p14:nvPr/>
            </p14:nvContentPartPr>
            <p14:xfrm>
              <a:off x="3127022" y="3025754"/>
              <a:ext cx="5644" cy="2820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476"/>
            </p:blipFill>
            <p:spPr>
              <a:xfrm>
                <a:off x="3127022" y="3025754"/>
                <a:ext cx="5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86" name="墨迹 385"/>
              <p14:cNvContentPartPr/>
              <p14:nvPr/>
            </p14:nvContentPartPr>
            <p14:xfrm>
              <a:off x="3160888" y="2946796"/>
              <a:ext cx="5645" cy="8460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478"/>
            </p:blipFill>
            <p:spPr>
              <a:xfrm>
                <a:off x="3160888" y="2946796"/>
                <a:ext cx="56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87" name="墨迹 386"/>
              <p14:cNvContentPartPr/>
              <p14:nvPr/>
            </p14:nvContentPartPr>
            <p14:xfrm>
              <a:off x="3129844" y="2915777"/>
              <a:ext cx="47978" cy="25380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480"/>
            </p:blipFill>
            <p:spPr>
              <a:xfrm>
                <a:off x="3129844" y="2915777"/>
                <a:ext cx="479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388" name="墨迹 387"/>
              <p14:cNvContentPartPr/>
              <p14:nvPr/>
            </p14:nvContentPartPr>
            <p14:xfrm>
              <a:off x="3028244" y="2932697"/>
              <a:ext cx="53622" cy="5639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482"/>
            </p:blipFill>
            <p:spPr>
              <a:xfrm>
                <a:off x="3028244" y="2932697"/>
                <a:ext cx="536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389" name="墨迹 388"/>
              <p14:cNvContentPartPr/>
              <p14:nvPr/>
            </p14:nvContentPartPr>
            <p14:xfrm>
              <a:off x="1524000" y="2842460"/>
              <a:ext cx="321733" cy="84597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484"/>
            </p:blipFill>
            <p:spPr>
              <a:xfrm>
                <a:off x="1524000" y="2842460"/>
                <a:ext cx="3217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390" name="墨迹 389"/>
              <p14:cNvContentPartPr/>
              <p14:nvPr/>
            </p14:nvContentPartPr>
            <p14:xfrm>
              <a:off x="1236133" y="2583029"/>
              <a:ext cx="541867" cy="490663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486"/>
            </p:blipFill>
            <p:spPr>
              <a:xfrm>
                <a:off x="1236133" y="2583029"/>
                <a:ext cx="54186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391" name="墨迹 390"/>
              <p14:cNvContentPartPr/>
              <p14:nvPr/>
            </p14:nvContentPartPr>
            <p14:xfrm>
              <a:off x="2762955" y="589359"/>
              <a:ext cx="64911" cy="121256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488"/>
            </p:blipFill>
            <p:spPr>
              <a:xfrm>
                <a:off x="2762955" y="589359"/>
                <a:ext cx="6491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392" name="墨迹 391"/>
              <p14:cNvContentPartPr/>
              <p14:nvPr/>
            </p14:nvContentPartPr>
            <p14:xfrm>
              <a:off x="2754488" y="575259"/>
              <a:ext cx="1467556" cy="28199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490"/>
            </p:blipFill>
            <p:spPr>
              <a:xfrm>
                <a:off x="2754488" y="575259"/>
                <a:ext cx="1467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403" name="墨迹 402"/>
              <p14:cNvContentPartPr/>
              <p14:nvPr/>
            </p14:nvContentPartPr>
            <p14:xfrm>
              <a:off x="4645377" y="1663741"/>
              <a:ext cx="200378" cy="107156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492"/>
            </p:blipFill>
            <p:spPr>
              <a:xfrm>
                <a:off x="4645377" y="1663741"/>
                <a:ext cx="2003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405" name="墨迹 404"/>
              <p14:cNvContentPartPr/>
              <p14:nvPr/>
            </p14:nvContentPartPr>
            <p14:xfrm>
              <a:off x="4780844" y="1443789"/>
              <a:ext cx="11289" cy="22559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494"/>
            </p:blipFill>
            <p:spPr>
              <a:xfrm>
                <a:off x="4780844" y="1443789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406" name="墨迹 405"/>
              <p14:cNvContentPartPr/>
              <p14:nvPr/>
            </p14:nvContentPartPr>
            <p14:xfrm>
              <a:off x="4318000" y="3493857"/>
              <a:ext cx="11288" cy="31019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496"/>
            </p:blipFill>
            <p:spPr>
              <a:xfrm>
                <a:off x="4318000" y="3493857"/>
                <a:ext cx="112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407" name="墨迹 406"/>
              <p14:cNvContentPartPr/>
              <p14:nvPr/>
            </p14:nvContentPartPr>
            <p14:xfrm>
              <a:off x="3646311" y="1906253"/>
              <a:ext cx="67733" cy="1878054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498"/>
            </p:blipFill>
            <p:spPr>
              <a:xfrm>
                <a:off x="3646311" y="1906253"/>
                <a:ext cx="67733" cy="187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408" name="墨迹 407"/>
              <p14:cNvContentPartPr/>
              <p14:nvPr/>
            </p14:nvContentPartPr>
            <p14:xfrm>
              <a:off x="3141133" y="3544615"/>
              <a:ext cx="19755" cy="143815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500"/>
            </p:blipFill>
            <p:spPr>
              <a:xfrm>
                <a:off x="3141133" y="3544615"/>
                <a:ext cx="1975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409" name="墨迹 408"/>
              <p14:cNvContentPartPr/>
              <p14:nvPr/>
            </p14:nvContentPartPr>
            <p14:xfrm>
              <a:off x="3138311" y="2848100"/>
              <a:ext cx="5644" cy="327108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502"/>
            </p:blipFill>
            <p:spPr>
              <a:xfrm>
                <a:off x="3138311" y="2848100"/>
                <a:ext cx="564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410" name="墨迹 409"/>
              <p14:cNvContentPartPr/>
              <p14:nvPr/>
            </p14:nvContentPartPr>
            <p14:xfrm>
              <a:off x="3132666" y="2650707"/>
              <a:ext cx="62089" cy="1060283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504"/>
            </p:blipFill>
            <p:spPr>
              <a:xfrm>
                <a:off x="3132666" y="2650707"/>
                <a:ext cx="62089" cy="106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411" name="墨迹 410"/>
              <p14:cNvContentPartPr/>
              <p14:nvPr/>
            </p14:nvContentPartPr>
            <p14:xfrm>
              <a:off x="3070577" y="3045493"/>
              <a:ext cx="90311" cy="56398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506"/>
            </p:blipFill>
            <p:spPr>
              <a:xfrm>
                <a:off x="3070577" y="3045493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412" name="墨迹 411"/>
              <p14:cNvContentPartPr/>
              <p14:nvPr/>
            </p14:nvContentPartPr>
            <p14:xfrm>
              <a:off x="2342444" y="2701465"/>
              <a:ext cx="1106311" cy="614739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508"/>
            </p:blipFill>
            <p:spPr>
              <a:xfrm>
                <a:off x="2342444" y="2701465"/>
                <a:ext cx="1106311" cy="614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413" name="墨迹 412"/>
              <p14:cNvContentPartPr/>
              <p14:nvPr/>
            </p14:nvContentPartPr>
            <p14:xfrm>
              <a:off x="2923822" y="2329238"/>
              <a:ext cx="437444" cy="39479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510"/>
            </p:blipFill>
            <p:spPr>
              <a:xfrm>
                <a:off x="2923822" y="2329238"/>
                <a:ext cx="437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414" name="墨迹 413"/>
              <p14:cNvContentPartPr/>
              <p14:nvPr/>
            </p14:nvContentPartPr>
            <p14:xfrm>
              <a:off x="2585155" y="3310564"/>
              <a:ext cx="2822" cy="5639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512"/>
            </p:blipFill>
            <p:spPr>
              <a:xfrm>
                <a:off x="2585155" y="3310564"/>
                <a:ext cx="28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415" name="墨迹 414"/>
              <p14:cNvContentPartPr/>
              <p14:nvPr/>
            </p14:nvContentPartPr>
            <p14:xfrm>
              <a:off x="2590800" y="3293644"/>
              <a:ext cx="163688" cy="22560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514"/>
            </p:blipFill>
            <p:spPr>
              <a:xfrm>
                <a:off x="2590800" y="3293644"/>
                <a:ext cx="1636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416" name="墨迹 415"/>
              <p14:cNvContentPartPr/>
              <p14:nvPr/>
            </p14:nvContentPartPr>
            <p14:xfrm>
              <a:off x="3087511" y="2763503"/>
              <a:ext cx="335844" cy="30454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516"/>
            </p:blipFill>
            <p:spPr>
              <a:xfrm>
                <a:off x="3087511" y="2763503"/>
                <a:ext cx="3358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417" name="墨迹 416"/>
              <p14:cNvContentPartPr/>
              <p14:nvPr/>
            </p14:nvContentPartPr>
            <p14:xfrm>
              <a:off x="3296355" y="2921417"/>
              <a:ext cx="361245" cy="33839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518"/>
            </p:blipFill>
            <p:spPr>
              <a:xfrm>
                <a:off x="3296355" y="2921417"/>
                <a:ext cx="3612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418" name="墨迹 417"/>
              <p14:cNvContentPartPr/>
              <p14:nvPr/>
            </p14:nvContentPartPr>
            <p14:xfrm>
              <a:off x="3505200" y="2797342"/>
              <a:ext cx="191911" cy="281990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520"/>
            </p:blipFill>
            <p:spPr>
              <a:xfrm>
                <a:off x="3505200" y="2797342"/>
                <a:ext cx="1919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419" name="墨迹 418"/>
              <p14:cNvContentPartPr/>
              <p14:nvPr/>
            </p14:nvContentPartPr>
            <p14:xfrm>
              <a:off x="3612444" y="1934452"/>
              <a:ext cx="70556" cy="1861135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522"/>
            </p:blipFill>
            <p:spPr>
              <a:xfrm>
                <a:off x="3612444" y="1934452"/>
                <a:ext cx="70556" cy="1861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420" name="墨迹 419"/>
              <p14:cNvContentPartPr/>
              <p14:nvPr/>
            </p14:nvContentPartPr>
            <p14:xfrm>
              <a:off x="3121377" y="2994735"/>
              <a:ext cx="141111" cy="59218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524"/>
            </p:blipFill>
            <p:spPr>
              <a:xfrm>
                <a:off x="3121377" y="2994735"/>
                <a:ext cx="1411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421" name="墨迹 420"/>
              <p14:cNvContentPartPr/>
              <p14:nvPr/>
            </p14:nvContentPartPr>
            <p14:xfrm>
              <a:off x="3194755" y="2977815"/>
              <a:ext cx="536222" cy="5640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526"/>
            </p:blipFill>
            <p:spPr>
              <a:xfrm>
                <a:off x="3194755" y="2977815"/>
                <a:ext cx="536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422" name="墨迹 421"/>
              <p14:cNvContentPartPr/>
              <p14:nvPr/>
            </p14:nvContentPartPr>
            <p14:xfrm>
              <a:off x="3815644" y="3225967"/>
              <a:ext cx="5644" cy="2820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528"/>
            </p:blipFill>
            <p:spPr>
              <a:xfrm>
                <a:off x="3815644" y="3225967"/>
                <a:ext cx="5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423" name="墨迹 422"/>
              <p14:cNvContentPartPr/>
              <p14:nvPr/>
            </p14:nvContentPartPr>
            <p14:xfrm>
              <a:off x="3104444" y="3039853"/>
              <a:ext cx="685800" cy="67678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530"/>
            </p:blipFill>
            <p:spPr>
              <a:xfrm>
                <a:off x="3104444" y="3039853"/>
                <a:ext cx="6858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424" name="墨迹 423"/>
              <p14:cNvContentPartPr/>
              <p14:nvPr/>
            </p14:nvContentPartPr>
            <p14:xfrm>
              <a:off x="3832577" y="3149829"/>
              <a:ext cx="52578" cy="52535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294"/>
            </p:blipFill>
            <p:spPr>
              <a:xfrm>
                <a:off x="3832577" y="3149829"/>
                <a:ext cx="52578" cy="5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425" name="墨迹 424"/>
              <p14:cNvContentPartPr/>
              <p14:nvPr/>
            </p14:nvContentPartPr>
            <p14:xfrm>
              <a:off x="3846688" y="3163929"/>
              <a:ext cx="2823" cy="8459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533"/>
            </p:blipFill>
            <p:spPr>
              <a:xfrm>
                <a:off x="3846688" y="3163929"/>
                <a:ext cx="282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427" name="墨迹 426"/>
              <p14:cNvContentPartPr/>
              <p14:nvPr/>
            </p14:nvContentPartPr>
            <p14:xfrm>
              <a:off x="632177" y="4923547"/>
              <a:ext cx="1857023" cy="270711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535"/>
            </p:blipFill>
            <p:spPr>
              <a:xfrm>
                <a:off x="632177" y="4923547"/>
                <a:ext cx="185702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430" name="墨迹 429"/>
              <p14:cNvContentPartPr/>
              <p14:nvPr/>
            </p14:nvContentPartPr>
            <p14:xfrm>
              <a:off x="5012266" y="2013409"/>
              <a:ext cx="50800" cy="22559"/>
            </p14:xfrm>
          </p:contentPart>
        </mc:Choice>
        <mc:Fallback xmlns="">
          <p:pic>
            <p:nvPicPr>
              <p:cNvPr id="430" name="墨迹 429"/>
            </p:nvPicPr>
            <p:blipFill>
              <a:blip r:embed="rId537"/>
            </p:blipFill>
            <p:spPr>
              <a:xfrm>
                <a:off x="5012266" y="2013409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434" name="墨迹 433"/>
              <p14:cNvContentPartPr/>
              <p14:nvPr/>
            </p14:nvContentPartPr>
            <p14:xfrm>
              <a:off x="2206977" y="5064542"/>
              <a:ext cx="2094089" cy="135355"/>
            </p14:xfrm>
          </p:contentPart>
        </mc:Choice>
        <mc:Fallback xmlns="">
          <p:pic>
            <p:nvPicPr>
              <p:cNvPr id="434" name="墨迹 433"/>
            </p:nvPicPr>
            <p:blipFill>
              <a:blip r:embed="rId539"/>
            </p:blipFill>
            <p:spPr>
              <a:xfrm>
                <a:off x="2206977" y="5064542"/>
                <a:ext cx="20940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443" name="墨迹 442"/>
              <p14:cNvContentPartPr/>
              <p14:nvPr/>
            </p14:nvContentPartPr>
            <p14:xfrm>
              <a:off x="6747933" y="1649642"/>
              <a:ext cx="8467" cy="14099"/>
            </p14:xfrm>
          </p:contentPart>
        </mc:Choice>
        <mc:Fallback xmlns="">
          <p:pic>
            <p:nvPicPr>
              <p:cNvPr id="443" name="墨迹 442"/>
            </p:nvPicPr>
            <p:blipFill>
              <a:blip r:embed="rId541"/>
            </p:blipFill>
            <p:spPr>
              <a:xfrm>
                <a:off x="6747933" y="1649642"/>
                <a:ext cx="84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445" name="墨迹 444"/>
              <p14:cNvContentPartPr/>
              <p14:nvPr/>
            </p14:nvContentPartPr>
            <p14:xfrm>
              <a:off x="6716888" y="1500187"/>
              <a:ext cx="14112" cy="5640"/>
            </p14:xfrm>
          </p:contentPart>
        </mc:Choice>
        <mc:Fallback xmlns="">
          <p:pic>
            <p:nvPicPr>
              <p:cNvPr id="445" name="墨迹 444"/>
            </p:nvPicPr>
            <p:blipFill>
              <a:blip r:embed="rId543"/>
            </p:blipFill>
            <p:spPr>
              <a:xfrm>
                <a:off x="6716888" y="1500187"/>
                <a:ext cx="141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450" name="墨迹 449"/>
              <p14:cNvContentPartPr/>
              <p14:nvPr/>
            </p14:nvContentPartPr>
            <p14:xfrm>
              <a:off x="5616222" y="3161109"/>
              <a:ext cx="16933" cy="14099"/>
            </p14:xfrm>
          </p:contentPart>
        </mc:Choice>
        <mc:Fallback xmlns="">
          <p:pic>
            <p:nvPicPr>
              <p:cNvPr id="450" name="墨迹 449"/>
            </p:nvPicPr>
            <p:blipFill>
              <a:blip r:embed="rId545"/>
            </p:blipFill>
            <p:spPr>
              <a:xfrm>
                <a:off x="5616222" y="3161109"/>
                <a:ext cx="16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467" name="墨迹 466"/>
              <p14:cNvContentPartPr/>
              <p14:nvPr/>
            </p14:nvContentPartPr>
            <p14:xfrm>
              <a:off x="5390444" y="789572"/>
              <a:ext cx="42333" cy="50758"/>
            </p14:xfrm>
          </p:contentPart>
        </mc:Choice>
        <mc:Fallback xmlns="">
          <p:pic>
            <p:nvPicPr>
              <p:cNvPr id="467" name="墨迹 466"/>
            </p:nvPicPr>
            <p:blipFill>
              <a:blip r:embed="rId547"/>
            </p:blipFill>
            <p:spPr>
              <a:xfrm>
                <a:off x="5390444" y="789572"/>
                <a:ext cx="423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475" name="墨迹 474"/>
              <p14:cNvContentPartPr/>
              <p14:nvPr/>
            </p14:nvContentPartPr>
            <p14:xfrm>
              <a:off x="5571066" y="3815326"/>
              <a:ext cx="138289" cy="76137"/>
            </p14:xfrm>
          </p:contentPart>
        </mc:Choice>
        <mc:Fallback xmlns="">
          <p:pic>
            <p:nvPicPr>
              <p:cNvPr id="475" name="墨迹 474"/>
            </p:nvPicPr>
            <p:blipFill>
              <a:blip r:embed="rId549"/>
            </p:blipFill>
            <p:spPr>
              <a:xfrm>
                <a:off x="5571066" y="3815326"/>
                <a:ext cx="138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476" name="墨迹 475"/>
              <p14:cNvContentPartPr/>
              <p14:nvPr/>
            </p14:nvContentPartPr>
            <p14:xfrm>
              <a:off x="5367866" y="3620753"/>
              <a:ext cx="468489" cy="293270"/>
            </p14:xfrm>
          </p:contentPart>
        </mc:Choice>
        <mc:Fallback xmlns="">
          <p:pic>
            <p:nvPicPr>
              <p:cNvPr id="476" name="墨迹 475"/>
            </p:nvPicPr>
            <p:blipFill>
              <a:blip r:embed="rId551"/>
            </p:blipFill>
            <p:spPr>
              <a:xfrm>
                <a:off x="5367866" y="3620753"/>
                <a:ext cx="468489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477" name="墨迹 476"/>
              <p14:cNvContentPartPr/>
              <p14:nvPr/>
            </p14:nvContentPartPr>
            <p14:xfrm>
              <a:off x="3578577" y="2966536"/>
              <a:ext cx="457200" cy="377866"/>
            </p14:xfrm>
          </p:contentPart>
        </mc:Choice>
        <mc:Fallback xmlns="">
          <p:pic>
            <p:nvPicPr>
              <p:cNvPr id="477" name="墨迹 476"/>
            </p:nvPicPr>
            <p:blipFill>
              <a:blip r:embed="rId553"/>
            </p:blipFill>
            <p:spPr>
              <a:xfrm>
                <a:off x="3578577" y="2966536"/>
                <a:ext cx="457200" cy="37786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397044" y="1189998"/>
              <a:ext cx="47978" cy="2819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397044" y="1189998"/>
                <a:ext cx="479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834444" y="1184358"/>
              <a:ext cx="310444" cy="38914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834444" y="1184358"/>
                <a:ext cx="310444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198511" y="1421230"/>
              <a:ext cx="70555" cy="22559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2198511" y="1421230"/>
                <a:ext cx="7055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325511" y="1167439"/>
              <a:ext cx="141111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325511" y="1167439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331155" y="1206917"/>
              <a:ext cx="28222" cy="3570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331155" y="1206917"/>
                <a:ext cx="28222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336800" y="1287284"/>
              <a:ext cx="285044" cy="21854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336800" y="1287284"/>
                <a:ext cx="285044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626606" y="1144879"/>
              <a:ext cx="150460" cy="3637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626606" y="1144879"/>
                <a:ext cx="150460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14813" y="1356372"/>
              <a:ext cx="168275" cy="13817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14813" y="1356372"/>
                <a:ext cx="16827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912533" y="1385276"/>
              <a:ext cx="16933" cy="30384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912533" y="1385276"/>
                <a:ext cx="16933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191933" y="1263315"/>
              <a:ext cx="222955" cy="211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191933" y="1263315"/>
                <a:ext cx="222955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282244" y="1130780"/>
              <a:ext cx="25400" cy="40042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282244" y="1130780"/>
                <a:ext cx="2540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114800" y="1122320"/>
              <a:ext cx="156104" cy="2626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114800" y="1122320"/>
                <a:ext cx="15610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299831" y="1257676"/>
              <a:ext cx="125413" cy="16637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299831" y="1257676"/>
                <a:ext cx="12541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561416" y="1201277"/>
              <a:ext cx="219428" cy="225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561416" y="1201277"/>
                <a:ext cx="2194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630384" y="1070328"/>
              <a:ext cx="31927" cy="34808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630384" y="1070328"/>
                <a:ext cx="31927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588000" y="1001064"/>
              <a:ext cx="11288" cy="2819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588000" y="1001064"/>
                <a:ext cx="11288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593644" y="1106811"/>
              <a:ext cx="110066" cy="3242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593644" y="1106811"/>
                <a:ext cx="11006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5689600" y="925632"/>
              <a:ext cx="28222" cy="52379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5689600" y="925632"/>
                <a:ext cx="28222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5752041" y="973923"/>
              <a:ext cx="212725" cy="2964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5752041" y="973923"/>
                <a:ext cx="212725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039555" y="949425"/>
              <a:ext cx="112889" cy="2685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039555" y="949425"/>
                <a:ext cx="112889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158088" y="1099761"/>
              <a:ext cx="146756" cy="13870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158088" y="1099761"/>
                <a:ext cx="14675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214533" y="1127960"/>
              <a:ext cx="50800" cy="2989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214533" y="1127960"/>
                <a:ext cx="5080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495344" y="1034903"/>
              <a:ext cx="656166" cy="704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495344" y="1034903"/>
                <a:ext cx="6561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7450666" y="823411"/>
              <a:ext cx="313266" cy="35248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7450666" y="823411"/>
                <a:ext cx="313266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7768872" y="834690"/>
              <a:ext cx="167216" cy="33081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7768872" y="834690"/>
                <a:ext cx="16721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953022" y="851610"/>
              <a:ext cx="110949" cy="29467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953022" y="851610"/>
                <a:ext cx="110949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8064500" y="958766"/>
              <a:ext cx="176388" cy="16496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8064500" y="958766"/>
                <a:ext cx="176388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139288" y="970046"/>
              <a:ext cx="45156" cy="34966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139288" y="970046"/>
                <a:ext cx="45156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8342488" y="953126"/>
              <a:ext cx="239889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8342488" y="953126"/>
                <a:ext cx="239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8449733" y="843150"/>
              <a:ext cx="56444" cy="2932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8449733" y="843150"/>
                <a:ext cx="564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9076266" y="710615"/>
              <a:ext cx="155399" cy="648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9076266" y="710615"/>
                <a:ext cx="15539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9055628" y="783932"/>
              <a:ext cx="192794" cy="23969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9055628" y="783932"/>
                <a:ext cx="19279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9266413" y="891088"/>
              <a:ext cx="142875" cy="13852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9266413" y="891088"/>
                <a:ext cx="142875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9471377" y="752384"/>
              <a:ext cx="79023" cy="21766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9471377" y="752384"/>
                <a:ext cx="79023" cy="217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9535583" y="726124"/>
              <a:ext cx="150284" cy="26436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9535583" y="726124"/>
                <a:ext cx="150284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9719733" y="727534"/>
              <a:ext cx="107244" cy="2227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9719733" y="727534"/>
                <a:ext cx="10724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810044" y="789572"/>
              <a:ext cx="143933" cy="1446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810044" y="789572"/>
                <a:ext cx="14393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863666" y="840330"/>
              <a:ext cx="53622" cy="22277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863666" y="840330"/>
                <a:ext cx="536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934222" y="603458"/>
              <a:ext cx="122766" cy="39196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934222" y="603458"/>
                <a:ext cx="122766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979377" y="817771"/>
              <a:ext cx="165453" cy="50476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979377" y="817771"/>
                <a:ext cx="165453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10218737" y="851610"/>
              <a:ext cx="226307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10218737" y="851610"/>
                <a:ext cx="226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10303933" y="749036"/>
              <a:ext cx="59267" cy="28586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10303933" y="749036"/>
                <a:ext cx="59267" cy="28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11019367" y="641175"/>
              <a:ext cx="136877" cy="18399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11019367" y="641175"/>
                <a:ext cx="13687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1139311" y="568210"/>
              <a:ext cx="36689" cy="3933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1139311" y="568210"/>
                <a:ext cx="36689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1198577" y="707090"/>
              <a:ext cx="393170" cy="1982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1198577" y="707090"/>
                <a:ext cx="393170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411155" y="597819"/>
              <a:ext cx="105018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411155" y="59781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938866" y="1026444"/>
              <a:ext cx="87489" cy="7895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938866" y="1026444"/>
                <a:ext cx="874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2362023" y="1009524"/>
              <a:ext cx="86254" cy="934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2362023" y="1009524"/>
                <a:ext cx="86254" cy="93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717800" y="955241"/>
              <a:ext cx="93133" cy="11403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717800" y="955241"/>
                <a:ext cx="93133" cy="114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165600" y="364824"/>
              <a:ext cx="16933" cy="56856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165600" y="364824"/>
                <a:ext cx="16933" cy="568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4080933" y="767013"/>
              <a:ext cx="194733" cy="1933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4080933" y="767013"/>
                <a:ext cx="194733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4323644" y="487314"/>
              <a:ext cx="189089" cy="24392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4323644" y="487314"/>
                <a:ext cx="189089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436533" y="516746"/>
              <a:ext cx="28222" cy="30102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436533" y="516746"/>
                <a:ext cx="28222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913466" y="489076"/>
              <a:ext cx="22578" cy="3688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913466" y="489076"/>
                <a:ext cx="22578" cy="368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859844" y="446954"/>
              <a:ext cx="81844" cy="12830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859844" y="446954"/>
                <a:ext cx="8184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919111" y="473743"/>
              <a:ext cx="124177" cy="648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919111" y="473743"/>
                <a:ext cx="12417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2029177" y="473743"/>
              <a:ext cx="115711" cy="31230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2029177" y="473743"/>
                <a:ext cx="115711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2353733" y="461758"/>
              <a:ext cx="19755" cy="3672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2353733" y="461758"/>
                <a:ext cx="19755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2271888" y="453299"/>
              <a:ext cx="93134" cy="13324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2271888" y="453299"/>
                <a:ext cx="9313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2359377" y="490662"/>
              <a:ext cx="98778" cy="8459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2359377" y="490662"/>
                <a:ext cx="987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2477911" y="526616"/>
              <a:ext cx="107244" cy="28269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2477911" y="526616"/>
                <a:ext cx="107244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2788355" y="399368"/>
              <a:ext cx="25400" cy="45788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2788355" y="399368"/>
                <a:ext cx="25400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2709333" y="404832"/>
              <a:ext cx="84667" cy="14222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2709333" y="404832"/>
                <a:ext cx="84667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2788355" y="445544"/>
              <a:ext cx="104422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2788355" y="445544"/>
                <a:ext cx="1044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2906888" y="592179"/>
              <a:ext cx="129823" cy="19333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2906888" y="592179"/>
                <a:ext cx="129823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3053644" y="559045"/>
              <a:ext cx="118533" cy="14963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3053644" y="559045"/>
                <a:ext cx="11853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3064933" y="541421"/>
              <a:ext cx="95955" cy="28481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3064933" y="541421"/>
                <a:ext cx="9595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7117644" y="2143125"/>
              <a:ext cx="84666" cy="3877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7117644" y="2143125"/>
                <a:ext cx="84666" cy="38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2291644" y="1827296"/>
              <a:ext cx="22578" cy="52238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2291644" y="1827296"/>
                <a:ext cx="22578" cy="522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190044" y="1795572"/>
              <a:ext cx="101600" cy="1811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190044" y="1795572"/>
                <a:ext cx="101600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269066" y="1872414"/>
              <a:ext cx="110067" cy="10151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269066" y="1872414"/>
                <a:ext cx="110067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2280355" y="1806851"/>
              <a:ext cx="70556" cy="12478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2280355" y="1806851"/>
                <a:ext cx="70556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2459213" y="1894973"/>
              <a:ext cx="92075" cy="26154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2459213" y="1894973"/>
                <a:ext cx="92075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2607733" y="1869065"/>
              <a:ext cx="116417" cy="38685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2607733" y="1869065"/>
                <a:ext cx="116417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2846740" y="1883694"/>
              <a:ext cx="161748" cy="2892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2846740" y="1883694"/>
                <a:ext cx="161748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2830688" y="1968291"/>
              <a:ext cx="183445" cy="1832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2830688" y="1968291"/>
                <a:ext cx="18344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3076222" y="1821656"/>
              <a:ext cx="189089" cy="2178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3076222" y="1821656"/>
                <a:ext cx="189089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3200400" y="1832230"/>
              <a:ext cx="16933" cy="58160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3200400" y="1832230"/>
                <a:ext cx="16933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362956" y="1137653"/>
              <a:ext cx="364244" cy="3267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362956" y="1137653"/>
                <a:ext cx="364244" cy="326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552222" y="1195638"/>
              <a:ext cx="39511" cy="73881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552222" y="1195638"/>
                <a:ext cx="39511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3759200" y="1077202"/>
              <a:ext cx="107244" cy="40677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3759200" y="1077202"/>
                <a:ext cx="107244" cy="406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3872088" y="1062221"/>
              <a:ext cx="149931" cy="57050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3872088" y="1062221"/>
                <a:ext cx="149931" cy="570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7134577" y="898138"/>
              <a:ext cx="39512" cy="30032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7134577" y="898138"/>
                <a:ext cx="39512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7207073" y="883686"/>
              <a:ext cx="319794" cy="30631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7207073" y="883686"/>
                <a:ext cx="319794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8751711" y="779702"/>
              <a:ext cx="349956" cy="3063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8751711" y="779702"/>
                <a:ext cx="349956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5091288" y="1049003"/>
              <a:ext cx="366889" cy="37081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5091288" y="1049003"/>
                <a:ext cx="366889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0629900" y="626018"/>
              <a:ext cx="309032" cy="31300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0629900" y="626018"/>
                <a:ext cx="30903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6507338" y="1106811"/>
              <a:ext cx="440972" cy="5868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6507338" y="1106811"/>
                <a:ext cx="440972" cy="5868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3" name="墨迹 2"/>
              <p14:cNvContentPartPr/>
              <p14:nvPr/>
            </p14:nvContentPartPr>
            <p14:xfrm>
              <a:off x="1538280" y="357840"/>
              <a:ext cx="8606160" cy="329616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528920" y="348480"/>
                <a:ext cx="8624880" cy="331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9" y="635786"/>
            <a:ext cx="12080427" cy="36790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441626" y="1722783"/>
              <a:ext cx="548040" cy="68312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441626" y="1722783"/>
                <a:ext cx="548040" cy="683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913466" y="1015164"/>
              <a:ext cx="2799644" cy="7500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913466" y="1015164"/>
                <a:ext cx="2799644" cy="750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531783" y="1164619"/>
              <a:ext cx="325261" cy="3611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531783" y="1164619"/>
                <a:ext cx="325261" cy="361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849988" y="1338924"/>
              <a:ext cx="190500" cy="36376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849988" y="1338924"/>
                <a:ext cx="19050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013677" y="1401490"/>
              <a:ext cx="268112" cy="25414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013677" y="1401490"/>
                <a:ext cx="268112" cy="254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5164666" y="1491727"/>
              <a:ext cx="84667" cy="6288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5164666" y="1491727"/>
                <a:ext cx="84667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159022" y="1214848"/>
              <a:ext cx="152400" cy="2218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159022" y="1214848"/>
                <a:ext cx="152400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288844" y="1253974"/>
              <a:ext cx="172156" cy="713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288844" y="1253974"/>
                <a:ext cx="17215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39100" y="1189998"/>
              <a:ext cx="263877" cy="36253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39100" y="1189998"/>
                <a:ext cx="263877" cy="362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59938" y="1220136"/>
              <a:ext cx="187854" cy="29996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59938" y="1220136"/>
                <a:ext cx="187854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06177" y="1381751"/>
              <a:ext cx="262467" cy="16161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06177" y="1381751"/>
                <a:ext cx="26246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160000" y="2458953"/>
              <a:ext cx="148872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160000" y="2458953"/>
                <a:ext cx="1488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148711" y="2515352"/>
              <a:ext cx="228600" cy="31864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148711" y="2515352"/>
                <a:ext cx="228600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372901" y="2391276"/>
              <a:ext cx="120120" cy="15650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372901" y="2391276"/>
                <a:ext cx="120120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0445044" y="2467413"/>
              <a:ext cx="105018" cy="599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0445044" y="246741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332155" y="2396916"/>
              <a:ext cx="138289" cy="44325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332155" y="2396916"/>
                <a:ext cx="138289" cy="443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0523185" y="2444325"/>
              <a:ext cx="137760" cy="26560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0523185" y="2444325"/>
                <a:ext cx="13776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0679288" y="2559060"/>
              <a:ext cx="146756" cy="15791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0679288" y="2559060"/>
                <a:ext cx="1467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10668000" y="2540554"/>
              <a:ext cx="135467" cy="60645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10668000" y="2540554"/>
                <a:ext cx="135467" cy="606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470400" y="2329238"/>
              <a:ext cx="268111" cy="37504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470400" y="2329238"/>
                <a:ext cx="26811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755444" y="2279890"/>
              <a:ext cx="100365" cy="21854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755444" y="2279890"/>
                <a:ext cx="100365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899377" y="2317958"/>
              <a:ext cx="124178" cy="169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899377" y="2317958"/>
                <a:ext cx="124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946473" y="2205162"/>
              <a:ext cx="26282" cy="28763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946473" y="2205162"/>
                <a:ext cx="2628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47494" y="2684545"/>
              <a:ext cx="280106" cy="30455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47494" y="2684545"/>
                <a:ext cx="280106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927600" y="2673266"/>
              <a:ext cx="132644" cy="1529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927600" y="2673266"/>
                <a:ext cx="1326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034844" y="2650707"/>
              <a:ext cx="143933" cy="394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034844" y="2650707"/>
                <a:ext cx="1439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119511" y="2584968"/>
              <a:ext cx="16933" cy="21801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119511" y="2584968"/>
                <a:ext cx="1693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653388" y="3966191"/>
              <a:ext cx="86078" cy="24392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653388" y="3966191"/>
                <a:ext cx="86078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769628" y="4028933"/>
              <a:ext cx="182210" cy="4011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769628" y="4028933"/>
                <a:ext cx="182210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942666" y="3851985"/>
              <a:ext cx="90311" cy="14099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942666" y="3851985"/>
                <a:ext cx="903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21688" y="3885823"/>
              <a:ext cx="93134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21688" y="3885823"/>
                <a:ext cx="931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89422" y="4184733"/>
              <a:ext cx="11288" cy="253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89422" y="4184733"/>
                <a:ext cx="112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253111" y="4038098"/>
              <a:ext cx="95779" cy="31177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253111" y="4038098"/>
                <a:ext cx="95779" cy="31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241822" y="4133975"/>
              <a:ext cx="177800" cy="13888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241822" y="4133975"/>
                <a:ext cx="1778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409744" y="3959141"/>
              <a:ext cx="119944" cy="1734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409744" y="3959141"/>
                <a:ext cx="1199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501466" y="3981700"/>
              <a:ext cx="135466" cy="394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501466" y="3981700"/>
                <a:ext cx="1354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576961" y="3899923"/>
              <a:ext cx="20461" cy="25661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576961" y="3899923"/>
                <a:ext cx="20461" cy="25661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587280" y="507960"/>
              <a:ext cx="3955320" cy="1416600"/>
            </p14:xfrm>
          </p:contentPart>
        </mc:Choice>
        <mc:Fallback>
          <p:pic>
            <p:nvPicPr>
              <p:cNvPr id="40" name="墨迹 39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577920" y="498600"/>
                <a:ext cx="3974040" cy="1435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486"/>
            <a:ext cx="8636814" cy="1039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1" y="974636"/>
            <a:ext cx="8948760" cy="55336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593" y="5657846"/>
            <a:ext cx="5176875" cy="757243"/>
          </a:xfrm>
          <a:prstGeom prst="rect">
            <a:avLst/>
          </a:prstGeom>
          <a:ln>
            <a:solidFill>
              <a:srgbClr val="92D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187273" y="3837885"/>
              <a:ext cx="1445860" cy="817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1187273" y="3837885"/>
                <a:ext cx="144586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4726340" y="1844215"/>
              <a:ext cx="539926" cy="4511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4726340" y="1844215"/>
                <a:ext cx="5399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463344" y="2047248"/>
              <a:ext cx="348544" cy="253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463344" y="2047248"/>
                <a:ext cx="3485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76250" y="470042"/>
              <a:ext cx="209550" cy="11420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76250" y="470042"/>
                <a:ext cx="209550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587022" y="1398671"/>
              <a:ext cx="349955" cy="6654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587022" y="1398671"/>
                <a:ext cx="349955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97466" y="1297154"/>
              <a:ext cx="169334" cy="2622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97466" y="1297154"/>
                <a:ext cx="1693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224888" y="1330993"/>
              <a:ext cx="360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224888" y="1330993"/>
                <a:ext cx="360" cy="197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486"/>
            <a:ext cx="8636814" cy="1039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1" y="974636"/>
            <a:ext cx="8948760" cy="55336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593" y="5657846"/>
            <a:ext cx="5176875" cy="757243"/>
          </a:xfrm>
          <a:prstGeom prst="rect">
            <a:avLst/>
          </a:prstGeom>
          <a:ln>
            <a:solidFill>
              <a:srgbClr val="92D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187273" y="3837885"/>
              <a:ext cx="1445860" cy="817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1187273" y="3837885"/>
                <a:ext cx="144586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4726340" y="1844215"/>
              <a:ext cx="539926" cy="4511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4726340" y="1844215"/>
                <a:ext cx="5399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463344" y="2047248"/>
              <a:ext cx="348544" cy="253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463344" y="2047248"/>
                <a:ext cx="3485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76250" y="470042"/>
              <a:ext cx="209550" cy="11420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76250" y="470042"/>
                <a:ext cx="209550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587022" y="1398671"/>
              <a:ext cx="349955" cy="6654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587022" y="1398671"/>
                <a:ext cx="349955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97466" y="1297154"/>
              <a:ext cx="169334" cy="2622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97466" y="1297154"/>
                <a:ext cx="1693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224888" y="1330993"/>
              <a:ext cx="360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224888" y="1330993"/>
                <a:ext cx="36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108604" y="1071562"/>
              <a:ext cx="192440" cy="24251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108604" y="1071562"/>
                <a:ext cx="19244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1315155" y="1062574"/>
              <a:ext cx="90311" cy="49683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1315155" y="1062574"/>
                <a:ext cx="90311" cy="496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349022" y="1087248"/>
              <a:ext cx="87489" cy="1253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349022" y="1087248"/>
                <a:ext cx="87489" cy="125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449034" y="960176"/>
              <a:ext cx="323321" cy="24462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449034" y="960176"/>
                <a:ext cx="323321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924755" y="874169"/>
              <a:ext cx="101600" cy="36094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924755" y="874169"/>
                <a:ext cx="1016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2034822" y="806491"/>
              <a:ext cx="64911" cy="1635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2034822" y="806491"/>
                <a:ext cx="64911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2036586" y="840330"/>
              <a:ext cx="159102" cy="30190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2036586" y="840330"/>
                <a:ext cx="159102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2207330" y="802790"/>
              <a:ext cx="295981" cy="2730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2207330" y="802790"/>
                <a:ext cx="295981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2461683" y="620378"/>
              <a:ext cx="323850" cy="36094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2461683" y="620378"/>
                <a:ext cx="32385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5260622" y="3870843"/>
              <a:ext cx="259644" cy="36887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5260622" y="3870843"/>
                <a:ext cx="259644" cy="368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5386211" y="3947861"/>
              <a:ext cx="21166" cy="23405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5386211" y="3947861"/>
                <a:ext cx="211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5715000" y="3880184"/>
              <a:ext cx="96837" cy="20162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5715000" y="3880184"/>
                <a:ext cx="9683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588000" y="3812506"/>
              <a:ext cx="325437" cy="3820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588000" y="3812506"/>
                <a:ext cx="325437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026855" y="3829426"/>
              <a:ext cx="133350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026855" y="3829426"/>
                <a:ext cx="13335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6084711" y="3850399"/>
              <a:ext cx="62089" cy="24409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6084711" y="3850399"/>
                <a:ext cx="62089" cy="244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872515" y="3720507"/>
              <a:ext cx="418218" cy="46775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872515" y="3720507"/>
                <a:ext cx="418218" cy="46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508750" y="3814621"/>
              <a:ext cx="185561" cy="1557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508750" y="3814621"/>
                <a:ext cx="185561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6410677" y="3606125"/>
              <a:ext cx="464256" cy="4860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6410677" y="3606125"/>
                <a:ext cx="464256" cy="486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1241777" y="3335414"/>
              <a:ext cx="79023" cy="24392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1241777" y="3335414"/>
                <a:ext cx="7902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1340555" y="3275844"/>
              <a:ext cx="63500" cy="1455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1340555" y="3275844"/>
                <a:ext cx="63500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1350433" y="3290296"/>
              <a:ext cx="162278" cy="2796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1350433" y="3290296"/>
                <a:ext cx="162278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1549400" y="3310564"/>
              <a:ext cx="14111" cy="14663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1549400" y="3310564"/>
                <a:ext cx="141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552222" y="3351981"/>
              <a:ext cx="45155" cy="4318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552222" y="3351981"/>
                <a:ext cx="45155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603022" y="3265445"/>
              <a:ext cx="225778" cy="19316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603022" y="3265445"/>
                <a:ext cx="22577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2843565" y="4855870"/>
              <a:ext cx="159279" cy="10839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2843565" y="4855870"/>
                <a:ext cx="159279" cy="108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2870023" y="4827670"/>
              <a:ext cx="223132" cy="29891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2870023" y="4827670"/>
                <a:ext cx="22313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070577" y="4855165"/>
              <a:ext cx="191911" cy="23193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070577" y="4855165"/>
                <a:ext cx="191911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294238" y="4879839"/>
              <a:ext cx="75495" cy="19457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294238" y="4879839"/>
                <a:ext cx="7549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3324577" y="5013784"/>
              <a:ext cx="84667" cy="5428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3324577" y="5013784"/>
                <a:ext cx="84667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3377318" y="4851640"/>
              <a:ext cx="161748" cy="23757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3377318" y="4851640"/>
                <a:ext cx="16174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3547180" y="4808989"/>
              <a:ext cx="152753" cy="20691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3547180" y="4808989"/>
                <a:ext cx="152753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592688" y="4920727"/>
              <a:ext cx="25400" cy="11843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592688" y="4920727"/>
                <a:ext cx="254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651955" y="4899402"/>
              <a:ext cx="13406" cy="2243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651955" y="4899402"/>
                <a:ext cx="13406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3714044" y="4795242"/>
              <a:ext cx="65793" cy="24286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3714044" y="4795242"/>
                <a:ext cx="65793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3753555" y="4840360"/>
              <a:ext cx="183445" cy="2946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3753555" y="4840360"/>
                <a:ext cx="183445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3811940" y="4934827"/>
              <a:ext cx="46037" cy="394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3811940" y="4934827"/>
                <a:ext cx="4603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2233436" y="5464968"/>
              <a:ext cx="2047875" cy="14469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2233436" y="5464968"/>
                <a:ext cx="2047875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7885288" y="2288349"/>
              <a:ext cx="5644" cy="1269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7885288" y="2288349"/>
                <a:ext cx="5644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360333" y="1776537"/>
              <a:ext cx="36689" cy="310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360333" y="1776537"/>
                <a:ext cx="366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4244622" y="834690"/>
              <a:ext cx="3112910" cy="101322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4244622" y="834690"/>
                <a:ext cx="3112910" cy="1013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065006" y="1013402"/>
              <a:ext cx="480660" cy="2985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065006" y="1013402"/>
                <a:ext cx="480660" cy="298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5571066" y="1105401"/>
              <a:ext cx="222956" cy="14663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5571066" y="1105401"/>
                <a:ext cx="2229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318022" y="1105401"/>
              <a:ext cx="155222" cy="1832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318022" y="1105401"/>
                <a:ext cx="155222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727421" y="1032083"/>
              <a:ext cx="121179" cy="26648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727421" y="1032083"/>
                <a:ext cx="12117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7919155" y="1075087"/>
              <a:ext cx="16934" cy="21255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7919155" y="1075087"/>
                <a:ext cx="16934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7941733" y="994015"/>
              <a:ext cx="95956" cy="25185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7941733" y="994015"/>
                <a:ext cx="9595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043333" y="1077202"/>
              <a:ext cx="161749" cy="20268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043333" y="1077202"/>
                <a:ext cx="161749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8190088" y="1152458"/>
              <a:ext cx="118534" cy="15315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8190088" y="1152458"/>
                <a:ext cx="118534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8327672" y="1127960"/>
              <a:ext cx="170038" cy="564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8327672" y="1127960"/>
                <a:ext cx="1700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8365066" y="1008819"/>
              <a:ext cx="28222" cy="3165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8365066" y="1008819"/>
                <a:ext cx="2822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8567561" y="1028382"/>
              <a:ext cx="186972" cy="18840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8567561" y="1028382"/>
                <a:ext cx="186972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8827911" y="908008"/>
              <a:ext cx="138994" cy="21237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8827911" y="908008"/>
                <a:ext cx="13899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8833555" y="1000360"/>
              <a:ext cx="16934" cy="49136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8833555" y="1000360"/>
                <a:ext cx="16934" cy="491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9147527" y="1034022"/>
              <a:ext cx="239184" cy="685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9147527" y="1034022"/>
                <a:ext cx="239184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9119305" y="1150519"/>
              <a:ext cx="242006" cy="1974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9119305" y="1150519"/>
                <a:ext cx="24200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9522883" y="938145"/>
              <a:ext cx="202494" cy="20673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9522883" y="938145"/>
                <a:ext cx="20249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9733844" y="840330"/>
              <a:ext cx="166511" cy="67395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9733844" y="840330"/>
                <a:ext cx="166511" cy="673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9889066" y="934797"/>
              <a:ext cx="50800" cy="20620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9889066" y="934797"/>
                <a:ext cx="50800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9945511" y="893203"/>
              <a:ext cx="88194" cy="24321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9945511" y="893203"/>
                <a:ext cx="88194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10058400" y="913648"/>
              <a:ext cx="127000" cy="19175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10058400" y="913648"/>
                <a:ext cx="1270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10117666" y="960881"/>
              <a:ext cx="217311" cy="38139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10117666" y="960881"/>
                <a:ext cx="217311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7964311" y="1596064"/>
              <a:ext cx="129822" cy="38914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7964311" y="1596064"/>
                <a:ext cx="129822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8150577" y="1644002"/>
              <a:ext cx="33867" cy="2312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8150577" y="1644002"/>
                <a:ext cx="3386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8150577" y="1608753"/>
              <a:ext cx="115006" cy="2721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8150577" y="1608753"/>
                <a:ext cx="115006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8319911" y="1605228"/>
              <a:ext cx="141111" cy="19527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8319911" y="1605228"/>
                <a:ext cx="141111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8455377" y="1688239"/>
              <a:ext cx="99660" cy="34772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8455377" y="1688239"/>
                <a:ext cx="9966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8350955" y="1750277"/>
              <a:ext cx="19756" cy="1531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8350955" y="1750277"/>
                <a:ext cx="19756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8658577" y="1742699"/>
              <a:ext cx="223662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8658577" y="1742699"/>
                <a:ext cx="2236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8722077" y="1678546"/>
              <a:ext cx="21167" cy="24180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8722077" y="1678546"/>
                <a:ext cx="21167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8946444" y="1674316"/>
              <a:ext cx="22578" cy="15861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8946444" y="1674316"/>
                <a:ext cx="22578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8952088" y="1720139"/>
              <a:ext cx="93134" cy="451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8952088" y="1720139"/>
                <a:ext cx="931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9053688" y="1588661"/>
              <a:ext cx="293512" cy="24638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9053688" y="1588661"/>
                <a:ext cx="293512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9448800" y="1680661"/>
              <a:ext cx="184855" cy="169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9448800" y="1680661"/>
                <a:ext cx="1848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9419872" y="1782177"/>
              <a:ext cx="170038" cy="564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9419872" y="1782177"/>
                <a:ext cx="1700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9812866" y="1564164"/>
              <a:ext cx="19756" cy="18135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9812866" y="1564164"/>
                <a:ext cx="19756" cy="181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9826977" y="1635542"/>
              <a:ext cx="84667" cy="507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9826977" y="1635542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9922933" y="1498777"/>
              <a:ext cx="16934" cy="35953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9922933" y="1498777"/>
                <a:ext cx="16934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9973733" y="1622853"/>
              <a:ext cx="79022" cy="16778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9973733" y="1622853"/>
                <a:ext cx="790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10109200" y="1500187"/>
              <a:ext cx="103716" cy="21431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10109200" y="1500187"/>
                <a:ext cx="10371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10106377" y="1545305"/>
              <a:ext cx="14112" cy="2848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10106377" y="1545305"/>
                <a:ext cx="14112" cy="284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10241138" y="1486088"/>
              <a:ext cx="105128" cy="23123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10241138" y="1486088"/>
                <a:ext cx="10512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10359496" y="1567865"/>
              <a:ext cx="74259" cy="16214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10359496" y="1567865"/>
                <a:ext cx="74259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10332155" y="1621267"/>
              <a:ext cx="121356" cy="32164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10332155" y="1621267"/>
                <a:ext cx="121356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10476088" y="1607343"/>
              <a:ext cx="208844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10476088" y="1607343"/>
                <a:ext cx="208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10541000" y="1524685"/>
              <a:ext cx="31044" cy="25749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10541000" y="1524685"/>
                <a:ext cx="31044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10758311" y="1539666"/>
              <a:ext cx="62089" cy="20867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10758311" y="1539666"/>
                <a:ext cx="620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10809111" y="1607343"/>
              <a:ext cx="87489" cy="1128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10809111" y="1607343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10905067" y="1470226"/>
              <a:ext cx="22577" cy="32605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10905067" y="1470226"/>
                <a:ext cx="22577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10998200" y="1500187"/>
              <a:ext cx="36688" cy="19457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10998200" y="1500187"/>
                <a:ext cx="3668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11037711" y="1464233"/>
              <a:ext cx="98777" cy="28410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11037711" y="1464233"/>
                <a:ext cx="98777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11176000" y="1446609"/>
              <a:ext cx="183444" cy="25661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11176000" y="1446609"/>
                <a:ext cx="1834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8760177" y="1539666"/>
              <a:ext cx="146756" cy="4589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8760177" y="1539666"/>
                <a:ext cx="146756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9647943" y="1598002"/>
              <a:ext cx="294746" cy="23299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9647943" y="1598002"/>
                <a:ext cx="294746" cy="232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7657747" y="1773541"/>
              <a:ext cx="340430" cy="2694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7657747" y="1773541"/>
                <a:ext cx="340430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10532532" y="1296449"/>
              <a:ext cx="277989" cy="51198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10532532" y="1296449"/>
                <a:ext cx="277989" cy="511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7255051" y="1400081"/>
              <a:ext cx="455259" cy="63024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7255051" y="1400081"/>
                <a:ext cx="455259" cy="630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467731" y="6003569"/>
              <a:ext cx="64735" cy="141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467731" y="6003569"/>
                <a:ext cx="6473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419577" y="5909455"/>
              <a:ext cx="119945" cy="2534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419577" y="5909455"/>
                <a:ext cx="119945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396294" y="6093806"/>
              <a:ext cx="96661" cy="1974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396294" y="6093806"/>
                <a:ext cx="9666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600200" y="5985769"/>
              <a:ext cx="14111" cy="14064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600200" y="5985769"/>
                <a:ext cx="14111" cy="140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597377" y="6040228"/>
              <a:ext cx="76200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597377" y="6040228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670755" y="5944880"/>
              <a:ext cx="16933" cy="30684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670755" y="5944880"/>
                <a:ext cx="16933" cy="306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1722966" y="6000750"/>
              <a:ext cx="15522" cy="12055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1722966" y="6000750"/>
                <a:ext cx="15522" cy="120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1755422" y="5993700"/>
              <a:ext cx="37394" cy="1268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1755422" y="5993700"/>
                <a:ext cx="3739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1811866" y="6014849"/>
              <a:ext cx="81845" cy="13888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1811866" y="6014849"/>
                <a:ext cx="81845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1926695" y="5884252"/>
              <a:ext cx="79905" cy="2062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1926695" y="5884252"/>
                <a:ext cx="7990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936044" y="5944352"/>
              <a:ext cx="16933" cy="24251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936044" y="5944352"/>
                <a:ext cx="16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932516" y="5995110"/>
              <a:ext cx="107950" cy="12760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932516" y="5995110"/>
                <a:ext cx="107950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973438" y="5839134"/>
              <a:ext cx="205317" cy="29697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973438" y="5839134"/>
                <a:ext cx="205317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3198812" y="5814636"/>
              <a:ext cx="112536" cy="25943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3198812" y="5814636"/>
                <a:ext cx="11253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3296355" y="5957922"/>
              <a:ext cx="62089" cy="2590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3296355" y="5957922"/>
                <a:ext cx="62089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3386666" y="5814636"/>
              <a:ext cx="84667" cy="169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3386666" y="5814636"/>
                <a:ext cx="846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3392311" y="5762115"/>
              <a:ext cx="84666" cy="26401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3392311" y="5762115"/>
                <a:ext cx="84666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3320873" y="5949991"/>
              <a:ext cx="94015" cy="507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3320873" y="5949991"/>
                <a:ext cx="9401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3536244" y="5784322"/>
              <a:ext cx="18344" cy="17694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3536244" y="5784322"/>
                <a:ext cx="18344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3539066" y="5842835"/>
              <a:ext cx="62089" cy="3947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3539066" y="5842835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3606800" y="5756475"/>
              <a:ext cx="5644" cy="30349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3606800" y="5756475"/>
                <a:ext cx="5644" cy="303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3677355" y="5808996"/>
              <a:ext cx="2822" cy="12407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3677355" y="5808996"/>
                <a:ext cx="28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3691466" y="5785908"/>
              <a:ext cx="60678" cy="17818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3691466" y="5785908"/>
                <a:ext cx="60678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3747911" y="5794897"/>
              <a:ext cx="124177" cy="17130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3747911" y="5794897"/>
                <a:ext cx="124177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3939116" y="5718759"/>
              <a:ext cx="94721" cy="2256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3939116" y="5718759"/>
                <a:ext cx="947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3937000" y="5769518"/>
              <a:ext cx="25400" cy="23687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3937000" y="5769518"/>
                <a:ext cx="2540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3945466" y="5788904"/>
              <a:ext cx="101600" cy="14134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3945466" y="5788904"/>
                <a:ext cx="101600" cy="141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3965222" y="5681572"/>
              <a:ext cx="196850" cy="36993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3965222" y="5681572"/>
                <a:ext cx="196850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4045302" y="5835080"/>
              <a:ext cx="176742" cy="10927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4045302" y="5835080"/>
                <a:ext cx="176742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4402666" y="5683158"/>
              <a:ext cx="64911" cy="2996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4402666" y="5683158"/>
                <a:ext cx="64911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4289072" y="5777977"/>
              <a:ext cx="192616" cy="3842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4289072" y="5777977"/>
                <a:ext cx="192616" cy="38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4387144" y="5744138"/>
              <a:ext cx="9878" cy="32992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4387144" y="5744138"/>
                <a:ext cx="987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4487333" y="5720698"/>
              <a:ext cx="95955" cy="14222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4487333" y="5720698"/>
                <a:ext cx="95955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4553479" y="5654607"/>
              <a:ext cx="134232" cy="28410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4553479" y="5654607"/>
                <a:ext cx="13423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4803422" y="5722284"/>
              <a:ext cx="16933" cy="12901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4803422" y="5722284"/>
                <a:ext cx="16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4809066" y="5758238"/>
              <a:ext cx="62089" cy="1127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4809066" y="5758238"/>
                <a:ext cx="620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4871155" y="5673641"/>
              <a:ext cx="16933" cy="18893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4871155" y="5673641"/>
                <a:ext cx="169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4910666" y="5688445"/>
              <a:ext cx="155222" cy="178535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4910666" y="5688445"/>
                <a:ext cx="155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4756855" y="6093806"/>
              <a:ext cx="173567" cy="4229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4756855" y="6093806"/>
                <a:ext cx="1735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4842933" y="6038466"/>
              <a:ext cx="16933" cy="19633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4842933" y="6038466"/>
                <a:ext cx="16933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4978400" y="6021546"/>
              <a:ext cx="22577" cy="21043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4978400" y="6021546"/>
                <a:ext cx="22577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5012266" y="6064197"/>
              <a:ext cx="50800" cy="2115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5012266" y="6064197"/>
                <a:ext cx="50800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5068711" y="5987707"/>
              <a:ext cx="22577" cy="22171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5068711" y="5987707"/>
                <a:ext cx="22577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5147733" y="6014320"/>
              <a:ext cx="16933" cy="15914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5147733" y="6014320"/>
                <a:ext cx="16933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5167488" y="5993700"/>
              <a:ext cx="57327" cy="17835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5167488" y="5993700"/>
                <a:ext cx="57327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5243688" y="5981010"/>
              <a:ext cx="127000" cy="21783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5243688" y="5981010"/>
                <a:ext cx="127000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5186538" y="6240441"/>
              <a:ext cx="115712" cy="2326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5186538" y="6240441"/>
                <a:ext cx="115712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5183540" y="6277100"/>
              <a:ext cx="43215" cy="36094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5183540" y="6277100"/>
                <a:ext cx="43215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5216877" y="6339138"/>
              <a:ext cx="103012" cy="10927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5216877" y="6339138"/>
                <a:ext cx="103012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5407377" y="6162541"/>
              <a:ext cx="21167" cy="1032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5407377" y="6162541"/>
                <a:ext cx="21167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5274733" y="6251016"/>
              <a:ext cx="173567" cy="28551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5274733" y="6251016"/>
                <a:ext cx="1735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5334000" y="6335437"/>
              <a:ext cx="169333" cy="8829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5334000" y="6335437"/>
                <a:ext cx="169333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6372577" y="5769518"/>
              <a:ext cx="22578" cy="1127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6372577" y="5769518"/>
                <a:ext cx="22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6304138" y="5780797"/>
              <a:ext cx="192617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6304138" y="5780797"/>
                <a:ext cx="1926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6373988" y="5698315"/>
              <a:ext cx="15522" cy="31089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6373988" y="5698315"/>
                <a:ext cx="15522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6626577" y="5586929"/>
              <a:ext cx="16934" cy="20514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6626577" y="5586929"/>
                <a:ext cx="16934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6626577" y="5673641"/>
              <a:ext cx="90312" cy="4511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6626577" y="5673641"/>
                <a:ext cx="903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6733822" y="5515022"/>
              <a:ext cx="21166" cy="31089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6733822" y="5515022"/>
                <a:ext cx="21166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6798733" y="5508324"/>
              <a:ext cx="31044" cy="23581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6798733" y="5508324"/>
                <a:ext cx="3104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6846711" y="5482064"/>
              <a:ext cx="56444" cy="22823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6846711" y="5482064"/>
                <a:ext cx="56444" cy="228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6925733" y="5467788"/>
              <a:ext cx="129822" cy="20550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6925733" y="5467788"/>
                <a:ext cx="129822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7796388" y="5285199"/>
              <a:ext cx="77612" cy="15157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7796388" y="5285199"/>
                <a:ext cx="77612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7882466" y="5243430"/>
              <a:ext cx="14111" cy="23281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7882466" y="5243430"/>
                <a:ext cx="14111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7947377" y="5250656"/>
              <a:ext cx="104423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7947377" y="5250656"/>
                <a:ext cx="1044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7989711" y="5182978"/>
              <a:ext cx="25400" cy="16919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7989711" y="5182978"/>
                <a:ext cx="254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8096073" y="5284494"/>
              <a:ext cx="110949" cy="14381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8096073" y="5284494"/>
                <a:ext cx="11094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8178800" y="5290134"/>
              <a:ext cx="242711" cy="26278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8178800" y="5290134"/>
                <a:ext cx="242711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8455377" y="5267575"/>
              <a:ext cx="110067" cy="112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8455377" y="5267575"/>
                <a:ext cx="1100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7990769" y="5386011"/>
              <a:ext cx="140053" cy="564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7990769" y="5386011"/>
                <a:ext cx="14005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8034866" y="5321153"/>
              <a:ext cx="31044" cy="18047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8034866" y="5321153"/>
                <a:ext cx="310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8602133" y="5374731"/>
              <a:ext cx="177800" cy="1128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8602133" y="5374731"/>
                <a:ext cx="1778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8692444" y="5294540"/>
              <a:ext cx="22578" cy="17606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8692444" y="5294540"/>
                <a:ext cx="22578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8861777" y="5264403"/>
              <a:ext cx="39512" cy="17219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8861777" y="5264403"/>
                <a:ext cx="39512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8895644" y="5224748"/>
              <a:ext cx="95956" cy="21131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8895644" y="5224748"/>
                <a:ext cx="95956" cy="211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9002888" y="5250656"/>
              <a:ext cx="121356" cy="17483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9002888" y="5250656"/>
                <a:ext cx="1213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9144000" y="5126580"/>
              <a:ext cx="93133" cy="2255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9144000" y="5126580"/>
                <a:ext cx="93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9347200" y="5284494"/>
              <a:ext cx="378177" cy="3383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9347200" y="5284494"/>
                <a:ext cx="378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9640711" y="5194258"/>
              <a:ext cx="158044" cy="20021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9640711" y="5194258"/>
                <a:ext cx="1580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9813572" y="5188618"/>
              <a:ext cx="64205" cy="20091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9813572" y="5188618"/>
                <a:ext cx="64205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9843911" y="5140680"/>
              <a:ext cx="93839" cy="22982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9843911" y="5140680"/>
                <a:ext cx="93839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9928577" y="5205537"/>
              <a:ext cx="138819" cy="15650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9928577" y="5205537"/>
                <a:ext cx="138819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10097911" y="5284494"/>
              <a:ext cx="155222" cy="101517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10097911" y="5284494"/>
                <a:ext cx="1552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5722761" y="699335"/>
              <a:ext cx="579261" cy="29503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5722761" y="699335"/>
                <a:ext cx="579261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6440311" y="293269"/>
              <a:ext cx="127882" cy="87417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6440311" y="293269"/>
                <a:ext cx="12788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6359701" y="473743"/>
              <a:ext cx="241476" cy="6767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6359701" y="473743"/>
                <a:ext cx="24147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6483702" y="450831"/>
              <a:ext cx="55387" cy="42333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6483702" y="450831"/>
                <a:ext cx="55387" cy="423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6622873" y="332748"/>
              <a:ext cx="161749" cy="19104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6622873" y="332748"/>
                <a:ext cx="161749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6803672" y="173423"/>
              <a:ext cx="195438" cy="33979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6803672" y="173423"/>
                <a:ext cx="195438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7083777" y="236871"/>
              <a:ext cx="115712" cy="18770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7083777" y="236871"/>
                <a:ext cx="115712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7213600" y="172718"/>
              <a:ext cx="25400" cy="35742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7213600" y="172718"/>
                <a:ext cx="25400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7286977" y="183117"/>
              <a:ext cx="28223" cy="20884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7286977" y="183117"/>
                <a:ext cx="28223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7337777" y="175538"/>
              <a:ext cx="76906" cy="213255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7337777" y="175538"/>
                <a:ext cx="76906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7433733" y="93056"/>
              <a:ext cx="214489" cy="26366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7433733" y="93056"/>
                <a:ext cx="214489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6081712" y="1992789"/>
              <a:ext cx="1100843" cy="87505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6081712" y="1992789"/>
                <a:ext cx="1100843" cy="875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7012340" y="2619688"/>
              <a:ext cx="376237" cy="369407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7012340" y="2619688"/>
                <a:ext cx="37623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9" name="墨迹 208"/>
              <p14:cNvContentPartPr/>
              <p14:nvPr/>
            </p14:nvContentPartPr>
            <p14:xfrm>
              <a:off x="8065911" y="2876299"/>
              <a:ext cx="16933" cy="2255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2"/>
            </p:blipFill>
            <p:spPr>
              <a:xfrm>
                <a:off x="8065911" y="2876299"/>
                <a:ext cx="16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10" name="墨迹 209"/>
              <p14:cNvContentPartPr/>
              <p14:nvPr/>
            </p14:nvContentPartPr>
            <p14:xfrm>
              <a:off x="8005762" y="2647887"/>
              <a:ext cx="384704" cy="27635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4"/>
            </p:blipFill>
            <p:spPr>
              <a:xfrm>
                <a:off x="8005762" y="2647887"/>
                <a:ext cx="38470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1" name="墨迹 210"/>
              <p14:cNvContentPartPr/>
              <p14:nvPr/>
            </p14:nvContentPartPr>
            <p14:xfrm>
              <a:off x="8387644" y="2643657"/>
              <a:ext cx="90311" cy="62178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6"/>
            </p:blipFill>
            <p:spPr>
              <a:xfrm>
                <a:off x="8387644" y="2643657"/>
                <a:ext cx="90311" cy="621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2" name="墨迹 211"/>
              <p14:cNvContentPartPr/>
              <p14:nvPr/>
            </p14:nvContentPartPr>
            <p14:xfrm>
              <a:off x="8483600" y="2657052"/>
              <a:ext cx="186266" cy="255906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8"/>
            </p:blipFill>
            <p:spPr>
              <a:xfrm>
                <a:off x="8483600" y="2657052"/>
                <a:ext cx="18626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3" name="墨迹 212"/>
              <p14:cNvContentPartPr/>
              <p14:nvPr/>
            </p14:nvContentPartPr>
            <p14:xfrm>
              <a:off x="8816622" y="2618806"/>
              <a:ext cx="127881" cy="4882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0"/>
            </p:blipFill>
            <p:spPr>
              <a:xfrm>
                <a:off x="8816622" y="2618806"/>
                <a:ext cx="12788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4" name="墨迹 213"/>
              <p14:cNvContentPartPr/>
              <p14:nvPr/>
            </p14:nvContentPartPr>
            <p14:xfrm>
              <a:off x="8687505" y="2721204"/>
              <a:ext cx="326672" cy="3101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2"/>
            </p:blipFill>
            <p:spPr>
              <a:xfrm>
                <a:off x="8687505" y="2721204"/>
                <a:ext cx="3266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5" name="墨迹 214"/>
              <p14:cNvContentPartPr/>
              <p14:nvPr/>
            </p14:nvContentPartPr>
            <p14:xfrm>
              <a:off x="8751711" y="2521344"/>
              <a:ext cx="149578" cy="476211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4"/>
            </p:blipFill>
            <p:spPr>
              <a:xfrm>
                <a:off x="8751711" y="2521344"/>
                <a:ext cx="149578" cy="476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6" name="墨迹 215"/>
              <p14:cNvContentPartPr/>
              <p14:nvPr/>
            </p14:nvContentPartPr>
            <p14:xfrm>
              <a:off x="8884355" y="2786062"/>
              <a:ext cx="132645" cy="9869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6"/>
            </p:blipFill>
            <p:spPr>
              <a:xfrm>
                <a:off x="8884355" y="2786062"/>
                <a:ext cx="13264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7" name="墨迹 216"/>
              <p14:cNvContentPartPr/>
              <p14:nvPr/>
            </p14:nvContentPartPr>
            <p14:xfrm>
              <a:off x="9110133" y="2539849"/>
              <a:ext cx="93839" cy="770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8"/>
            </p:blipFill>
            <p:spPr>
              <a:xfrm>
                <a:off x="9110133" y="2539849"/>
                <a:ext cx="93839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8" name="墨迹 217"/>
              <p14:cNvContentPartPr/>
              <p14:nvPr/>
            </p14:nvContentPartPr>
            <p14:xfrm>
              <a:off x="9064977" y="2633787"/>
              <a:ext cx="62089" cy="301025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0"/>
            </p:blipFill>
            <p:spPr>
              <a:xfrm>
                <a:off x="9064977" y="2633787"/>
                <a:ext cx="62089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9" name="墨迹 218"/>
              <p14:cNvContentPartPr/>
              <p14:nvPr/>
            </p14:nvContentPartPr>
            <p14:xfrm>
              <a:off x="9064977" y="2712745"/>
              <a:ext cx="152400" cy="1707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2"/>
            </p:blipFill>
            <p:spPr>
              <a:xfrm>
                <a:off x="9064977" y="2712745"/>
                <a:ext cx="15240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20" name="墨迹 219"/>
              <p14:cNvContentPartPr/>
              <p14:nvPr/>
            </p14:nvContentPartPr>
            <p14:xfrm>
              <a:off x="9168871" y="2491206"/>
              <a:ext cx="253823" cy="468985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4"/>
            </p:blipFill>
            <p:spPr>
              <a:xfrm>
                <a:off x="9168871" y="2491206"/>
                <a:ext cx="253823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1" name="墨迹 220"/>
              <p14:cNvContentPartPr/>
              <p14:nvPr/>
            </p14:nvContentPartPr>
            <p14:xfrm>
              <a:off x="9229196" y="2740944"/>
              <a:ext cx="219604" cy="18611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6"/>
            </p:blipFill>
            <p:spPr>
              <a:xfrm>
                <a:off x="9229196" y="2740944"/>
                <a:ext cx="21960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2" name="墨迹 221"/>
              <p14:cNvContentPartPr/>
              <p14:nvPr/>
            </p14:nvContentPartPr>
            <p14:xfrm>
              <a:off x="9513005" y="2641366"/>
              <a:ext cx="226484" cy="161615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8"/>
            </p:blipFill>
            <p:spPr>
              <a:xfrm>
                <a:off x="9513005" y="2641366"/>
                <a:ext cx="226484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3" name="墨迹 222"/>
              <p14:cNvContentPartPr/>
              <p14:nvPr/>
            </p14:nvContentPartPr>
            <p14:xfrm>
              <a:off x="9787466" y="2603473"/>
              <a:ext cx="293511" cy="25907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0"/>
            </p:blipFill>
            <p:spPr>
              <a:xfrm>
                <a:off x="9787466" y="2603473"/>
                <a:ext cx="293511" cy="259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4" name="墨迹 223"/>
              <p14:cNvContentPartPr/>
              <p14:nvPr/>
            </p14:nvContentPartPr>
            <p14:xfrm>
              <a:off x="10069688" y="2720323"/>
              <a:ext cx="138289" cy="11085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2"/>
            </p:blipFill>
            <p:spPr>
              <a:xfrm>
                <a:off x="10069688" y="2720323"/>
                <a:ext cx="138289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5" name="墨迹 224"/>
              <p14:cNvContentPartPr/>
              <p14:nvPr/>
            </p14:nvContentPartPr>
            <p14:xfrm>
              <a:off x="10193161" y="2684545"/>
              <a:ext cx="260350" cy="3947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4"/>
            </p:blipFill>
            <p:spPr>
              <a:xfrm>
                <a:off x="10193161" y="2684545"/>
                <a:ext cx="26035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6" name="墨迹 225"/>
              <p14:cNvContentPartPr/>
              <p14:nvPr/>
            </p14:nvContentPartPr>
            <p14:xfrm>
              <a:off x="10287000" y="2580209"/>
              <a:ext cx="36688" cy="32710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6"/>
            </p:blipFill>
            <p:spPr>
              <a:xfrm>
                <a:off x="10287000" y="2580209"/>
                <a:ext cx="366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7" name="墨迹 226"/>
              <p14:cNvContentPartPr/>
              <p14:nvPr/>
            </p14:nvContentPartPr>
            <p14:xfrm>
              <a:off x="10507132" y="2572278"/>
              <a:ext cx="53623" cy="22788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8"/>
            </p:blipFill>
            <p:spPr>
              <a:xfrm>
                <a:off x="10507132" y="2572278"/>
                <a:ext cx="53623" cy="227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8" name="墨迹 227"/>
              <p14:cNvContentPartPr/>
              <p14:nvPr/>
            </p14:nvContentPartPr>
            <p14:xfrm>
              <a:off x="10532532" y="2645067"/>
              <a:ext cx="84668" cy="3383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0"/>
            </p:blipFill>
            <p:spPr>
              <a:xfrm>
                <a:off x="10532532" y="2645067"/>
                <a:ext cx="8466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9" name="墨迹 228"/>
              <p14:cNvContentPartPr/>
              <p14:nvPr/>
            </p14:nvContentPartPr>
            <p14:xfrm>
              <a:off x="10600267" y="2489972"/>
              <a:ext cx="73377" cy="49912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2"/>
            </p:blipFill>
            <p:spPr>
              <a:xfrm>
                <a:off x="10600267" y="2489972"/>
                <a:ext cx="73377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0" name="墨迹 229"/>
              <p14:cNvContentPartPr/>
              <p14:nvPr/>
            </p14:nvContentPartPr>
            <p14:xfrm>
              <a:off x="10690577" y="2539849"/>
              <a:ext cx="50800" cy="22541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4"/>
            </p:blipFill>
            <p:spPr>
              <a:xfrm>
                <a:off x="10690577" y="2539849"/>
                <a:ext cx="50800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1" name="墨迹 230"/>
              <p14:cNvContentPartPr/>
              <p14:nvPr/>
            </p14:nvContentPartPr>
            <p14:xfrm>
              <a:off x="10749844" y="2540554"/>
              <a:ext cx="86077" cy="19545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6"/>
            </p:blipFill>
            <p:spPr>
              <a:xfrm>
                <a:off x="10749844" y="2540554"/>
                <a:ext cx="86077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2" name="墨迹 231"/>
              <p14:cNvContentPartPr/>
              <p14:nvPr/>
            </p14:nvContentPartPr>
            <p14:xfrm>
              <a:off x="10882488" y="2532271"/>
              <a:ext cx="189089" cy="23546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8"/>
            </p:blipFill>
            <p:spPr>
              <a:xfrm>
                <a:off x="10882488" y="2532271"/>
                <a:ext cx="1890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3" name="墨迹 232"/>
              <p14:cNvContentPartPr/>
              <p14:nvPr/>
            </p14:nvContentPartPr>
            <p14:xfrm>
              <a:off x="11142132" y="2642247"/>
              <a:ext cx="5645" cy="1973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0"/>
            </p:blipFill>
            <p:spPr>
              <a:xfrm>
                <a:off x="11142132" y="2642247"/>
                <a:ext cx="56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4" name="墨迹 233"/>
              <p14:cNvContentPartPr/>
              <p14:nvPr/>
            </p14:nvContentPartPr>
            <p14:xfrm>
              <a:off x="7940851" y="3106121"/>
              <a:ext cx="322615" cy="225063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2"/>
            </p:blipFill>
            <p:spPr>
              <a:xfrm>
                <a:off x="7940851" y="3106121"/>
                <a:ext cx="322615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5" name="墨迹 234"/>
              <p14:cNvContentPartPr/>
              <p14:nvPr/>
            </p14:nvContentPartPr>
            <p14:xfrm>
              <a:off x="8198202" y="3136435"/>
              <a:ext cx="561975" cy="73528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4"/>
            </p:blipFill>
            <p:spPr>
              <a:xfrm>
                <a:off x="8198202" y="3136435"/>
                <a:ext cx="561975" cy="73528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5">
            <p14:nvContentPartPr>
              <p14:cNvPr id="203" name="墨迹 202"/>
              <p14:cNvContentPartPr/>
              <p14:nvPr/>
            </p14:nvContentPartPr>
            <p14:xfrm>
              <a:off x="882360" y="472320"/>
              <a:ext cx="10541160" cy="6000480"/>
            </p14:xfrm>
          </p:contentPart>
        </mc:Choice>
        <mc:Fallback>
          <p:pic>
            <p:nvPicPr>
              <p:cNvPr id="203" name="墨迹 202"/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873000" y="462960"/>
                <a:ext cx="10559880" cy="601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57" y="1026313"/>
            <a:ext cx="11679089" cy="26527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540000" y="1957011"/>
              <a:ext cx="524933" cy="366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540000" y="1957011"/>
                <a:ext cx="5249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545490" y="3052543"/>
              <a:ext cx="486481" cy="662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545490" y="3052543"/>
                <a:ext cx="48648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608211" y="1103991"/>
              <a:ext cx="111477" cy="20514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608211" y="1103991"/>
                <a:ext cx="11147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02755" y="1088481"/>
              <a:ext cx="150989" cy="14945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02755" y="1088481"/>
                <a:ext cx="1509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685822" y="1223837"/>
              <a:ext cx="158044" cy="21995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685822" y="1223837"/>
                <a:ext cx="15804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605388" y="1409950"/>
              <a:ext cx="131234" cy="564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605388" y="1409950"/>
                <a:ext cx="1312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754966" y="1303499"/>
              <a:ext cx="114300" cy="13042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754966" y="1303499"/>
                <a:ext cx="114300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898723" y="1051294"/>
              <a:ext cx="120121" cy="21554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898723" y="1051294"/>
                <a:ext cx="120121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855155" y="1158979"/>
              <a:ext cx="79022" cy="43990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855155" y="1158979"/>
                <a:ext cx="79022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889022" y="1253446"/>
              <a:ext cx="222250" cy="20585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889022" y="1253446"/>
                <a:ext cx="222250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117144" y="1001064"/>
              <a:ext cx="337256" cy="44431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117144" y="1001064"/>
                <a:ext cx="337256" cy="444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516488" y="1103991"/>
              <a:ext cx="95956" cy="3538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516488" y="1103991"/>
                <a:ext cx="95956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165600" y="1071562"/>
              <a:ext cx="131586" cy="40606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165600" y="1071562"/>
                <a:ext cx="13158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351866" y="1122320"/>
              <a:ext cx="124178" cy="2622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351866" y="1122320"/>
                <a:ext cx="1241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504266" y="1235116"/>
              <a:ext cx="43745" cy="7331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504266" y="1235116"/>
                <a:ext cx="4374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487333" y="949425"/>
              <a:ext cx="330200" cy="51128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487333" y="949425"/>
                <a:ext cx="330200" cy="511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525911" y="2637312"/>
              <a:ext cx="500944" cy="56045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525911" y="2637312"/>
                <a:ext cx="500944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630311" y="1516401"/>
              <a:ext cx="499533" cy="53225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630311" y="1516401"/>
                <a:ext cx="499533" cy="532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482644" y="2049187"/>
              <a:ext cx="25400" cy="934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482644" y="2049187"/>
                <a:ext cx="25400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451600" y="1964766"/>
              <a:ext cx="158044" cy="18382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451600" y="1964766"/>
                <a:ext cx="158044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462888" y="1924582"/>
              <a:ext cx="178506" cy="21008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462888" y="1924582"/>
                <a:ext cx="178506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614583" y="2007769"/>
              <a:ext cx="138289" cy="479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614583" y="2007769"/>
                <a:ext cx="1382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627636" y="2069807"/>
              <a:ext cx="151341" cy="1128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627636" y="2069807"/>
                <a:ext cx="1513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798733" y="1863954"/>
              <a:ext cx="19756" cy="44554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798733" y="1863954"/>
                <a:ext cx="19756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449078" y="400425"/>
              <a:ext cx="201966" cy="1785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449078" y="400425"/>
                <a:ext cx="2019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61451" y="365177"/>
              <a:ext cx="158926" cy="1517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61451" y="365177"/>
                <a:ext cx="158926" cy="151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665155" y="357246"/>
              <a:ext cx="141112" cy="41822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665155" y="357246"/>
                <a:ext cx="141112" cy="418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990769" y="397606"/>
              <a:ext cx="7408" cy="84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990769" y="397606"/>
                <a:ext cx="740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802033" y="468103"/>
              <a:ext cx="213078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802033" y="468103"/>
                <a:ext cx="2130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897988" y="337859"/>
              <a:ext cx="38100" cy="22612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897988" y="337859"/>
                <a:ext cx="38100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088488" y="336625"/>
              <a:ext cx="56444" cy="1822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088488" y="336625"/>
                <a:ext cx="5644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192911" y="321468"/>
              <a:ext cx="115711" cy="46810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192911" y="321468"/>
                <a:ext cx="115711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407047" y="272649"/>
              <a:ext cx="161219" cy="31177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407047" y="272649"/>
                <a:ext cx="161219" cy="31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560858" y="400425"/>
              <a:ext cx="182386" cy="1128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560858" y="400425"/>
                <a:ext cx="18238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16244" y="302434"/>
              <a:ext cx="19756" cy="25026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16244" y="302434"/>
                <a:ext cx="1975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805333" y="265070"/>
              <a:ext cx="163689" cy="24251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805333" y="265070"/>
                <a:ext cx="16368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987366" y="315828"/>
              <a:ext cx="109361" cy="16672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987366" y="315828"/>
                <a:ext cx="109361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58816" y="199331"/>
              <a:ext cx="157339" cy="28005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58816" y="199331"/>
                <a:ext cx="157339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55465" y="308426"/>
              <a:ext cx="169157" cy="10891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55465" y="308426"/>
                <a:ext cx="169157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398000" y="329047"/>
              <a:ext cx="189618" cy="572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398000" y="329047"/>
                <a:ext cx="189618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383712" y="462463"/>
              <a:ext cx="200554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383712" y="462463"/>
                <a:ext cx="20055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686925" y="293269"/>
              <a:ext cx="292452" cy="78393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686925" y="293269"/>
                <a:ext cx="292452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989784" y="315828"/>
              <a:ext cx="181504" cy="2009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989784" y="315828"/>
                <a:ext cx="18150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191044" y="342970"/>
              <a:ext cx="172156" cy="20691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191044" y="342970"/>
                <a:ext cx="172156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231613" y="376633"/>
              <a:ext cx="94897" cy="17606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231613" y="376633"/>
                <a:ext cx="94897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346266" y="324288"/>
              <a:ext cx="127705" cy="27071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346266" y="324288"/>
                <a:ext cx="12770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555111" y="391085"/>
              <a:ext cx="115006" cy="14786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555111" y="391085"/>
                <a:ext cx="115006" cy="147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668000" y="479383"/>
              <a:ext cx="93132" cy="507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668000" y="479383"/>
                <a:ext cx="9313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814755" y="236871"/>
              <a:ext cx="111477" cy="33838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814755" y="236871"/>
                <a:ext cx="11147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693400" y="160205"/>
              <a:ext cx="469370" cy="70832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693400" y="160205"/>
                <a:ext cx="469370" cy="708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029244" y="535781"/>
              <a:ext cx="76729" cy="657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029244" y="535781"/>
                <a:ext cx="7672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007577" y="509520"/>
              <a:ext cx="222956" cy="56204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007577" y="509520"/>
                <a:ext cx="222956" cy="562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010400" y="1082842"/>
              <a:ext cx="39511" cy="67677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010400" y="1082842"/>
                <a:ext cx="39511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247466" y="1253974"/>
              <a:ext cx="22578" cy="17571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247466" y="1253974"/>
                <a:ext cx="22578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233355" y="1142764"/>
              <a:ext cx="367595" cy="36852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233355" y="1142764"/>
                <a:ext cx="367595" cy="368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7456311" y="1308434"/>
              <a:ext cx="225778" cy="14469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7456311" y="1308434"/>
                <a:ext cx="22577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563555" y="1143293"/>
              <a:ext cx="22578" cy="70656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563555" y="1143293"/>
                <a:ext cx="22578" cy="706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766755" y="1237055"/>
              <a:ext cx="16934" cy="18629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766755" y="1237055"/>
                <a:ext cx="16934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791273" y="1206917"/>
              <a:ext cx="260527" cy="2474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791273" y="1206917"/>
                <a:ext cx="26052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280400" y="1316012"/>
              <a:ext cx="39511" cy="319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280400" y="1316012"/>
                <a:ext cx="3951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44416" y="1393031"/>
              <a:ext cx="24694" cy="4511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44416" y="1393031"/>
                <a:ext cx="2469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873066" y="1325353"/>
              <a:ext cx="220134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873066" y="1325353"/>
                <a:ext cx="2201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172222" y="1287989"/>
              <a:ext cx="141111" cy="18206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172222" y="1287989"/>
                <a:ext cx="141111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9141177" y="1223132"/>
              <a:ext cx="180623" cy="2460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9141177" y="1223132"/>
                <a:ext cx="18062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9409288" y="1240756"/>
              <a:ext cx="189442" cy="451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9409288" y="1240756"/>
                <a:ext cx="18944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9381066" y="1404310"/>
              <a:ext cx="197556" cy="1410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9381066" y="1404310"/>
                <a:ext cx="1975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750072" y="1132014"/>
              <a:ext cx="195438" cy="38808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750072" y="1132014"/>
                <a:ext cx="195438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979377" y="1252036"/>
              <a:ext cx="152400" cy="2819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979377" y="1252036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0030177" y="1187002"/>
              <a:ext cx="56445" cy="25396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0030177" y="1187002"/>
                <a:ext cx="56445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155766" y="1161799"/>
              <a:ext cx="188207" cy="27071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155766" y="1161799"/>
                <a:ext cx="18820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148005" y="1298564"/>
              <a:ext cx="161572" cy="8882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148005" y="1298564"/>
                <a:ext cx="16157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470444" y="1223837"/>
              <a:ext cx="152400" cy="507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470444" y="1223837"/>
                <a:ext cx="1524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438518" y="1353552"/>
              <a:ext cx="178682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438518" y="1353552"/>
                <a:ext cx="17868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708217" y="1152458"/>
              <a:ext cx="337961" cy="25467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708217" y="1152458"/>
                <a:ext cx="337961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7754055" y="3303514"/>
              <a:ext cx="180622" cy="48361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7754055" y="3303514"/>
                <a:ext cx="180622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036101" y="3468478"/>
              <a:ext cx="152047" cy="422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036101" y="3468478"/>
                <a:ext cx="15204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015111" y="3561535"/>
              <a:ext cx="197556" cy="197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015111" y="3561535"/>
                <a:ext cx="1975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8249355" y="3380180"/>
              <a:ext cx="76200" cy="23775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8249355" y="3380180"/>
                <a:ext cx="76200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8331200" y="3530516"/>
              <a:ext cx="50800" cy="5921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8331200" y="3530516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8387644" y="3344402"/>
              <a:ext cx="146756" cy="30314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8387644" y="3344402"/>
                <a:ext cx="146756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8556977" y="3316204"/>
              <a:ext cx="124178" cy="507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8556977" y="3316204"/>
                <a:ext cx="1241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8619066" y="3961961"/>
              <a:ext cx="8466" cy="197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8619066" y="3961961"/>
                <a:ext cx="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7830255" y="4043738"/>
              <a:ext cx="177095" cy="31389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7830255" y="4043738"/>
                <a:ext cx="177095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7840133" y="4187024"/>
              <a:ext cx="180622" cy="9076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7840133" y="4187024"/>
                <a:ext cx="180622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8149166" y="4150894"/>
              <a:ext cx="119944" cy="5921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8149166" y="4150894"/>
                <a:ext cx="1199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6" name="墨迹 95"/>
              <p14:cNvContentPartPr/>
              <p14:nvPr/>
            </p14:nvContentPartPr>
            <p14:xfrm>
              <a:off x="8145462" y="4252411"/>
              <a:ext cx="151871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4"/>
            </p:blipFill>
            <p:spPr>
              <a:xfrm>
                <a:off x="8145462" y="4252411"/>
                <a:ext cx="151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7" name="墨迹 96"/>
              <p14:cNvContentPartPr/>
              <p14:nvPr/>
            </p14:nvContentPartPr>
            <p14:xfrm>
              <a:off x="8348133" y="4184733"/>
              <a:ext cx="87489" cy="14980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6"/>
            </p:blipFill>
            <p:spPr>
              <a:xfrm>
                <a:off x="8348133" y="4184733"/>
                <a:ext cx="8748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8" name="墨迹 97"/>
              <p14:cNvContentPartPr/>
              <p14:nvPr/>
            </p14:nvContentPartPr>
            <p14:xfrm>
              <a:off x="8472311" y="4241131"/>
              <a:ext cx="53622" cy="7331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8"/>
            </p:blipFill>
            <p:spPr>
              <a:xfrm>
                <a:off x="8472311" y="4241131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9" name="墨迹 98"/>
              <p14:cNvContentPartPr/>
              <p14:nvPr/>
            </p14:nvContentPartPr>
            <p14:xfrm>
              <a:off x="8486422" y="4115293"/>
              <a:ext cx="142522" cy="37399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0"/>
            </p:blipFill>
            <p:spPr>
              <a:xfrm>
                <a:off x="8486422" y="4115293"/>
                <a:ext cx="142522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0" name="墨迹 99"/>
              <p14:cNvContentPartPr/>
              <p14:nvPr/>
            </p14:nvContentPartPr>
            <p14:xfrm>
              <a:off x="8624711" y="4173454"/>
              <a:ext cx="172156" cy="281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2"/>
            </p:blipFill>
            <p:spPr>
              <a:xfrm>
                <a:off x="8624711" y="4173454"/>
                <a:ext cx="17215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1" name="墨迹 100"/>
              <p14:cNvContentPartPr/>
              <p14:nvPr/>
            </p14:nvContentPartPr>
            <p14:xfrm>
              <a:off x="7393516" y="3374540"/>
              <a:ext cx="186972" cy="115422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4"/>
            </p:blipFill>
            <p:spPr>
              <a:xfrm>
                <a:off x="7393516" y="3374540"/>
                <a:ext cx="186972" cy="1154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2" name="墨迹 101"/>
              <p14:cNvContentPartPr/>
              <p14:nvPr/>
            </p14:nvContentPartPr>
            <p14:xfrm>
              <a:off x="9932105" y="2289759"/>
              <a:ext cx="216606" cy="1973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6"/>
            </p:blipFill>
            <p:spPr>
              <a:xfrm>
                <a:off x="9932105" y="2289759"/>
                <a:ext cx="21660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3" name="墨迹 102"/>
              <p14:cNvContentPartPr/>
              <p14:nvPr/>
            </p14:nvContentPartPr>
            <p14:xfrm>
              <a:off x="10272888" y="2289759"/>
              <a:ext cx="67734" cy="9023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8"/>
            </p:blipFill>
            <p:spPr>
              <a:xfrm>
                <a:off x="10272888" y="2289759"/>
                <a:ext cx="677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10240962" y="2408195"/>
              <a:ext cx="60149" cy="8459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10240962" y="2408195"/>
                <a:ext cx="601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10422467" y="2184013"/>
              <a:ext cx="122943" cy="3961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10422467" y="2184013"/>
                <a:ext cx="122943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10679288" y="2306679"/>
              <a:ext cx="94015" cy="6767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10679288" y="2306679"/>
                <a:ext cx="9401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10636955" y="2402555"/>
              <a:ext cx="127000" cy="5639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10636955" y="2402555"/>
                <a:ext cx="1270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10888132" y="2137485"/>
              <a:ext cx="39512" cy="68241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10888132" y="2137485"/>
                <a:ext cx="39512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9" name="墨迹 108"/>
              <p14:cNvContentPartPr/>
              <p14:nvPr/>
            </p14:nvContentPartPr>
            <p14:xfrm>
              <a:off x="3781777" y="3250817"/>
              <a:ext cx="39511" cy="26436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0"/>
            </p:blipFill>
            <p:spPr>
              <a:xfrm>
                <a:off x="3781777" y="3250817"/>
                <a:ext cx="39511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0" name="墨迹 109"/>
              <p14:cNvContentPartPr/>
              <p14:nvPr/>
            </p14:nvContentPartPr>
            <p14:xfrm>
              <a:off x="3787422" y="3350042"/>
              <a:ext cx="118533" cy="5075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2"/>
            </p:blipFill>
            <p:spPr>
              <a:xfrm>
                <a:off x="3787422" y="3350042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1" name="墨迹 110"/>
              <p14:cNvContentPartPr/>
              <p14:nvPr/>
            </p14:nvContentPartPr>
            <p14:xfrm>
              <a:off x="3900311" y="3229491"/>
              <a:ext cx="16933" cy="4927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4"/>
            </p:blipFill>
            <p:spPr>
              <a:xfrm>
                <a:off x="3900311" y="3229491"/>
                <a:ext cx="16933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2" name="墨迹 111"/>
              <p14:cNvContentPartPr/>
              <p14:nvPr/>
            </p14:nvContentPartPr>
            <p14:xfrm>
              <a:off x="3987800" y="3319023"/>
              <a:ext cx="25400" cy="2356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6"/>
            </p:blipFill>
            <p:spPr>
              <a:xfrm>
                <a:off x="3987800" y="3319023"/>
                <a:ext cx="25400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3" name="墨迹 112"/>
              <p14:cNvContentPartPr/>
              <p14:nvPr/>
            </p14:nvContentPartPr>
            <p14:xfrm>
              <a:off x="3990622" y="3308977"/>
              <a:ext cx="76905" cy="26665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8"/>
            </p:blipFill>
            <p:spPr>
              <a:xfrm>
                <a:off x="3990622" y="3308977"/>
                <a:ext cx="76905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4" name="墨迹 113"/>
              <p14:cNvContentPartPr/>
              <p14:nvPr/>
            </p14:nvContentPartPr>
            <p14:xfrm>
              <a:off x="4086577" y="3366962"/>
              <a:ext cx="115711" cy="24568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0"/>
            </p:blipFill>
            <p:spPr>
              <a:xfrm>
                <a:off x="4086577" y="3366962"/>
                <a:ext cx="115711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5" name="墨迹 114"/>
              <p14:cNvContentPartPr/>
              <p14:nvPr/>
            </p14:nvContentPartPr>
            <p14:xfrm>
              <a:off x="4234038" y="3107531"/>
              <a:ext cx="191206" cy="49066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2"/>
            </p:blipFill>
            <p:spPr>
              <a:xfrm>
                <a:off x="4234038" y="3107531"/>
                <a:ext cx="19120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6" name="墨迹 115"/>
              <p14:cNvContentPartPr/>
              <p14:nvPr/>
            </p14:nvContentPartPr>
            <p14:xfrm>
              <a:off x="4479572" y="3086910"/>
              <a:ext cx="349250" cy="59024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4"/>
            </p:blipFill>
            <p:spPr>
              <a:xfrm>
                <a:off x="4479572" y="3086910"/>
                <a:ext cx="349250" cy="590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7" name="墨迹 116"/>
              <p14:cNvContentPartPr/>
              <p14:nvPr/>
            </p14:nvContentPartPr>
            <p14:xfrm>
              <a:off x="4490155" y="3420363"/>
              <a:ext cx="87489" cy="15245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6"/>
            </p:blipFill>
            <p:spPr>
              <a:xfrm>
                <a:off x="4490155" y="3420363"/>
                <a:ext cx="87489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8" name="墨迹 117"/>
              <p14:cNvContentPartPr/>
              <p14:nvPr/>
            </p14:nvContentPartPr>
            <p14:xfrm>
              <a:off x="4583288" y="3372601"/>
              <a:ext cx="129823" cy="13535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8"/>
            </p:blipFill>
            <p:spPr>
              <a:xfrm>
                <a:off x="4583288" y="3372601"/>
                <a:ext cx="12982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9" name="墨迹 118"/>
              <p14:cNvContentPartPr/>
              <p14:nvPr/>
            </p14:nvContentPartPr>
            <p14:xfrm>
              <a:off x="4436533" y="3528753"/>
              <a:ext cx="210255" cy="17377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0"/>
            </p:blipFill>
            <p:spPr>
              <a:xfrm>
                <a:off x="4436533" y="3528753"/>
                <a:ext cx="210255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0" name="墨迹 119"/>
              <p14:cNvContentPartPr/>
              <p14:nvPr/>
            </p14:nvContentPartPr>
            <p14:xfrm>
              <a:off x="4797777" y="3417720"/>
              <a:ext cx="28223" cy="17201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2"/>
            </p:blipFill>
            <p:spPr>
              <a:xfrm>
                <a:off x="4797777" y="3417720"/>
                <a:ext cx="2822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墨迹 120"/>
              <p14:cNvContentPartPr/>
              <p14:nvPr/>
            </p14:nvContentPartPr>
            <p14:xfrm>
              <a:off x="4831644" y="3379651"/>
              <a:ext cx="172861" cy="7190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4"/>
            </p:blipFill>
            <p:spPr>
              <a:xfrm>
                <a:off x="4831644" y="3379651"/>
                <a:ext cx="172861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墨迹 121"/>
              <p14:cNvContentPartPr/>
              <p14:nvPr/>
            </p14:nvContentPartPr>
            <p14:xfrm>
              <a:off x="4840816" y="3395161"/>
              <a:ext cx="205317" cy="16002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6"/>
            </p:blipFill>
            <p:spPr>
              <a:xfrm>
                <a:off x="4840816" y="3395161"/>
                <a:ext cx="205317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墨迹 122"/>
              <p14:cNvContentPartPr/>
              <p14:nvPr/>
            </p14:nvContentPartPr>
            <p14:xfrm>
              <a:off x="4921955" y="3226672"/>
              <a:ext cx="16933" cy="76630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8"/>
            </p:blipFill>
            <p:spPr>
              <a:xfrm>
                <a:off x="4921955" y="3226672"/>
                <a:ext cx="16933" cy="766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4" name="墨迹 123"/>
              <p14:cNvContentPartPr/>
              <p14:nvPr/>
            </p14:nvContentPartPr>
            <p14:xfrm>
              <a:off x="5165019" y="3335943"/>
              <a:ext cx="168981" cy="29097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0"/>
            </p:blipFill>
            <p:spPr>
              <a:xfrm>
                <a:off x="5165019" y="3335943"/>
                <a:ext cx="168981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5" name="墨迹 124"/>
              <p14:cNvContentPartPr/>
              <p14:nvPr/>
            </p14:nvContentPartPr>
            <p14:xfrm>
              <a:off x="5334000" y="3485398"/>
              <a:ext cx="118533" cy="11350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2"/>
            </p:blipFill>
            <p:spPr>
              <a:xfrm>
                <a:off x="5334000" y="3485398"/>
                <a:ext cx="118533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6" name="墨迹 125"/>
              <p14:cNvContentPartPr/>
              <p14:nvPr/>
            </p14:nvContentPartPr>
            <p14:xfrm>
              <a:off x="5437011" y="3273905"/>
              <a:ext cx="376766" cy="42016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4"/>
            </p:blipFill>
            <p:spPr>
              <a:xfrm>
                <a:off x="5437011" y="3273905"/>
                <a:ext cx="376766" cy="42016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9" y="419093"/>
            <a:ext cx="10315928" cy="31027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3598060"/>
            <a:ext cx="8976020" cy="21833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309" y="5781415"/>
            <a:ext cx="6019844" cy="733430"/>
          </a:xfrm>
          <a:prstGeom prst="rect">
            <a:avLst/>
          </a:prstGeom>
          <a:ln>
            <a:solidFill>
              <a:srgbClr val="92D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7718777" y="2002129"/>
              <a:ext cx="42334" cy="4511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7718777" y="2002129"/>
                <a:ext cx="42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456266" y="1931632"/>
              <a:ext cx="56445" cy="7613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456266" y="1931632"/>
                <a:ext cx="564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25172" y="1127960"/>
              <a:ext cx="5271205" cy="6062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25172" y="1127960"/>
                <a:ext cx="5271205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814733" y="1288694"/>
              <a:ext cx="19756" cy="366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814733" y="1288694"/>
                <a:ext cx="197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913819" y="3540033"/>
              <a:ext cx="189618" cy="1413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913819" y="3540033"/>
                <a:ext cx="189618" cy="141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099733" y="3544263"/>
              <a:ext cx="262467" cy="26260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099733" y="3544263"/>
                <a:ext cx="262467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675466" y="1494547"/>
              <a:ext cx="39511" cy="107579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675466" y="1494547"/>
                <a:ext cx="39511" cy="1075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647244" y="1492432"/>
              <a:ext cx="62089" cy="1487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647244" y="1492432"/>
                <a:ext cx="62089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703688" y="1517106"/>
              <a:ext cx="98778" cy="902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703688" y="1517106"/>
                <a:ext cx="987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689225" y="1167439"/>
              <a:ext cx="180975" cy="20585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689225" y="1167439"/>
                <a:ext cx="180975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894894" y="1274595"/>
              <a:ext cx="88194" cy="10715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894894" y="1274595"/>
                <a:ext cx="881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999140" y="1212557"/>
              <a:ext cx="54504" cy="17201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999140" y="1212557"/>
                <a:ext cx="5450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072518" y="1252212"/>
              <a:ext cx="167393" cy="1379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072518" y="1252212"/>
                <a:ext cx="167393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3214511" y="1139240"/>
              <a:ext cx="115711" cy="2989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3214511" y="1139240"/>
                <a:ext cx="11571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3311172" y="1301031"/>
              <a:ext cx="83961" cy="863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3311172" y="1301031"/>
                <a:ext cx="83961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3411890" y="1220312"/>
              <a:ext cx="182210" cy="1445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3411890" y="1220312"/>
                <a:ext cx="18221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3575755" y="1274595"/>
              <a:ext cx="98778" cy="30736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3575755" y="1274595"/>
                <a:ext cx="9877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605616" y="671136"/>
              <a:ext cx="256117" cy="19739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605616" y="671136"/>
                <a:ext cx="25611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906183" y="774062"/>
              <a:ext cx="102305" cy="10010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906183" y="774062"/>
                <a:ext cx="102305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3042355" y="704975"/>
              <a:ext cx="56445" cy="19034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3042355" y="704975"/>
                <a:ext cx="56445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3151893" y="737051"/>
              <a:ext cx="150107" cy="1568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3151893" y="737051"/>
                <a:ext cx="150107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3290711" y="650515"/>
              <a:ext cx="107244" cy="2236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3290711" y="650515"/>
                <a:ext cx="107244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3381022" y="774591"/>
              <a:ext cx="62089" cy="79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3381022" y="774591"/>
                <a:ext cx="62089" cy="79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3468511" y="723833"/>
              <a:ext cx="176389" cy="11649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3468511" y="723833"/>
                <a:ext cx="176389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3609622" y="772652"/>
              <a:ext cx="113770" cy="318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3609622" y="772652"/>
                <a:ext cx="11377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873022" y="1471988"/>
              <a:ext cx="321733" cy="1896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873022" y="1471988"/>
                <a:ext cx="32173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963333" y="1543719"/>
              <a:ext cx="95955" cy="9464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963333" y="1543719"/>
                <a:ext cx="95955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3367616" y="1500187"/>
              <a:ext cx="425450" cy="19739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3367616" y="1500187"/>
                <a:ext cx="42545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7578725" y="1655282"/>
              <a:ext cx="24341" cy="422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7578725" y="1655282"/>
                <a:ext cx="24341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818290" y="2143125"/>
              <a:ext cx="172332" cy="23828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818290" y="2143125"/>
                <a:ext cx="172332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4016022" y="2088841"/>
              <a:ext cx="87489" cy="15932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4016022" y="2088841"/>
                <a:ext cx="87489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080933" y="2126205"/>
              <a:ext cx="95955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080933" y="2126205"/>
                <a:ext cx="959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140200" y="2055708"/>
              <a:ext cx="19755" cy="2030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140200" y="2055708"/>
                <a:ext cx="19755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774722" y="2560470"/>
              <a:ext cx="204611" cy="15033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774722" y="2560470"/>
                <a:ext cx="20461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999088" y="2469528"/>
              <a:ext cx="53623" cy="9658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999088" y="2469528"/>
                <a:ext cx="53623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047066" y="2492792"/>
              <a:ext cx="98778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047066" y="2492792"/>
                <a:ext cx="98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095044" y="2408195"/>
              <a:ext cx="25400" cy="20303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095044" y="2408195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3875969" y="2808621"/>
              <a:ext cx="116064" cy="422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3875969" y="2808621"/>
                <a:ext cx="11606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889022" y="2853740"/>
              <a:ext cx="33866" cy="30454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889022" y="2853740"/>
                <a:ext cx="338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900311" y="2895157"/>
              <a:ext cx="135466" cy="1314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900311" y="2895157"/>
                <a:ext cx="135466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038600" y="2769143"/>
              <a:ext cx="76200" cy="17289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038600" y="2769143"/>
                <a:ext cx="762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4114800" y="2797342"/>
              <a:ext cx="81844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4114800" y="2797342"/>
                <a:ext cx="818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148666" y="2731779"/>
              <a:ext cx="16934" cy="1868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148666" y="2731779"/>
                <a:ext cx="1693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126566" y="2086727"/>
              <a:ext cx="173567" cy="2178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126566" y="2086727"/>
                <a:ext cx="173567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5303661" y="2019049"/>
              <a:ext cx="78316" cy="10151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5303661" y="2019049"/>
                <a:ext cx="7831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5373511" y="2047248"/>
              <a:ext cx="73378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5373511" y="2047248"/>
                <a:ext cx="733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403144" y="1977455"/>
              <a:ext cx="21166" cy="13747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403144" y="1977455"/>
                <a:ext cx="21166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078412" y="2481513"/>
              <a:ext cx="216076" cy="17448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078412" y="2481513"/>
                <a:ext cx="216076" cy="174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5303661" y="2410134"/>
              <a:ext cx="64206" cy="11508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5303661" y="2410134"/>
                <a:ext cx="64206" cy="115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339644" y="2447674"/>
              <a:ext cx="90311" cy="1127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339644" y="2447674"/>
                <a:ext cx="903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5386211" y="2377176"/>
              <a:ext cx="15522" cy="20021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5386211" y="2377176"/>
                <a:ext cx="155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6152444" y="2013409"/>
              <a:ext cx="174978" cy="2093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6152444" y="2013409"/>
                <a:ext cx="174978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6344355" y="1998428"/>
              <a:ext cx="73378" cy="102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6344355" y="1998428"/>
                <a:ext cx="73378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6406444" y="2030328"/>
              <a:ext cx="84666" cy="169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6406444" y="2030328"/>
                <a:ext cx="84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6457244" y="1944321"/>
              <a:ext cx="11288" cy="16214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6457244" y="1944321"/>
                <a:ext cx="1128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111522" y="2470233"/>
              <a:ext cx="215900" cy="21713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111522" y="2470233"/>
                <a:ext cx="2159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305197" y="2451551"/>
              <a:ext cx="67380" cy="12372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305197" y="2451551"/>
                <a:ext cx="67380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6378222" y="2464593"/>
              <a:ext cx="59266" cy="564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6378222" y="2464593"/>
                <a:ext cx="59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6397977" y="2413835"/>
              <a:ext cx="25400" cy="2030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6397977" y="2413835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7044443" y="2009179"/>
              <a:ext cx="214312" cy="19880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7044443" y="2009179"/>
                <a:ext cx="21431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7292622" y="1925463"/>
              <a:ext cx="79022" cy="12178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7292622" y="1925463"/>
                <a:ext cx="79022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7343422" y="1951371"/>
              <a:ext cx="115711" cy="2255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7343422" y="1951371"/>
                <a:ext cx="115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7405511" y="1852675"/>
              <a:ext cx="28222" cy="22277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7405511" y="1852675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3262488" y="3474118"/>
              <a:ext cx="71438" cy="19457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3262488" y="3474118"/>
                <a:ext cx="7143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3354916" y="3393046"/>
              <a:ext cx="76906" cy="24198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3354916" y="3393046"/>
                <a:ext cx="76906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3445933" y="3494562"/>
              <a:ext cx="62618" cy="16567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3445933" y="3494562"/>
                <a:ext cx="62618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3556000" y="3509367"/>
              <a:ext cx="67733" cy="1316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3556000" y="3509367"/>
                <a:ext cx="67733" cy="131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3668888" y="3536156"/>
              <a:ext cx="62089" cy="958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3668888" y="3536156"/>
                <a:ext cx="620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3711222" y="3530516"/>
              <a:ext cx="47978" cy="1466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3711222" y="3530516"/>
                <a:ext cx="479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3276070" y="3744829"/>
              <a:ext cx="147285" cy="15086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3276070" y="3744829"/>
                <a:ext cx="147285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3409244" y="3758399"/>
              <a:ext cx="33867" cy="371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3409244" y="3758399"/>
                <a:ext cx="33867" cy="37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3488266" y="3753288"/>
              <a:ext cx="71438" cy="12689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3488266" y="3753288"/>
                <a:ext cx="7143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3572933" y="3778667"/>
              <a:ext cx="104422" cy="1050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3572933" y="3778667"/>
                <a:ext cx="104422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4572000" y="3485398"/>
              <a:ext cx="163688" cy="18752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4572000" y="3485398"/>
                <a:ext cx="163688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4757208" y="3492447"/>
              <a:ext cx="156986" cy="13183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4757208" y="3492447"/>
                <a:ext cx="156986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4888088" y="3547435"/>
              <a:ext cx="95956" cy="31300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4888088" y="3547435"/>
                <a:ext cx="9595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4707466" y="3558715"/>
              <a:ext cx="90311" cy="789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4707466" y="3558715"/>
                <a:ext cx="903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154766" y="4669756"/>
              <a:ext cx="193322" cy="18470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154766" y="4669756"/>
                <a:ext cx="19332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2415822" y="4564010"/>
              <a:ext cx="231422" cy="27494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2415822" y="4564010"/>
                <a:ext cx="231422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2698044" y="4609833"/>
              <a:ext cx="141111" cy="21219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2698044" y="4609833"/>
                <a:ext cx="141111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2867906" y="4726154"/>
              <a:ext cx="103894" cy="10715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2867906" y="4726154"/>
                <a:ext cx="1038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3030361" y="4693725"/>
              <a:ext cx="107950" cy="1551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3030361" y="4693725"/>
                <a:ext cx="10795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3055055" y="4589036"/>
              <a:ext cx="15522" cy="22453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3055055" y="4589036"/>
                <a:ext cx="15522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3298295" y="4596439"/>
              <a:ext cx="86431" cy="24621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3298295" y="4596439"/>
                <a:ext cx="86431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3445933" y="4658476"/>
              <a:ext cx="59267" cy="1240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3445933" y="4658476"/>
                <a:ext cx="592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505200" y="4593619"/>
              <a:ext cx="145344" cy="21078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505200" y="4593619"/>
                <a:ext cx="145344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3648427" y="4651074"/>
              <a:ext cx="91017" cy="1371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3648427" y="4651074"/>
                <a:ext cx="91017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3770488" y="4657067"/>
              <a:ext cx="310445" cy="16267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3770488" y="4657067"/>
                <a:ext cx="310445" cy="162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4058355" y="4727564"/>
              <a:ext cx="87842" cy="28904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4058355" y="4727564"/>
                <a:ext cx="87842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4278488" y="4731794"/>
              <a:ext cx="146756" cy="56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4278488" y="4731794"/>
                <a:ext cx="14675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4340577" y="4649312"/>
              <a:ext cx="5645" cy="17835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4340577" y="4649312"/>
                <a:ext cx="5645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4499327" y="4647197"/>
              <a:ext cx="151695" cy="15791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4499327" y="4647197"/>
                <a:ext cx="15169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4696177" y="4637327"/>
              <a:ext cx="5645" cy="15932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4696177" y="4637327"/>
                <a:ext cx="5645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4684888" y="4714875"/>
              <a:ext cx="93134" cy="2819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4684888" y="4714875"/>
                <a:ext cx="9313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4775200" y="4566477"/>
              <a:ext cx="16933" cy="34579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4775200" y="4566477"/>
                <a:ext cx="16933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4786488" y="4712760"/>
              <a:ext cx="276578" cy="1374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4786488" y="4712760"/>
                <a:ext cx="27657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5215466" y="4731794"/>
              <a:ext cx="237066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5215466" y="4731794"/>
                <a:ext cx="2370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5181600" y="4810751"/>
              <a:ext cx="248355" cy="1410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5181600" y="4810751"/>
                <a:ext cx="2483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5650088" y="4585159"/>
              <a:ext cx="214489" cy="25097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5650088" y="4585159"/>
                <a:ext cx="2144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5925961" y="4748713"/>
              <a:ext cx="124883" cy="10151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5925961" y="4748713"/>
                <a:ext cx="12488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6063544" y="4652837"/>
              <a:ext cx="71966" cy="2072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6063544" y="4652837"/>
                <a:ext cx="71966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6176962" y="4673633"/>
              <a:ext cx="195615" cy="19069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6176962" y="4673633"/>
                <a:ext cx="19561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6350000" y="4562600"/>
              <a:ext cx="107244" cy="31864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6350000" y="4562600"/>
                <a:ext cx="10724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6444191" y="4720514"/>
              <a:ext cx="103364" cy="10010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6444191" y="4720514"/>
                <a:ext cx="10336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6589536" y="4623228"/>
              <a:ext cx="198790" cy="17360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6589536" y="4623228"/>
                <a:ext cx="198790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6762044" y="4677334"/>
              <a:ext cx="95956" cy="29697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6762044" y="4677334"/>
                <a:ext cx="95956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6993466" y="4489282"/>
              <a:ext cx="11289" cy="36376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6993466" y="4489282"/>
                <a:ext cx="11289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6933318" y="4731794"/>
              <a:ext cx="167393" cy="19175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6933318" y="4731794"/>
                <a:ext cx="16739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7236177" y="4754353"/>
              <a:ext cx="201260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7236177" y="4754353"/>
                <a:ext cx="2012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7286977" y="4652837"/>
              <a:ext cx="39512" cy="24815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7286977" y="4652837"/>
                <a:ext cx="3951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7580488" y="4618998"/>
              <a:ext cx="169334" cy="15227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7580488" y="4618998"/>
                <a:ext cx="1693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7648222" y="4634683"/>
              <a:ext cx="56444" cy="24938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7648222" y="4634683"/>
                <a:ext cx="56444" cy="249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7811911" y="4628868"/>
              <a:ext cx="90311" cy="17342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7811911" y="4628868"/>
                <a:ext cx="90311" cy="173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7885288" y="4604722"/>
              <a:ext cx="167393" cy="21519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7885288" y="4604722"/>
                <a:ext cx="167393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8028693" y="4615649"/>
              <a:ext cx="375884" cy="22894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8028693" y="4615649"/>
                <a:ext cx="375884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8489244" y="4743073"/>
              <a:ext cx="155222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8489244" y="4743073"/>
                <a:ext cx="155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8559800" y="4618998"/>
              <a:ext cx="25400" cy="26507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8559800" y="4618998"/>
                <a:ext cx="254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8809213" y="4596439"/>
              <a:ext cx="210609" cy="18893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8809213" y="4596439"/>
                <a:ext cx="21060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9097080" y="4562600"/>
              <a:ext cx="125942" cy="18769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9097080" y="4562600"/>
                <a:ext cx="125942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9194800" y="4545680"/>
              <a:ext cx="189088" cy="20303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9194800" y="4545680"/>
                <a:ext cx="18908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9327444" y="4561190"/>
              <a:ext cx="389466" cy="15703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9327444" y="4561190"/>
                <a:ext cx="389466" cy="157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9688688" y="4501972"/>
              <a:ext cx="53622" cy="26366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9688688" y="4501972"/>
                <a:ext cx="5362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9792052" y="4501267"/>
              <a:ext cx="221192" cy="16919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9792052" y="4501267"/>
                <a:ext cx="22119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9922933" y="4590799"/>
              <a:ext cx="186267" cy="34684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9922933" y="4590799"/>
                <a:ext cx="186267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5153377" y="6215062"/>
              <a:ext cx="3282245" cy="7895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5153377" y="6215062"/>
                <a:ext cx="328224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4131733" y="5015723"/>
              <a:ext cx="67733" cy="36464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4131733" y="5015723"/>
                <a:ext cx="67733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4235626" y="4962321"/>
              <a:ext cx="99307" cy="29732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4235626" y="4962321"/>
                <a:ext cx="99307" cy="297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4351866" y="5015723"/>
              <a:ext cx="87489" cy="26101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4351866" y="5015723"/>
                <a:ext cx="87489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4464755" y="5047623"/>
              <a:ext cx="110949" cy="17835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4464755" y="5047623"/>
                <a:ext cx="110949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4585229" y="5098381"/>
              <a:ext cx="158926" cy="1108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4585229" y="5098381"/>
                <a:ext cx="158926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4625622" y="5104021"/>
              <a:ext cx="115711" cy="26789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4625622" y="5104021"/>
                <a:ext cx="11571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7171972" y="5267575"/>
              <a:ext cx="182738" cy="16355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7171972" y="5267575"/>
                <a:ext cx="18273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7286977" y="5318510"/>
              <a:ext cx="39512" cy="32975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7286977" y="5318510"/>
                <a:ext cx="39512" cy="329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7461602" y="5228097"/>
              <a:ext cx="121709" cy="3101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7461602" y="5228097"/>
                <a:ext cx="121709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7440788" y="5267575"/>
              <a:ext cx="38100" cy="44836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7440788" y="5267575"/>
                <a:ext cx="38100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7456311" y="5365390"/>
              <a:ext cx="183444" cy="17659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7456311" y="5365390"/>
                <a:ext cx="183444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7642577" y="5134687"/>
              <a:ext cx="79023" cy="19281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7642577" y="5134687"/>
                <a:ext cx="79023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7687733" y="5194258"/>
              <a:ext cx="135467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7687733" y="5194258"/>
                <a:ext cx="1354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7766755" y="5124818"/>
              <a:ext cx="22578" cy="18505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7766755" y="5124818"/>
                <a:ext cx="22578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7778044" y="5431130"/>
              <a:ext cx="200378" cy="3383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7778044" y="5431130"/>
                <a:ext cx="2003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7857066" y="5348647"/>
              <a:ext cx="28222" cy="24321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7857066" y="5348647"/>
                <a:ext cx="28222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8020755" y="5267575"/>
              <a:ext cx="118534" cy="29133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8020755" y="5267575"/>
                <a:ext cx="118534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8180916" y="5182978"/>
              <a:ext cx="302684" cy="31864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8180916" y="5182978"/>
                <a:ext cx="30268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8536869" y="5393590"/>
              <a:ext cx="93486" cy="10891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8536869" y="5393590"/>
                <a:ext cx="93486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8672159" y="5211177"/>
              <a:ext cx="138818" cy="27388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8672159" y="5211177"/>
                <a:ext cx="138818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8816622" y="5312694"/>
              <a:ext cx="118533" cy="13870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8816622" y="5312694"/>
                <a:ext cx="118533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8946444" y="5301414"/>
              <a:ext cx="107244" cy="16003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8946444" y="5301414"/>
                <a:ext cx="107244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9053688" y="5271981"/>
              <a:ext cx="5644" cy="29168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9053688" y="5271981"/>
                <a:ext cx="5644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9081911" y="5167998"/>
              <a:ext cx="127000" cy="31671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9081911" y="5167998"/>
                <a:ext cx="127000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9191272" y="5346533"/>
              <a:ext cx="122061" cy="1360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9191272" y="5346533"/>
                <a:ext cx="12206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9300986" y="5250832"/>
              <a:ext cx="218899" cy="2000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6"/>
            </p:blipFill>
            <p:spPr>
              <a:xfrm>
                <a:off x="9300986" y="5250832"/>
                <a:ext cx="218899" cy="200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6" name="墨迹 155"/>
              <p14:cNvContentPartPr/>
              <p14:nvPr/>
            </p14:nvContentPartPr>
            <p14:xfrm>
              <a:off x="9431866" y="5365390"/>
              <a:ext cx="172861" cy="39848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8"/>
            </p:blipFill>
            <p:spPr>
              <a:xfrm>
                <a:off x="9431866" y="5365390"/>
                <a:ext cx="172861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7" name="墨迹 156"/>
              <p14:cNvContentPartPr/>
              <p14:nvPr/>
            </p14:nvContentPartPr>
            <p14:xfrm>
              <a:off x="9691863" y="5337191"/>
              <a:ext cx="221544" cy="2062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0"/>
            </p:blipFill>
            <p:spPr>
              <a:xfrm>
                <a:off x="9691863" y="5337191"/>
                <a:ext cx="22154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8" name="墨迹 157"/>
              <p14:cNvContentPartPr/>
              <p14:nvPr/>
            </p14:nvContentPartPr>
            <p14:xfrm>
              <a:off x="9742311" y="5232150"/>
              <a:ext cx="50800" cy="2525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2"/>
            </p:blipFill>
            <p:spPr>
              <a:xfrm>
                <a:off x="9742311" y="5232150"/>
                <a:ext cx="50800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9" name="墨迹 158"/>
              <p14:cNvContentPartPr/>
              <p14:nvPr/>
            </p14:nvContentPartPr>
            <p14:xfrm>
              <a:off x="9860844" y="5185093"/>
              <a:ext cx="138994" cy="29679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4"/>
            </p:blipFill>
            <p:spPr>
              <a:xfrm>
                <a:off x="9860844" y="5185093"/>
                <a:ext cx="138994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0" name="墨迹 159"/>
              <p14:cNvContentPartPr/>
              <p14:nvPr/>
            </p14:nvContentPartPr>
            <p14:xfrm>
              <a:off x="10058400" y="5243958"/>
              <a:ext cx="50800" cy="18505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6"/>
            </p:blipFill>
            <p:spPr>
              <a:xfrm>
                <a:off x="10058400" y="5243958"/>
                <a:ext cx="50800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1" name="墨迹 160"/>
              <p14:cNvContentPartPr/>
              <p14:nvPr/>
            </p14:nvContentPartPr>
            <p14:xfrm>
              <a:off x="10069688" y="5153017"/>
              <a:ext cx="398815" cy="31336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8"/>
            </p:blipFill>
            <p:spPr>
              <a:xfrm>
                <a:off x="10069688" y="5153017"/>
                <a:ext cx="398815" cy="313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2" name="墨迹 161"/>
              <p14:cNvContentPartPr/>
              <p14:nvPr/>
            </p14:nvContentPartPr>
            <p14:xfrm>
              <a:off x="10504311" y="5290134"/>
              <a:ext cx="203200" cy="4229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0"/>
            </p:blipFill>
            <p:spPr>
              <a:xfrm>
                <a:off x="10504311" y="5290134"/>
                <a:ext cx="2032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3" name="墨迹 162"/>
              <p14:cNvContentPartPr/>
              <p14:nvPr/>
            </p14:nvContentPartPr>
            <p14:xfrm>
              <a:off x="10493198" y="5374731"/>
              <a:ext cx="211490" cy="1410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2"/>
            </p:blipFill>
            <p:spPr>
              <a:xfrm>
                <a:off x="10493198" y="5374731"/>
                <a:ext cx="21149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4" name="墨迹 163"/>
              <p14:cNvContentPartPr/>
              <p14:nvPr/>
            </p14:nvContentPartPr>
            <p14:xfrm>
              <a:off x="10805406" y="5112304"/>
              <a:ext cx="201261" cy="19193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4"/>
            </p:blipFill>
            <p:spPr>
              <a:xfrm>
                <a:off x="10805406" y="5112304"/>
                <a:ext cx="201261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5" name="墨迹 164"/>
              <p14:cNvContentPartPr/>
              <p14:nvPr/>
            </p14:nvContentPartPr>
            <p14:xfrm>
              <a:off x="10930467" y="5174166"/>
              <a:ext cx="42333" cy="20620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6"/>
            </p:blipFill>
            <p:spPr>
              <a:xfrm>
                <a:off x="10930467" y="5174166"/>
                <a:ext cx="42333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6" name="墨迹 165"/>
              <p14:cNvContentPartPr/>
              <p14:nvPr/>
            </p14:nvContentPartPr>
            <p14:xfrm>
              <a:off x="11068755" y="5082872"/>
              <a:ext cx="131939" cy="4088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8"/>
            </p:blipFill>
            <p:spPr>
              <a:xfrm>
                <a:off x="11068755" y="5082872"/>
                <a:ext cx="131939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7" name="墨迹 166"/>
              <p14:cNvContentPartPr/>
              <p14:nvPr/>
            </p14:nvContentPartPr>
            <p14:xfrm>
              <a:off x="11051822" y="5132220"/>
              <a:ext cx="67733" cy="28833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0"/>
            </p:blipFill>
            <p:spPr>
              <a:xfrm>
                <a:off x="11051822" y="5132220"/>
                <a:ext cx="67733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8" name="墨迹 167"/>
              <p14:cNvContentPartPr/>
              <p14:nvPr/>
            </p14:nvContentPartPr>
            <p14:xfrm>
              <a:off x="11068755" y="5182978"/>
              <a:ext cx="183974" cy="17818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2"/>
            </p:blipFill>
            <p:spPr>
              <a:xfrm>
                <a:off x="11068755" y="5182978"/>
                <a:ext cx="183974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9" name="墨迹 168"/>
              <p14:cNvContentPartPr/>
              <p14:nvPr/>
            </p14:nvContentPartPr>
            <p14:xfrm>
              <a:off x="11260667" y="5194258"/>
              <a:ext cx="93133" cy="12619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4"/>
            </p:blipFill>
            <p:spPr>
              <a:xfrm>
                <a:off x="11260667" y="5194258"/>
                <a:ext cx="93133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0" name="墨迹 169"/>
              <p14:cNvContentPartPr/>
              <p14:nvPr/>
            </p14:nvContentPartPr>
            <p14:xfrm>
              <a:off x="11335985" y="5179453"/>
              <a:ext cx="246415" cy="18681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6"/>
            </p:blipFill>
            <p:spPr>
              <a:xfrm>
                <a:off x="11335985" y="5179453"/>
                <a:ext cx="246415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1" name="墨迹 170"/>
              <p14:cNvContentPartPr/>
              <p14:nvPr/>
            </p14:nvContentPartPr>
            <p14:xfrm>
              <a:off x="11576755" y="5053263"/>
              <a:ext cx="124177" cy="23405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8"/>
            </p:blipFill>
            <p:spPr>
              <a:xfrm>
                <a:off x="11576755" y="5053263"/>
                <a:ext cx="12417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2" name="墨迹 171"/>
              <p14:cNvContentPartPr/>
              <p14:nvPr/>
            </p14:nvContentPartPr>
            <p14:xfrm>
              <a:off x="11579577" y="5202718"/>
              <a:ext cx="119238" cy="32146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0"/>
            </p:blipFill>
            <p:spPr>
              <a:xfrm>
                <a:off x="11579577" y="5202718"/>
                <a:ext cx="119238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3" name="墨迹 172"/>
              <p14:cNvContentPartPr/>
              <p14:nvPr/>
            </p14:nvContentPartPr>
            <p14:xfrm>
              <a:off x="10744905" y="5662361"/>
              <a:ext cx="182739" cy="2820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2"/>
            </p:blipFill>
            <p:spPr>
              <a:xfrm>
                <a:off x="10744905" y="5662361"/>
                <a:ext cx="18273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4" name="墨迹 173"/>
              <p14:cNvContentPartPr/>
              <p14:nvPr/>
            </p14:nvContentPartPr>
            <p14:xfrm>
              <a:off x="10817577" y="5583404"/>
              <a:ext cx="59267" cy="22559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4"/>
            </p:blipFill>
            <p:spPr>
              <a:xfrm>
                <a:off x="10817577" y="5583404"/>
                <a:ext cx="592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5" name="墨迹 174"/>
              <p14:cNvContentPartPr/>
              <p14:nvPr/>
            </p14:nvContentPartPr>
            <p14:xfrm>
              <a:off x="11006667" y="5504447"/>
              <a:ext cx="203200" cy="30613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6"/>
            </p:blipFill>
            <p:spPr>
              <a:xfrm>
                <a:off x="11006667" y="5504447"/>
                <a:ext cx="203200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6" name="墨迹 175"/>
              <p14:cNvContentPartPr/>
              <p14:nvPr/>
            </p14:nvContentPartPr>
            <p14:xfrm>
              <a:off x="11169826" y="5572125"/>
              <a:ext cx="392818" cy="21043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8"/>
            </p:blipFill>
            <p:spPr>
              <a:xfrm>
                <a:off x="11169826" y="5572125"/>
                <a:ext cx="392818" cy="210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7" name="墨迹 176"/>
              <p14:cNvContentPartPr/>
              <p14:nvPr/>
            </p14:nvContentPartPr>
            <p14:xfrm>
              <a:off x="11588044" y="5481888"/>
              <a:ext cx="124177" cy="13905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0"/>
            </p:blipFill>
            <p:spPr>
              <a:xfrm>
                <a:off x="11588044" y="5481888"/>
                <a:ext cx="124177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8" name="墨迹 177"/>
              <p14:cNvContentPartPr/>
              <p14:nvPr/>
            </p14:nvContentPartPr>
            <p14:xfrm>
              <a:off x="11678355" y="5498807"/>
              <a:ext cx="172156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2"/>
            </p:blipFill>
            <p:spPr>
              <a:xfrm>
                <a:off x="11678355" y="5498807"/>
                <a:ext cx="172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9" name="墨迹 178"/>
              <p14:cNvContentPartPr/>
              <p14:nvPr/>
            </p14:nvContentPartPr>
            <p14:xfrm>
              <a:off x="11765844" y="5421260"/>
              <a:ext cx="70556" cy="31441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4"/>
            </p:blipFill>
            <p:spPr>
              <a:xfrm>
                <a:off x="11765844" y="5421260"/>
                <a:ext cx="7055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0" name="墨迹 179"/>
              <p14:cNvContentPartPr/>
              <p14:nvPr/>
            </p14:nvContentPartPr>
            <p14:xfrm>
              <a:off x="10862732" y="6138220"/>
              <a:ext cx="243594" cy="3736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6"/>
            </p:blipFill>
            <p:spPr>
              <a:xfrm>
                <a:off x="10862732" y="6138220"/>
                <a:ext cx="243594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1" name="墨迹 180"/>
              <p14:cNvContentPartPr/>
              <p14:nvPr/>
            </p14:nvContentPartPr>
            <p14:xfrm>
              <a:off x="10936111" y="6070719"/>
              <a:ext cx="64911" cy="3191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8"/>
            </p:blipFill>
            <p:spPr>
              <a:xfrm>
                <a:off x="10936111" y="6070719"/>
                <a:ext cx="64911" cy="319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2" name="墨迹 181"/>
              <p14:cNvContentPartPr/>
              <p14:nvPr/>
            </p14:nvContentPartPr>
            <p14:xfrm>
              <a:off x="11091332" y="6061025"/>
              <a:ext cx="155223" cy="28657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0"/>
            </p:blipFill>
            <p:spPr>
              <a:xfrm>
                <a:off x="11091332" y="6061025"/>
                <a:ext cx="155223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3" name="墨迹 182"/>
              <p14:cNvContentPartPr/>
              <p14:nvPr/>
            </p14:nvContentPartPr>
            <p14:xfrm>
              <a:off x="11088511" y="6040228"/>
              <a:ext cx="127000" cy="31864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2"/>
            </p:blipFill>
            <p:spPr>
              <a:xfrm>
                <a:off x="11088511" y="6040228"/>
                <a:ext cx="1270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4" name="墨迹 183"/>
              <p14:cNvContentPartPr/>
              <p14:nvPr/>
            </p14:nvContentPartPr>
            <p14:xfrm>
              <a:off x="11274777" y="6076887"/>
              <a:ext cx="254000" cy="214665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4"/>
            </p:blipFill>
            <p:spPr>
              <a:xfrm>
                <a:off x="11274777" y="6076887"/>
                <a:ext cx="254000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墨迹 184"/>
              <p14:cNvContentPartPr/>
              <p14:nvPr/>
            </p14:nvContentPartPr>
            <p14:xfrm>
              <a:off x="11554177" y="6158664"/>
              <a:ext cx="118533" cy="16161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6"/>
            </p:blipFill>
            <p:spPr>
              <a:xfrm>
                <a:off x="11554177" y="6158664"/>
                <a:ext cx="118533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6" name="墨迹 185"/>
              <p14:cNvContentPartPr/>
              <p14:nvPr/>
            </p14:nvContentPartPr>
            <p14:xfrm>
              <a:off x="11700932" y="6049393"/>
              <a:ext cx="83256" cy="585834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8"/>
            </p:blipFill>
            <p:spPr>
              <a:xfrm>
                <a:off x="11700932" y="6049393"/>
                <a:ext cx="83256" cy="585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7" name="墨迹 186"/>
              <p14:cNvContentPartPr/>
              <p14:nvPr/>
            </p14:nvContentPartPr>
            <p14:xfrm>
              <a:off x="11641667" y="6082527"/>
              <a:ext cx="112183" cy="11561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0"/>
            </p:blipFill>
            <p:spPr>
              <a:xfrm>
                <a:off x="11641667" y="6082527"/>
                <a:ext cx="11218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8" name="墨迹 187"/>
              <p14:cNvContentPartPr/>
              <p14:nvPr/>
            </p14:nvContentPartPr>
            <p14:xfrm>
              <a:off x="11802532" y="6074067"/>
              <a:ext cx="73378" cy="95877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2"/>
            </p:blipFill>
            <p:spPr>
              <a:xfrm>
                <a:off x="11802532" y="6074067"/>
                <a:ext cx="733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9" name="墨迹 188"/>
              <p14:cNvContentPartPr/>
              <p14:nvPr/>
            </p14:nvContentPartPr>
            <p14:xfrm>
              <a:off x="11935177" y="6158664"/>
              <a:ext cx="105018" cy="5995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4"/>
            </p:blipFill>
            <p:spPr>
              <a:xfrm>
                <a:off x="11935177" y="615866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0" name="墨迹 189"/>
              <p14:cNvContentPartPr/>
              <p14:nvPr/>
            </p14:nvContentPartPr>
            <p14:xfrm>
              <a:off x="9417755" y="1364832"/>
              <a:ext cx="139524" cy="250971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6"/>
            </p:blipFill>
            <p:spPr>
              <a:xfrm>
                <a:off x="9417755" y="1364832"/>
                <a:ext cx="13952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1" name="墨迹 190"/>
              <p14:cNvContentPartPr/>
              <p14:nvPr/>
            </p14:nvContentPartPr>
            <p14:xfrm>
              <a:off x="9420577" y="1483268"/>
              <a:ext cx="177800" cy="13535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8"/>
            </p:blipFill>
            <p:spPr>
              <a:xfrm>
                <a:off x="9420577" y="1483268"/>
                <a:ext cx="177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2" name="墨迹 191"/>
              <p14:cNvContentPartPr/>
              <p14:nvPr/>
            </p14:nvContentPartPr>
            <p14:xfrm>
              <a:off x="9587088" y="1287989"/>
              <a:ext cx="91017" cy="20091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0"/>
            </p:blipFill>
            <p:spPr>
              <a:xfrm>
                <a:off x="9587088" y="1287989"/>
                <a:ext cx="9101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3" name="墨迹 192"/>
              <p14:cNvContentPartPr/>
              <p14:nvPr/>
            </p14:nvContentPartPr>
            <p14:xfrm>
              <a:off x="9680222" y="1376111"/>
              <a:ext cx="107244" cy="2256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2"/>
            </p:blipFill>
            <p:spPr>
              <a:xfrm>
                <a:off x="9680222" y="1376111"/>
                <a:ext cx="1072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4" name="墨迹 193"/>
              <p14:cNvContentPartPr/>
              <p14:nvPr/>
            </p14:nvContentPartPr>
            <p14:xfrm>
              <a:off x="9731022" y="1293629"/>
              <a:ext cx="16933" cy="15298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4"/>
            </p:blipFill>
            <p:spPr>
              <a:xfrm>
                <a:off x="9731022" y="1293629"/>
                <a:ext cx="16933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5" name="墨迹 194"/>
              <p14:cNvContentPartPr/>
              <p14:nvPr/>
            </p14:nvContentPartPr>
            <p14:xfrm>
              <a:off x="9693451" y="1534026"/>
              <a:ext cx="163336" cy="2255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6"/>
            </p:blipFill>
            <p:spPr>
              <a:xfrm>
                <a:off x="9693451" y="1534026"/>
                <a:ext cx="16333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6" name="墨迹 195"/>
              <p14:cNvContentPartPr/>
              <p14:nvPr/>
            </p14:nvContentPartPr>
            <p14:xfrm>
              <a:off x="9738606" y="1483268"/>
              <a:ext cx="26282" cy="21431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8"/>
            </p:blipFill>
            <p:spPr>
              <a:xfrm>
                <a:off x="9738606" y="1483268"/>
                <a:ext cx="2628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7" name="墨迹 196"/>
              <p14:cNvContentPartPr/>
              <p14:nvPr/>
            </p14:nvContentPartPr>
            <p14:xfrm>
              <a:off x="9874073" y="1421230"/>
              <a:ext cx="97720" cy="26683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0"/>
            </p:blipFill>
            <p:spPr>
              <a:xfrm>
                <a:off x="9874073" y="1421230"/>
                <a:ext cx="97720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10027355" y="1487145"/>
              <a:ext cx="14112" cy="15685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10027355" y="1487145"/>
                <a:ext cx="14112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10035822" y="1511467"/>
              <a:ext cx="59266" cy="4511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10035822" y="1511467"/>
                <a:ext cx="592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10112022" y="1385629"/>
              <a:ext cx="14111" cy="23581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10112022" y="1385629"/>
                <a:ext cx="141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10114844" y="1494547"/>
              <a:ext cx="285750" cy="1078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10114844" y="1494547"/>
                <a:ext cx="285750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10014655" y="1434801"/>
              <a:ext cx="9878" cy="104865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10014655" y="1434801"/>
                <a:ext cx="9878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10464800" y="1488907"/>
              <a:ext cx="169332" cy="1128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10464800" y="1488907"/>
                <a:ext cx="16933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10605911" y="1438149"/>
              <a:ext cx="101600" cy="6485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10605911" y="1438149"/>
                <a:ext cx="1016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10470444" y="1562225"/>
              <a:ext cx="189088" cy="1127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10470444" y="1562225"/>
                <a:ext cx="1890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10467093" y="1601703"/>
              <a:ext cx="121885" cy="5639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10467093" y="1601703"/>
                <a:ext cx="12188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10769600" y="1330993"/>
              <a:ext cx="98777" cy="6485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10769600" y="1330993"/>
                <a:ext cx="9877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10752667" y="1409950"/>
              <a:ext cx="141111" cy="17483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10752667" y="1409950"/>
                <a:ext cx="1411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10976856" y="1411889"/>
              <a:ext cx="58032" cy="11931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10976856" y="1411889"/>
                <a:ext cx="5803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11046177" y="1449429"/>
              <a:ext cx="180623" cy="12125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11046177" y="1449429"/>
                <a:ext cx="18062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11218332" y="1381751"/>
              <a:ext cx="62795" cy="167256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11218332" y="1381751"/>
                <a:ext cx="62795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11215511" y="1494547"/>
              <a:ext cx="84667" cy="26507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11215511" y="1494547"/>
                <a:ext cx="8466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11350977" y="1445199"/>
              <a:ext cx="127000" cy="987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11350977" y="1445199"/>
                <a:ext cx="127000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11401777" y="1383690"/>
              <a:ext cx="56444" cy="158796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11401777" y="1383690"/>
                <a:ext cx="56444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11557000" y="1354962"/>
              <a:ext cx="64911" cy="198803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11557000" y="1354962"/>
                <a:ext cx="64911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11667067" y="1364832"/>
              <a:ext cx="48860" cy="16073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11667067" y="1364832"/>
                <a:ext cx="4886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11689644" y="1407130"/>
              <a:ext cx="79023" cy="2537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11689644" y="1407130"/>
                <a:ext cx="790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11765844" y="1293453"/>
              <a:ext cx="19756" cy="38156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11765844" y="1293453"/>
                <a:ext cx="19756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11802532" y="1297154"/>
              <a:ext cx="118533" cy="3383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11802532" y="1297154"/>
                <a:ext cx="1185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11836400" y="1204097"/>
              <a:ext cx="22577" cy="21995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11836400" y="1204097"/>
                <a:ext cx="2257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9141883" y="1962651"/>
              <a:ext cx="253294" cy="27635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9141883" y="1962651"/>
                <a:ext cx="25329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9460088" y="2131845"/>
              <a:ext cx="101600" cy="10715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9460088" y="2131845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9589911" y="2026099"/>
              <a:ext cx="95956" cy="184703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9589911" y="2026099"/>
                <a:ext cx="9595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9709855" y="2053593"/>
              <a:ext cx="153812" cy="13465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9709855" y="2053593"/>
                <a:ext cx="153812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9874955" y="1968291"/>
              <a:ext cx="59267" cy="211492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9874955" y="1968291"/>
                <a:ext cx="59267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9945511" y="2003539"/>
              <a:ext cx="303389" cy="160030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9945511" y="2003539"/>
                <a:ext cx="303389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10205155" y="2075447"/>
              <a:ext cx="88195" cy="239691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10205155" y="2075447"/>
                <a:ext cx="8819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10368844" y="2069807"/>
              <a:ext cx="172156" cy="3383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10368844" y="2069807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10430932" y="1987677"/>
              <a:ext cx="22578" cy="27670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10430932" y="1987677"/>
                <a:ext cx="22578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10647538" y="1944145"/>
              <a:ext cx="164394" cy="14822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10647538" y="1944145"/>
                <a:ext cx="16439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10765367" y="1966704"/>
              <a:ext cx="32455" cy="19052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10765367" y="1966704"/>
                <a:ext cx="32455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10907888" y="1963356"/>
              <a:ext cx="19756" cy="16284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10907888" y="1963356"/>
                <a:ext cx="19756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10922000" y="2030328"/>
              <a:ext cx="70555" cy="2256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10922000" y="2030328"/>
                <a:ext cx="705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11001022" y="1916827"/>
              <a:ext cx="16933" cy="367293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11001022" y="1916827"/>
                <a:ext cx="16933" cy="367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11068755" y="1894973"/>
              <a:ext cx="158045" cy="3947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11068755" y="1894973"/>
                <a:ext cx="1580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11144955" y="1836813"/>
              <a:ext cx="25400" cy="15967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11144955" y="1836813"/>
                <a:ext cx="254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9473494" y="2594309"/>
              <a:ext cx="198261" cy="2819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9473494" y="2594309"/>
                <a:ext cx="1982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9412816" y="2684545"/>
              <a:ext cx="205316" cy="1692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9412816" y="2684545"/>
                <a:ext cx="20531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9691863" y="2537911"/>
              <a:ext cx="205669" cy="19034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9691863" y="2537911"/>
                <a:ext cx="205669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9926990" y="2426525"/>
              <a:ext cx="266876" cy="27705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9926990" y="2426525"/>
                <a:ext cx="266876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10239022" y="2402555"/>
              <a:ext cx="70555" cy="11649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10239022" y="2402555"/>
                <a:ext cx="70555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10301111" y="2413835"/>
              <a:ext cx="93133" cy="564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10301111" y="2413835"/>
                <a:ext cx="931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10349088" y="2365015"/>
              <a:ext cx="19756" cy="12495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10349088" y="2365015"/>
                <a:ext cx="19756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10346266" y="2599949"/>
              <a:ext cx="166511" cy="33838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10346266" y="2599949"/>
                <a:ext cx="1665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10425288" y="2519581"/>
              <a:ext cx="11289" cy="19316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10425288" y="2519581"/>
                <a:ext cx="11289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10544527" y="2475873"/>
              <a:ext cx="182738" cy="184175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10544527" y="2475873"/>
                <a:ext cx="18273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10754606" y="2495083"/>
              <a:ext cx="91194" cy="13588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10754606" y="2495083"/>
                <a:ext cx="91194" cy="135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10837332" y="2406080"/>
              <a:ext cx="28223" cy="278465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10837332" y="2406080"/>
                <a:ext cx="28223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10910711" y="2523282"/>
              <a:ext cx="189970" cy="11614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10910711" y="2523282"/>
                <a:ext cx="189970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11113911" y="2504072"/>
              <a:ext cx="132644" cy="2819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11113911" y="2504072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11170355" y="2412073"/>
              <a:ext cx="50800" cy="24991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11170355" y="2412073"/>
                <a:ext cx="50800" cy="249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11282186" y="2382464"/>
              <a:ext cx="219075" cy="21818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11282186" y="2382464"/>
                <a:ext cx="219075" cy="218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3" name="墨迹 252"/>
              <p14:cNvContentPartPr/>
              <p14:nvPr/>
            </p14:nvContentPartPr>
            <p14:xfrm>
              <a:off x="11479212" y="2532271"/>
              <a:ext cx="89076" cy="11632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2"/>
            </p:blipFill>
            <p:spPr>
              <a:xfrm>
                <a:off x="11479212" y="2532271"/>
                <a:ext cx="89076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4" name="墨迹 253"/>
              <p14:cNvContentPartPr/>
              <p14:nvPr/>
            </p14:nvContentPartPr>
            <p14:xfrm>
              <a:off x="11599332" y="2337169"/>
              <a:ext cx="16933" cy="488372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4"/>
            </p:blipFill>
            <p:spPr>
              <a:xfrm>
                <a:off x="11599332" y="2337169"/>
                <a:ext cx="16933" cy="488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5" name="墨迹 254"/>
              <p14:cNvContentPartPr/>
              <p14:nvPr/>
            </p14:nvContentPartPr>
            <p14:xfrm>
              <a:off x="11531600" y="2323598"/>
              <a:ext cx="73377" cy="107156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6"/>
            </p:blipFill>
            <p:spPr>
              <a:xfrm>
                <a:off x="11531600" y="2323598"/>
                <a:ext cx="7337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6" name="墨迹 255"/>
              <p14:cNvContentPartPr/>
              <p14:nvPr/>
            </p14:nvContentPartPr>
            <p14:xfrm>
              <a:off x="11604977" y="2340518"/>
              <a:ext cx="93133" cy="76137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8"/>
            </p:blipFill>
            <p:spPr>
              <a:xfrm>
                <a:off x="11604977" y="2340518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7" name="墨迹 256"/>
              <p14:cNvContentPartPr/>
              <p14:nvPr/>
            </p14:nvContentPartPr>
            <p14:xfrm>
              <a:off x="8935155" y="1443789"/>
              <a:ext cx="242712" cy="657037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0"/>
            </p:blipFill>
            <p:spPr>
              <a:xfrm>
                <a:off x="8935155" y="1443789"/>
                <a:ext cx="242712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8" name="墨迹 257"/>
              <p14:cNvContentPartPr/>
              <p14:nvPr/>
            </p14:nvContentPartPr>
            <p14:xfrm>
              <a:off x="8940800" y="2081087"/>
              <a:ext cx="64911" cy="611918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2"/>
            </p:blipFill>
            <p:spPr>
              <a:xfrm>
                <a:off x="8940800" y="2081087"/>
                <a:ext cx="64911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9" name="墨迹 258"/>
              <p14:cNvContentPartPr/>
              <p14:nvPr/>
            </p14:nvContentPartPr>
            <p14:xfrm>
              <a:off x="5548488" y="4449804"/>
              <a:ext cx="11289" cy="59217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4"/>
            </p:blipFill>
            <p:spPr>
              <a:xfrm>
                <a:off x="5548488" y="4449804"/>
                <a:ext cx="11289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0" name="墨迹 259"/>
              <p14:cNvContentPartPr/>
              <p14:nvPr/>
            </p14:nvContentPartPr>
            <p14:xfrm>
              <a:off x="5497688" y="4314448"/>
              <a:ext cx="1715912" cy="783933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6"/>
            </p:blipFill>
            <p:spPr>
              <a:xfrm>
                <a:off x="5497688" y="4314448"/>
                <a:ext cx="1715912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1" name="墨迹 260"/>
              <p14:cNvContentPartPr/>
              <p14:nvPr/>
            </p14:nvContentPartPr>
            <p14:xfrm>
              <a:off x="5517091" y="4297529"/>
              <a:ext cx="1656997" cy="32146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8"/>
            </p:blipFill>
            <p:spPr>
              <a:xfrm>
                <a:off x="5517091" y="4297529"/>
                <a:ext cx="1656997" cy="32146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3" y="526249"/>
            <a:ext cx="11454241" cy="35028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64" y="4857290"/>
            <a:ext cx="7377134" cy="1050596"/>
          </a:xfrm>
          <a:prstGeom prst="rect">
            <a:avLst/>
          </a:prstGeom>
          <a:ln>
            <a:solidFill>
              <a:srgbClr val="92D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999111" y="169194"/>
              <a:ext cx="290689" cy="27934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999111" y="169194"/>
                <a:ext cx="290689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970888" y="157914"/>
              <a:ext cx="304800" cy="34261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970888" y="157914"/>
                <a:ext cx="304800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7427030" y="276350"/>
              <a:ext cx="190147" cy="2062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7427030" y="276350"/>
                <a:ext cx="190147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518400" y="201622"/>
              <a:ext cx="16933" cy="2862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518400" y="201622"/>
                <a:ext cx="1693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7715955" y="129715"/>
              <a:ext cx="245534" cy="28269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7715955" y="129715"/>
                <a:ext cx="245534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041746" y="69087"/>
              <a:ext cx="94721" cy="1268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8041746" y="69087"/>
                <a:ext cx="9472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128000" y="101516"/>
              <a:ext cx="87488" cy="281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128000" y="101516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164688" y="25379"/>
              <a:ext cx="25400" cy="1861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164688" y="25379"/>
                <a:ext cx="254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143875" y="327108"/>
              <a:ext cx="159102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143875" y="327108"/>
                <a:ext cx="15910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198555" y="247093"/>
              <a:ext cx="36689" cy="25484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198555" y="247093"/>
                <a:ext cx="36689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441972" y="210963"/>
              <a:ext cx="199672" cy="21766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441972" y="210963"/>
                <a:ext cx="199672" cy="217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643584" y="229116"/>
              <a:ext cx="167393" cy="21237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643584" y="229116"/>
                <a:ext cx="167393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878711" y="114734"/>
              <a:ext cx="132644" cy="431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878711" y="114734"/>
                <a:ext cx="13264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002888" y="281990"/>
              <a:ext cx="211667" cy="338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002888" y="281990"/>
                <a:ext cx="2116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951736" y="411705"/>
              <a:ext cx="259997" cy="1973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951736" y="411705"/>
                <a:ext cx="25999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302750" y="225592"/>
              <a:ext cx="216605" cy="2206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302750" y="225592"/>
                <a:ext cx="21660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552693" y="153155"/>
              <a:ext cx="502884" cy="27828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552693" y="153155"/>
                <a:ext cx="502884" cy="278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199511" y="48995"/>
              <a:ext cx="22578" cy="359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199511" y="48995"/>
                <a:ext cx="22578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120488" y="335568"/>
              <a:ext cx="194734" cy="1607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120488" y="335568"/>
                <a:ext cx="19473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8742538" y="1308434"/>
              <a:ext cx="311150" cy="26225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8742538" y="1308434"/>
                <a:ext cx="31115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9087555" y="1432509"/>
              <a:ext cx="182387" cy="169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9087555" y="1432509"/>
                <a:ext cx="18238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155288" y="1316541"/>
              <a:ext cx="22578" cy="29926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155288" y="1316541"/>
                <a:ext cx="22578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9341555" y="1230886"/>
              <a:ext cx="256822" cy="2724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9341555" y="1230886"/>
                <a:ext cx="256822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651294" y="1135538"/>
              <a:ext cx="102306" cy="1559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651294" y="1135538"/>
                <a:ext cx="10230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747955" y="1161799"/>
              <a:ext cx="129822" cy="2255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747955" y="1161799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807222" y="1079317"/>
              <a:ext cx="31044" cy="1924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807222" y="1079317"/>
                <a:ext cx="3104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810044" y="1353552"/>
              <a:ext cx="195615" cy="338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810044" y="1353552"/>
                <a:ext cx="19561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9805811" y="1443789"/>
              <a:ext cx="204611" cy="140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9805811" y="1443789"/>
                <a:ext cx="2046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058400" y="1206917"/>
              <a:ext cx="299155" cy="28763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058400" y="1206917"/>
                <a:ext cx="2991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373077" y="1156159"/>
              <a:ext cx="69145" cy="12971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373077" y="1156159"/>
                <a:ext cx="69145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442222" y="1189998"/>
              <a:ext cx="107245" cy="225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442222" y="1189998"/>
                <a:ext cx="1072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481732" y="1121086"/>
              <a:ext cx="62089" cy="1873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481732" y="1121086"/>
                <a:ext cx="62089" cy="187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509955" y="1404310"/>
              <a:ext cx="217312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509955" y="1404310"/>
                <a:ext cx="2173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0600267" y="1340510"/>
              <a:ext cx="39511" cy="24145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0600267" y="1340510"/>
                <a:ext cx="39511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0830101" y="1208327"/>
              <a:ext cx="278164" cy="2862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0830101" y="1208327"/>
                <a:ext cx="27816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001933" y="682416"/>
              <a:ext cx="102306" cy="14099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001933" y="682416"/>
                <a:ext cx="10230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095066" y="761373"/>
              <a:ext cx="53622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095066" y="761373"/>
                <a:ext cx="536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106355" y="597819"/>
              <a:ext cx="117122" cy="28763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106355" y="597819"/>
                <a:ext cx="1171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191022" y="611037"/>
              <a:ext cx="124178" cy="488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191022" y="611037"/>
                <a:ext cx="124178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874000" y="598171"/>
              <a:ext cx="11288" cy="23933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874000" y="598171"/>
                <a:ext cx="11288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8858426" y="1923172"/>
              <a:ext cx="99306" cy="11914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8858426" y="1923172"/>
                <a:ext cx="99306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974666" y="1962651"/>
              <a:ext cx="56444" cy="5357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974666" y="1962651"/>
                <a:ext cx="564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9017000" y="1821656"/>
              <a:ext cx="93133" cy="32992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9017000" y="1821656"/>
                <a:ext cx="9313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9076266" y="1816016"/>
              <a:ext cx="129822" cy="563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9076266" y="1816016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6968066" y="1274595"/>
              <a:ext cx="84666" cy="11773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6968066" y="1274595"/>
                <a:ext cx="84666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083777" y="1308434"/>
              <a:ext cx="36689" cy="704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083777" y="1308434"/>
                <a:ext cx="36689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7114822" y="1174488"/>
              <a:ext cx="115711" cy="3087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7114822" y="1174488"/>
                <a:ext cx="115711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7202311" y="1206917"/>
              <a:ext cx="141111" cy="507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7202311" y="1206917"/>
                <a:ext cx="1411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47851" y="2081087"/>
              <a:ext cx="554037" cy="3683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47851" y="2081087"/>
                <a:ext cx="55403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938433" y="2081087"/>
              <a:ext cx="105834" cy="26313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938433" y="2081087"/>
                <a:ext cx="10583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010400" y="2143829"/>
              <a:ext cx="112888" cy="11773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010400" y="2143829"/>
                <a:ext cx="112888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168444" y="2160044"/>
              <a:ext cx="73378" cy="1127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168444" y="2160044"/>
                <a:ext cx="733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326488" y="2013409"/>
              <a:ext cx="50800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326488" y="2013409"/>
                <a:ext cx="508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273572" y="1996490"/>
              <a:ext cx="117828" cy="9393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273572" y="1996490"/>
                <a:ext cx="11782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394222" y="1990850"/>
              <a:ext cx="118533" cy="1127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394222" y="1990850"/>
                <a:ext cx="1185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413977" y="1905372"/>
              <a:ext cx="36689" cy="19545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413977" y="1905372"/>
                <a:ext cx="36689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478888" y="2244641"/>
              <a:ext cx="105018" cy="599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478888" y="224464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710311" y="2014819"/>
              <a:ext cx="33866" cy="2834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710311" y="2014819"/>
                <a:ext cx="3386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7755466" y="2035968"/>
              <a:ext cx="141111" cy="1720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7755466" y="2035968"/>
                <a:ext cx="1411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898518" y="1973930"/>
              <a:ext cx="105304" cy="169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898518" y="1973930"/>
                <a:ext cx="10530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965722" y="1888100"/>
              <a:ext cx="21166" cy="16196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965722" y="1888100"/>
                <a:ext cx="21166" cy="161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477000" y="2635726"/>
              <a:ext cx="121355" cy="22929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477000" y="2635726"/>
                <a:ext cx="12135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643511" y="2633787"/>
              <a:ext cx="88900" cy="1709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643511" y="2633787"/>
                <a:ext cx="88900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56400" y="2678906"/>
              <a:ext cx="104422" cy="12407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56400" y="2678906"/>
                <a:ext cx="10442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770511" y="2707105"/>
              <a:ext cx="76200" cy="32992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770511" y="2707105"/>
                <a:ext cx="76200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6913033" y="2613167"/>
              <a:ext cx="83256" cy="976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6913033" y="2613167"/>
                <a:ext cx="83256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7010400" y="2633787"/>
              <a:ext cx="90311" cy="56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7010400" y="2633787"/>
                <a:ext cx="903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2621138" y="2684545"/>
              <a:ext cx="268817" cy="19510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2621138" y="2684545"/>
                <a:ext cx="268817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935111" y="2769143"/>
              <a:ext cx="93662" cy="32710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935111" y="2769143"/>
                <a:ext cx="9366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3042355" y="2690185"/>
              <a:ext cx="141111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3042355" y="2690185"/>
                <a:ext cx="141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8508294" y="5419850"/>
              <a:ext cx="2179461" cy="507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8508294" y="5419850"/>
                <a:ext cx="21794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3437466" y="5656722"/>
              <a:ext cx="1809045" cy="507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3437466" y="5656722"/>
                <a:ext cx="18090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5508977" y="5639802"/>
              <a:ext cx="4994628" cy="7895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5508977" y="5639802"/>
                <a:ext cx="499462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350683" y="5918267"/>
              <a:ext cx="908050" cy="15580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350683" y="5918267"/>
                <a:ext cx="908050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0730088" y="5102258"/>
              <a:ext cx="248356" cy="30437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0730088" y="5102258"/>
                <a:ext cx="248356" cy="30437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475200" y="953640"/>
              <a:ext cx="9304560" cy="1998720"/>
            </p14:xfrm>
          </p:contentPart>
        </mc:Choice>
        <mc:Fallback>
          <p:pic>
            <p:nvPicPr>
              <p:cNvPr id="79" name="墨迹 78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65840" y="944280"/>
                <a:ext cx="9323280" cy="2017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96" y="326220"/>
            <a:ext cx="10113192" cy="54172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258204" y="4900988"/>
              <a:ext cx="754062" cy="48361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258204" y="4900988"/>
                <a:ext cx="754062" cy="4836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96" y="326220"/>
            <a:ext cx="10113192" cy="54172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墨迹 5"/>
              <p14:cNvContentPartPr/>
              <p14:nvPr/>
            </p14:nvContentPartPr>
            <p14:xfrm>
              <a:off x="2297288" y="631657"/>
              <a:ext cx="94016" cy="1727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4"/>
            </p:blipFill>
            <p:spPr>
              <a:xfrm>
                <a:off x="2297288" y="631657"/>
                <a:ext cx="9401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墨迹 6"/>
              <p14:cNvContentPartPr/>
              <p14:nvPr/>
            </p14:nvContentPartPr>
            <p14:xfrm>
              <a:off x="2421466" y="693695"/>
              <a:ext cx="112889" cy="1108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6"/>
            </p:blipFill>
            <p:spPr>
              <a:xfrm>
                <a:off x="2421466" y="693695"/>
                <a:ext cx="112889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2452511" y="526969"/>
              <a:ext cx="221544" cy="44307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8"/>
            </p:blipFill>
            <p:spPr>
              <a:xfrm>
                <a:off x="2452511" y="526969"/>
                <a:ext cx="221544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658533" y="639236"/>
              <a:ext cx="79022" cy="1841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0"/>
            </p:blipFill>
            <p:spPr>
              <a:xfrm>
                <a:off x="2658533" y="639236"/>
                <a:ext cx="79022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686755" y="633772"/>
              <a:ext cx="197556" cy="2828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2"/>
            </p:blipFill>
            <p:spPr>
              <a:xfrm>
                <a:off x="2686755" y="633772"/>
                <a:ext cx="197556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墨迹 10"/>
              <p14:cNvContentPartPr/>
              <p14:nvPr/>
            </p14:nvContentPartPr>
            <p14:xfrm>
              <a:off x="2423583" y="970046"/>
              <a:ext cx="167217" cy="19175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4"/>
            </p:blipFill>
            <p:spPr>
              <a:xfrm>
                <a:off x="2423583" y="970046"/>
                <a:ext cx="16721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墨迹 11"/>
              <p14:cNvContentPartPr/>
              <p14:nvPr/>
            </p14:nvContentPartPr>
            <p14:xfrm>
              <a:off x="3479800" y="2092366"/>
              <a:ext cx="104422" cy="2086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6"/>
            </p:blipFill>
            <p:spPr>
              <a:xfrm>
                <a:off x="3479800" y="2092366"/>
                <a:ext cx="1044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墨迹 12"/>
              <p14:cNvContentPartPr/>
              <p14:nvPr/>
            </p14:nvContentPartPr>
            <p14:xfrm>
              <a:off x="3437466" y="2109286"/>
              <a:ext cx="129822" cy="13535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8"/>
            </p:blipFill>
            <p:spPr>
              <a:xfrm>
                <a:off x="3437466" y="2109286"/>
                <a:ext cx="1298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墨迹 13"/>
              <p14:cNvContentPartPr/>
              <p14:nvPr/>
            </p14:nvContentPartPr>
            <p14:xfrm>
              <a:off x="3378200" y="2143125"/>
              <a:ext cx="245533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0"/>
            </p:blipFill>
            <p:spPr>
              <a:xfrm>
                <a:off x="3378200" y="2143125"/>
                <a:ext cx="245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墨迹 14"/>
              <p14:cNvContentPartPr/>
              <p14:nvPr/>
            </p14:nvContentPartPr>
            <p14:xfrm>
              <a:off x="3349977" y="2887579"/>
              <a:ext cx="796573" cy="38914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2"/>
            </p:blipFill>
            <p:spPr>
              <a:xfrm>
                <a:off x="3349977" y="2887579"/>
                <a:ext cx="79657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墨迹 15"/>
              <p14:cNvContentPartPr/>
              <p14:nvPr/>
            </p14:nvContentPartPr>
            <p14:xfrm>
              <a:off x="5096933" y="3308449"/>
              <a:ext cx="50800" cy="838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4"/>
            </p:blipFill>
            <p:spPr>
              <a:xfrm>
                <a:off x="5096933" y="3308449"/>
                <a:ext cx="50800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墨迹 16"/>
              <p14:cNvContentPartPr/>
              <p14:nvPr/>
            </p14:nvContentPartPr>
            <p14:xfrm>
              <a:off x="5080000" y="3368900"/>
              <a:ext cx="197555" cy="23493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6"/>
            </p:blipFill>
            <p:spPr>
              <a:xfrm>
                <a:off x="5080000" y="3368900"/>
                <a:ext cx="1975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墨迹 17"/>
              <p14:cNvContentPartPr/>
              <p14:nvPr/>
            </p14:nvContentPartPr>
            <p14:xfrm>
              <a:off x="5250744" y="3414195"/>
              <a:ext cx="119944" cy="11632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8"/>
            </p:blipFill>
            <p:spPr>
              <a:xfrm>
                <a:off x="5250744" y="3414195"/>
                <a:ext cx="119944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5362222" y="3340877"/>
              <a:ext cx="206728" cy="2100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5362222" y="3340877"/>
                <a:ext cx="206728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5604933" y="3327483"/>
              <a:ext cx="166511" cy="16919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5604933" y="3327483"/>
                <a:ext cx="166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5630333" y="3381061"/>
              <a:ext cx="160867" cy="2537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5630333" y="3381061"/>
                <a:ext cx="1608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5323063" y="3744829"/>
              <a:ext cx="142169" cy="1727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5323063" y="3744829"/>
                <a:ext cx="142169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5187244" y="3013945"/>
              <a:ext cx="129822" cy="15932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5187244" y="3013945"/>
                <a:ext cx="129822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5277555" y="3101891"/>
              <a:ext cx="124178" cy="1032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5277555" y="3101891"/>
                <a:ext cx="12417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5301544" y="2997202"/>
              <a:ext cx="108656" cy="20479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5301544" y="2997202"/>
                <a:ext cx="108656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5367866" y="2974114"/>
              <a:ext cx="50800" cy="32235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5367866" y="2974114"/>
                <a:ext cx="50800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5390444" y="3084972"/>
              <a:ext cx="73378" cy="1748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5390444" y="3084972"/>
                <a:ext cx="73378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5503333" y="3010949"/>
              <a:ext cx="166511" cy="16284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5503333" y="3010949"/>
                <a:ext cx="166511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5630333" y="2981693"/>
              <a:ext cx="53622" cy="2696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5630333" y="2981693"/>
                <a:ext cx="53622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5683955" y="3096251"/>
              <a:ext cx="79022" cy="1071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5683955" y="3096251"/>
                <a:ext cx="790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5785555" y="3046903"/>
              <a:ext cx="166512" cy="1360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5785555" y="3046903"/>
                <a:ext cx="16651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5960533" y="2976229"/>
              <a:ext cx="22578" cy="33151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5960533" y="2976229"/>
                <a:ext cx="22578" cy="33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8314266" y="1784997"/>
              <a:ext cx="22578" cy="2537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8314266" y="1784997"/>
                <a:ext cx="22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6084711" y="1675021"/>
              <a:ext cx="16933" cy="30525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6084711" y="1675021"/>
                <a:ext cx="16933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6079066" y="1624263"/>
              <a:ext cx="462844" cy="39196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6079066" y="1624263"/>
                <a:ext cx="46284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6150680" y="1979570"/>
              <a:ext cx="334787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6150680" y="1979570"/>
                <a:ext cx="33478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1008591" y="3536156"/>
              <a:ext cx="1054453" cy="544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1008591" y="3536156"/>
                <a:ext cx="1054453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3359855" y="2951731"/>
              <a:ext cx="26811" cy="28833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3359855" y="2951731"/>
                <a:ext cx="26811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3386666" y="2893218"/>
              <a:ext cx="862189" cy="37786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3386666" y="2893218"/>
                <a:ext cx="862189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3384550" y="3234426"/>
              <a:ext cx="967316" cy="422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3384550" y="3234426"/>
                <a:ext cx="96731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7165622" y="1469168"/>
              <a:ext cx="42333" cy="1973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7165622" y="1469168"/>
                <a:ext cx="423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6146800" y="800851"/>
              <a:ext cx="287866" cy="5921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6146800" y="800851"/>
                <a:ext cx="287866" cy="592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857955" y="1535965"/>
              <a:ext cx="566561" cy="4661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857955" y="1535965"/>
                <a:ext cx="566561" cy="466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1230488" y="1607343"/>
              <a:ext cx="14112" cy="8741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1230488" y="1607343"/>
                <a:ext cx="141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974901" y="1737059"/>
              <a:ext cx="151165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974901" y="1737059"/>
                <a:ext cx="15116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3996266" y="2052888"/>
              <a:ext cx="8467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3996266" y="2052888"/>
                <a:ext cx="846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3691466" y="2329238"/>
              <a:ext cx="172156" cy="7508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3691466" y="2329238"/>
                <a:ext cx="172156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6220177" y="693695"/>
              <a:ext cx="93134" cy="648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6220177" y="693695"/>
                <a:ext cx="931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6220177" y="648577"/>
              <a:ext cx="101600" cy="1973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6220177" y="648577"/>
                <a:ext cx="1016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6018388" y="609803"/>
              <a:ext cx="117122" cy="1214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6018388" y="609803"/>
                <a:ext cx="117122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6070600" y="603458"/>
              <a:ext cx="42333" cy="19739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6070600" y="603458"/>
                <a:ext cx="423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5765800" y="789572"/>
              <a:ext cx="45155" cy="9587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5765800" y="789572"/>
                <a:ext cx="4515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5808133" y="769833"/>
              <a:ext cx="70556" cy="2537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5808133" y="769833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5497688" y="587068"/>
              <a:ext cx="95956" cy="22312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5497688" y="587068"/>
                <a:ext cx="95956" cy="223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3462866" y="2227722"/>
              <a:ext cx="56445" cy="17201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3462866" y="2227722"/>
                <a:ext cx="5644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8520288" y="2027509"/>
              <a:ext cx="105018" cy="599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8520288" y="202750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7896577" y="1311254"/>
              <a:ext cx="36689" cy="310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7896577" y="1311254"/>
                <a:ext cx="36689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3446991" y="2239001"/>
              <a:ext cx="80786" cy="20021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3446991" y="2239001"/>
                <a:ext cx="8078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3169179" y="2317958"/>
              <a:ext cx="108303" cy="713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3169179" y="2317958"/>
                <a:ext cx="108303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3239911" y="2324303"/>
              <a:ext cx="5644" cy="1261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3239911" y="2324303"/>
                <a:ext cx="5644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2994377" y="2239001"/>
              <a:ext cx="70556" cy="12407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2994377" y="2239001"/>
                <a:ext cx="705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3036711" y="2230541"/>
              <a:ext cx="70555" cy="141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3036711" y="2230541"/>
                <a:ext cx="705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2765777" y="2124090"/>
              <a:ext cx="82727" cy="21642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2765777" y="2124090"/>
                <a:ext cx="82727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3228622" y="4568240"/>
              <a:ext cx="8466" cy="13817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3228622" y="4568240"/>
                <a:ext cx="846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2869318" y="4553259"/>
              <a:ext cx="184326" cy="11420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2869318" y="4553259"/>
                <a:ext cx="184326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2037644" y="4765633"/>
              <a:ext cx="76553" cy="15509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2037644" y="4765633"/>
                <a:ext cx="7655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1552222" y="4850230"/>
              <a:ext cx="110066" cy="9446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1552222" y="4850230"/>
                <a:ext cx="110066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1611488" y="4838950"/>
              <a:ext cx="47978" cy="16637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1611488" y="4838950"/>
                <a:ext cx="479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6663266" y="4827670"/>
              <a:ext cx="19756" cy="1889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6663266" y="4827670"/>
                <a:ext cx="1975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6333066" y="5111599"/>
              <a:ext cx="160866" cy="7701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6333066" y="5111599"/>
                <a:ext cx="160866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6033911" y="4810927"/>
              <a:ext cx="90311" cy="23105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6033911" y="4810927"/>
                <a:ext cx="90311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5633155" y="4816391"/>
              <a:ext cx="174978" cy="14522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5633155" y="4816391"/>
                <a:ext cx="174978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5669844" y="4813042"/>
              <a:ext cx="87488" cy="3078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5669844" y="4813042"/>
                <a:ext cx="87488" cy="3078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6" y="642931"/>
            <a:ext cx="12018561" cy="37076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80" y="5100634"/>
            <a:ext cx="5234026" cy="9858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" y="918210"/>
            <a:ext cx="10325735" cy="4476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5319395"/>
            <a:ext cx="11084560" cy="11087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48881" t="17971" r="6064" b="31043"/>
          <a:stretch>
            <a:fillRect/>
          </a:stretch>
        </p:blipFill>
        <p:spPr>
          <a:xfrm>
            <a:off x="7595870" y="0"/>
            <a:ext cx="4469130" cy="2901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432300" y="3333750"/>
              <a:ext cx="323850" cy="15875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4432300" y="3333750"/>
                <a:ext cx="32385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181350" y="2533650"/>
              <a:ext cx="25400" cy="2984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3181350" y="2533650"/>
                <a:ext cx="254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3117850" y="2673350"/>
              <a:ext cx="203200" cy="1714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3117850" y="2673350"/>
                <a:ext cx="203200" cy="17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6597650" y="2844800"/>
              <a:ext cx="565150" cy="508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6597650" y="2844800"/>
                <a:ext cx="565150" cy="5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6540500" y="2800350"/>
              <a:ext cx="254000" cy="1270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6540500" y="2800350"/>
                <a:ext cx="2540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5359400" y="2019300"/>
              <a:ext cx="57150" cy="3238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5359400" y="2019300"/>
                <a:ext cx="57150" cy="32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5340350" y="2260600"/>
              <a:ext cx="184150" cy="1143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5340350" y="2260600"/>
                <a:ext cx="184150" cy="114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5610860" y="2336800"/>
              <a:ext cx="939800" cy="444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5610860" y="2336800"/>
                <a:ext cx="939800" cy="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6398260" y="2286000"/>
              <a:ext cx="222250" cy="1841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6398260" y="2286000"/>
                <a:ext cx="222250" cy="18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4" name="墨迹 43"/>
              <p14:cNvContentPartPr/>
              <p14:nvPr/>
            </p14:nvContentPartPr>
            <p14:xfrm>
              <a:off x="1924050" y="3378200"/>
              <a:ext cx="12700" cy="3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5"/>
            </p:blipFill>
            <p:spPr>
              <a:xfrm>
                <a:off x="1924050" y="3378200"/>
                <a:ext cx="127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8" name="墨迹 47"/>
              <p14:cNvContentPartPr/>
              <p14:nvPr/>
            </p14:nvContentPartPr>
            <p14:xfrm>
              <a:off x="1835150" y="1828800"/>
              <a:ext cx="603250" cy="254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27"/>
            </p:blipFill>
            <p:spPr>
              <a:xfrm>
                <a:off x="1835150" y="1828800"/>
                <a:ext cx="603250" cy="2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9" name="墨迹 48"/>
              <p14:cNvContentPartPr/>
              <p14:nvPr/>
            </p14:nvContentPartPr>
            <p14:xfrm>
              <a:off x="1879600" y="1816100"/>
              <a:ext cx="546100" cy="3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29"/>
            </p:blipFill>
            <p:spPr>
              <a:xfrm>
                <a:off x="1879600" y="1816100"/>
                <a:ext cx="5461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墨迹 49"/>
              <p14:cNvContentPartPr/>
              <p14:nvPr/>
            </p14:nvContentPartPr>
            <p14:xfrm>
              <a:off x="6934200" y="4991100"/>
              <a:ext cx="590550" cy="38100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1"/>
            </p:blipFill>
            <p:spPr>
              <a:xfrm>
                <a:off x="6934200" y="4991100"/>
                <a:ext cx="590550" cy="38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1" name="墨迹 50"/>
              <p14:cNvContentPartPr/>
              <p14:nvPr/>
            </p14:nvContentPartPr>
            <p14:xfrm>
              <a:off x="431800" y="5181600"/>
              <a:ext cx="177800" cy="2921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3"/>
            </p:blipFill>
            <p:spPr>
              <a:xfrm>
                <a:off x="431800" y="5181600"/>
                <a:ext cx="177800" cy="292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2" name="墨迹 51"/>
              <p14:cNvContentPartPr/>
              <p14:nvPr/>
            </p14:nvContentPartPr>
            <p14:xfrm>
              <a:off x="419100" y="5283200"/>
              <a:ext cx="203200" cy="13335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35"/>
            </p:blipFill>
            <p:spPr>
              <a:xfrm>
                <a:off x="419100" y="5283200"/>
                <a:ext cx="203200" cy="133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墨迹 52"/>
              <p14:cNvContentPartPr/>
              <p14:nvPr/>
            </p14:nvContentPartPr>
            <p14:xfrm>
              <a:off x="774700" y="4768850"/>
              <a:ext cx="1555750" cy="2540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37"/>
            </p:blipFill>
            <p:spPr>
              <a:xfrm>
                <a:off x="774700" y="4768850"/>
                <a:ext cx="1555750" cy="2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4" name="墨迹 53"/>
              <p14:cNvContentPartPr/>
              <p14:nvPr/>
            </p14:nvContentPartPr>
            <p14:xfrm>
              <a:off x="2444750" y="5168900"/>
              <a:ext cx="133350" cy="19685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39"/>
            </p:blipFill>
            <p:spPr>
              <a:xfrm>
                <a:off x="2444750" y="5168900"/>
                <a:ext cx="133350" cy="196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5" name="墨迹 54"/>
              <p14:cNvContentPartPr/>
              <p14:nvPr/>
            </p14:nvContentPartPr>
            <p14:xfrm>
              <a:off x="2413000" y="5219700"/>
              <a:ext cx="215900" cy="5715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1"/>
            </p:blipFill>
            <p:spPr>
              <a:xfrm>
                <a:off x="2413000" y="5219700"/>
                <a:ext cx="215900" cy="5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6" name="墨迹 55"/>
              <p14:cNvContentPartPr/>
              <p14:nvPr/>
            </p14:nvContentPartPr>
            <p14:xfrm>
              <a:off x="5511800" y="5264150"/>
              <a:ext cx="12700" cy="12700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43"/>
            </p:blipFill>
            <p:spPr>
              <a:xfrm>
                <a:off x="5511800" y="526415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7" name="墨迹 56"/>
              <p14:cNvContentPartPr/>
              <p14:nvPr/>
            </p14:nvContentPartPr>
            <p14:xfrm>
              <a:off x="5518150" y="5168900"/>
              <a:ext cx="57150" cy="4254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45"/>
            </p:blipFill>
            <p:spPr>
              <a:xfrm>
                <a:off x="5518150" y="5168900"/>
                <a:ext cx="57150" cy="425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8" name="墨迹 57"/>
              <p14:cNvContentPartPr/>
              <p14:nvPr/>
            </p14:nvContentPartPr>
            <p14:xfrm>
              <a:off x="5568950" y="5353050"/>
              <a:ext cx="76200" cy="4445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47"/>
            </p:blipFill>
            <p:spPr>
              <a:xfrm>
                <a:off x="5568950" y="5353050"/>
                <a:ext cx="76200" cy="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9" name="墨迹 58"/>
              <p14:cNvContentPartPr/>
              <p14:nvPr/>
            </p14:nvContentPartPr>
            <p14:xfrm>
              <a:off x="5670550" y="5295900"/>
              <a:ext cx="82550" cy="10160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49"/>
            </p:blipFill>
            <p:spPr>
              <a:xfrm>
                <a:off x="5670550" y="5295900"/>
                <a:ext cx="82550" cy="101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0" name="墨迹 59"/>
              <p14:cNvContentPartPr/>
              <p14:nvPr/>
            </p14:nvContentPartPr>
            <p14:xfrm>
              <a:off x="5600700" y="5372100"/>
              <a:ext cx="311150" cy="444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51"/>
            </p:blipFill>
            <p:spPr>
              <a:xfrm>
                <a:off x="5600700" y="5372100"/>
                <a:ext cx="311150" cy="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1" name="墨迹 60"/>
              <p14:cNvContentPartPr/>
              <p14:nvPr/>
            </p14:nvContentPartPr>
            <p14:xfrm>
              <a:off x="5619750" y="5226050"/>
              <a:ext cx="101600" cy="3302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53"/>
            </p:blipFill>
            <p:spPr>
              <a:xfrm>
                <a:off x="5619750" y="5226050"/>
                <a:ext cx="101600" cy="330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2" name="墨迹 61"/>
              <p14:cNvContentPartPr/>
              <p14:nvPr/>
            </p14:nvContentPartPr>
            <p14:xfrm>
              <a:off x="5670550" y="5429250"/>
              <a:ext cx="209550" cy="1143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55"/>
            </p:blipFill>
            <p:spPr>
              <a:xfrm>
                <a:off x="5670550" y="5429250"/>
                <a:ext cx="209550" cy="114300"/>
              </a:xfrm>
              <a:prstGeom prst="rect"/>
            </p:spPr>
          </p:pic>
        </mc:Fallback>
      </mc:AlternateContent>
      <p:pic>
        <p:nvPicPr>
          <p:cNvPr id="63" name="图片 6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476750" y="1244600"/>
            <a:ext cx="982345" cy="666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" name="墨迹 14"/>
              <p14:cNvContentPartPr/>
              <p14:nvPr/>
            </p14:nvContentPartPr>
            <p14:xfrm>
              <a:off x="2167466" y="3290824"/>
              <a:ext cx="5645" cy="1974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58"/>
            </p:blipFill>
            <p:spPr>
              <a:xfrm>
                <a:off x="2167466" y="3290824"/>
                <a:ext cx="56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" name="墨迹 15"/>
              <p14:cNvContentPartPr/>
              <p14:nvPr/>
            </p14:nvContentPartPr>
            <p14:xfrm>
              <a:off x="2206977" y="3254166"/>
              <a:ext cx="1140178" cy="87416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60"/>
            </p:blipFill>
            <p:spPr>
              <a:xfrm>
                <a:off x="2206977" y="3254166"/>
                <a:ext cx="1140178" cy="874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7" name="墨迹 16"/>
              <p14:cNvContentPartPr/>
              <p14:nvPr/>
            </p14:nvContentPartPr>
            <p14:xfrm>
              <a:off x="3330222" y="3936582"/>
              <a:ext cx="158044" cy="25943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62"/>
            </p:blipFill>
            <p:spPr>
              <a:xfrm>
                <a:off x="3330222" y="3936582"/>
                <a:ext cx="1580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8" name="墨迹 17"/>
              <p14:cNvContentPartPr/>
              <p14:nvPr/>
            </p14:nvContentPartPr>
            <p14:xfrm>
              <a:off x="3753555" y="3925302"/>
              <a:ext cx="146756" cy="2368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64"/>
            </p:blipFill>
            <p:spPr>
              <a:xfrm>
                <a:off x="3753555" y="3925302"/>
                <a:ext cx="1467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3889022" y="3835065"/>
              <a:ext cx="180622" cy="4286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6"/>
            </p:blipFill>
            <p:spPr>
              <a:xfrm>
                <a:off x="3889022" y="3835065"/>
                <a:ext cx="18062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墨迹 64"/>
              <p14:cNvContentPartPr/>
              <p14:nvPr/>
            </p14:nvContentPartPr>
            <p14:xfrm>
              <a:off x="4165600" y="3835065"/>
              <a:ext cx="191911" cy="52168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8"/>
            </p:blipFill>
            <p:spPr>
              <a:xfrm>
                <a:off x="4165600" y="3835065"/>
                <a:ext cx="19191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6" name="墨迹 65"/>
              <p14:cNvContentPartPr/>
              <p14:nvPr/>
            </p14:nvContentPartPr>
            <p14:xfrm>
              <a:off x="4176888" y="3998620"/>
              <a:ext cx="200378" cy="20585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70"/>
            </p:blipFill>
            <p:spPr>
              <a:xfrm>
                <a:off x="4176888" y="3998620"/>
                <a:ext cx="200378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7" name="墨迹 66"/>
              <p14:cNvContentPartPr/>
              <p14:nvPr/>
            </p14:nvContentPartPr>
            <p14:xfrm>
              <a:off x="4320822" y="3818146"/>
              <a:ext cx="262466" cy="55270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2"/>
            </p:blipFill>
            <p:spPr>
              <a:xfrm>
                <a:off x="4320822" y="3818146"/>
                <a:ext cx="262466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墨迹 67"/>
              <p14:cNvContentPartPr/>
              <p14:nvPr/>
            </p14:nvContentPartPr>
            <p14:xfrm>
              <a:off x="4391377" y="4077577"/>
              <a:ext cx="115711" cy="1015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74"/>
            </p:blipFill>
            <p:spPr>
              <a:xfrm>
                <a:off x="4391377" y="4077577"/>
                <a:ext cx="11571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墨迹 68"/>
              <p14:cNvContentPartPr/>
              <p14:nvPr/>
            </p14:nvContentPartPr>
            <p14:xfrm>
              <a:off x="4487333" y="4083217"/>
              <a:ext cx="220133" cy="14663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6"/>
            </p:blipFill>
            <p:spPr>
              <a:xfrm>
                <a:off x="4487333" y="4083217"/>
                <a:ext cx="220133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墨迹 69"/>
              <p14:cNvContentPartPr/>
              <p14:nvPr/>
            </p14:nvContentPartPr>
            <p14:xfrm>
              <a:off x="4797777" y="3998620"/>
              <a:ext cx="152400" cy="18611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8"/>
            </p:blipFill>
            <p:spPr>
              <a:xfrm>
                <a:off x="4797777" y="3998620"/>
                <a:ext cx="1524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墨迹 70"/>
              <p14:cNvContentPartPr/>
              <p14:nvPr/>
            </p14:nvContentPartPr>
            <p14:xfrm>
              <a:off x="5057422" y="3874544"/>
              <a:ext cx="203200" cy="3383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80"/>
            </p:blipFill>
            <p:spPr>
              <a:xfrm>
                <a:off x="5057422" y="3874544"/>
                <a:ext cx="203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墨迹 71"/>
              <p14:cNvContentPartPr/>
              <p14:nvPr/>
            </p14:nvContentPartPr>
            <p14:xfrm>
              <a:off x="5023555" y="3801226"/>
              <a:ext cx="146756" cy="29891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82"/>
            </p:blipFill>
            <p:spPr>
              <a:xfrm>
                <a:off x="5023555" y="3801226"/>
                <a:ext cx="146756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3" name="墨迹 72"/>
              <p14:cNvContentPartPr/>
              <p14:nvPr/>
            </p14:nvContentPartPr>
            <p14:xfrm>
              <a:off x="5085644" y="4004259"/>
              <a:ext cx="45156" cy="18329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84"/>
            </p:blipFill>
            <p:spPr>
              <a:xfrm>
                <a:off x="5085644" y="4004259"/>
                <a:ext cx="451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墨迹 73"/>
              <p14:cNvContentPartPr/>
              <p14:nvPr/>
            </p14:nvContentPartPr>
            <p14:xfrm>
              <a:off x="5130800" y="3970420"/>
              <a:ext cx="90311" cy="25379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6"/>
            </p:blipFill>
            <p:spPr>
              <a:xfrm>
                <a:off x="5130800" y="3970420"/>
                <a:ext cx="903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5" name="墨迹 74"/>
              <p14:cNvContentPartPr/>
              <p14:nvPr/>
            </p14:nvContentPartPr>
            <p14:xfrm>
              <a:off x="5401733" y="3823786"/>
              <a:ext cx="73378" cy="12125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8"/>
            </p:blipFill>
            <p:spPr>
              <a:xfrm>
                <a:off x="5401733" y="3823786"/>
                <a:ext cx="73378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6" name="墨迹 75"/>
              <p14:cNvContentPartPr/>
              <p14:nvPr/>
            </p14:nvContentPartPr>
            <p14:xfrm>
              <a:off x="5322711" y="3953501"/>
              <a:ext cx="169333" cy="394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90"/>
            </p:blipFill>
            <p:spPr>
              <a:xfrm>
                <a:off x="5322711" y="3953501"/>
                <a:ext cx="1693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7" name="墨迹 76"/>
              <p14:cNvContentPartPr/>
              <p14:nvPr/>
            </p14:nvContentPartPr>
            <p14:xfrm>
              <a:off x="5401733" y="3908383"/>
              <a:ext cx="33867" cy="27071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92"/>
            </p:blipFill>
            <p:spPr>
              <a:xfrm>
                <a:off x="5401733" y="3908383"/>
                <a:ext cx="3386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8" name="墨迹 77"/>
              <p14:cNvContentPartPr/>
              <p14:nvPr/>
            </p14:nvContentPartPr>
            <p14:xfrm>
              <a:off x="5322711" y="3846345"/>
              <a:ext cx="344311" cy="50758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94"/>
            </p:blipFill>
            <p:spPr>
              <a:xfrm>
                <a:off x="5322711" y="3846345"/>
                <a:ext cx="344311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9" name="墨迹 78"/>
              <p14:cNvContentPartPr/>
              <p14:nvPr/>
            </p14:nvContentPartPr>
            <p14:xfrm>
              <a:off x="7794977" y="5267575"/>
              <a:ext cx="1111956" cy="902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6"/>
            </p:blipFill>
            <p:spPr>
              <a:xfrm>
                <a:off x="7794977" y="5267575"/>
                <a:ext cx="111195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0" name="墨迹 19"/>
              <p14:cNvContentPartPr/>
              <p14:nvPr/>
            </p14:nvContentPartPr>
            <p14:xfrm>
              <a:off x="4656666" y="3282365"/>
              <a:ext cx="36689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98"/>
            </p:blipFill>
            <p:spPr>
              <a:xfrm>
                <a:off x="4656666" y="3282365"/>
                <a:ext cx="366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3" name="墨迹 22"/>
              <p14:cNvContentPartPr/>
              <p14:nvPr/>
            </p14:nvContentPartPr>
            <p14:xfrm>
              <a:off x="4690533" y="3457198"/>
              <a:ext cx="50800" cy="676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00"/>
            </p:blipFill>
            <p:spPr>
              <a:xfrm>
                <a:off x="4690533" y="3457198"/>
                <a:ext cx="508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7" name="墨迹 26"/>
              <p14:cNvContentPartPr/>
              <p14:nvPr/>
            </p14:nvContentPartPr>
            <p14:xfrm>
              <a:off x="5170311" y="2368717"/>
              <a:ext cx="33866" cy="84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02"/>
            </p:blipFill>
            <p:spPr>
              <a:xfrm>
                <a:off x="5170311" y="2368717"/>
                <a:ext cx="338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8" name="墨迹 27"/>
              <p14:cNvContentPartPr/>
              <p14:nvPr/>
            </p14:nvContentPartPr>
            <p14:xfrm>
              <a:off x="6601177" y="2351797"/>
              <a:ext cx="8467" cy="7049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04"/>
            </p:blipFill>
            <p:spPr>
              <a:xfrm>
                <a:off x="6601177" y="2351797"/>
                <a:ext cx="84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0" name="墨迹 29"/>
              <p14:cNvContentPartPr/>
              <p14:nvPr/>
            </p14:nvContentPartPr>
            <p14:xfrm>
              <a:off x="3254022" y="2707105"/>
              <a:ext cx="14111" cy="3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06"/>
            </p:blipFill>
            <p:spPr>
              <a:xfrm>
                <a:off x="3254022" y="2707105"/>
                <a:ext cx="141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1" name="墨迹 30"/>
              <p14:cNvContentPartPr/>
              <p14:nvPr/>
            </p14:nvContentPartPr>
            <p14:xfrm>
              <a:off x="2989791" y="2543550"/>
              <a:ext cx="18697" cy="3665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08"/>
            </p:blipFill>
            <p:spPr>
              <a:xfrm>
                <a:off x="2989791" y="2543550"/>
                <a:ext cx="186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2" name="墨迹 31"/>
              <p14:cNvContentPartPr/>
              <p14:nvPr/>
            </p14:nvContentPartPr>
            <p14:xfrm>
              <a:off x="5477933" y="2684545"/>
              <a:ext cx="25400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110"/>
            </p:blipFill>
            <p:spPr>
              <a:xfrm>
                <a:off x="5477933" y="2684545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3" name="墨迹 32"/>
              <p14:cNvContentPartPr/>
              <p14:nvPr/>
            </p14:nvContentPartPr>
            <p14:xfrm>
              <a:off x="6127044" y="2735304"/>
              <a:ext cx="234244" cy="507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112"/>
            </p:blipFill>
            <p:spPr>
              <a:xfrm>
                <a:off x="6127044" y="2735304"/>
                <a:ext cx="234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5" name="墨迹 34"/>
              <p14:cNvContentPartPr/>
              <p14:nvPr/>
            </p14:nvContentPartPr>
            <p14:xfrm>
              <a:off x="7298266" y="3947861"/>
              <a:ext cx="25400" cy="1692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114"/>
            </p:blipFill>
            <p:spPr>
              <a:xfrm>
                <a:off x="7298266" y="3947861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6" name="墨迹 35"/>
              <p14:cNvContentPartPr/>
              <p14:nvPr/>
            </p14:nvContentPartPr>
            <p14:xfrm>
              <a:off x="7332133" y="3953501"/>
              <a:ext cx="14111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16"/>
            </p:blipFill>
            <p:spPr>
              <a:xfrm>
                <a:off x="7332133" y="3953501"/>
                <a:ext cx="14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7" name="墨迹 36"/>
              <p14:cNvContentPartPr/>
              <p14:nvPr/>
            </p14:nvContentPartPr>
            <p14:xfrm>
              <a:off x="7354711" y="3964781"/>
              <a:ext cx="364066" cy="1071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18"/>
            </p:blipFill>
            <p:spPr>
              <a:xfrm>
                <a:off x="7354711" y="3964781"/>
                <a:ext cx="3640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8" name="墨迹 37"/>
              <p14:cNvContentPartPr/>
              <p14:nvPr/>
            </p14:nvContentPartPr>
            <p14:xfrm>
              <a:off x="6987822" y="3310564"/>
              <a:ext cx="637822" cy="70497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20"/>
            </p:blipFill>
            <p:spPr>
              <a:xfrm>
                <a:off x="6987822" y="3310564"/>
                <a:ext cx="637822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9" name="墨迹 38"/>
              <p14:cNvContentPartPr/>
              <p14:nvPr/>
            </p14:nvContentPartPr>
            <p14:xfrm>
              <a:off x="3482622" y="2126205"/>
              <a:ext cx="62089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22"/>
            </p:blipFill>
            <p:spPr>
              <a:xfrm>
                <a:off x="3482622" y="2126205"/>
                <a:ext cx="62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5" name="墨迹 44"/>
              <p14:cNvContentPartPr/>
              <p14:nvPr/>
            </p14:nvContentPartPr>
            <p14:xfrm>
              <a:off x="4052711" y="5966911"/>
              <a:ext cx="79022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124"/>
            </p:blipFill>
            <p:spPr>
              <a:xfrm>
                <a:off x="4052711" y="596691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6" name="墨迹 45"/>
              <p14:cNvContentPartPr/>
              <p14:nvPr/>
            </p14:nvContentPartPr>
            <p14:xfrm>
              <a:off x="4374444" y="5842835"/>
              <a:ext cx="635000" cy="9587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126"/>
            </p:blipFill>
            <p:spPr>
              <a:xfrm>
                <a:off x="4374444" y="5842835"/>
                <a:ext cx="6350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9" name="墨迹 88"/>
              <p14:cNvContentPartPr/>
              <p14:nvPr/>
            </p14:nvContentPartPr>
            <p14:xfrm>
              <a:off x="5909733" y="5820276"/>
              <a:ext cx="285044" cy="338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28"/>
            </p:blipFill>
            <p:spPr>
              <a:xfrm>
                <a:off x="5909733" y="5820276"/>
                <a:ext cx="2850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3" name="墨迹 92"/>
              <p14:cNvContentPartPr/>
              <p14:nvPr/>
            </p14:nvContentPartPr>
            <p14:xfrm>
              <a:off x="4929011" y="5758238"/>
              <a:ext cx="21166" cy="225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30"/>
            </p:blipFill>
            <p:spPr>
              <a:xfrm>
                <a:off x="4929011" y="5758238"/>
                <a:ext cx="211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" name="墨迹 4"/>
              <p14:cNvContentPartPr/>
              <p14:nvPr/>
            </p14:nvContentPartPr>
            <p14:xfrm>
              <a:off x="9454444" y="4934827"/>
              <a:ext cx="28222" cy="14099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32"/>
            </p:blipFill>
            <p:spPr>
              <a:xfrm>
                <a:off x="9454444" y="4934827"/>
                <a:ext cx="282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9" name="墨迹 18"/>
              <p14:cNvContentPartPr/>
              <p14:nvPr/>
            </p14:nvContentPartPr>
            <p14:xfrm>
              <a:off x="9430455" y="4893233"/>
              <a:ext cx="247650" cy="3687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34"/>
            </p:blipFill>
            <p:spPr>
              <a:xfrm>
                <a:off x="9430455" y="4893233"/>
                <a:ext cx="24765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1" name="墨迹 20"/>
              <p14:cNvContentPartPr/>
              <p14:nvPr/>
            </p14:nvContentPartPr>
            <p14:xfrm>
              <a:off x="9618133" y="5128519"/>
              <a:ext cx="127000" cy="459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36"/>
            </p:blipFill>
            <p:spPr>
              <a:xfrm>
                <a:off x="9618133" y="5128519"/>
                <a:ext cx="127000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2" name="墨迹 21"/>
              <p14:cNvContentPartPr/>
              <p14:nvPr/>
            </p14:nvContentPartPr>
            <p14:xfrm>
              <a:off x="9684455" y="4852345"/>
              <a:ext cx="362656" cy="4095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38"/>
            </p:blipFill>
            <p:spPr>
              <a:xfrm>
                <a:off x="9684455" y="4852345"/>
                <a:ext cx="362656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9" name="墨迹 28"/>
              <p14:cNvContentPartPr/>
              <p14:nvPr/>
            </p14:nvContentPartPr>
            <p14:xfrm>
              <a:off x="10047111" y="4846529"/>
              <a:ext cx="279753" cy="6438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40"/>
            </p:blipFill>
            <p:spPr>
              <a:xfrm>
                <a:off x="10047111" y="4846529"/>
                <a:ext cx="279753" cy="643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4" name="墨迹 33"/>
              <p14:cNvContentPartPr/>
              <p14:nvPr/>
            </p14:nvContentPartPr>
            <p14:xfrm>
              <a:off x="10526888" y="4821326"/>
              <a:ext cx="22577" cy="2798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142"/>
            </p:blipFill>
            <p:spPr>
              <a:xfrm>
                <a:off x="10526888" y="4821326"/>
                <a:ext cx="2257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0" name="墨迹 39"/>
              <p14:cNvContentPartPr/>
              <p14:nvPr/>
            </p14:nvContentPartPr>
            <p14:xfrm>
              <a:off x="10470444" y="5239376"/>
              <a:ext cx="53623" cy="422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44"/>
            </p:blipFill>
            <p:spPr>
              <a:xfrm>
                <a:off x="10470444" y="5239376"/>
                <a:ext cx="53623" cy="422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4" y="652457"/>
            <a:ext cx="9963678" cy="27051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000" y="4607045"/>
            <a:ext cx="5741212" cy="1500861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0" y="557205"/>
            <a:ext cx="11816140" cy="4250540"/>
          </a:xfrm>
          <a:prstGeom prst="rect">
            <a:avLst/>
          </a:prstGeom>
        </p:spPr>
      </p:pic>
      <p:pic>
        <p:nvPicPr>
          <p:cNvPr id="2" name="图片 1" descr="2025-12-07 12:36:00.46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810" y="2482215"/>
            <a:ext cx="3077210" cy="1397635"/>
          </a:xfrm>
          <a:prstGeom prst="rect">
            <a:avLst/>
          </a:prstGeom>
        </p:spPr>
      </p:pic>
      <p:pic>
        <p:nvPicPr>
          <p:cNvPr id="3" name="图片 2" descr="2025-12-07 12:36:00.509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00" y="4344035"/>
            <a:ext cx="2964180" cy="17418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43688" y="3075631"/>
              <a:ext cx="488244" cy="262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43688" y="3075631"/>
                <a:ext cx="48824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36915" y="2712745"/>
              <a:ext cx="573440" cy="42157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36915" y="2712745"/>
                <a:ext cx="573440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6617228" y="3541795"/>
              <a:ext cx="260527" cy="375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6617228" y="3541795"/>
                <a:ext cx="260527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7004755" y="3141370"/>
              <a:ext cx="304800" cy="44836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7004755" y="3141370"/>
                <a:ext cx="304800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7303911" y="3451559"/>
              <a:ext cx="103716" cy="14663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7303911" y="3451559"/>
                <a:ext cx="10371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774494" y="3629212"/>
              <a:ext cx="206728" cy="986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774494" y="3629212"/>
                <a:ext cx="20672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761088" y="3594492"/>
              <a:ext cx="172156" cy="31248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761088" y="3594492"/>
                <a:ext cx="172156" cy="312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4865511" y="3750468"/>
              <a:ext cx="163689" cy="11279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4865511" y="3750468"/>
                <a:ext cx="1636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4835877" y="3860444"/>
              <a:ext cx="83256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4835877" y="3860444"/>
                <a:ext cx="832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5080000" y="3617052"/>
              <a:ext cx="101600" cy="54512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5080000" y="3617052"/>
                <a:ext cx="101600" cy="545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204177" y="3663051"/>
              <a:ext cx="163689" cy="21713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204177" y="3663051"/>
                <a:ext cx="16368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626100" y="4520301"/>
              <a:ext cx="399344" cy="32640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626100" y="4520301"/>
                <a:ext cx="399344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7885288" y="885096"/>
              <a:ext cx="33867" cy="285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7885288" y="885096"/>
                <a:ext cx="33867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4412191" y="2646477"/>
              <a:ext cx="1088320" cy="380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4412191" y="2646477"/>
                <a:ext cx="108832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7708547" y="293269"/>
              <a:ext cx="140053" cy="21431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7708547" y="293269"/>
                <a:ext cx="14005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7920566" y="329047"/>
              <a:ext cx="83256" cy="1672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7920566" y="329047"/>
                <a:ext cx="83256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041746" y="265070"/>
              <a:ext cx="179387" cy="2143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041746" y="265070"/>
                <a:ext cx="17938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8207022" y="250266"/>
              <a:ext cx="99659" cy="29274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8207022" y="250266"/>
                <a:ext cx="99659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8286044" y="242511"/>
              <a:ext cx="118533" cy="169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8286044" y="242511"/>
                <a:ext cx="1185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8289572" y="140995"/>
              <a:ext cx="391583" cy="3764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8289572" y="140995"/>
                <a:ext cx="391583" cy="376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8551333" y="273530"/>
              <a:ext cx="22578" cy="57808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8551333" y="273530"/>
                <a:ext cx="22578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8510058" y="349667"/>
              <a:ext cx="137231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8510058" y="349667"/>
                <a:ext cx="1372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8901288" y="281990"/>
              <a:ext cx="5644" cy="2312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8901288" y="281990"/>
                <a:ext cx="56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9002183" y="281990"/>
              <a:ext cx="192617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9002183" y="281990"/>
                <a:ext cx="19261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9231488" y="286924"/>
              <a:ext cx="36689" cy="17730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9231488" y="286924"/>
                <a:ext cx="36689" cy="177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9271000" y="186113"/>
              <a:ext cx="141111" cy="35389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9271000" y="186113"/>
                <a:ext cx="141111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9563100" y="253791"/>
              <a:ext cx="173566" cy="27635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9563100" y="253791"/>
                <a:ext cx="1735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9832622" y="270710"/>
              <a:ext cx="11288" cy="2255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9832622" y="270710"/>
                <a:ext cx="112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9872133" y="231231"/>
              <a:ext cx="107244" cy="30948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9872133" y="231231"/>
                <a:ext cx="107244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9826977" y="349667"/>
              <a:ext cx="159456" cy="17289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9826977" y="349667"/>
                <a:ext cx="15945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6" name="墨迹 45"/>
              <p14:cNvContentPartPr/>
              <p14:nvPr/>
            </p14:nvContentPartPr>
            <p14:xfrm>
              <a:off x="4470400" y="1201277"/>
              <a:ext cx="2094088" cy="1015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66"/>
            </p:blipFill>
            <p:spPr>
              <a:xfrm>
                <a:off x="4470400" y="1201277"/>
                <a:ext cx="209408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7" name="墨迹 46"/>
              <p14:cNvContentPartPr/>
              <p14:nvPr/>
            </p14:nvContentPartPr>
            <p14:xfrm>
              <a:off x="4487333" y="981325"/>
              <a:ext cx="3352799" cy="1550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8"/>
            </p:blipFill>
            <p:spPr>
              <a:xfrm>
                <a:off x="4487333" y="981325"/>
                <a:ext cx="335279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8" name="墨迹 47"/>
              <p14:cNvContentPartPr/>
              <p14:nvPr/>
            </p14:nvContentPartPr>
            <p14:xfrm>
              <a:off x="6660444" y="1229476"/>
              <a:ext cx="1253066" cy="1043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0"/>
            </p:blipFill>
            <p:spPr>
              <a:xfrm>
                <a:off x="6660444" y="1229476"/>
                <a:ext cx="125306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9" name="墨迹 48"/>
              <p14:cNvContentPartPr/>
              <p14:nvPr/>
            </p14:nvContentPartPr>
            <p14:xfrm>
              <a:off x="11104914" y="2261560"/>
              <a:ext cx="34396" cy="507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2"/>
            </p:blipFill>
            <p:spPr>
              <a:xfrm>
                <a:off x="11104914" y="2261560"/>
                <a:ext cx="34396" cy="5075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5" name="墨迹 34"/>
              <p14:cNvContentPartPr/>
              <p14:nvPr/>
            </p14:nvContentPartPr>
            <p14:xfrm>
              <a:off x="4035600" y="2139480"/>
              <a:ext cx="7499160" cy="4045680"/>
            </p14:xfrm>
          </p:contentPart>
        </mc:Choice>
        <mc:Fallback>
          <p:pic>
            <p:nvPicPr>
              <p:cNvPr id="35" name="墨迹 34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26240" y="2130120"/>
                <a:ext cx="7517880" cy="4064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2-07 12:43:29.82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15" y="0"/>
            <a:ext cx="577342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430640" y="1748520"/>
              <a:ext cx="10340280" cy="478944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1280" y="1739160"/>
                <a:ext cx="10359000" cy="480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2-07 12:44:20.358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0"/>
            <a:ext cx="881888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715040" y="1938240"/>
              <a:ext cx="8721720" cy="491940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5680" y="1928880"/>
                <a:ext cx="8740440" cy="4938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822819"/>
            <a:ext cx="11352721" cy="18275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3364701"/>
            <a:ext cx="10841604" cy="22217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672666" y="1409950"/>
              <a:ext cx="225778" cy="18329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672666" y="1409950"/>
                <a:ext cx="22577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696655" y="1584784"/>
              <a:ext cx="833967" cy="65421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696655" y="1584784"/>
                <a:ext cx="833967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69383" y="1886513"/>
              <a:ext cx="311150" cy="20585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69383" y="1886513"/>
                <a:ext cx="31115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8774288" y="3919662"/>
              <a:ext cx="635000" cy="225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8774288" y="3919662"/>
                <a:ext cx="6350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9619544" y="3922482"/>
              <a:ext cx="525638" cy="28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9619544" y="3922482"/>
                <a:ext cx="52563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463844" y="2887579"/>
              <a:ext cx="19756" cy="1769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8463844" y="2887579"/>
                <a:ext cx="19756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472311" y="2943976"/>
              <a:ext cx="87489" cy="169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472311" y="2943976"/>
                <a:ext cx="874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590844" y="2807035"/>
              <a:ext cx="16933" cy="30049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590844" y="2807035"/>
                <a:ext cx="16933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650111" y="2932697"/>
              <a:ext cx="206022" cy="140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650111" y="2932697"/>
                <a:ext cx="2060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863188" y="2870659"/>
              <a:ext cx="184856" cy="18470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863188" y="2870659"/>
                <a:ext cx="18485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9053688" y="2921417"/>
              <a:ext cx="186267" cy="1128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9053688" y="2921417"/>
                <a:ext cx="1862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029700" y="2989095"/>
              <a:ext cx="204611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029700" y="2989095"/>
                <a:ext cx="2046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984544" y="3045493"/>
              <a:ext cx="309033" cy="1691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984544" y="3045493"/>
                <a:ext cx="3090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316155" y="2906613"/>
              <a:ext cx="59267" cy="1642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316155" y="2906613"/>
                <a:ext cx="59267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86711" y="2763503"/>
              <a:ext cx="173566" cy="2834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86711" y="2763503"/>
                <a:ext cx="17356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10222088" y="2821311"/>
              <a:ext cx="173567" cy="17906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10222088" y="2821311"/>
                <a:ext cx="17356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0453511" y="2842460"/>
              <a:ext cx="240594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0453511" y="2842460"/>
                <a:ext cx="2405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440635" y="2945387"/>
              <a:ext cx="289454" cy="986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440635" y="2945387"/>
                <a:ext cx="289454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797822" y="2774782"/>
              <a:ext cx="180623" cy="19739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797822" y="2774782"/>
                <a:ext cx="18062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995377" y="2836820"/>
              <a:ext cx="293511" cy="169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995377" y="2836820"/>
                <a:ext cx="293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1008606" y="2904498"/>
              <a:ext cx="316971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1008606" y="2904498"/>
                <a:ext cx="3169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1373555" y="2782361"/>
              <a:ext cx="158045" cy="1898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1373555" y="2782361"/>
                <a:ext cx="158045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182511" y="5005324"/>
              <a:ext cx="53622" cy="1410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182511" y="5005324"/>
                <a:ext cx="536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78429" y="4999684"/>
              <a:ext cx="801687" cy="5357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78429" y="4999684"/>
                <a:ext cx="80168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610077" y="4499857"/>
              <a:ext cx="117123" cy="2114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610077" y="4499857"/>
                <a:ext cx="11712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605138" y="4528761"/>
              <a:ext cx="133350" cy="16355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605138" y="4528761"/>
                <a:ext cx="13335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7140222" y="5045508"/>
              <a:ext cx="865716" cy="678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7140222" y="5045508"/>
                <a:ext cx="865716" cy="6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841066" y="5027707"/>
              <a:ext cx="403578" cy="1136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841066" y="5027707"/>
                <a:ext cx="403578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" name="墨迹 46"/>
              <p14:cNvContentPartPr/>
              <p14:nvPr/>
            </p14:nvContentPartPr>
            <p14:xfrm>
              <a:off x="7388577" y="4430065"/>
              <a:ext cx="16934" cy="22559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1"/>
            </p:blipFill>
            <p:spPr>
              <a:xfrm>
                <a:off x="7388577" y="4430065"/>
                <a:ext cx="1693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8" name="墨迹 47"/>
              <p14:cNvContentPartPr/>
              <p14:nvPr/>
            </p14:nvContentPartPr>
            <p14:xfrm>
              <a:off x="7416800" y="4511842"/>
              <a:ext cx="138288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63"/>
            </p:blipFill>
            <p:spPr>
              <a:xfrm>
                <a:off x="7416800" y="4511842"/>
                <a:ext cx="1382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9" name="墨迹 48"/>
              <p14:cNvContentPartPr/>
              <p14:nvPr/>
            </p14:nvContentPartPr>
            <p14:xfrm>
              <a:off x="7552266" y="4334188"/>
              <a:ext cx="16934" cy="46246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5"/>
            </p:blipFill>
            <p:spPr>
              <a:xfrm>
                <a:off x="7552266" y="4334188"/>
                <a:ext cx="1693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0" name="墨迹 49"/>
              <p14:cNvContentPartPr/>
              <p14:nvPr/>
            </p14:nvContentPartPr>
            <p14:xfrm>
              <a:off x="7727244" y="4472363"/>
              <a:ext cx="39511" cy="338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7"/>
            </p:blipFill>
            <p:spPr>
              <a:xfrm>
                <a:off x="7727244" y="4472363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墨迹 50"/>
              <p14:cNvContentPartPr/>
              <p14:nvPr/>
            </p14:nvContentPartPr>
            <p14:xfrm>
              <a:off x="7695671" y="4562600"/>
              <a:ext cx="59796" cy="535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9"/>
            </p:blipFill>
            <p:spPr>
              <a:xfrm>
                <a:off x="7695671" y="4562600"/>
                <a:ext cx="5979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墨迹 51"/>
              <p14:cNvContentPartPr/>
              <p14:nvPr/>
            </p14:nvContentPartPr>
            <p14:xfrm>
              <a:off x="7919155" y="4404685"/>
              <a:ext cx="177800" cy="20303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1"/>
            </p:blipFill>
            <p:spPr>
              <a:xfrm>
                <a:off x="7919155" y="4404685"/>
                <a:ext cx="1778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3" name="墨迹 52"/>
              <p14:cNvContentPartPr/>
              <p14:nvPr/>
            </p14:nvContentPartPr>
            <p14:xfrm>
              <a:off x="8207022" y="4404685"/>
              <a:ext cx="67733" cy="479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3"/>
            </p:blipFill>
            <p:spPr>
              <a:xfrm>
                <a:off x="8207022" y="4404685"/>
                <a:ext cx="677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4" name="墨迹 53"/>
              <p14:cNvContentPartPr/>
              <p14:nvPr/>
            </p14:nvContentPartPr>
            <p14:xfrm>
              <a:off x="8184444" y="4511842"/>
              <a:ext cx="64911" cy="479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5"/>
            </p:blipFill>
            <p:spPr>
              <a:xfrm>
                <a:off x="8184444" y="4511842"/>
                <a:ext cx="649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5" name="墨迹 54"/>
              <p14:cNvContentPartPr/>
              <p14:nvPr/>
            </p14:nvContentPartPr>
            <p14:xfrm>
              <a:off x="8182327" y="4607718"/>
              <a:ext cx="61384" cy="5639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7"/>
            </p:blipFill>
            <p:spPr>
              <a:xfrm>
                <a:off x="8182327" y="4607718"/>
                <a:ext cx="6138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墨迹 55"/>
              <p14:cNvContentPartPr/>
              <p14:nvPr/>
            </p14:nvContentPartPr>
            <p14:xfrm>
              <a:off x="8398933" y="4417904"/>
              <a:ext cx="53622" cy="572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9"/>
            </p:blipFill>
            <p:spPr>
              <a:xfrm>
                <a:off x="8398933" y="4417904"/>
                <a:ext cx="53622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墨迹 56"/>
              <p14:cNvContentPartPr/>
              <p14:nvPr/>
            </p14:nvContentPartPr>
            <p14:xfrm>
              <a:off x="8370711" y="4528761"/>
              <a:ext cx="36689" cy="563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1"/>
            </p:blipFill>
            <p:spPr>
              <a:xfrm>
                <a:off x="8370711" y="4528761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8" name="墨迹 57"/>
              <p14:cNvContentPartPr/>
              <p14:nvPr/>
            </p14:nvContentPartPr>
            <p14:xfrm>
              <a:off x="8353777" y="4652837"/>
              <a:ext cx="56445" cy="479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3"/>
            </p:blipFill>
            <p:spPr>
              <a:xfrm>
                <a:off x="8353777" y="4652837"/>
                <a:ext cx="564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9" name="墨迹 58"/>
              <p14:cNvContentPartPr/>
              <p14:nvPr/>
            </p14:nvContentPartPr>
            <p14:xfrm>
              <a:off x="8556977" y="4449804"/>
              <a:ext cx="107245" cy="1099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5"/>
            </p:blipFill>
            <p:spPr>
              <a:xfrm>
                <a:off x="8556977" y="4449804"/>
                <a:ext cx="10724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0" name="墨迹 59"/>
              <p14:cNvContentPartPr/>
              <p14:nvPr/>
            </p14:nvContentPartPr>
            <p14:xfrm>
              <a:off x="8545688" y="4461083"/>
              <a:ext cx="28222" cy="27282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7"/>
            </p:blipFill>
            <p:spPr>
              <a:xfrm>
                <a:off x="8545688" y="4461083"/>
                <a:ext cx="28222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1" name="墨迹 60"/>
              <p14:cNvContentPartPr/>
              <p14:nvPr/>
            </p14:nvContentPartPr>
            <p14:xfrm>
              <a:off x="8579555" y="4427245"/>
              <a:ext cx="268112" cy="29326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9"/>
            </p:blipFill>
            <p:spPr>
              <a:xfrm>
                <a:off x="8579555" y="4427245"/>
                <a:ext cx="26811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2" name="墨迹 61"/>
              <p14:cNvContentPartPr/>
              <p14:nvPr/>
            </p14:nvContentPartPr>
            <p14:xfrm>
              <a:off x="3764844" y="4461083"/>
              <a:ext cx="11289" cy="1522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91"/>
            </p:blipFill>
            <p:spPr>
              <a:xfrm>
                <a:off x="3764844" y="4461083"/>
                <a:ext cx="112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墨迹 62"/>
              <p14:cNvContentPartPr/>
              <p14:nvPr/>
            </p14:nvContentPartPr>
            <p14:xfrm>
              <a:off x="3776133" y="4528761"/>
              <a:ext cx="124178" cy="1128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93"/>
            </p:blipFill>
            <p:spPr>
              <a:xfrm>
                <a:off x="3776133" y="4528761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4" name="墨迹 63"/>
              <p14:cNvContentPartPr/>
              <p14:nvPr/>
            </p14:nvContentPartPr>
            <p14:xfrm>
              <a:off x="3917244" y="4423543"/>
              <a:ext cx="8467" cy="28287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5"/>
            </p:blipFill>
            <p:spPr>
              <a:xfrm>
                <a:off x="3917244" y="4423543"/>
                <a:ext cx="8467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5" name="墨迹 64"/>
              <p14:cNvContentPartPr/>
              <p14:nvPr/>
            </p14:nvContentPartPr>
            <p14:xfrm>
              <a:off x="3984977" y="4528761"/>
              <a:ext cx="143934" cy="986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7"/>
            </p:blipFill>
            <p:spPr>
              <a:xfrm>
                <a:off x="3984977" y="4528761"/>
                <a:ext cx="14393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6" name="墨迹 65"/>
              <p14:cNvContentPartPr/>
              <p14:nvPr/>
            </p14:nvContentPartPr>
            <p14:xfrm>
              <a:off x="4137377" y="4545680"/>
              <a:ext cx="172156" cy="15227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9"/>
            </p:blipFill>
            <p:spPr>
              <a:xfrm>
                <a:off x="4137377" y="4545680"/>
                <a:ext cx="1721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7" name="墨迹 66"/>
              <p14:cNvContentPartPr/>
              <p14:nvPr/>
            </p14:nvContentPartPr>
            <p14:xfrm>
              <a:off x="4306711" y="4576699"/>
              <a:ext cx="228600" cy="846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01"/>
            </p:blipFill>
            <p:spPr>
              <a:xfrm>
                <a:off x="4306711" y="4576699"/>
                <a:ext cx="2286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8" name="墨迹 67"/>
              <p14:cNvContentPartPr/>
              <p14:nvPr/>
            </p14:nvContentPartPr>
            <p14:xfrm>
              <a:off x="4300361" y="4669756"/>
              <a:ext cx="243416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03"/>
            </p:blipFill>
            <p:spPr>
              <a:xfrm>
                <a:off x="4300361" y="4669756"/>
                <a:ext cx="24341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9" name="墨迹 68"/>
              <p14:cNvContentPartPr/>
              <p14:nvPr/>
            </p14:nvContentPartPr>
            <p14:xfrm>
              <a:off x="4579584" y="4564539"/>
              <a:ext cx="167393" cy="1432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05"/>
            </p:blipFill>
            <p:spPr>
              <a:xfrm>
                <a:off x="4579584" y="4564539"/>
                <a:ext cx="167393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0" name="墨迹 69"/>
              <p14:cNvContentPartPr/>
              <p14:nvPr/>
            </p14:nvContentPartPr>
            <p14:xfrm>
              <a:off x="4789311" y="4442402"/>
              <a:ext cx="110066" cy="13147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7"/>
            </p:blipFill>
            <p:spPr>
              <a:xfrm>
                <a:off x="4789311" y="4442402"/>
                <a:ext cx="110066" cy="131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1" name="墨迹 70"/>
              <p14:cNvContentPartPr/>
              <p14:nvPr/>
            </p14:nvContentPartPr>
            <p14:xfrm>
              <a:off x="4936066" y="4261928"/>
              <a:ext cx="8467" cy="21325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9"/>
            </p:blipFill>
            <p:spPr>
              <a:xfrm>
                <a:off x="4936066" y="4261928"/>
                <a:ext cx="8467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2" name="墨迹 71"/>
              <p14:cNvContentPartPr/>
              <p14:nvPr/>
            </p14:nvContentPartPr>
            <p14:xfrm>
              <a:off x="4938888" y="4370847"/>
              <a:ext cx="87489" cy="3383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11"/>
            </p:blipFill>
            <p:spPr>
              <a:xfrm>
                <a:off x="4938888" y="4370847"/>
                <a:ext cx="874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3" name="墨迹 72"/>
              <p14:cNvContentPartPr/>
              <p14:nvPr/>
            </p14:nvContentPartPr>
            <p14:xfrm>
              <a:off x="5057422" y="4263690"/>
              <a:ext cx="33866" cy="2425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13"/>
            </p:blipFill>
            <p:spPr>
              <a:xfrm>
                <a:off x="5057422" y="4263690"/>
                <a:ext cx="3386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4" name="墨迹 73"/>
              <p14:cNvContentPartPr/>
              <p14:nvPr/>
            </p14:nvContentPartPr>
            <p14:xfrm>
              <a:off x="4846461" y="4641557"/>
              <a:ext cx="129116" cy="16073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15"/>
            </p:blipFill>
            <p:spPr>
              <a:xfrm>
                <a:off x="4846461" y="4641557"/>
                <a:ext cx="12911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5" name="墨迹 74"/>
              <p14:cNvContentPartPr/>
              <p14:nvPr/>
            </p14:nvContentPartPr>
            <p14:xfrm>
              <a:off x="5082822" y="4660768"/>
              <a:ext cx="19755" cy="17254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7"/>
            </p:blipFill>
            <p:spPr>
              <a:xfrm>
                <a:off x="5082822" y="4660768"/>
                <a:ext cx="19755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6" name="墨迹 75"/>
              <p14:cNvContentPartPr/>
              <p14:nvPr/>
            </p14:nvContentPartPr>
            <p14:xfrm>
              <a:off x="5102577" y="4734614"/>
              <a:ext cx="81845" cy="3101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9"/>
            </p:blipFill>
            <p:spPr>
              <a:xfrm>
                <a:off x="5102577" y="4734614"/>
                <a:ext cx="818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7" name="墨迹 76"/>
              <p14:cNvContentPartPr/>
              <p14:nvPr/>
            </p14:nvContentPartPr>
            <p14:xfrm>
              <a:off x="5207000" y="4613358"/>
              <a:ext cx="25400" cy="29327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1"/>
            </p:blipFill>
            <p:spPr>
              <a:xfrm>
                <a:off x="5207000" y="4613358"/>
                <a:ext cx="254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8" name="墨迹 77"/>
              <p14:cNvContentPartPr/>
              <p14:nvPr/>
            </p14:nvContentPartPr>
            <p14:xfrm>
              <a:off x="4001911" y="4669756"/>
              <a:ext cx="152400" cy="9587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23"/>
            </p:blipFill>
            <p:spPr>
              <a:xfrm>
                <a:off x="4001911" y="4669756"/>
                <a:ext cx="1524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9" name="墨迹 78"/>
              <p14:cNvContentPartPr/>
              <p14:nvPr/>
            </p14:nvContentPartPr>
            <p14:xfrm>
              <a:off x="3747911" y="4697955"/>
              <a:ext cx="16933" cy="17765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25"/>
            </p:blipFill>
            <p:spPr>
              <a:xfrm>
                <a:off x="3747911" y="4697955"/>
                <a:ext cx="169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0" name="墨迹 79"/>
              <p14:cNvContentPartPr/>
              <p14:nvPr/>
            </p14:nvContentPartPr>
            <p14:xfrm>
              <a:off x="3747911" y="4778322"/>
              <a:ext cx="104422" cy="2115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7"/>
            </p:blipFill>
            <p:spPr>
              <a:xfrm>
                <a:off x="3747911" y="4778322"/>
                <a:ext cx="104422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1" name="墨迹 80"/>
              <p14:cNvContentPartPr/>
              <p14:nvPr/>
            </p14:nvContentPartPr>
            <p14:xfrm>
              <a:off x="3852333" y="4688967"/>
              <a:ext cx="25400" cy="2796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9"/>
            </p:blipFill>
            <p:spPr>
              <a:xfrm>
                <a:off x="3852333" y="4688967"/>
                <a:ext cx="25400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2" name="墨迹 81"/>
              <p14:cNvContentPartPr/>
              <p14:nvPr/>
            </p14:nvContentPartPr>
            <p14:xfrm>
              <a:off x="3962400" y="4697955"/>
              <a:ext cx="124177" cy="1212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1"/>
            </p:blipFill>
            <p:spPr>
              <a:xfrm>
                <a:off x="3962400" y="4697955"/>
                <a:ext cx="12417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墨迹 82"/>
              <p14:cNvContentPartPr/>
              <p14:nvPr/>
            </p14:nvContentPartPr>
            <p14:xfrm>
              <a:off x="1955800" y="5949287"/>
              <a:ext cx="25400" cy="2243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3"/>
            </p:blipFill>
            <p:spPr>
              <a:xfrm>
                <a:off x="1955800" y="5949287"/>
                <a:ext cx="25400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墨迹 83"/>
              <p14:cNvContentPartPr/>
              <p14:nvPr/>
            </p14:nvContentPartPr>
            <p14:xfrm>
              <a:off x="1952977" y="6043048"/>
              <a:ext cx="115711" cy="310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5"/>
            </p:blipFill>
            <p:spPr>
              <a:xfrm>
                <a:off x="1952977" y="6043048"/>
                <a:ext cx="1157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5" name="墨迹 84"/>
              <p14:cNvContentPartPr/>
              <p14:nvPr/>
            </p14:nvContentPartPr>
            <p14:xfrm>
              <a:off x="2077155" y="5886191"/>
              <a:ext cx="19756" cy="34015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7"/>
            </p:blipFill>
            <p:spPr>
              <a:xfrm>
                <a:off x="2077155" y="5886191"/>
                <a:ext cx="19756" cy="340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6" name="墨迹 85"/>
              <p14:cNvContentPartPr/>
              <p14:nvPr/>
            </p14:nvContentPartPr>
            <p14:xfrm>
              <a:off x="2167466" y="5862574"/>
              <a:ext cx="310445" cy="17765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9"/>
            </p:blipFill>
            <p:spPr>
              <a:xfrm>
                <a:off x="2167466" y="5862574"/>
                <a:ext cx="31044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7" name="墨迹 86"/>
              <p14:cNvContentPartPr/>
              <p14:nvPr/>
            </p14:nvContentPartPr>
            <p14:xfrm>
              <a:off x="2528711" y="5769518"/>
              <a:ext cx="146755" cy="18611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1"/>
            </p:blipFill>
            <p:spPr>
              <a:xfrm>
                <a:off x="2528711" y="5769518"/>
                <a:ext cx="14675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8" name="墨迹 87"/>
              <p14:cNvContentPartPr/>
              <p14:nvPr/>
            </p14:nvContentPartPr>
            <p14:xfrm>
              <a:off x="2726266" y="5921792"/>
              <a:ext cx="160867" cy="21290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3"/>
            </p:blipFill>
            <p:spPr>
              <a:xfrm>
                <a:off x="2726266" y="5921792"/>
                <a:ext cx="160867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9" name="墨迹 88"/>
              <p14:cNvContentPartPr/>
              <p14:nvPr/>
            </p14:nvContentPartPr>
            <p14:xfrm>
              <a:off x="2940755" y="6028949"/>
              <a:ext cx="16933" cy="1381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5"/>
            </p:blipFill>
            <p:spPr>
              <a:xfrm>
                <a:off x="2940755" y="6028949"/>
                <a:ext cx="1693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0" name="墨迹 89"/>
              <p14:cNvContentPartPr/>
              <p14:nvPr/>
            </p14:nvContentPartPr>
            <p14:xfrm>
              <a:off x="2991555" y="6074067"/>
              <a:ext cx="64911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7"/>
            </p:blipFill>
            <p:spPr>
              <a:xfrm>
                <a:off x="2991555" y="6074067"/>
                <a:ext cx="64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1" name="墨迹 90"/>
              <p14:cNvContentPartPr/>
              <p14:nvPr/>
            </p14:nvContentPartPr>
            <p14:xfrm>
              <a:off x="3098800" y="5983125"/>
              <a:ext cx="28222" cy="32499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9"/>
            </p:blipFill>
            <p:spPr>
              <a:xfrm>
                <a:off x="3098800" y="5983125"/>
                <a:ext cx="28222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2" name="墨迹 91"/>
              <p14:cNvContentPartPr/>
              <p14:nvPr/>
            </p14:nvContentPartPr>
            <p14:xfrm>
              <a:off x="2748844" y="5634162"/>
              <a:ext cx="42333" cy="2537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1"/>
            </p:blipFill>
            <p:spPr>
              <a:xfrm>
                <a:off x="2748844" y="5634162"/>
                <a:ext cx="423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3" name="墨迹 92"/>
              <p14:cNvContentPartPr/>
              <p14:nvPr/>
            </p14:nvContentPartPr>
            <p14:xfrm>
              <a:off x="2747080" y="5735679"/>
              <a:ext cx="24342" cy="1409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3"/>
            </p:blipFill>
            <p:spPr>
              <a:xfrm>
                <a:off x="2747080" y="5735679"/>
                <a:ext cx="2434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4" name="墨迹 93"/>
              <p14:cNvContentPartPr/>
              <p14:nvPr/>
            </p14:nvContentPartPr>
            <p14:xfrm>
              <a:off x="2714977" y="5459328"/>
              <a:ext cx="263349" cy="3082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5"/>
            </p:blipFill>
            <p:spPr>
              <a:xfrm>
                <a:off x="2714977" y="5459328"/>
                <a:ext cx="263349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5" name="墨迹 94"/>
              <p14:cNvContentPartPr/>
              <p14:nvPr/>
            </p14:nvContentPartPr>
            <p14:xfrm>
              <a:off x="2754488" y="5619358"/>
              <a:ext cx="67734" cy="2890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7"/>
            </p:blipFill>
            <p:spPr>
              <a:xfrm>
                <a:off x="2754488" y="5619358"/>
                <a:ext cx="67734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6" name="墨迹 95"/>
              <p14:cNvContentPartPr/>
              <p14:nvPr/>
            </p14:nvContentPartPr>
            <p14:xfrm>
              <a:off x="2760133" y="5724399"/>
              <a:ext cx="50800" cy="1128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9"/>
            </p:blipFill>
            <p:spPr>
              <a:xfrm>
                <a:off x="2760133" y="5724399"/>
                <a:ext cx="508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7" name="墨迹 96"/>
              <p14:cNvContentPartPr/>
              <p14:nvPr/>
            </p14:nvContentPartPr>
            <p14:xfrm>
              <a:off x="2410177" y="5594684"/>
              <a:ext cx="42334" cy="479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1"/>
            </p:blipFill>
            <p:spPr>
              <a:xfrm>
                <a:off x="2410177" y="5594684"/>
                <a:ext cx="423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8" name="墨迹 97"/>
              <p14:cNvContentPartPr/>
              <p14:nvPr/>
            </p14:nvContentPartPr>
            <p14:xfrm>
              <a:off x="2403827" y="5679281"/>
              <a:ext cx="51506" cy="422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3"/>
            </p:blipFill>
            <p:spPr>
              <a:xfrm>
                <a:off x="2403827" y="5679281"/>
                <a:ext cx="5150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9" name="墨迹 98"/>
              <p14:cNvContentPartPr/>
              <p14:nvPr/>
            </p14:nvContentPartPr>
            <p14:xfrm>
              <a:off x="2201333" y="5464968"/>
              <a:ext cx="372533" cy="30736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5"/>
            </p:blipFill>
            <p:spPr>
              <a:xfrm>
                <a:off x="2201333" y="5464968"/>
                <a:ext cx="37253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0" name="墨迹 99"/>
              <p14:cNvContentPartPr/>
              <p14:nvPr/>
            </p14:nvContentPartPr>
            <p14:xfrm>
              <a:off x="2536295" y="5577764"/>
              <a:ext cx="60149" cy="13253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7"/>
            </p:blipFill>
            <p:spPr>
              <a:xfrm>
                <a:off x="2536295" y="5577764"/>
                <a:ext cx="6014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1" name="墨迹 100"/>
              <p14:cNvContentPartPr/>
              <p14:nvPr/>
            </p14:nvContentPartPr>
            <p14:xfrm>
              <a:off x="2699455" y="5521366"/>
              <a:ext cx="71967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9"/>
            </p:blipFill>
            <p:spPr>
              <a:xfrm>
                <a:off x="2699455" y="5521366"/>
                <a:ext cx="719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2" name="墨迹 101"/>
              <p14:cNvContentPartPr/>
              <p14:nvPr/>
            </p14:nvContentPartPr>
            <p14:xfrm>
              <a:off x="2771422" y="5634162"/>
              <a:ext cx="31044" cy="2256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1"/>
            </p:blipFill>
            <p:spPr>
              <a:xfrm>
                <a:off x="2771422" y="5634162"/>
                <a:ext cx="310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3" name="墨迹 102"/>
              <p14:cNvContentPartPr/>
              <p14:nvPr/>
            </p14:nvContentPartPr>
            <p14:xfrm>
              <a:off x="2754488" y="5707480"/>
              <a:ext cx="42334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3"/>
            </p:blipFill>
            <p:spPr>
              <a:xfrm>
                <a:off x="2754488" y="5707480"/>
                <a:ext cx="423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4" name="墨迹 103"/>
              <p14:cNvContentPartPr/>
              <p14:nvPr/>
            </p14:nvContentPartPr>
            <p14:xfrm>
              <a:off x="2726266" y="5730039"/>
              <a:ext cx="158045" cy="704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5"/>
            </p:blipFill>
            <p:spPr>
              <a:xfrm>
                <a:off x="2726266" y="5730039"/>
                <a:ext cx="15804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" name="墨迹 104"/>
              <p14:cNvContentPartPr/>
              <p14:nvPr/>
            </p14:nvContentPartPr>
            <p14:xfrm>
              <a:off x="2415822" y="5571419"/>
              <a:ext cx="59266" cy="6556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7"/>
            </p:blipFill>
            <p:spPr>
              <a:xfrm>
                <a:off x="2415822" y="5571419"/>
                <a:ext cx="59266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6" name="墨迹 105"/>
              <p14:cNvContentPartPr/>
              <p14:nvPr/>
            </p14:nvContentPartPr>
            <p14:xfrm>
              <a:off x="2415822" y="5684921"/>
              <a:ext cx="36689" cy="253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9"/>
            </p:blipFill>
            <p:spPr>
              <a:xfrm>
                <a:off x="2415822" y="5684921"/>
                <a:ext cx="366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7" name="墨迹 106"/>
              <p14:cNvContentPartPr/>
              <p14:nvPr/>
            </p14:nvContentPartPr>
            <p14:xfrm>
              <a:off x="2540000" y="5524186"/>
              <a:ext cx="54504" cy="17765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1"/>
            </p:blipFill>
            <p:spPr>
              <a:xfrm>
                <a:off x="2540000" y="5524186"/>
                <a:ext cx="5450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8" name="墨迹 107"/>
              <p14:cNvContentPartPr/>
              <p14:nvPr/>
            </p14:nvContentPartPr>
            <p14:xfrm>
              <a:off x="4159955" y="5534584"/>
              <a:ext cx="55033" cy="1314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3"/>
            </p:blipFill>
            <p:spPr>
              <a:xfrm>
                <a:off x="4159955" y="5534584"/>
                <a:ext cx="55033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9" name="墨迹 108"/>
              <p14:cNvContentPartPr/>
              <p14:nvPr/>
            </p14:nvContentPartPr>
            <p14:xfrm>
              <a:off x="4216400" y="5566485"/>
              <a:ext cx="47977" cy="563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5"/>
            </p:blipFill>
            <p:spPr>
              <a:xfrm>
                <a:off x="4216400" y="5566485"/>
                <a:ext cx="47977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0" name="墨迹 109"/>
              <p14:cNvContentPartPr/>
              <p14:nvPr/>
            </p14:nvContentPartPr>
            <p14:xfrm>
              <a:off x="4236155" y="5498807"/>
              <a:ext cx="74789" cy="20867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7"/>
            </p:blipFill>
            <p:spPr>
              <a:xfrm>
                <a:off x="4236155" y="5498807"/>
                <a:ext cx="747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1" name="墨迹 110"/>
              <p14:cNvContentPartPr/>
              <p14:nvPr/>
            </p14:nvContentPartPr>
            <p14:xfrm>
              <a:off x="4295422" y="5538286"/>
              <a:ext cx="84666" cy="169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9"/>
            </p:blipFill>
            <p:spPr>
              <a:xfrm>
                <a:off x="4295422" y="5538286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2" name="墨迹 111"/>
              <p14:cNvContentPartPr/>
              <p14:nvPr/>
            </p14:nvContentPartPr>
            <p14:xfrm>
              <a:off x="4419600" y="5538286"/>
              <a:ext cx="84666" cy="1635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1"/>
            </p:blipFill>
            <p:spPr>
              <a:xfrm>
                <a:off x="4419600" y="5538286"/>
                <a:ext cx="846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3" name="墨迹 112"/>
              <p14:cNvContentPartPr/>
              <p14:nvPr/>
            </p14:nvContentPartPr>
            <p14:xfrm>
              <a:off x="4398962" y="5613542"/>
              <a:ext cx="94015" cy="995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3"/>
            </p:blipFill>
            <p:spPr>
              <a:xfrm>
                <a:off x="4398962" y="5613542"/>
                <a:ext cx="94015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4" name="墨迹 113"/>
              <p14:cNvContentPartPr/>
              <p14:nvPr/>
            </p14:nvContentPartPr>
            <p14:xfrm>
              <a:off x="4546247" y="5554500"/>
              <a:ext cx="90664" cy="1473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5"/>
            </p:blipFill>
            <p:spPr>
              <a:xfrm>
                <a:off x="4546247" y="5554500"/>
                <a:ext cx="90664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5" name="墨迹 114"/>
              <p14:cNvContentPartPr/>
              <p14:nvPr/>
            </p14:nvContentPartPr>
            <p14:xfrm>
              <a:off x="4651022" y="5566485"/>
              <a:ext cx="93133" cy="140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7"/>
            </p:blipFill>
            <p:spPr>
              <a:xfrm>
                <a:off x="4651022" y="5566485"/>
                <a:ext cx="931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6" name="墨迹 115"/>
              <p14:cNvContentPartPr/>
              <p14:nvPr/>
            </p14:nvContentPartPr>
            <p14:xfrm>
              <a:off x="4641850" y="5631343"/>
              <a:ext cx="110772" cy="197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9"/>
            </p:blipFill>
            <p:spPr>
              <a:xfrm>
                <a:off x="4641850" y="5631343"/>
                <a:ext cx="1107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7" name="墨迹 116"/>
              <p14:cNvContentPartPr/>
              <p14:nvPr/>
            </p14:nvContentPartPr>
            <p14:xfrm>
              <a:off x="4837288" y="5481888"/>
              <a:ext cx="16934" cy="23123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1"/>
            </p:blipFill>
            <p:spPr>
              <a:xfrm>
                <a:off x="4837288" y="5481888"/>
                <a:ext cx="16934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8" name="墨迹 117"/>
              <p14:cNvContentPartPr/>
              <p14:nvPr/>
            </p14:nvContentPartPr>
            <p14:xfrm>
              <a:off x="10007600" y="5529826"/>
              <a:ext cx="462844" cy="25661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3"/>
            </p:blipFill>
            <p:spPr>
              <a:xfrm>
                <a:off x="10007600" y="5529826"/>
                <a:ext cx="462844" cy="25661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32" name="墨迹 31"/>
              <p14:cNvContentPartPr/>
              <p14:nvPr/>
            </p14:nvContentPartPr>
            <p14:xfrm>
              <a:off x="1233360" y="2446920"/>
              <a:ext cx="9835920" cy="3535200"/>
            </p14:xfrm>
          </p:contentPart>
        </mc:Choice>
        <mc:Fallback>
          <p:pic>
            <p:nvPicPr>
              <p:cNvPr id="32" name="墨迹 31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224000" y="2437560"/>
                <a:ext cx="9854640" cy="3553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3" y="723892"/>
            <a:ext cx="12145912" cy="40052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620933" y="710615"/>
              <a:ext cx="378178" cy="37222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620933" y="710615"/>
                <a:ext cx="378178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606800" y="1249216"/>
              <a:ext cx="361244" cy="2678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606800" y="1249216"/>
                <a:ext cx="36124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189258" y="265070"/>
              <a:ext cx="137231" cy="28692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189258" y="265070"/>
                <a:ext cx="137231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196666" y="256611"/>
              <a:ext cx="149578" cy="2974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196666" y="256611"/>
                <a:ext cx="149578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433733" y="228059"/>
              <a:ext cx="152400" cy="30948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433733" y="228059"/>
                <a:ext cx="15240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531805" y="369407"/>
              <a:ext cx="195439" cy="366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531805" y="369407"/>
                <a:ext cx="19543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20000" y="255729"/>
              <a:ext cx="50800" cy="30543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20000" y="255729"/>
                <a:ext cx="50800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892344" y="294679"/>
              <a:ext cx="88900" cy="19175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892344" y="294679"/>
                <a:ext cx="889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964311" y="270710"/>
              <a:ext cx="155222" cy="2002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964311" y="270710"/>
                <a:ext cx="155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19356" y="277760"/>
              <a:ext cx="457376" cy="19739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19356" y="277760"/>
                <a:ext cx="45737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85200" y="229116"/>
              <a:ext cx="11288" cy="42792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85200" y="229116"/>
                <a:ext cx="11288" cy="427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285111" y="349667"/>
              <a:ext cx="748418" cy="394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285111" y="349667"/>
                <a:ext cx="7484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9903177" y="219952"/>
              <a:ext cx="302860" cy="27917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9903177" y="219952"/>
                <a:ext cx="30286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292622" y="1189998"/>
              <a:ext cx="11288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292622" y="1189998"/>
                <a:ext cx="112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292622" y="1171845"/>
              <a:ext cx="11288" cy="22294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292622" y="1171845"/>
                <a:ext cx="11288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315200" y="1268955"/>
              <a:ext cx="54503" cy="56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315200" y="1268955"/>
                <a:ext cx="5450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377288" y="1105930"/>
              <a:ext cx="16934" cy="30120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377288" y="1105930"/>
                <a:ext cx="16934" cy="301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405511" y="1215377"/>
              <a:ext cx="132644" cy="16249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405511" y="1215377"/>
                <a:ext cx="132644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555088" y="1084252"/>
              <a:ext cx="42334" cy="36517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555088" y="1084252"/>
                <a:ext cx="42334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538155" y="1058872"/>
              <a:ext cx="53622" cy="9728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538155" y="1058872"/>
                <a:ext cx="5362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608711" y="1082842"/>
              <a:ext cx="68439" cy="488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608711" y="1082842"/>
                <a:ext cx="6843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953022" y="1015164"/>
              <a:ext cx="191911" cy="34402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953022" y="1015164"/>
                <a:ext cx="1919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111066" y="1246396"/>
              <a:ext cx="67734" cy="422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111066" y="1246396"/>
                <a:ext cx="677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849305" y="1209032"/>
              <a:ext cx="284339" cy="2009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849305" y="1209032"/>
                <a:ext cx="28433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204905" y="1102581"/>
              <a:ext cx="165806" cy="27917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204905" y="1102581"/>
                <a:ext cx="165806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421511" y="1271775"/>
              <a:ext cx="28222" cy="13253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421511" y="1271775"/>
                <a:ext cx="2822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658577" y="1054643"/>
              <a:ext cx="232834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658577" y="1054643"/>
                <a:ext cx="2328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754533" y="1017984"/>
              <a:ext cx="33867" cy="11332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754533" y="1017984"/>
                <a:ext cx="33867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813271" y="1005999"/>
              <a:ext cx="45684" cy="8248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813271" y="1005999"/>
                <a:ext cx="4568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731955" y="1006528"/>
              <a:ext cx="182739" cy="15809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731955" y="1006528"/>
                <a:ext cx="182739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638293" y="1159684"/>
              <a:ext cx="279929" cy="40818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638293" y="1159684"/>
                <a:ext cx="279929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926688" y="1038252"/>
              <a:ext cx="256822" cy="24163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926688" y="1038252"/>
                <a:ext cx="256822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75888" y="1167439"/>
              <a:ext cx="166512" cy="21431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75888" y="1167439"/>
                <a:ext cx="1665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18222" y="1274595"/>
              <a:ext cx="248355" cy="20585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18222" y="1274595"/>
                <a:ext cx="2483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355666" y="1142060"/>
              <a:ext cx="8466" cy="84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355666" y="1142060"/>
                <a:ext cx="8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35016" y="1101876"/>
              <a:ext cx="253294" cy="25590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35016" y="1101876"/>
                <a:ext cx="25329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531350" y="1006704"/>
              <a:ext cx="281516" cy="36729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531350" y="1006704"/>
                <a:ext cx="281516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996288" y="2811441"/>
              <a:ext cx="14112" cy="84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996288" y="2811441"/>
                <a:ext cx="141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967184" y="2770553"/>
              <a:ext cx="734660" cy="2678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967184" y="2770553"/>
                <a:ext cx="73466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354711" y="2120565"/>
              <a:ext cx="16933" cy="19457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354711" y="2120565"/>
                <a:ext cx="16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349066" y="2222082"/>
              <a:ext cx="81844" cy="4511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349066" y="2222082"/>
                <a:ext cx="81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429500" y="2086021"/>
              <a:ext cx="38100" cy="3059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429500" y="2086021"/>
                <a:ext cx="38100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495822" y="2182603"/>
              <a:ext cx="254000" cy="1616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495822" y="2182603"/>
                <a:ext cx="25400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382962" y="3321843"/>
              <a:ext cx="4246915" cy="11649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382962" y="3321843"/>
                <a:ext cx="4246915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967258" y="3271085"/>
              <a:ext cx="10231" cy="28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967258" y="3271085"/>
                <a:ext cx="1023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952088" y="3259805"/>
              <a:ext cx="1171222" cy="1692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952088" y="3259805"/>
                <a:ext cx="11712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2901244" y="5752598"/>
              <a:ext cx="141111" cy="52168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2901244" y="5752598"/>
                <a:ext cx="14111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3007077" y="6015554"/>
              <a:ext cx="145345" cy="12619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3007077" y="6015554"/>
                <a:ext cx="145345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3098800" y="6028244"/>
              <a:ext cx="11288" cy="22065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3098800" y="6028244"/>
                <a:ext cx="11288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3563584" y="5723694"/>
              <a:ext cx="141993" cy="33909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3563584" y="5723694"/>
                <a:ext cx="141993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3650544" y="5882314"/>
              <a:ext cx="91722" cy="21554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3650544" y="5882314"/>
                <a:ext cx="91722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3853568" y="5724399"/>
              <a:ext cx="120120" cy="29485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3853568" y="5724399"/>
                <a:ext cx="120120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3990622" y="5611779"/>
              <a:ext cx="310444" cy="4213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3990622" y="5611779"/>
                <a:ext cx="310444" cy="421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222044" y="5785027"/>
              <a:ext cx="50800" cy="61050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222044" y="5785027"/>
                <a:ext cx="50800" cy="610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4945944" y="5540577"/>
              <a:ext cx="512233" cy="83380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4945944" y="5540577"/>
                <a:ext cx="512233" cy="833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5446888" y="5504447"/>
              <a:ext cx="454378" cy="86852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5446888" y="5504447"/>
                <a:ext cx="454378" cy="868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4942416" y="6387076"/>
              <a:ext cx="380295" cy="2932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4942416" y="6387076"/>
                <a:ext cx="38029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5328355" y="6358877"/>
              <a:ext cx="516467" cy="31864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5328355" y="6358877"/>
                <a:ext cx="516467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4972755" y="6356057"/>
              <a:ext cx="880534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4972755" y="6356057"/>
                <a:ext cx="8805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5339644" y="5519780"/>
              <a:ext cx="124178" cy="115845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5339644" y="5519780"/>
                <a:ext cx="124178" cy="1158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480755" y="5555205"/>
              <a:ext cx="11289" cy="24815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480755" y="5555205"/>
                <a:ext cx="112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262488" y="6396945"/>
              <a:ext cx="316089" cy="3087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262488" y="6396945"/>
                <a:ext cx="316089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3584222" y="6500929"/>
              <a:ext cx="28222" cy="18223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3584222" y="6500929"/>
                <a:ext cx="28222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657600" y="6451934"/>
              <a:ext cx="189088" cy="2684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657600" y="6451934"/>
                <a:ext cx="189088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3908072" y="6298249"/>
              <a:ext cx="488950" cy="62178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3908072" y="6298249"/>
                <a:ext cx="488950" cy="621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202288" y="6450171"/>
              <a:ext cx="156987" cy="18223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202288" y="6450171"/>
                <a:ext cx="156987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385733" y="6497052"/>
              <a:ext cx="84667" cy="845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385733" y="6497052"/>
                <a:ext cx="846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216400" y="6643687"/>
              <a:ext cx="231422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216400" y="6643687"/>
                <a:ext cx="231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034888" y="3304924"/>
              <a:ext cx="1069623" cy="9587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034888" y="3304924"/>
                <a:ext cx="106962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380816" y="4842828"/>
              <a:ext cx="120650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380816" y="4842828"/>
                <a:ext cx="120650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443258" y="4841770"/>
              <a:ext cx="145697" cy="33063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443258" y="4841770"/>
                <a:ext cx="145697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614355" y="4883364"/>
              <a:ext cx="84667" cy="27705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614355" y="4883364"/>
                <a:ext cx="84667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766755" y="4867149"/>
              <a:ext cx="84667" cy="26507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766755" y="4867149"/>
                <a:ext cx="8466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7924800" y="4815157"/>
              <a:ext cx="276577" cy="53701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7924800" y="4815157"/>
                <a:ext cx="276577" cy="537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198555" y="4951746"/>
              <a:ext cx="64912" cy="18047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198555" y="4951746"/>
                <a:ext cx="649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322733" y="4822031"/>
              <a:ext cx="101600" cy="3242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322733" y="4822031"/>
                <a:ext cx="101600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413044" y="5002504"/>
              <a:ext cx="90311" cy="31582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413044" y="5002504"/>
                <a:ext cx="903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935633" y="4706415"/>
              <a:ext cx="452967" cy="2712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935633" y="4706415"/>
                <a:ext cx="452967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761111" y="3569995"/>
              <a:ext cx="107244" cy="41734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761111" y="3569995"/>
                <a:ext cx="107244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9917288" y="4069117"/>
              <a:ext cx="290689" cy="15227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9917288" y="4069117"/>
                <a:ext cx="2906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2994377" y="4831901"/>
              <a:ext cx="28223" cy="17060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2994377" y="4831901"/>
                <a:ext cx="28223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3019777" y="4822912"/>
              <a:ext cx="321734" cy="14011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3019777" y="4822912"/>
                <a:ext cx="321734" cy="140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3567288" y="4822031"/>
              <a:ext cx="150107" cy="1381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3567288" y="4822031"/>
                <a:ext cx="15010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3913540" y="4788192"/>
              <a:ext cx="14993" cy="415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3913540" y="4788192"/>
                <a:ext cx="14993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3910012" y="4793832"/>
              <a:ext cx="79199" cy="18047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3910012" y="4793832"/>
                <a:ext cx="7919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4041422" y="4801410"/>
              <a:ext cx="22578" cy="12284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4041422" y="4801410"/>
                <a:ext cx="22578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4058355" y="4822031"/>
              <a:ext cx="79022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4058355" y="4822031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4131733" y="4719104"/>
              <a:ext cx="16933" cy="3567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4131733" y="4719104"/>
                <a:ext cx="16933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4219222" y="4810751"/>
              <a:ext cx="96308" cy="25379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4219222" y="4810751"/>
                <a:ext cx="9630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4038600" y="4760169"/>
              <a:ext cx="8466" cy="18029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4038600" y="4760169"/>
                <a:ext cx="8466" cy="180298"/>
              </a:xfrm>
              <a:prstGeom prst="rect"/>
            </p:spPr>
          </p:pic>
        </mc:Fallback>
      </mc:AlternateContent>
      <p:pic>
        <p:nvPicPr>
          <p:cNvPr id="118" name="图片 117" descr="2025-12-07 13:05:40.051000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2865120" y="4951730"/>
            <a:ext cx="3756025" cy="1764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0" name="墨迹 119"/>
              <p14:cNvContentPartPr/>
              <p14:nvPr/>
            </p14:nvContentPartPr>
            <p14:xfrm>
              <a:off x="745066" y="3933762"/>
              <a:ext cx="307622" cy="30172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85"/>
            </p:blipFill>
            <p:spPr>
              <a:xfrm>
                <a:off x="745066" y="3933762"/>
                <a:ext cx="307622" cy="30172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83" name="墨迹 82"/>
              <p14:cNvContentPartPr/>
              <p14:nvPr/>
            </p14:nvContentPartPr>
            <p14:xfrm>
              <a:off x="1919160" y="1837800"/>
              <a:ext cx="9697680" cy="4862520"/>
            </p14:xfrm>
          </p:contentPart>
        </mc:Choice>
        <mc:Fallback>
          <p:pic>
            <p:nvPicPr>
              <p:cNvPr id="83" name="墨迹 82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909800" y="1828440"/>
                <a:ext cx="9716400" cy="4881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20" y="333415"/>
            <a:ext cx="10853760" cy="6191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180666" y="6198143"/>
              <a:ext cx="547511" cy="31582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180666" y="6198143"/>
                <a:ext cx="5475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83688" y="4207292"/>
              <a:ext cx="316089" cy="23123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783688" y="4207292"/>
                <a:ext cx="3160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64977" y="4444164"/>
              <a:ext cx="327378" cy="2312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64977" y="4444164"/>
                <a:ext cx="327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990666" y="4494922"/>
              <a:ext cx="5644" cy="338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990666" y="4494922"/>
                <a:ext cx="5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035822" y="4498800"/>
              <a:ext cx="8466" cy="2104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035822" y="4498800"/>
                <a:ext cx="8466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069688" y="4333483"/>
              <a:ext cx="246415" cy="3926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069688" y="4333483"/>
                <a:ext cx="246415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165644" y="4511842"/>
              <a:ext cx="112888" cy="13253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165644" y="4511842"/>
                <a:ext cx="112888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367786" y="4316916"/>
              <a:ext cx="192969" cy="22101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367786" y="4316916"/>
                <a:ext cx="192969" cy="221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597444" y="4444164"/>
              <a:ext cx="85549" cy="10997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597444" y="4444164"/>
                <a:ext cx="8554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63905" y="4559075"/>
              <a:ext cx="374650" cy="2150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63905" y="4559075"/>
                <a:ext cx="374650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995377" y="4731794"/>
              <a:ext cx="360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995377" y="4731794"/>
                <a:ext cx="36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012288" y="5884605"/>
              <a:ext cx="587022" cy="428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012288" y="5884605"/>
                <a:ext cx="587022" cy="42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662987" y="5527006"/>
              <a:ext cx="125413" cy="8459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662987" y="5527006"/>
                <a:ext cx="12541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619066" y="5634162"/>
              <a:ext cx="296334" cy="2093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619066" y="5634162"/>
                <a:ext cx="296334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940800" y="5668001"/>
              <a:ext cx="26281" cy="10222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940800" y="5668001"/>
                <a:ext cx="26281" cy="102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991600" y="5512906"/>
              <a:ext cx="60677" cy="53860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991600" y="5512906"/>
                <a:ext cx="6067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971844" y="5587634"/>
              <a:ext cx="294216" cy="24674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971844" y="5587634"/>
                <a:ext cx="29421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359422" y="5445229"/>
              <a:ext cx="169333" cy="29326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359422" y="5445229"/>
                <a:ext cx="169333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365066" y="5481182"/>
              <a:ext cx="118534" cy="25167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365066" y="5481182"/>
                <a:ext cx="118534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420533" y="4167814"/>
              <a:ext cx="259644" cy="310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420533" y="4167814"/>
                <a:ext cx="25964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572933" y="4517481"/>
              <a:ext cx="1229078" cy="95312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572933" y="4517481"/>
                <a:ext cx="1229078" cy="953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55406" y="4771273"/>
              <a:ext cx="161749" cy="507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55406" y="4771273"/>
                <a:ext cx="16174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668888" y="3970420"/>
              <a:ext cx="39512" cy="451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668888" y="3970420"/>
                <a:ext cx="3951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631670" y="4049378"/>
              <a:ext cx="62618" cy="528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631670" y="4049378"/>
                <a:ext cx="62618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754511" y="3544439"/>
              <a:ext cx="19756" cy="142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754511" y="3544439"/>
                <a:ext cx="19756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468738" y="3874544"/>
              <a:ext cx="1143706" cy="1540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468738" y="3874544"/>
                <a:ext cx="114370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353733" y="3919662"/>
              <a:ext cx="352778" cy="22277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353733" y="3919662"/>
                <a:ext cx="3527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057400" y="6344777"/>
              <a:ext cx="73377" cy="5639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057400" y="6344777"/>
                <a:ext cx="733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943981" y="6429375"/>
              <a:ext cx="178330" cy="3718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943981" y="6429375"/>
                <a:ext cx="178330" cy="37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033940" y="6267935"/>
              <a:ext cx="91193" cy="10222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033940" y="6267935"/>
                <a:ext cx="91193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883833" y="6406815"/>
              <a:ext cx="239889" cy="5498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883833" y="6406815"/>
                <a:ext cx="239889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899355" y="6440654"/>
              <a:ext cx="110067" cy="36376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899355" y="6440654"/>
                <a:ext cx="110067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122311" y="6364517"/>
              <a:ext cx="344311" cy="4032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122311" y="6364517"/>
                <a:ext cx="344311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210505" y="6431666"/>
              <a:ext cx="129117" cy="7666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210505" y="6431666"/>
                <a:ext cx="129117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489200" y="6344777"/>
              <a:ext cx="126294" cy="338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489200" y="6344777"/>
                <a:ext cx="12629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2472266" y="6412455"/>
              <a:ext cx="333022" cy="23228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2472266" y="6412455"/>
                <a:ext cx="333022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460044" y="6344072"/>
              <a:ext cx="9878" cy="88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460044" y="6344072"/>
                <a:ext cx="987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522133" y="6271460"/>
              <a:ext cx="45155" cy="10363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522133" y="6271460"/>
                <a:ext cx="45155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426177" y="6275690"/>
              <a:ext cx="265289" cy="35742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426177" y="6275690"/>
                <a:ext cx="265289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561644" y="6406815"/>
              <a:ext cx="327378" cy="1240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561644" y="6406815"/>
                <a:ext cx="3273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620911" y="6511857"/>
              <a:ext cx="110066" cy="1221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620911" y="6511857"/>
                <a:ext cx="11006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853038" y="6294019"/>
              <a:ext cx="40217" cy="1487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853038" y="6294019"/>
                <a:ext cx="40217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3759200" y="6261591"/>
              <a:ext cx="254000" cy="34261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3759200" y="6261591"/>
                <a:ext cx="254000" cy="342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866444" y="6457574"/>
              <a:ext cx="197556" cy="26366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866444" y="6457574"/>
                <a:ext cx="19755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4191000" y="6378616"/>
              <a:ext cx="200377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4191000" y="6378616"/>
                <a:ext cx="200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4227688" y="6350417"/>
              <a:ext cx="50800" cy="19175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4227688" y="6350417"/>
                <a:ext cx="508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4124501" y="6273575"/>
              <a:ext cx="230187" cy="40113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4124501" y="6273575"/>
                <a:ext cx="230187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4366683" y="6312348"/>
              <a:ext cx="143228" cy="2728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4366683" y="6312348"/>
                <a:ext cx="143228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4442177" y="6502692"/>
              <a:ext cx="39511" cy="47092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4442177" y="6502692"/>
                <a:ext cx="39511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4628444" y="6322218"/>
              <a:ext cx="115711" cy="5075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4628444" y="6322218"/>
                <a:ext cx="1157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4575880" y="6414570"/>
              <a:ext cx="159808" cy="20514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4575880" y="6414570"/>
                <a:ext cx="159808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597400" y="6347069"/>
              <a:ext cx="132644" cy="26700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597400" y="6347069"/>
                <a:ext cx="132644" cy="267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773436" y="6303184"/>
              <a:ext cx="112536" cy="11773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773436" y="6303184"/>
                <a:ext cx="112536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699000" y="6423735"/>
              <a:ext cx="192616" cy="25185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699000" y="6423735"/>
                <a:ext cx="19261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4684888" y="6532301"/>
              <a:ext cx="217312" cy="16496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4684888" y="6532301"/>
                <a:ext cx="21731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5215466" y="6609848"/>
              <a:ext cx="31044" cy="2256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5215466" y="6609848"/>
                <a:ext cx="310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5199944" y="6671886"/>
              <a:ext cx="23988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5199944" y="6671886"/>
                <a:ext cx="239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5503333" y="6329973"/>
              <a:ext cx="155222" cy="40113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5503333" y="6329973"/>
                <a:ext cx="155222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5682368" y="6260180"/>
              <a:ext cx="133526" cy="26225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5682368" y="6260180"/>
                <a:ext cx="13352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5686425" y="6525251"/>
              <a:ext cx="99130" cy="18258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5686425" y="6525251"/>
                <a:ext cx="99130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5706533" y="6557856"/>
              <a:ext cx="95956" cy="1402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5706533" y="6557856"/>
                <a:ext cx="95956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5624688" y="6592929"/>
              <a:ext cx="169334" cy="2255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5624688" y="6592929"/>
                <a:ext cx="169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5983111" y="6322218"/>
              <a:ext cx="95956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5983111" y="6322218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5988755" y="6361697"/>
              <a:ext cx="33867" cy="7666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5988755" y="6361697"/>
                <a:ext cx="33867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6062133" y="6361697"/>
              <a:ext cx="28222" cy="5780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6062133" y="6361697"/>
                <a:ext cx="28222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5906205" y="6370156"/>
              <a:ext cx="234950" cy="25379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5906205" y="6370156"/>
                <a:ext cx="23495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5898444" y="6502692"/>
              <a:ext cx="223308" cy="21290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5898444" y="6502692"/>
                <a:ext cx="223308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5887155" y="6615488"/>
              <a:ext cx="251178" cy="1832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5887155" y="6615488"/>
                <a:ext cx="251178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6355644" y="6491412"/>
              <a:ext cx="28222" cy="1861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6355644" y="6491412"/>
                <a:ext cx="2822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6376105" y="6504631"/>
              <a:ext cx="174978" cy="19351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6376105" y="6504631"/>
                <a:ext cx="174978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6429022" y="6428493"/>
              <a:ext cx="146755" cy="29785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6429022" y="6428493"/>
                <a:ext cx="146755" cy="297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6677377" y="6465504"/>
              <a:ext cx="169334" cy="22330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6677377" y="6465504"/>
                <a:ext cx="16933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6881988" y="6471673"/>
              <a:ext cx="136878" cy="20391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6881988" y="6471673"/>
                <a:ext cx="136878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7021688" y="6360639"/>
              <a:ext cx="163689" cy="34808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7021688" y="6360639"/>
                <a:ext cx="163689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7320844" y="6396945"/>
              <a:ext cx="67733" cy="17624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7320844" y="6396945"/>
                <a:ext cx="67733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7226828" y="6587289"/>
              <a:ext cx="204082" cy="4511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7226828" y="6587289"/>
                <a:ext cx="20408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7531981" y="6381436"/>
              <a:ext cx="370241" cy="31653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7531981" y="6381436"/>
                <a:ext cx="370241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7710487" y="6454225"/>
              <a:ext cx="82550" cy="13482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7710487" y="6454225"/>
                <a:ext cx="82550" cy="134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7730066" y="6550101"/>
              <a:ext cx="96661" cy="13024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7730066" y="6550101"/>
                <a:ext cx="96661" cy="130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7969955" y="6316578"/>
              <a:ext cx="195439" cy="59217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7969955" y="6316578"/>
                <a:ext cx="195439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7953022" y="6369275"/>
              <a:ext cx="282222" cy="30825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7953022" y="6369275"/>
                <a:ext cx="282222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8032044" y="6544461"/>
              <a:ext cx="135466" cy="149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8032044" y="6544461"/>
                <a:ext cx="135466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8111066" y="6671886"/>
              <a:ext cx="132644" cy="9023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8111066" y="6671886"/>
                <a:ext cx="1326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3990622" y="1635542"/>
              <a:ext cx="39511" cy="21008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3990622" y="1635542"/>
                <a:ext cx="39511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3996266" y="1629902"/>
              <a:ext cx="146756" cy="28199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3996266" y="1629902"/>
                <a:ext cx="146756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4049888" y="1395322"/>
              <a:ext cx="8467" cy="18100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4049888" y="1395322"/>
                <a:ext cx="8467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4018844" y="1150519"/>
              <a:ext cx="144815" cy="2256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4018844" y="1150519"/>
                <a:ext cx="14481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3990622" y="1206917"/>
              <a:ext cx="67733" cy="24533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3990622" y="1206917"/>
                <a:ext cx="677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4007555" y="1285875"/>
              <a:ext cx="169333" cy="3383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4007555" y="1285875"/>
                <a:ext cx="1693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3762727" y="1793457"/>
              <a:ext cx="185561" cy="36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3762727" y="1793457"/>
                <a:ext cx="18556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3659716" y="1669381"/>
              <a:ext cx="136172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3659716" y="1669381"/>
                <a:ext cx="1361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3603977" y="1725779"/>
              <a:ext cx="53623" cy="22559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3603977" y="1725779"/>
                <a:ext cx="536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3635022" y="1800506"/>
              <a:ext cx="121355" cy="1551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3635022" y="1800506"/>
                <a:ext cx="121355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4010377" y="1983095"/>
              <a:ext cx="14111" cy="17976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4010377" y="1983095"/>
                <a:ext cx="14111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898547" y="2148764"/>
              <a:ext cx="147108" cy="1974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898547" y="2148764"/>
                <a:ext cx="14710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3872088" y="2193883"/>
              <a:ext cx="56445" cy="43144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3872088" y="2193883"/>
                <a:ext cx="56445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3909836" y="2331177"/>
              <a:ext cx="142875" cy="1780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3909836" y="2331177"/>
                <a:ext cx="142875" cy="17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4713111" y="1684538"/>
              <a:ext cx="67733" cy="21413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4713111" y="1684538"/>
                <a:ext cx="67733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4803422" y="1697580"/>
              <a:ext cx="174978" cy="18223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4803422" y="1697580"/>
                <a:ext cx="17497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4879622" y="1494547"/>
              <a:ext cx="8466" cy="15509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4879622" y="1494547"/>
                <a:ext cx="846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4814711" y="1301031"/>
              <a:ext cx="22577" cy="18223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4814711" y="1301031"/>
                <a:ext cx="22577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4826000" y="1404310"/>
              <a:ext cx="127000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4826000" y="1404310"/>
                <a:ext cx="1270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4967111" y="1323943"/>
              <a:ext cx="11289" cy="18188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4967111" y="1323943"/>
                <a:ext cx="11289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5051777" y="1759618"/>
              <a:ext cx="152400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5051777" y="1759618"/>
                <a:ext cx="152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5209822" y="1673787"/>
              <a:ext cx="16933" cy="14786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5209822" y="1673787"/>
                <a:ext cx="16933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5260622" y="1737059"/>
              <a:ext cx="101600" cy="281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5260622" y="1737059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5367866" y="1644002"/>
              <a:ext cx="33866" cy="28481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5367866" y="1644002"/>
                <a:ext cx="3386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4797777" y="1948551"/>
              <a:ext cx="22578" cy="16637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4797777" y="1948551"/>
                <a:ext cx="225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4673600" y="2126205"/>
              <a:ext cx="45155" cy="22277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4673600" y="2126205"/>
                <a:ext cx="4515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4718755" y="2233361"/>
              <a:ext cx="163689" cy="3947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4718755" y="2233361"/>
                <a:ext cx="1636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4868333" y="2133255"/>
              <a:ext cx="36689" cy="45259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4868333" y="2133255"/>
                <a:ext cx="36689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7120466" y="1401490"/>
              <a:ext cx="105012" cy="599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7120466" y="1401490"/>
                <a:ext cx="105012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4272138" y="1737059"/>
              <a:ext cx="330906" cy="211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4272138" y="1737059"/>
                <a:ext cx="33090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4224337" y="1618623"/>
              <a:ext cx="200907" cy="30736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4224337" y="1618623"/>
                <a:ext cx="200907" cy="30736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47" name="墨迹 46"/>
              <p14:cNvContentPartPr/>
              <p14:nvPr/>
            </p14:nvContentPartPr>
            <p14:xfrm>
              <a:off x="1517040" y="951840"/>
              <a:ext cx="7916760" cy="5326200"/>
            </p14:xfrm>
          </p:contentPart>
        </mc:Choice>
        <mc:Fallback>
          <p:pic>
            <p:nvPicPr>
              <p:cNvPr id="47" name="墨迹 46"/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507680" y="942480"/>
                <a:ext cx="7935480" cy="5344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宽屏</PresentationFormat>
  <Paragraphs>0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等线</vt:lpstr>
      <vt:lpstr>等线 Light</vt:lpstr>
      <vt:lpstr>宋体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7</cp:revision>
  <dcterms:created xsi:type="dcterms:W3CDTF">1900-01-01T00:00:00Z</dcterms:created>
  <dcterms:modified xsi:type="dcterms:W3CDTF">2025-12-08T08:56:06Z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7B92C3AED348431C9693E3CEB7035E71_13</vt:lpwstr>
  </property>
  <property fmtid="{D5CDD505-2E9C-101B-9397-08002B2CF9AE}" pid="3" name="KSOProductBuildVer">
    <vt:lpwstr>2052-12.1.0.23542</vt:lpwstr>
  </property>
</Properties>
</file>