
<file path=[Content_Types].xml><?xml version="1.0" encoding="utf-8"?>
<Types xmlns="http://schemas.openxmlformats.org/package/2006/content-types">
  <Default Extension="vml" ContentType="application/vnd.openxmlformats-officedocument.vmlDrawing"/>
  <Default Extension="docx" ContentType="application/vnd.openxmlformats-officedocument.wordprocessingml.documen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9.xml" ContentType="application/inkml+xml"/>
  <Override PartName="/ppt/ink/ink26.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23"/>
  </p:handoutMasterIdLst>
  <p:sldIdLst>
    <p:sldId id="506" r:id="rId3"/>
    <p:sldId id="507" r:id="rId4"/>
    <p:sldId id="508" r:id="rId5"/>
    <p:sldId id="509" r:id="rId6"/>
    <p:sldId id="510" r:id="rId7"/>
    <p:sldId id="511" r:id="rId8"/>
    <p:sldId id="512" r:id="rId9"/>
    <p:sldId id="513" r:id="rId10"/>
    <p:sldId id="323" r:id="rId11"/>
    <p:sldId id="499" r:id="rId13"/>
    <p:sldId id="503" r:id="rId14"/>
    <p:sldId id="358" r:id="rId15"/>
    <p:sldId id="500" r:id="rId16"/>
    <p:sldId id="504" r:id="rId17"/>
    <p:sldId id="361" r:id="rId18"/>
    <p:sldId id="505" r:id="rId19"/>
    <p:sldId id="501" r:id="rId20"/>
    <p:sldId id="363" r:id="rId21"/>
    <p:sldId id="502" r:id="rId22"/>
  </p:sldIdLst>
  <p:sldSz cx="1219009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E79"/>
    <a:srgbClr val="2F5597"/>
    <a:srgbClr val="1F4E79"/>
    <a:srgbClr val="2E75B6"/>
    <a:srgbClr val="70AD47"/>
    <a:srgbClr val="548235"/>
    <a:srgbClr val="385723"/>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54" autoAdjust="0"/>
  </p:normalViewPr>
  <p:slideViewPr>
    <p:cSldViewPr>
      <p:cViewPr varScale="1">
        <p:scale>
          <a:sx n="63" d="100"/>
          <a:sy n="63" d="100"/>
        </p:scale>
        <p:origin x="60" y="357"/>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2856" y="-90"/>
      </p:cViewPr>
      <p:guideLst/>
    </p:cSldViewPr>
  </p:notesViewPr>
  <p:gridSpacing cx="144001" cy="144001"/>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300445-E839-4BDF-8DF2-D8143818C84A}" type="datetimeFigureOut">
              <a:rPr lang="zh-CN" altLang="en-US" smtClean="0"/>
            </a:fld>
            <a:endParaRPr lang="zh-CN" altLang="en-US"/>
          </a:p>
        </p:txBody>
      </p:sp>
      <p:sp>
        <p:nvSpPr>
          <p:cNvPr id="4" name="页脚占位符 3"/>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011EFD-9855-4AE3-A504-77F50F4EB6D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6"/>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7429.504 2046.990 155,'-56.829'-18.898'52,"11.233"7.038"-27,4.629 5.418-18,-19.483-1.390-1,16.828 5.349-4,-15.988-1.914 0,8.956-2.170 0,-14.755-2.034 1,13.746 0.731 0,-20.182 0.513 0,15.069 9.660-1,-17.872 6.447 1,20.775 3.027-1,-17.140 11.296 0,17.821-1.278-1,-16.530 14.564 0,18.091-6.633 0,-15.133 10.471 0,19.339-3.838 0,-12.846 19.911 0,24.185-10.151 0,2.494 8.918 2,11.991-12.514-1,1.870 16.448-1,2.165 19.218 1,11.651-22.189-1,8.195 15.996-1,10.015-19.017 1,12.673 11.039 0,2.919-18.112 0,14.750 13.027 0,-3.421-16.531 0,21.572 9.067 0,-7.419-15.779-1,-11.732-8.720 0,15.941 4.647 0,19.387 4.544 1,-17.675-14.754 0,25.207 1.164 1,-15.306-9.206 0,-30.773-8.242-1,17.030 1.251 0,17.620-0.552 0,-32.745-4.141 0,17.134-1.170 0,-22.017-2.798-1,2.414-0.794 0,2.819-1.751 1,17.147-3.492-1,14.465-5.564 1,-33.382 5.656-1,16.079-5.273 1,13.219-11.139 1,-32.093 9.592-2,16.192-6.997 2,12.182-11.722-1,12.711-17.282 2,-26.838 13.423-1,8.753-13.279 1,-24.341 8.101-1,4.590-14.433 2,-19.865 11.788 0,-0.746-19.073 2,-11.687 15.940 0,-6.436 5.408-1,-4.130-2.330 1,-6.049-10.744 1,-1.366 12.782-2,-16.775-15.549 1,8.838 22.892-3,-9.171-14.067 2,-14.010-12.341 0,-14.954-13.493 1,15.726 25.849-4,-13.645-4.308 0,16.506 26.766-3,-27.366-5.343-6,23.536 19.884-9,1.634 4.616-29,-19.940 10.290-118</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10502.193 5971.643 153,'31.206'46.130'77,"14.118"-16.924"-49,13.377-22.855 17,-8.734-47.269 28,-42.828 4.783-51,-19.783-5.972-9,-55.056-3.631-7,-4.151 65.508-56,30.723 20.171-93</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74100.000 29100.000,'100.000'-150.000,"-75.000"150.000,0.000 0.000,-100.000 75.000,0.000 0.000,-50.000 0.000,0.000 0.000,75.000-50.000,0.000 0.000,175.000-50.000,0.000 0.000,50.000 25.000,0.000 0.000,-75.000 25.000,0.000 0.000,-75.000 75.000,0.000 0.000,-150.000 25.000,0.000 0.000,-25.000-50.000,0.000 0.000,75.000-50.000,0.000 0.000,125.000-25.000,0.000 0.000,50.000 0.000,0.000 0.000,-50.000 25.000,0.000 0.000,25.000 50.000,0.000 0.000,0.000-25.000,0.000 0.000,100.000-125.000,0.000 0.000,50.000-150.000,0.000 0.000,-50.000-50.000,0.000 0.000,-150.000 200.000,0.000 0.000,0.000 0.000</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3"/>
    </inkml:context>
    <inkml:brush xml:id="br0">
      <inkml:brushProperty name="width" value="0.0418104864656925" units="cm"/>
      <inkml:brushProperty name="height" value="0.0418104864656925" units="cm"/>
      <inkml:brushProperty name="color" value="#fed406"/>
      <inkml:brushProperty name="ignorePressure" value="0"/>
    </inkml:brush>
  </inkml:definitions>
  <inkml:trace contextRef="#ctx0" brushRef="#br0">61350.000 47100.000 526,'23.000'-47.000'3,"-3.000"6.000"6,-3.000 7.000 7,-2.000 6.000 7,5.000 4.000 3,16.000 4.000 2,15.000 3.000 2,17.000 3.000 2,8.000 3.000-1,4.000 3.000-1,3.000 3.000-3,3.000 4.000-3,-4.000 1.000-2,-8.000 0.000-4,-10.000 0.000-5,-9.000 0.000-3,-7.000 0.000-3,-3.000 0.000-3,-3.000 0.000-3,-2.000 0.000-3,-12.000 4.000-7,-19.000 10.000-10,-18.000 10.000-11,-19.000 9.000-11,-10.000 1.000-3,1.000-6.000 4,-1.000-6.000 4,1.000-6.000 5,-6.000-1.000 4,-8.000 7.000 3,-10.000 6.000 3,-9.000 7.000 3,-4.000 2.000 5,4.000 1.000 6,3.000-1.000 5,3.000 1.000 6,4.000-1.000 4,7.000 1.000 2,6.000-1.000 2,7.000 1.000 2,11.000-4.000 4,20.000-6.000 6,18.000-6.000 5,20.000-6.000 6,11.000-10.000 0,7.000-12.000-6,6.000-13.000-8,7.000-12.000-6,0.000-5.000-4,-2.000 3.000-3,-3.000 3.000-3,-3.000 4.000-2,-12.000 8.000-1,-18.000 17.000 1,-19.000 15.000 2,-18.000 16.000 2,-15.000 10.000-5,-9.000 7.000-8,-10.000 6.000-10,-8.000 7.000-8,-8.000 0.000-4,-2.000-2.000 2,-3.000-3.000 2,-3.000-3.000 2,-1.000-4.000 2,4.000-3.000 0,3.000-3.000 1,3.000-2.000 1,3.000-5.000 4,3.000-2.000 7,3.000-3.000 6,4.000-3.000 7,4.000-6.000 3,6.000-5.000 1,7.000-7.000-1,6.000-5.000 0,17.000-8.000 7,28.000-5.000 15,28.000-7.000 13,29.000-5.000 14,15.000-6.000 2,3.000-3.000-10,3.000-3.000-10,4.000-2.000-11,-1.000-3.000-7,-3.000 1.000-6,-3.000-1.000-4,-2.000 1.000-6,-6.000 2.000-4,-6.000 7.000-5,-6.000 6.000-4,-6.000 7.000-5,-15.000 11.000 0,-21.000 20.000 4,-22.000 18.000 2,-22.000 20.000 3,-18.000 8.000 3,-11.000 1.000 0,-14.000-1.000 0,-11.000 1.000 1,-7.000-1.000 0,0.000 1.000-2,0.000-1.000-1,0.000 1.000-1,0.000-1.000-1,0.000 1.000 1,0.000-1.000 0,0.000 1.000 1,6.000-6.000-5,13.000-8.000-11,12.000-10.000-9,13.000-9.000-10,15.000-12.000-10,19.000-11.000-6,19.000-14.000-8,19.000-11.000-8</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3"/>
    </inkml:context>
    <inkml:brush xml:id="br0">
      <inkml:brushProperty name="width" value="0.0413173213601112" units="cm"/>
      <inkml:brushProperty name="height" value="0.0413173213601112" units="cm"/>
      <inkml:brushProperty name="color" value="#fed406"/>
      <inkml:brushProperty name="ignorePressure" value="0"/>
    </inkml:brush>
  </inkml:definitions>
  <inkml:trace contextRef="#ctx0" brushRef="#br0">61850.000 48300.000 532,'17.000'-18.000'5,"-16.000"17.000"12,-15.000 15.000 10,-15.000 16.000 10,-6.000 9.000 6,7.000 3.000-2,6.000 3.000-1,7.000 4.000-2,4.000 1.000-2,3.000 0.000-4,3.000 0.000-4,4.000 0.000-5,4.000-2.000-2,6.000-3.000-4,7.000-3.000-2,6.000-2.000-3,4.000-3.000-2,4.000 1.000-1,3.000-1.000-2,3.000 1.000-1,3.000-4.000-3,3.000-6.000-3,3.000-6.000-3,4.000-6.000-5,2.000-4.000-4,4.000 1.000-5,3.000-1.000-6,3.000 1.000-5,1.000-7.000-6,1.000-12.000-7,-1.000-13.000-7,1.000-12.000-8,-4.000-9.000 1,-6.000-2.000 6,-6.000-3.000 8,-6.000-3.000 8,-6.000 1.000 4,-2.000 6.000 4,-3.000 7.000 3,-3.000 6.000 2</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3"/>
    </inkml:context>
    <inkml:brush xml:id="br0">
      <inkml:brushProperty name="width" value="0.0420548841357231" units="cm"/>
      <inkml:brushProperty name="height" value="0.0420548841357231" units="cm"/>
      <inkml:brushProperty name="color" value="#fed406"/>
      <inkml:brushProperty name="ignorePressure" value="0"/>
    </inkml:brush>
  </inkml:definitions>
  <inkml:trace contextRef="#ctx0" brushRef="#br0">63650.000 46700.000 523,'0.000'-71.000'0,"0.000"10.000"0,0.000 10.000 0,0.000 9.000 0,0.000 6.000 3,0.000 3.000 8,0.000 3.000 6,0.000 4.000 8,-2.000 13.000 7,-3.000 26.000 9,-3.000 24.000 9,-2.000 26.000 9,-9.000 16.000-1,-12.000 10.000-10,-13.000 10.000-10,-12.000 9.000-10,-10.000 7.000-7,-6.000 7.000-4,-6.000 6.000-3,-6.000 7.000-5,-2.000-3.000-3,3.000-8.000-7,3.000-10.000-6,4.000-9.000-5,5.000-12.000-4,10.000-11.000-4,10.000-14.000-2,9.000-11.000-4</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3"/>
    </inkml:context>
    <inkml:brush xml:id="br0">
      <inkml:brushProperty name="width" value="0.0488016791641712" units="cm"/>
      <inkml:brushProperty name="height" value="0.0488016791641712" units="cm"/>
      <inkml:brushProperty name="color" value="#fed406"/>
      <inkml:brushProperty name="ignorePressure" value="0"/>
    </inkml:brush>
  </inkml:definitions>
  <inkml:trace contextRef="#ctx0" brushRef="#br0">63600.000 46100.000 450,'29.000'-22.000'7,"10.000"6.000"12,10.000 7.000 14,9.000 6.000 13,1.000 6.000 3,-6.000 6.000-3,-6.000 7.000-6,-6.000 6.000-4,1.000 9.000-3,9.000 13.000 0,10.000 12.000 0,10.000 13.000 0,4.000 9.000-2,0.000 6.000-5,0.000 7.000-2,0.000 6.000-5,0.000 1.000-4,0.000-3.000-3,0.000-3.000-3,0.000-2.000-4,-2.000-5.000-5,-3.000-2.000-6,-3.000-3.000-8,-2.000-3.000-6,-6.000-6.000-8,-6.000-5.000-6,-6.000-7.000-8,-6.000-5.000-6,-9.000-6.000-7,-8.000-3.000-4,-10.000-3.000-6,-9.000-2.000-5</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4"/>
    </inkml:context>
    <inkml:brush xml:id="br0">
      <inkml:brushProperty name="width" value="0.0581889860332012" units="cm"/>
      <inkml:brushProperty name="height" value="0.0581889860332012" units="cm"/>
      <inkml:brushProperty name="color" value="#fed406"/>
      <inkml:brushProperty name="ignorePressure" value="0"/>
    </inkml:brush>
  </inkml:definitions>
  <inkml:trace contextRef="#ctx0" brushRef="#br0">63750.000 47250.000 378,'-90.000'-46.000'0,"23.000"10.000"0,22.000 10.000 0,22.000 9.000 0,21.000 1.000 5,22.000-6.000 10,22.000-6.000 10,23.000-6.000 10,6.000 1.000 2,-5.000 9.000-5,-7.000 10.000-7,-5.000 10.000-5,-6.000 10.000-3,-3.000 13.000 0,-3.000 12.000 2,-2.000 13.000 0,-8.000 10.000 0,-8.000 10.000-3,-10.000 10.000-1,-9.000 9.000-3,-4.000 2.000 1,4.000-2.000 1,3.000-3.000 3,3.000-3.000 1,-1.000-1.000-1,-2.000 4.000-2,-3.000 3.000-4,-3.000 3.000-3,-4.000-2.000-3,-3.000-6.000-2,-3.000-6.000-5,-2.000-6.000-2,-5.000-6.000-3,-2.000-2.000-3,-3.000-3.000-3,-3.000-3.000-3,-9.000-7.000-5,-11.000-9.000-5,-14.000-10.000-5,-11.000-8.000-6,-3.000-14.000-1,10.000-15.000 6,10.000-15.000 6,9.000-16.000 5,7.000-10.000 3,7.000-3.000 3,6.000-3.000 1,7.000-2.000 1,4.000-1.000 4,3.000 3.000 3,3.000 3.000 3,4.000 4.000 4,7.000 2.000 5,13.000 4.000 3,12.000 3.000 5,13.000 3.000 4,7.000 3.000 3,4.000 3.000 1,3.000 3.000 3,3.000 4.000 1,3.000 4.000 0,3.000 6.000-2,3.000 7.000-2,4.000 6.000-1,-4.000 4.000-3,-9.000 4.000-2,-10.000 3.000-3,-8.000 3.000-3,-9.000 6.000-1,-6.000 9.000-1,-6.000 10.000-1,-6.000 10.000-1,-7.000 5.000-2,-6.000 4.000-3,-6.000 3.000-3,-6.000 3.000-3,-9.000 1.000-1,-8.000 1.000 1,-10.000-1.000 0,-9.000 1.000 1,-5.000-3.000-3,0.000-2.000-4,0.000-3.000-6,0.000-3.000-5,-4.000-4.000-2,-5.000-3.000 3,-7.000-3.000 2,-5.000-2.000 2,-6.000-5.000 5,-3.000-2.000 6,-3.000-3.000 6,-2.000-3.000 7,2.000-4.000 4,9.000-3.000-1,10.000-3.000 0,10.000-2.000 0,29.000-6.000 7,50.000-6.000 13,50.000-6.000 14,50.000-6.000 14,31.000-7.000 1,13.000-6.000-11,12.000-6.000-12,13.000-6.000-10,-7.000-1.000-11,-24.000 7.000-6,-26.000 6.000-9,-24.000 7.000-6,-12.000 4.000-8,4.000 3.000-4,3.000 3.000-7,3.000 4.000-4,-7.000 1.000-5,-15.000 0.000-4,-15.000 0.000-3,-16.000 0.000-3</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5"/>
    </inkml:context>
    <inkml:brush xml:id="br0">
      <inkml:brushProperty name="width" value="0.0632791891694069" units="cm"/>
      <inkml:brushProperty name="height" value="0.0632791891694069" units="cm"/>
      <inkml:brushProperty name="color" value="#fed406"/>
      <inkml:brushProperty name="ignorePressure" value="0"/>
    </inkml:brush>
  </inkml:definitions>
  <inkml:trace contextRef="#ctx0" brushRef="#br0">65150.000 47200.000 347,'-46.000'-24.000'0,"10.000"4.000"0,10.000 3.000 0,9.000 3.000 0,7.000 6.000 7,7.000 9.000 14,6.000 10.000 14,7.000 10.000 13,2.000 10.000 4,1.000 13.000-10,-1.000 12.000-7,1.000 13.000-10,-3.000 6.000-5,-2.000 0.000-4,-3.000 0.000-2,-3.000 0.000-3,-4.000 0.000-3,-3.000 0.000-1,-3.000 0.000-2,-2.000 0.000-3,-5.000-5.000-1,-2.000-9.000-3,-3.000-10.000-2,-3.000-8.000-2,2.000-17.000-4,10.000-21.000-5,10.000-22.000-4,9.000-22.000-5,12.000-19.000-3,16.000-16.000 0,15.000-15.000 0,17.000-15.000 0,7.000-4.000 2,0.000 9.000 4,0.000 10.000 4,0.000 10.000 5,-5.000 11.000 5,-9.000 17.000 3,-10.000 15.000 6,-8.000 16.000 4,-8.000 12.000 4,-2.000 9.000 4,-3.000 10.000 4,-3.000 10.000 4,-6.000 10.000 1,-5.000 13.000 0,-7.000 12.000-1,-5.000 13.000 0,-6.000 6.000-2,-3.000 0.000 1,-3.000 0.000-2,-2.000 0.000 0,-5.000-4.000-2,-2.000-5.000-4,-3.000-7.000-2,-3.000-5.000-4,-4.000-6.000-3,-3.000-3.000-3,-3.000-3.000-3,-2.000-2.000-2,-3.000-9.000-5,1.000-12.000-7,-1.000-13.000-7,1.000-12.000-6,4.000-15.000-3,9.000-15.000 2,10.000-15.000 2,10.000-16.000 2,10.000-7.000 4,13.000 4.000 6,12.000 3.000 4,13.000 3.000 6,10.000 4.000 5,10.000 7.000 3,10.000 6.000 5,9.000 7.000 3,6.000 2.000 2,3.000 1.000 1,3.000-1.000 0,4.000 1.000 0,-1.000 1.000 1,-3.000 3.000 2,-3.000 3.000 0,-2.000 4.000 2,-3.000 1.000-1,1.000 0.000-1,-1.000 0.000-3,1.000 0.000-2,-7.000 0.000-2,-12.000 0.000-2,-13.000 0.000-1,-12.000 0.000-2,-9.000 0.000-4,-2.000 0.000-7,-3.000 0.000-7,-3.000 0.000-7,-12.000-5.000-3,-18.000-9.000 0,-19.000-10.000 0,-18.000-8.000 1,-9.000-8.000 1,4.000-2.000 5,3.000-3.000 5,3.000-3.000 4,3.000-1.000 4,3.000 4.000 2,3.000 3.000 2,4.000 3.000 3,1.000 4.000 1,0.000 7.000 1,0.000 6.000-1,0.000 7.000 2,1.000 10.000 7,4.000 16.000 16,3.000 15.000 16,3.000 17.000 15,3.000 17.000 3,3.000 23.000-12,3.000 22.000-10,4.000 22.000-12,1.000 12.000-5,0.000 3.000-2,0.000 3.000-1,0.000 4.000-2,1.000 7.000 0,4.000 13.000-3,3.000 12.000-1,3.000 13.000-2,1.000 4.000-3,1.000-3.000-3,-1.000-3.000-2,1.000-2.000-4,-1.000-3.000-4,1.000 1.000-4,-1.000-1.000-4,1.000 1.000-4,-3.000-7.000-5,-2.000-12.000-3,-3.000-13.000-5,-3.000-12.000-4,-2.000-15.000 0,0.000-15.000 0,0.000-15.000 3,0.000-16.000 1,-11.000-16.000 1,-22.000-16.000-1,-22.000-15.000 0,-21.000-15.000 0,-7.000-15.000 2,9.000-12.000 3,10.000-13.000 4,10.000-12.000 4,5.000-9.000 4,4.000-2.000 3,3.000-3.000 4,3.000-3.000 3,4.000-2.000 4,7.000 0.000 4,6.000 0.000 4,7.000 0.000 4,5.000 3.000 3,7.000 6.000 3,6.000 7.000 4,7.000 6.000 2,13.000-2.000 0,22.000-9.000-2,22.000-10.000-2,23.000-8.000-3,11.000-3.000-5,4.000 7.000-7,3.000 6.000-9,3.000 7.000-7,-1.000 7.000-8,-2.000 9.000-7,-3.000 10.000-7,-3.000 10.000-6,-9.000 5.000-7,-11.000 4.000-5,-14.000 3.000-5,-11.000 3.000-7</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8"/>
    </inkml:context>
    <inkml:brush xml:id="br0">
      <inkml:brushProperty name="width" value="0.0706695839762688" units="cm"/>
      <inkml:brushProperty name="height" value="0.0706695839762688" units="cm"/>
      <inkml:brushProperty name="color" value="#fed406"/>
      <inkml:brushProperty name="ignorePressure" value="0"/>
    </inkml:brush>
  </inkml:definitions>
  <inkml:trace contextRef="#ctx0" brushRef="#br0">69300.000 49850.000 311,'-91.000'-22.000'0,"19.000"6.000"0,19.000 7.000 0,19.000 6.000 0,7.000 3.000 1,-3.000 0.000 3,-3.000 0.000 3,-2.000 0.000 2,10.000-4.000 5,25.000-5.000 8,25.000-7.000 8,25.000-5.000 7,10.000-1.000 1,-2.000 6.000-4,-3.000 7.000-5,-3.000 6.000-4,-2.000 4.000-3,0.000 4.000-2,0.000 3.000-2,0.000 3.000-1,1.000 1.000-2,4.000 1.000 0,3.000-1.000-1,3.000 1.000 0,4.000-3.000-2,7.000-2.000 0,6.000-3.000-2,7.000-3.000 0,2.000-2.000-1,1.000 0.000-1,-1.000 0.000 1,1.000 0.000-1,2.000 0.000 0,7.000 0.000 1,6.000 0.000 0,7.000 0.000 1,4.000 0.000-1,3.000 0.000 0,3.000 0.000-1,4.000 0.000-1,5.000-4.000-1,10.000-5.000 0,10.000-7.000-2,9.000-5.000 0,6.000-8.000 0,3.000-5.000 1,3.000-7.000-1,4.000-5.000 2,-7.000 0.000-2,-16.000 10.000-2,-15.000 10.000-2,-15.000 9.000-2,-12.000 6.000-2,-6.000 3.000 2,-6.000 3.000-1,-6.000 4.000 1,-7.000 5.000 0,-6.000 10.000 1,-6.000 10.000 2,-6.000 9.000 0,-2.000 2.000 2,3.000-2.000-1,3.000-3.000 0,4.000-3.000 0,7.000-6.000 0,13.000-5.000 0,12.000-7.000 0,13.000-5.000 0,7.000-4.000 0,4.000 0.000 0,3.000 0.000 0,3.000 0.000 0,-1.000-4.000 0,-2.000-5.000-1,-3.000-7.000-2,-3.000-5.000-1,-1.000-3.000 0,4.000 4.000 0,3.000 3.000 1,3.000 3.000 0,3.000 3.000 1,3.000 3.000 0,3.000 3.000 1,4.000 4.000 0,4.000-3.000 0,6.000-5.000 0,7.000-7.000 0,6.000-5.000 1,4.000-6.000-1,4.000-3.000-1,3.000-3.000 0,3.000-2.000 0,3.000-3.000-1,3.000 1.000 1,3.000-1.000-1,4.000 1.000 1,1.000 1.000 0,0.000 3.000 0,0.000 3.000-1,0.000 4.000 1,-4.000 1.000-1,-5.000 0.000 2,-7.000 0.000 0,-5.000 0.000 0,-6.000 1.000 1,-3.000 4.000 1,-3.000 3.000 0,-2.000 3.000-1,-6.000 1.000 2,-6.000 1.000-1,-6.000-1.000 0,-6.000 1.000 0,-2.000-1.000 1,3.000 1.000-2,3.000-1.000 1,4.000 1.000-1,2.000-1.000-1,4.000 1.000 1,3.000-1.000-2,3.000 1.000 1,-2.000-1.000-1,-6.000 1.000 0,-6.000-1.000-1,-6.000 1.000 0,-2.000-1.000 1,3.000 1.000-1,3.000-1.000 1,4.000 1.000 0,4.000-3.000 1,6.000-2.000 0,7.000-3.000 1,6.000-3.000 1,4.000-1.000 1,4.000 4.000-1,3.000 3.000 0,3.000 3.000-1,1.000-1.000 0,1.000-2.000-1,-1.000-3.000-2,1.000-3.000-1,-4.000 1.000 0,-6.000 6.000 1,-6.000 7.000-1,-6.000 6.000 1,-6.000 3.000 0,-2.000 0.000 0,-3.000 0.000 0,-3.000 0.000 0,-4.000 0.000 0,-3.000 0.000 2,-3.000 0.000 0,-2.000 0.000 2,-5.000 1.000 0,-2.000 4.000 1,-3.000 3.000-1,-3.000 3.000 0,-1.000-1.000 1,4.000-2.000 0,3.000-3.000 0,3.000-3.000 0,3.000-2.000 0,3.000 0.000-1,3.000 0.000-1,4.000 0.000-2,-3.000 0.000 0,-5.000 0.000-1,-7.000 0.000 1,-5.000 0.000 0,-4.000 0.000-1,0.000 0.000 0,0.000 0.000-1,0.000 0.000-1,-2.000 0.000 1,-3.000 0.000 0,-3.000 0.000 1,-2.000 0.000 0,-1.000 0.000 2,3.000 0.000-1,3.000 0.000-1,4.000 0.000 1,1.000-2.000 0,0.000-3.000 1,0.000-3.000-1,0.000-2.000 1,0.000-3.000 1,0.000 1.000 0,0.000-1.000 0,0.000 1.000 0,1.000 1.000 0,4.000 3.000 1,3.000 3.000-1,3.000 4.000 0,1.000 1.000 0,1.000 0.000-1,-1.000 0.000 0,1.000 0.000-1,-4.000 0.000-1,-6.000 0.000 0,-6.000 0.000 0,-6.000 0.000-1,-4.000-2.000 0,1.000-3.000 0,-1.000-3.000 1,1.000-2.000 0,-4.000-1.000 1,-6.000 3.000-1,-6.000 3.000 1,-6.000 4.000-1,-2.000 1.000 1,3.000 0.000 0,3.000 0.000 2,4.000 0.000 0,2.000 0.000 1,4.000 0.000 0,3.000 0.000-1,3.000 0.000 1,1.000 0.000-1,1.000 0.000-2,-1.000 0.000 0,1.000 0.000-1,-1.000 0.000-1,1.000 0.000 0,-1.000 0.000-2,1.000 0.000-1,-1.000-2.000 0,1.000-3.000 1,-1.000-3.000-1,1.000-2.000 2,-3.000-3.000-1,-2.000 1.000 1,-3.000-1.000 1,-3.000 1.000 1,-2.000 1.000 0,0.000 3.000 1,0.000 3.000 1,0.000 4.000 0,1.000-1.000 2,4.000-3.000-1,3.000-3.000 2,3.000-2.000-1,6.000-1.000 1,9.000 3.000-1,10.000 3.000 0,10.000 4.000-2,5.000 1.000 1,4.000 0.000-1,3.000 0.000 1,3.000 0.000 0,1.000 0.000 0,1.000 0.000-1,-1.000 0.000 0,1.000 0.000-1,-4.000 0.000 0,-6.000 0.000-4,-6.000 0.000-1,-6.000 0.000-3,-40.000 3.000-12,-71.000 6.000-24,-72.000 7.000-23,-72.000 6.000-24,-30.000 1.000-6,13.000-3.000 9,12.000-3.000 11,13.000-2.000 9</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9"/>
    </inkml:context>
    <inkml:brush xml:id="br0">
      <inkml:brushProperty name="width" value="0.0612355768680573" units="cm"/>
      <inkml:brushProperty name="height" value="0.0612355768680573" units="cm"/>
      <inkml:brushProperty name="color" value="#fed406"/>
      <inkml:brushProperty name="ignorePressure" value="0"/>
    </inkml:brush>
  </inkml:definitions>
  <inkml:trace contextRef="#ctx0" brushRef="#br0">68450.000 45150.000 359,'-2.000'-47.000'0,"-3.000"6.000"0,-3.000 7.000 0,-2.000 6.000 0,0.000 13.000 9,7.000 23.000 18,6.000 22.000 17,7.000 22.000 19,2.000 8.000 3,1.000-2.000-12,-1.000-3.000-11,1.000-3.000-11,-1.000 13.000-5,1.000 32.000 2,-1.000 31.000 2,1.000 32.000 2,-4.000 16.000 0,-6.000 4.000-6,-6.000 3.000-4,-6.000 3.000-4,-4.000 1.000-4,1.000 1.000-1,-1.000-1.000-3,1.000 1.000-2,-1.000-6.000-1,1.000-8.000-1,-1.000-10.000-1,1.000-9.000-1,1.000-9.000-1,3.000-5.000-3,3.000-7.000-1,4.000-5.000-3,2.000-3.000 0,4.000 4.000 1,3.000 3.000 0,3.000 3.000 1,-1.000-4.000-3,-2.000-8.000-10,-3.000-10.000-8,-3.000-9.000-8,-2.000-10.000-5,0.000-9.000 2,0.000-10.000 0,0.000-8.000 1,-2.000-22.000-7,-3.000-30.000-15,-3.000-32.000-14,-2.000-30.000-14</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5:01"/>
    </inkml:context>
    <inkml:brush xml:id="br0">
      <inkml:brushProperty name="width" value="0.073707714676857" units="cm"/>
      <inkml:brushProperty name="height" value="0.073707714676857" units="cm"/>
      <inkml:brushProperty name="color" value="#fed406"/>
      <inkml:brushProperty name="ignorePressure" value="0"/>
    </inkml:brush>
  </inkml:definitions>
  <inkml:trace contextRef="#ctx0" brushRef="#br0">68650.000 45200.000 298,'1.000'-54.000'2,"4.000"-5.000"3,3.000-7.000 4,3.000-5.000 4,4.000 3.000 1,7.000 17.000 2,6.000 15.000 0,7.000 16.000 1,2.000 5.000 0,1.000-2.000-1,-1.000-3.000 1,1.000-3.000 0,1.000 1.000 0,3.000 6.000 1,3.000 7.000 0,4.000 6.000 1,1.000 1.000 0,0.000-3.000-1,0.000-3.000 0,0.000-2.000-2,4.000 0.000 0,10.000 7.000 0,10.000 6.000-1,9.000 7.000 0,7.000 0.000 0,7.000-2.000-1,6.000-3.000-1,7.000-3.000-2,5.000-6.000 0,7.000-5.000-2,6.000-7.000-1,7.000-5.000-2,8.000-3.000-1,14.000 4.000 2,11.000 3.000-1,14.000 3.000 1,7.000 1.000 0,3.000 1.000-1,3.000-1.000-1,4.000 1.000-1,1.000-3.000 0,0.000-2.000 1,0.000-3.000-1,0.000-3.000 1,-2.000-2.000-1,-3.000 0.000-1,-3.000 0.000 0,-2.000 0.000 0,-1.000 0.000-1,3.000 0.000 0,3.000 0.000 0,4.000 0.000 0,-1.000-2.000 1,-3.000-3.000 0,-3.000-3.000-1,-2.000-2.000 1,-20.000 0.000 0,-34.000 7.000 0,-35.000 6.000-1,-33.000 7.000 0,-8.000 0.000-1,23.000-2.000 1,22.000-3.000 1,22.000-3.000 0,13.000-1.000 0,7.000 4.000 1,6.000 3.000 0,7.000 3.000 1,5.000 1.000 0,7.000 1.000 1,6.000-1.000-1,7.000 1.000 0,0.000-1.000 0,-2.000 1.000-2,-3.000-1.000 0,-3.000 1.000-3,-4.000-3.000 1,-3.000-2.000-1,-3.000-3.000 0,-2.000-3.000 1,0.000-2.000-1,7.000 0.000-1,6.000 0.000-2,7.000 0.000-1,0.000 0.000 0,-2.000 0.000 1,-3.000 0.000 1,-3.000 0.000 1,-2.000 0.000 1,0.000 0.000-1,0.000 0.000 1,0.000 0.000 0,-5.000 3.000 1,-9.000 6.000 0,-10.000 7.000 0,-8.000 6.000 2,-8.000 3.000-1,-2.000 0.000 1,-3.000 0.000-1,-3.000 0.000 0,-1.000 0.000 0,4.000 0.000 0,3.000 0.000 0,3.000 0.000 0,1.000 0.000-1,1.000 0.000-1,-1.000 0.000 0,1.000 0.000-2,2.000-2.000 0,7.000-3.000 1,6.000-3.000-1,7.000-2.000 1,4.000-3.000 1,3.000 1.000-1,3.000-1.000 0,4.000 1.000 0,4.000-3.000 1,6.000-2.000 1,7.000-3.000 1,6.000-3.000 1,3.000-2.000 1,0.000 0.000-2,0.000 0.000 0,0.000 0.000 0,-4.000 1.000-1,-5.000 4.000-1,-7.000 3.000 0,-5.000 3.000-1,-6.000-1.000 0,-3.000-2.000 0,-3.000-3.000-1,-2.000-3.000-1,-3.000-1.000 1,1.000 4.000-1,-1.000 3.000 1,1.000 3.000 0,-3.000 1.000 0,-2.000 1.000 0,-3.000-1.000 1,-3.000 1.000 1,-4.000-1.000 0,-3.000 1.000 1,-3.000-1.000 0,-2.000 1.000 2,-5.000-1.000-1,-2.000 1.000 1,-3.000-1.000-1,-3.000 1.000 0,-2.000-1.000 0,0.000 1.000 0,0.000-1.000 0,0.000 1.000 0,0.000-1.000-1,0.000 1.000 1,0.000-1.000-1,0.000 1.000 0,3.000-1.000 0,6.000 1.000 0,7.000-1.000 0,6.000 1.000-1,3.000-3.000 0,0.000-2.000-1,0.000-3.000 1,0.000-3.000 0,1.000-1.000-1,4.000 4.000 0,3.000 3.000 1,3.000 3.000-1,1.000 1.000-1,1.000 1.000 0,-1.000-1.000 0,1.000 1.000-1,-4.000-1.000 0,-6.000 1.000 0,-6.000-1.000 0,-6.000 1.000 1,-6.000-1.000 1,-2.000 1.000-1,-3.000-1.000 1,-3.000 1.000-1,-2.000-1.000 1,0.000 1.000 0,0.000-1.000-1,0.000 1.000 0,1.000-3.000 0,4.000-2.000 0,3.000-3.000 1,3.000-3.000 0,3.000-2.000-1,3.000 0.000 0,3.000 0.000 0,4.000 0.000-1,1.000 1.000 1,0.000 4.000-1,0.000 3.000 0,0.000 3.000 1,-4.000 3.000 0,-5.000 3.000 0,-7.000 3.000 1,-5.000 4.000 1,-3.000-1.000 0,4.000-3.000 1,3.000-3.000-1,3.000-2.000 0,1.000-1.000 0,1.000 3.000 0,-1.000 3.000 1,1.000 4.000 0,1.000-1.000-1,3.000-3.000 0,3.000-3.000-1,4.000-2.000-1,1.000-1.000 0,0.000 3.000 0,0.000 3.000-1,0.000 4.000 0,1.000-1.000 0,4.000-3.000 0,3.000-3.000 0,3.000-2.000 1,-1.000-3.000-1,-2.000 1.000 1,-3.000-1.000-1,-3.000 1.000 0,-2.000-1.000 1,0.000 1.000 0,0.000-1.000 0,0.000 1.000 1,1.000-1.000 0,4.000 1.000 1,3.000-1.000 0,3.000 1.000 0,-4.000-1.000 0,-8.000 1.000 1,-10.000-1.000-1,-9.000 1.000 0,-4.000-1.000 0,4.000 1.000 1,3.000-1.000-1,3.000 1.000 1,-1.000 1.000-1,-2.000 3.000 0,-3.000 3.000-1,-3.000 4.000 0,-7.000 1.000-1,-9.000 0.000-1,-10.000 0.000 0,-8.000 0.000-1,-11.000-2.000 0,-8.000-3.000 0,-10.000-3.000 1,-9.000-2.000 1,-5.000-1.000 0,0.000 3.000 0,0.000 3.000 2,0.000 4.000 0,6.000 1.000 0,13.000 0.000 2,12.000 0.000 2,13.000 0.000 0,2.000 0.000 1,-5.000 0.000-1,-7.000 0.000-1,-5.000 0.000 0,-4.000 0.000-2,0.000 0.000-1,0.000 0.000-2,0.000 0.000-1,1.000 0.000-1,4.000 0.000 0,3.000 0.000 1,3.000 0.000 1,-4.000 0.000 0,-8.000 0.000-1,-10.000 0.000 1,-9.000 0.000-1,-7.000 4.000 2,-3.000 10.000 5,-3.000 10.000 5,-2.000 9.000 5,-9.000 13.000 1,-12.000 20.000 0,-13.000 18.000-1,-12.000 20.000-1,-5.000 3.000-1,3.000-8.000 0,3.000-10.000-2,4.000-9.000-1,-1.000-4.000 0,-3.000 4.000 0,-3.000 3.000-1,-2.000 3.000 1,-1.000 1.000-1,3.000 1.000-1,3.000-1.000-1,4.000 1.000-2,2.000 2.000-1,4.000 7.000 0,3.000 6.000-1,3.000 7.000-1,3.000 0.000 1,3.000-2.000-1,3.000-3.000 1,4.000-3.000-1,2.000-2.000-1,4.000 0.000-1,3.000 0.000-3,3.000 0.000-2,-2.000-2.000-1,-6.000-3.000 1,-6.000-3.000 0,-6.000-2.000 1,-6.000-5.000-1,-2.000-2.000 1,-3.000-3.000-2,-3.000-3.000 1,-2.000-4.000 0,0.000-3.000 4,0.000-3.000 3,0.000-2.000 2,0.000 2.000 1,0.000 9.000-2,0.000 10.000-3,0.000 10.000-3,0.000 0.000 0,0.000-5.000-2,0.000-7.000 0,0.000-5.000 0,-2.000-6.000 0,-3.000-3.000 1,-3.000-3.000 1,-2.000-2.000 0,-1.000 0.000 1,3.000 7.000-1,3.000 6.000-1,4.000 7.000 1,-6.000-1.000-1,-11.000-6.000-2,-14.000-6.000 0,-11.000-6.000-2,-11.000-10.000 1,-5.000-12.000 2,-7.000-13.000 0,-5.000-12.000 3,-6.000-7.000 0,-3.000 1.000 0,-3.000-1.000 0,-2.000 1.000 0,-3.000-3.000-1,1.000-2.000 0,-1.000-3.000 0,1.000-3.000-2,-4.000-1.000 1,-6.000 4.000 0,-6.000 3.000 0,-6.000 3.000 1,-7.000 1.000 0,-6.000 1.000-2,-6.000-1.000 0,-6.000 1.000-1,-9.000-1.000-1,-8.000 1.000-1,-10.000-1.000 0,-9.000 1.000 0,-7.000-1.000-1,-3.000 1.000 2,-3.000-1.000-1,-2.000 1.000 2,-1.000 1.000 1,3.000 3.000 2,3.000 3.000 2,4.000 4.000 2,4.000-1.000 2,6.000-3.000 1,7.000-3.000 1,6.000-2.000 0,1.000-1.000 1,-3.000 3.000-1,-3.000 3.000-1,-2.000 4.000-1,-3.000-3.000 0,1.000-5.000-1,-1.000-7.000 0,1.000-5.000-1,-3.000-4.000 0,-2.000 0.000-1,-3.000 0.000 0,-3.000 0.000-1,-7.000 1.000-1,-9.000 4.000 1,-10.000 3.000 0,-8.000 3.000-1,-3.000 1.000 1,7.000 1.000-3,6.000-1.000-2,7.000 1.000-1,10.000 1.000-2,16.000 3.000-1,15.000 3.000-1,17.000 4.000-2,17.000-1.000-2,23.000-3.000-5,22.000-3.000-4,22.000-2.000-5</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7:27"/>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87500.000 26000.000 333,'157.000'63.000'167,"51.000"46.000"-1,50.000 47.000 1,49.000 47.000 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4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75900.000 27800.000,'50.000'-200.000,"0.000"200.000,0.000 0.000,0.000 25.000,0.000 0.000,-25.000 75.000,0.000 0.000,-75.000 50.000,0.000 0.000,-75.000 25.000,0.000 0.000,50.000-100.000,0.000 0.000,150.000-75.000,0.000 0.000,50.000-25.000,0.000 0.000,-75.000 25.000,0.000 0.000,0.000 25.000,0.000 0.000,-125.000 75.000,0.000 0.000,-50.000 50.000,0.000 0.000,-25.000-50.000,0.000 0.000,50.000-50.000,0.000 0.000,25.000-50.000,0.000 0.000,75.000-50.000,0.000 0.000,125.000 0.000,0.000 0.000,25.000 25.000,0.000 0.000,25.000 25.000,0.000 0.000,-50.000 0.000,0.000 0.000,-75.000 25.000,0.000 0.000,-75.000 0.000,0.000 0.000,-100.000 50.000,0.000 0.000,-25.000 0.000,0.000 0.000,50.000 0.000,0.000 0.000,0.000 50.000,0.000 0.000,100.000-75.000,0.000 0.000,50.000-25.000,0.000 0.000,75.000-125.000,0.000 0.000,50.000-25.000,0.000 0.000,-75.000 75.000,0.000 0.000,-75.000 50.000,0.000 0.000,-25.000 25.000,0.000 0.000,-50.000 50.000,0.000 0.000,50.000-50.000,0.000 0.000,0.000 0.000,0.000 0.000,75.000-75.000,0.000 0.000,25.000-25.000,0.000 0.000,-50.000 75.000,0.000 0.000,-25.000 0.000,0.000 0.000,-25.000 50.000,0.000 0.000,0.000 0.000,0.000 0.000,0.000-25.000,0.000 0.000,0.000 0.000,0.000 0.000,25.000-50.000,0.000 0.000,125.000-125.000,0.000 0.000,25.000-150.000,0.000 0.000,-75.000-75.000,0.000 0.000,-75.000 175.000,0.000 0.000,-25.000 125.000,0.000 0.000,0.000 50.000,0.000 0.000,50.000 100.000,0.000 0.000,25.000 200.000,0.000 0.000,0.000 325.000,0.000 0.000,-100.000 375.000,0.000 0.000,-50.000-700.000</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7:32"/>
    </inkml:context>
    <inkml:brush xml:id="br0">
      <inkml:brushProperty name="width" value="0.0443762391805649" units="cm"/>
      <inkml:brushProperty name="height" value="0.0443762391805649" units="cm"/>
      <inkml:brushProperty name="color" value="#f2395b"/>
      <inkml:brushProperty name="ignorePressure" value="0"/>
    </inkml:brush>
  </inkml:definitions>
  <inkml:trace contextRef="#ctx0" brushRef="#br0">87050.000 22350.000 495,'0.000'46.000'43,"0.000"-5.000"-11,0.000-7.000-9,0.000-5.000-9,0.000 0.000-5,0.000 10.000 1,0.000 10.000 0,0.000 9.000 1,-2.000 2.000-1,-3.000-2.000 0,-3.000-3.000-1,-2.000-3.000-1,-1.000-2.000-1,3.000 0.000-1,3.000 0.000-1,4.000 0.000-1,1.000 1.000 0,0.000 4.000-2,0.000 3.000 0,0.000 3.000-1,0.000 1.000 0,0.000 1.000-1,0.000-1.000 0,0.000 1.000 0,0.000-3.000 0,0.000-2.000-1,0.000-3.000 2,0.000-3.000-1,1.000-2.000 1,4.000 0.000 0,3.000 0.000 1,3.000 0.000 1,-1.000 0.000-1,-2.000 0.000 0,-3.000 0.000 0,-3.000 0.000-1,-2.000 1.000 0,0.000 4.000-1,0.000 3.000 1,0.000 3.000 0,1.000 1.000 0,4.000 1.000 0,3.000-1.000-1,3.000 1.000 1,1.000-3.000 0,1.000-2.000-1,-1.000-3.000 0,1.000-3.000-1,-3.000-2.000 1,-2.000 0.000 0,-3.000 0.000 0,-3.000 0.000-1,-2.000 0.000 1,0.000 0.000 0,0.000 0.000 0,0.000 0.000 0,0.000-2.000 0,0.000-3.000 1,0.000-3.000 1,0.000-2.000 1,0.000-3.000 0,0.000 1.000-1,0.000-1.000 0,0.000 1.000-1,0.000-1.000 0,0.000 1.000 0,0.000-1.000 0,0.000 1.000 0,0.000-1.000 0,0.000 1.000 0,0.000-1.000-2,0.000 1.000 0,1.000-3.000-1,4.000-2.000 1,3.000-3.000 0,3.000-3.000 0,-1.000-1.000 1,-2.000 4.000 0,-3.000 3.000 0,-3.000 3.000 1,-2.000 4.000 0,0.000 7.000 0,0.000 6.000 1,0.000 7.000 0,0.000-1.000-1,0.000-6.000 1,0.000-6.000-1,0.000-6.000 0,0.000-4.000 0,0.000 1.000-1,0.000-1.000 0,0.000 1.000 0,0.000-1.000 0,0.000 1.000 1,0.000-1.000-1,0.000 1.000 1,0.000 1.000-1,0.000 3.000 1,0.000 3.000-1,0.000 4.000 0,0.000-1.000 1,0.000-3.000-1,0.000-3.000 0,0.000-2.000 0,0.000-1.000 0,0.000 3.000 0,0.000 3.000 0,0.000 4.000 0,0.000 1.000 0,0.000 0.000-1,0.000 0.000 1,0.000 0.000-1,1.000-2.000 1,4.000-3.000 0,3.000-3.000-1,3.000-2.000 1,-1.000-1.000 0,-2.000 3.000 0,-3.000 3.000 0,-3.000 4.000 1,-2.000-1.000 0,0.000-3.000 0,0.000-3.000 1,0.000-2.000 0,1.000-3.000 1,4.000 1.000-1,3.000-1.000 1,3.000 1.000-1,-1.000-1.000-1,-2.000 1.000 1,-3.000-1.000-1,-3.000 1.000 0,-2.000-1.000 0,0.000 1.000 0,0.000-1.000 1,0.000 1.000-1,0.000-1.000 1,0.000 1.000 0,0.000-1.000 0,0.000 1.000 0,0.000 1.000 0,0.000 3.000 0,0.000 3.000 0,0.000 4.000 0,0.000-1.000 0,0.000-3.000-1,0.000-3.000 1,0.000-2.000-1,0.000-3.000 1,0.000 1.000-1,0.000-1.000 1,0.000 1.000 0,0.000-1.000 0,0.000 1.000-1,0.000-1.000 1,0.000 1.000-1,0.000-1.000 1,0.000 1.000-1,0.000-1.000 1,0.000 1.000-1,1.000-1.000 0,4.000 1.000 0,3.000-1.000 1,3.000 1.000-1,-1.000-1.000 0,-2.000 1.000-1,-3.000-1.000 1,-3.000 1.000 0,-2.000 1.000-1,0.000 3.000 2,0.000 3.000-1,0.000 4.000 2,0.000 1.000-1,0.000 0.000 1,0.000 0.000 0,0.000 0.000 0,0.000 0.000 0,0.000 0.000-1,0.000 0.000 0,0.000 0.000 0,0.000-2.000 0,0.000-3.000 0,0.000-3.000 0,0.000-2.000 0,0.000-3.000 0,0.000 1.000 0,0.000-1.000-1,0.000 1.000 0,0.000-1.000 0,0.000 1.000-1,0.000-1.000-1,0.000 1.000 0,0.000-1.000-1,0.000 1.000 1,0.000-1.000 1,0.000 1.000-1,0.000 2.000 2,0.000 7.000 0,0.000 6.000 1,0.000 7.000 1,0.000 2.000 1,0.000 1.000-1,0.000-1.000-1,0.000 1.000 0,0.000-3.000 0,0.000-2.000 1,0.000-3.000-1,0.000-3.000 0,0.000-2.000-1,0.000 0.000 1,0.000 0.000-1,0.000 0.000 0,0.000-2.000 0,0.000-3.000-1,0.000-3.000 1,0.000-2.000-1,0.000-3.000 0,0.000 1.000 0,0.000-1.000 0,0.000 1.000 0,0.000 1.000 0,0.000 3.000 0,0.000 3.000 0,0.000 4.000 0,0.000-1.000 0,0.000-3.000 1,0.000-3.000 0,0.000-2.000 1,0.000-3.000 0,0.000 1.000-1,0.000-1.000 1,0.000 1.000-1,0.000 1.000 0,0.000 3.000 0,0.000 3.000 1,0.000 4.000-1,0.000-1.000 0,0.000-3.000 0,0.000-3.000 0,0.000-2.000 1,0.000-3.000 0,0.000 1.000-1,0.000-1.000 1,0.000 1.000-1,0.000-1.000 1,0.000 1.000-1,0.000-1.000 2,0.000 1.000-1,0.000-1.000 1,0.000 1.000-1,0.000-1.000 0,0.000 1.000 0,0.000-1.000 0,0.000 1.000-1,0.000-1.000 0,0.000 1.000 0,0.000-1.000 0,0.000 1.000 1,0.000-1.000-1,0.000 1.000 0,0.000-1.000 1,0.000 1.000-1,0.000-1.000 0,0.000 1.000 1,0.000-1.000-1,0.000 1.000 1,0.000-1.000-1,0.000 1.000-1,-2.000-1.000 1,-3.000 1.000-1,-3.000-1.000 1,-2.000 1.000-1,-1.000 1.000 0,3.000 3.000 0,3.000 3.000 0,4.000 4.000 0,1.000-1.000 0,0.000-3.000 0,0.000-3.000 0,0.000-2.000 0,0.000-3.000 1,0.000 1.000-1,0.000-1.000 0,0.000 1.000 1,0.000 1.000-1,0.000 3.000 0,0.000 3.000 0,0.000 4.000 0,0.000-1.000 0,0.000-3.000 0,0.000-3.000 0,0.000-2.000 1,0.000-1.000-1,0.000 3.000 0,0.000 3.000 0,0.000 4.000 0,0.000 2.000-1,0.000 4.000 1,0.000 3.000 1,0.000 3.000-1,-2.000 1.000 1,-3.000 1.000 0,-3.000-1.000 0,-2.000 1.000 0,-1.000 1.000 0,3.000 3.000 0,3.000 3.000 0,4.000 4.000-1,1.000-3.000 0,0.000-5.000 1,0.000-7.000-1,0.000-5.000 0,-2.000-3.000 1,-3.000 4.000-1,-3.000 3.000 0,-2.000 3.000 1,-1.000-2.000 0,3.000-6.000 0,3.000-6.000 0,4.000-6.000 1,1.000-2.000 0,0.000 3.000 0,0.000 3.000-1,0.000 4.000 0,0.000 1.000 0,0.000 0.000 0,0.000 0.000-1,0.000 0.000 1,0.000-2.000-1,0.000-3.000 0,0.000-3.000-2,0.000-2.000 0,-2.000-3.000-2,-3.000 1.000 2,-3.000-1.000-1,-2.000 1.000 0,-1.000-1.000 1,3.000 1.000 0,3.000-1.000 1,4.000 1.000 0,1.000 1.000 0,0.000 3.000 0,0.000 3.000 1,0.000 4.000-1,0.000 1.000 1,0.000 0.000 0,0.000 0.000-1,0.000 0.000 1,0.000 0.000-1,0.000 0.000 1,0.000 0.000-1,0.000 0.000 2,-2.000 3.000-1,-3.000 6.000-1,-3.000 7.000 1,-2.000 6.000 0,-1.000 1.000-1,3.000-3.000 1,3.000-3.000-1,4.000-2.000 1,-1.000-5.000 0,-3.000-2.000 1,-3.000-3.000 0,-2.000-3.000 1,-1.000-4.000 0,3.000-3.000 0,3.000-3.000 0,4.000-2.000 0,1.000 0.000-1,0.000 7.000 0,0.000 6.000 0,0.000 7.000 0,0.000 0.000-1,0.000-2.000 1,0.000-3.000-1,0.000-3.000 0,0.000-2.000 0,0.000 0.000 0,0.000 0.000 0,0.000 0.000 1,0.000 0.000-1,0.000 0.000 0,0.000 0.000 0,0.000 0.000-1,0.000 0.000 1,0.000 0.000-1,0.000 0.000 0,0.000 0.000 0,0.000 1.000-1,0.000 4.000 0,0.000 3.000 0,0.000 3.000-1,0.000-2.000 1,0.000-6.000-1,0.000-6.000-1,0.000-6.000 1,0.000-4.000 0,0.000 1.000 0,0.000-1.000 1,0.000 1.000 0,0.000 1.000 1,0.000 3.000 0,0.000 3.000 1,0.000 4.000 1,0.000 4.000 0,0.000 6.000 0,0.000 7.000-1,0.000 6.000 0,0.000-2.000-1,0.000-9.000 1,0.000-10.000-1,0.000-8.000 1,0.000-6.000 0,0.000 1.000-1,0.000-1.000 1,0.000 1.000-1,0.000-1.000 0,0.000 1.000 0,0.000-1.000-1,0.000 1.000-1,0.000 1.000-1,0.000 3.000 1,0.000 3.000-1,0.000 4.000-1,0.000-1.000 0,0.000-3.000-1,0.000-3.000 0,0.000-2.000-2,0.000-1.000 0,0.000 3.000 1,0.000 3.000 0,0.000 4.000 0,0.000 1.000 2,0.000 0.000 3,0.000 0.000 3,0.000 0.000 4,0.000-13.000-5,0.000-24.000-11,0.000-26.000-12,0.000-24.000-11,0.000-17.000-2,0.000-5.000 8,0.000-7.000 8,0.000-5.000 9,0.000-3.000 0,0.000 4.000-11,0.000 3.000-8,0.000 3.000-10,-2.000 1.000-3,-3.000 1.000 4,-3.000-1.000 5,-2.000 1.000 4</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7:33"/>
    </inkml:context>
    <inkml:brush xml:id="br0">
      <inkml:brushProperty name="width" value="0.0379452332854271" units="cm"/>
      <inkml:brushProperty name="height" value="0.0379452332854271" units="cm"/>
      <inkml:brushProperty name="color" value="#f2395b"/>
      <inkml:brushProperty name="ignorePressure" value="0"/>
    </inkml:brush>
  </inkml:definitions>
  <inkml:trace contextRef="#ctx0" brushRef="#br0">87200.000 37800.000 579,'0.000'-41.000'-18,"0.000"19.000"12,0.000 19.000 13,0.000 19.000 13,0.000 16.000 5,0.000 17.000-2,0.000 15.000-3,0.000 16.000-3,0.000 12.000 1,0.000 9.000 3,0.000 10.000 3,0.000 10.000 2,0.000 2.000 1,0.000-3.000-4,0.000-3.000-2,0.000-2.000-5,0.000-8.000-1,0.000-8.000-2,0.000-10.000-2,0.000-9.000-1,0.000 2.000-1,0.000 17.000 1,0.000 15.000-1,0.000 16.000 1,0.000 4.000-1,0.000-6.000-1,0.000-6.000-1,0.000-6.000-2,1.000-4.000 0,4.000 1.000-2,3.000-1.000 0,3.000 1.000-2,-1.000-1.000 0,-2.000 1.000 0,-3.000-1.000-2,-3.000 1.000 0,-1.000-3.000 0,4.000-2.000-1,3.000-3.000 0,3.000-3.000 0,-1.000-4.000 0,-2.000-3.000 1,-3.000-3.000-1,-3.000-2.000 1,-2.000-6.000 0,0.000-6.000 0,0.000-6.000 0,0.000-6.000 0,0.000-7.000 0,0.000-6.000 1,0.000-6.000 1,0.000-6.000 0,0.000-2.000 2,0.000 3.000-2,0.000 3.000 1,0.000 4.000-1,0.000-1.000 1,0.000-3.000-1,0.000-3.000 1,0.000-2.000 0,0.000 0.000 1,0.000 7.000 0,0.000 6.000 0,0.000 7.000 0,0.000 0.000 1,0.000-2.000-1,0.000-3.000-1,0.000-3.000-1,0.000-2.000 1,0.000 0.000-1,0.000 0.000 1,0.000 0.000 0,0.000-2.000-1,0.000-3.000 0,0.000-3.000-2,0.000-2.000-1,0.000 0.000 0,0.000 7.000-1,0.000 6.000 0,0.000 7.000 0,0.000-1.000 0,0.000-6.000 1,0.000-6.000 1,0.000-6.000 0,0.000-4.000 1,0.000 1.000 0,0.000-1.000 0,0.000 1.000 0,0.000-1.000 0,0.000 1.000 0,0.000-1.000-1,0.000 1.000-1,0.000 1.000 1,0.000 3.000-1,0.000 3.000 0,0.000 4.000 0,-2.000-1.000 1,-3.000-3.000-1,-3.000-3.000 0,-2.000-2.000 1,-1.000 0.000-1,3.000 7.000 1,3.000 6.000 0,4.000 7.000-1,1.000 0.000 1,0.000-2.000-1,0.000-3.000 1,0.000-3.000 0,0.000-2.000-1,0.000 0.000 1,0.000 0.000-1,0.000 0.000 0,0.000-2.000-2,0.000-3.000-2,0.000-3.000-4,0.000-2.000-4,0.000-3.000-1,0.000 1.000-1,0.000-1.000-1,0.000 1.000 0,-2.000-10.000-4,-3.000-19.000-5,-3.000-18.000-7,-2.000-19.000-6,-3.000-26.000-3,1.000-30.000 0,-1.000-32.000 1,1.000-30.000 0,-1.000-8.000 4,1.000 20.000 9,-1.000 18.000 7,1.000 20.000 9</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7:33"/>
    </inkml:context>
    <inkml:brush xml:id="br0">
      <inkml:brushProperty name="width" value="0.0317280292510986" units="cm"/>
      <inkml:brushProperty name="height" value="0.0317280292510986" units="cm"/>
      <inkml:brushProperty name="color" value="#f2395b"/>
      <inkml:brushProperty name="ignorePressure" value="0"/>
    </inkml:brush>
  </inkml:definitions>
  <inkml:trace contextRef="#ctx0" brushRef="#br0">87400.000 40200.000 693,'-22.000'93.000'73,"6.000"-11.000"-18,7.000-14.000-16,6.000-11.000-17,3.000-3.000-10,0.000 10.000-2,0.000 10.000-1,0.000 9.000-2,0.000 13.000-1,0.000 20.000 0,0.000 18.000-1,0.000 20.000 0,0.000 2.000 0,0.000-12.000-1,0.000-13.000 0,0.000-12.000-1,0.000-5.000 0,0.000 3.000-1,0.000 3.000 0,0.000 4.000-1,0.000-1.000 1,0.000-3.000 1,0.000-3.000 0,0.000-2.000 1,0.000 0.000 1,0.000 7.000-2,0.000 6.000 1,0.000 7.000-2,0.000 4.000 0,0.000 3.000 0,0.000 3.000-1,0.000 4.000 0,1.000-1.000 0,4.000-3.000-1,3.000-3.000 0,3.000-2.000 0,-1.000-3.000 0,-2.000 1.000-1,-3.000-1.000 0,-3.000 1.000 0,-2.000-3.000-1,0.000-2.000-1,0.000-3.000 1,0.000-3.000 0,0.000 1.000 0,0.000 6.000 0,0.000 7.000 0,0.000 6.000 0,0.000 3.000 0,0.000 0.000 0,0.000 0.000 0,0.000 0.000 0,1.000-4.000 0,4.000-5.000 0,3.000-7.000-1,3.000-5.000 0,-1.000-8.000-1,-2.000-5.000 1,-3.000-7.000 1,-3.000-5.000 0,-2.000-8.000-1,0.000-5.000 0,0.000-7.000-1,0.000-5.000 0,0.000-4.000-4,0.000 0.000-6,0.000 0.000-6,0.000 0.000-5,1.000-7.000-5,4.000-11.000-4,3.000-14.000-2,3.000-11.000-3</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39:56"/>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76350.000 17100.000 1000,'1.000'-180.000'-18,"4.000"41.000"-7,3.000 40.000-7,3.000 42.000-7</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39:58"/>
    </inkml:context>
    <inkml:brush xml:id="br0">
      <inkml:brushProperty name="width" value="0.0377305299043655" units="cm"/>
      <inkml:brushProperty name="height" value="0.0377305299043655" units="cm"/>
      <inkml:brushProperty name="color" value="#f2395b"/>
      <inkml:brushProperty name="ignorePressure" value="0"/>
    </inkml:brush>
  </inkml:definitions>
  <inkml:trace contextRef="#ctx0" brushRef="#br0">41600.000 17200.000 583,'-7.000'-30.000'15,"-11.000"41.000"16,-14.000 40.000 14,-11.000 42.000 16,-9.000 22.000 1,-3.000 7.000-12,-3.000 6.000-12,-2.000 7.000-12,-1.000 2.000-8,3.000 1.000-3,3.000-1.000-3,4.000 1.000-3,-1.000 2.000-1,-3.000 7.000 0,-3.000 6.000-1,-2.000 7.000 0,-1.000 4.000-3,3.000 3.000-4,3.000 3.000-3,4.000 4.000-5,2.000-9.000-3,4.000-18.000-2,3.000-19.000-1,3.000-18.000-3,6.000-18.000-1,9.000-16.000-3,10.000-15.000-3,10.000-15.000-3,5.000-17.000-1,4.000-15.000-4,3.000-15.000-1,3.000-16.000-3,4.000-23.000 0,7.000-27.000 5,6.000-28.000 4,7.000-28.000 5,-1.000-6.000 1,-6.000 20.000-1,-6.000 18.000 0,-6.000 20.000-1</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39:59"/>
    </inkml:context>
    <inkml:brush xml:id="br0">
      <inkml:brushProperty name="width" value="0.0416914783418179" units="cm"/>
      <inkml:brushProperty name="height" value="0.0416914783418179" units="cm"/>
      <inkml:brushProperty name="color" value="#f2395b"/>
      <inkml:brushProperty name="ignorePressure" value="0"/>
    </inkml:brush>
  </inkml:definitions>
  <inkml:trace contextRef="#ctx0" brushRef="#br0">41350.000 17450.000 527,'23.000'-90.000'3,"-3.000"23.000"6,-3.000 22.000 5,-2.000 22.000 7,-3.000 18.000 2,1.000 16.000-1,-1.000 15.000-1,1.000 17.000 0,-3.000 11.000-1,-2.000 10.000-1,-3.000 10.000 0,-3.000 9.000-2,-1.000 1.000-1,4.000-6.000-2,3.000-6.000-2,3.000-6.000-1,1.000-4.000-2,1.000 1.000-1,-1.000-1.000-1,1.000 1.000-1,1.000-3.000 0,3.000-2.000 0,3.000-3.000 0,4.000-3.000 0,1.000-6.000-1,0.000-5.000 0,0.000-7.000-2,0.000-5.000-2,1.000-6.000-1,4.000-3.000-4,3.000-3.000-3,3.000-2.000-4,1.000-5.000-1,1.000-2.000-1,-1.000-3.000 1,1.000-3.000-1,4.000-12.000 0,9.000-18.000 1,10.000-19.000-1,10.000-18.000 2,4.000-15.000-1,0.000-9.000 0,0.000-10.000-1,0.000-8.000 0,-2.000-3.000 0,-3.000 7.000 1,-3.000 6.000 0,-2.000 7.000 0,-6.000 7.000 3,-6.000 9.000 3,-6.000 10.000 4,-6.000 10.000 3,-9.000 14.000 9,-8.000 23.000 12,-10.000 22.000 13,-9.000 22.000 13,-5.000 15.000 2,0.000 9.000-7,0.000 10.000-9,0.000 10.000-8,0.000 0.000-5,0.000-5.000-4,0.000-7.000-2,0.000-5.000-2,0.000-1.000-3,0.000 6.000-1,0.000 7.000-1,0.000 6.000-1,-2.000 6.000-1,-3.000 6.000-3,-3.000 7.000-1,-2.000 6.000-4,-1.000 6.000-1,3.000 6.000-4,3.000 7.000-3,4.000 6.000-3,1.000 1.000-5,0.000-3.000-6,0.000-3.000-5,0.000-2.000-6,0.000-9.000-5,0.000-12.000-3,0.000-13.000-3,0.000-12.000-4</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39:59"/>
    </inkml:context>
    <inkml:brush xml:id="br0">
      <inkml:brushProperty name="width" value="0.0420841425657272" units="cm"/>
      <inkml:brushProperty name="height" value="0.0420841425657272" units="cm"/>
      <inkml:brushProperty name="color" value="#f2395b"/>
      <inkml:brushProperty name="ignorePressure" value="0"/>
    </inkml:brush>
  </inkml:definitions>
  <inkml:trace contextRef="#ctx0" brushRef="#br0">43600.000 18350.000 522,'0.000'96.000'86,"0.000"-5.000"-18,0.000-7.000-18,0.000-5.000-19,0.000-3.000-9,0.000 4.000-2,0.000 3.000 0,0.000 3.000-1,-2.000 1.000-2,-3.000 1.000-3,-3.000-1.000-1,-2.000 1.000-4,-3.000-3.000-1,1.000-2.000-3,-1.000-3.000-2,1.000-3.000-2,5.000-24.000-7,14.000-44.000-10,11.000-43.000-12,14.000-44.000-10,8.000-29.000-5,7.000-11.000 3,6.000-14.000 1,7.000-11.000 3,0.000 0.000 4,-2.000 17.000 5,-3.000 15.000 7,-3.000 16.000 6,-6.000 15.000 4,-5.000 16.000 4,-7.000 15.000 3,-5.000 17.000 4,-4.000 14.000 11,0.000 17.000 18,0.000 15.000 18,0.000 16.000 18,-4.000 9.000 2,-5.000 3.000-12,-7.000 3.000-12,-5.000 4.000-13,-3.000 4.000-8,4.000 6.000-4,3.000 7.000-3,3.000 6.000-3,1.000 3.000-4,1.000 0.000-2,-1.000 0.000-3,1.000 0.000-2,-3.000 1.000-3,-2.000 4.000-5,-3.000 3.000-4,-3.000 3.000-4,-2.000-2.000-5,0.000-6.000-4,0.000-6.000-4,0.000-6.000-5</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0"/>
    </inkml:context>
    <inkml:brush xml:id="br0">
      <inkml:brushProperty name="width" value="0.0325760841369629" units="cm"/>
      <inkml:brushProperty name="height" value="0.0325760841369629" units="cm"/>
      <inkml:brushProperty name="color" value="#f2395b"/>
      <inkml:brushProperty name="ignorePressure" value="0"/>
    </inkml:brush>
  </inkml:definitions>
  <inkml:trace contextRef="#ctx0" brushRef="#br0">44650.000 16600.000 675,'26.000'-46.000'25,"4.000"10.000"0,3.000 10.000 1,3.000 9.000 0,1.000 7.000-1,1.000 7.000 0,-1.000 6.000-2,1.000 7.000 0,-1.000 4.000-2,1.000 3.000-1,-1.000 3.000 0,1.000 4.000-1,-4.000 5.000-3,-6.000 10.000-3,-6.000 10.000-4,-6.000 9.000-4,-7.000 7.000-3,-6.000 7.000 0,-6.000 6.000-3,-6.000 7.000-1,-10.000 0.000-3,-12.000-2.000-5,-13.000-3.000-6,-12.000-3.000-5,-5.000-6.000-2,3.000-5.000-1,3.000-7.000 0,4.000-5.000 0,2.000-9.000 1,4.000-9.000 3,3.000-10.000 3,3.000-8.000 4,3.000-8.000 2,3.000-2.000 1,3.000-3.000 0,4.000-3.000 0,15.000-4.000 9,28.000-3.000 15,28.000-3.000 15,29.000-2.000 15,11.000-3.000 3,-2.000 1.000-11,-3.000-1.000-11,-3.000 1.000-10,-1.000 1.000-10,4.000 3.000-8,3.000 3.000-7,3.000 4.000-9,-4.000 1.000-7,-8.000 0.000-6,-10.000 0.000-5,-9.000 0.000-6,-9.000 0.000-2,-5.000 0.000 5,-7.000 0.000 3,-5.000 0.000 4,-6.000-2.000 4,-3.000-3.000 5,-3.000-3.000 6,-2.000-2.000 6</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0"/>
    </inkml:context>
    <inkml:brush xml:id="br0">
      <inkml:brushProperty name="width" value="0.028852665796876" units="cm"/>
      <inkml:brushProperty name="height" value="0.028852665796876" units="cm"/>
      <inkml:brushProperty name="color" value="#f2395b"/>
      <inkml:brushProperty name="ignorePressure" value="0"/>
    </inkml:brush>
  </inkml:definitions>
  <inkml:trace contextRef="#ctx0" brushRef="#br0">45550.000 16950.000 762,'-41.000'-4.000'6,"19.000"-5.000"10,19.000-7.000 12,19.000-5.000 12,13.000-3.000 1,10.000 4.000-6,10.000 3.000-7,9.000 3.000-6,4.000 3.000-8,1.000 3.000-7,-1.000 3.000-7,1.000 4.000-7,-3.000 1.000-6,-2.000 0.000-3,-3.000 0.000-3,-3.000 0.000-3,-6.000 0.000-5,-5.000 0.000-6,-7.000 0.000-6,-5.000 0.000-7,-6.000 1.000 1,-3.000 4.000 6,-3.000 3.000 8,-2.000 3.000 7</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0"/>
    </inkml:context>
    <inkml:brush xml:id="br0">
      <inkml:brushProperty name="width" value="0.0349244885146618" units="cm"/>
      <inkml:brushProperty name="height" value="0.0349244885146618" units="cm"/>
      <inkml:brushProperty name="color" value="#f2395b"/>
      <inkml:brushProperty name="ignorePressure" value="0"/>
    </inkml:brush>
  </inkml:definitions>
  <inkml:trace contextRef="#ctx0" brushRef="#br0">46000.000 16050.000 629,'-46.000'4.000'1,"10.000"10.000"20,10.000 10.000 19,9.000 9.000 20,6.000 9.000 5,3.000 9.000-11,3.000 10.000-11,4.000 10.000-11,1.000 13.000-8,0.000 19.000-7,0.000 19.000-7,0.000 19.000-7,0.000 7.000-8,0.000-3.000-11,0.000-3.000-11,0.000-2.000-11,1.000-12.000-4,4.000-19.000 1,3.000-18.000 1,3.000-19.000 1,-1.000-13.000 1,-2.000-6.000-1,-3.000-6.000 0,-3.000-6.000 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54100.000 52050.000,'-50.000'0.000,"0.000"25.000,0.000 0.000,-25.000 50.000,0.000 0.000,-50.000 50.000,0.000 0.000,0.000 0.000,0.000 0.000,0.000-25.000,0.000 0.000,100.000-75.000,0.000 0.000,-100.000 50.000,0.000 0.000,100.000-50.000,0.000 0.000,25.000-50.000,0.000 0.000,175.000-100.000,0.000 0.000,-125.000 75.000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3"/>
    </inkml:context>
    <inkml:brush xml:id="br0">
      <inkml:brushProperty name="width" value="0.0349503196775913" units="cm"/>
      <inkml:brushProperty name="height" value="0.0349503196775913" units="cm"/>
      <inkml:brushProperty name="color" value="#f2395b"/>
      <inkml:brushProperty name="ignorePressure" value="0"/>
    </inkml:brush>
  </inkml:definitions>
  <inkml:trace contextRef="#ctx0" brushRef="#br0">47050.000 18500.000 629,'-35.000'0.000'9,"32.000"0.000"20,31.000 0.000 22,32.000 0.000 20,22.000-2.000 3,17.000-3.000-17,15.000-3.000-16,16.000-2.000-16,5.000-3.000-13,-2.000 1.000-11,-3.000-1.000-8,-3.000 1.000-11,-7.000-1.000-7,-9.000 1.000-5,-10.000-1.000-5,-8.000 1.000-5,-12.000 2.000-2,-12.000 7.000 2,-13.000 6.000-1,-12.000 7.000 2,-10.000 4.000 2,-6.000 3.000 3,-6.000 3.000 3,-6.000 4.000 4</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3"/>
    </inkml:context>
    <inkml:brush xml:id="br0">
      <inkml:brushProperty name="width" value="0.0358401499688625" units="cm"/>
      <inkml:brushProperty name="height" value="0.0358401499688625" units="cm"/>
      <inkml:brushProperty name="color" value="#f2395b"/>
      <inkml:brushProperty name="ignorePressure" value="0"/>
    </inkml:brush>
  </inkml:definitions>
  <inkml:trace contextRef="#ctx0" brushRef="#br0">48150.000 17900.000 613,'-49.000'-29.000'2,"4.000"-5.000"1,3.000-7.000 4,3.000-5.000 1,6.000 6.000 8,9.000 23.000 13,10.000 22.000 13,10.000 22.000 12,4.000 19.000 2,0.000 20.000-9,0.000 18.000-9,0.000 20.000-9,-2.000 11.000-7,-3.000 7.000-5,-3.000 6.000-6,-2.000 7.000-5,-3.000 5.000-7,1.000 7.000-6,-1.000 6.000-7,1.000 7.000-7,-1.000 0.000-6,1.000-2.000-6,-1.000-3.000-5,1.000-3.000-6,2.000-17.000-1,7.000-27.000 3,6.000-28.000 5,7.000-28.000 3,2.000-18.000 3,1.000-6.000 2,-1.000-6.000 1,1.000-6.000 1</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4"/>
    </inkml:context>
    <inkml:brush xml:id="br0">
      <inkml:brushProperty name="width" value="0.0394924953579903" units="cm"/>
      <inkml:brushProperty name="height" value="0.0394924953579903" units="cm"/>
      <inkml:brushProperty name="color" value="#f2395b"/>
      <inkml:brushProperty name="ignorePressure" value="0"/>
    </inkml:brush>
  </inkml:definitions>
  <inkml:trace contextRef="#ctx0" brushRef="#br0">50850.000 17850.000 557,'-46.000'-24.000'4,"10.000"4.000"10,10.000 3.000 10,9.000 3.000 9,2.000 4.000 3,-2.000 7.000-4,-3.000 6.000-3,-3.000 7.000-4,-2.000 7.000-3,0.000 9.000-1,0.000 10.000-3,0.000 10.000-1,-2.000 7.000-1,-3.000 6.000-1,-3.000 7.000 0,-2.000 6.000 0,-3.000 3.000-1,1.000 0.000-1,-1.000 0.000-2,1.000 0.000-1,1.000 0.000-2,3.000 0.000-3,3.000 0.000-4,4.000 0.000-3,2.000-4.000-2,4.000-5.000 0,3.000-7.000-1,3.000-5.000 1,10.000-11.000-2,20.000-11.000-3,18.000-14.000-2,20.000-11.000-3,13.000-18.000-2,9.000-22.000-2,10.000-22.000-1,10.000-21.000-3,-1.000-12.000 0,-9.000 1.000 4,-10.000-1.000 2,-8.000 1.000 2,-11.000-1.000 3,-8.000 1.000 0,-10.000-1.000 3,-9.000 1.000 1,-10.000 1.000 0,-9.000 3.000 0,-10.000 3.000-1,-8.000 4.000 0,-9.000 5.000 2,-6.000 10.000 2,-6.000 10.000 4,-6.000 9.000 3,-6.000 9.000 3,-2.000 9.000 3,-3.000 10.000 1,-3.000 10.000 4,1.000 4.000-1,6.000 0.000-1,7.000 0.000-2,6.000 0.000-1,13.000-2.000-6,23.000-3.000-8,22.000-3.000-10,22.000-2.000-8,10.000-5.000-2,1.000-2.000 6,-1.000-3.000 6,1.000-3.000 5,-3.000-1.000 5,-2.000 4.000 4,-3.000 3.000 2,-3.000 3.000 4,-6.000 4.000 1,-5.000 7.000 0,-7.000 6.000 0,-5.000 7.000 0,-4.000 5.000 2,0.000 7.000 6,0.000 6.000 5,0.000 7.000 4,0.000 4.000 4,0.000 3.000 0,0.000 3.000 1,0.000 4.000 0,-2.000 1.000-2,-3.000 0.000-5,-3.000 0.000-5,-2.000 0.000-5,-3.000 4.000-3,1.000 10.000-1,-1.000 10.000-2,1.000 9.000-2,-6.000 2.000-3,-8.000-2.000-8,-10.000-3.000-6,-9.000-3.000-7,-7.000-6.000-5,-3.000-5.000-6,-3.000-7.000-5,-2.000-5.000-6,-1.000-14.000-1,3.000-18.000 1,3.000-19.000 2,4.000-18.000 2,4.000-15.000 3,6.000-9.000 4,7.000-10.000 5,6.000-8.000 5,10.000-4.000 5,17.000 3.000 7,15.000 3.000 7,16.000 4.000 7,5.000 4.000 5,-2.000 6.000 4,-3.000 7.000 4,-3.000 6.000 3,-4.000 4.000 1,-3.000 4.000 0,-3.000 3.000-1,-2.000 3.000-1,-5.000 3.000-1,-2.000 3.000-3,-3.000 3.000-1,-3.000 4.000-4,-2.000 1.000-3,0.000 0.000-7,0.000 0.000-6,0.000 0.000-7,1.000-2.000-8,4.000-3.000-10,3.000-3.000-11,3.000-2.000-9,-2.000-3.000-2,-6.000 1.000 10,-6.000-1.000 8,-6.000 1.000 10,-6.000-3.000 6,-2.000-2.000 3,-3.000-3.000 5,-3.000-3.000 3</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4"/>
    </inkml:context>
    <inkml:brush xml:id="br0">
      <inkml:brushProperty name="width" value="0.0404175631701946" units="cm"/>
      <inkml:brushProperty name="height" value="0.0404175631701946" units="cm"/>
      <inkml:brushProperty name="color" value="#f2395b"/>
      <inkml:brushProperty name="ignorePressure" value="0"/>
    </inkml:brush>
  </inkml:definitions>
  <inkml:trace contextRef="#ctx0" brushRef="#br0">52350.000 17200.000 544,'0.000'-47.000'0,"0.000"6.000"0,0.000 7.000 0,0.000 6.000 0,0.000-1.000-1,0.000-5.000-3,0.000-7.000-2,0.000-5.000-2,0.000-1.000 3,0.000 6.000 10,0.000 7.000 10,0.000 6.000 9,0.000 18.000 10,0.000 32.000 8,0.000 31.000 8,0.000 32.000 8,0.000 18.000 0,0.000 6.000-10,0.000 7.000-9,0.000 6.000-11,0.000 6.000-5,0.000 6.000-4,0.000 7.000-2,0.000 6.000-4,0.000 10.000-7,0.000 17.000-12,0.000 15.000-14,0.000 16.000-12,0.000 15.000-7,0.000 16.000-2,0.000 15.000-2,0.000 17.000-1,-2.000-20.000-2,-3.000-53.000-3,-3.000-53.000-2,-2.000-52.000-2</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4"/>
    </inkml:context>
    <inkml:brush xml:id="br0">
      <inkml:brushProperty name="width" value="0.0314661748707294" units="cm"/>
      <inkml:brushProperty name="height" value="0.0314661748707294" units="cm"/>
      <inkml:brushProperty name="color" value="#f2395b"/>
      <inkml:brushProperty name="ignorePressure" value="0"/>
    </inkml:brush>
  </inkml:definitions>
  <inkml:trace contextRef="#ctx0" brushRef="#br0">53100.000 16350.000 699,'28.000'-44.000'13,"6.000"13.000"12,7.000 12.000 11,6.000 13.000 10,7.000 6.000 3,10.000 0.000-7,10.000 0.000-7,9.000 0.000-7,2.000 0.000-9,-2.000 0.000-11,-3.000 0.000-13,-3.000 0.000-11,-4.000 0.000-7,-3.000 0.000-4,-3.000 0.000-2,-2.000 0.000-4</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7"/>
    </inkml:context>
    <inkml:brush xml:id="br0">
      <inkml:brushProperty name="width" value="0.0417624861001968" units="cm"/>
      <inkml:brushProperty name="height" value="0.0417624861001968" units="cm"/>
      <inkml:brushProperty name="color" value="#f2395b"/>
      <inkml:brushProperty name="ignorePressure" value="0"/>
    </inkml:brush>
  </inkml:definitions>
  <inkml:trace contextRef="#ctx0" brushRef="#br0">79700.000 14100.000 526,'-60.000'-21.000'31,"32.000"10.000"2,31.000 10.000 1,32.000 9.000 0,13.000 6.000-1,-3.000 3.000-5,-3.000 3.000-5,-2.000 4.000-5,0.000 4.000-2,7.000 6.000-2,6.000 7.000 1,7.000 6.000-2,2.000 1.000 0,1.000-3.000-2,-1.000-3.000-2,1.000-2.000-2,4.000-5.000-2,9.000-2.000-2,10.000-3.000-2,10.000-3.000-1,8.000-7.000-2,10.000-9.000 0,10.000-10.000 0,9.000-8.000-1,7.000-11.000 1,7.000-8.000 0,6.000-10.000 0,7.000-9.000 1,4.000-4.000 0,3.000 4.000 0,3.000 3.000 0,4.000 3.000-1,-7.000 4.000 1,-16.000 7.000-1,-15.000 6.000 1,-15.000 7.000-1,-11.000 8.000 0,-2.000 14.000-1,-3.000 11.000 0,-3.000 14.000 0,-7.000 7.000 0,-9.000 3.000 0,-10.000 3.000 1,-8.000 4.000 0,-9.000-3.000 1,-6.000-5.000 1,-6.000-7.000 1,-6.000-5.000 0,-4.000-4.000 2,1.000 0.000 2,-1.000 0.000 1,1.000 0.000 3,-1.000-4.000 1,1.000-5.000-1,-1.000-7.000 1,1.000-5.000 0,4.000-4.000-2,9.000 0.000-1,10.000 0.000-1,10.000 0.000-3,8.000 0.000 0,10.000 0.000 0,10.000 0.000 1,9.000 0.000 1,9.000-5.000-1,9.000-9.000-3,10.000-10.000-4,10.000-8.000-2,4.000-4.000-2,0.000 3.000-1,0.000 3.000 0,0.000 4.000-2,-7.000 4.000 2,-11.000 6.000 0,-14.000 7.000 2,-11.000 6.000 0,-11.000 9.000 3,-5.000 13.000 2,-7.000 12.000 2,-5.000 13.000 2,-8.000 7.000 2,-5.000 4.000-1,-7.000 3.000 2,-5.000 3.000-1,-6.000-2.000 1,-3.000-6.000 1,-3.000-6.000 1,-2.000-6.000 1,0.000-7.000 0,7.000-6.000-1,6.000-6.000-2,7.000-6.000-1,11.000-6.000-2,20.000-2.000-2,18.000-3.000-1,20.000-3.000-3,11.000-9.000 0,7.000-11.000-2,6.000-14.000 0,7.000-11.000-1,-1.000-4.000-1,-6.000 6.000 1,-6.000 7.000 0,-6.000 6.000-1,-10.000 4.000 2,-12.000 4.000 0,-13.000 3.000 2,-12.000 3.000 0,-10.000 3.000 2,-6.000 3.000 3,-6.000 3.000 1,-6.000 4.000 3,-4.000 2.000 1,1.000 4.000 1,-1.000 3.000 0,1.000 3.000-1,1.000 1.000 1,3.000 1.000-1,3.000-1.000-1,4.000 1.000-1,5.000-3.000-2,10.000-2.000-2,10.000-3.000-2,9.000-3.000-3,4.000-6.000-2,1.000-5.000 0,-1.000-7.000-2,1.000-5.000 0,-1.000-4.000 1,1.000 0.000 0,-1.000 0.000 1,1.000 0.000 2,-7.000 3.000 0,-12.000 6.000 2,-13.000 7.000 1,-12.000 6.000 1,-10.000 3.000 2,-6.000 0.000 1,-6.000 0.000 1,-6.000 0.000 1,-2.000 0.000 1,3.000 0.000 2,3.000 0.000 0,4.000 0.000 1,10.000 0.000 1,19.000 0.000-2,19.000 0.000 0,19.000 0.000-1,13.000-2.000-2,10.000-3.000-4,10.000-3.000-5,9.000-2.000-4,1.000-3.000-1,-6.000 1.000 0,-6.000-1.000 0,-6.000 1.000 1,-10.000 1.000 0,-12.000 3.000 2,-13.000 3.000 2,-12.000 4.000 1,-9.000 1.000 1,-2.000 0.000-1,-3.000 0.000 0,-3.000 0.000 0,-4.000 0.000 1,-3.000 0.000 2,-3.000 0.000 3,-2.000 0.000 2,3.000-4.000 2,14.000-5.000 0,11.000-7.000 1,14.000-5.000 1,8.000-6.000-1,7.000-3.000-2,6.000-3.000-1,7.000-2.000-2,0.000-1.000-1,-2.000 3.000 0,-3.000 3.000 0,-3.000 4.000 0,-7.000 5.000 1,-9.000 10.000 1,-10.000 10.000 1,-8.000 9.000 1,-8.000 7.000 1,-2.000 7.000-1,-3.000 6.000-1,-3.000 7.000-1,2.000 2.000-1,10.000 1.000-1,10.000-1.000-1,9.000 1.000 0,12.000-4.000-2,16.000-6.000 0,15.000-6.000-1,17.000-6.000 0,11.000-7.000-2,10.000-6.000-2,10.000-6.000-2,9.000-6.000-2,-5.000-7.000-2,-19.000-6.000-2,-18.000-6.000-1,-19.000-6.000-2,-21.000-1.000 0,-21.000 7.000 1,-22.000 6.000 0,-22.000 7.000 2,-21.000 2.000-4,-18.000 1.000-10,-19.000-1.000-9,-18.000 1.000-8,-10.000-1.000-5,0.000 1.000 3,0.000-1.000 1,0.000 1.000 1</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8"/>
    </inkml:context>
    <inkml:brush xml:id="br0">
      <inkml:brushProperty name="width" value="0.0367440842092037" units="cm"/>
      <inkml:brushProperty name="height" value="0.0367440842092037" units="cm"/>
      <inkml:brushProperty name="color" value="#f2395b"/>
      <inkml:brushProperty name="ignorePressure" value="0"/>
    </inkml:brush>
  </inkml:definitions>
  <inkml:trace contextRef="#ctx0" brushRef="#br0">78200.000 11500.000 598,'-47.000'-25.000'0,"6.000"0.000"1,7.000 0.000 0,6.000 0.000 0,7.000 7.000 8,10.000 17.000 17,10.000 15.000 16,9.000 16.000 17,4.000 13.000 2,1.000 14.000-10,-1.000 11.000-12,1.000 14.000-10,-3.000 16.000-8,-2.000 22.000-2,-3.000 22.000-3,-3.000 23.000-3,-2.000 14.000-4,0.000 10.000-4,0.000 10.000-6,0.000 9.000-5,0.000-4.000-2,0.000-15.000 1,0.000-15.000 1,0.000-16.000 0,1.000-2.000-4,4.000 13.000-10,3.000 12.000-11,3.000 13.000-10,3.000-15.000-4,3.000-40.000 0,3.000-40.000 1,4.000-41.000 1,1.000-24.000 2,0.000-6.000 3,0.000-6.000 3,0.000-6.000 4</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09"/>
    </inkml:context>
    <inkml:brush xml:id="br0">
      <inkml:brushProperty name="width" value="0.0375381484627724" units="cm"/>
      <inkml:brushProperty name="height" value="0.0375381484627724" units="cm"/>
      <inkml:brushProperty name="color" value="#f2395b"/>
      <inkml:brushProperty name="ignorePressure" value="0"/>
    </inkml:brush>
  </inkml:definitions>
  <inkml:trace contextRef="#ctx0" brushRef="#br0">78800.000 10950.000 586,'-19.000'-69.000'-10,"13.000"13.000"9,12.000 12.000 9,13.000 13.000 9,9.000 9.000 3,6.000 6.000-2,7.000 7.000-2,6.000 6.000-2,13.000 3.000-2,23.000 0.000 0,22.000 0.000 0,22.000 0.000-1,15.000 0.000-1,9.000 0.000 0,10.000 0.000-1,10.000 0.000-1,7.000 0.000-1,6.000 0.000-2,7.000 0.000-1,6.000 0.000-1,-4.000 0.000-1,-11.000 0.000 0,-14.000 0.000 2,-11.000 0.000 0,3.000 0.000-1,23.000 0.000-3,22.000 0.000-1,22.000 0.000-3,1.000 1.000 0,-19.000 4.000 0,-18.000 3.000 2,-19.000 3.000 1,-10.000 1.000 0,1.000 1.000 1,-1.000-1.000 1,1.000 1.000 0,-1.000-3.000 1,1.000-2.000-1,-1.000-3.000 0,1.000-3.000 0,-6.000-2.000 0,-8.000 0.000 0,-10.000 0.000 1,-9.000 0.000 0,-5.000-2.000 0,0.000-3.000 2,0.000-3.000-1,0.000-2.000 2,-2.000-1.000-1,-3.000 3.000 1,-3.000 3.000-1,-2.000 4.000-1,-3.000 2.000 1,1.000 4.000-2,-1.000 3.000 1,1.000 3.000-1,1.000 1.000 0,3.000 1.000 1,3.000-1.000-1,4.000 1.000 2,1.000-1.000-2,0.000 1.000 1,0.000-1.000-2,0.000 1.000-1,1.000-3.000 0,4.000-2.000 0,3.000-3.000 0,3.000-3.000 0,3.000-2.000 1,3.000 0.000 0,3.000 0.000 1,4.000 0.000 0,-3.000 0.000 0,-5.000 0.000-1,-7.000 0.000 1,-5.000 0.000-1,-3.000 0.000 1,4.000 0.000 0,3.000 0.000 1,3.000 0.000 1,-1.000 1.000 0,-2.000 4.000-1,-3.000 3.000-1,-3.000 3.000-1,2.000-1.000 0,10.000-2.000 0,10.000-3.000-1,9.000-3.000-1,2.000-4.000 1,-2.000-3.000-1,-3.000-3.000 1,-3.000-2.000-1,-4.000-1.000 1,-3.000 3.000 0,-3.000 3.000-1,-2.000 4.000 1,-1.000 1.000 0,3.000 0.000 1,3.000 0.000 1,4.000 0.000 1,4.000 0.000 1,6.000 0.000 0,7.000 0.000 2,6.000 0.000 0,7.000 0.000-1,10.000 0.000 0,10.000 0.000-3,9.000 0.000 0,1.000 0.000-2,-6.000 0.000 0,-6.000 0.000-1,-6.000 0.000-1,-4.000-2.000 0,1.000-3.000-1,-1.000-3.000 1,1.000-2.000-1,-1.000-1.000 0,1.000 3.000-1,-1.000 3.000 1,1.000 4.000 0,-6.000 1.000 0,-8.000 0.000 0,-10.000 0.000 1,-9.000 0.000-1,-7.000 0.000 1,-3.000 0.000 2,-3.000 0.000 0,-2.000 0.000 3,-6.000 0.000-1,-6.000 0.000 1,-6.000 0.000-1,-6.000 0.000 0,-6.000 0.000-1,-2.000 0.000-2,-3.000 0.000-1,-3.000 0.000-3,-2.000-2.000 0,0.000-3.000 1,0.000-3.000 1,0.000-2.000 0,0.000-3.000 1,0.000 1.000 1,0.000-1.000 0,0.000 1.000 2,0.000-1.000 0,0.000 1.000 1,0.000-1.000 1,0.000 1.000 1,-2.000 1.000 0,-3.000 3.000-1,-3.000 3.000 0,-2.000 4.000-2,0.000-1.000-1,7.000-3.000-1,6.000-3.000 0,7.000-2.000 0,-3.000-1.000-1,-8.000 3.000 0,-10.000 3.000 1,-9.000 4.000 0,-9.000 1.000 0,-5.000 0.000 1,-7.000 0.000-1,-5.000 0.000 1,-4.000 1.000 0,0.000 4.000 0,0.000 3.000-1,0.000 3.000 1,1.000 1.000 0,4.000 1.000 0,3.000-1.000 1,3.000 1.000 0,1.000-3.000 0,1.000-2.000-1,-1.000-3.000 0,1.000-3.000-1,-4.000-2.000-1,-6.000 0.000 1,-6.000 0.000-1,-6.000 0.000-1,-12.000 4.000 3,-15.000 10.000 3,-15.000 10.000 5,-16.000 9.000 4,-7.000 4.000 1,4.000 1.000-3,3.000-1.000-3,3.000 1.000-1,-1.000 1.000-2,-2.000 3.000-1,-3.000 3.000 1,-3.000 4.000 0,-2.000 2.000-1,0.000 4.000 0,0.000 3.000-1,0.000 3.000-1,0.000 4.000 1,0.000 7.000 0,0.000 6.000 1,0.000 7.000 0,1.000 0.000 0,4.000-2.000 1,3.000-3.000-1,3.000-3.000 1,1.000-6.000 0,1.000-5.000-1,-1.000-7.000 1,1.000-5.000-1,1.000 3.000 0,3.000 17.000 0,3.000 15.000 0,4.000 16.000 1,1.000 5.000-1,0.000-2.000-2,0.000-3.000-2,0.000-3.000-2,0.000-4.000-1,0.000-3.000-1,0.000-3.000-1,0.000-2.000-2,3.000-5.000-1,6.000-2.000-1,7.000-3.000-2,6.000-3.000-1,1.000-6.000 0,-3.000-5.000 1,-3.000-7.000 2,-2.000-5.000 0,-3.000-8.000 1,1.000-5.000-1,-1.000-7.000-1,1.000-5.000 0,-10.000-6.000-2,-19.000-3.000-1,-18.000-3.000-2,-19.000-2.000-2,-12.000-5.000-3,-2.000-2.000-3,-3.000-3.000-4,-3.000-3.000-3,2.000-1.000-2,10.000 4.000 0,10.000 3.000-1,9.000 3.000 1</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19"/>
    </inkml:context>
    <inkml:brush xml:id="br0">
      <inkml:brushProperty name="width" value="0.0344805344939232" units="cm"/>
      <inkml:brushProperty name="height" value="0.0344805344939232" units="cm"/>
      <inkml:brushProperty name="color" value="#f2395b"/>
      <inkml:brushProperty name="ignorePressure" value="0"/>
    </inkml:brush>
  </inkml:definitions>
  <inkml:trace contextRef="#ctx0" brushRef="#br0">82450.000 1700.000 638,'-69.000'3.000'42,"13.000"6.000"-7,12.000 7.000-8,13.000 6.000-7,1.000 7.000-4,-9.000 10.000 1,-10.000 10.000 0,-8.000 9.000 2,-3.000 6.000-1,7.000 3.000-2,6.000 3.000-1,7.000 4.000-2,0.000 8.000-1,-2.000 17.000-2,-3.000 15.000 1,-3.000 16.000-2,-4.000 10.000 1,-3.000 7.000 1,-3.000 6.000 2,-2.000 7.000 1,-1.000 0.000-2,3.000-2.000-7,3.000-3.000-8,4.000-3.000-5,5.000-13.000-8,10.000-22.000-5,10.000-22.000-5,9.000-21.000-7,12.000-24.000-6,16.000-25.000-9,15.000-25.000-8,17.000-25.000-7</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0"/>
    </inkml:context>
    <inkml:brush xml:id="br0">
      <inkml:brushProperty name="width" value="0.0388908982276917" units="cm"/>
      <inkml:brushProperty name="height" value="0.0388908982276917" units="cm"/>
      <inkml:brushProperty name="color" value="#f2395b"/>
      <inkml:brushProperty name="ignorePressure" value="0"/>
    </inkml:brush>
  </inkml:definitions>
  <inkml:trace contextRef="#ctx0" brushRef="#br0">82450.000 1800.000 565,'0.000'-47.000'0,"0.000"6.000"0,0.000 7.000 0,0.000 6.000 0,-2.000 7.000 8,-3.000 10.000 14,-3.000 10.000 16,-2.000 9.000 14,-1.000 12.000 4,3.000 16.000-10,3.000 15.000-8,4.000 17.000-9,1.000 11.000-6,0.000 10.000-2,0.000 10.000-3,0.000 9.000-2,0.000 9.000-2,0.000 9.000-2,0.000 10.000-2,0.000 10.000-1,-2.000 4.000-3,-3.000 0.000-1,-3.000 0.000-2,-2.000 0.000-2,-3.000-5.000-1,1.000-9.000 1,-1.000-10.000 1,1.000-8.000 1,-1.000-12.000-1,1.000-12.000-3,-1.000-13.000-1,1.000-12.000-3,-4.000-13.000-10,-6.000-12.000-18,-6.000-13.000-18,-6.000-12.000-18,-9.000-16.000-4,-8.000-19.000 10,-10.000-18.000 9,-9.000-19.000 10,-7.000-10.000 7,-3.000 1.000 6,-3.000-1.000 6,-2.000 1.000 6,-3.000 4.000 5,1.000 9.000 7,-1.000 10.000 5,1.000 10.000 7,4.000 4.000 5,9.000 0.000 5,10.000 0.000 5,10.000 0.000 5,7.000 1.000 3,6.000 4.000 3,7.000 3.000 2,6.000 3.000 1,7.000-1.000 1,10.000-2.000-2,10.000-3.000-2,9.000-3.000-1,13.000-2.000-4,20.000 0.000-2,18.000 0.000-3,20.000 0.000-3,14.000 1.000-3,14.000 4.000-4,11.000 3.000-4,14.000 3.000-3,5.000 1.000-5,1.000 1.000-6,-1.000-1.000-6,1.000 1.000-6,-9.000 1.000-1,-15.000 3.000 3,-15.000 3.000 4,-16.000 4.000 4,-15.000 1.000-7,-11.000 0.000-16,-14.000 0.000-17,-11.000 0.000-17</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4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54400.000 51950.000,'50.000'-50.000,"-25.000"50.000,0.000 0.000,0.000 0.000,0.000 0.000,75.000 50.000,0.000 0.000,0.000 25.000,0.000 0.000,50.000 50.000,0.000 0.000,0.000 0.000,0.000 0.000,25.000-50.000,0.000 0.000,-50.000 0.000,0.000 0.000,-50.000-25.000,0.000 0.000,-25.000 50.000,0.000 0.000,-50.000-50.000,0.000 0.000,-25.000 25.000,0.000 0.000,-25.000 0.000,0.000 0.000,25.000 25.000,0.000 0.000,0.000 25.000,0.000 0.000,25.000 75.000,0.000 0.000,0.000 25.000,0.000 0.000,0.000 0.000,0.000 0.000,25.000-75.000,0.000 0.000,-25.000-100.000,0.000 0.000,25.000 0.000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2"/>
    </inkml:context>
    <inkml:brush xml:id="br0">
      <inkml:brushProperty name="width" value="0.0394633151590824" units="cm"/>
      <inkml:brushProperty name="height" value="0.0394633151590824" units="cm"/>
      <inkml:brushProperty name="color" value="#f2395b"/>
      <inkml:brushProperty name="ignorePressure" value="0"/>
    </inkml:brush>
  </inkml:definitions>
  <inkml:trace contextRef="#ctx0" brushRef="#br0">83350.000 1550.000 557,'-22.000'-63.000'22,"6.000"26.000"7,7.000 24.000 10,6.000 26.000 8,3.000 19.000 0,0.000 17.000-5,0.000 15.000-7,0.000 16.000-7,-4.000 13.000-3,-5.000 14.000-2,-7.000 11.000-1,-5.000 14.000-2,-4.000 5.000-2,0.000 1.000-4,0.000-1.000-2,0.000 1.000-4,1.000-3.000-2,4.000-2.000-2,3.000-3.000-2,3.000-3.000-3,3.000-7.000 0,3.000-9.000 0,3.000-10.000 0,4.000-8.000 0,10.000-12.000-4,19.000-12.000-9,19.000-13.000-9,19.000-12.000-8,7.000-15.000-5,-3.000-15.000 1,-3.000-15.000-1,-2.000-16.000 1,-1.000-16.000 0,3.000-16.000-2,3.000-15.000-1,4.000-15.000-2,-7.000-1.000 2,-16.000 16.000 3,-15.000 15.000 4,-15.000 17.000 3</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3"/>
    </inkml:context>
    <inkml:brush xml:id="br0">
      <inkml:brushProperty name="width" value="0.0300883315503597" units="cm"/>
      <inkml:brushProperty name="height" value="0.0300883315503597" units="cm"/>
      <inkml:brushProperty name="color" value="#f2395b"/>
      <inkml:brushProperty name="ignorePressure" value="0"/>
    </inkml:brush>
  </inkml:definitions>
  <inkml:trace contextRef="#ctx0" brushRef="#br0">84150.000 1000.000 731,'1.000'-47.000'0,"4.000"6.000"0,3.000 7.000 0,3.000 6.000 1,1.000 4.000 2,1.000 4.000 4,-1.000 3.000 5,1.000 3.000 4,2.000 3.000 3,7.000 3.000 1,6.000 3.000 1,7.000 4.000 1,0.000 5.000 0,-2.000 10.000-1,-3.000 10.000-1,-3.000 9.000-2,-6.000 7.000 0,-5.000 7.000-3,-7.000 6.000-1,-5.000 7.000-3,-8.000 0.000-4,-5.000-2.000-6,-7.000-3.000-6,-5.000-3.000-6,-6.000-6.000-3,-3.000-5.000-1,-3.000-7.000 1,-2.000-5.000-1,2.000-4.000 3,9.000 0.000 4,10.000 0.000 5,10.000 0.000 4,10.000-2.000 3,13.000-3.000 1,12.000-3.000 1,13.000-2.000 2,4.000-1.000 0,-3.000 3.000 0,-3.000 3.000-1,-2.000 4.000-1,-8.000 1.000 0,-8.000 0.000-1,-10.000 0.000 0,-9.000 0.000 0,-10.000 1.000-2,-9.000 4.000-1,-10.000 3.000 0,-8.000 3.000-2,-9.000 1.000-2,-6.000 1.000-1,-6.000-1.000-3,-6.000 1.000-2,-1.000-4.000-4,7.000-6.000-5,6.000-6.000-5,7.000-6.000-5,4.000-9.000-6,3.000-8.000-6,3.000-10.000-6,4.000-9.000-7</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3"/>
    </inkml:context>
    <inkml:brush xml:id="br0">
      <inkml:brushProperty name="width" value="0.0282732471823692" units="cm"/>
      <inkml:brushProperty name="height" value="0.0282732471823692" units="cm"/>
      <inkml:brushProperty name="color" value="#f2395b"/>
      <inkml:brushProperty name="ignorePressure" value="0"/>
    </inkml:brush>
  </inkml:definitions>
  <inkml:trace contextRef="#ctx0" brushRef="#br0">84800.000 1450.000 778,'123.000'-46.000'39,"-3.000"10.000"0,-3.000 10.000 0,-2.000 9.000-2,-11.000 6.000-4,-15.000 3.000-11,-15.000 3.000-11,-16.000 4.000-10,-8.000 1.000-10,0.000 0.000-9,0.000 0.000-11,0.000 0.000-10</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3"/>
    </inkml:context>
    <inkml:brush xml:id="br0">
      <inkml:brushProperty name="width" value="0.0323617793619633" units="cm"/>
      <inkml:brushProperty name="height" value="0.0323617793619633" units="cm"/>
      <inkml:brushProperty name="color" value="#f2395b"/>
      <inkml:brushProperty name="ignorePressure" value="0"/>
    </inkml:brush>
  </inkml:definitions>
  <inkml:trace contextRef="#ctx0" brushRef="#br0">85800.000 700.000 679,'-27.000'-24.000'0,"-3.000"4.000"0,-3.000 3.000 0,-2.000 3.000 0,0.000 6.000 8,7.000 9.000 15,6.000 10.000 15,7.000 10.000 16,4.000 13.000 2,3.000 19.000-9,3.000 19.000-10,4.000 19.000-10,1.000 10.000-9,0.000 4.000-7,0.000 3.000-9,0.000 3.000-9,0.000 3.000-6,0.000 3.000-5,0.000 3.000-6,0.000 4.000-6,-2.000-10.000-6,-3.000-22.000-9,-3.000-22.000-8,-2.000-21.000-9</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3"/>
    </inkml:context>
    <inkml:brush xml:id="br0">
      <inkml:brushProperty name="width" value="0.032048873603344" units="cm"/>
      <inkml:brushProperty name="height" value="0.032048873603344" units="cm"/>
      <inkml:brushProperty name="color" value="#f2395b"/>
      <inkml:brushProperty name="ignorePressure" value="0"/>
    </inkml:brush>
  </inkml:definitions>
  <inkml:trace contextRef="#ctx0" brushRef="#br0">85600.000 2750.000 686,'40.000'-68.000'78,"32.000"17.000"-12,31.000 15.000-12,32.000 16.000-11,13.000 9.000-11,-3.000 3.000-9,-3.000 3.000-9,-2.000 4.000-11,-6.000 1.000-7,-6.000 0.000-8,-6.000 0.000-7,-6.000 0.000-7,-10.000 0.000-6,-12.000 0.000-4,-13.000 0.000-6,-12.000 0.000-4,-13.000-2.000 0,-12.000-3.000 3,-13.000-3.000 5,-12.000-2.000 2</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4"/>
    </inkml:context>
    <inkml:brush xml:id="br0">
      <inkml:brushProperty name="width" value="0.0347057729959488" units="cm"/>
      <inkml:brushProperty name="height" value="0.0347057729959488" units="cm"/>
      <inkml:brushProperty name="color" value="#f2395b"/>
      <inkml:brushProperty name="ignorePressure" value="0"/>
    </inkml:brush>
  </inkml:definitions>
  <inkml:trace contextRef="#ctx0" brushRef="#br0">86600.000 1950.000 633,'-90.000'6.000'61,"23.000"13.000"-4,22.000 12.000-4,22.000 13.000-5,13.000 10.000-6,7.000 10.000-6,6.000 10.000-7,7.000 9.000-7,4.000 7.000-8,3.000 7.000-10,3.000 6.000-8,4.000 7.000-10,-3.000 4.000-7,-5.000 3.000-1,-7.000 3.000-4,-5.000 4.000-2,-4.000-10.000 1,0.000-22.000 4,0.000-22.000 5,0.000-21.000 5,0.000-12.000-5,0.000 1.000-11,0.000-1.000-13,0.000 1.000-12</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4"/>
    </inkml:context>
    <inkml:brush xml:id="br0">
      <inkml:brushProperty name="width" value="0.0333512797951698" units="cm"/>
      <inkml:brushProperty name="height" value="0.0333512797951698" units="cm"/>
      <inkml:brushProperty name="color" value="#f2395b"/>
      <inkml:brushProperty name="ignorePressure" value="0"/>
    </inkml:brush>
  </inkml:definitions>
  <inkml:trace contextRef="#ctx0" brushRef="#br0">88550.000 1600.000 659,'25.000'-46.000'4,"0.000"10.000"6,0.000 10.000 8,0.000 9.000 6,1.000 6.000 6,4.000 3.000 1,3.000 3.000 3,3.000 4.000 2,-2.000 7.000-1,-6.000 13.000-3,-6.000 12.000-4,-6.000 13.000-2,-13.000 9.000-7,-19.000 6.000-8,-18.000 7.000-8,-19.000 6.000-9,-12.000 1.000-7,-2.000-3.000-5,-3.000-3.000-6,-3.000-2.000-5,4.000-8.000-2,13.000-8.000 2,12.000-10.000 2,13.000-9.000 1,10.000-4.000 5,10.000 4.000 8,10.000 3.000 6,9.000 3.000 7,7.000 1.000 6,7.000 1.000 3,6.000-1.000 4,7.000 1.000 3,0.000 2.000 1,-2.000 7.000 0,-3.000 6.000-2,-3.000 7.000 0,-10.000 5.000-2,-16.000 7.000-3,-15.000 6.000-4,-15.000 7.000-3,-15.000 5.000-3,-12.000 7.000-1,-13.000 6.000-2,-12.000 7.000-1,-7.000-6.000-2,1.000-15.000-2,-1.000-15.000-3,1.000-16.000-2,7.000-15.000-3,16.000-11.000-2,15.000-14.000-3,17.000-11.000-3,10.000-12.000-3,6.000-9.000-6,7.000-10.000-4,6.000-8.000-5</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5"/>
    </inkml:context>
    <inkml:brush xml:id="br0">
      <inkml:brushProperty name="width" value="0.0384012088179588" units="cm"/>
      <inkml:brushProperty name="height" value="0.0384012088179588" units="cm"/>
      <inkml:brushProperty name="color" value="#f2395b"/>
      <inkml:brushProperty name="ignorePressure" value="0"/>
    </inkml:brush>
  </inkml:definitions>
  <inkml:trace contextRef="#ctx0" brushRef="#br0">89850.000 1900.000 572,'-113.000'4.000'105,"26.000"10.000"-23,24.000 10.000-24,26.000 9.000-22,13.000 9.000-14,4.000 9.000-3,3.000 10.000-3,3.000 10.000-3,1.000 4.000-2,1.000 0.000 0,-1.000 0.000 0,1.000 0.000-1,1.000 0.000 0,3.000 0.000-1,3.000 0.000-2,4.000 0.000-1,10.000-8.000-5,19.000-16.000-8,19.000-15.000-8,19.000-15.000-8,9.000-20.000-3,0.000-21.000 2,0.000-22.000 4,0.000-22.000 2,-7.000-11.000 0,-11.000 0.000-4,-14.000 0.000-4,-11.000 0.000-4,-14.000 1.000 2,-11.000 4.000 9,-14.000 3.000 8,-11.000 3.000 9,-11.000 1.000 5,-5.000 1.000 3,-7.000-1.000 3,-5.000 1.000 3,-4.000 4.000 2,0.000 9.000 1,0.000 10.000 0,0.000 10.000 2,9.000 5.000-1,19.000 4.000 1,19.000 3.000 0,19.000 3.000 1,13.000 1.000-3,10.000 1.000-7,10.000-1.000-7,9.000 1.000-6,6.000 2.000-4,3.000 7.000-1,3.000 6.000-1,4.000 7.000-2,-6.000 5.000 2,-11.000 7.000 2,-14.000 6.000 3,-11.000 7.000 2,-9.000 0.000 1,-3.000-2.000 0,-3.000-3.000-1,-2.000-3.000-1,-5.000-1.000 3,-2.000 4.000 6,-3.000 3.000 8,-3.000 3.000 7,-2.000 3.000 2,0.000 3.000-1,0.000 3.000-2,0.000 4.000-1,1.000 1.000-1,4.000 0.000 0,3.000 0.000-1,3.000 0.000-1,1.000 0.000-4,1.000 0.000-8,-1.000 0.000-9,1.000 0.000-8,5.000-10.000-11,14.000-18.000-12,11.000-19.000-12,14.000-18.000-13,2.000-12.000 0,-6.000-3.000 13,-6.000-3.000 13,-6.000-2.000 13,-2.000-5.000 10,3.000-2.000 10,3.000-3.000 10,4.000-3.000 8,-1.000 2.000 5,-3.000 10.000-2,-3.000 10.000-2,-2.000 9.000 0,-6.000 2.000-8,-6.000-2.000-11,-6.000-3.000-12,-6.000-3.000-12,-4.000-2.000-5,1.000 0.000 2,-1.000 0.000 1,1.000 0.000 3</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5"/>
    </inkml:context>
    <inkml:brush xml:id="br0">
      <inkml:brushProperty name="width" value="0.0425246804952621" units="cm"/>
      <inkml:brushProperty name="height" value="0.0425246804952621" units="cm"/>
      <inkml:brushProperty name="color" value="#f2395b"/>
      <inkml:brushProperty name="ignorePressure" value="0"/>
    </inkml:brush>
  </inkml:definitions>
  <inkml:trace contextRef="#ctx0" brushRef="#br0">91450.000 1550.000 517,'-22.000'-16.000'9,"6.000"19.000"17,7.000 19.000 19,6.000 19.000 18,3.000 16.000 5,0.000 17.000-9,0.000 15.000-9,0.000 16.000-8,1.000 13.000-8,4.000 14.000-4,3.000 11.000-6,3.000 14.000-5,-1.000 10.000-8,-2.000 9.000-9,-3.000 10.000-9,-3.000 10.000-10,-2.000 2.000-12,0.000-3.000-15,0.000-3.000-15,0.000-2.000-14,0.000-23.000-3,0.000-41.000 9,0.000-40.000 10,0.000-40.000 8</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5"/>
    </inkml:context>
    <inkml:brush xml:id="br0">
      <inkml:brushProperty name="width" value="0.028584698215127" units="cm"/>
      <inkml:brushProperty name="height" value="0.028584698215127" units="cm"/>
      <inkml:brushProperty name="color" value="#f2395b"/>
      <inkml:brushProperty name="ignorePressure" value="0"/>
    </inkml:brush>
  </inkml:definitions>
  <inkml:trace contextRef="#ctx0" brushRef="#br0">92600.000 1550.000 769,'51.000'-46.000'5,"4.000"10.000"8,3.000 10.000 10,3.000 9.000 9,7.000 6.000 3,14.000 3.000-3,11.000 3.000-3,14.000 4.000-4,3.000 2.000-5,-2.000 4.000-8,-3.000 3.000-8,-3.000 3.000-7,-10.000 3.000-10,-16.000 3.000-10,-15.000 3.000-11,-15.000 4.000-10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4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53000.000 53450.000,'-150.000'-150.000,"125.000"150.000,0.000 0.000,25.000-25.000,0.000 0.000,0.000 75.000,0.000 0.000,25.000 125.000,0.000 0.000,0.000 25.000,0.000 0.000,-25.000 50.000,0.000 0.000,0.000 25.000,0.000 0.000,0.000-50.000,0.000 0.000,25.000-50.000,0.000 0.000,-25.000-50.000,0.000 0.000,0.000-50.000,0.000 0.000,25.000-25.000,0.000 0.000,-25.000-75.000,0.000 0.000,0.000 0.000,0.000 0.000,25.000 25.000,0.000 0.000,0.000-25.000,0.000 0.000,25.000 25.000,0.000 0.000,50.000 0.000,0.000 0.000,0.000 25.000,0.000 0.000,25.000 50.000,0.000 0.000,25.000 50.000,0.000 0.000,-25.000-25.000,0.000 0.000,0.000 0.000,0.000 0.000,-50.000-75.000,0.000 0.000,0.000-25.000,0.000 0.000,-25.000-50.000,0.000 0.000,50.000-50.000,0.000 0.000,25.000-50.000,0.000 0.000,-25.000 50.000,0.000 0.000,-25.000 25.000,0.000 0.000,-25.000 0.000,0.000 0.000,-50.000 25.000,0.000 0.000,25.000 0.000,0.000 0.000,-25.000 25.000</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5"/>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83400.000 7050.000 1000,'-30.000'-25.000'0,"-9.000"0.000"0,-10.000 0.000 0,-8.000 0.000 0,-1.000 3.000-5,9.000 6.000-9,10.000 7.000-8,10.000 6.000-10,0.000 1.000-2,-5.000-3.000 4,-7.000-3.000 4,-5.000-2.000 4,-3.000-5.000 5,4.000-2.000 3,3.000-3.000 5,3.000-3.000 3,1.000-4.000 2,1.000-3.000 2,-1.000-3.000 0,1.000-2.000 0,2.000-1.000 2,7.000 3.000-1,6.000 3.000 1,7.000 4.000 0,4.000 1.000 0,3.000 0.000 0,3.000 0.000 0,4.000 0.000 0</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8"/>
    </inkml:context>
    <inkml:brush xml:id="br0">
      <inkml:brushProperty name="width" value="0.0380565635859966" units="cm"/>
      <inkml:brushProperty name="height" value="0.0380565635859966" units="cm"/>
      <inkml:brushProperty name="color" value="#f2395b"/>
      <inkml:brushProperty name="ignorePressure" value="0"/>
    </inkml:brush>
  </inkml:definitions>
  <inkml:trace contextRef="#ctx0" brushRef="#br0">82400.000 5600.000 578,'-4.000'-41.000'6,"-5.000"19.000"15,-7.000 19.000 13,-5.000 19.000 14,-11.000 19.000 3,-11.000 23.000-6,-14.000 22.000-7,-11.000 22.000-7,-7.000 15.000-4,0.000 9.000-4,0.000 10.000-3,0.000 10.000-3,0.000 2.000-2,0.000-3.000-2,0.000-3.000-2,0.000-2.000-1,3.000-11.000-2,6.000-15.000-5,7.000-15.000-3,6.000-16.000-3,7.000-12.000-7,10.000-5.000-10,10.000-7.000-10,9.000-5.000-9,12.000-17.000-8,16.000-24.000-5,15.000-26.000-6,17.000-24.000-4,3.000-13.000 3,-5.000 0.000 10,-7.000 0.000 11,-5.000 0.000 10</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8"/>
    </inkml:context>
    <inkml:brush xml:id="br0">
      <inkml:brushProperty name="width" value="0.0410357005894184" units="cm"/>
      <inkml:brushProperty name="height" value="0.0410357005894184" units="cm"/>
      <inkml:brushProperty name="color" value="#f2395b"/>
      <inkml:brushProperty name="ignorePressure" value="0"/>
    </inkml:brush>
  </inkml:definitions>
  <inkml:trace contextRef="#ctx0" brushRef="#br0">82150.000 5600.000 536,'25.000'-27.000'0,"0.000"-3.000"0,0.000-3.000 0,0.000-2.000 0,-2.000 6.000 7,-3.000 20.000 17,-3.000 18.000 15,-2.000 20.000 16,-5.000 19.000 4,-2.000 22.000-9,-3.000 22.000-7,-3.000 23.000-9,-2.000 10.000-6,0.000 0.000-3,0.000 0.000-5,0.000 0.000-3,0.000 0.000-4,0.000 0.000-2,0.000 0.000-3,0.000 0.000-3,0.000-5.000 0,0.000-9.000 0,0.000-10.000 2,0.000-8.000 0,-5.000-9.000-5,-9.000-6.000-15,-10.000-6.000-13,-8.000-6.000-13,-6.000-10.000-7,1.000-12.000 0,-1.000-13.000 1,1.000-12.000 1,-6.000-12.000 2,-8.000-8.000 6,-10.000-10.000 5,-9.000-9.000 5,-4.000-10.000 5,4.000-9.000 4,3.000-10.000 2,3.000-8.000 4,4.000-3.000 6,7.000 7.000 7,6.000 6.000 8,7.000 7.000 7,5.000 4.000 5,7.000 3.000 1,6.000 3.000 1,7.000 4.000 1,15.000-1.000 2,25.000-3.000 3,25.000-3.000 3,25.000-2.000 3,20.000-1.000-3,16.000 3.000-9,15.000 3.000-10,17.000 4.000-9,3.000 1.000-4,-5.000 0.000 0,-7.000 0.000 0,-5.000 0.000-1,-9.000 0.000-5,-9.000 0.000-13,-10.000 0.000-13,-8.000 0.000-12,-12.000 0.000-5,-12.000 0.000 0,-13.000 0.000 2,-12.000 0.000 0,-12.000 0.000 5,-8.000 0.000 6,-10.000 0.000 8,-9.000 0.000 6</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9"/>
    </inkml:context>
    <inkml:brush xml:id="br0">
      <inkml:brushProperty name="width" value="0.0478965155780315" units="cm"/>
      <inkml:brushProperty name="height" value="0.0478965155780315" units="cm"/>
      <inkml:brushProperty name="color" value="#f2395b"/>
      <inkml:brushProperty name="ignorePressure" value="0"/>
    </inkml:brush>
  </inkml:definitions>
  <inkml:trace contextRef="#ctx0" brushRef="#br0">83250.000 5800.000 459,'23.000'-163.000'-19,"-3.000"26.000"8,-3.000 24.000 6,-2.000 26.000 8,-5.000 18.000 5,-2.000 13.000 5,-3.000 12.000 5,-3.000 13.000 5,-4.000 18.000 7,-3.000 26.000 12,-3.000 24.000 11,-2.000 26.000 10,-8.000 21.000 1,-8.000 19.000-9,-10.000 19.000-10,-9.000 19.000-10,-2.000 7.000-6,6.000-3.000-4,7.000-3.000-3,6.000-2.000-4,6.000-5.000-4,6.000-2.000-5,7.000-3.000-3,6.000-3.000-5,4.000-6.000-4,4.000-5.000-2,3.000-7.000-3,3.000-5.000-3,6.000-9.000-5,9.000-9.000-10,10.000-10.000-10,10.000-8.000-8,7.000-14.000-6,6.000-15.000 0,7.000-15.000 0,6.000-16.000-1,3.000-16.000 2,0.000-16.000 7,0.000-15.000 5,0.000-15.000 7,-7.000-6.000 3,-11.000 7.000 3,-14.000 6.000 3,-11.000 7.000 2</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29"/>
    </inkml:context>
    <inkml:brush xml:id="br0">
      <inkml:brushProperty name="width" value="0.0426385402679443" units="cm"/>
      <inkml:brushProperty name="height" value="0.0426385402679443" units="cm"/>
      <inkml:brushProperty name="color" value="#f2395b"/>
      <inkml:brushProperty name="ignorePressure" value="0"/>
    </inkml:brush>
  </inkml:definitions>
  <inkml:trace contextRef="#ctx0" brushRef="#br0">84150.000 6550.000 515,'23.000'-54.000'-2,"-3.000"-5.000"-5,-3.000-7.000-4,-2.000-5.000-5,-6.000 2.000-1,-6.000 13.000 4,-6.000 12.000 2,-6.000 13.000 3,-7.000 13.000 13,-6.000 17.000 22,-6.000 15.000 23,-6.000 16.000 22,-4.000 16.000 6,1.000 20.000-9,-1.000 18.000-9,1.000 20.000-10,1.000 8.000-7,3.000 1.000-7,3.000-1.000-7,4.000 1.000-6,4.000-7.000-7,6.000-12.000-7,7.000-13.000-7,6.000-12.000-6,7.000-12.000-5,10.000-8.000-1,10.000-10.000-2,9.000-9.000-1,9.000-12.000-5,9.000-11.000-11,10.000-14.000-8,10.000-11.000-10,5.000-15.000-5,4.000-16.000 3,3.000-15.000 0,3.000-15.000 2,-5.000-9.000 3,-12.000 1.000 8,-13.000-1.000 5,-12.000 1.000 7,-12.000 7.000 4,-8.000 16.000 3,-10.000 15.000 2,-9.000 17.000 3,-9.000 11.000 13,-5.000 10.000 25,-7.000 10.000 26,-5.000 9.000 24,-4.000 7.000 6,0.000 7.000-12,0.000 6.000-12,0.000 7.000-13,1.000 5.000-8,4.000 7.000-5,3.000 6.000-4,3.000 7.000-5,4.000-1.000-6,7.000-6.000-8,6.000-6.000-8,7.000-6.000-7,8.000-15.000-9,14.000-21.000-12,11.000-22.000-10,14.000-22.000-10,3.000-18.000-3,-2.000-11.000 6,-3.000-14.000 7,-3.000-11.000 5,-7.000-4.000 6,-9.000 6.000 4,-10.000 7.000 4,-8.000 6.000 4,-6.000 6.000 7,1.000 6.000 9,-1.000 7.000 8,1.000 6.000 9,4.000 12.000 10,9.000 19.000 10,10.000 19.000 10,10.000 19.000 12,0.000 12.000-3,-5.000 6.000-13,-7.000 7.000-15,-5.000 6.000-14,-6.000 4.000-8,-3.000 4.000-4,-3.000 3.000-3,-2.000 3.000-4,-6.000 3.000-2,-6.000 3.000-1,-6.000 3.000-3,-6.000 4.000-1,-4.000-4.000-2,1.000-9.000-5,-1.000-10.000-4,1.000-8.000-3,8.000-20.000-8,20.000-28.000-10,18.000-28.000-9,20.000-27.000-11,6.000-17.000 0,-2.000-3.000 11,-3.000-3.000 10,-3.000-2.000 11,-6.000-1.000 8,-5.000 3.000 6,-7.000 3.000 6,-5.000 4.000 7,-6.000 5.000 4,-3.000 10.000 2,-3.000 10.000 2,-2.000 9.000 2,-3.000 18.000 13,1.000 29.000 22,-1.000 28.000 23,1.000 28.000 22,-1.000 14.000 3,1.000 0.000-18,-1.000 0.000-16,1.000 0.000-18,-3.000 1.000-12,-2.000 4.000-6,-3.000 3.000-6,-3.000 3.000-6,-2.000-1.000-7,0.000-2.000-9,0.000-3.000-8,0.000-3.000-8,-2.000-6.000-8,-3.000-5.000-6,-3.000-7.000-7,-2.000-5.000-7</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0"/>
    </inkml:context>
    <inkml:brush xml:id="br0">
      <inkml:brushProperty name="width" value="0.0425460562109947" units="cm"/>
      <inkml:brushProperty name="height" value="0.0425460562109947" units="cm"/>
      <inkml:brushProperty name="color" value="#f2395b"/>
      <inkml:brushProperty name="ignorePressure" value="0"/>
    </inkml:brush>
  </inkml:definitions>
  <inkml:trace contextRef="#ctx0" brushRef="#br0">86600.000 5150.000 517,'68.000'-22.000'50,"-11.000"6.000"-5,-14.000 7.000-7,-11.000 6.000-7,-4.000 6.000-2,6.000 6.000 1,7.000 7.000 0,6.000 6.000 2,1.000 9.000-2,-3.000 13.000-1,-3.000 12.000-4,-2.000 13.000-2,-6.000 12.000-2,-6.000 13.000-1,-6.000 12.000-3,-6.000 13.000-1,-12.000 6.000-4,-15.000 0.000-8,-15.000 0.000-5,-16.000 0.000-8,-12.000-4.000-6,-5.000-5.000-7,-7.000-7.000-8,-5.000-5.000-5,-3.000-11.000-4,4.000-11.000 1,3.000-14.000 0,3.000-11.000 2,6.000-14.000-1,9.000-11.000-1,10.000-14.000-2,10.000-11.000-1,11.000-15.000 2,17.000-16.000 5,15.000-15.000 5,16.000-15.000 6,13.000-7.000 4,14.000 3.000 7,11.000 3.000 5,14.000 4.000 7,10.000 1.000 1,9.000 0.000-2,10.000 0.000-2,10.000 0.000-2,-4.000 4.000 6,-16.000 10.000 14,-15.000 10.000 14,-15.000 9.000 14,-15.000 12.000 5,-12.000 16.000-2,-13.000 15.000-4,-12.000 17.000-2,-15.000 11.000-3,-15.000 10.000-4,-15.000 10.000-3,-16.000 9.000-4,-10.000 4.000-4,-3.000 1.000-5,-3.000-1.000-4,-2.000 1.000-6,2.000-4.000-2,9.000-6.000 1,10.000-6.000-1,10.000-6.000 0,7.000-4.000-2,6.000 1.000-4,7.000-1.000-5,6.000 1.000-4,6.000-1.000-2,6.000 1.000 1,7.000-1.000 1,6.000 1.000 1,3.000-1.000-2,0.000 1.000-5,0.000-1.000-4,0.000 1.000-5,-7.000 4.000-2,-11.000 9.000-1,-14.000 10.000 1,-11.000 10.000-1,-11.000 0.000 2,-5.000-5.000 3,-7.000-7.000 4,-5.000-5.000 2,-3.000-8.000 1,4.000-5.000-4,3.000-7.000-2,3.000-5.000-4</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0"/>
    </inkml:context>
    <inkml:brush xml:id="br0">
      <inkml:brushProperty name="width" value="0.0341867357492447" units="cm"/>
      <inkml:brushProperty name="height" value="0.0341867357492447" units="cm"/>
      <inkml:brushProperty name="color" value="#f2395b"/>
      <inkml:brushProperty name="ignorePressure" value="0"/>
    </inkml:brush>
  </inkml:definitions>
  <inkml:trace contextRef="#ctx0" brushRef="#br0">88500.000 6550.000 643,'53.000'-44.000'62,"6.000"13.000"-10,7.000 12.000-8,6.000 13.000-9,7.000 6.000-6,10.000 0.000-3,10.000 0.000-3,9.000 0.000-3,12.000 0.000-2,16.000 0.000-3,15.000 0.000-2,17.000 0.000-2,0.000 1.000-4,-11.000 4.000-6,-14.000 3.000-4,-11.000 3.000-5,-18.000-1.000-2,-22.000-2.000 1,-22.000-3.000 2,-21.000-3.000 1</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1"/>
    </inkml:context>
    <inkml:brush xml:id="br0">
      <inkml:brushProperty name="width" value="0.034705612808466" units="cm"/>
      <inkml:brushProperty name="height" value="0.034705612808466" units="cm"/>
      <inkml:brushProperty name="color" value="#f2395b"/>
      <inkml:brushProperty name="ignorePressure" value="0"/>
    </inkml:brush>
  </inkml:definitions>
  <inkml:trace contextRef="#ctx0" brushRef="#br0">90250.000 5600.000 633,'51.000'-19.000'77,"4.000"13.000"-13,3.000 12.000-13,3.000 13.000-12,6.000 9.000-8,9.000 6.000-3,10.000 7.000-2,10.000 6.000-3,2.000 3.000-5,-3.000 0.000-9,-3.000 0.000-9,-2.000 0.000-8,-8.000 0.000-3,-8.000 0.000 2,-10.000 0.000 3,-9.000 0.000 2,-12.000 0.000-10,-11.000 0.000-23,-14.000 0.000-24,-11.000 0.000-22</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1"/>
    </inkml:context>
    <inkml:brush xml:id="br0">
      <inkml:brushProperty name="width" value="0.0359354242682457" units="cm"/>
      <inkml:brushProperty name="height" value="0.0359354242682457" units="cm"/>
      <inkml:brushProperty name="color" value="#f2395b"/>
      <inkml:brushProperty name="ignorePressure" value="0"/>
    </inkml:brush>
  </inkml:definitions>
  <inkml:trace contextRef="#ctx0" brushRef="#br0">88800.000 7050.000 612,'-41.000'-2.000'3,"19.000"-3.000"8,19.000-3.000 8,19.000-2.000 7,23.000-3.000 6,28.000 1.000 6,28.000-1.000 6,29.000 1.000 6,19.000 1.000-2,14.000 3.000-8,11.000 3.000-8,14.000 4.000-9,3.000 1.000-8,-2.000 0.000-9,-3.000 0.000-7,-3.000 0.000-8,-12.000 0.000-5,-18.000 0.000-4,-19.000 0.000-2,-18.000 0.000-2,-23.000 3.000-6,-24.000 6.000-6,-26.000 7.000-7,-24.000 6.000-8</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1"/>
    </inkml:context>
    <inkml:brush xml:id="br0">
      <inkml:brushProperty name="width" value="0.0340557359158993" units="cm"/>
      <inkml:brushProperty name="height" value="0.0340557359158993" units="cm"/>
      <inkml:brushProperty name="color" value="#f2395b"/>
      <inkml:brushProperty name="ignorePressure" value="0"/>
    </inkml:brush>
  </inkml:definitions>
  <inkml:trace contextRef="#ctx0" brushRef="#br0">88800.000 7200.000 645,'-49.000'-2.000'6,"4.000"-3.000"11,3.000-3.000 12,3.000-2.000 11,9.000-1.000 3,16.000 3.000-4,15.000 3.000-5,17.000 4.000-4,17.000 5.000-3,23.000 10.000-1,22.000 10.000-2,22.000 9.000 0,16.000 6.000-9,14.000 3.000-14,11.000 3.000-15,14.000 4.000-15,-9.000-3.000-12,-28.000-5.000-11,-28.000-7.000-11,-27.000-5.000-11</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4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54250.000 53950.000,'0.000'-50.000,"0.000"125.000,0.000 0.000,-25.000 50.000,0.000 0.000,25.000-25.000,0.000 0.000,0.000 0.000,0.000 0.000,50.000 0.000,0.000 0.000,25.000-75.000,0.000 0.000,0.000 0.000,0.000 0.000,0.000-100.000,0.000 0.000,-25.000-50.000,0.000 0.000,-25.000-25.000,0.000 0.000,0.000 0.000,0.000 0.000,-50.000 75.000,0.000 0.000,-50.000 25.000,0.000 0.000,0.000 25.000,0.000 0.000,-25.000 25.000,0.000 0.000,50.000 50.000,0.000 0.000,25.000-25.000</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2"/>
    </inkml:context>
    <inkml:brush xml:id="br0">
      <inkml:brushProperty name="width" value="0.0367902815341949" units="cm"/>
      <inkml:brushProperty name="height" value="0.0367902815341949" units="cm"/>
      <inkml:brushProperty name="color" value="#f2395b"/>
      <inkml:brushProperty name="ignorePressure" value="0"/>
    </inkml:brush>
  </inkml:definitions>
  <inkml:trace contextRef="#ctx0" brushRef="#br0">93750.000 6150.000 597,'-47.000'104.000'130,"6.000"10.000"-30,7.000 10.000-28,6.000 9.000-29,3.000-1.000-18,0.000-8.000-8,0.000-10.000-6,0.000-9.000-7,0.000-9.000-7,0.000-5.000-9,0.000-7.000-8,0.000-5.000-8,0.000-8.000-7,0.000-5.000-8,0.000-7.000-7,0.000-5.000-7</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2"/>
    </inkml:context>
    <inkml:brush xml:id="br0">
      <inkml:brushProperty name="width" value="0.0326086059212685" units="cm"/>
      <inkml:brushProperty name="height" value="0.0326086059212685" units="cm"/>
      <inkml:brushProperty name="color" value="#f2395b"/>
      <inkml:brushProperty name="ignorePressure" value="0"/>
    </inkml:brush>
  </inkml:definitions>
  <inkml:trace contextRef="#ctx0" brushRef="#br0">93400.000 7000.000 674,'25.000'-25.000'4,"0.000"0.000"8,0.000 0.000 8,0.000 0.000 8,3.000 3.000 5,6.000 6.000 0,7.000 7.000 1,6.000 6.000 0,4.000 3.000-1,4.000 0.000-5,3.000 0.000-4,3.000 0.000-4,1.000 0.000-6,1.000 0.000-7,-1.000 0.000-5,1.000 0.000-8,-6.000 1.000-6,-8.000 4.000-10,-10.000 3.000-9,-9.000 3.000-9</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2"/>
    </inkml:context>
    <inkml:brush xml:id="br0">
      <inkml:brushProperty name="width" value="0.0430475175380707" units="cm"/>
      <inkml:brushProperty name="height" value="0.0430475175380707" units="cm"/>
      <inkml:brushProperty name="color" value="#f2395b"/>
      <inkml:brushProperty name="ignorePressure" value="0"/>
    </inkml:brush>
  </inkml:definitions>
  <inkml:trace contextRef="#ctx0" brushRef="#br0">94350.000 5900.000 511,'0.000'-63.000'39,"0.000"26.000"9,0.000 24.000 9,0.000 26.000 7,0.000 24.000 0,0.000 26.000-11,0.000 24.000-9,0.000 26.000-10,0.000 15.000-8,0.000 6.000-4,0.000 7.000-5,0.000 6.000-5,0.000 4.000-5,0.000 4.000-5,0.000 3.000-7,0.000 3.000-6,0.000 1.000-8,0.000 1.000-9,0.000-1.000-11,0.000 1.000-9,0.000-17.000-2,0.000-30.000 7,0.000-32.000 6,0.000-30.000 7,1.000-19.000 0,4.000-2.000-6,3.000-3.000-5,3.000-3.000-6</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2"/>
    </inkml:context>
    <inkml:brush xml:id="br0">
      <inkml:brushProperty name="width" value="0.0285434108227491" units="cm"/>
      <inkml:brushProperty name="height" value="0.0285434108227491" units="cm"/>
      <inkml:brushProperty name="color" value="#f2395b"/>
      <inkml:brushProperty name="ignorePressure" value="0"/>
    </inkml:brush>
  </inkml:definitions>
  <inkml:trace contextRef="#ctx0" brushRef="#br0">94900.000 5800.000 770,'34.000'-50.000'5,"19.000"0.000"9,19.000 0.000 9,19.000 0.000 9,10.000 4.000 3,4.000 10.000-2,3.000 10.000-4,3.000 9.000-3,-2.000 6.000-5,-6.000 3.000-11,-6.000 3.000-9,-6.000 4.000-9,-10.000 1.000-4,-12.000 0.000 2,-13.000 0.000 3,-12.000 0.000 1</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3"/>
    </inkml:context>
    <inkml:brush xml:id="br0">
      <inkml:brushProperty name="width" value="0.0355280600488186" units="cm"/>
      <inkml:brushProperty name="height" value="0.0355280600488186" units="cm"/>
      <inkml:brushProperty name="color" value="#f2395b"/>
      <inkml:brushProperty name="ignorePressure" value="0"/>
    </inkml:brush>
  </inkml:definitions>
  <inkml:trace contextRef="#ctx0" brushRef="#br0">95550.000 4850.000 619,'0.000'170.000'130,"0.000"-9.000"-33,0.000-10.000-34,0.000-8.000-35,-2.000-4.000-15,-3.000 3.000 0,-3.000 3.000 1,-2.000 4.000 1,-3.000-12.000-8,1.000-24.000-13,-1.000-26.000-16,1.000-24.000-15,-1.000-15.000-10,1.000-3.000-9,-1.000-3.000-8,1.000-2.000-7</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3"/>
    </inkml:context>
    <inkml:brush xml:id="br0">
      <inkml:brushProperty name="width" value="0.0334383100271225" units="cm"/>
      <inkml:brushProperty name="height" value="0.0334383100271225" units="cm"/>
      <inkml:brushProperty name="color" value="#f2395b"/>
      <inkml:brushProperty name="ignorePressure" value="0"/>
    </inkml:brush>
  </inkml:definitions>
  <inkml:trace contextRef="#ctx0" brushRef="#br0">95750.000 7150.000 657,'28.000'-30.000'6,"6.000"-9.000"10,7.000-10.000 12,6.000-8.000 10,9.000-3.000 3,13.000 7.000-4,12.000 6.000-5,13.000 7.000-6,10.000 5.000-2,10.000 7.000-3,10.000 6.000-2,9.000 7.000-2,-2.000 4.000-3,-12.000 3.000-3,-13.000 3.000-3,-12.000 4.000-4,-13.000 2.000-6,-12.000 4.000-11,-13.000 3.000-10,-12.000 3.000-10,-12.000 3.000-9,-8.000 3.000-9,-10.000 3.000-8,-9.000 4.000-7</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3"/>
    </inkml:context>
    <inkml:brush xml:id="br0">
      <inkml:brushProperty name="width" value="0.037277814000845" units="cm"/>
      <inkml:brushProperty name="height" value="0.037277814000845" units="cm"/>
      <inkml:brushProperty name="color" value="#f2395b"/>
      <inkml:brushProperty name="ignorePressure" value="0"/>
    </inkml:brush>
  </inkml:definitions>
  <inkml:trace contextRef="#ctx0" brushRef="#br0">96800.000 6050.000 590,'-25.000'-29.000'-3,"0.000"-5.000"-7,0.000-7.000-5,0.000-5.000-7,3.000 10.000 15,6.000 28.000 33,7.000 28.000 35,6.000 29.000 34,3.000 21.000 5,0.000 16.000-22,0.000 15.000-23,0.000 17.000-23,0.000 5.000-17,0.000-3.000-11,0.000-3.000-10,0.000-2.000-12,0.000-3.000-5,0.000 1.000 2,0.000-1.000 2,0.000 1.000 1</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3"/>
    </inkml:context>
    <inkml:brush xml:id="br0">
      <inkml:brushProperty name="width" value="0.0426297746598721" units="cm"/>
      <inkml:brushProperty name="height" value="0.0426297746598721" units="cm"/>
      <inkml:brushProperty name="color" value="#f2395b"/>
      <inkml:brushProperty name="ignorePressure" value="0"/>
    </inkml:brush>
  </inkml:definitions>
  <inkml:trace contextRef="#ctx0" brushRef="#br0">98900.000 5500.000 516,'-27.000'-35.000'13,"-3.000"32.000"26,-3.000 31.000 26,-2.000 32.000 27,-5.000 22.000 3,-2.000 17.000-22,-3.000 15.000-21,-3.000 16.000-21,-2.000 5.000-14,0.000-2.000-11,0.000-3.000-8,0.000-3.000-10,0.000-4.000-7,0.000-3.000-6,0.000-3.000-7,0.000-2.000-5,3.000-12.000-5,6.000-19.000-1,7.000-18.000-3,6.000-19.000-2</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4"/>
    </inkml:context>
    <inkml:brush xml:id="br0">
      <inkml:brushProperty name="width" value="0.0511458925902843" units="cm"/>
      <inkml:brushProperty name="height" value="0.0511458925902843" units="cm"/>
      <inkml:brushProperty name="color" value="#f2395b"/>
      <inkml:brushProperty name="ignorePressure" value="0"/>
    </inkml:brush>
  </inkml:definitions>
  <inkml:trace contextRef="#ctx0" brushRef="#br0">98900.000 5350.000 430,'23.000'-27.000'0,"-3.000"-3.000"0,-3.000-3.000 0,-2.000-2.000 0,-1.000 6.000 9,3.000 20.000 19,3.000 18.000 18,4.000 20.000 19,-1.000 11.000 4,-3.000 7.000-11,-3.000 6.000-11,-2.000 7.000-10,-3.000 13.000-7,1.000 22.000-3,-1.000 22.000-4,1.000 23.000-4,-3.000 6.000-3,-2.000-5.000-5,-3.000-7.000-4,-3.000-5.000-4,-6.000-11.000-5,-5.000-11.000-4,-7.000-14.000-7,-5.000-11.000-4,-6.000-12.000-5,-3.000-9.000-5,-3.000-10.000-5,-2.000-8.000-4,-6.000-11.000-3,-6.000-8.000 1,-6.000-10.000 0,-6.000-9.000 1,-4.000-12.000 1,1.000-11.000 4,-1.000-14.000 4,1.000-11.000 3,2.000-7.000 4,7.000 0.000 6,6.000 0.000 6,7.000 0.000 5,7.000 1.000 5,9.000 4.000 4,10.000 3.000 4,10.000 3.000 5,14.000 3.000 5,23.000 3.000 6,22.000 3.000 7,22.000 4.000 5,15.000 1.000 0,9.000 0.000-9,10.000 0.000-8,10.000 0.000-7,2.000 0.000-9,-3.000 0.000-8,-3.000 0.000-7,-2.000 0.000-8,-8.000-5.000-4,-8.000-9.000-3,-10.000-10.000-2,-9.000-8.000-1,-10.000-11.000-1,-9.000-8.000 2,-10.000-10.000 3,-8.000-9.000 1,-9.000-5.000 3,-6.000 0.000 4,-6.000 0.000 2,-6.000 0.000 3,-6.000 3.000 3,-2.000 6.000 3,-3.000 7.000 1,-3.000 6.000 3,-2.000 7.000 5,0.000 10.000 12,0.000 10.000 9,0.000 9.000 12,0.000 20.000 8,0.000 31.000 9,0.000 32.000 9,0.000 31.000 7,-5.000 20.000 0,-9.000 9.000-10,-10.000 10.000-12,-8.000 10.000-10,-6.000 7.000-8,1.000 6.000-3,-1.000 7.000-5,1.000 6.000-4,-1.000-1.000-4,1.000-5.000-3,-1.000-7.000-5,1.000-5.000-3,2.000-14.000-4,7.000-18.000-4,6.000-19.000-6,7.000-18.000-4,15.000-20.000-8,25.000-18.000-11,25.000-19.000-11,25.000-18.000-12,10.000-21.000-2,-2.000-22.000 5,-3.000-22.000 5,-3.000-21.000 6,-6.000-7.000 7,-5.000 9.000 7,-7.000 10.000 7,-5.000 10.000 8,-9.000 10.000 7,-9.000 13.000 5,-10.000 12.000 7,-8.000 13.000 6,-8.000 15.000 7,-2.000 19.000 11,-3.000 19.000 10,-3.000 19.000 10,-7.000 15.000 3,-9.000 13.000-6,-10.000 12.000-5,-8.000 13.000-4,-3.000 4.000-6,7.000-3.000-3,6.000-3.000-4,7.000-2.000-4,4.000-8.000-4,3.000-8.000-2,3.000-10.000-4,4.000-9.000-2,15.000-16.000-7,28.000-22.000-8,28.000-22.000-11,29.000-21.000-8,10.000-21.000-4,-6.000-19.000 0,-6.000-18.000 2,-6.000-19.000 1,-12.000-10.000 2,-15.000 1.000 3,-15.000-1.000 3,-16.000 1.000 3,-12.000 2.000 2,-5.000 7.000 2,-7.000 6.000 2,-5.000 7.000 1,-12.000 8.000 2,-16.000 14.000 2,-15.000 11.000 2,-15.000 14.000 1,-11.000 10.000 1,-2.000 9.000 0,-3.000 10.000 0,-3.000 10.000 0,-1.000 10.000-3,4.000 13.000-4,3.000 12.000-5,3.000 13.000-5,7.000 2.000-2,14.000-5.000 0,11.000-7.000-1,14.000-5.000 1,5.000-4.000-1,1.000 0.000 1,-1.000 0.000 1,1.000 0.000 0</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5"/>
    </inkml:context>
    <inkml:brush xml:id="br0">
      <inkml:brushProperty name="width" value="0.0374651364982128" units="cm"/>
      <inkml:brushProperty name="height" value="0.0374651364982128" units="cm"/>
      <inkml:brushProperty name="color" value="#f2395b"/>
      <inkml:brushProperty name="ignorePressure" value="0"/>
    </inkml:brush>
  </inkml:definitions>
  <inkml:trace contextRef="#ctx0" brushRef="#br0">101200.000 6500.000 587,'114.000'3.000'64,"-22.000"6.000"-4,-22.000 7.000-6,-21.000 6.000-5,-14.000 4.000-5,-2.000 4.000-7,-3.000 3.000-7,-3.000 3.000-7,-6.000 4.000-5,-5.000 7.000-4,-7.000 6.000-4,-5.000 7.000-3,-14.000 2.000-4,-18.000 1.000-4,-19.000-1.000-2,-18.000 1.000-3,-9.000-4.000-2,4.000-6.000-1,3.000-6.000 0,3.000-6.000 0,7.000-6.000-2,14.000-2.000-1,11.000-3.000-2,14.000-3.000-1,24.000-6.000 0,38.000-5.000 0,37.000-7.000 1,38.000-5.000 0,13.000-9.000-1,-8.000-9.000-3,-10.000-10.000-2,-9.000-8.000-3,-10.000-3.000-2,-9.000 7.000-1,-10.000 6.000-1,-8.000 7.000 0,-11.000 2.000-1,-8.000 1.000-2,-10.000-1.000-1,-9.000 1.000-1</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5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56300.000 53200.000,'50.000'-50.000,"75.000"25.000,0.000 0.000,0.000 25.000,0.000 0.000,0.000 0.000,0.000 0.000,-25.000-25.000,0.000 0.000,-25.000 25.000,0.000 0.000,-50.000-25.000</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5"/>
    </inkml:context>
    <inkml:brush xml:id="br0">
      <inkml:brushProperty name="width" value="0.0317285135388374" units="cm"/>
      <inkml:brushProperty name="height" value="0.0317285135388374" units="cm"/>
      <inkml:brushProperty name="color" value="#f2395b"/>
      <inkml:brushProperty name="ignorePressure" value="0"/>
    </inkml:brush>
  </inkml:definitions>
  <inkml:trace contextRef="#ctx0" brushRef="#br0">102000.000 4600.000 693,'-19.000'-25.000'3,"13.000"0.000"6,12.000 0.000 5,13.000 0.000 7,6.000 1.000 4,0.000 4.000 4,0.000 3.000 3,0.000 3.000 4,14.000 4.000-1,28.000 7.000-3,28.000 6.000-4,29.000 7.000-4,8.000 7.000-8,-8.000 9.000-14,-10.000 10.000-11,-9.000 10.000-14</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5"/>
    </inkml:context>
    <inkml:brush xml:id="br0">
      <inkml:brushProperty name="width" value="0.0387264527380466" units="cm"/>
      <inkml:brushProperty name="height" value="0.0387264527380466" units="cm"/>
      <inkml:brushProperty name="color" value="#f2395b"/>
      <inkml:brushProperty name="ignorePressure" value="0"/>
    </inkml:brush>
  </inkml:definitions>
  <inkml:trace contextRef="#ctx0" brushRef="#br0">102150.000 6700.000 568,'-41.000'-2.000'5,"19.000"-3.000"12,19.000-3.000 11,19.000-2.000 11,19.000-1.000 7,23.000 3.000 3,22.000 3.000 1,22.000 4.000 4,10.000 1.000-5,1.000 0.000-10,-1.000 0.000-11,1.000 0.000-9,-3.000 0.000-11,-2.000 0.000-8,-3.000 0.000-10,-3.000 0.000-8,-9.000 0.000-7,-11.000 0.000-1,-14.000 0.000-1,-11.000 0.000-3,-18.000 0.000-5,-22.000 0.000-12,-22.000 0.000-11,-21.000 0.000-11</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6"/>
    </inkml:context>
    <inkml:brush xml:id="br0">
      <inkml:brushProperty name="width" value="0.0397105477750301" units="cm"/>
      <inkml:brushProperty name="height" value="0.0397105477750301" units="cm"/>
      <inkml:brushProperty name="color" value="#f2395b"/>
      <inkml:brushProperty name="ignorePressure" value="0"/>
    </inkml:brush>
  </inkml:definitions>
  <inkml:trace contextRef="#ctx0" brushRef="#br0">102900.000 5950.000 554,'-46.000'-61.000'24,"10.000"28.000"15,10.000 28.000 16,9.000 29.000 14,7.000 22.000 3,7.000 20.000-13,6.000 18.000-12,7.000 20.000-11,0.000 6.000-11,-2.000-2.000-10,-3.000-3.000-11,-3.000-3.000-9,-2.000-1.000-7,0.000 4.000-4,0.000 3.000-5,0.000 3.000-5,-2.000-5.000-6,-3.000-12.000-11,-3.000-13.000-11,-2.000-12.000-9</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6"/>
    </inkml:context>
    <inkml:brush xml:id="br0">
      <inkml:brushProperty name="width" value="0.0413101501762867" units="cm"/>
      <inkml:brushProperty name="height" value="0.0413101501762867" units="cm"/>
      <inkml:brushProperty name="color" value="#f2395b"/>
      <inkml:brushProperty name="ignorePressure" value="0"/>
    </inkml:brush>
  </inkml:definitions>
  <inkml:trace contextRef="#ctx0" brushRef="#br0">103650.000 6250.000 532,'23.000'-25.000'3,"-3.000"0.000"6,-3.000 0.000 6,-2.000 0.000 6,-5.000 6.000 6,-2.000 13.000 6,-3.000 12.000 7,-3.000 13.000 6,-2.000 13.000 2,0.000 17.000-3,0.000 15.000-4,0.000 16.000-2,-4.000 7.000-6,-5.000 1.000-6,-7.000-1.000-7,-5.000 1.000-6,-6.000-1.000-8,-3.000 1.000-7,-3.000-1.000-9,-2.000 1.000-9,-3.000-6.000-7,1.000-8.000-7,-1.000-10.000-8,1.000-9.000-8,1.000-10.000-3,3.000-9.000-2,3.000-10.000 0,4.000-8.000-2,4.000-11.000 5,6.000-8.000 9,7.000-10.000 10,6.000-9.000 9</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6"/>
    </inkml:context>
    <inkml:brush xml:id="br0">
      <inkml:brushProperty name="width" value="0.0326630286872387" units="cm"/>
      <inkml:brushProperty name="height" value="0.0326630286872387" units="cm"/>
      <inkml:brushProperty name="color" value="#f2395b"/>
      <inkml:brushProperty name="ignorePressure" value="0"/>
    </inkml:brush>
  </inkml:definitions>
  <inkml:trace contextRef="#ctx0" brushRef="#br0">103550.000 6800.000 673,'51.000'-69.000'3,"4.000"13.000"7,3.000 12.000 6,3.000 13.000 6,-1.000 9.000 5,-2.000 6.000 1,-3.000 7.000 2,-3.000 6.000 1,-4.000 3.000 1,-3.000 0.000-3,-3.000 0.000-1,-2.000 0.000-3,-3.000 0.000-4,1.000 0.000-6,-1.000 0.000-7,1.000 0.000-7,-3.000 1.000-7,-2.000 4.000-9,-3.000 3.000-9,-3.000 3.000-9,-10.000-5.000-9,-16.000-12.000-7,-15.000-13.000-7,-15.000-12.000-7</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0:37"/>
    </inkml:context>
    <inkml:brush xml:id="br0">
      <inkml:brushProperty name="width" value="0.0486369021236897" units="cm"/>
      <inkml:brushProperty name="height" value="0.0486369021236897" units="cm"/>
      <inkml:brushProperty name="color" value="#f2395b"/>
      <inkml:brushProperty name="ignorePressure" value="0"/>
    </inkml:brush>
  </inkml:definitions>
  <inkml:trace contextRef="#ctx0" brushRef="#br0">104400.000 5450.000 452,'3.000'-82.000'21,"6.000"39.000"16,7.000 36.000 14,6.000 39.000 14,-1.000 27.000 4,-5.000 19.000-10,-7.000 19.000-8,-5.000 19.000-10,-9.000 12.000-7,-9.000 6.000-3,-10.000 7.000-5,-8.000 6.000-3,-9.000-1.000-5,-6.000-5.000-5,-6.000-7.000-6,-6.000-5.000-6,1.000-11.000-3,9.000-11.000-5,10.000-14.000-4,10.000-11.000-3,14.000-17.000-11,23.000-18.000-17,22.000-19.000-17,22.000-18.000-17,13.000-18.000-4,7.000-16.000 11,6.000-15.000 10,7.000-15.000 9,-3.000-6.000 9,-8.000 7.000 8,-10.000 6.000 7,-9.000 7.000 7,-9.000 5.000 8,-5.000 7.000 7,-7.000 6.000 6,-5.000 7.000 7,-8.000 8.000 12,-5.000 14.000 17,-7.000 11.000 17,-5.000 14.000 16,-3.000 7.000 2,4.000 3.000-14,3.000 3.000-14,3.000 4.000-13,7.000-6.000-15,14.000-11.000-16,11.000-14.000-15,14.000-11.000-16,5.000-9.000-8,1.000-3.000-2,-1.000-3.000-1,1.000-2.000-1,-4.000-5.000 1,-6.000-2.000 6,-6.000-3.000 6,-6.000-3.000 5,-6.000-2.000 6,-2.000 0.000 3,-3.000 0.000 4,-3.000 0.000 5,-4.000 12.000 15,-3.000 26.000 26,-3.000 24.000 28,-2.000 26.000 27,-1.000 7.000 5,3.000-9.000-19,3.000-10.000-19,4.000-8.000-17,8.000-8.000-15,17.000-2.000-11,15.000-3.000-10,16.000-3.000-11,2.000-10.000-5,-8.000-16.000-2,-10.000-15.000-1,-9.000-15.000-1,-7.000-11.000-1,-3.000-2.000-1,-3.000-3.000 1,-2.000-3.000-1,-9.000-6.000 0,-12.000-5.000 0,-13.000-7.000 2,-12.000-5.000-1,-15.000 0.000 1,-15.000 10.000-3,-15.000 10.000 0,-16.000 9.000-3,-16.000 10.000-2,-16.000 14.000-5,-15.000 11.000-5,-15.000 14.000-4,2.000 5.000 1,22.000 1.000 4,22.000-1.000 7,23.000 1.000 5</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05"/>
    </inkml:context>
    <inkml:brush xml:id="br0">
      <inkml:brushProperty name="width" value="0.0399980135262012" units="cm"/>
      <inkml:brushProperty name="height" value="0.0399980135262012" units="cm"/>
      <inkml:brushProperty name="color" value="#f2395b"/>
      <inkml:brushProperty name="ignorePressure" value="0"/>
    </inkml:brush>
  </inkml:definitions>
  <inkml:trace contextRef="#ctx0" brushRef="#br0">54200.000 18000.000 550,'-41.000'0.000'9,"19.000"0.000"17,19.000 0.000 19,19.000 0.000 18,10.000 0.000 3,4.000 0.000-12,3.000 0.000-12,3.000 0.000-12,4.000 0.000-7,7.000 0.000-3,6.000 0.000-2,7.000 0.000-3,4.000 0.000-3,3.000 0.000-2,3.000 0.000-3,4.000 0.000-3,2.000 0.000-2,4.000 0.000 0,3.000 0.000-1,3.000 0.000 0,-1.000 0.000-2,-2.000 0.000-2,-3.000 0.000-3,-3.000 0.000-1,-6.000 0.000-2,-5.000 0.000 0,-7.000 0.000 0,-5.000 0.000-1,-6.000 0.000-1,-3.000 0.000-3,-3.000 0.000-2,-2.000 0.000-2</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08"/>
    </inkml:context>
    <inkml:brush xml:id="br0">
      <inkml:brushProperty name="width" value="0.035570565611124" units="cm"/>
      <inkml:brushProperty name="height" value="0.035570565611124" units="cm"/>
      <inkml:brushProperty name="color" value="#f2395b"/>
      <inkml:brushProperty name="ignorePressure" value="0"/>
    </inkml:brush>
  </inkml:definitions>
  <inkml:trace contextRef="#ctx0" brushRef="#br0">54400.000 18800.000 618,'-50.000'1.000'2,"0.000"4.000"5,0.000 3.000 4,0.000 3.000 5,10.000 1.000 5,23.000 1.000 9,22.000-1.000 7,22.000 1.000 8,12.000 1.000 0,3.000 3.000-6,3.000 3.000-8,4.000 4.000-7,5.000-1.000-4,10.000-3.000-4,10.000-3.000-2,9.000-2.000-3,7.000-5.000-4,7.000-2.000-2,6.000-3.000-4,7.000-3.000-4,0.000-4.000 0,-2.000-3.000 1,-3.000-3.000 1,-3.000-2.000 1,-7.000-1.000-5,-9.000 3.000-9,-10.000 3.000-10,-8.000 4.000-11,-9.000 1.000-4,-6.000 0.000-2,-6.000 0.000 0,-6.000 0.000-1,-6.000-4.000-1,-2.000-5.000 2,-3.000-7.000 1,-3.000-5.000 0</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08"/>
    </inkml:context>
    <inkml:brush xml:id="br0">
      <inkml:brushProperty name="width" value="0.0398243628442287" units="cm"/>
      <inkml:brushProperty name="height" value="0.0398243628442287" units="cm"/>
      <inkml:brushProperty name="color" value="#f2395b"/>
      <inkml:brushProperty name="ignorePressure" value="0"/>
    </inkml:brush>
  </inkml:definitions>
  <inkml:trace contextRef="#ctx0" brushRef="#br0">58350.000 17250.000 552,'-4.000'-44.000'14,"-5.000"13.000"8,-7.000 12.000 10,-5.000 13.000 9,-4.000 9.000 2,0.000 6.000-4,0.000 7.000-4,0.000 6.000-4,-2.000 9.000-4,-3.000 13.000-2,-3.000 12.000-3,-2.000 13.000-1,-6.000 6.000-3,-6.000 0.000-1,-6.000 0.000-2,-6.000 0.000-1,-2.000 4.000-3,3.000 10.000-2,3.000 10.000-2,4.000 9.000-3,-3.000 6.000-3,-5.000 3.000-5,-7.000 3.000-3,-5.000 4.000-4,-3.000 4.000-3,4.000 6.000-5,3.000 7.000-4,3.000 6.000-3,6.000-8.000-4,9.000-22.000-2,10.000-22.000-2,10.000-21.000-3,11.000-24.000-3,17.000-25.000-4,15.000-25.000-4,16.000-25.000-3</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08"/>
    </inkml:context>
    <inkml:brush xml:id="br0">
      <inkml:brushProperty name="width" value="0.0446992479264736" units="cm"/>
      <inkml:brushProperty name="height" value="0.0446992479264736" units="cm"/>
      <inkml:brushProperty name="color" value="#f2395b"/>
      <inkml:brushProperty name="ignorePressure" value="0"/>
    </inkml:brush>
  </inkml:definitions>
  <inkml:trace contextRef="#ctx0" brushRef="#br0">58100.000 17400.000 492,'21.000'-49.000'-1,"-5.000"4.000"0,-7.000 3.000-1,-5.000 3.000-1,-1.000 14.000 8,6.000 25.000 17,7.000 25.000 17,6.000 25.000 16,1.000 15.000 4,-3.000 7.000-11,-3.000 6.000-11,-2.000 7.000-11,-3.000 2.000-6,1.000 1.000-4,-1.000-1.000-2,1.000 1.000-4,-3.000-4.000-1,-2.000-6.000-3,-3.000-6.000 0,-3.000-6.000-2,2.000-9.000-3,10.000-8.000-3,10.000-10.000-4,9.000-9.000-5,7.000-18.000-3,7.000-24.000-5,6.000-26.000-4,7.000-24.000-5,4.000-20.000-2,3.000-11.000 2,3.000-14.000 0,4.000-11.000 2,-4.000-1.000 1,-9.000 13.000 5,-10.000 12.000 3,-8.000 13.000 4,-6.000 7.000 4,1.000 4.000 3,-1.000 3.000 4,1.000 3.000 3,-6.000 17.000 10,-8.000 31.000 16,-10.000 32.000 18,-9.000 31.000 17,-5.000 18.000 2,0.000 7.000-12,0.000 6.000-11,0.000 7.000-12,0.000 2.000-6,0.000 1.000-2,0.000-1.000-2,0.000 1.000-1,-2.000 1.000-4,-3.000 3.000-4,-3.000 3.000-4,-2.000 4.000-4,-1.000-3.000-4,3.000-5.000 0,3.000-7.000-2,4.000-5.000-1,-1.000-4.000-5,-3.000 0.000-8,-3.000 0.000-9,-2.000 0.000-7</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5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57900.000 52000.000,'0.000'-100.000,"0.000"75.000,0.000 0.000,25.000 25.000,0.000 0.000,-25.000 75.000,0.000 0.000,0.000 75.000,0.000 0.000,-25.000 25.000,0.000 0.000,0.000 25.000,0.000 0.000,25.000-100.000,0.000 0.000,0.000-50.000,0.000 0.000,-25.000-75.000</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0"/>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61950.000 16600.000 1000,'0.000'-47.000'-7,"0.000"6.000"-11,0.000 7.000-12,0.000 6.000-12</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4"/>
    </inkml:context>
    <inkml:brush xml:id="br0">
      <inkml:brushProperty name="width" value="0.0440738871693611" units="cm"/>
      <inkml:brushProperty name="height" value="0.0440738871693611" units="cm"/>
      <inkml:brushProperty name="color" value="#f2395b"/>
      <inkml:brushProperty name="ignorePressure" value="0"/>
    </inkml:brush>
  </inkml:definitions>
  <inkml:trace contextRef="#ctx0" brushRef="#br0">59950.000 18100.000 499,'-44.000'3.000'31,"13.000"6.000"7,12.000 7.000 5,13.000 6.000 7,6.000 6.000-2,0.000 6.000-7,0.000 7.000-9,0.000 6.000-7,0.000 4.000-7,0.000 4.000-2,0.000 3.000-3,0.000 3.000-3,-2.000 1.000-3,-3.000 1.000-1,-3.000-1.000-3,-2.000 1.000-1,-1.000-4.000-1,3.000-6.000 2,3.000-6.000 0,4.000-6.000 0,4.000-20.000-4,6.000-30.000-14,7.000-32.000-11,6.000-30.000-13,6.000-14.000-1,6.000 7.000 8,7.000 6.000 8,6.000 7.000 9,1.000 7.000 4,-3.000 9.000 1,-3.000 10.000 0,-2.000 10.000 1,-3.000 5.000 3,1.000 4.000 6,-1.000 3.000 7,1.000 3.000 6,-3.000 3.000 4,-2.000 3.000 3,-3.000 3.000 2,-3.000 4.000 3,-1.000 2.000 2,4.000 4.000 1,3.000 3.000 0,3.000 3.000 3,-1.000 3.000-3,-2.000 3.000-3,-3.000 3.000-5,-3.000 4.000-4,-6.000 4.000-3,-5.000 6.000-3,-7.000 7.000-2,-5.000 6.000-3,-4.000 3.000-2,0.000 0.000-4,0.000 0.000-3,0.000 0.000-4,0.000-2.000-2,0.000-3.000-2,0.000-3.000-4,0.000-2.000-2</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4"/>
    </inkml:context>
    <inkml:brush xml:id="br0">
      <inkml:brushProperty name="width" value="0.047680851072073" units="cm"/>
      <inkml:brushProperty name="height" value="0.047680851072073" units="cm"/>
      <inkml:brushProperty name="color" value="#f2395b"/>
      <inkml:brushProperty name="ignorePressure" value="0"/>
    </inkml:brush>
  </inkml:definitions>
  <inkml:trace contextRef="#ctx0" brushRef="#br0">62350.000 17550.000 461,'-7.000'-40.000'46,"-11.000"23.000"6,-14.000 22.000 6,-11.000 22.000 5,-4.000 15.000-3,6.000 9.000-8,7.000 10.000-10,6.000 10.000-9,4.000 4.000-7,4.000 0.000-4,3.000 0.000-3,3.000 0.000-5,3.000 0.000-2,3.000 0.000-3,3.000 0.000-1,4.000 0.000-3,2.000-4.000 0,4.000-5.000-1,3.000-7.000 0,3.000-5.000 0,9.000-9.000-4,16.000-9.000-9,15.000-10.000-10,17.000-8.000-8,5.000-17.000-4,-3.000-21.000 2,-3.000-22.000 3,-2.000-22.000 3,-6.000-15.000 1,-6.000-5.000 0,-6.000-7.000 2,-6.000-5.000 1,-7.000-3.000 1,-6.000 4.000 3,-6.000 3.000 3,-6.000 3.000 2,-10.000 4.000 3,-12.000 7.000 3,-13.000 6.000 4,-12.000 7.000 4,-10.000 8.000 2,-6.000 14.000 3,-6.000 11.000 3,-6.000 14.000 2,-4.000 7.000 0,1.000 3.000-1,-1.000 3.000-2,1.000 4.000-1,16.000-3.000-10,35.000-5.000-15,35.000-7.000-18,34.000-5.000-16,18.000-9.000-3,4.000-9.000 7,3.000-10.000 9,3.000-8.000 8,-2.000-4.000 7,-6.000 3.000 5,-6.000 3.000 4,-6.000 4.000 6,-7.000 5.000 4,-6.000 10.000 5,-6.000 10.000 5,-6.000 9.000 5,-6.000 7.000 8,-2.000 7.000 11,-3.000 6.000 11,-3.000 7.000 12,-2.000 13.000 2,0.000 22.000-6,0.000 22.000-6,0.000 23.000-6,-4.000 5.000-5,-5.000-9.000-6,-7.000-10.000-5,-5.000-8.000-6,-9.000 3.000-4,-9.000 20.000-3,-10.000 18.000-4,-8.000 20.000-2,-4.000 0.000-4,3.000-15.000-5,3.000-15.000-3,4.000-16.000-5,2.000-13.000-5,4.000-9.000-5,3.000-10.000-6,3.000-8.000-6,4.000-17.000-5,7.000-21.000-6,6.000-22.000-7,7.000-22.000-5,4.000-13.000 1,3.000-3.000 8,3.000-3.000 9,4.000-2.000 7,1.000 0.000 9,0.000 7.000 8,0.000 6.000 10,0.000 7.000 9,-2.000 4.000 7,-3.000 3.000 9,-3.000 3.000 6,-2.000 4.000 9,-1.000 4.000 4,3.000 6.000 2,3.000 7.000 2,4.000 6.000 3,5.000 1.000-4,10.000-3.000-8,10.000-3.000-8,9.000-2.000-9,1.000-1.000-14,-6.000 3.000-23,-6.000 3.000-21,-6.000 4.000-22</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5"/>
    </inkml:context>
    <inkml:brush xml:id="br0">
      <inkml:brushProperty name="width" value="0.060665100812912" units="cm"/>
      <inkml:brushProperty name="height" value="0.060665100812912" units="cm"/>
      <inkml:brushProperty name="color" value="#f2395b"/>
      <inkml:brushProperty name="ignorePressure" value="0"/>
    </inkml:brush>
  </inkml:definitions>
  <inkml:trace contextRef="#ctx0" brushRef="#br0">64100.000 16950.000 362,'0.000'-140.000'2,"0.000"23.000"3,0.000 22.000 4,0.000 22.000 2,0.000 15.000 4,0.000 9.000 0,0.000 10.000 2,0.000 10.000 0,0.000 16.000 10,0.000 26.000 17,0.000 24.000 16,0.000 26.000 18,0.000 13.000 0,0.000 4.000-14,0.000 3.000-14,0.000 3.000-15,0.000 12.000-8,0.000 22.000-4,0.000 22.000-3,0.000 23.000-3,0.000 10.000-3,0.000 0.000-7,0.000 0.000-5,0.000 0.000-5,-2.000 7.000-7,-3.000 17.000-10,-3.000 15.000-8,-2.000 16.000-10,-1.000 7.000-3,3.000 1.000 6,3.000-1.000 6,4.000 1.000 4,1.000-23.000-6,0.000-43.000-17,0.000-44.000-16,0.000-43.000-18</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5"/>
    </inkml:context>
    <inkml:brush xml:id="br0">
      <inkml:brushProperty name="width" value="0.039310984313488" units="cm"/>
      <inkml:brushProperty name="height" value="0.039310984313488" units="cm"/>
      <inkml:brushProperty name="color" value="#f2395b"/>
      <inkml:brushProperty name="ignorePressure" value="0"/>
    </inkml:brush>
  </inkml:definitions>
  <inkml:trace contextRef="#ctx0" brushRef="#br0">65050.000 16300.000 559,'-46.000'-2.000'5,"10.000"-3.000"9,10.000-3.000 10,9.000-2.000 10,15.000-1.000 6,22.000 3.000 5,22.000 3.000 5,23.000 4.000 5,11.000 1.000-3,4.000 0.000-9,3.000 0.000-10,3.000 0.000-10,1.000 0.000-8,1.000 0.000-8,-1.000 0.000-7,1.000 0.000-6,-6.000-2.000-4,-8.000-3.000 2,-10.000-3.000 2,-9.000-2.000 1</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15"/>
    </inkml:context>
    <inkml:brush xml:id="br0">
      <inkml:brushProperty name="width" value="0.0453769639134407" units="cm"/>
      <inkml:brushProperty name="height" value="0.0453769639134407" units="cm"/>
      <inkml:brushProperty name="color" value="#f2395b"/>
      <inkml:brushProperty name="ignorePressure" value="0"/>
    </inkml:brush>
  </inkml:definitions>
  <inkml:trace contextRef="#ctx0" brushRef="#br0">65650.000 15600.000 484,'-47.000'-46.000'6,"6.000"10.000"10,7.000 10.000 11,6.000 9.000 12,6.000 10.000 6,6.000 14.000 3,7.000 11.000 2,6.000 14.000 4,4.000 13.000-2,4.000 16.000-7,3.000 15.000-6,3.000 17.000-7,1.000 11.000-7,1.000 10.000-8,-1.000 10.000-7,1.000 9.000-9,-3.000 6.000-2,-2.000 3.000 2,-3.000 3.000 3,-3.000 4.000 1,-1.000-10.000-14,4.000-22.000-35,3.000-22.000-35,3.000-21.000-33</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0"/>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39350.000 23500.000 333,'157.000'63.000'167,"51.000"46.000"-1,50.000 47.000 1,49.000 47.000 0</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2"/>
    </inkml:context>
    <inkml:brush xml:id="br0">
      <inkml:brushProperty name="width" value="0.0380621924996376" units="cm"/>
      <inkml:brushProperty name="height" value="0.0380621924996376" units="cm"/>
      <inkml:brushProperty name="color" value="#f2395b"/>
      <inkml:brushProperty name="ignorePressure" value="0"/>
    </inkml:brush>
  </inkml:definitions>
  <inkml:trace contextRef="#ctx0" brushRef="#br0">37700.000 23650.000 578,'-25.000'-36.000'47,"0.000"28.000"1,0.000 28.000-1,0.000 29.000 0,-5.000 21.000-4,-9.000 16.000-6,-10.000 15.000-6,-8.000 17.000-7,-6.000 8.000-4,1.000 4.000-1,-1.000 3.000-1,1.000 3.000-1,1.000-1.000-4,3.000-2.000-5,3.000-3.000-6,4.000-3.000-4,4.000-10.000-7,6.000-16.000-5,7.000-15.000-5,6.000-15.000-7,10.000-21.000-10,17.000-25.000-14,15.000-25.000-15,16.000-25.000-15</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2"/>
    </inkml:context>
    <inkml:brush xml:id="br0">
      <inkml:brushProperty name="width" value="0.0451366379857063" units="cm"/>
      <inkml:brushProperty name="height" value="0.0451366379857063" units="cm"/>
      <inkml:brushProperty name="color" value="#f2395b"/>
      <inkml:brushProperty name="ignorePressure" value="0"/>
    </inkml:brush>
  </inkml:definitions>
  <inkml:trace contextRef="#ctx0" brushRef="#br0">37750.000 24000.000 487,'1.000'-41.000'34,"4.000"19.000"4,3.000 19.000 4,3.000 19.000 4,3.000 13.000-1,3.000 10.000-8,3.000 10.000-8,4.000 9.000-6,-1.000 7.000-6,-3.000 7.000-2,-3.000 6.000-2,-2.000 7.000-2,-3.000 2.000-2,1.000 1.000-2,-1.000-1.000-1,1.000 1.000-1,-1.000-6.000-2,1.000-8.000-1,-1.000-10.000 0,1.000-9.000-2,5.000-16.000-4,14.000-22.000-6,11.000-22.000-8,14.000-21.000-6,3.000-21.000-5,-2.000-19.000 1,-3.000-18.000 0,-3.000-19.000 0,-2.000-10.000 2,0.000 1.000 2,0.000-1.000 3,0.000 1.000 2,-2.000 5.000 4,-3.000 14.000 3,-3.000 11.000 3,-2.000 14.000 4,-5.000 8.000 3,-2.000 7.000 5,-3.000 6.000 5,-3.000 7.000 4,-4.000 11.000 7,-3.000 20.000 11,-3.000 18.000 10,-2.000 20.000 11,-6.000 14.000 1,-6.000 14.000-7,-6.000 11.000-7,-6.000 14.000-7,-4.000 7.000-5,1.000 3.000-5,-1.000 3.000-3,1.000 4.000-5,1.000-1.000-3,3.000-3.000-2,3.000-3.000-4,4.000-2.000-3,1.000-5.000-4,0.000-2.000-6,0.000-3.000-8,0.000-3.000-5,0.000-2.000-8,0.000 0.000-8,0.000 0.000-7,0.000 0.000-9,1.000-5.000-3,4.000-9.000-1,3.000-10.000-1,3.000-8.000 0</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3"/>
    </inkml:context>
    <inkml:brush xml:id="br0">
      <inkml:brushProperty name="width" value="0.0490236058831215" units="cm"/>
      <inkml:brushProperty name="height" value="0.0490236058831215" units="cm"/>
      <inkml:brushProperty name="color" value="#f2395b"/>
      <inkml:brushProperty name="ignorePressure" value="0"/>
    </inkml:brush>
  </inkml:definitions>
  <inkml:trace contextRef="#ctx0" brushRef="#br0">39800.000 24050.000 448,'-44.000'-35.000'47,"13.000"32.000"0,12.000 31.000 0,13.000 32.000 1,6.000 15.000-5,0.000 0.000-6,0.000 0.000-9,0.000 0.000-8,-4.000 7.000-4,-5.000 17.000-4,-7.000 15.000-2,-5.000 16.000-3,-4.000 2.000-1,0.000-8.000 0,0.000-10.000 0,0.000-9.000 1,3.000-13.000-3,6.000-16.000-6,7.000-15.000-6,6.000-15.000-5,3.000-20.000-5,0.000-21.000 0,0.000-22.000-3,0.000-22.000 0,4.000-24.000-1,10.000-24.000 0,10.000-26.000 1,9.000-24.000 1,10.000-12.000 0,14.000 4.000 1,11.000 3.000-1,14.000 3.000 0,2.000 9.000 3,-6.000 16.000 3,-6.000 15.000 3,-6.000 17.000 4,-7.000 13.000 4,-6.000 13.000 5,-6.000 12.000 5,-6.000 13.000 4,-7.000 18.000 10,-6.000 26.000 13,-6.000 24.000 13,-6.000 26.000 13,-6.000 8.000 2,-2.000-5.000-13,-3.000-7.000-11,-3.000-5.000-12,-1.000-1.000-7,4.000 6.000-2,3.000 7.000-3,3.000 6.000-1,1.000 4.000-2,1.000 4.000 0,-1.000 3.000 0,1.000 3.000 0,-3.000-1.000-2,-2.000-2.000-5,-3.000-3.000-4,-3.000-3.000-6,-2.000-6.000-5,0.000-5.000-4,0.000-7.000-5,0.000-5.000-5</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5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58150.000 51450.000,'0.000'-50.000,"25.000"0.000,0.000 0.000,25.000 50.000,0.000 0.000,25.000 50.000,0.000 0.000,-50.000 50.000,0.000 0.000,-25.000 25.000,0.000 0.000,-75.000 125.000,0.000 0.000,0.000-125.000,0.000 0.000,25.000-75.000,0.000 0.000,75.000-50.000,0.000 0.000,75.000 0.000,0.000 0.000,0.000 0.000,0.000 0.000,-75.000 50.000,0.000 0.000,-25.000 25.000,0.000 0.000,-50.000 75.000,0.000 0.000,-25.000-25.000,0.000 0.000,-25.000-50.000,0.000 0.000,50.000-50.000,0.000 0.000,25.000-75.000,0.000 0.000,25.000 0.000,0.000 0.000,25.000 0.000</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6"/>
    </inkml:context>
    <inkml:brush xml:id="br0">
      <inkml:brushProperty name="width" value="0.0442114919424057" units="cm"/>
      <inkml:brushProperty name="height" value="0.0442114919424057" units="cm"/>
      <inkml:brushProperty name="color" value="#f2395b"/>
      <inkml:brushProperty name="ignorePressure" value="0"/>
    </inkml:brush>
  </inkml:definitions>
  <inkml:trace contextRef="#ctx0" brushRef="#br0">41600.000 24000.000 497,'-25.000'-24.000'2,"0.000"4.000"5,0.000 3.000 5,0.000 3.000 4,-2.000 7.000 6,-3.000 14.000 6,-3.000 11.000 7,-2.000 14.000 7,0.000 10.000 0,7.000 9.000-7,6.000 10.000-6,7.000 10.000-6,2.000 4.000-5,1.000 0.000-2,-1.000 0.000-3,1.000 0.000-1,1.000 0.000-3,3.000 0.000-1,3.000 0.000-3,4.000 0.000-1,2.000-4.000-2,4.000-5.000-3,3.000-7.000-1,3.000-5.000-2,3.000-8.000-2,3.000-5.000-2,3.000-7.000-1,4.000-5.000-1,8.000-14.000-2,17.000-18.000-2,15.000-19.000-3,16.000-18.000-3,4.000-18.000 0,-6.000-16.000 3,-6.000-15.000 2,-6.000-15.000 2,-9.000-9.000 2,-8.000 1.000 0,-10.000-1.000 1,-9.000 1.000 1,-9.000 5.000 1,-5.000 14.000 3,-7.000 11.000 2,-5.000 14.000 1,-9.000 8.000 3,-9.000 7.000 1,-10.000 6.000 2,-8.000 7.000 1,-8.000 5.000 2,-2.000 7.000 1,-3.000 6.000 2,-3.000 7.000 1,-1.000 4.000 0,4.000 3.000-1,3.000 3.000-2,3.000 4.000-3,15.000-3.000-5,29.000-5.000-9,28.000-7.000-11,28.000-5.000-9,18.000-6.000-2,10.000-3.000 3,10.000-3.000 5,9.000-2.000 4,-1.000 2.000 4,-8.000 9.000 4,-10.000 10.000 5,-9.000 10.000 3,-10.000 5.000 4,-9.000 4.000 1,-10.000 3.000 3,-8.000 3.000 1,-9.000 6.000 4,-6.000 9.000 6,-6.000 10.000 7,-6.000 10.000 6,-6.000 2.000 5,-2.000-3.000 2,-3.000-3.000 1,-3.000-2.000 3,-2.000 0.000-2,0.000 7.000-5,0.000 6.000-5,0.000 7.000-6,-2.000 7.000-4,-3.000 9.000-2,-3.000 10.000-4,-2.000 10.000-2,-3.000 2.000-1,1.000-3.000 1,-1.000-3.000 0,1.000-2.000 2,-3.000-6.000-7,-2.000-6.000-16,-3.000-6.000-13,-3.000-6.000-15,1.000-16.000-10,6.000-25.000-4,7.000-25.000-5,6.000-25.000-4,4.000-18.000 3,4.000-8.000 9,3.000-10.000 9,3.000-9.000 9,3.000-4.000 7,3.000 4.000 4,3.000 3.000 4,4.000 3.000 5,2.000 6.000 5,4.000 9.000 9,3.000 10.000 9,3.000 10.000 8,3.000 5.000 3,3.000 4.000 0,3.000 3.000 0,4.000 3.000-1,-1.000 3.000 0,-3.000 3.000-2,-3.000 3.000 0,-2.000 4.000-1,-1.000-1.000-1,3.000-3.000 0,3.000-3.000 0,4.000-2.000 0,-1.000-3.000-7,-3.000 1.000-14,-3.000-1.000-14,-2.000 1.000-15,-5.000-3.000-7,-2.000-2.000 0,-3.000-3.000 0,-3.000-3.000-1,-4.000-1.000 5,-3.000 4.000 7,-3.000 3.000 9,-2.000 3.000 8</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6"/>
    </inkml:context>
    <inkml:brush xml:id="br0">
      <inkml:brushProperty name="width" value="0.0510796085000038" units="cm"/>
      <inkml:brushProperty name="height" value="0.0510796085000038" units="cm"/>
      <inkml:brushProperty name="color" value="#f2395b"/>
      <inkml:brushProperty name="ignorePressure" value="0"/>
    </inkml:brush>
  </inkml:definitions>
  <inkml:trace contextRef="#ctx0" brushRef="#br0">43750.000 23600.000 430,'-4.000'-52.000'1,"-5.000"-3.000"2,-7.000-3.000 2,-5.000-2.000 2,-3.000 11.000 10,4.000 29.000 19,3.000 28.000 19,3.000 28.000 18,3.000 20.000 3,3.000 13.000-13,3.000 12.000-13,4.000 13.000-12,-1.000 12.000-9,-3.000 13.000-4,-3.000 12.000-4,-2.000 13.000-3,-3.000 13.000-5,1.000 17.000-2,-1.000 15.000-4,1.000 16.000-3,1.000 7.000-1,3.000 1.000 1,3.000-1.000 1,4.000 1.000 1,1.000-10.000-12,0.000-19.000-24,0.000-18.000-23,0.000-19.000-25</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6"/>
    </inkml:context>
    <inkml:brush xml:id="br0">
      <inkml:brushProperty name="width" value="0.0332542918622494" units="cm"/>
      <inkml:brushProperty name="height" value="0.0332542918622494" units="cm"/>
      <inkml:brushProperty name="color" value="#f2395b"/>
      <inkml:brushProperty name="ignorePressure" value="0"/>
    </inkml:brush>
  </inkml:definitions>
  <inkml:trace contextRef="#ctx0" brushRef="#br0">44050.000 23200.000 661,'-18.000'-46.000'8,"17.000"10.000"16,15.000 10.000 15,16.000 9.000 17,15.000 4.000 2,16.000 1.000-10,15.000-1.000-11,17.000 1.000-9,5.000 1.000-9,-3.000 3.000-6,-3.000 3.000-5,-2.000 4.000-8,-6.000 1.000-5,-6.000 0.000-6,-6.000 0.000-6,-6.000 0.000-5,-9.000 1.000-11,-8.000 4.000-12,-10.000 3.000-14,-9.000 3.000-13</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7"/>
    </inkml:context>
    <inkml:brush xml:id="br0">
      <inkml:brushProperty name="width" value="0.0370264835655689" units="cm"/>
      <inkml:brushProperty name="height" value="0.0370264835655689" units="cm"/>
      <inkml:brushProperty name="color" value="#f2395b"/>
      <inkml:brushProperty name="ignorePressure" value="0"/>
    </inkml:brush>
  </inkml:definitions>
  <inkml:trace contextRef="#ctx0" brushRef="#br0">44950.000 22200.000 594,'-68.000'-19.000'32,"17.000"13.000"4,15.000 12.000 6,16.000 13.000 4,5.000 15.000 1,-2.000 19.000-4,-3.000 19.000-4,-3.000 19.000-3,1.000 13.000-5,6.000 10.000-7,7.000 10.000-7,6.000 9.000-6,3.000 4.000-9,0.000 1.000-13,0.000-1.000-12,0.000 1.000-12,0.000-9.000-3,0.000-15.000 5,0.000-15.000 7,0.000-16.000 6,0.000-13.000-3,0.000-9.000-12,0.000-10.000-13,0.000-8.000-12</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7"/>
    </inkml:context>
    <inkml:brush xml:id="br0">
      <inkml:brushProperty name="width" value="0.035448282957077" units="cm"/>
      <inkml:brushProperty name="height" value="0.035448282957077" units="cm"/>
      <inkml:brushProperty name="color" value="#f2395b"/>
      <inkml:brushProperty name="ignorePressure" value="0"/>
    </inkml:brush>
  </inkml:definitions>
  <inkml:trace contextRef="#ctx0" brushRef="#br0">45000.000 24550.000 620,'-46.000'-2.000'7,"10.000"-3.000"15,10.000-3.000 13,9.000-2.000 15,15.000-3.000 3,22.000 1.000-6,22.000-1.000-7,23.000 1.000-7,11.000-1.000-5,4.000 1.000-6,3.000-1.000-5,3.000 1.000-6,9.000 2.000-3,16.000 7.000-4,15.000 6.000-2,17.000 7.000-2,-3.000 2.000-5,-18.000 1.000-7,-19.000-1.000-7,-18.000 1.000-6,-15.000-3.000-7,-9.000-2.000-5,-10.000-3.000-5,-8.000-3.000-6</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7"/>
    </inkml:context>
    <inkml:brush xml:id="br0">
      <inkml:brushProperty name="width" value="0.0432715266942978" units="cm"/>
      <inkml:brushProperty name="height" value="0.0432715266942978" units="cm"/>
      <inkml:brushProperty name="color" value="#f2395b"/>
      <inkml:brushProperty name="ignorePressure" value="0"/>
    </inkml:brush>
  </inkml:definitions>
  <inkml:trace contextRef="#ctx0" brushRef="#br0">46150.000 23800.000 508,'-47.000'-2.000'0,"6.000"-3.000"0,7.000-3.000 0,6.000-2.000 0,3.000-1.000 9,0.000 3.000 16,0.000 3.000 18,0.000 4.000 17,3.000 8.000 5,6.000 17.000-8,7.000 15.000-7,6.000 16.000-9,1.000 10.000-6,-3.000 7.000-6,-3.000 6.000-6,-2.000 7.000-7,-1.000 4.000-3,3.000 3.000-2,3.000 3.000-3,4.000 4.000-2,1.000-1.000-5,0.000-3.000-9,0.000-3.000-9,0.000-2.000-8,6.000-8.000-11,13.000-8.000-14,12.000-10.000-14,13.000-9.000-13</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8"/>
    </inkml:context>
    <inkml:brush xml:id="br0">
      <inkml:brushProperty name="width" value="0.0480769909918308" units="cm"/>
      <inkml:brushProperty name="height" value="0.0480769909918308" units="cm"/>
      <inkml:brushProperty name="color" value="#f2395b"/>
      <inkml:brushProperty name="ignorePressure" value="0"/>
    </inkml:brush>
  </inkml:definitions>
  <inkml:trace contextRef="#ctx0" brushRef="#br0">47250.000 24000.000 457,'-25.000'-21.000'99,"0.000"10.000"-18,0.000 10.000-17,0.000 9.000-18,0.000 10.000-9,0.000 14.000-4,0.000 11.000-2,0.000 14.000-2,-2.000 11.000-4,-3.000 14.000-4,-3.000 11.000-3,-2.000 14.000-3,0.000-1.000-3,7.000-12.000-1,6.000-13.000-3,7.000-12.000-1,4.000-7.000-3,3.000 1.000-2,3.000-1.000-4,4.000 1.000-3,11.000-15.000-5,23.000-28.000-8,22.000-28.000-9,22.000-27.000-8,7.000-17.000-2,-6.000-3.000 6,-6.000-3.000 6,-6.000-2.000 5,-4.000-11.000 3,1.000-15.000 2,-1.000-15.000 1,1.000-16.000 0,-9.000-2.000 3,-15.000 13.000 2,-15.000 12.000 3,-16.000 13.000 3,-8.000 9.000 3,0.000 6.000 2,0.000 7.000 4,0.000 6.000 2,-4.000 6.000 2,-5.000 6.000 3,-7.000 7.000 2,-5.000 6.000 2,6.000 9.000 4,23.000 13.000 5,22.000 12.000 6,22.000 13.000 5,5.000 7.000-2,-8.000 4.000-8,-10.000 3.000-7,-9.000 3.000-9,-7.000 4.000-4,-3.000 7.000-3,-3.000 6.000-1,-2.000 7.000-2,-5.000 2.000-2,-2.000 1.000-3,-3.000-1.000-1,-3.000 1.000-3,-6.000 1.000-2,-5.000 3.000-4,-7.000 3.000-5,-5.000 4.000-3,-3.000-4.000-4,4.000-9.000-3,3.000-10.000-4,3.000-8.000-3,1.000-15.000-1,1.000-19.000 0,-1.000-18.000 0,1.000-19.000 1,5.000-12.000 3,14.000-2.000 5,11.000-3.000 5,14.000-3.000 5,8.000-2.000 7,7.000 0.000 6,6.000 0.000 8,7.000 0.000 7,-1.000 4.000 5,-6.000 10.000 2,-6.000 10.000 4,-6.000 9.000 2,-4.000 4.000 0,1.000 1.000-3,-1.000-1.000-3,1.000 1.000-3,-1.000-1.000-7,1.000 1.000-9,-1.000-1.000-11,1.000 1.000-9,-6.000-3.000-7,-8.000-2.000-5,-10.000-3.000-6,-9.000-3.000-5,-4.000-2.000 2,4.000 0.000 9,3.000 0.000 7,3.000 0.000 9</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8"/>
    </inkml:context>
    <inkml:brush xml:id="br0">
      <inkml:brushProperty name="width" value="0.0514431707561016" units="cm"/>
      <inkml:brushProperty name="height" value="0.0514431707561016" units="cm"/>
      <inkml:brushProperty name="color" value="#f2395b"/>
      <inkml:brushProperty name="ignorePressure" value="0"/>
    </inkml:brush>
  </inkml:definitions>
  <inkml:trace contextRef="#ctx0" brushRef="#br0">48700.000 23700.000 427,'0.000'-52.000'1,"0.000"-3.000"0,0.000-3.000 1,0.000-2.000 2,-2.000 2.000 1,-3.000 9.000 6,-3.000 10.000 3,-2.000 10.000 5,-1.000 18.000 10,3.000 28.000 16,3.000 28.000 17,4.000 29.000 15,1.000 15.000 3,0.000 3.000-13,0.000 3.000-12,0.000 4.000-12,0.000 4.000-12,0.000 6.000-12,0.000 7.000-11,0.000 6.000-12,0.000 6.000-9,0.000 6.000-9,0.000 7.000-7,0.000 6.000-9,1.000 1.000-6,4.000-3.000-6,3.000-3.000-5,3.000-2.000-7,1.000-17.000 1,1.000-28.000 3,-1.000-28.000 5,1.000-27.000 5</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28"/>
    </inkml:context>
    <inkml:brush xml:id="br0">
      <inkml:brushProperty name="width" value="0.0349353402853012" units="cm"/>
      <inkml:brushProperty name="height" value="0.0349353402853012" units="cm"/>
      <inkml:brushProperty name="color" value="#f2395b"/>
      <inkml:brushProperty name="ignorePressure" value="0"/>
    </inkml:brush>
  </inkml:definitions>
  <inkml:trace contextRef="#ctx0" brushRef="#br0">49200.000 22650.000 629,'3.000'-47.000'2,"6.000"6.000"4,7.000 7.000 4,6.000 6.000 4,3.000 6.000 6,0.000 6.000 9,0.000 7.000 9,0.000 6.000 8,7.000 6.000 3,17.000 6.000-3,15.000 7.000-4,16.000 6.000-4,4.000 3.000-12,-6.000 0.000-22,-6.000 0.000-21,-6.000 0.000-23,-9.000 0.000-13,-8.000 0.000-6,-10.000 0.000-5,-9.000 0.000-6</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1"/>
    </inkml:context>
    <inkml:brush xml:id="br0">
      <inkml:brushProperty name="width" value="0.035151019692421" units="cm"/>
      <inkml:brushProperty name="height" value="0.035151019692421" units="cm"/>
      <inkml:brushProperty name="color" value="#f2395b"/>
      <inkml:brushProperty name="ignorePressure" value="0"/>
    </inkml:brush>
  </inkml:definitions>
  <inkml:trace contextRef="#ctx0" brushRef="#br0">50650.000 24000.000 625,'-36.000'-4.000'9,"28.000"-5.000"18,28.000-7.000 17,29.000-5.000 17,19.000-4.000 4,14.000 0.000-13,11.000 0.000-12,14.000 0.000-13,2.000 3.000-8,-6.000 6.000-4,-6.000 7.000-5,-6.000 6.000-4,-6.000 4.000-7,-2.000 4.000-8,-3.000 3.000-8,-3.000 3.000-9,-9.000 1.000-5,-11.000 1.000-6,-14.000-1.000-6,-11.000 1.000-4,-9.000 1.000-2,-3.000 3.000 1,-3.000 3.000 3,-2.000 4.000 1</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5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58750.000 52100.000,'50.000'0.000,"25.000"25.000,0.000 0.000,0.000 75.000,0.000 0.000,0.000 75.000,0.000 0.000,-50.000 0.000,0.000 0.000,-25.000 25.000,0.000 0.000,-50.000 0.000,0.000 0.000,25.000-125.000,0.000 0.000,0.000-50.000,0.000 0.000,50.000-175.000,0.000 0.000,100.000-125.000,0.000 0.000,0.000-25.000,0.000 0.000,0.000 75.000,0.000 0.000,-25.000 75.000,0.000 0.000,-75.000 100.000</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1"/>
    </inkml:context>
    <inkml:brush xml:id="br0">
      <inkml:brushProperty name="width" value="0.0325670577585697" units="cm"/>
      <inkml:brushProperty name="height" value="0.0325670577585697" units="cm"/>
      <inkml:brushProperty name="color" value="#f2395b"/>
      <inkml:brushProperty name="ignorePressure" value="0"/>
    </inkml:brush>
  </inkml:definitions>
  <inkml:trace contextRef="#ctx0" brushRef="#br0">50600.000 24650.000 675,'-49.000'21.000'1,"4.000"-5.000"2,3.000-7.000 1,3.000-5.000 3,15.000-8.000 8,29.000-5.000 14,28.000-7.000 14,28.000-5.000 15,20.000-3.000 1,13.000 4.000-13,12.000 3.000-14,13.000 3.000-12,7.000 3.000-13,4.000 3.000-9,3.000 3.000-10,3.000 4.000-11,-2.000-1.000-5,-6.000-3.000-2,-6.000-3.000-2,-6.000-2.000-2,-10.000-3.000 0,-12.000 1.000 0,-13.000-1.000 0,-12.000 1.000 1,-10.000-1.000 1,-6.000 1.000 2,-6.000-1.000 2,-6.000 1.000 2</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1"/>
    </inkml:context>
    <inkml:brush xml:id="br0">
      <inkml:brushProperty name="width" value="0.0429022833704948" units="cm"/>
      <inkml:brushProperty name="height" value="0.0429022833704948" units="cm"/>
      <inkml:brushProperty name="color" value="#f2395b"/>
      <inkml:brushProperty name="ignorePressure" value="0"/>
    </inkml:brush>
  </inkml:definitions>
  <inkml:trace contextRef="#ctx0" brushRef="#br0">53700.000 23150.000 512,'-5.000'-33.000'12,"-9.000"34.000"23,-10.000 35.000 23,-8.000 35.000 24,-8.000 18.000 2,-2.000 3.000-16,-3.000 3.000-17,-3.000 4.000-18,-6.000 2.000-10,-5.000 4.000-6,-7.000 3.000-4,-5.000 3.000-5,-3.000-1.000-5,4.000-2.000-4,3.000-3.000-5,3.000-3.000-5,6.000-7.000-4,9.000-9.000-2,10.000-10.000-2,10.000-8.000-3,11.000-18.000-9,17.000-25.000-19,15.000-25.000-18,16.000-25.000-18</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1"/>
    </inkml:context>
    <inkml:brush xml:id="br0">
      <inkml:brushProperty name="width" value="0.0520149394869804" units="cm"/>
      <inkml:brushProperty name="height" value="0.0520149394869804" units="cm"/>
      <inkml:brushProperty name="color" value="#f2395b"/>
      <inkml:brushProperty name="ignorePressure" value="0"/>
    </inkml:brush>
  </inkml:definitions>
  <inkml:trace contextRef="#ctx0" brushRef="#br0">53700.000 23350.000 422,'25.000'-40.000'40,"0.000"23.000"3,0.000 22.000 3,0.000 22.000 3,-2.000 15.000-1,-3.000 9.000-4,-3.000 10.000-5,-2.000 10.000-5,-5.000 7.000-4,-2.000 6.000-6,-3.000 7.000-4,-3.000 6.000-4,-2.000-1.000-5,0.000-5.000-1,0.000-7.000-2,0.000-5.000-2,0.000-8.000-1,0.000-5.000 0,0.000-7.000 2,0.000-5.000 0,10.000-22.000-7,23.000-33.000-15,22.000-35.000-15,22.000-34.000-15,7.000-23.000-4,-6.000-8.000 3,-6.000-10.000 6,-6.000-9.000 3,-6.000-1.000 6,-2.000 10.000 6,-3.000 10.000 4,-3.000 9.000 7,-6.000 10.000 2,-5.000 14.000 1,-7.000 11.000 1,-5.000 14.000 0,-8.000 13.000 12,-5.000 16.000 22,-7.000 15.000 21,-5.000 17.000 22,-4.000 11.000 5,0.000 10.000-12,0.000 10.000-11,0.000 9.000-13,0.000 6.000-7,0.000 3.000-4,0.000 3.000-4,0.000 4.000-4,0.000 2.000-3,0.000 4.000-4,0.000 3.000-3,0.000 3.000-3,-2.000 3.000-6,-3.000 3.000-6,-3.000 3.000-6,-2.000 4.000-7,-3.000-1.000-5,1.000-3.000-1,-1.000-3.000-3,1.000-2.000-2,1.000-9.000 1,3.000-12.000 3,3.000-13.000 4,4.000-12.000 3</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2"/>
    </inkml:context>
    <inkml:brush xml:id="br0">
      <inkml:brushProperty name="width" value="0.0427097156643867" units="cm"/>
      <inkml:brushProperty name="height" value="0.0427097156643867" units="cm"/>
      <inkml:brushProperty name="color" value="#f2395b"/>
      <inkml:brushProperty name="ignorePressure" value="0"/>
    </inkml:brush>
  </inkml:definitions>
  <inkml:trace contextRef="#ctx0" brushRef="#br0">55950.000 23300.000 515,'-49.000'0.000'3,"4.000"0.000"7,3.000 0.000 6,3.000 0.000 6,3.000 3.000 6,3.000 6.000 4,3.000 7.000 4,4.000 6.000 3,-1.000 7.000 1,-3.000 10.000-1,-3.000 10.000-1,-2.000 9.000-2,-3.000 9.000-4,1.000 9.000-3,-1.000 10.000-4,1.000 10.000-4,2.000 4.000-5,7.000 0.000-4,6.000 0.000-5,7.000 0.000-4,4.000-2.000-5,3.000-3.000-6,3.000-3.000-6,4.000-2.000-6,5.000-9.000-10,10.000-12.000-12,10.000-13.000-12,9.000-12.000-14,4.000-12.000 1,1.000-8.000 12,-1.000-10.000 12,1.000-9.000 13,-3.000-7.000 5,-2.000-3.000 1,-3.000-3.000-1,-3.000-2.000-1</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3"/>
    </inkml:context>
    <inkml:brush xml:id="br0">
      <inkml:brushProperty name="width" value="0.0565850511193275" units="cm"/>
      <inkml:brushProperty name="height" value="0.0565850511193275" units="cm"/>
      <inkml:brushProperty name="color" value="#f2395b"/>
      <inkml:brushProperty name="ignorePressure" value="0"/>
    </inkml:brush>
  </inkml:definitions>
  <inkml:trace contextRef="#ctx0" brushRef="#br0">56450.000 23700.000 388,'-69.000'1.000'20,"13.000"4.000"4,12.000 3.000 4,13.000 3.000 4,6.000 4.000 1,0.000 7.000 0,0.000 6.000-2,0.000 7.000-1,1.000 5.000-1,4.000 7.000-3,3.000 6.000-3,3.000 7.000-2,1.000 4.000-2,1.000 3.000-2,-1.000 3.000-2,1.000 4.000-3,1.000-3.000-1,3.000-5.000-2,3.000-7.000-1,4.000-5.000-3,8.000-14.000-6,17.000-18.000-15,15.000-19.000-13,16.000-18.000-14,7.000-18.000-4,1.000-16.000 6,-1.000-15.000 7,1.000-15.000 6,-6.000-6.000 4,-8.000 7.000 4,-10.000 6.000 4,-9.000 7.000 3,-5.000 4.000 5,0.000 3.000 6,0.000 3.000 7,0.000 4.000 5,-5.000 4.000 7,-9.000 6.000 6,-10.000 7.000 5,-8.000 6.000 6,0.000 9.000 0,14.000 13.000-8,11.000 12.000-7,14.000 13.000-7,3.000 13.000-6,-2.000 17.000-2,-3.000 15.000-4,-3.000 16.000-2,-9.000 4.000-3,-11.000-6.000 0,-14.000-6.000-1,-11.000-6.000-2,-7.000-6.000 0,0.000-2.000 0,0.000-3.000-1,0.000-3.000 0,6.000-13.000-3,13.000-22.000-5,12.000-22.000-7,13.000-21.000-5,9.000-12.000 0,6.000 1.000 6,7.000-1.000 5,6.000 1.000 5,3.000 1.000 4,0.000 3.000 1,0.000 3.000 0,0.000 4.000 2,-4.000 2.000 1,-5.000 4.000 2,-7.000 3.000 2,-5.000 3.000 1,-3.000-1.000 1,4.000-2.000 0,3.000-3.000-2,3.000-3.000-1,-2.000-4.000 0,-6.000-3.000 0,-6.000-3.000 0,-6.000-2.000-1,-4.000-1.000 1,1.000 3.000 2,-1.000 3.000 3,1.000 4.000 1,-3.000 1.000 3,-2.000 0.000 4,-3.000 0.000 4,-3.000 0.000 3,-4.000 7.000 10,-3.000 17.000 14,-3.000 15.000 15,-2.000 16.000 15,-1.000 10.000 1,3.000 7.000-12,3.000 6.000-14,4.000 7.000-12,-1.000 5.000-9,-3.000 7.000-5,-3.000 6.000-5,-2.000 7.000-6,-1.000 5.000-3,3.000 7.000-1,3.000 6.000-1,4.000 7.000-3,1.000-4.000-2,0.000-12.000-6,0.000-13.000-5,0.000-12.000-6,-2.000-7.000-8,-3.000 1.000-13,-3.000-1.000-12,-2.000 1.000-12</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3"/>
    </inkml:context>
    <inkml:brush xml:id="br0">
      <inkml:brushProperty name="width" value="0.0501421205699444" units="cm"/>
      <inkml:brushProperty name="height" value="0.0501421205699444" units="cm"/>
      <inkml:brushProperty name="color" value="#f2395b"/>
      <inkml:brushProperty name="ignorePressure" value="0"/>
    </inkml:brush>
  </inkml:definitions>
  <inkml:trace contextRef="#ctx0" brushRef="#br0">57550.000 23200.000 438,'1.000'-47.000'3,"4.000"6.000"6,3.000 7.000 5,3.000 6.000 7,4.000 4.000 5,7.000 4.000 8,6.000 3.000 6,7.000 3.000 7,4.000 6.000 1,3.000 9.000-4,3.000 10.000-5,4.000 10.000-3,-1.000 8.000-5,-3.000 10.000-2,-3.000 10.000-3,-2.000 9.000-2,-5.000 6.000-3,-2.000 3.000-3,-3.000 3.000-2,-3.000 4.000-1,-9.000 5.000-5,-11.000 10.000-3,-14.000 10.000-4,-11.000 9.000-3,-14.000 7.000-7,-11.000 7.000-5,-14.000 6.000-8,-11.000 7.000-5,-7.000 0.000-8,0.000-2.000-7,0.000-3.000-8,0.000-3.000-6,6.000-15.000 0,13.000-24.000 11,12.000-26.000 9,13.000-24.000 9</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33"/>
    </inkml:context>
    <inkml:brush xml:id="br0">
      <inkml:brushProperty name="width" value="0.0414806194603443" units="cm"/>
      <inkml:brushProperty name="height" value="0.0414806194603443" units="cm"/>
      <inkml:brushProperty name="color" value="#f2395b"/>
      <inkml:brushProperty name="ignorePressure" value="0"/>
    </inkml:brush>
  </inkml:definitions>
  <inkml:trace contextRef="#ctx0" brushRef="#br0">58350.000 24050.000 530,'28.000'-24.000'7,"6.000"4.000"15,7.000 3.000 15,6.000 3.000 14,1.000 6.000 6,-3.000 9.000-4,-3.000 10.000-4,-2.000 10.000-4,-6.000 8.000-5,-6.000 10.000-7,-6.000 10.000-7,-6.000 9.000-6,-12.000 7.000-5,-15.000 7.000-6,-15.000 6.000-4,-16.000 7.000-5,-7.000 0.000-3,4.000-2.000-4,3.000-3.000-3,3.000-3.000-3,6.000-7.000-2,9.000-9.000 0,10.000-10.000 0,10.000-8.000-1,11.000-12.000 1,17.000-12.000 2,15.000-13.000 2,16.000-12.000 3,10.000-10.000 0,7.000-6.000-3,6.000-6.000-3,7.000-6.000-2,-4.000-1.000-5,-12.000 7.000-7,-13.000 6.000-9,-12.000 7.000-6,-9.000 4.000-4,-2.000 3.000 4,-3.000 3.000 2,-3.000 4.000 3</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0"/>
    </inkml:context>
    <inkml:brush xml:id="br0">
      <inkml:brushProperty name="width" value="0.0394678823649883" units="cm"/>
      <inkml:brushProperty name="height" value="0.0394678823649883" units="cm"/>
      <inkml:brushProperty name="color" value="#f2395b"/>
      <inkml:brushProperty name="ignorePressure" value="0"/>
    </inkml:brush>
  </inkml:definitions>
  <inkml:trace contextRef="#ctx0" brushRef="#br0">32250.000 27750.000 557,'-22.000'-94.000'3,"6.000"13.000"6,7.000 12.000 7,6.000 13.000 6,1.000 18.000 6,-3.000 26.000 7,-3.000 24.000 6,-2.000 26.000 6,-9.000 21.000 0,-12.000 19.000-6,-13.000 19.000-6,-12.000 19.000-6,-10.000 9.000-6,-6.000 0.000-3,-6.000 0.000-4,-6.000 0.000-4,-2.000 1.000-3,3.000 4.000-3,3.000 3.000-3,4.000 3.000-3,1.000-4.000-3,0.000-8.000-5,0.000-10.000-5,0.000-9.000-5,6.000-10.000-4,13.000-9.000-6,12.000-10.000-5,13.000-8.000-6,13.000-22.000-4,17.000-30.000-2,15.000-32.000-3,16.000-30.000-3,5.000-14.000 2,-2.000 7.000 7,-3.000 6.000 8,-3.000 7.000 6</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1"/>
    </inkml:context>
    <inkml:brush xml:id="br0">
      <inkml:brushProperty name="width" value="0.0388952121138573" units="cm"/>
      <inkml:brushProperty name="height" value="0.0388952121138573" units="cm"/>
      <inkml:brushProperty name="color" value="#f2395b"/>
      <inkml:brushProperty name="ignorePressure" value="0"/>
    </inkml:brush>
  </inkml:definitions>
  <inkml:trace contextRef="#ctx0" brushRef="#br0">31800.000 28050.000 565,'0.000'-49.000'2,"0.000"4.000"2,0.000 3.000 4,0.000 3.000 2,4.000 6.000 6,10.000 9.000 7,10.000 10.000 7,9.000 10.000 9,2.000 11.000 0,-2.000 17.000-3,-3.000 15.000-5,-3.000 16.000-5,-4.000 15.000-2,-3.000 16.000-2,-3.000 15.000-1,-2.000 17.000-1,-3.000 0.000-3,1.000-11.000-1,-1.000-14.000-3,1.000-11.000-2,1.000-12.000-3,3.000-9.000-4,3.000-10.000-5,4.000-8.000-3,10.000-22.000-8,19.000-30.000-10,19.000-32.000-9,19.000-30.000-11,2.000-20.000-3,-11.000-6.000 3,-14.000-6.000 4,-11.000-6.000 4,-9.000-1.000 4,-3.000 7.000 4,-3.000 6.000 4,-2.000 7.000 3,-6.000 10.000 5,-6.000 16.000 3,-6.000 15.000 5,-6.000 17.000 4,-6.000 21.000 12,-2.000 28.000 21,-3.000 28.000 20,-3.000 29.000 21,-2.000 13.000 2,0.000 1.000-14,0.000-1.000-15,0.000 1.000-15,0.000-1.000-11,0.000 1.000-5,0.000-1.000-6,0.000 1.000-6,0.000-1.000-7,0.000 1.000-8,0.000-1.000-7,0.000 1.000-8,-2.000-4.000-3,-3.000-6.000-2,-3.000-6.000-1,-2.000-6.000 0,-3.000-9.000-2,1.000-8.000-2,-1.000-10.000-2,1.000-9.000-1</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1"/>
    </inkml:context>
    <inkml:brush xml:id="br0">
      <inkml:brushProperty name="width" value="0.0475338958203793" units="cm"/>
      <inkml:brushProperty name="height" value="0.0475338958203793" units="cm"/>
      <inkml:brushProperty name="color" value="#f2395b"/>
      <inkml:brushProperty name="ignorePressure" value="0"/>
    </inkml:brush>
  </inkml:definitions>
  <inkml:trace contextRef="#ctx0" brushRef="#br0">33550.000 28450.000 462,'23.000'-46.000'-30,"-3.000"10.000"16,-3.000 10.000 15,-2.000 9.000 16,-1.000 9.000 10,3.000 9.000 5,3.000 10.000 4,4.000 10.000 5,-3.000 8.000-1,-5.000 10.000-3,-7.000 10.000-4,-5.000 9.000-4,-4.000 4.000-4,0.000 1.000-2,0.000-1.000-3,0.000 1.000-3,-2.000-1.000-1,-3.000 1.000-3,-3.000-1.000-2,-2.000 1.000-2,-3.000-4.000-2,1.000-6.000-2,-1.000-6.000-1,1.000-6.000-1,4.000-15.000-6,9.000-21.000-10,10.000-22.000-10,10.000-22.000-10,8.000-15.000-3,10.000-5.000 4,10.000-7.000 2,9.000-5.000 4,1.000 0.000 3,-6.000 10.000 6,-6.000 10.000 4,-6.000 9.000 6,-6.000 7.000 5,-2.000 7.000 7,-3.000 6.000 6,-3.000 7.000 8,-1.000 8.000 5,4.000 14.000 6,3.000 11.000 6,3.000 14.000 6,-4.000 8.000 0,-8.000 7.000-5,-10.000 6.000-5,-9.000 7.000-6,-4.000 0.000-5,4.000-2.000-4,3.000-3.000-6,3.000-3.000-4,-1.000-2.000-2,-2.000 0.000 2,-3.000 0.000 1,-3.000 0.000 2,-2.000 0.000-6,0.000 0.000-15,0.000 0.000-12,0.000 0.000-14,0.000 0.000-14,0.000 0.000-14,0.000 0.000-12,0.000 0.000-15</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10257.015 6255.630 172,'42.021'19.851'160,"-1.078"-1.893"-138,1.037 0.567-4,29.286 12.991 6,-5.982-3.257-11,-29.867-17.854-9,1.360-3.600-4,3.609-3.099-4,0.445-3.798-26,16.864-17.631-140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62500.000 55350.000,'-50.000'-50.000,"75.000"50.000,0.000 0.000,75.000 0.000,0.000 0.000,0.000 0.000,0.000 0.000,75.000 25.000,0.000 0.000,125.000-25.000,0.000 0.000,75.000-50.000,0.000 0.000,100.000 0.000,0.000 0.000,0.000 0.000,0.000 0.000,-50.000 50.000,0.000 0.000,-50.000 50.000,0.000 0.000,0.000-50.000,0.000 0.000,-50.000-50.000,0.000 0.000,-50.000 25.000,0.000 0.000,-75.000 0.000,0.000 0.000,-75.000 25.000,0.000 0.000,-50.000 25.000,0.000 0.000,-50.000-25.000,0.000 0.000,-50.000-25.000</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3"/>
    </inkml:context>
    <inkml:brush xml:id="br0">
      <inkml:brushProperty name="width" value="0.0392521247267723" units="cm"/>
      <inkml:brushProperty name="height" value="0.0392521247267723" units="cm"/>
      <inkml:brushProperty name="color" value="#f2395b"/>
      <inkml:brushProperty name="ignorePressure" value="0"/>
    </inkml:brush>
  </inkml:definitions>
  <inkml:trace contextRef="#ctx0" brushRef="#br0">35950.000 27300.000 560,'-4.000'-41.000'-9,"-5.000"19.000"19,-7.000 19.000 19,-5.000 19.000 19,-4.000 13.000 6,0.000 10.000-7,0.000 10.000-7,0.000 9.000-8,0.000 4.000-4,0.000 1.000-4,0.000-1.000-2,0.000 1.000-3,0.000 2.000-3,0.000 7.000 0,0.000 6.000-2,0.000 7.000-1,-2.000 8.000-1,-3.000 14.000-2,-3.000 11.000-2,-2.000 14.000-2,2.000-1.000-6,9.000-12.000-8,10.000-13.000-8,10.000-12.000-10,5.000-13.000-6,4.000-12.000-5,3.000-13.000-5,3.000-12.000-5,6.000-10.000-2,9.000-6.000 2,10.000-6.000 1,10.000-6.000 2,0.000-7.000 3,-5.000-6.000 7,-7.000-6.000 6,-5.000-6.000 6</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4"/>
    </inkml:context>
    <inkml:brush xml:id="br0">
      <inkml:brushProperty name="width" value="0.048804547637701" units="cm"/>
      <inkml:brushProperty name="height" value="0.048804547637701" units="cm"/>
      <inkml:brushProperty name="color" value="#f2395b"/>
      <inkml:brushProperty name="ignorePressure" value="0"/>
    </inkml:brush>
  </inkml:definitions>
  <inkml:trace contextRef="#ctx0" brushRef="#br0">36650.000 28100.000 450,'-24.000'-61.000'11,"4.000"28.000"12,3.000 28.000 10,3.000 29.000 13,-1.000 21.000 2,-2.000 16.000-6,-3.000 15.000-7,-3.000 17.000-7,-1.000 3.000-4,4.000-5.000-2,3.000-7.000-3,3.000-5.000-3,3.000-9.000-2,3.000-9.000-2,3.000-10.000-2,4.000-8.000-2,5.000-8.000-4,10.000-2.000-7,10.000-3.000-7,9.000-3.000-7,4.000-13.000-2,1.000-22.000-1,-1.000-22.000 0,1.000-21.000 1,-1.000-15.000-1,1.000-6.000-3,-1.000-6.000-2,1.000-6.000-2,-4.000-2.000 2,-6.000 3.000 4,-6.000 3.000 5,-6.000 4.000 4,-4.000 2.000 4,1.000 4.000 0,-1.000 3.000 2,1.000 3.000 0,-1.000 6.000 3,1.000 9.000 7,-1.000 10.000 7,1.000 10.000 5,2.000 7.000 8,7.000 6.000 6,6.000 7.000 7,7.000 6.000 7,-1.000 7.000-1,-6.000 10.000-8,-6.000 10.000-10,-6.000 9.000-8,-6.000 7.000-4,-2.000 7.000-1,-3.000 6.000 0,-3.000 7.000-1,-4.000 4.000-2,-3.000 3.000-7,-3.000 3.000-6,-2.000 4.000-7,-6.000-1.000-4,-6.000-3.000-6,-6.000-3.000-5,-6.000-2.000-4,-1.000-8.000-1,7.000-8.000 1,6.000-10.000 4,7.000-9.000 2,11.000-15.000 3,20.000-18.000 4,18.000-19.000 5,20.000-18.000 4,6.000-7.000 3,-2.000 6.000 4,-3.000 7.000 2,-3.000 6.000 3,-2.000 4.000 2,0.000 4.000 0,0.000 3.000 0,0.000 3.000 0,-4.000 3.000-2,-5.000 3.000-1,-7.000 3.000-3,-5.000 4.000-3,-6.000-3.000-6,-3.000-5.000-11,-3.000-7.000-11,-2.000-5.000-11,-3.000-9.000-2,1.000-9.000 8,-1.000-10.000 6,1.000-8.000 7,1.000-9.000 6,3.000-6.000 4,3.000-6.000 3,4.000-6.000 4,-1.000-1.000 4,-3.000 7.000 2,-3.000 6.000 3,-2.000 7.000 2,-5.000 5.000 4,-2.000 7.000 4,-3.000 6.000 4,-3.000 7.000 3,1.000 8.000 8,6.000 14.000 9,7.000 11.000 8,6.000 14.000 10,-1.000 13.000 1,-5.000 16.000-6,-7.000 15.000-7,-5.000 17.000-7,-4.000 10.000-4,0.000 6.000 0,0.000 7.000 0,0.000 6.000 0,-2.000 4.000-4,-3.000 4.000-3,-3.000 3.000-6,-2.000 3.000-4,-1.000-2.000-5,3.000-6.000-4,3.000-6.000-5,4.000-6.000-4,-1.000-4.000-6,-3.000 1.000-9,-3.000-1.000-7,-2.000 1.000-8,-3.000-6.000-9,1.000-8.000-7,-1.000-10.000-10,1.000-9.000-7</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4"/>
    </inkml:context>
    <inkml:brush xml:id="br0">
      <inkml:brushProperty name="width" value="0.0483905598521233" units="cm"/>
      <inkml:brushProperty name="height" value="0.0483905598521233" units="cm"/>
      <inkml:brushProperty name="color" value="#f2395b"/>
      <inkml:brushProperty name="ignorePressure" value="0"/>
    </inkml:brush>
  </inkml:definitions>
  <inkml:trace contextRef="#ctx0" brushRef="#br0">38300.000 27150.000 454,'23.000'-47.000'1,"-3.000"6.000"3,-3.000 7.000 1,-2.000 6.000 3,6.000 3.000 5,20.000 0.000 10,18.000 0.000 8,20.000 0.000 9,6.000 6.000 3,-2.000 13.000-2,-3.000 12.000-1,-3.000 13.000-3,-4.000 12.000-2,-3.000 13.000-3,-3.000 12.000-1,-2.000 13.000-3,-6.000 9.000-3,-6.000 6.000-1,-6.000 7.000-3,-6.000 6.000-1,-9.000 6.000-4,-8.000 6.000-3,-10.000 7.000-4,-9.000 6.000-4,-15.000 6.000-5,-18.000 6.000-6,-19.000 7.000-6,-18.000 6.000-7,-17.000 1.000-6,-11.000-3.000-8,-14.000-3.000-6,-11.000-2.000-8,-3.000-9.000-2,10.000-12.000 2,10.000-13.000 4,9.000-12.000 3,12.000-15.000 0,16.000-15.000 0,15.000-15.000-2,17.000-16.000-1</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4"/>
    </inkml:context>
    <inkml:brush xml:id="br0">
      <inkml:brushProperty name="width" value="0.0449524968862534" units="cm"/>
      <inkml:brushProperty name="height" value="0.0449524968862534" units="cm"/>
      <inkml:brushProperty name="color" value="#f2395b"/>
      <inkml:brushProperty name="ignorePressure" value="0"/>
    </inkml:brush>
  </inkml:definitions>
  <inkml:trace contextRef="#ctx0" brushRef="#br0">39400.000 28650.000 489,'70.000'-22.000'7,"-9.000"6.000"12,-10.000 7.000 15,-8.000 6.000 12,-4.000 4.000 5,3.000 4.000-4,3.000 3.000-5,4.000 3.000-4,-1.000 3.000-5,-3.000 3.000-4,-3.000 3.000-4,-2.000 4.000-4,-8.000 4.000-5,-8.000 6.000-3,-10.000 7.000-5,-9.000 6.000-3,-12.000 4.000-3,-11.000 4.000-1,-14.000 3.000-2,-11.000 3.000-1,-9.000-1.000-3,-3.000-2.000-3,-3.000-3.000-5,-2.000-3.000-3,-1.000-4.000 0,3.000-3.000 5,3.000-3.000 3,4.000-2.000 5,22.000-8.000 7,45.000-8.000 11,43.000-10.000 11,45.000-9.000 10,17.000-7.000 0,-5.000-3.000-11,-7.000-3.000-12,-5.000-2.000-12,-8.000-1.000-9,-5.000 3.000-10,-7.000 3.000-10,-5.000 4.000-9,-9.000 2.000-10,-9.000 4.000-13,-10.000 3.000-13,-8.000 3.000-11</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9"/>
    </inkml:context>
    <inkml:brush xml:id="br0">
      <inkml:brushProperty name="width" value="0.0483963824808598" units="cm"/>
      <inkml:brushProperty name="height" value="0.0483963824808598" units="cm"/>
      <inkml:brushProperty name="color" value="#00bff3"/>
      <inkml:brushProperty name="ignorePressure" value="0"/>
    </inkml:brush>
  </inkml:definitions>
  <inkml:trace contextRef="#ctx0" brushRef="#br0">31950.000 27250.000 454,'135.000'-199.000'12,"-27.000"54.000"4,-28.000 53.000 3,-28.000 53.000 4,-20.000 31.000 2,-8.000 9.000 1,-10.000 10.000 1,-9.000 10.000 1,-7.000 10.000 1,-3.000 13.000 1,-3.000 12.000 1,-2.000 13.000 0,-12.000 15.000 0,-19.000 19.000-1,-18.000 19.000-2,-19.000 19.000-1,-10.000 5.000-3,1.000-5.000-4,-1.000-7.000-3,1.000-5.000-4,-3.000-1.000-2,-2.000 6.000 1,-3.000 7.000-1,-3.000 6.000 1,-1.000-1.000-3,4.000-5.000-5,3.000-7.000-6,3.000-5.000-5,6.000-9.000-2,9.000-9.000 1,10.000-10.000 1,10.000-8.000 2,10.000-11.000-5,13.000-8.000-9,12.000-10.000-10,13.000-9.000-10,9.000-15.000-10,6.000-18.000-11,7.000-19.000-10,6.000-18.000-12</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49"/>
    </inkml:context>
    <inkml:brush xml:id="br0">
      <inkml:brushProperty name="width" value="0.0537757501006126" units="cm"/>
      <inkml:brushProperty name="height" value="0.0537757501006126" units="cm"/>
      <inkml:brushProperty name="color" value="#00bff3"/>
      <inkml:brushProperty name="ignorePressure" value="0"/>
    </inkml:brush>
  </inkml:definitions>
  <inkml:trace contextRef="#ctx0" brushRef="#br0">32050.000 27900.000 409,'23.000'-90.000'2,"-3.000"23.000"6,-3.000 22.000 4,-2.000 22.000 6,-5.000 19.000 5,-2.000 20.000 7,-3.000 18.000 5,-3.000 20.000 7,-1.000 10.000 2,4.000 3.000-4,3.000 3.000-2,3.000 4.000-2,-1.000 2.000-4,-2.000 4.000-3,-3.000 3.000-2,-3.000 3.000-3,-1.000-1.000-4,4.000-2.000-4,3.000-3.000-5,3.000-3.000-3,3.000-4.000-3,3.000-3.000-2,3.000-3.000-1,4.000-2.000-1,4.000-8.000-4,6.000-8.000-5,7.000-10.000-5,6.000-9.000-5,6.000-20.000-2,6.000-27.000 0,7.000-28.000 0,6.000-28.000 1,3.000-18.000 0,0.000-6.000 0,0.000-6.000 2,0.000-6.000 0,-4.000-4.000 2,-5.000 1.000 2,-7.000-1.000 2,-5.000 1.000 2,-8.000 5.000 2,-5.000 14.000 1,-7.000 11.000 2,-5.000 14.000 1,-6.000 10.000 3,-3.000 9.000 3,-3.000 10.000 4,-2.000 10.000 4,-5.000 19.000 5,-2.000 32.000 9,-3.000 31.000 7,-3.000 32.000 9,-2.000 10.000 0,0.000-9.000-6,0.000-10.000-7,0.000-8.000-6,0.000-8.000-4,0.000-2.000-3,0.000-3.000-1,0.000-3.000-1,0.000-1.000-3,0.000 4.000-3,0.000 3.000-2,0.000 3.000-2,-2.000 1.000-5,-3.000 1.000-5,-3.000-1.000-5,-2.000 1.000-5,-3.000-3.000-6,1.000-2.000-5,-1.000-3.000-7,1.000-3.000-5,1.000-4.000-5,3.000-3.000-3,3.000-3.000-2,4.000-2.000-3</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0"/>
    </inkml:context>
    <inkml:brush xml:id="br0">
      <inkml:brushProperty name="width" value="0.0550814047455788" units="cm"/>
      <inkml:brushProperty name="height" value="0.0550814047455788" units="cm"/>
      <inkml:brushProperty name="color" value="#00bff3"/>
      <inkml:brushProperty name="ignorePressure" value="0"/>
    </inkml:brush>
  </inkml:definitions>
  <inkml:trace contextRef="#ctx0" brushRef="#br0">34050.000 28500.000 399,'-21.000'-16.000'9,"10.000"19.000"20,10.000 19.000 18,9.000 19.000 20,2.000 10.000 4,-2.000 4.000-10,-3.000 3.000-9,-3.000 3.000-10,-4.000 1.000-7,-3.000 1.000-5,-3.000-1.000-5,-2.000 1.000-5,-1.000-1.000-4,3.000 1.000-4,3.000-1.000-2,4.000 1.000-4,7.000-23.000-10,13.000-43.000-21,12.000-44.000-18,13.000-43.000-20,7.000-17.000-3,4.000 14.000 14,3.000 11.000 14,3.000 14.000 13,-4.000 10.000 11,-8.000 9.000 6,-10.000 10.000 8,-9.000 10.000 6,-5.000 10.000 9,0.000 13.000 10,0.000 12.000 11,0.000 13.000 10,-4.000 10.000 3,-5.000 10.000-5,-7.000 10.000-4,-5.000 9.000-5,-4.000 4.000-5,0.000 1.000-4,0.000-1.000-4,0.000 1.000-5,0.000-3.000-6,0.000-2.000-7,0.000-3.000-6,0.000-3.000-7,0.000-2.000-3,0.000 0.000 1,0.000 0.000 2,0.000 0.000 2</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0"/>
    </inkml:context>
    <inkml:brush xml:id="br0">
      <inkml:brushProperty name="width" value="0.0536613650619984" units="cm"/>
      <inkml:brushProperty name="height" value="0.0536613650619984" units="cm"/>
      <inkml:brushProperty name="color" value="#00bff3"/>
      <inkml:brushProperty name="ignorePressure" value="0"/>
    </inkml:brush>
  </inkml:definitions>
  <inkml:trace contextRef="#ctx0" brushRef="#br0">36450.000 27200.000 409,'-24.000'-25.000'1,"4.000"0.000"2,3.000 0.000 1,3.000 0.000 3,-1.000 3.000 3,-2.000 6.000 9,-3.000 7.000 6,-3.000 6.000 8,-4.000 10.000 3,-3.000 17.000-1,-3.000 15.000 0,-2.000 16.000-1,-6.000 12.000 0,-6.000 9.000-1,-6.000 10.000-2,-6.000 10.000 0,-4.000 10.000 0,1.000 13.000 0,-1.000 12.000 0,1.000 13.000 0,5.000-1.000-1,14.000-11.000-7,11.000-14.000-4,14.000-11.000-6,5.000-4.000-5,1.000 6.000-6,-1.000 7.000-4,1.000 6.000-5,1.000-1.000-6,3.000-5.000-8,3.000-7.000-7,4.000-5.000-8,7.000-9.000-5,13.000-9.000-6,12.000-10.000-5,13.000-8.000-4,4.000-14.000 1,-3.000-15.000 9,-3.000-15.000 9,-2.000-16.000 8,-3.000-8.000 4,1.000 0.000-3,-1.000 0.000-3,1.000 0.000-2</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1"/>
    </inkml:context>
    <inkml:brush xml:id="br0">
      <inkml:brushProperty name="width" value="0.0543533973395824" units="cm"/>
      <inkml:brushProperty name="height" value="0.0543533973395824" units="cm"/>
      <inkml:brushProperty name="color" value="#00bff3"/>
      <inkml:brushProperty name="ignorePressure" value="0"/>
    </inkml:brush>
  </inkml:definitions>
  <inkml:trace contextRef="#ctx0" brushRef="#br0">36850.000 28100.000 404,'-50.000'-21.000'5,"0.000"10.000"8,0.000 10.000 10,0.000 9.000 9,3.000 9.000 3,6.000 9.000-4,7.000 10.000-4,6.000 10.000-3,1.000 8.000 1,-3.000 10.000 4,-3.000 10.000 6,-2.000 9.000 3,-1.000 2.000 2,3.000-2.000-5,3.000-3.000-4,4.000-3.000-4,4.000-6.000-3,6.000-5.000-3,7.000-7.000-4,6.000-5.000-2,7.000-6.000-5,10.000-3.000-6,10.000-3.000-7,9.000-2.000-5,7.000-9.000-3,7.000-12.000 1,6.000-13.000 0,7.000-12.000 2,4.000-16.000-4,3.000-19.000-7,3.000-18.000-7,4.000-19.000-7,-6.000-10.000-2,-11.000 1.000 3,-14.000-1.000 2,-11.000 1.000 3,-11.000 2.000 3,-5.000 7.000 4,-7.000 6.000 4,-5.000 7.000 3,-6.000 5.000 5,-3.000 7.000 2,-3.000 6.000 3,-2.000 7.000 3,-5.000 5.000 5,-2.000 7.000 7,-3.000 6.000 5,-3.000 7.000 8,5.000 2.000 0,17.000 1.000-6,15.000-1.000-4,16.000 1.000-5,7.000-1.000-4,1.000 1.000-2,-1.000-1.000 0,1.000 1.000-2,-1.000 1.000 0,1.000 3.000 2,-1.000 3.000 3,1.000 4.000 2,-4.000 8.000 5,-6.000 17.000 8,-6.000 15.000 7,-6.000 16.000 8,-6.000 7.000 0,-2.000 1.000-5,-3.000-1.000-7,-3.000 1.000-6,-4.000 1.000-5,-3.000 3.000-5,-3.000 3.000-5,-2.000 4.000-4,-5.000 1.000-4,-2.000 0.000-5,-3.000 0.000-4,-3.000 0.000-4,-1.000-4.000-5,4.000-5.000-6,3.000-7.000-5,3.000-5.000-6,4.000-23.000-4,7.000-37.000-2,6.000-38.000-2,7.000-37.000-3,7.000-15.000 5,9.000 10.000 11,10.000 10.000 12,10.000 9.000 10,4.000 9.000 9,0.000 9.000 6,0.000 10.000 4,0.000 10.000 5,-2.000 5.000 4,-3.000 4.000-1,-3.000 3.000-1,-2.000 3.000 1,-1.000 3.000-1,3.000 3.000-4,3.000 3.000-2,4.000 4.000-3,-1.000-1.000-10,-3.000-3.000-18,-3.000-3.000-17,-2.000-2.000-18,-6.000-5.000-3,-6.000-2.000 13,-6.000-3.000 12,-6.000-3.000 13</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1"/>
    </inkml:context>
    <inkml:brush xml:id="br0">
      <inkml:brushProperty name="width" value="0.0545742250978947" units="cm"/>
      <inkml:brushProperty name="height" value="0.0545742250978947" units="cm"/>
      <inkml:brushProperty name="color" value="#00bff3"/>
      <inkml:brushProperty name="ignorePressure" value="0"/>
    </inkml:brush>
  </inkml:definitions>
  <inkml:trace contextRef="#ctx0" brushRef="#br0">38150.000 28100.000 403,'-2.000'-135.000'0,"-3.000"32.000"5,-3.000 31.000 4,-2.000 32.000 4,-1.000 24.000 13,3.000 19.000 18,3.000 19.000 20,4.000 19.000 18,1.000 13.000 3,0.000 10.000-14,0.000 10.000-15,0.000 9.000-15,0.000 6.000-9,0.000 3.000-7,0.000 3.000-5,0.000 4.000-7,0.000 2.000-5,0.000 4.000-6,0.000 3.000-5,0.000 3.000-5,0.000-2.000-9,0.000-6.000-10,0.000-6.000-9,0.000-6.000-11,0.000-9.000-2,0.000-8.000 5,0.000-10.000 7,0.000-9.000 5</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65800.000 52300.000,'0.000'-50.000,"0.000"25.000,0.000 0.000,0.000 150.000,0.000 0.000,0.000 50.000,0.000 0.000,0.000 0.000,0.000 0.000,0.000 0.000,0.000 0.000,-25.000-75.000,0.000 0.000,25.000-75.000,0.000 0.000,0.000-75.000,0.000 0.000,25.000-150.000,0.000 0.000,-25.000 150.000,0.000 0.000,25.000-25.000</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1"/>
    </inkml:context>
    <inkml:brush xml:id="br0">
      <inkml:brushProperty name="width" value="0.0552716478705406" units="cm"/>
      <inkml:brushProperty name="height" value="0.0552716478705406" units="cm"/>
      <inkml:brushProperty name="color" value="#00bff3"/>
      <inkml:brushProperty name="ignorePressure" value="0"/>
    </inkml:brush>
  </inkml:definitions>
  <inkml:trace contextRef="#ctx0" brushRef="#br0">38300.000 26900.000 398,'73.000'-2.000'50,"-3.000"-3.000"-1,-3.000-3.000-2,-2.000-2.000-1,-3.000 5.000-4,1.000 16.000-3,-1.000 15.000-4,1.000 17.000-3,-3.000 10.000-3,-2.000 6.000 1,-3.000 7.000 1,-3.000 6.000 0,-4.000 7.000-2,-3.000 10.000-3,-3.000 10.000-3,-2.000 9.000-4,-5.000 2.000-4,-2.000-2.000-3,-3.000-3.000-3,-3.000-3.000-5,-6.000-4.000-2,-5.000-3.000-1,-7.000-3.000-1,-5.000-2.000-1,-6.000-3.000-3,-3.000 1.000-6,-3.000-1.000-5,-2.000 1.000-6,-15.000 1.000-2,-25.000 3.000 0,-25.000 3.000 1,-25.000 4.000 0,-13.000-1.000-5,1.000-3.000-11,-1.000-3.000-11,1.000-2.000-11,10.000-12.000-4,22.000-19.000 4,22.000-18.000 4,23.000-19.000 4</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2"/>
    </inkml:context>
    <inkml:brush xml:id="br0">
      <inkml:brushProperty name="width" value="0.0477205254137516" units="cm"/>
      <inkml:brushProperty name="height" value="0.0477205254137516" units="cm"/>
      <inkml:brushProperty name="color" value="#00bff3"/>
      <inkml:brushProperty name="ignorePressure" value="0"/>
    </inkml:brush>
  </inkml:definitions>
  <inkml:trace contextRef="#ctx0" brushRef="#br0">39450.000 28850.000 461,'117.000'-24.000'75,"-16.000"4.000"-9,-15.000 3.000-9,-15.000 3.000-9,-12.000 10.000-8,-6.000 20.000-5,-6.000 18.000-7,-6.000 20.000-5,-15.000 10.000-6,-21.000 3.000-5,-22.000 3.000-5,-22.000 4.000-4,-16.000 1.000-5,-9.000 0.000-4,-10.000 0.000-3,-8.000 0.000-4,-1.000-5.000-1,9.000-9.000-1,10.000-10.000 0,10.000-8.000 0,19.000-11.000 8,32.000-8.000 16,31.000-10.000 16,32.000-9.000 17,15.000-5.000 3,0.000 0.000-6,0.000 0.000-8,0.000 0.000-7,4.000 0.000-16,10.000 0.000-23,10.000 0.000-23,9.000 0.000-25,-5.000-2.000-11,-19.000-3.000-1,-18.000-3.000-1,-19.000-2.000-1</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2"/>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41025.000 28475.000 333,'157.000'63.000'167,"51.000"46.000"-1,50.000 47.000 1,49.000 47.000 0</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3"/>
    </inkml:context>
    <inkml:brush xml:id="br0">
      <inkml:brushProperty name="width" value="0.0429621785879135" units="cm"/>
      <inkml:brushProperty name="height" value="0.0429621785879135" units="cm"/>
      <inkml:brushProperty name="color" value="#00bff3"/>
      <inkml:brushProperty name="ignorePressure" value="0"/>
    </inkml:brush>
  </inkml:definitions>
  <inkml:trace contextRef="#ctx0" brushRef="#br0">41250.000 28550.000 512,'-40.000'-25.000'17,"23.000"0.000"10,22.000 0.000 9,22.000 0.000 8,8.000 1.000 3,-2.000 4.000-5,-3.000 3.000-4,-3.000 3.000-4,1.000 3.000-2,6.000 3.000-1,7.000 3.000 0,6.000 4.000-1,1.000-1.000-7,-3.000-3.000-13,-3.000-3.000-13,-2.000-2.000-14,-3.000-3.000-1,1.000 1.000 9,-1.000-1.000 10,1.000 1.000 10,4.000-1.000 4,9.000 1.000-1,10.000-1.000-1,10.000 1.000-1,0.000-1.000-1,-5.000 1.000-4,-7.000-1.000-2,-5.000 1.000-3,-4.000 1.000-1,0.000 3.000-1,0.000 3.000 1,0.000 4.000-2,1.000 1.000 1,4.000 0.000 0,3.000 0.000 0,3.000 0.000 0,-2.000 0.000 0,-6.000 0.000-1,-6.000 0.000-1,-6.000 0.000-1,-4.000-2.000-1,1.000-3.000-1,-1.000-3.000-1,1.000-2.000-1,-1.000-1.000-1,1.000 3.000-1,-1.000 3.000 1,1.000 4.000-2,-1.000-3.000 0,1.000-5.000-2,-1.000-7.000-3,1.000-5.000-1</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4"/>
    </inkml:context>
    <inkml:brush xml:id="br0">
      <inkml:brushProperty name="width" value="0.0433395728468895" units="cm"/>
      <inkml:brushProperty name="height" value="0.0433395728468895" units="cm"/>
      <inkml:brushProperty name="color" value="#00bff3"/>
      <inkml:brushProperty name="ignorePressure" value="0"/>
    </inkml:brush>
  </inkml:definitions>
  <inkml:trace contextRef="#ctx0" brushRef="#br0">43300.000 27100.000 507,'48.000'-22.000'117,"-3.000"6.000"-22,-3.000 7.000-24,-2.000 6.000-22,0.000 7.000-13,7.000 10.000-4,6.000 10.000-2,7.000 9.000-3,0.000 4.000-6,-2.000 1.000-10,-3.000-1.000-7,-3.000 1.000-10,-2.000-1.000-7,0.000 1.000-4,0.000-1.000-6,0.000 1.000-4,-4.000-3.000-5,-5.000-2.000-5,-7.000-3.000-5,-5.000-3.000-5,-8.000-2.000 1,-5.000 0.000 7,-7.000 0.000 7,-5.000 0.000 8,-6.000 0.000 1,-3.000 0.000-5,-3.000 0.000-3,-2.000 0.000-5</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4"/>
    </inkml:context>
    <inkml:brush xml:id="br0">
      <inkml:brushProperty name="width" value="0.043012760579586" units="cm"/>
      <inkml:brushProperty name="height" value="0.043012760579586" units="cm"/>
      <inkml:brushProperty name="color" value="#00bff3"/>
      <inkml:brushProperty name="ignorePressure" value="0"/>
    </inkml:brush>
  </inkml:definitions>
  <inkml:trace contextRef="#ctx0" brushRef="#br0">41300.000 28950.000 511,'-21.000'-24.000'6,"10.000"4.000"13,10.000 3.000 12,9.000 3.000 13,10.000 1.000 5,14.000 1.000-3,11.000-1.000-2,14.000 1.000-3,13.000-1.000-3,16.000 1.000-4,15.000-1.000-3,17.000 1.000-4,8.000-1.000-4,4.000 1.000-4,3.000-1.000-3,3.000 1.000-5,-4.000 1.000-4,-8.000 3.000-5,-10.000 3.000-4,-9.000 4.000-5,-12.000 1.000-7,-11.000 0.000-10,-14.000 0.000-9,-11.000 0.000-11,-11.000 3.000-8,-5.000 6.000-8,-7.000 7.000-7,-5.000 6.000-7</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4"/>
    </inkml:context>
    <inkml:brush xml:id="br0">
      <inkml:brushProperty name="width" value="0.0483220517635345" units="cm"/>
      <inkml:brushProperty name="height" value="0.0483220517635345" units="cm"/>
      <inkml:brushProperty name="color" value="#00bff3"/>
      <inkml:brushProperty name="ignorePressure" value="0"/>
    </inkml:brush>
  </inkml:definitions>
  <inkml:trace contextRef="#ctx0" brushRef="#br0">41800.000 28950.000 455,'-40.000'1.000'52,"23.000"4.000"10,22.000 3.000 10,22.000 3.000 10,13.000 3.000-4,7.000 3.000-16,6.000 3.000-16,7.000 4.000-18,2.000 4.000-9,1.000 6.000-3,-1.000 7.000-2,1.000 6.000-3,-3.000 1.000-8,-2.000-3.000-15,-3.000-3.000-14,-3.000-2.000-15</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5"/>
    </inkml:context>
    <inkml:brush xml:id="br0">
      <inkml:brushProperty name="width" value="0.0534571148455143" units="cm"/>
      <inkml:brushProperty name="height" value="0.0534571148455143" units="cm"/>
      <inkml:brushProperty name="color" value="#00bff3"/>
      <inkml:brushProperty name="ignorePressure" value="0"/>
    </inkml:brush>
  </inkml:definitions>
  <inkml:trace contextRef="#ctx0" brushRef="#br0">45200.000 27300.000 411,'-24.000'-19.000'10,"4.000"13.000"19,3.000 12.000 20,3.000 13.000 19,3.000 13.000 6,3.000 17.000-10,3.000 15.000-8,4.000 16.000-10,1.000 12.000-7,0.000 9.000-5,0.000 10.000-5,0.000 10.000-6,-2.000 2.000-4,-3.000-3.000-3,-3.000-3.000-2,-2.000-2.000-4,-5.000-5.000-3,-2.000-2.000-6,-3.000-3.000-4,-3.000-3.000-5,-2.000-6.000-2,0.000-5.000 2,0.000-7.000 2,0.000-5.000 1</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5"/>
    </inkml:context>
    <inkml:brush xml:id="br0">
      <inkml:brushProperty name="width" value="0.0400425083935261" units="cm"/>
      <inkml:brushProperty name="height" value="0.0400425083935261" units="cm"/>
      <inkml:brushProperty name="color" value="#00bff3"/>
      <inkml:brushProperty name="ignorePressure" value="0"/>
    </inkml:brush>
  </inkml:definitions>
  <inkml:trace contextRef="#ctx0" brushRef="#br0">44800.000 28800.000 549,'50.000'-91.000'76,"0.000"19.000"-7,0.000 19.000-6,0.000 19.000-6,3.000 10.000-7,6.000 4.000-8,7.000 3.000-7,6.000 3.000-8,1.000 3.000-9,-3.000 3.000-7,-3.000 3.000-8,-2.000 4.000-9,-6.000 1.000-7,-6.000 0.000-6,-6.000 0.000-6,-6.000 0.000-7</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5"/>
    </inkml:context>
    <inkml:brush xml:id="br0">
      <inkml:brushProperty name="width" value="0.0659712851047516" units="cm"/>
      <inkml:brushProperty name="height" value="0.0659712851047516" units="cm"/>
      <inkml:brushProperty name="color" value="#00bff3"/>
      <inkml:brushProperty name="ignorePressure" value="0"/>
    </inkml:brush>
  </inkml:definitions>
  <inkml:trace contextRef="#ctx0" brushRef="#br0">46050.000 27200.000 333,'0.000'-61.000'41,"0.000"28.000"18,0.000 28.000 18,0.000 29.000 17,0.000 19.000 0,0.000 14.000-17,0.000 11.000-18,0.000 14.000-18,0.000 11.000-11,0.000 14.000-6,0.000 11.000-5,0.000 14.000-6,-4.000 8.000-3,-5.000 7.000 0,-7.000 6.000-1,-5.000 7.000 0,-4.000 2.000-9,0.000 1.000-17,0.000-1.000-18,0.000 1.000-18,1.000-6.000-10,4.000-8.000-3,3.000-10.000-2,3.000-9.000-3</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65900.000 52800.000,'200.000'-500.000,"-100.000"325.000,0.000 0.000,-50.000 125.000,0.000 0.000,-25.000 75.000,0.000 0.000,-50.000 175.000,0.000 0.000,-75.000 0.000,0.000 0.000,25.000-25.000,0.000 0.000,75.000-125.000,0.000 0.000,25.000-50.000,0.000 0.000,75.000 0.000,0.000 0.000,0.000 25.000,0.000 0.000,-50.000 50.000,0.000 0.000,-75.000 25.000,0.000 0.000,-50.000 0.000,0.000 0.000,0.000-50.000,0.000 0.000,25.000 0.000,0.000 0.000,25.000-50.000,0.000 0.000,50.000-75.000,0.000 0.000,100.000 0.000,0.000 0.000,0.000 0.000,0.000 0.000,0.000 0.000,0.000 0.000,0.000 25.000,0.000 0.000,-75.000 50.000,0.000 0.000,-50.000 50.000,0.000 0.000,0.000 75.000,0.000 0.000,0.000 25.000,0.000 0.000,25.000-75.000,0.000 0.000,0.000-25.000,0.000 0.000,25.000-75.000,0.000 0.000,-25.000-50.000,0.000 0.000,0.000-125.000,0.000 0.000,0.000-50.000,0.000 0.000,-25.000 100.000,0.000 0.000,0.000 75.000,0.000 0.000,0.000 50.000,0.000 0.000,25.000-25.000,0.000 0.000,-25.000 100.000,0.000 0.000,0.000 50.000,0.000 0.000,25.000 0.000,0.000 0.000,-25.000 25.000,0.000 0.000,25.000-50.000,0.000 0.000,-25.000 0.000,0.000 0.000,25.000-50.000</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7"/>
    </inkml:context>
    <inkml:brush xml:id="br0">
      <inkml:brushProperty name="width" value="0.0521608963608742" units="cm"/>
      <inkml:brushProperty name="height" value="0.0521608963608742" units="cm"/>
      <inkml:brushProperty name="color" value="#00bff3"/>
      <inkml:brushProperty name="ignorePressure" value="0"/>
    </inkml:brush>
  </inkml:definitions>
  <inkml:trace contextRef="#ctx0" brushRef="#br0">46950.000 26800.000 421,'-4.000'53.000'153,"-5.000"6.000"-33,-7.000 7.000-31,-5.000 6.000-32,-6.000 9.000-19,-3.000 13.000-5,-3.000 12.000-6,-2.000 13.000-5,-6.000 7.000-5,-6.000 4.000-5,-6.000 3.000-4,-6.000 3.000-5,-6.000 1.000-5,-2.000 1.000-2,-3.000-1.000-4,-3.000 1.000-3,1.000-6.000-2,6.000-8.000-1,7.000-10.000 0,6.000-9.000 0,6.000-13.000-6,6.000-16.000-12,7.000-15.000-12,6.000-15.000-12</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7"/>
    </inkml:context>
    <inkml:brush xml:id="br0">
      <inkml:brushProperty name="width" value="0.0617733970284462" units="cm"/>
      <inkml:brushProperty name="height" value="0.0617733970284462" units="cm"/>
      <inkml:brushProperty name="color" value="#00bff3"/>
      <inkml:brushProperty name="ignorePressure" value="0"/>
    </inkml:brush>
  </inkml:definitions>
  <inkml:trace contextRef="#ctx0" brushRef="#br0">46800.000 27900.000 356,'25.000'-38.000'18,"0.000"26.000"15,0.000 24.000 14,0.000 26.000 15,-4.000 15.000 3,-5.000 6.000-10,-7.000 7.000-9,-5.000 6.000-10,-4.000 3.000-6,0.000 0.000-5,0.000 0.000-3,0.000 0.000-5,9.000-11.000-9,19.000-22.000-17,19.000-22.000-16,19.000-21.000-16,9.000-23.000-6,0.000-21.000 4,0.000-22.000 5,0.000-22.000 4,-5.000-10.000 5,-9.000 4.000 3,-10.000 3.000 4,-8.000 3.000 3,-9.000 6.000 4,-6.000 9.000 4,-6.000 10.000 5,-6.000 10.000 3,-4.000 16.000 12,1.000 26.000 20,-1.000 24.000 20,1.000 26.000 20,-3.000 15.000 4,-2.000 6.000-11,-3.000 7.000-11,-3.000 6.000-11,-4.000 4.000-9,-3.000 4.000-3,-3.000 3.000-6,-2.000 3.000-4,-3.000 1.000-3,1.000 1.000-1,-1.000-1.000-2,1.000 1.000-1,1.000-4.000-2,3.000-6.000-4,3.000-6.000-5,4.000-6.000-2,1.000-6.000-11,0.000-2.000-16,0.000-3.000-16,0.000-3.000-16</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8"/>
    </inkml:context>
    <inkml:brush xml:id="br0">
      <inkml:brushProperty name="width" value="0.0610704272985458" units="cm"/>
      <inkml:brushProperty name="height" value="0.0610704272985458" units="cm"/>
      <inkml:brushProperty name="color" value="#00bff3"/>
      <inkml:brushProperty name="ignorePressure" value="0"/>
    </inkml:brush>
  </inkml:definitions>
  <inkml:trace contextRef="#ctx0" brushRef="#br0">48350.000 28200.000 360,'-22.000'29.000'29,"6.000"10.000"9,7.000 10.000 9,6.000 9.000 11,3.000 4.000-1,0.000 1.000-8,0.000-1.000-9,0.000 1.000-8,-2.000-3.000-7,-3.000-2.000-3,-3.000-3.000-5,-2.000-3.000-3,11.000-20.000-13,29.000-33.000-23,28.000-35.000-22,28.000-34.000-22,7.000-13.000-5,-11.000 9.000 16,-14.000 10.000 14,-11.000 10.000 15,-11.000 8.000 12,-5.000 10.000 10,-7.000 10.000 10,-5.000 9.000 9,-8.000 13.000 8,-5.000 20.000 6,-7.000 18.000 4,-5.000 20.000 6,-4.000 8.000 2,0.000 1.000-3,0.000-1.000-2,0.000 1.000-3,0.000-1.000-2,0.000 1.000-4,0.000-1.000-5,0.000 1.000-2,4.000-12.000-16,10.000-21.000-26,10.000-22.000-25,9.000-22.000-27,6.000-16.000-7,3.000-9.000 11,3.000-10.000 11,4.000-8.000 10,-1.000-8.000 10,-3.000-2.000 6,-3.000-3.000 6,-2.000-3.000 7,-5.000-1.000 5,-2.000 4.000 4,-3.000 3.000 2,-3.000 3.000 4,-4.000 6.000 4,-3.000 9.000 4,-3.000 10.000 4,-2.000 10.000 4,-8.000 14.000 15,-8.000 23.000 25,-10.000 22.000 25,-9.000 22.000 25,-5.000 12.000 3,0.000 3.000-20,0.000 3.000-19,0.000 4.000-20,1.000-1.000-11,4.000-3.000-4,3.000-3.000-3,3.000-2.000-3,6.000-5.000-6,9.000-2.000-8,10.000-3.000-7,10.000-3.000-9,7.000-9.000-5,6.000-11.000-5,7.000-14.000-4,6.000-11.000-5,4.000-15.000-2,4.000-16.000 1,3.000-15.000 2,3.000-15.000 1,1.000-15.000 1,1.000-12.000-1,-1.000-13.000 2,1.000-12.000-1,-3.000-9.000 1,-2.000-2.000 3,-3.000-3.000 1,-3.000-3.000 2,-9.000 4.000 3,-11.000 13.000 2,-14.000 12.000 2,-11.000 13.000 2,-12.000 10.000 3,-9.000 10.000 2,-10.000 10.000 3,-8.000 9.000 2,-11.000 10.000 1,-8.000 14.000-2,-10.000 11.000-1,-9.000 14.000-2,-7.000 13.000-3,-3.000 16.000-6,-3.000 15.000-5,-2.000 17.000-6,3.000 7.000-4,14.000 0.000-1,11.000 0.000-3,14.000 0.000-2,8.000-7.000-1,7.000-11.000 0,6.000-14.000 1,7.000-11.000-1</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8"/>
    </inkml:context>
    <inkml:brush xml:id="br0">
      <inkml:brushProperty name="width" value="0.0510642416775227" units="cm"/>
      <inkml:brushProperty name="height" value="0.0510642416775227" units="cm"/>
      <inkml:brushProperty name="color" value="#00bff3"/>
      <inkml:brushProperty name="ignorePressure" value="0"/>
    </inkml:brush>
  </inkml:definitions>
  <inkml:trace contextRef="#ctx0" brushRef="#br0">50450.000 28600.000 430,'28.000'-46.000'7,"6.000"10.000"14,7.000 10.000 13,6.000 9.000 15,4.000 6.000 5,4.000 3.000 0,3.000 3.000-1,3.000 4.000-1,-2.000 2.000-4,-6.000 4.000-7,-6.000 3.000-7,-6.000 3.000-7,-9.000 7.000-4,-8.000 14.000-3,-10.000 11.000-3,-9.000 14.000-3,-13.000 8.000-3,-16.000 7.000-4,-15.000 6.000-4,-15.000 7.000-4,-11.000-1.000-3,-2.000-6.000-2,-3.000-6.000-3,-3.000-6.000-2,1.000-7.000-1,6.000-6.000 1,7.000-6.000 0,6.000-6.000 0,18.000-6.000 1,32.000-2.000 4,31.000-3.000 3,32.000-3.000 2,16.000-7.000 0,4.000-9.000-5,3.000-10.000-4,3.000-8.000-6,-2.000-8.000-1,-6.000-2.000 1,-6.000-3.000 0,-6.000-3.000 2,-7.000-1.000-10,-6.000 4.000-19,-6.000 3.000-19,-6.000 3.000-19</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8"/>
    </inkml:context>
    <inkml:brush xml:id="br0">
      <inkml:brushProperty name="width" value="0.0437032915651798" units="cm"/>
      <inkml:brushProperty name="height" value="0.0437032915651798" units="cm"/>
      <inkml:brushProperty name="color" value="#00bff3"/>
      <inkml:brushProperty name="ignorePressure" value="0"/>
    </inkml:brush>
  </inkml:definitions>
  <inkml:trace contextRef="#ctx0" brushRef="#br0">50900.000 26800.000 503,'-22.000'-25.000'7,"6.000"0.000"13,7.000 0.000 13,6.000 0.000 15,9.000 3.000 7,13.000 6.000 3,12.000 7.000 3,13.000 6.000 2,9.000 3.000-4,6.000 0.000-15,7.000 0.000-13,6.000 0.000-14,3.000 0.000-16,0.000 0.000-20,0.000 0.000-19,0.000 0.000-19,-5.000 3.000-10,-9.000 6.000-3,-10.000 7.000-1,-8.000 6.000-3</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1:59"/>
    </inkml:context>
    <inkml:brush xml:id="br0">
      <inkml:brushProperty name="width" value="0.0455743484199047" units="cm"/>
      <inkml:brushProperty name="height" value="0.0455743484199047" units="cm"/>
      <inkml:brushProperty name="color" value="#00bff3"/>
      <inkml:brushProperty name="ignorePressure" value="0"/>
    </inkml:brush>
  </inkml:definitions>
  <inkml:trace contextRef="#ctx0" brushRef="#br0">52100.000 28400.000 482,'-18.000'-25.000'9,"17.000"0.000"19,15.000 0.000 18,16.000 0.000 19,18.000 1.000 5,22.000 4.000-5,22.000 3.000-7,23.000 3.000-5,6.000 3.000-9,-5.000 3.000-9,-7.000 3.000-10,-5.000 4.000-11,-8.000 1.000-9,-5.000 0.000-8,-7.000 0.000-9,-5.000 0.000-8,-9.000 1.000-2,-9.000 4.000 4,-10.000 3.000 6,-8.000 3.000 4</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0"/>
    </inkml:context>
    <inkml:brush xml:id="br0">
      <inkml:brushProperty name="width" value="0.046471182256937" units="cm"/>
      <inkml:brushProperty name="height" value="0.046471182256937" units="cm"/>
      <inkml:brushProperty name="color" value="#00bff3"/>
      <inkml:brushProperty name="ignorePressure" value="0"/>
    </inkml:brush>
  </inkml:definitions>
  <inkml:trace contextRef="#ctx0" brushRef="#br0">52750.000 27450.000 473,'-46.000'1.000'5,"10.000"4.000"12,10.000 3.000 10,9.000 3.000 12,7.000 10.000 7,7.000 20.000 4,6.000 18.000 5,7.000 20.000 4,2.000 10.000-2,1.000 3.000-10,-1.000 3.000-8,1.000 4.000-9,-3.000 2.000-7,-2.000 4.000-6,-3.000 3.000-7,-3.000 3.000-4,-4.000-1.000-8,-3.000-2.000-8,-3.000-3.000-7,-2.000-3.000-8,-3.000-4.000-8,1.000-3.000-10,-1.000-3.000-9,1.000-2.000-9</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0"/>
    </inkml:context>
    <inkml:brush xml:id="br0">
      <inkml:brushProperty name="width" value="0.0528988391160965" units="cm"/>
      <inkml:brushProperty name="height" value="0.0528988391160965" units="cm"/>
      <inkml:brushProperty name="color" value="#00bff3"/>
      <inkml:brushProperty name="ignorePressure" value="0"/>
    </inkml:brush>
  </inkml:definitions>
  <inkml:trace contextRef="#ctx0" brushRef="#br0">54500.000 27250.000 415,'0.000'168.000'183,"0.000"-11.000"-41,0.000-14.000-42,0.000-11.000-40,-2.000-12.000-25,-3.000-9.000-8,-3.000-10.000-8,-2.000-8.000-7,-5.000-4.000-7,-2.000 3.000-4,-3.000 3.000-3,-3.000 4.000-5,-2.000-6.000-7,0.000-11.000-9,0.000-14.000-9,0.000-11.000-9,0.000-11.000-11,0.000-5.000-13,0.000-7.000-11,0.000-5.000-12</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0"/>
    </inkml:context>
    <inkml:brush xml:id="br0">
      <inkml:brushProperty name="width" value="0.0406967028975487" units="cm"/>
      <inkml:brushProperty name="height" value="0.0406967028975487" units="cm"/>
      <inkml:brushProperty name="color" value="#00bff3"/>
      <inkml:brushProperty name="ignorePressure" value="0"/>
    </inkml:brush>
  </inkml:definitions>
  <inkml:trace contextRef="#ctx0" brushRef="#br0">54500.000 28350.000 540,'70.000'-90.000'84,"-9.000"23.000"-10,-10.000 22.000-11,-8.000 22.000-10,-6.000 10.000-7,1.000 1.000-5,-1.000-1.000-5,1.000 1.000-4,1.000 1.000-10,3.000 3.000-13,3.000 3.000-15,4.000 4.000-13,-3.000 4.000-9,-5.000 6.000 0,-7.000 7.000-2,-5.000 6.000-1</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0"/>
    </inkml:context>
    <inkml:brush xml:id="br0">
      <inkml:brushProperty name="width" value="0.0656867250800133" units="cm"/>
      <inkml:brushProperty name="height" value="0.0656867250800133" units="cm"/>
      <inkml:brushProperty name="color" value="#00bff3"/>
      <inkml:brushProperty name="ignorePressure" value="0"/>
    </inkml:brush>
  </inkml:definitions>
  <inkml:trace contextRef="#ctx0" brushRef="#br0">55600.000 26750.000 334,'-25.000'-24.000'9,"0.000"4.000"18,0.000 3.000 17,0.000 3.000 17,3.000 7.000 6,6.000 14.000-10,7.000 11.000-8,6.000 14.000-9,1.000 14.000-6,-3.000 20.000-1,-3.000 18.000-2,-2.000 20.000-3,-1.000 13.000-1,3.000 9.000-4,3.000 10.000-2,4.000 10.000-4,1.000 5.000-1,0.000 4.000-2,0.000 3.000-1,0.000 3.000-1,0.000 3.000-1,0.000 3.000-1,0.000 3.000 0,0.000 4.000-1,0.000 1.000-7,0.000 0.000-11,0.000 0.000-13,0.000 0.000-12,-2.000-2.000-9,-3.000-3.000-5,-3.000-3.000-7,-2.000-2.000-5,-1.000-19.000 3,3.000-30.000 11,3.000-32.000 12,4.000-30.000 12</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68700.000 52000.000,'0.000'-150.000,"0.000"175.000,0.000 0.000,0.000 125.000,0.000 0.000,0.000 50.000,0.000 0.000,0.000-25.000,0.000 0.000,-25.000 25.000,0.000 0.000,0.000-75.000,0.000 0.000,25.000-75.000,0.000 0.000,0.000-25.000,0.000 0.000,50.000-50.000,0.000 0.000,75.000 0.000,0.000 0.000,0.000 0.000,0.000 0.000,-75.000 25.000,0.000 0.000,-25.000 0.000,0.000 0.000,75.000 0.000,0.000 0.000,-50.000 0.000,0.000 0.000,-25.000-25.000</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1"/>
    </inkml:context>
    <inkml:brush xml:id="br0">
      <inkml:brushProperty name="width" value="0.0423036478459835" units="cm"/>
      <inkml:brushProperty name="height" value="0.0423036478459835" units="cm"/>
      <inkml:brushProperty name="color" value="#00bff3"/>
      <inkml:brushProperty name="ignorePressure" value="0"/>
    </inkml:brush>
  </inkml:definitions>
  <inkml:trace contextRef="#ctx0" brushRef="#br0">55850.000 27300.000 520,'-21.000'-50.000'7,"10.000"0.000"14,10.000 0.000 15,9.000 0.000 15,7.000 4.000 2,7.000 10.000-7,6.000 10.000-8,7.000 9.000-8,5.000 4.000-2,7.000 1.000 2,6.000-1.000 2,7.000 1.000 3,4.000 1.000-3,3.000 3.000-9,3.000 3.000-10,4.000 4.000-8,-1.000 4.000-9,-3.000 6.000-5,-3.000 7.000-6,-2.000 6.000-6,-6.000 1.000-7,-6.000-3.000-8,-6.000-3.000-9,-6.000-2.000-9</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1"/>
    </inkml:context>
    <inkml:brush xml:id="br0">
      <inkml:brushProperty name="width" value="0.0449701957404613" units="cm"/>
      <inkml:brushProperty name="height" value="0.0449701957404613" units="cm"/>
      <inkml:brushProperty name="color" value="#00bff3"/>
      <inkml:brushProperty name="ignorePressure" value="0"/>
    </inkml:brush>
  </inkml:definitions>
  <inkml:trace contextRef="#ctx0" brushRef="#br0">56650.000 26500.000 489,'-47.000'-24.000'4,"6.000"4.000"7,7.000 3.000 9,6.000 3.000 7,6.000 12.000 13,6.000 22.000 15,7.000 22.000 16,6.000 23.000 16,3.000 22.000-4,0.000 26.000-23,0.000 24.000-22,0.000 26.000-24,-2.000 19.000-19,-3.000 17.000-18,-3.000 15.000-18,-2.000 16.000-17,-3.000-15.000-10,1.000-43.000-2,-1.000-44.000-1,1.000-43.000-1</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6"/>
    </inkml:context>
    <inkml:brush xml:id="br0">
      <inkml:brushProperty name="width" value="0.0460210368037224" units="cm"/>
      <inkml:brushProperty name="height" value="0.0460210368037224" units="cm"/>
      <inkml:brushProperty name="color" value="#fed406"/>
      <inkml:brushProperty name="ignorePressure" value="0"/>
    </inkml:brush>
  </inkml:definitions>
  <inkml:trace contextRef="#ctx0" brushRef="#br0">60700.000 27200.000 478,'121.000'-57.000'40,"-5.000"39.000"0,-7.000 36.000 0,-5.000 39.000 0,-15.000 14.000 0,-22.000-5.000-1,-22.000-7.000 0,-21.000-5.000 0,-14.000 0.000-4,-2.000 10.000-6,-3.000 10.000-6,-3.000 9.000-7,-6.000 4.000-5,-5.000 1.000-3,-7.000-1.000-3,-5.000 1.000-4,-9.000-3.000-2,-9.000-2.000-4,-10.000-3.000-4,-8.000-3.000-2,-6.000-7.000-4,1.000-9.000-3,-1.000-10.000-5,1.000-8.000-5,2.000-11.000 0,7.000-8.000 0,6.000-10.000 2,7.000-9.000 1,4.000-10.000 1,3.000-9.000 0,3.000-10.000 2,4.000-8.000 0,4.000-14.000 2,6.000-15.000 2,7.000-15.000 1,6.000-16.000 2,6.000-5.000 2,6.000 6.000 2,7.000 7.000 2,6.000 6.000 3,3.000 13.000 11,0.000 23.000 23,0.000 22.000 21,0.000 22.000 22,-4.000 16.000 6,-5.000 14.000-14,-7.000 11.000-12,-5.000 14.000-12,-4.000 8.000-9,0.000 7.000-5,0.000 6.000-5,0.000 7.000-5,-4.000 0.000-4,-5.000-2.000-4,-7.000-3.000-3,-5.000-3.000-5,-4.000-1.000-1,0.000 4.000 1,0.000 3.000 1,0.000 3.000 1,0.000-5.000-5,0.000-12.000-13,0.000-13.000-13,0.000-12.000-12,7.000-15.000-11,17.000-15.000-11,15.000-15.000-10,16.000-16.000-10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7"/>
    </inkml:context>
    <inkml:brush xml:id="br0">
      <inkml:brushProperty name="width" value="0.0439515486359596" units="cm"/>
      <inkml:brushProperty name="height" value="0.0439515486359596" units="cm"/>
      <inkml:brushProperty name="color" value="#fed406"/>
      <inkml:brushProperty name="ignorePressure" value="0"/>
    </inkml:brush>
  </inkml:definitions>
  <inkml:trace contextRef="#ctx0" brushRef="#br0">62100.000 27050.000 500,'0.000'100.000'153,"0.000"0.000"-36,0.000 0.000-35,0.000 0.000-37,-2.000 4.000-19,-3.000 10.000-3,-3.000 10.000-3,-2.000 9.000-4,-6.000 1.000-4,-6.000-6.000-6,-6.000-6.000-8,-6.000-6.000-6,-4.000-7.000-5,1.000-6.000-6,-1.000-6.000-4,1.000-6.000-6,7.000-29.000-8,16.000-49.000-14,15.000-51.000-14,17.000-49.000-13,7.000-23.000 1,0.000 7.000 19,0.000 6.000 18,0.000 7.000 17,0.000 7.000 14,0.000 9.000 11,0.000 10.000 9,0.000 10.000 10,1.000 8.000 9,4.000 10.000 5,3.000 10.000 7,3.000 9.000 6,1.000 6.000 0,1.000 3.000-5,-1.000 3.000-6,1.000 4.000-5,1.000-1.000-5,3.000-3.000-5,3.000-3.000-6,4.000-2.000-5,1.000-1.000-6,0.000 3.000-7,0.000 3.000-6,0.000 4.000-6,-4.000-3.000-10,-5.000-5.000-14,-7.000-7.000-12,-5.000-5.000-13,-11.000-9.000-2,-11.000-9.000 8,-14.000-10.000 8,-11.000-8.000 9,-6.000-1.000 7,4.000 9.000 8,3.000 10.000 6,3.000 10.000 9</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7"/>
    </inkml:context>
    <inkml:brush xml:id="br0">
      <inkml:brushProperty name="width" value="0.0525583736598492" units="cm"/>
      <inkml:brushProperty name="height" value="0.0525583736598492" units="cm"/>
      <inkml:brushProperty name="color" value="#fed406"/>
      <inkml:brushProperty name="ignorePressure" value="0"/>
    </inkml:brush>
  </inkml:definitions>
  <inkml:trace contextRef="#ctx0" brushRef="#br0">62700.000 27400.000 418,'0.000'-58.000'-1,"0.000"-16.000"0,0.000-15.000-2,0.000-15.000-1,3.000-1.000 1,6.000 16.000 4,7.000 15.000 3,6.000 17.000 4,3.000 11.000 8,0.000 10.000 11,0.000 10.000 10,0.000 9.000 12,-5.000 20.000 6,-9.000 31.000 1,-10.000 32.000 1,-8.000 31.000 1,-6.000 17.000-3,1.000 3.000-9,-1.000 3.000-8,1.000 4.000-7,1.000 2.000-8,3.000 4.000-6,3.000 3.000-6,4.000 3.000-6,1.000-2.000-8,0.000-6.000-7,0.000-6.000-9,0.000-6.000-8,0.000-7.000-2,0.000-6.000 4,0.000-6.000 4,0.000-6.000 5</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7"/>
    </inkml:context>
    <inkml:brush xml:id="br0">
      <inkml:brushProperty name="width" value="0.0594837889075279" units="cm"/>
      <inkml:brushProperty name="height" value="0.0594837889075279" units="cm"/>
      <inkml:brushProperty name="color" value="#fed406"/>
      <inkml:brushProperty name="ignorePressure" value="0"/>
    </inkml:brush>
  </inkml:definitions>
  <inkml:trace contextRef="#ctx0" brushRef="#br0">63900.000 26200.000 369,'4.000'-41.000'46,"10.000"19.000"3,10.000 19.000 1,9.000 19.000 2,1.000 15.000-2,-6.000 13.000-8,-6.000 12.000-7,-6.000 13.000-8,-6.000 9.000-3,-2.000 6.000 2,-3.000 7.000 2,-3.000 6.000 1,-2.000 13.000 0,0.000 23.000-2,0.000 22.000-1,0.000 22.000-2,-4.000 16.000-3,-5.000 14.000-4,-7.000 11.000-5,-5.000 14.000-3,-6.000-1.000-4,-3.000-12.000-3,-3.000-13.000-1,-2.000-12.000-4,0.000-10.000-2,7.000-6.000-6,6.000-6.000-5,7.000-6.000-5,2.000-9.000-5,1.000-8.000-5,-1.000-10.000-4,1.000-9.000-6,1.000-15.000-1,3.000-18.000 0,3.000-19.000 1,4.000-18.000 1,-4.000-21.000-2,-9.000-22.000-5,-10.000-22.000-3,-8.000-21.000-5</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8"/>
    </inkml:context>
    <inkml:brush xml:id="br0">
      <inkml:brushProperty name="width" value="0.0444083400070667" units="cm"/>
      <inkml:brushProperty name="height" value="0.0444083400070667" units="cm"/>
      <inkml:brushProperty name="color" value="#fed406"/>
      <inkml:brushProperty name="ignorePressure" value="0"/>
    </inkml:brush>
  </inkml:definitions>
  <inkml:trace contextRef="#ctx0" brushRef="#br0">64000.000 26500.000 495,'1.000'-135.000'66,"4.000"32.000"-7,3.000 31.000-7,3.000 32.000-8,3.000 24.000-4,3.000 19.000 1,3.000 19.000 1,4.000 19.000 0,-9.000 13.000-3,-18.000 10.000-9,-19.000 10.000-8,-18.000 9.000-9,-15.000 7.000-5,-9.000 7.000-3,-10.000 6.000-4,-8.000 7.000-1,-4.000-1.000-7,3.000-6.000-9,3.000-6.000-9,4.000-6.000-9,7.000-10.000-5,13.000-12.000-4,12.000-13.000-1,13.000-12.000-3</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08"/>
    </inkml:context>
    <inkml:brush xml:id="br0">
      <inkml:brushProperty name="width" value="0.0526627451181412" units="cm"/>
      <inkml:brushProperty name="height" value="0.0526627451181412" units="cm"/>
      <inkml:brushProperty name="color" value="#fed406"/>
      <inkml:brushProperty name="ignorePressure" value="0"/>
    </inkml:brush>
  </inkml:definitions>
  <inkml:trace contextRef="#ctx0" brushRef="#br0">64200.000 26400.000 417,'71.000'29.000'124,"-5.000"10.000"-23,-7.000 10.000-21,-5.000 9.000-23,-6.000 4.000-13,-3.000 1.000-6,-3.000-1.000-5,-2.000 1.000-6,-5.000 1.000-4,-2.000 3.000-3,-3.000 3.000-3,-3.000 4.000-4,-4.000-3.000-8,-3.000-5.000-11,-3.000-7.000-12,-2.000-5.000-13,-9.000-11.000-3,-12.000-11.000 5,-13.000-14.000 4,-12.000-11.000 4</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0"/>
    </inkml:context>
    <inkml:brush xml:id="br0">
      <inkml:brushProperty name="width" value="0.0529224425554276" units="cm"/>
      <inkml:brushProperty name="height" value="0.0529224425554276" units="cm"/>
      <inkml:brushProperty name="color" value="#fed406"/>
      <inkml:brushProperty name="ignorePressure" value="0"/>
    </inkml:brush>
  </inkml:definitions>
  <inkml:trace contextRef="#ctx0" brushRef="#br0">47450.000 29950.000 415,'21.000'54.000'119,"-5.000"10.000"-22,-7.000 10.000-21,-5.000 9.000-22,-4.000 6.000-14,0.000 3.000-4,0.000 3.000-6,0.000 4.000-4,-5.000 8.000-4,-9.000 17.000-1,-10.000 15.000-3,-8.000 16.000-1,-9.000 7.000-3,-6.000 1.000-5,-6.000-1.000-4,-6.000 1.000-5,-2.000-4.000-3,3.000-6.000-5,3.000-6.000-3,4.000-6.000-4,4.000-10.000-2,6.000-12.000-2,7.000-13.000-2,6.000-12.000-2,4.000-24.000-6,4.000-34.000-13,3.000-35.000-11,3.000-33.000-13,3.000-22.000-2,3.000-5.000 10,3.000-7.000 8,4.000-5.000 9,2.000-3.000 7,4.000 4.000 5,3.000 3.000 4,3.000 3.000 5</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0"/>
    </inkml:context>
    <inkml:brush xml:id="br0">
      <inkml:brushProperty name="width" value="0.0446878224611282" units="cm"/>
      <inkml:brushProperty name="height" value="0.0446878224611282" units="cm"/>
      <inkml:brushProperty name="color" value="#fed406"/>
      <inkml:brushProperty name="ignorePressure" value="0"/>
    </inkml:brush>
  </inkml:definitions>
  <inkml:trace contextRef="#ctx0" brushRef="#br0">47400.000 30200.000 492,'23.000'-54.000'1,"-3.000"-5.000"1,-3.000-7.000 2,-2.000-5.000 1,-5.000 2.000 2,-2.000 13.000 1,-3.000 12.000 3,-3.000 13.000 1,-2.000 6.000 8,0.000 0.000 13,0.000 0.000 13,0.000 0.000 13,-7.000 12.000 3,-11.000 26.000-8,-14.000 24.000-8,-11.000 26.000-8,-12.000 18.000-6,-9.000 13.000-6,-10.000 12.000-6,-8.000 13.000-5,-6.000 4.000-9,1.000-3.000-10,-1.000-3.000-12,1.000-2.000-11,7.000-11.000-8,16.000-15.000-5,15.000-15.000-3,17.000-16.000-5</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69800.000 53200.000,'-50.000'0.000,"25.000"0.000,0.000 0.000,25.000 50.000,0.000 0.000,0.000 25.000,0.000 0.000,0.000 0.000,0.000 0.000,0.000 0.000,0.000 0.000,0.000-50.000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0"/>
    </inkml:context>
    <inkml:brush xml:id="br0">
      <inkml:brushProperty name="width" value="0.0492318347096443" units="cm"/>
      <inkml:brushProperty name="height" value="0.0492318347096443" units="cm"/>
      <inkml:brushProperty name="color" value="#fed406"/>
      <inkml:brushProperty name="ignorePressure" value="0"/>
    </inkml:brush>
  </inkml:definitions>
  <inkml:trace contextRef="#ctx0" brushRef="#br0">47850.000 29600.000 446,'48.000'71.000'100,"-3.000"-5.000"-19,-3.000-7.000-16,-2.000-5.000-18,-5.000-6.000-10,-2.000-3.000-4,-3.000-3.000-4,-3.000-2.000-3,2.000 2.000-2,10.000 9.000 0,10.000 10.000 1,9.000 10.000 0,1.000-1.000-5,-6.000-9.000-7,-6.000-10.000-9,-6.000-8.000-7,-6.000-6.000-9,-2.000 1.000-8,-3.000-1.000-9,-3.000 1.000-9,-7.000-1.000-11,-9.000 1.000-13,-10.000-1.000-13,-8.000 1.000-13</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1"/>
    </inkml:context>
    <inkml:brush xml:id="br0">
      <inkml:brushProperty name="width" value="0.0538118556141853" units="cm"/>
      <inkml:brushProperty name="height" value="0.0538118556141853" units="cm"/>
      <inkml:brushProperty name="color" value="#fed406"/>
      <inkml:brushProperty name="ignorePressure" value="0"/>
    </inkml:brush>
  </inkml:definitions>
  <inkml:trace contextRef="#ctx0" brushRef="#br0">44850.000 26600.000 408,'-138.000'1.000'0,"26.000"4.000"0,24.000 3.000 0,26.000 3.000 0,12.000-1.000 0,0.000-2.000 0,0.000-3.000 0,0.000-3.000 0,10.000-2.000 8,23.000 0.000 16,22.000 0.000 15,22.000 0.000 17,16.000 0.000 4,14.000 0.000-5,11.000 0.000-6,14.000 0.000-5,11.000 0.000-5,14.000 0.000-4,11.000 0.000-4,14.000 0.000-5,8.000-2.000-2,7.000-3.000-4,6.000-3.000-2,7.000-2.000-4,4.000-3.000-2,3.000 1.000-1,3.000-1.000-1,4.000 1.000-2,-1.000 2.000-2,-3.000 7.000-4,-3.000 6.000-3,-2.000 7.000-4,-3.000 2.000-2,1.000 1.000 0,-1.000-1.000 0,1.000 1.000 1,-1.000-3.000-3,1.000-2.000-3,-1.000-3.000-5,1.000-3.000-4,-4.000-6.000-3,-6.000-5.000 1,-6.000-7.000-1,-6.000-5.000 0,-12.000-3.000 0,-15.000 4.000-2,-15.000 3.000-1,-16.000 3.000-1,-13.000 4.000 1,-9.000 7.000 4,-10.000 6.000 2,-8.000 7.000 4,-14.000 5.000-3,-15.000 7.000-6,-15.000 6.000-9,-16.000 7.000-6,-7.000-1.000-1,4.000-6.000 8,3.000-6.000 7,3.000-6.000 8</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1"/>
    </inkml:context>
    <inkml:brush xml:id="br0">
      <inkml:brushProperty name="width" value="0.0548933371901512" units="cm"/>
      <inkml:brushProperty name="height" value="0.0548933371901512" units="cm"/>
      <inkml:brushProperty name="color" value="#fed406"/>
      <inkml:brushProperty name="ignorePressure" value="0"/>
    </inkml:brush>
  </inkml:definitions>
  <inkml:trace contextRef="#ctx0" brushRef="#br0">48900.000 26100.000 400,'-24.000'-47.000'1,"4.000"6.000"1,3.000 7.000 1,3.000 6.000 1,9.000 7.000 7,16.000 10.000 15,15.000 10.000 14,17.000 9.000 14,8.000 4.000 3,4.000 1.000-8,3.000-1.000-9,3.000 1.000-8,6.000-1.000-4,9.000 1.000-1,10.000-1.000-1,10.000 1.000 0,5.000-1.000-2,4.000 1.000-3,3.000-1.000-3,3.000 1.000-3,-4.000 1.000-3,-8.000 3.000 0,-10.000 3.000-2,-9.000 4.000-1,-9.000 4.000 0,-5.000 6.000 0,-7.000 7.000 1,-5.000 6.000-1,-11.000 6.000 0,-11.000 6.000-4,-14.000 7.000-3,-11.000 6.000-4,-14.000-1.000-1,-11.000-5.000-1,-14.000-7.000 0,-11.000-5.000 0,-18.000 5.000-2,-22.000 19.000-4,-22.000 19.000-2,-21.000 19.000-4,-18.000 16.000-4,-12.000 17.000-5,-13.000 15.000-4,-12.000 16.000-5,1.000 1.000-5,16.000-12.000-5,15.000-13.000-7,17.000-12.000-5,17.000-19.000-1,23.000-25.000 3,22.000-25.000 5,22.000-25.000 3</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4"/>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50600.000 39475.000 333,'157.000'63.000'167,"51.000"46.000"-1,50.000 47.000 1,49.000 47.000 0</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8"/>
    </inkml:context>
    <inkml:brush xml:id="br0">
      <inkml:brushProperty name="width" value="0.0358014032244682" units="cm"/>
      <inkml:brushProperty name="height" value="0.0358014032244682" units="cm"/>
      <inkml:brushProperty name="color" value="#f2395b"/>
      <inkml:brushProperty name="ignorePressure" value="0"/>
    </inkml:brush>
  </inkml:definitions>
  <inkml:trace contextRef="#ctx0" brushRef="#br0">28700.000 33850.000 614,'1.000'-46.000'0,"4.000"10.000"0,3.000 10.000 0,3.000 9.000 0,1.000 4.000 4,1.000 1.000 7,-1.000-1.000 7,1.000 1.000 7,1.000 8.000 5,3.000 20.000 1,3.000 18.000 2,4.000 20.000 2,-1.000 10.000-1,-3.000 3.000-4,-3.000 3.000-2,-2.000 4.000-4,-5.000 4.000-3,-2.000 6.000-3,-3.000 7.000-4,-3.000 6.000-2,-4.000 6.000-4,-3.000 6.000-2,-3.000 7.000-3,-2.000 6.000-2,-5.000 6.000-5,-2.000 6.000-4,-3.000 7.000-5,-3.000 6.000-5,-2.000-8.000-5,0.000-22.000-6,0.000-22.000-4,0.000-21.000-6,4.000-31.000-4,10.000-36.000-4,10.000-39.000-4,9.000-36.000-4,4.000-14.000 3,1.000 14.000 12,-1.000 11.000 11,1.000 14.000 12</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8"/>
    </inkml:context>
    <inkml:brush xml:id="br0">
      <inkml:brushProperty name="width" value="0.0337773784995079" units="cm"/>
      <inkml:brushProperty name="height" value="0.0337773784995079" units="cm"/>
      <inkml:brushProperty name="color" value="#f2395b"/>
      <inkml:brushProperty name="ignorePressure" value="0"/>
    </inkml:brush>
  </inkml:definitions>
  <inkml:trace contextRef="#ctx0" brushRef="#br0">28800.000 35100.000 651,'1.000'-113.000'0,"4.000"26.000"6,3.000 24.000 5,3.000 26.000 7,3.000 13.000 3,3.000 4.000 2,3.000 3.000 1,4.000 3.000 2,4.000 3.000-1,6.000 3.000 0,7.000 3.000-3,6.000 4.000 0,3.000-1.000-1,0.000-3.000-1,0.000-3.000 0,0.000-2.000 0,1.000-1.000-2,4.000 3.000-5,3.000 3.000-4,3.000 4.000-4,-2.000 2.000-7,-6.000 4.000-5,-6.000 3.000-8,-6.000 3.000-6,-6.000-1.000-10,-2.000-2.000-14,-3.000-3.000-15,-3.000-3.000-13</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8"/>
    </inkml:context>
    <inkml:brush xml:id="br0">
      <inkml:brushProperty name="width" value="0.0430380962789059" units="cm"/>
      <inkml:brushProperty name="height" value="0.0430380962789059" units="cm"/>
      <inkml:brushProperty name="color" value="#f2395b"/>
      <inkml:brushProperty name="ignorePressure" value="0"/>
    </inkml:brush>
  </inkml:definitions>
  <inkml:trace contextRef="#ctx0" brushRef="#br0">29850.000 33900.000 511,'0.000'-74.000'1,"0.000"4.000"5,0.000 3.000 3,0.000 3.000 4,3.000 14.000 9,6.000 25.000 16,7.000 25.000 15,6.000 25.000 17,1.000 20.000 1,-3.000 16.000-12,-3.000 15.000-13,-2.000 17.000-11,-5.000 10.000-9,-2.000 6.000-7,-3.000 7.000-6,-3.000 6.000-6,-2.000 7.000-6,0.000 10.000-9,0.000 10.000-6,0.000 9.000-8,-2.000 7.000-5,-3.000 7.000-2,-3.000 6.000-1,-2.000 7.000-3,-1.000-12.000-1,3.000-28.000-3,3.000-28.000-1,4.000-27.000-2,2.000-20.000-1,4.000-9.000-1,3.000-10.000-1,3.000-8.000-1</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19"/>
    </inkml:context>
    <inkml:brush xml:id="br0">
      <inkml:brushProperty name="width" value="0.039575532078743" units="cm"/>
      <inkml:brushProperty name="height" value="0.039575532078743" units="cm"/>
      <inkml:brushProperty name="color" value="#f2395b"/>
      <inkml:brushProperty name="ignorePressure" value="0"/>
    </inkml:brush>
  </inkml:definitions>
  <inkml:trace contextRef="#ctx0" brushRef="#br0">31700.000 33250.000 555,'-4.000'51.000'83,"-5.000"4.000"-16,-7.000 3.000-17,-5.000 3.000-17,-6.000 10.000-7,-3.000 20.000-1,-3.000 18.000 0,-2.000 20.000 0,-3.000 2.000-2,1.000-12.000-4,-1.000-13.000-3,1.000-12.000-4,-4.000-2.000-3,-6.000 9.000 1,-6.000 10.000-2,-6.000 10.000 0,-1.000 2.000-3,7.000-3.000-5,6.000-3.000-6,7.000-2.000-5,5.000-12.000-2,7.000-19.000 1,6.000-18.000 2,7.000-19.000 2,7.000-24.000-9,9.000-28.000-19,10.000-28.000-20,10.000-27.000-20,2.000-11.000-2,-3.000 10.000 12,-3.000 10.000 14,-2.000 9.000 13</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0"/>
    </inkml:context>
    <inkml:brush xml:id="br0">
      <inkml:brushProperty name="width" value="0.0448825918138027" units="cm"/>
      <inkml:brushProperty name="height" value="0.0448825918138027" units="cm"/>
      <inkml:brushProperty name="color" value="#f2395b"/>
      <inkml:brushProperty name="ignorePressure" value="0"/>
    </inkml:brush>
  </inkml:definitions>
  <inkml:trace contextRef="#ctx0" brushRef="#br0">31400.000 34200.000 490,'23.000'-27.000'0,"-3.000"-3.000"0,-3.000-3.000 0,-2.000-2.000 0,-1.000-3.000 1,3.000 1.000 2,3.000-1.000 2,4.000 1.000 3,1.000 2.000 4,0.000 7.000 8,0.000 6.000 6,0.000 7.000 8,0.000 7.000 2,0.000 9.000-4,0.000 10.000-2,0.000 10.000-4,-2.000 7.000-1,-3.000 6.000 0,-3.000 7.000-1,-2.000 6.000 0,-3.000 4.000-1,1.000 4.000-2,-1.000 3.000-3,1.000 3.000-2,-1.000 1.000-2,1.000 1.000-1,-1.000-1.000-1,1.000 1.000-1,-3.000-4.000 0,-2.000-6.000 0,-3.000-6.000 1,-3.000-6.000 0,5.000-12.000-7,17.000-15.000-16,15.000-15.000-15,16.000-16.000-15,5.000-16.000-7,-2.000-16.000 3,-3.000-15.000 2,-3.000-15.000 2,-4.000-9.000 4,-3.000 1.000 5,-3.000-1.000 5,-2.000 1.000 4,-5.000 4.000 5,-2.000 9.000 2,-3.000 10.000 3,-3.000 10.000 3,-6.000 19.000 12,-5.000 32.000 19,-7.000 31.000 21,-5.000 32.000 21,-4.000 15.000 2,0.000 0.000-12,0.000 0.000-13,0.000 0.000-13,0.000 0.000-9,0.000 0.000-3,0.000 0.000-3,0.000 0.000-4,-2.000 1.000-5,-3.000 4.000-5,-3.000 3.000-5,-2.000 3.000-6,-1.000-1.000-6,3.000-2.000-5,3.000-3.000-6,4.000-3.000-6</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0"/>
    </inkml:context>
    <inkml:brush xml:id="br0">
      <inkml:brushProperty name="width" value="0.0517174638807774" units="cm"/>
      <inkml:brushProperty name="height" value="0.0517174638807774" units="cm"/>
      <inkml:brushProperty name="color" value="#f2395b"/>
      <inkml:brushProperty name="ignorePressure" value="0"/>
    </inkml:brush>
  </inkml:definitions>
  <inkml:trace contextRef="#ctx0" brushRef="#br0">33250.000 34350.000 425,'0.000'-40.000'46,"0.000"23.000"-5,0.000 22.000-5,0.000 22.000-5,0.000 13.000-5,0.000 7.000-4,0.000 6.000-5,0.000 7.000-4,-2.000 2.000-2,-3.000 1.000 0,-3.000-1.000 0,-2.000 1.000 0,-3.000-4.000-1,1.000-6.000-3,-1.000-6.000-2,1.000-6.000-3,10.000-16.000-8,22.000-25.000-13,22.000-25.000-12,23.000-25.000-13,6.000-10.000-4,-5.000 7.000 9,-7.000 6.000 7,-5.000 7.000 8,-8.000 5.000 10,-5.000 7.000 15,-7.000 6.000 15,-5.000 7.000 14,-8.000 8.000 5,-5.000 14.000-2,-7.000 11.000-3,-5.000 14.000-3,-4.000 5.000-2,0.000 1.000-4,0.000-1.000-2,0.000 1.000-4,0.000-1.000-2,0.000 1.000-3,0.000-1.000-3,0.000 1.000-3,3.000-3.000-5,6.000-2.000-7,7.000-3.000-7,6.000-3.000-7,4.000-10.000-3,4.000-16.000 4,3.000-15.000 3,3.000-15.000 3,4.000-14.000-1,7.000-8.000-6,6.000-10.000-5,7.000-9.000-7,0.000-5.000 1,-2.000 0.000 4,-3.000 0.000 6,-3.000 0.000 4,-4.000 3.000 6,-3.000 6.000 6,-3.000 7.000 7,-2.000 6.000 6,-6.000 4.000 4,-6.000 4.000 1,-6.000 3.000 1,-6.000 3.000 1,-6.000 14.000 10,-2.000 25.000 17,-3.000 25.000 18,-3.000 25.000 19,-6.000 17.000 1,-5.000 9.000-14,-7.000 10.000-14,-5.000 10.000-14,-1.000-1.000-10,6.000-9.000-4,7.000-10.000-4,6.000-8.000-5,3.000-8.000-3,0.000-2.000-1,0.000-3.000-1,0.000-3.000-1,7.000-7.000-4,17.000-9.000-9,15.000-10.000-8,16.000-8.000-8,7.000-17.000-4,1.000-21.000 1,-1.000-22.000 0,1.000-22.000 0,-3.000-13.000 2,-2.000-3.000 3,-3.000-3.000 2,-3.000-2.000 3,-7.000-6.000 2,-9.000-6.000 2,-10.000-6.000 1,-8.000-6.000 1,-6.000-1.000 3,1.000 7.000 2,-1.000 6.000 1,1.000 7.000 3,-4.000 7.000 0,-6.000 9.000 0,-6.000 10.000 0,-6.000 10.000 0,-9.000 8.000-2,-8.000 10.000-5,-10.000 10.000-4,-9.000 9.000-4,-7.000 12.000-4,-3.000 16.000-3,-3.000 15.000-4,-2.000 17.000-2,2.000 5.000 0,9.000-3.000 4,10.000-3.000 4,10.000-2.000 4,4.000-3.000 0,0.000 1.000-5,0.000-1.000-4,0.000 1.000-4</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70000.000 51400.000,'0.000'-100.000,"75.000"225.000,0.000 0.000,-50.000 175.000,0.000 0.000,0.000-175.000</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1"/>
    </inkml:context>
    <inkml:brush xml:id="br0">
      <inkml:brushProperty name="width" value="0.0421226471662521" units="cm"/>
      <inkml:brushProperty name="height" value="0.0421226471662521" units="cm"/>
      <inkml:brushProperty name="color" value="#f2395b"/>
      <inkml:brushProperty name="ignorePressure" value="0"/>
    </inkml:brush>
  </inkml:definitions>
  <inkml:trace contextRef="#ctx0" brushRef="#br0">35900.000 34300.000 522,'-41.000'0.000'8,"19.000"0.000"17,19.000 0.000 16,19.000 0.000 17,12.000 1.000 4,6.000 4.000-9,7.000 3.000-10,6.000 3.000-9,3.000 3.000-6,0.000 3.000-5,0.000 3.000-5,0.000 4.000-4,-5.000 2.000-4,-9.000 4.000-3,-10.000 3.000-2,-8.000 3.000-2,-11.000 3.000-3,-8.000 3.000 0,-10.000 3.000-2,-9.000 4.000-2,-10.000 1.000-1,-9.000 0.000-2,-10.000 0.000-3,-8.000 0.000-2,-6.000 0.000-1,1.000 0.000 1,-1.000 0.000 0,1.000 0.000 1,1.000-5.000 2,3.000-9.000 3,3.000-10.000 4,4.000-8.000 3,18.000-9.000 5,34.000-6.000 6,35.000-6.000 6,35.000-6.000 6,19.000-6.000 2,7.000-2.000-5,6.000-3.000-3,7.000-3.000-4,0.000-2.000-5,-2.000 0.000-7,-3.000 0.000-8,-3.000 0.000-8,-10.000 3.000-9,-16.000 6.000-14,-15.000 7.000-14,-15.000 6.000-13</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1"/>
    </inkml:context>
    <inkml:brush xml:id="br0">
      <inkml:brushProperty name="width" value="0.0376744642853737" units="cm"/>
      <inkml:brushProperty name="height" value="0.0376744642853737" units="cm"/>
      <inkml:brushProperty name="color" value="#f2395b"/>
      <inkml:brushProperty name="ignorePressure" value="0"/>
    </inkml:brush>
  </inkml:definitions>
  <inkml:trace contextRef="#ctx0" brushRef="#br0">36750.000 33450.000 583,'-44.000'-47.000'2,"13.000"6.000"2,12.000 7.000 2,13.000 6.000 4,9.000 3.000 7,6.000 0.000 16,7.000 0.000 13,6.000 0.000 15,7.000 1.000 3,10.000 4.000-9,10.000 3.000-10,9.000 3.000-8,6.000 3.000-12,3.000 3.000-13,3.000 3.000-14,4.000 4.000-14,-3.000 4.000-10,-5.000 6.000-7,-7.000 7.000-6,-5.000 6.000-8</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2"/>
    </inkml:context>
    <inkml:brush xml:id="br0">
      <inkml:brushProperty name="width" value="0.0452673994004726" units="cm"/>
      <inkml:brushProperty name="height" value="0.0452673994004726" units="cm"/>
      <inkml:brushProperty name="color" value="#f2395b"/>
      <inkml:brushProperty name="ignorePressure" value="0"/>
    </inkml:brush>
  </inkml:definitions>
  <inkml:trace contextRef="#ctx0" brushRef="#br0">38400.000 34400.000 486,'100.000'21.000'151,"0.000"-5.000"-33,0.000-7.000-34,0.000-5.000-34,6.000-4.000-19,13.000 0.000-4,12.000 0.000-4,13.000 0.000-4,2.000 0.000-9,-5.000 0.000-10,-7.000 0.000-11,-5.000 0.000-12,-11.000 0.000-6,-11.000 0.000-1,-14.000 0.000-1,-11.000 0.000-1</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2"/>
    </inkml:context>
    <inkml:brush xml:id="br0">
      <inkml:brushProperty name="width" value="0.0432143770158291" units="cm"/>
      <inkml:brushProperty name="height" value="0.0432143770158291" units="cm"/>
      <inkml:brushProperty name="color" value="#f2395b"/>
      <inkml:brushProperty name="ignorePressure" value="0"/>
    </inkml:brush>
  </inkml:definitions>
  <inkml:trace contextRef="#ctx0" brushRef="#br0">39300.000 33950.000 509,'-66.000'-69.000'0,"19.000"13.000"0,19.000 12.000 0,19.000 13.000 0,5.000 6.000 2,-5.000 0.000 5,-7.000 0.000 5,-5.000 0.000 5,-1.000 12.000 9,6.000 26.000 16,7.000 24.000 15,6.000 26.000 15,3.000 15.000 0,0.000 6.000-13,0.000 7.000-14,0.000 6.000-15,0.000 4.000-9,0.000 4.000-6,0.000 3.000-5,0.000 3.000-6,-2.000 9.000-7,-3.000 16.000-8,-3.000 15.000-6,-2.000 17.000-8,-1.000 5.000-8,3.000-3.000-6,3.000-3.000-8,4.000-2.000-6,1.000-19.000 0,0.000-30.000 9,0.000-32.000 10,0.000-30.000 8</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3"/>
    </inkml:context>
    <inkml:brush xml:id="br0">
      <inkml:brushProperty name="width" value="0.0488747283816338" units="cm"/>
      <inkml:brushProperty name="height" value="0.0488747283816338" units="cm"/>
      <inkml:brushProperty name="color" value="#f2395b"/>
      <inkml:brushProperty name="ignorePressure" value="0"/>
    </inkml:brush>
  </inkml:definitions>
  <inkml:trace contextRef="#ctx0" brushRef="#br0">41350.000 34250.000 450,'-2.000'-43.000'8,"-3.000"17.000"19,-3.000 15.000 17,-2.000 16.000 18,-5.000 15.000 3,-2.000 16.000-12,-3.000 15.000-11,-3.000 17.000-12,-4.000 10.000-7,-3.000 6.000-3,-3.000 7.000-2,-2.000 6.000-2,2.000-2.000-2,9.000-9.000-1,10.000-10.000-1,10.000-8.000-1,4.000-8.000-1,0.000-2.000-3,0.000-3.000-1,0.000-3.000-3,15.000-17.000-6,32.000-27.000-8,31.000-28.000-9,32.000-28.000-9,8.000-17.000-3,-11.000-2.000 3,-14.000-3.000 4,-11.000-3.000 3,-14.000-2.000 2,-11.000 0.000 1,-14.000 0.000 2,-11.000 0.000 0,-11.000 1.000 3,-5.000 4.000 3,-7.000 3.000 2,-5.000 3.000 5,-9.000 4.000 2,-9.000 7.000 5,-10.000 6.000 3,-8.000 7.000 4,-6.000 4.000 2,1.000 3.000 2,-1.000 3.000 0,1.000 4.000 2,5.000-4.000-1,14.000-9.000 1,11.000-10.000-1,14.000-8.000-1,10.000-1.000 0,9.000 9.000-2,10.000 10.000 0,10.000 10.000-2,5.000 7.000 0,4.000 6.000 2,3.000 7.000 0,3.000 6.000 3,-4.000 9.000-1,-8.000 13.000 0,-10.000 12.000-2,-9.000 13.000 0,-7.000 7.000-1,-3.000 4.000 0,-3.000 3.000 0,-2.000 3.000 0,-5.000 3.000-1,-2.000 3.000-3,-3.000 3.000-3,-3.000 4.000-3,-4.000-1.000-4,-3.000-3.000-2,-3.000-3.000-4,-2.000-2.000-2,-5.000-3.000-1,-2.000 1.000 3,-3.000-1.000 2,-3.000 1.000 2,7.000-15.000-7,19.000-28.000-17,19.000-28.000-17,19.000-27.000-17,10.000-14.000 0,4.000 4.000 15,3.000 3.000 17,3.000 3.000 16,-2.000 4.000 10,-6.000 7.000 4,-6.000 6.000 4,-6.000 7.000 4,-4.000 2.000 0,1.000 1.000-4,-1.000-1.000-4,1.000 1.000-4,-3.000 1.000-7,-2.000 3.000-12,-3.000 3.000-10,-3.000 4.000-11</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3"/>
    </inkml:context>
    <inkml:brush xml:id="br0">
      <inkml:brushProperty name="width" value="0.0502903200685978" units="cm"/>
      <inkml:brushProperty name="height" value="0.0502903200685978" units="cm"/>
      <inkml:brushProperty name="color" value="#f2395b"/>
      <inkml:brushProperty name="ignorePressure" value="0"/>
    </inkml:brush>
  </inkml:definitions>
  <inkml:trace contextRef="#ctx0" brushRef="#br0">43150.000 33700.000 437,'0.000'-71.000'2,"0.000"10.000"4,0.000 10.000 5,0.000 9.000 3,-2.000 13.000 12,-3.000 20.000 18,-3.000 18.000 18,-2.000 20.000 19,-1.000 14.000 1,3.000 14.000-13,3.000 11.000-13,4.000 14.000-14,1.000 11.000-11,0.000 14.000-10,0.000 11.000-9,0.000 14.000-8,0.000 10.000-7,0.000 9.000 0,0.000 10.000-2,0.000 10.000-1,-2.000 5.000-3,-3.000 4.000-6,-3.000 3.000-5,-2.000 3.000-4,-6.000 1.000-7,-6.000 1.000-8,-6.000-1.000-6,-6.000 1.000-7,-1.000-20.000-5,7.000-36.000 0,6.000-39.000-2,7.000-36.000-2</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3"/>
    </inkml:context>
    <inkml:brush xml:id="br0">
      <inkml:brushProperty name="width" value="0.0354872345924377" units="cm"/>
      <inkml:brushProperty name="height" value="0.0354872345924377" units="cm"/>
      <inkml:brushProperty name="color" value="#f2395b"/>
      <inkml:brushProperty name="ignorePressure" value="0"/>
    </inkml:brush>
  </inkml:definitions>
  <inkml:trace contextRef="#ctx0" brushRef="#br0">43600.000 33150.000 619,'1.000'-68.000'6,"4.000"17.000"11,3.000 15.000 12,3.000 16.000 11,6.000 9.000 6,9.000 3.000 0,10.000 3.000 0,10.000 4.000 0,5.000 1.000-5,4.000 0.000-10,3.000 0.000-10,3.000 0.000-10,3.000 0.000-11,3.000 0.000-12,3.000 0.000-13,4.000 0.000-13</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4"/>
    </inkml:context>
    <inkml:brush xml:id="br0">
      <inkml:brushProperty name="width" value="0.0415908247232437" units="cm"/>
      <inkml:brushProperty name="height" value="0.0415908247232437" units="cm"/>
      <inkml:brushProperty name="color" value="#f2395b"/>
      <inkml:brushProperty name="ignorePressure" value="0"/>
    </inkml:brush>
  </inkml:definitions>
  <inkml:trace contextRef="#ctx0" brushRef="#br0">44800.000 34500.000 528,'-68.000'-2.000'0,"17.000"-3.000"0,15.000-3.000 0,16.000-2.000 0,12.000-3.000 6,9.000 1.000 11,10.000-1.000 12,10.000 1.000 12,5.000 1.000 3,4.000 3.000-3,3.000 3.000-2,3.000 4.000-4,10.000-1.000-3,20.000-3.000-3,18.000-3.000-2,20.000-2.000-2,11.000-1.000-3,7.000 3.000-1,6.000 3.000-1,7.000 4.000-2,0.000 1.000-4,-2.000 0.000-5,-3.000 0.000-7,-3.000 0.000-5,-9.000 1.000-5,-11.000 4.000-5,-14.000 3.000-6,-11.000 3.000-4,-12.000 1.000-8,-9.000 1.000-10,-10.000-1.000-11,-8.000 1.000-9</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5"/>
    </inkml:context>
    <inkml:brush xml:id="br0">
      <inkml:brushProperty name="width" value="0.0417556092143059" units="cm"/>
      <inkml:brushProperty name="height" value="0.0417556092143059" units="cm"/>
      <inkml:brushProperty name="color" value="#f2395b"/>
      <inkml:brushProperty name="ignorePressure" value="0"/>
    </inkml:brush>
  </inkml:definitions>
  <inkml:trace contextRef="#ctx0" brushRef="#br0">45100.000 34850.000 526,'-158.000'21.000'1,"34.000"-5.000"-1,35.000-7.000 0,35.000-5.000 0,19.000-3.000 10,7.000 4.000 19,6.000 3.000 20,7.000 3.000 20,13.000-1.000 3,22.000-2.000-14,22.000-3.000-12,23.000-3.000-13,17.000-2.000-7,17.000 0.000-3,15.000 0.000-3,16.000 0.000-1,9.000 0.000-6,3.000 0.000-7,3.000 0.000-9,4.000 0.000-7,-3.000 3.000-9,-5.000 6.000-13,-7.000 7.000-13,-5.000 6.000-11,-11.000 1.000-4,-11.000-3.000 6,-14.000-3.000 5,-11.000-2.000 5,-14.000-3.000 4,-11.000 1.000 3,-14.000-1.000 3,-11.000 1.000 4</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5"/>
    </inkml:context>
    <inkml:brush xml:id="br0">
      <inkml:brushProperty name="width" value="0.0497636236250401" units="cm"/>
      <inkml:brushProperty name="height" value="0.0497636236250401" units="cm"/>
      <inkml:brushProperty name="color" value="#f2395b"/>
      <inkml:brushProperty name="ignorePressure" value="0"/>
    </inkml:brush>
  </inkml:definitions>
  <inkml:trace contextRef="#ctx0" brushRef="#br0">48000.000 33900.000 442,'-22.000'-71.000'5,"6.000"10.000"12,7.000 10.000 10,6.000 9.000 11,3.000 13.000 9,0.000 20.000 3,0.000 18.000 4,0.000 20.000 4,-7.000 16.000-2,-11.000 16.000-10,-14.000 15.000-10,-11.000 17.000-9,-9.000 8.000-6,-3.000 4.000-3,-3.000 3.000-3,-2.000 3.000-2,-5.000 3.000-2,-2.000 3.000-3,-3.000 3.000-2,-3.000 4.000-2,2.000-1.000-4,10.000-3.000-10,10.000-3.000-8,9.000-2.000-8,9.000-11.000-7,9.000-15.000-4,10.000-15.000-4,10.000-16.000-5,8.000-18.000-2,10.000-18.000-1,10.000-19.000-2,9.000-18.000-2,2.000-12.000 3,-2.000-3.000 6,-3.000-3.000 6,-3.000-2.000 5</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67600.000 55700.000,'0.000'-50.000,"-75.000"0.000,0.000 0.000,25.000 50.000,0.000 0.000,-75.000 75.000,0.000 0.000,0.000 50.000,0.000 0.000,0.000 50.000,0.000 0.000,25.000-50.000,0.000 0.000,75.000-25.000,0.000 0.000,75.000-75.000,0.000 0.000,125.000-50.000,0.000 0.000,100.000-100.000,0.000 0.000,-50.000 50.000,0.000 0.000,-100.000 50.000,0.000 0.000,-100.000 25.000,0.000 0.000,-25.000 75.000,0.000 0.000,-25.000 25.000,0.000 0.000,25.000-25.000,0.000 0.000,25.000-50.000,0.000 0.000,100.000-50.000,0.000 0.000,0.000-100.000,0.000 0.000,0.000 25.000,0.000 0.000,-75.000 0.000,0.000 0.000,-100.000 50.000,0.000 0.000,-50.000 25.000,0.000 0.000,0.000 25.000,0.000 0.000,50.000 25.000,0.000 0.000,200.000-75.000,0.000 0.000,50.000 25.000,0.000 0.000,-25.000 25.000,0.000 0.000,-50.000 75.000,0.000 0.000,-100.000 50.000,0.000 0.000,-75.000 0.000,0.000 0.000,-25.000 25.000,0.000 0.000,50.000-75.000,0.000 0.000,25.000 0.000,0.000 0.000,100.000-75.000,0.000 0.000,100.000-25.000,0.000 0.000,-50.000-25.000,0.000 0.000,-75.000 0.000</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5"/>
    </inkml:context>
    <inkml:brush xml:id="br0">
      <inkml:brushProperty name="width" value="0.0529923774302006" units="cm"/>
      <inkml:brushProperty name="height" value="0.0529923774302006" units="cm"/>
      <inkml:brushProperty name="color" value="#f2395b"/>
      <inkml:brushProperty name="ignorePressure" value="0"/>
    </inkml:brush>
  </inkml:definitions>
  <inkml:trace contextRef="#ctx0" brushRef="#br0">48000.000 34050.000 415,'0.000'-49.000'3,"0.000"4.000"8,0.000 3.000 8,0.000 3.000 7,3.000 12.000 7,6.000 22.000 10,7.000 22.000 8,6.000 23.000 8,1.000 13.000 1,-3.000 6.000-9,-3.000 7.000-9,-2.000 6.000-9,-3.000 4.000-7,1.000 4.000-5,-1.000 3.000-4,1.000 3.000-5,-3.000-2.000-4,-2.000-6.000 0,-3.000-6.000-3,-3.000-6.000 0,-1.000-6.000-5,4.000-2.000-8,3.000-3.000-8,3.000-3.000-7,6.000-18.000-5,9.000-31.000-3,10.000-31.000-1,10.000-31.000-3,5.000-20.000-1,4.000-5.000 0,3.000-7.000 1,3.000-5.000 0,-2.000-1.000 3,-6.000 6.000 4,-6.000 7.000 5,-6.000 6.000 5,-7.000 7.000 3,-6.000 10.000 1,-6.000 10.000 2,-6.000 9.000 1,-4.000 12.000 15,1.000 16.000 25,-1.000 15.000 27,1.000 17.000 26,-3.000 11.000 5,-2.000 10.000-16,-3.000 10.000-17,-3.000 9.000-16,-2.000 6.000-10,0.000 3.000-5,0.000 3.000-5,0.000 4.000-5,-2.000 4.000-3,-3.000 6.000-5,-3.000 7.000-3,-2.000 6.000-5,-5.000 3.000-5,-2.000 0.000-7,-3.000 0.000-7,-3.000 0.000-6,1.000-7.000-9,6.000-11.000-6,7.000-14.000-9,6.000-11.000-7</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6"/>
    </inkml:context>
    <inkml:brush xml:id="br0">
      <inkml:brushProperty name="width" value="0.0509898774325848" units="cm"/>
      <inkml:brushProperty name="height" value="0.0509898774325848" units="cm"/>
      <inkml:brushProperty name="color" value="#f2395b"/>
      <inkml:brushProperty name="ignorePressure" value="0"/>
    </inkml:brush>
  </inkml:definitions>
  <inkml:trace contextRef="#ctx0" brushRef="#br0">49450.000 34400.000 431,'-2.000'117.000'157,"-3.000"-16.000"-39,-3.000-15.000-38,-2.000-15.000-38,-5.000-4.000-22,-2.000 9.000-4,-3.000 10.000-4,-3.000 10.000-4,4.000-15.000-10,13.000-37.000-15,12.000-38.000-16,13.000-37.000-16,9.000-23.000-3,6.000-5.000 5,7.000-7.000 8,6.000-5.000 6,1.000 0.000 5,-3.000 10.000 3,-3.000 10.000 5,-2.000 9.000 3,-5.000 7.000 8,-2.000 7.000 11,-3.000 6.000 11,-3.000 7.000 11,-4.000 7.000 11,-3.000 9.000 7,-3.000 10.000 9,-2.000 10.000 8,-5.000 7.000 0,-2.000 6.000-10,-3.000 7.000-11,-3.000 6.000-9,-2.000 3.000-7,0.000 0.000-3,0.000 0.000-2,0.000 0.000-2,0.000 0.000-5,0.000 0.000-7,0.000 0.000-7,0.000 0.000-7,4.000-4.000-15,10.000-5.000-24,10.000-7.000-24,9.000-5.000-25,2.000-11.000-3,-2.000-11.000 19,-3.000-14.000 18,-3.000-11.000 18</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6"/>
    </inkml:context>
    <inkml:brush xml:id="br0">
      <inkml:brushProperty name="width" value="0.0583119727671146" units="cm"/>
      <inkml:brushProperty name="height" value="0.0583119727671146" units="cm"/>
      <inkml:brushProperty name="color" value="#f2395b"/>
      <inkml:brushProperty name="ignorePressure" value="0"/>
    </inkml:brush>
  </inkml:definitions>
  <inkml:trace contextRef="#ctx0" brushRef="#br0">50750.000 34400.000 377,'0.000'-49.000'2,"0.000"4.000"5,0.000 3.000 5,0.000 3.000 4,-4.000 17.000 12,-5.000 31.000 19,-7.000 32.000 20,-5.000 31.000 18,-6.000 15.000 3,-3.000 1.000-18,-3.000-1.000-15,-2.000 1.000-17,0.000-3.000-11,7.000-2.000-3,6.000-3.000-5,7.000-3.000-3,7.000-4.000-5,9.000-3.000-4,10.000-3.000-3,10.000-2.000-5,7.000-15.000-6,6.000-25.000-8,7.000-25.000-8,6.000-25.000-8,7.000-19.000-3,10.000-12.000 2,10.000-13.000 1,9.000-12.000 3,-4.000-1.000 3,-15.000 14.000 4,-15.000 11.000 5,-16.000 14.000 5,-5.000-7.000 0,6.000-25.000-3,7.000-25.000-2,6.000-25.000-4,-5.000-5.000 0,-16.000 16.000 5,-15.000 15.000 4,-15.000 17.000 4,-15.000 13.000 1,-12.000 13.000 0,-13.000 12.000-1,-12.000 13.000-1,-9.000 10.000-1,-2.000 10.000 1,-3.000 10.000-1,-3.000 9.000 0,1.000 9.000-3,6.000 9.000-7,7.000 10.000-6,6.000 10.000-7,7.000 0.000-2,10.000-5.000 4,10.000-7.000 4,9.000-5.000 3</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7"/>
    </inkml:context>
    <inkml:brush xml:id="br0">
      <inkml:brushProperty name="width" value="0.0433772020041943" units="cm"/>
      <inkml:brushProperty name="height" value="0.0433772020041943" units="cm"/>
      <inkml:brushProperty name="color" value="#f2395b"/>
      <inkml:brushProperty name="ignorePressure" value="0"/>
    </inkml:brush>
  </inkml:definitions>
  <inkml:trace contextRef="#ctx0" brushRef="#br0">51500.000 34550.000 507,'48.000'1.000'121,"-3.000"4.000"-24,-3.000 3.000-24,-2.000 3.000-24,-3.000 3.000-14,1.000 3.000-5,-1.000 3.000-3,1.000 4.000-5,-9.000 7.000-5,-15.000 13.000-4,-15.000 12.000-6,-16.000 13.000-5,-13.000 4.000-5,-9.000-3.000-1,-10.000-3.000-4,-8.000-2.000-2,-4.000-6.000-2,3.000-6.000-3,3.000-6.000-3,4.000-6.000-1,7.000-4.000 4,13.000 1.000 11,12.000-1.000 12,13.000 1.000 12,13.000-6.000 4,17.000-8.000-5,15.000-10.000-3,16.000-9.000-5,12.000-9.000-6,9.000-5.000-7,10.000-7.000-6,10.000-5.000-8,-1.000-3.000-2,-9.000 4.000-1,-10.000 3.000 1,-8.000 3.000 0</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8"/>
    </inkml:context>
    <inkml:brush xml:id="br0">
      <inkml:brushProperty name="width" value="0.0405806750059128" units="cm"/>
      <inkml:brushProperty name="height" value="0.0405806750059128" units="cm"/>
      <inkml:brushProperty name="color" value="#f2395b"/>
      <inkml:brushProperty name="ignorePressure" value="0"/>
    </inkml:brush>
  </inkml:definitions>
  <inkml:trace contextRef="#ctx0" brushRef="#br0">52100.000 32700.000 542,'25.000'-24.000'0,"0.000"4.000"0,0.000 3.000 0,0.000 3.000 0,6.000 1.000 9,13.000 1.000 20,12.000-1.000 18,13.000 1.000 20,-1.000 7.000 3,-11.000 16.000-10,-14.000 15.000-12,-11.000 17.000-11,-9.000 8.000-8,-3.000 4.000-6,-3.000 3.000-7,-2.000 3.000-5,-9.000 3.000-4,-12.000 3.000-3,-13.000 3.000-4,-12.000 4.000-1,-10.000-1.000-3,-6.000-3.000-1,-6.000-3.000 0,-6.000-2.000-1,-4.000-6.000-2,1.000-6.000-4,-1.000-6.000-4,1.000-6.000-3,4.000-6.000 0,9.000-2.000 4,10.000-3.000 4,10.000-3.000 4,21.000-7.000 7,34.000-9.000 8,35.000-10.000 10,35.000-8.000 8,11.000-6.000-1,-8.000 1.000-10,-10.000-1.000-11,-9.000 1.000-10,-7.000 1.000-5,-3.000 3.000 3,-3.000 3.000 3,-2.000 4.000 2,-6.000 1.000-11,-6.000 0.000-27,-6.000 0.000-24,-6.000 0.000-26</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8"/>
    </inkml:context>
    <inkml:brush xml:id="br0">
      <inkml:brushProperty name="width" value="0.0372423976659775" units="cm"/>
      <inkml:brushProperty name="height" value="0.0372423976659775" units="cm"/>
      <inkml:brushProperty name="color" value="#f2395b"/>
      <inkml:brushProperty name="ignorePressure" value="0"/>
    </inkml:brush>
  </inkml:definitions>
  <inkml:trace contextRef="#ctx0" brushRef="#br0">53100.000 32850.000 590,'-19.000'-29.000'8,"13.000"-5.000"14,12.000-7.000 15,13.000-5.000 14,13.000 0.000 7,17.000 10.000-4,15.000 10.000-3,16.000 9.000-3,5.000 6.000-8,-2.000 3.000-13,-3.000 3.000-14,-3.000 4.000-12,-6.000 2.000-8,-5.000 4.000-2,-7.000 3.000 0,-5.000 3.000-2,-9.000 4.000-11,-9.000 7.000-23,-10.000 6.000-21,-8.000 7.000-22</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8"/>
    </inkml:context>
    <inkml:brush xml:id="br0">
      <inkml:brushProperty name="width" value="0.0438617616891861" units="cm"/>
      <inkml:brushProperty name="height" value="0.0438617616891861" units="cm"/>
      <inkml:brushProperty name="color" value="#f2395b"/>
      <inkml:brushProperty name="ignorePressure" value="0"/>
    </inkml:brush>
  </inkml:definitions>
  <inkml:trace contextRef="#ctx0" brushRef="#br0">53100.000 34700.000 501,'-68.000'-2.000'7,"17.000"-3.000"13,15.000-3.000 14,16.000-2.000 14,18.000-3.000 6,22.000 1.000 0,22.000-1.000 0,23.000 1.000 0,16.000-3.000-5,13.000-2.000-7,12.000-3.000-9,13.000-3.000-8,7.000-1.000-9,4.000 4.000-7,3.000 3.000-10,3.000 3.000-7,-7.000 3.000-7,-15.000 3.000-6,-15.000 3.000-6,-16.000 4.000-6,-13.000 2.000-5,-9.000 4.000-3,-10.000 3.000-5,-8.000 3.000-3,-14.000 3.000-2,-15.000 3.000 1,-15.000 3.000 1,-16.000 4.000 1</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8"/>
    </inkml:context>
    <inkml:brush xml:id="br0">
      <inkml:brushProperty name="width" value="0.0476699694991112" units="cm"/>
      <inkml:brushProperty name="height" value="0.0476699694991112" units="cm"/>
      <inkml:brushProperty name="color" value="#f2395b"/>
      <inkml:brushProperty name="ignorePressure" value="0"/>
    </inkml:brush>
  </inkml:definitions>
  <inkml:trace contextRef="#ctx0" brushRef="#br0">53950.000 34150.000 461,'-65.000'-36.000'47,"23.000"28.000"14,22.000 28.000 13,22.000 29.000 14,10.000 18.000-2,1.000 9.000-19,-1.000 10.000-18,1.000 10.000-19,-3.000 5.000-11,-2.000 4.000-7,-3.000 3.000-6,-3.000 3.000-7,-4.000 3.000-9,-3.000 3.000-12,-3.000 3.000-12,-2.000 4.000-12,-1.000-7.000-7,3.000-16.000 0,3.000-15.000-1,4.000-15.000-1,-1.000-14.000 1,-3.000-8.000 4,-3.000-10.000 3,-2.000-9.000 2</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9"/>
    </inkml:context>
    <inkml:brush xml:id="br0">
      <inkml:brushProperty name="width" value="0.0464281551539898" units="cm"/>
      <inkml:brushProperty name="height" value="0.0464281551539898" units="cm"/>
      <inkml:brushProperty name="color" value="#f2395b"/>
      <inkml:brushProperty name="ignorePressure" value="0"/>
    </inkml:brush>
  </inkml:definitions>
  <inkml:trace contextRef="#ctx0" brushRef="#br0">54950.000 33900.000 473,'1.000'-68.000'11,"4.000"17.000"21,3.000 15.000 21,3.000 16.000 21,3.000 15.000 5,3.000 16.000-12,3.000 15.000-12,4.000 17.000-11,-3.000 11.000-10,-5.000 10.000-6,-7.000 10.000-7,-5.000 9.000-6,-4.000 6.000-6,0.000 3.000-4,0.000 3.000-6,0.000 4.000-5,-5.000-1.000-3,-9.000-3.000-2,-10.000-3.000-3,-8.000-2.000-3,-4.000-8.000-5,3.000-8.000-9,3.000-10.000-10,4.000-9.000-9</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9"/>
    </inkml:context>
    <inkml:brush xml:id="br0">
      <inkml:brushProperty name="width" value="0.0424792058765888" units="cm"/>
      <inkml:brushProperty name="height" value="0.0424792058765888" units="cm"/>
      <inkml:brushProperty name="color" value="#f2395b"/>
      <inkml:brushProperty name="ignorePressure" value="0"/>
    </inkml:brush>
  </inkml:definitions>
  <inkml:trace contextRef="#ctx0" brushRef="#br0">54900.000 34600.000 517,'23.000'-25.000'0,"-3.000"0.000"0,-3.000 0.000 0,-2.000 0.000 0,-1.000-2.000 5,3.000-3.000 10,3.000-3.000 10,4.000-2.000 10,1.000-1.000 6,0.000 3.000 4,0.000 3.000 4,0.000 4.000 4,1.000 2.000-3,4.000 4.000-6,3.000 3.000-7,3.000 3.000-7,3.000 3.000-7,3.000 3.000-7,3.000 3.000-5,4.000 4.000-7,-1.000 1.000-7,-3.000 0.000-6,-3.000 0.000-5,-2.000 0.000-7</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71700.000 53750.000,'-50.000'-50.000,"50.000"25.000,0.000 0.000,125.000 75.000,0.000 0.000,-25.000-25.000,0.000 0.000,125.000 25.000,0.000 0.000,-25.000 25.000,0.000 0.000,-50.000 25.000,0.000 0.000,-75.000 25.000,0.000 0.000,-50.000 0.000,0.000 0.000,-50.000-25.000,0.000 0.000,-75.000 0.000,0.000 0.000,-25.000 50.000,0.000 0.000,-50.000 25.000,0.000 0.000,25.000-25.000,0.000 0.000,100.000-100.000</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29"/>
    </inkml:context>
    <inkml:brush xml:id="br0">
      <inkml:brushProperty name="width" value="0.0629281401634216" units="cm"/>
      <inkml:brushProperty name="height" value="0.0629281401634216" units="cm"/>
      <inkml:brushProperty name="color" value="#f2395b"/>
      <inkml:brushProperty name="ignorePressure" value="0"/>
    </inkml:brush>
  </inkml:definitions>
  <inkml:trace contextRef="#ctx0" brushRef="#br0">55850.000 33450.000 349,'0.000'-50.000'-1,"0.000"0.000"-1,0.000 0.000-2,0.000 0.000-2,0.000 0.000 0,0.000 0.000 0,0.000 0.000 2,0.000 0.000 0,0.000 3.000 6,0.000 6.000 13,0.000 7.000 11,0.000 6.000 13,0.000 12.000 9,0.000 19.000 8,0.000 19.000 7,0.000 19.000 7,0.000 13.000-1,0.000 10.000-9,0.000 10.000-11,0.000 9.000-10,0.000 9.000-7,0.000 9.000-5,0.000 10.000-5,0.000 10.000-5,0.000 5.000-4,0.000 4.000-1,0.000 3.000-3,0.000 3.000-2,-2.000-1.000-2,-3.000-2.000-2,-3.000-3.000-3,-2.000-3.000-1,-1.000-1.000-5,3.000 4.000-6,3.000 3.000-8,4.000 3.000-6,1.000-7.000-4,0.000-15.000-3,0.000-15.000-1,0.000-16.000-2,4.000-35.000-3,10.000-53.000-7,10.000-53.000-6,9.000-52.000-6,6.000-23.000 2,3.000 9.000 12,3.000 10.000 10,4.000 10.000 12,-1.000 10.000 8,-3.000 13.000 7,-3.000 12.000 5,-2.000 13.000 7,-5.000 10.000 7,-2.000 10.000 9,-3.000 10.000 8,-3.000 9.000 7,-4.000 17.000 6,-3.000 25.000 0,-3.000 25.000 2,-2.000 25.000 0,-8.000 12.000-3,-8.000 1.000-9,-10.000-1.000-8,-9.000 1.000-8,-1.000-6.000-6,10.000-8.000-7,10.000-10.000-6,9.000-9.000-5,12.000-23.000-5,16.000-33.000-4,15.000-35.000-4,17.000-34.000-4,11.000-21.000-2,10.000-6.000-3,10.000-6.000-2,9.000-6.000-3,-1.000 2.000 2,-8.000 14.000 4,-10.000 11.000 4,-9.000 14.000 4,-10.000 10.000 3,-9.000 9.000 4,-10.000 10.000 2,-8.000 10.000 4,-12.000 14.000 12,-12.000 23.000 26,-13.000 22.000 23,-12.000 22.000 25,-7.000 10.000 5,1.000 1.000-15,-1.000-1.000-15,1.000 1.000-15,1.000 1.000-10,3.000 3.000-3,3.000 3.000-6,4.000 4.000-4,2.000-1.000-3,4.000-3.000-1,3.000-3.000-2,3.000-2.000-2,4.000-6.000-2,7.000-6.000-3,6.000-6.000-3,7.000-6.000-2,5.000-7.000-3,7.000-6.000-2,6.000-6.000-1,7.000-6.000-3,4.000-10.000-2,3.000-12.000-3,3.000-13.000-4,4.000-12.000-3,-1.000-12.000 0,-3.000-8.000 4,-3.000-10.000 3,-2.000-9.000 4,-5.000-7.000 4,-2.000-3.000 3,-3.000-3.000 5,-3.000-2.000 4,-9.000 0.000 2,-11.000 7.000 0,-14.000 6.000 0,-11.000 7.000 0,-11.000 5.000 1,-5.000 7.000 0,-7.000 6.000 1,-5.000 7.000 1,-12.000 4.000 0,-16.000 3.000-1,-15.000 3.000 0,-15.000 4.000 0,-17.000 7.000-8,-15.000 13.000-16,-15.000 12.000-16,-16.000 13.000-16,6.000 6.000-3,28.000 0.000 10,28.000 0.000 10,29.000 0.000 10,10.000 1.000-1,-6.000 4.000-12,-6.000 3.000-12,-6.000 3.000-12</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39"/>
    </inkml:context>
    <inkml:brush xml:id="br0">
      <inkml:brushProperty name="width" value="0.0460155643522739" units="cm"/>
      <inkml:brushProperty name="height" value="0.0460155643522739" units="cm"/>
      <inkml:brushProperty name="color" value="#00bff3"/>
      <inkml:brushProperty name="ignorePressure" value="0"/>
    </inkml:brush>
  </inkml:definitions>
  <inkml:trace contextRef="#ctx0" brushRef="#br0">33600.000 35600.000 478,'23.000'-191.000'5,"-3.000"69.000"22,-3.000 69.000 23,-2.000 69.000 21,-11.000 41.000 5,-15.000 17.000-14,-15.000 15.000-14,-16.000 16.000-13,-10.000 13.000-9,-3.000 14.000-3,-3.000 11.000-2,-2.000 14.000-3,-8.000 8.000-2,-8.000 7.000-3,-10.000 6.000-1,-9.000 7.000-2,2.000-10.000-4,17.000-25.000-4,15.000-25.000-4,16.000-25.000-4,7.000-10.000-3,1.000 7.000-2,-1.000 6.000-1,1.000 7.000-1,1.000-3.000-2,3.000-8.000-4,3.000-10.000-2,4.000-9.000-3,2.000-21.000-9,4.000-31.000-17,3.000-31.000-15,3.000-31.000-16,3.000-13.000 1,3.000 6.000 17,3.000 7.000 17,4.000 6.000 18</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0"/>
    </inkml:context>
    <inkml:brush xml:id="br0">
      <inkml:brushProperty name="width" value="0.0455927550792694" units="cm"/>
      <inkml:brushProperty name="height" value="0.0455927550792694" units="cm"/>
      <inkml:brushProperty name="color" value="#00bff3"/>
      <inkml:brushProperty name="ignorePressure" value="0"/>
    </inkml:brush>
  </inkml:definitions>
  <inkml:trace contextRef="#ctx0" brushRef="#br0">32200.000 37300.000 482,'-2.000'-71.000'0,"-3.000"10.000"2,-3.000 10.000-1,-2.000 9.000 2,3.000 9.000 7,14.000 9.000 13,11.000 10.000 13,14.000 10.000 14,3.000 8.000 4,-2.000 10.000-6,-3.000 10.000-7,-3.000 9.000-5,-6.000 9.000-5,-5.000 9.000-1,-7.000 10.000-3,-5.000 10.000-1,-6.000 7.000-4,-3.000 6.000-4,-3.000 7.000-3,-2.000 6.000-6,-5.000 7.000-1,-2.000 10.000-1,-3.000 10.000-1,-3.000 9.000-1,-2.000-2.000-1,0.000-12.000-1,0.000-13.000-1,0.000-12.000-1,1.000-12.000-3,4.000-8.000-1,3.000-10.000-2,3.000-9.000-2,9.000-18.000 0,16.000-24.000 1,15.000-26.000 1,17.000-24.000 1,13.000-21.000 2,13.000-16.000 2,12.000-15.000 3,13.000-15.000 3,9.000-7.000 0,6.000 3.000-3,7.000 3.000-3,6.000 4.000-2,1.000 4.000-5,-3.000 6.000-5,-3.000 7.000-6,-2.000 6.000-5,-8.000 7.000-7,-8.000 10.000-7,-10.000 10.000-6,-9.000 9.000-7,-12.000 6.000-3,-11.000 3.000-2,-14.000 3.000 0,-11.000 4.000-1</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2"/>
    </inkml:context>
    <inkml:brush xml:id="br0">
      <inkml:brushProperty name="width" value="0.0524327605962753" units="cm"/>
      <inkml:brushProperty name="height" value="0.0524327605962753" units="cm"/>
      <inkml:brushProperty name="color" value="#00bff3"/>
      <inkml:brushProperty name="ignorePressure" value="0"/>
    </inkml:brush>
  </inkml:definitions>
  <inkml:trace contextRef="#ctx0" brushRef="#br0">49850.000 36600.000 419,'0.000'-52.000'3,"0.000"-3.000"4,0.000-3.000 6,0.000-2.000 4,3.000 3.000 2,6.000 14.000-2,7.000 11.000-2,6.000 14.000-2,3.000 7.000 3,0.000 3.000 6,0.000 3.000 7,0.000 4.000 6,0.000 7.000 3,0.000 13.000-2,0.000 12.000-2,0.000 13.000-1,-4.000 13.000-3,-5.000 17.000-1,-7.000 15.000-2,-5.000 16.000-2,-11.000 12.000-2,-11.000 9.000-3,-14.000 10.000-2,-11.000 10.000-2,-11.000 8.000-2,-5.000 10.000-3,-7.000 10.000-3,-5.000 9.000-2,-3.000 7.000-2,4.000 7.000-2,3.000 6.000-1,3.000 7.000-3,3.000-7.000-2,3.000-19.000-4,3.000-18.000-3,4.000-19.000-3,4.000-19.000-4,6.000-19.000-4,7.000-18.000-3,6.000-19.000-3,6.000-32.000-6,6.000-43.000-7,7.000-44.000-7,6.000-43.000-7,9.000-37.000-2,13.000-28.000 3,12.000-28.000 4,13.000-27.000 3,1.000 3.000 5,-9.000 39.000 8,-10.000 36.000 8,-8.000 39.000 8</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2"/>
    </inkml:context>
    <inkml:brush xml:id="br0">
      <inkml:brushProperty name="width" value="0.0483893789350986" units="cm"/>
      <inkml:brushProperty name="height" value="0.0483893789350986" units="cm"/>
      <inkml:brushProperty name="color" value="#00bff3"/>
      <inkml:brushProperty name="ignorePressure" value="0"/>
    </inkml:brush>
  </inkml:definitions>
  <inkml:trace contextRef="#ctx0" brushRef="#br0">49700.000 36900.000 454,'23.000'-49.000'0,"-3.000"4.000"0,-3.000 3.000 0,-2.000 3.000 0,2.000-7.000 0,9.000-15.000 0,10.000-15.000 0,10.000-16.000 0,4.000-4.000 4,0.000 10.000 7,0.000 10.000 9,0.000 9.000 6,-4.000 10.000 6,-5.000 14.000 1,-7.000 11.000 1,-5.000 14.000 1,-17.000 19.000 3,-24.000 29.000 2,-26.000 28.000 3,-24.000 28.000 3,-18.000 17.000-1,-9.000 6.000-6,-10.000 7.000-5,-8.000 6.000-6,-3.000-1.000-7,7.000-5.000-9,6.000-7.000-7,7.000-5.000-10,7.000-11.000-2,9.000-11.000 1,10.000-14.000 1,10.000-11.000 3</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2"/>
    </inkml:context>
    <inkml:brush xml:id="br0">
      <inkml:brushProperty name="width" value="0.0532893240451813" units="cm"/>
      <inkml:brushProperty name="height" value="0.0532893240451813" units="cm"/>
      <inkml:brushProperty name="color" value="#00bff3"/>
      <inkml:brushProperty name="ignorePressure" value="0"/>
    </inkml:brush>
  </inkml:definitions>
  <inkml:trace contextRef="#ctx0" brushRef="#br0">50300.000 36600.000 412,'26.000'-19.000'32,"4.000"13.000"12,3.000 12.000 12,3.000 13.000 13,3.000 9.000 2,3.000 6.000-8,3.000 7.000-10,4.000 6.000-9,2.000 3.000-6,4.000 0.000-5,3.000 0.000-5,3.000 0.000-5,-1.000-2.000-6,-2.000-3.000-6,-3.000-3.000-5,-3.000-2.000-8,-6.000-3.000-11,-5.000 1.000-17,-7.000-1.000-18,-5.000 1.000-17</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6"/>
    </inkml:context>
    <inkml:brush xml:id="br0">
      <inkml:brushProperty name="width" value="0.0419636964797974" units="cm"/>
      <inkml:brushProperty name="height" value="0.0419636964797974" units="cm"/>
      <inkml:brushProperty name="color" value="#f2395b"/>
      <inkml:brushProperty name="ignorePressure" value="0"/>
    </inkml:brush>
  </inkml:definitions>
  <inkml:trace contextRef="#ctx0" brushRef="#br0">29350.000 42150.000 524,'0.000'-161.000'-19,"0.000"28.000"11,0.000 28.000 9,0.000 29.000 10,0.000 29.000 11,0.000 31.000 12,0.000 32.000 11,0.000 31.000 12,-5.000 20.000 0,-9.000 9.000-9,-10.000 10.000-10,-8.000 10.000-11,-6.000 5.000-3,1.000 4.000-1,-1.000 3.000 1,1.000 3.000 1,-6.000 4.000-2,-8.000 7.000-5,-10.000 6.000-5,-9.000 7.000-5,-7.000 10.000-4,-3.000 16.000-3,-3.000 15.000-5,-2.000 17.000-4,0.000-1.000-2,7.000-16.000-2,6.000-15.000-1,7.000-15.000-2,7.000-18.000-2,9.000-19.000-5,10.000-18.000-5,10.000-19.000-4,10.000-19.000-3,13.000-19.000-2,12.000-18.000-3,13.000-19.000-2,13.000-24.000 2,17.000-28.000 3,15.000-28.000 4,16.000-27.000 4,1.000-8.000 2,-12.000 17.000 2,-13.000 15.000 1,-12.000 16.000 1</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7"/>
    </inkml:context>
    <inkml:brush xml:id="br0">
      <inkml:brushProperty name="width" value="0.0471640676259995" units="cm"/>
      <inkml:brushProperty name="height" value="0.0471640676259995" units="cm"/>
      <inkml:brushProperty name="color" value="#f2395b"/>
      <inkml:brushProperty name="ignorePressure" value="0"/>
    </inkml:brush>
  </inkml:definitions>
  <inkml:trace contextRef="#ctx0" brushRef="#br0">29500.000 42400.000 466,'1.000'-115.000'1,"4.000"23.000"4,3.000 22.000 2,3.000 22.000 2,3.000 24.000 10,3.000 29.000 13,3.000 28.000 13,4.000 28.000 15,-3.000 18.000 2,-5.000 10.000-10,-7.000 10.000-10,-5.000 9.000-9,-6.000 1.000-7,-3.000-6.000-3,-3.000-6.000-3,-2.000-6.000-4,-1.000-4.000-2,3.000 1.000-2,3.000-1.000-2,4.000 1.000-2,1.000-7.000 0,0.000-12.000 1,0.000-13.000 1,0.000-12.000 0,12.000-30.000-10,26.000-47.000-19,24.000-47.000-20,26.000-46.000-21,7.000-23.000-4,-9.000 4.000 12,-10.000 3.000 11,-8.000 3.000 11,-9.000 10.000 8,-6.000 20.000 5,-6.000 18.000 5,-6.000 20.000 5,-7.000 21.000 9,-6.000 25.000 13,-6.000 25.000 14,-6.000 25.000 13,-6.000 17.000 3,-2.000 9.000-6,-3.000 10.000-7,-3.000 10.000-7,-4.000 4.000-4,-3.000 0.000-5,-3.000 0.000-5,-2.000 0.000-3,-3.000-4.000-5,1.000-5.000-2,-1.000-7.000-2,1.000-5.000-3</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8"/>
    </inkml:context>
    <inkml:brush xml:id="br0">
      <inkml:brushProperty name="width" value="0.0459579527378082" units="cm"/>
      <inkml:brushProperty name="height" value="0.0459579527378082" units="cm"/>
      <inkml:brushProperty name="color" value="#f2395b"/>
      <inkml:brushProperty name="ignorePressure" value="0"/>
    </inkml:brush>
  </inkml:definitions>
  <inkml:trace contextRef="#ctx0" brushRef="#br0">30900.000 42750.000 478,'-47.000'-22.000'6,"6.000"6.000"13,7.000 7.000 12,6.000 6.000 13,3.000 9.000 6,0.000 13.000-1,0.000 12.000 0,0.000 13.000 0,3.000 12.000-4,6.000 13.000-6,7.000 12.000-7,6.000 13.000-6,3.000 1.000-5,0.000-9.000-2,0.000-10.000-2,0.000-8.000-3,0.000-4.000-4,0.000 3.000-8,0.000 3.000-9,0.000 4.000-8,1.000-1.000-5,4.000-3.000 0,3.000-3.000-1,3.000-2.000 0,1.000-3.000-4,1.000 1.000-6,-1.000-1.000-5,1.000 1.000-6</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9"/>
    </inkml:context>
    <inkml:brush xml:id="br0">
      <inkml:brushProperty name="width" value="0.0457687377929688" units="cm"/>
      <inkml:brushProperty name="height" value="0.0457687377929688" units="cm"/>
      <inkml:brushProperty name="color" value="#f2395b"/>
      <inkml:brushProperty name="ignorePressure" value="0"/>
    </inkml:brush>
  </inkml:definitions>
  <inkml:trace contextRef="#ctx0" brushRef="#br0">32000.000 42650.000 480,'-44.000'6.000'8,"13.000"13.000"16,12.000 12.000 17,13.000 13.000 15,4.000 7.000 4,-3.000 4.000-10,-3.000 3.000-9,-2.000 3.000-8,-5.000 10.000-7,-2.000 20.000-2,-3.000 18.000-3,-3.000 20.000-2,-1.000 5.000-2,4.000-6.000-2,3.000-6.000 0,3.000-6.000-2,1.000-12.000 0,1.000-15.000 0,-1.000-15.000 0,1.000-16.000-1,4.000-24.000-7,9.000-31.000-13,10.000-31.000-15,10.000-31.000-14,8.000-26.000-6,10.000-18.000 2,10.000-19.000 2,9.000-18.000 3,4.000-3.000 3,1.000 17.000 5,-1.000 15.000 6,1.000 16.000 6,-7.000 15.000 3,-12.000 16.000 2,-13.000 15.000 1,-12.000 17.000 3,-7.000 16.000 8,1.000 19.000 15,-1.000 19.000 15,1.000 19.000 16,-1.000 12.000 4,1.000 6.000-7,-1.000 7.000-7,1.000 6.000-7,-3.000 3.000-5,-2.000 0.000-6,-3.000 0.000-4,-3.000 0.000-5,-2.000-2.000-4,0.000-3.000-3,0.000-3.000-2,0.000-2.000-4,0.000-5.000-3,0.000-2.000-5,0.000-3.000-3,0.000-3.000-5</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77550.000 53150.000,'-50.000'-50.000,"0.000"50.000,0.000 0.000,-50.000 25.000,0.000 0.000,-50.000 50.000,0.000 0.000,-50.000 0.000,0.000 0.000,25.000 50.000,0.000 0.000,50.000-75.000,0.000 0.000,125.000-25.000,0.000 0.000,50.000-25.000,0.000 0.000,-25.000-25.000</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49"/>
    </inkml:context>
    <inkml:brush xml:id="br0">
      <inkml:brushProperty name="width" value="0.0503435991704464" units="cm"/>
      <inkml:brushProperty name="height" value="0.0503435991704464" units="cm"/>
      <inkml:brushProperty name="color" value="#f2395b"/>
      <inkml:brushProperty name="ignorePressure" value="0"/>
    </inkml:brush>
  </inkml:definitions>
  <inkml:trace contextRef="#ctx0" brushRef="#br0">33650.000 42250.000 436,'-22.000'-113.000'5,"6.000"26.000"8,7.000 24.000 9,6.000 26.000 8,-2.000 19.000 7,-9.000 17.000 4,-10.000 15.000 3,-8.000 16.000 5,-6.000 15.000-2,1.000 16.000-6,-1.000 15.000-6,1.000 17.000-5,-1.000 8.000-5,1.000 4.000-1,-1.000 3.000-3,1.000 3.000-1,2.000 1.000-3,7.000 1.000-1,6.000-1.000-1,7.000 1.000-1,4.000-3.000-4,3.000-2.000-4,3.000-3.000-4,4.000-3.000-6,5.000-7.000-5,10.000-9.000-8,10.000-10.000-9,9.000-8.000-8,9.000-14.000-7,9.000-15.000-5,10.000-15.000-6,10.000-16.000-4,0.000-13.000-2,-5.000-9.000 6,-7.000-10.000 4,-5.000-8.000 6,-8.000-6.000 4,-5.000 1.000 5,-7.000-1.000 5,-5.000 1.000 5</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0"/>
    </inkml:context>
    <inkml:brush xml:id="br0">
      <inkml:brushProperty name="width" value="0.051074743270874" units="cm"/>
      <inkml:brushProperty name="height" value="0.051074743270874" units="cm"/>
      <inkml:brushProperty name="color" value="#f2395b"/>
      <inkml:brushProperty name="ignorePressure" value="0"/>
    </inkml:brush>
  </inkml:definitions>
  <inkml:trace contextRef="#ctx0" brushRef="#br0">34450.000 42700.000 430,'-2.000'-46.000'1,"-3.000"10.000"1,-3.000 10.000 1,-2.000 9.000 2,-5.000 13.000 8,-2.000 20.000 16,-3.000 18.000 15,-3.000 20.000 16,-2.000 14.000 3,0.000 14.000-5,0.000 11.000-8,0.000 14.000-6,1.000 2.000-7,4.000-6.000-7,3.000-6.000-6,3.000-6.000-7,3.000-7.000-4,3.000-6.000-1,3.000-6.000-2,4.000-6.000-1,11.000-23.000-7,23.000-36.000-15,22.000-39.000-14,22.000-36.000-14,4.000-25.000-4,-12.000-8.000 6,-13.000-10.000 7,-12.000-9.000 5,-7.000-2.000 5,1.000 6.000 4,-1.000 7.000 3,1.000 6.000 4,-3.000 7.000 4,-2.000 10.000 6,-3.000 10.000 7,-3.000 9.000 4,-2.000 9.000 7,0.000 9.000 4,0.000 10.000 5,0.000 10.000 5,3.000 11.000 2,6.000 17.000 1,7.000 15.000 1,6.000 16.000 1,-4.000 9.000-4,-11.000 3.000-8,-14.000 3.000-8,-11.000 4.000-8,-7.000 7.000-6,0.000 13.000-5,0.000 12.000-5,0.000 13.000-4,-5.000 2.000-3,-9.000-5.000-1,-10.000-7.000 0,-8.000-5.000-1,-6.000-6.000-1,1.000-3.000-2,-1.000-3.000-1,1.000-2.000-1,16.000-14.000 1,35.000-21.000 4,35.000-22.000 3,34.000-22.000 4,9.000-11.000 2,-16.000 0.000 2,-15.000 0.000 0,-15.000 0.000 1,-9.000 0.000-2,1.000 0.000-6,-1.000 0.000-7,1.000 0.000-5,-4.000-2.000-5,-6.000-3.000-3,-6.000-3.000-4,-6.000-2.000-2,-6.000-6.000 0,-2.000-6.000 4,-3.000-6.000 4,-3.000-6.000 5,-1.000-4.000 4,4.000 1.000 5,3.000-1.000 5,3.000 1.000 4,1.000 1.000 5,1.000 3.000 1,-1.000 3.000 3,1.000 4.000 2,-3.000 4.000 2,-2.000 6.000 2,-3.000 7.000 3,-3.000 6.000 1,-1.000 4.000 7,4.000 4.000 12,3.000 3.000 12,3.000 3.000 12,1.000 12.000 6,1.000 22.000 0,-1.000 22.000 0,1.000 23.000 0,-3.000 11.000-4,-2.000 4.000-9,-3.000 3.000-9,-3.000 3.000-9,-2.000 3.000-7,0.000 3.000-5,0.000 3.000-6,0.000 4.000-5,0.000 5.000-2,0.000 10.000 0,0.000 10.000 0,0.000 9.000 1,0.000 1.000-9,0.000-6.000-20,0.000-6.000-21,0.000-6.000-20,0.000-12.000-6,0.000-15.000 6,0.000-15.000 6,0.000-16.000 7</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0"/>
    </inkml:context>
    <inkml:brush xml:id="br0">
      <inkml:brushProperty name="width" value="0.0464302487671375" units="cm"/>
      <inkml:brushProperty name="height" value="0.0464302487671375" units="cm"/>
      <inkml:brushProperty name="color" value="#f2395b"/>
      <inkml:brushProperty name="ignorePressure" value="0"/>
    </inkml:brush>
  </inkml:definitions>
  <inkml:trace contextRef="#ctx0" brushRef="#br0">36150.000 41650.000 473,'1.000'-90.000'0,"4.000"23.000"0,3.000 22.000 0,3.000 22.000 0,10.000 8.000 6,20.000-2.000 10,18.000-3.000 11,20.000-3.000 11,3.000 4.000 5,-8.000 13.000 1,-10.000 12.000 1,-9.000 13.000 0,-5.000 15.000-1,0.000 19.000-3,0.000 19.000-3,0.000 19.000-4,-5.000 13.000-3,-9.000 10.000-6,-10.000 10.000-6,-8.000 9.000-5,-14.000 7.000-5,-15.000 7.000-3,-15.000 6.000-4,-16.000 7.000-5,-12.000 4.000-5,-5.000 3.000-10,-7.000 3.000-10,-5.000 4.000-9,-4.000-4.000-6,0.000-9.000-3,0.000-10.000-2,0.000-8.000-3,6.000-18.000-2,13.000-25.000 1,12.000-25.000 1,13.000-25.000 0</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0"/>
    </inkml:context>
    <inkml:brush xml:id="br0">
      <inkml:brushProperty name="width" value="0.0434357449412346" units="cm"/>
      <inkml:brushProperty name="height" value="0.0434357449412346" units="cm"/>
      <inkml:brushProperty name="color" value="#f2395b"/>
      <inkml:brushProperty name="ignorePressure" value="0"/>
    </inkml:brush>
  </inkml:definitions>
  <inkml:trace contextRef="#ctx0" brushRef="#br0">37950.000 43050.000 506,'-47.000'0.000'9,"6.000"0.000"17,7.000 0.000 19,6.000 0.000 16,3.000 3.000 4,0.000 6.000-13,0.000 7.000-11,0.000 6.000-13,-4.000 9.000-7,-5.000 13.000-3,-7.000 12.000-3,-5.000 13.000-3,-4.000 6.000-1,0.000 0.000-1,0.000 0.000-1,0.000 0.000 0,4.000-2.000-1,10.000-3.000-1,10.000-3.000 1,9.000-2.000-1,6.000-6.000-1,3.000-6.000-2,3.000-6.000-1,4.000-6.000-2,5.000-6.000 0,10.000-2.000 1,10.000-3.000 2,9.000-3.000 2,10.000-6.000-1,14.000-5.000-7,11.000-7.000-5,14.000-5.000-6,7.000-6.000-5,3.000-3.000-4,3.000-3.000-5,4.000-2.000-3,-6.000-1.000-3,-11.000 3.000 1,-14.000 3.000-1,-11.000 4.000 1,-12.000 4.000-4,-9.000 6.000-7,-10.000 7.000-7,-8.000 6.000-7</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1"/>
    </inkml:context>
    <inkml:brush xml:id="br0">
      <inkml:brushProperty name="width" value="0.0489355772733688" units="cm"/>
      <inkml:brushProperty name="height" value="0.0489355772733688" units="cm"/>
      <inkml:brushProperty name="color" value="#f2395b"/>
      <inkml:brushProperty name="ignorePressure" value="0"/>
    </inkml:brush>
  </inkml:definitions>
  <inkml:trace contextRef="#ctx0" brushRef="#br0">37900.000 43550.000 449,'-46.000'-47.000'-14,"10.000"6.000"1,10.000 7.000 2,9.000 6.000 1,4.000 3.000 14,1.000 0.000 27,-1.000 0.000 26,1.000 0.000 27,2.000 20.000 7,7.000 41.000-13,6.000 40.000-12,7.000 42.000-13,0.000 24.000-10,-2.000 9.000-8,-3.000 10.000-7,-3.000 10.000-8,-2.000 5.000-12,0.000 4.000-15,0.000 3.000-17,0.000 3.000-17,0.000-11.000-6,0.000-25.000 0,0.000-25.000 1,0.000-25.000 1,-2.000-19.000-1,-3.000-12.000-5,-3.000-13.000-5,-2.000-12.000-5</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1"/>
    </inkml:context>
    <inkml:brush xml:id="br0">
      <inkml:brushProperty name="width" value="0.0416748188436031" units="cm"/>
      <inkml:brushProperty name="height" value="0.0416748188436031" units="cm"/>
      <inkml:brushProperty name="color" value="#f2395b"/>
      <inkml:brushProperty name="ignorePressure" value="0"/>
    </inkml:brush>
  </inkml:definitions>
  <inkml:trace contextRef="#ctx0" brushRef="#br0">38100.000 41300.000 527,'1.000'-68.000'0,"4.000"17.000"0,3.000 15.000 0,3.000 16.000 0,9.000 7.000 11,16.000 1.000 22,15.000-1.000 21,17.000 1.000 22,-1.000 5.000 3,-16.000 14.000-15,-15.000 11.000-15,-15.000 14.000-15,-12.000 18.000-10,-6.000 25.000-5,-6.000 25.000-5,-6.000 25.000-5,-12.000 9.000-4,-15.000-6.000-4,-15.000-6.000-2,-16.000-6.000-5,-10.000-7.000-2,-3.000-6.000-2,-3.000-6.000-3,-2.000-6.000-1,2.000-12.000-1,9.000-15.000 1,10.000-15.000 1,10.000-16.000 0,22.000-16.000 4,39.000-16.000 8,36.000-15.000 7,39.000-15.000 8,14.000-6.000 1,-5.000 7.000-3,-7.000 6.000-3,-5.000 7.000-4,-6.000 4.000-5,-3.000 3.000-9,-3.000 3.000-7,-2.000 4.000-7,-5.000 2.000-9,-2.000 4.000-7,-3.000 3.000-8,-3.000 3.000-7,-6.000 1.000-3,-5.000 1.000 6,-7.000-1.000 3,-5.000 1.000 4</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2"/>
    </inkml:context>
    <inkml:brush xml:id="br0">
      <inkml:brushProperty name="width" value="0.0391897596418858" units="cm"/>
      <inkml:brushProperty name="height" value="0.0391897596418858" units="cm"/>
      <inkml:brushProperty name="color" value="#f2395b"/>
      <inkml:brushProperty name="ignorePressure" value="0"/>
    </inkml:brush>
  </inkml:definitions>
  <inkml:trace contextRef="#ctx0" brushRef="#br0">38750.000 41700.000 561,'0.000'-93.000'0,"0.000"17.000"0,0.000 15.000 0,0.000 16.000 0,3.000 4.000 8,6.000-6.000 18,7.000-6.000 17,6.000-6.000 17,10.000 1.000 4,17.000 9.000-9,15.000 10.000-10,16.000 10.000-9,7.000 7.000-7,1.000 6.000-4,-1.000 7.000-3,1.000 6.000-3,-6.000 9.000-12,-8.000 13.000-20,-10.000 12.000-19,-9.000 13.000-19,-10.000 2.000-5,-9.000-5.000 7,-10.000-7.000 9,-8.000-5.000 7,-6.000-4.000 2,1.000 0.000-5,-1.000 0.000-5,1.000 0.000-6</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2"/>
    </inkml:context>
    <inkml:brush xml:id="br0">
      <inkml:brushProperty name="width" value="0.0402462966740131" units="cm"/>
      <inkml:brushProperty name="height" value="0.0402462966740131" units="cm"/>
      <inkml:brushProperty name="color" value="#f2395b"/>
      <inkml:brushProperty name="ignorePressure" value="0"/>
    </inkml:brush>
  </inkml:definitions>
  <inkml:trace contextRef="#ctx0" brushRef="#br0">41100.000 42950.000 546,'-36.000'-22.000'9,"28.000"6.000"16,28.000 7.000 18,29.000 6.000 17,22.000 4.000 4,20.000 4.000-7,18.000 3.000-8,20.000 3.000-8,6.000-1.000-8,-2.000-2.000-8,-3.000-3.000-9,-3.000-3.000-8,-4.000-2.000-4,-3.000 0.000 2,-3.000 0.000-1,-2.000 0.000 2,-11.000 0.000-6,-15.000 0.000-11,-15.000 0.000-11,-16.000 0.000-13,-18.000 3.000-11,-18.000 6.000-12,-19.000 7.000-13,-18.000 6.000-13</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3"/>
    </inkml:context>
    <inkml:brush xml:id="br0">
      <inkml:brushProperty name="width" value="0.0381168983876705" units="cm"/>
      <inkml:brushProperty name="height" value="0.0381168983876705" units="cm"/>
      <inkml:brushProperty name="color" value="#f2395b"/>
      <inkml:brushProperty name="ignorePressure" value="0"/>
    </inkml:brush>
  </inkml:definitions>
  <inkml:trace contextRef="#ctx0" brushRef="#br0">40800.000 44100.000 577,'-50.000'21.000'2,"0.000"-5.000"4,0.000-7.000 5,0.000-5.000 4,3.000-6.000 3,6.000-3.000 5,7.000-3.000 3,6.000-2.000 3,9.000-6.000 3,13.000-6.000 0,12.000-6.000 0,13.000-6.000 1,20.000-6.000-1,28.000-2.000-5,28.000-3.000-3,29.000-3.000-4,18.000 2.000-4,9.000 10.000-2,10.000 10.000-2,10.000 9.000-3,2.000 7.000-3,-3.000 7.000-3,-3.000 6.000-3,-2.000 7.000-3,-9.000 5.000-8,-12.000 7.000-11,-13.000 6.000-12,-12.000 7.000-12,-12.000 4.000-4,-8.000 3.000 1,-10.000 3.000 2,-9.000 4.000 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3"/>
    </inkml:context>
    <inkml:brush xml:id="br0">
      <inkml:brushProperty name="width" value="0.0457449965178967" units="cm"/>
      <inkml:brushProperty name="height" value="0.0457449965178967" units="cm"/>
      <inkml:brushProperty name="color" value="#f2395b"/>
      <inkml:brushProperty name="ignorePressure" value="0"/>
    </inkml:brush>
  </inkml:definitions>
  <inkml:trace contextRef="#ctx0" brushRef="#br0">43150.000 42150.000 480,'-15.000'-38.000'11,"23.000"26.000"22,22.000 24.000 21,22.000 26.000 22,12.000 12.000 4,3.000 0.000-15,3.000 0.000-13,4.000 0.000-14,2.000-2.000-10,4.000-3.000-4,3.000-3.000-5,3.000-2.000-5,-1.000-1.000-4,-2.000 3.000-2,-3.000 3.000-4,-3.000 4.000-2,-6.000-1.000-1,-5.000-3.000-1,-7.000-3.000 0,-5.000-2.000 0,-8.000-1.000-1,-5.000 3.000-1,-7.000 3.000-2,-5.000 4.000-1,-8.000-1.000 0,-5.000-3.000-1,-7.000-3.000 1,-5.000-2.000 0,-4.000-3.000 0,0.000 1.000 2,0.000-1.000 0,0.000 1.000 1,-5.000-1.000 0,-9.000 1.000 1,-10.000-1.000-1,-8.000 1.000 0,-12.000 2.000 1,-12.000 7.000-2,-13.000 6.000 1,-12.000 7.000-1,-12.000 7.000-2,-8.000 9.000-4,-10.000 10.000-3,-9.000 10.000-5,-12.000 7.000-4,-11.000 6.000-5,-14.000 7.000-7,-11.000 6.000-4,5.000-7.000-2,26.000-18.000 2,24.000-19.000 3,26.000-18.000 3,16.000-12.000 0,10.000-3.000-4,10.000-3.000-2,9.000-2.000-4</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77550.000 53200.000,'100.000'0.000,"-25.000"25.000,0.000 0.000,25.000 25.000,0.000 0.000,75.000 0.000,0.000 0.000,0.000 0.000,0.000 0.000,-25.000 25.000,0.000 0.000,-75.000 0.000,0.000 0.000,-75.000-25.000,0.000 0.000,0.000 0.000,0.000 0.000,-25.000 50.000,0.000 0.000,0.000-25.000,0.000 0.000,25.000 100.000,0.000 0.000,0.000 0.000,0.000 0.000,0.000 50.000,0.000 0.000,25.000-25.000,0.000 0.000,-25.000 0.000,0.000 0.000,0.000-75.000,0.000 0.000,0.000-100.000</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7"/>
    </inkml:context>
    <inkml:brush xml:id="br0">
      <inkml:brushProperty name="width" value="0.0489555411040783" units="cm"/>
      <inkml:brushProperty name="height" value="0.0489555411040783" units="cm"/>
      <inkml:brushProperty name="color" value="#f2395b"/>
      <inkml:brushProperty name="ignorePressure" value="0"/>
    </inkml:brush>
  </inkml:definitions>
  <inkml:trace contextRef="#ctx0" brushRef="#br0">47500.000 42600.000 449,'-24.000'-93.000'0,"4.000"17.000"0,3.000 15.000 0,3.000 16.000 0,-1.000 15.000 8,-2.000 16.000 15,-3.000 15.000 15,-3.000 17.000 17,-6.000 16.000 2,-5.000 19.000-9,-7.000 19.000-9,-5.000 19.000-9,-9.000 13.000-7,-9.000 10.000-4,-10.000 10.000-5,-8.000 9.000-4,-8.000 13.000-4,-2.000 20.000 0,-3.000 18.000-2,-3.000 20.000-1,2.000 2.000-4,10.000-12.000-5,10.000-13.000-6,9.000-12.000-6,10.000-19.000-1,14.000-25.000 2,11.000-25.000 2,14.000-25.000 2,10.000-22.000 0,9.000-19.000-1,10.000-18.000-2,10.000-19.000 0,10.000-24.000-6,13.000-28.000-10,12.000-28.000-9,13.000-27.000-10,7.000-25.000 0,4.000-18.000 10,3.000-19.000 11,3.000-18.000 10,-4.000-3.000 7,-8.000 17.000 2,-10.000 15.000 4,-9.000 16.000 3,-7.000 15.000 3,-3.000 16.000 6,-3.000 15.000 4,-2.000 17.000 5,-5.000 13.000 5,-2.000 13.000 8,-3.000 12.000 6,-3.000 13.000 7,-2.000 7.000 1,0.000 4.000-2,0.000 3.000-4,0.000 3.000-2,0.000 7.000-3,0.000 14.000-3,0.000 11.000-1,0.000 14.000-2,-2.000 13.000-3,-3.000 16.000-1,-3.000 15.000-1,-2.000 17.000-3,-5.000 10.000-1,-2.000 6.000-1,-3.000 7.000-2,-3.000 6.000-1,-2.000-2.000-1,0.000-9.000 0,0.000-10.000-2,0.000-8.000 0,6.000-17.000-4,13.000-21.000-8,12.000-22.000-9,13.000-22.000-7,10.000-30.000-5,10.000-37.000-1,10.000-38.000-2,9.000-37.000-2,2.000-18.000 1,-2.000 4.000-1,-3.000 3.000 0,-3.000 3.000 0,-7.000 7.000 3,-9.000 14.000 7,-10.000 11.000 7,-8.000 14.000 7,-11.000 13.000 6,-8.000 16.000 6,-10.000 15.000 7,-9.000 17.000 5,-5.000 14.000 6,0.000 17.000 8,0.000 15.000 8,0.000 16.000 7,0.000 13.000 1,0.000 14.000-5,0.000 11.000-6,0.000 14.000-6,-2.000 8.000-4,-3.000 7.000-7,-3.000 6.000-5,-2.000 7.000-5,-5.000 5.000-9,-2.000 7.000-11,-3.000 6.000-13,-3.000 7.000-11,-1.000-1.000-7,4.000-6.000-2,3.000-6.000-3,3.000-6.000-2,3.000-12.000-1,3.000-15.000 2,3.000-15.000 2,4.000-16.000 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2:57"/>
    </inkml:context>
    <inkml:brush xml:id="br0">
      <inkml:brushProperty name="width" value="0.0475788675248623" units="cm"/>
      <inkml:brushProperty name="height" value="0.0475788675248623" units="cm"/>
      <inkml:brushProperty name="color" value="#f2395b"/>
      <inkml:brushProperty name="ignorePressure" value="0"/>
    </inkml:brush>
  </inkml:definitions>
  <inkml:trace contextRef="#ctx0" brushRef="#br0">49100.000 43500.000 462,'1.000'-61.000'53,"4.000"28.000"-4,3.000 28.000-3,3.000 29.000-5,-1.000 19.000-4,-2.000 14.000-7,-3.000 11.000-5,-3.000 14.000-5,-6.000 5.000-5,-5.000 1.000-2,-7.000-1.000-2,-5.000 1.000-2,-3.000-7.000-2,4.000-12.000-2,3.000-13.000-2,3.000-12.000-2,10.000-21.000-5,20.000-28.000-9,18.000-28.000-9,20.000-27.000-8,11.000-19.000-4,7.000-5.000 0,6.000-7.000 1,7.000-5.000 0,-3.000 2.000 5,-8.000 13.000 6,-10.000 12.000 8,-9.000 13.000 7,-9.000 12.000 8,-5.000 13.000 9,-7.000 12.000 10,-5.000 13.000 9,-8.000 12.000 5,-5.000 13.000 0,-7.000 12.000 0,-5.000 13.000 0,-4.000 9.000-1,0.000 6.000 1,0.000 7.000 0,0.000 6.000-1,0.000 1.000-3,0.000-3.000-6,0.000-3.000-7,0.000-2.000-5,0.000-6.000-3,0.000-6.000-1,0.000-6.000 0,0.000-6.000 1,6.000-4.000-16,13.000 1.000-27,12.000-1.000-29,13.000 1.000-29</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08"/>
    </inkml:context>
    <inkml:brush xml:id="br0">
      <inkml:brushProperty name="width" value="0.0487135015428066" units="cm"/>
      <inkml:brushProperty name="height" value="0.0487135015428066" units="cm"/>
      <inkml:brushProperty name="color" value="#f2395b"/>
      <inkml:brushProperty name="ignorePressure" value="0"/>
    </inkml:brush>
  </inkml:definitions>
  <inkml:trace contextRef="#ctx0" brushRef="#br0">51250.000 42700.000 451,'-46.000'-49.000'0,"10.000"4.000"0,10.000 3.000 0,9.000 3.000 0,6.000 3.000 5,3.000 3.000 10,3.000 3.000 10,4.000 4.000 10,-4.000 13.000 8,-9.000 26.000 5,-10.000 24.000 6,-8.000 26.000 5,-4.000 16.000-2,3.000 10.000-10,3.000 10.000-11,4.000 9.000-9,1.000 4.000-8,0.000 1.000-2,0.000-1.000-4,0.000 1.000-2,1.000-4.000-3,4.000-6.000 1,3.000-6.000-2,3.000-6.000 1,6.000-9.000-3,9.000-8.000-5,10.000-10.000-3,10.000-9.000-5,7.000-15.000-2,6.000-18.000 0,7.000-19.000 1,6.000-18.000-1,4.000-15.000 1,4.000-9.000-2,3.000-10.000 0,3.000-8.000-2,1.000-8.000 0,1.000-2.000 3,-1.000-3.000 0,1.000-3.000 3,-6.000-2.000 0,-8.000 0.000 0,-10.000 0.000 0,-9.000 0.000 0,-7.000 0.000 0,-3.000 0.000 2,-3.000 0.000 2,-2.000 0.000 1,-5.000 1.000 2,-2.000 4.000 1,-3.000 3.000 2,-3.000 3.000 2,-4.000 3.000 0,-3.000 3.000 0,-3.000 3.000 0,-2.000 4.000 1,-5.000 4.000-1,-2.000 6.000-1,-3.000 7.000-1,-3.000 6.000-1,-4.000 4.000-1,-3.000 4.000-2,-3.000 3.000-2,-2.000 3.000-2,-5.000 4.000-3,-2.000 7.000-5,-3.000 6.000-5,-3.000 7.000-5,-1.000 10.000-5,4.000 16.000-8,3.000 15.000-7,3.000 17.000-6,4.000 2.000-2,7.000-9.000 4,6.000-10.000 3,7.000-8.000 4</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09"/>
    </inkml:context>
    <inkml:brush xml:id="br0">
      <inkml:brushProperty name="width" value="0.0448941215872765" units="cm"/>
      <inkml:brushProperty name="height" value="0.0448941215872765" units="cm"/>
      <inkml:brushProperty name="color" value="#f2395b"/>
      <inkml:brushProperty name="ignorePressure" value="0"/>
    </inkml:brush>
  </inkml:definitions>
  <inkml:trace contextRef="#ctx0" brushRef="#br0">52350.000 43000.000 490,'-35.000'3.000'11,"32.000"6.000"22,31.000 7.000 24,32.000 6.000 21,10.000 4.000 4,-9.000 4.000-17,-10.000 3.000-17,-8.000 3.000-17,-8.000-1.000-10,-2.000-2.000-4,-3.000-3.000-4,-3.000-3.000-4,-6.000 2.000-2,-5.000 10.000 0,-7.000 10.000 1,-5.000 9.000 1,-12.000 9.000-4,-16.000 9.000-5,-15.000 10.000-8,-15.000 10.000-5,-11.000 2.000-5,-2.000-3.000 0,-3.000-3.000-2,-3.000-2.000-1,1.000-8.000 0,6.000-8.000 0,7.000-10.000 2,6.000-9.000 1,6.000-9.000 3,6.000-5.000 7,7.000-7.000 6,6.000-5.000 6,10.000-6.000 9,17.000-3.000 9,15.000-3.000 8,16.000-2.000 10,13.000-5.000 0,14.000-2.000-10,11.000-3.000-11,14.000-3.000-9,3.000-4.000-8,-2.000-3.000-2,-3.000-3.000-4,-3.000-2.000-4,-6.000-1.000-5,-5.000 3.000-7,-7.000 3.000-7,-5.000 4.000-8,-6.000 2.000-9,-3.000 4.000-13,-3.000 3.000-13,-2.000 3.000-13</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0"/>
    </inkml:context>
    <inkml:brush xml:id="br0">
      <inkml:brushProperty name="width" value="0.0427181087434292" units="cm"/>
      <inkml:brushProperty name="height" value="0.0427181087434292" units="cm"/>
      <inkml:brushProperty name="color" value="#f2395b"/>
      <inkml:brushProperty name="ignorePressure" value="0"/>
    </inkml:brush>
  </inkml:definitions>
  <inkml:trace contextRef="#ctx0" brushRef="#br0">53450.000 40700.000 515,'-16.000'-25.000'8,"19.000"0.000"18,19.000 0.000 17,19.000 0.000 17,9.000 4.000 4,0.000 10.000-10,0.000 10.000-11,0.000 9.000-11,-4.000 9.000-5,-5.000 9.000-4,-7.000 10.000-1,-5.000 10.000-3,-8.000 10.000-4,-5.000 13.000-3,-7.000 12.000-5,-5.000 13.000-3,-12.000 9.000-2,-16.000 6.000 3,-15.000 7.000 1,-15.000 6.000 2,-9.000-2.000-4,1.000-9.000-9,-1.000-10.000-9,1.000-8.000-10,1.000-12.000-3,3.000-12.000 3,3.000-13.000 3,4.000-12.000 3,1.000-10.000 4,0.000-6.000 5,0.000-6.000 5,0.000-6.000 5,10.000-10.000 6,23.000-12.000 7,22.000-13.000 7,22.000-12.000 7,13.000-4.000 0,7.000 7.000-5,6.000 6.000-6,7.000 7.000-5,4.000 4.000-5,3.000 3.000-5,3.000 3.000-3,4.000 4.000-4,-1.000 1.000-4,-3.000 0.000-1,-3.000 0.000-3,-2.000 0.000-2,-5.000 1.000-8,-2.000 4.000-13,-3.000 3.000-12,-3.000 3.000-14,-6.000 1.000-2,-5.000 1.000 9,-7.000-1.000 9,-5.000 1.000 8</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0"/>
    </inkml:context>
    <inkml:brush xml:id="br0">
      <inkml:brushProperty name="width" value="0.0378411076962948" units="cm"/>
      <inkml:brushProperty name="height" value="0.0378411076962948" units="cm"/>
      <inkml:brushProperty name="color" value="#f2395b"/>
      <inkml:brushProperty name="ignorePressure" value="0"/>
    </inkml:brush>
  </inkml:definitions>
  <inkml:trace contextRef="#ctx0" brushRef="#br0">54400.000 41200.000 581,'-2.000'-47.000'4,"-3.000"6.000"9,-3.000 7.000 8,-2.000 6.000 10,2.000 4.000 5,9.000 4.000 3,10.000 3.000 4,10.000 3.000 4,10.000 1.000-2,13.000 1.000-7,12.000-1.000-5,13.000 1.000-7,6.000 1.000-6,0.000 3.000-6,0.000 3.000-7,0.000 4.000-5,-2.000 2.000-8,-3.000 4.000-7,-3.000 3.000-8,-2.000 3.000-7,-6.000 6.000-7,-6.000 9.000-9,-6.000 10.000-6,-6.000 10.000-9</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1"/>
    </inkml:context>
    <inkml:brush xml:id="br0">
      <inkml:brushProperty name="width" value="0.0410090163350105" units="cm"/>
      <inkml:brushProperty name="height" value="0.0410090163350105" units="cm"/>
      <inkml:brushProperty name="color" value="#f2395b"/>
      <inkml:brushProperty name="ignorePressure" value="0"/>
    </inkml:brush>
  </inkml:definitions>
  <inkml:trace contextRef="#ctx0" brushRef="#br0">54850.000 43000.000 536,'-36.000'-25.000'9,"28.000"0.000"18,28.000 0.000 18,29.000 0.000 17,11.000 3.000 5,-2.000 6.000-10,-3.000 7.000-10,-3.000 6.000-9,-4.000 3.000-9,-3.000 0.000-6,-3.000 0.000-6,-2.000 0.000-7,3.000-2.000-3,14.000-3.000 1,11.000-3.000-1,14.000-2.000-1,5.000 0.000-2,1.000 7.000-5,-1.000 6.000-6,1.000 7.000-6,-6.000 5.000-6,-8.000 7.000-7,-10.000 6.000-7,-9.000 7.000-6,-10.000 2.000-4,-9.000 1.000 0,-10.000-1.000 1,-8.000 1.000 0,-9.000-3.000 1,-6.000-2.000-1,-6.000-3.000 2,-6.000-3.000-1</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1"/>
    </inkml:context>
    <inkml:brush xml:id="br0">
      <inkml:brushProperty name="width" value="0.0419214107096195" units="cm"/>
      <inkml:brushProperty name="height" value="0.0419214107096195" units="cm"/>
      <inkml:brushProperty name="color" value="#f2395b"/>
      <inkml:brushProperty name="ignorePressure" value="0"/>
    </inkml:brush>
  </inkml:definitions>
  <inkml:trace contextRef="#ctx0" brushRef="#br0">55700.000 42400.000 524,'-69.000'-24.000'4,"13.000"4.000"6,12.000 3.000 7,13.000 3.000 7,6.000 3.000 3,0.000 3.000 3,0.000 3.000 1,0.000 4.000 1,3.000 10.000 4,6.000 19.000 4,7.000 19.000 5,6.000 19.000 5,3.000 12.000-3,0.000 6.000-12,0.000 7.000-10,0.000 6.000-12,0.000 7.000-7,0.000 10.000-3,0.000 10.000-2,0.000 9.000-4,-2.000 4.000-6,-3.000 1.000-10,-3.000-1.000-9,-2.000 1.000-10,2.000-10.000-7,9.000-19.000-3,10.000-18.000-3,10.000-19.000-4,2.000-15.000 0,-3.000-8.000 5,-3.000-10.000 5,-2.000-9.000 4</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1"/>
    </inkml:context>
    <inkml:brush xml:id="br0">
      <inkml:brushProperty name="width" value="0.0472724847495556" units="cm"/>
      <inkml:brushProperty name="height" value="0.0472724847495556" units="cm"/>
      <inkml:brushProperty name="color" value="#f2395b"/>
      <inkml:brushProperty name="ignorePressure" value="0"/>
    </inkml:brush>
  </inkml:definitions>
  <inkml:trace contextRef="#ctx0" brushRef="#br0">57100.000 42400.000 465,'-22.000'-41.000'13,"6.000"19.000"26,7.000 19.000 25,6.000 19.000 26,3.000 16.000 5,0.000 17.000-20,0.000 15.000-18,0.000 16.000-19,0.000 9.000-12,0.000 3.000-7,0.000 3.000-7,0.000 4.000-6,-5.000 2.000-6,-9.000 4.000-3,-10.000 3.000-4,-8.000 3.000-4,-4.000-2.000-2,3.000-6.000-1,3.000-6.000-1,4.000-6.000-1</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1"/>
    </inkml:context>
    <inkml:brush xml:id="br0">
      <inkml:brushProperty name="width" value="0.0398786850273609" units="cm"/>
      <inkml:brushProperty name="height" value="0.0398786850273609" units="cm"/>
      <inkml:brushProperty name="color" value="#f2395b"/>
      <inkml:brushProperty name="ignorePressure" value="0"/>
    </inkml:brush>
  </inkml:definitions>
  <inkml:trace contextRef="#ctx0" brushRef="#br0">56950.000 43200.000 551,'28.000'-69.000'16,"6.000"13.000"19,7.000 12.000 18,6.000 13.000 20,3.000 7.000 3,0.000 4.000-14,0.000 3.000-14,0.000 3.000-13,-2.000 3.000-11,-3.000 3.000-8,-3.000 3.000-7,-2.000 4.000-7,-5.000 4.000-17,-2.000 6.000-24,-3.000 7.000-23,-3.000 6.000-25</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10914.941 6113.641 219,'-43.588'57.774'93,"3.120"-10.817"-79,-9.822 9.403-1,-11.431-1.147-15,7.066-17.247-120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76200.000 54100.000,'-50.000'-50.000,"0.000"0.000,0.000 0.000,50.000 150.000,0.000 0.000,25.000 75.000,0.000 0.000,-25.000 75.000,0.000 0.000,0.000 0.000,0.000 0.000,-25.000 0.000,0.000 0.000,0.000-100.000,0.000 0.000,0.000-50.000,0.000 0.000,0.000-75.000,0.000 0.000,50.000-25.000,0.000 0.000,50.000 0.000,0.000 0.000,25.000 50.000,0.000 0.000,0.000 25.000,0.000 0.000,0.000 0.000,0.000 0.000,25.000 50.000,0.000 0.000,50.000-75.000,0.000 0.000,0.000-50.000,0.000 0.000,-25.000-25.000,0.000 0.000,-75.000-25.000,0.000 0.000,-25.000-50.000,0.000 0.000,-25.000 0.000,0.000 0.000,0.000-50.000,0.000 0.000,25.000-50.000,0.000 0.000,-25.000 75.000,0.000 0.000,-50.000 100.000</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1"/>
    </inkml:context>
    <inkml:brush xml:id="br0">
      <inkml:brushProperty name="width" value="0.0668803155422211" units="cm"/>
      <inkml:brushProperty name="height" value="0.0668803155422211" units="cm"/>
      <inkml:brushProperty name="color" value="#f2395b"/>
      <inkml:brushProperty name="ignorePressure" value="0"/>
    </inkml:brush>
  </inkml:definitions>
  <inkml:trace contextRef="#ctx0" brushRef="#br0">57850.000 41700.000 328,'-4.000'-47.000'3,"-5.000"6.000"3,-7.000 7.000 4,-5.000 6.000 5,-1.000 12.000 10,6.000 19.000 19,7.000 19.000 17,6.000 19.000 18,1.000 13.000 3,-3.000 10.000-12,-3.000 10.000-13,-2.000 9.000-12,-3.000 7.000-9,1.000 7.000-5,-1.000 6.000-6,1.000 7.000-5,-1.000 7.000-4,1.000 9.000-1,-1.000 10.000-4,1.000 10.000-1,-1.000 4.000-3,1.000 0.000-4,-1.000 0.000-3,1.000 0.000-3,-3.000 14.000-9,-2.000 28.000-12,-3.000 28.000-12,-3.000 29.000-13,1.000-3.000-5,6.000-30.000 0,7.000-32.000 2,6.000-30.000 1,3.000-23.000 2,0.000-12.000 3,0.000-13.000 3,0.000-12.000 4</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12"/>
    </inkml:context>
    <inkml:brush xml:id="br0">
      <inkml:brushProperty name="width" value="0.0613523684442043" units="cm"/>
      <inkml:brushProperty name="height" value="0.0613523684442043" units="cm"/>
      <inkml:brushProperty name="color" value="#f2395b"/>
      <inkml:brushProperty name="ignorePressure" value="0"/>
    </inkml:brush>
  </inkml:definitions>
  <inkml:trace contextRef="#ctx0" brushRef="#br0">57800.000 44000.000 358,'25.000'-93.000'0,"0.000"17.000"0,0.000 15.000 0,0.000 16.000 0,3.000 9.000 4,6.000 3.000 9,7.000 3.000 9,6.000 4.000 8,-1.000 4.000 2,-5.000 6.000-2,-7.000 7.000-3,-5.000 6.000-3,-3.000 6.000-2,4.000 6.000 0,3.000 7.000-1,3.000 6.000-1,-4.000 12.000-1,-8.000 19.000-3,-10.000 19.000-3,-9.000 19.000-3,-12.000 10.000-2,-11.000 4.000-1,-14.000 3.000-1,-11.000 3.000-1,-4.000-4.000-3,6.000-8.000-1,7.000-10.000-2,6.000-9.000-3,18.000-23.000-2,32.000-33.000-3,31.000-35.000-3,32.000-34.000-4,13.000-24.000 0,-3.000-12.000 3,-3.000-13.000 2,-2.000-12.000 2,-8.000-2.000 2,-8.000 9.000-1,-10.000 10.000 0,-9.000 10.000-1,-9.000 11.000 1,-5.000 17.000 2,-7.000 15.000 3,-5.000 16.000 1,-6.000 16.000 10,-3.000 20.000 17,-3.000 18.000 18,-2.000 20.000 16,-5.000 8.000 4,-2.000 1.000-11,-3.000-1.000-11,-3.000 1.000-11,-2.000 1.000-7,0.000 3.000-4,0.000 3.000-4,0.000 4.000-4,1.000-1.000-3,4.000-3.000 0,3.000-3.000-2,3.000-2.000-1,1.000-3.000-1,1.000 1.000 1,-1.000-1.000 0,1.000 1.000 0,5.000-4.000-4,14.000-6.000-10,11.000-6.000-8,14.000-6.000-10,7.000-13.000-2,3.000-19.000 3,3.000-18.000 3,4.000-19.000 3,2.000-18.000 3,4.000-15.000 1,3.000-15.000 2,3.000-16.000 1,-4.000-10.000 2,-8.000-3.000 3,-10.000-3.000 3,-9.000-2.000 4,-10.000-1.000 2,-9.000 3.000 4,-10.000 3.000 4,-8.000 4.000 3,-8.000 4.000 1,-2.000 6.000 1,-3.000 7.000-1,-3.000 6.000 0,-6.000 7.000-1,-5.000 10.000-1,-7.000 10.000-1,-5.000 9.000-2,-8.000 6.000-1,-5.000 3.000 1,-7.000 3.000 0,-5.000 4.000 0,-12.000 10.000-7,-16.000 19.000-12,-15.000 19.000-13,-15.000 19.000-12,-7.000 15.000-9,3.000 13.000-2,3.000 12.000-3,4.000 13.000-3,5.000 2.000-2,10.000-5.000 1,10.000-7.000 0,9.000-5.000 0</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30"/>
    </inkml:context>
    <inkml:brush xml:id="br0">
      <inkml:brushProperty name="width" value="0.0440034493803978" units="cm"/>
      <inkml:brushProperty name="height" value="0.0440034493803978" units="cm"/>
      <inkml:brushProperty name="color" value="#f2395b"/>
      <inkml:brushProperty name="ignorePressure" value="0"/>
    </inkml:brush>
  </inkml:definitions>
  <inkml:trace contextRef="#ctx0" brushRef="#br0">56250.000 41900.000 499,'-46.000'-4.000'0,"10.000"-5.000"0,10.000-7.000 0,9.000-5.000 0,4.000-4.000 5,1.000 0.000 7,-1.000 0.000 8,1.000 0.000 8,5.000 0.000 7,14.000 0.000 3,11.000 0.000 4,14.000 0.000 3,5.000 4.000 0,1.000 10.000-5,-1.000 10.000-6,1.000 9.000-6,-1.000 12.000-4,1.000 16.000-2,-1.000 15.000-4,1.000 17.000-3,-4.000 7.000-2,-6.000 0.000-2,-6.000 0.000-2,-6.000 0.000-2,-6.000 1.000-1,-2.000 4.000-3,-3.000 3.000-3,-3.000 3.000-1,-6.000-2.000-2,-5.000-6.000 0,-7.000-6.000 0,-5.000-6.000 1,-8.000-2.000-2,-5.000 3.000-2,-7.000 3.000-4,-5.000 4.000-2,-8.000 1.000-2,-5.000 0.000 0,-7.000 0.000 1,-5.000 0.000 1,-4.000-2.000 0,0.000-3.000 3,0.000-3.000 0,0.000-2.000 3,1.000-6.000 1,4.000-6.000 1,3.000-6.000 2,3.000-6.000 1,17.000-9.000 2,31.000-8.000 3,32.000-10.000 3,31.000-9.000 2,21.000-9.000-1,14.000-5.000-5,11.000-7.000-5,14.000-5.000-5,8.000-4.000-5,7.000 0.000-6,6.000 0.000-7,7.000 0.000-5,-4.000 1.000-1,-12.000 4.000 5,-13.000 3.000 4,-12.000 3.000 5,-12.000 3.000-4,-8.000 3.000-10,-10.000 3.000-10,-9.000 4.000-11</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5"/>
    </inkml:context>
    <inkml:brush xml:id="br0">
      <inkml:brushProperty name="width" value="0.0477659851312637" units="cm"/>
      <inkml:brushProperty name="height" value="0.0477659851312637" units="cm"/>
      <inkml:brushProperty name="color" value="#6adcab"/>
      <inkml:brushProperty name="ignorePressure" value="0"/>
    </inkml:brush>
  </inkml:definitions>
  <inkml:trace contextRef="#ctx0" brushRef="#br0">72100.000 18650.000 460,'-22.000'-169.000'-2,"6.000"63.000"20,7.000 62.000 21,6.000 63.000 22,-2.000 43.000 5,-9.000 26.000-8,-10.000 24.000-8,-8.000 26.000-9,-11.000 16.000-6,-8.000 10.000-4,-10.000 10.000-4,-9.000 9.000-4,-4.000-1.000-4,4.000-8.000-4,3.000-10.000-4,3.000-9.000-4,1.000-7.000-1,1.000-3.000 2,-1.000-3.000 0,1.000-2.000 2,1.000-6.000-3,3.000-6.000-6,3.000-6.000-6,4.000-6.000-6,4.000-9.000-8,6.000-8.000-6,7.000-10.000-7,6.000-9.000-7,7.000-20.000-7,10.000-27.000-4,10.000-28.000-5,9.000-28.000-5,6.000-17.000 3,3.000-2.000 11,3.000-3.000 11,4.000-3.000 11,1.000-2.000 5,0.000 0.000-1,0.000 0.000-1,0.000 0.000 0</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5"/>
    </inkml:context>
    <inkml:brush xml:id="br0">
      <inkml:brushProperty name="width" value="0.050585862249136" units="cm"/>
      <inkml:brushProperty name="height" value="0.050585862249136" units="cm"/>
      <inkml:brushProperty name="color" value="#6adcab"/>
      <inkml:brushProperty name="ignorePressure" value="0"/>
    </inkml:brush>
  </inkml:definitions>
  <inkml:trace contextRef="#ctx0" brushRef="#br0">71900.000 19400.000 434,'-2.000'-68.000'3,"-3.000"17.000"4,-3.000 15.000 6,-2.000 16.000 4,-1.000 13.000 7,3.000 14.000 5,3.000 11.000 7,4.000 14.000 6,4.000 10.000 0,6.000 9.000-7,7.000 10.000-6,6.000 10.000-7,3.000 4.000-4,0.000 0.000-1,0.000 0.000-3,0.000 0.000 0,-2.000 0.000-2,-3.000 0.000 2,-3.000 0.000 0,-2.000 0.000 1,-3.000-2.000 0,1.000-3.000-1,-1.000-3.000-1,1.000-2.000-1,-1.000-6.000 0,1.000-6.000-2,-1.000-6.000-1,1.000-6.000-1,2.000-7.000-3,7.000-6.000-3,6.000-6.000-3,7.000-6.000-4,4.000-9.000-3,3.000-8.000-2,3.000-10.000-3,4.000-9.000-2,4.000-15.000-3,6.000-18.000-2,7.000-19.000-1,6.000-18.000-3,-1.000-12.000 0,-5.000-3.000 3,-7.000-3.000 2,-5.000-2.000 2,-6.000 2.000 4,-3.000 9.000 4,-3.000 10.000 5,-2.000 10.000 3,-6.000 8.000 5,-6.000 10.000 4,-6.000 10.000 3,-6.000 9.000 3,-6.000 17.000 6,-2.000 25.000 4,-3.000 25.000 5,-3.000 25.000 6,-4.000 15.000-1,-3.000 7.000-7,-3.000 6.000-5,-2.000 7.000-7,-3.000 4.000-3,1.000 3.000-1,-1.000 3.000-2,1.000 4.000-2,-1.000 1.000-1,1.000 0.000-3,-1.000 0.000-3,1.000 0.000-2,-1.000-2.000-3,1.000-3.000-4,-1.000-3.000-2,1.000-2.000-5,1.000-3.000-5,3.000 1.000-11,3.000-1.000-9,4.000 1.000-10,2.000-6.000-4,4.000-8.000 2,3.000-10.000 2,3.000-9.000 2</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6"/>
    </inkml:context>
    <inkml:brush xml:id="br0">
      <inkml:brushProperty name="width" value="0.0515916086733341" units="cm"/>
      <inkml:brushProperty name="height" value="0.0515916086733341" units="cm"/>
      <inkml:brushProperty name="color" value="#6adcab"/>
      <inkml:brushProperty name="ignorePressure" value="0"/>
    </inkml:brush>
  </inkml:definitions>
  <inkml:trace contextRef="#ctx0" brushRef="#br0">74100.000 20200.000 426,'-2.000'-46.000'0,"-3.000"10.000"0,-3.000 10.000 0,-2.000 9.000 0,-1.000 2.000 5,3.000-2.000 10,3.000-3.000 11,4.000-3.000 10,2.000 10.000 6,4.000 26.000 4,3.000 24.000 2,3.000 26.000 3,-2.000 15.000-3,-6.000 6.000-9,-6.000 7.000-9,-6.000 6.000-9,-6.000 1.000-7,-2.000-3.000-2,-3.000-3.000-3,-3.000-2.000-3,-1.000-6.000-3,4.000-6.000-3,3.000-6.000-3,3.000-6.000-4,1.000-7.000-1,1.000-6.000 0,-1.000-6.000 1,1.000-6.000 0,4.000-15.000-3,9.000-21.000-7,10.000-22.000-7,10.000-22.000-6,7.000-15.000-2,6.000-5.000 4,7.000-7.000 4,6.000-5.000 4,1.000 0.000 4,-3.000 10.000 3,-3.000 10.000 3,-2.000 9.000 2,-5.000 6.000 5,-2.000 3.000 4,-3.000 3.000 6,-3.000 4.000 4,-2.000 2.000 5,0.000 4.000 4,0.000 3.000 5,0.000 3.000 3,1.000 7.000 2,4.000 14.000 1,3.000 11.000-1,3.000 14.000 0,-4.000 7.000-2,-8.000 3.000-3,-10.000 3.000-4,-9.000 4.000-3,-5.000 4.000-2,0.000 6.000-2,0.000 7.000 0,0.000 6.000-2,-4.000 3.000-2,-5.000 0.000-3,-7.000 0.000-3,-5.000 0.000-5,-3.000-2.000-3,4.000-3.000-6,3.000-3.000-6,3.000-2.000-5,3.000-6.000-12,3.000-6.000-19,3.000-6.000-19,4.000-6.000-19</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7"/>
    </inkml:context>
    <inkml:brush xml:id="br0">
      <inkml:brushProperty name="width" value="0.0354000814259052" units="cm"/>
      <inkml:brushProperty name="height" value="0.0354000814259052" units="cm"/>
      <inkml:brushProperty name="color" value="#6adcab"/>
      <inkml:brushProperty name="ignorePressure" value="0"/>
    </inkml:brush>
  </inkml:definitions>
  <inkml:trace contextRef="#ctx0" brushRef="#br0">75050.000 18300.000 621,'-38.000'-49.000'1,"26.000"4.000"0,24.000 3.000 2,26.000 3.000 1,15.000 7.000 6,6.000 14.000 10,7.000 11.000 11,6.000 14.000 11,-1.000 8.000 2,-5.000 7.000-5,-7.000 6.000-6,-5.000 7.000-6,-9.000 4.000-4,-9.000 3.000-3,-10.000 3.000-4,-8.000 4.000-3,-12.000 7.000-2,-12.000 13.000 0,-13.000 12.000 0,-12.000 13.000 1,-12.000 4.000-5,-8.000-3.000-12,-10.000-3.000-11,-9.000-2.000-12,-2.000-8.000-4,6.000-8.000 2,7.000-10.000 2,6.000-9.000 1,3.000-9.000 2,0.000-5.000 4,0.000-7.000 3,0.000-5.000 3,3.000-8.000 3,6.000-5.000 5,7.000-7.000 3,6.000-5.000 3,13.000-8.000 8,23.000-5.000 8,22.000-7.000 9,22.000-5.000 10,13.000-4.000 0,7.000 0.000-5,6.000 0.000-7,7.000 0.000-5,2.000 3.000-8,1.000 6.000-7,-1.000 7.000-7,1.000 6.000-8,-4.000 3.000-3,-6.000 0.000 0,-6.000 0.000 1,-6.000 0.000 1,-7.000 0.000-6,-6.000 0.000-12,-6.000 0.000-12,-6.000 0.000-12</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7"/>
    </inkml:context>
    <inkml:brush xml:id="br0">
      <inkml:brushProperty name="width" value="0.0305749997496605" units="cm"/>
      <inkml:brushProperty name="height" value="0.0305749997496605" units="cm"/>
      <inkml:brushProperty name="color" value="#6adcab"/>
      <inkml:brushProperty name="ignorePressure" value="0"/>
    </inkml:brush>
  </inkml:definitions>
  <inkml:trace contextRef="#ctx0" brushRef="#br0">76100.000 18550.000 719,'-33.000'-4.000'-6,"34.000"-5.000"16,35.000-7.000 17,35.000-5.000 16,18.000-3.000 6,3.000 4.000-6,3.000 3.000-4,4.000 3.000-6,-1.000 1.000-8,-3.000 1.000-10,-3.000-1.000-12,-2.000 1.000-12,-9.000 1.000-8,-12.000 3.000-9,-13.000 3.000-7,-12.000 4.000-8</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47"/>
    </inkml:context>
    <inkml:brush xml:id="br0">
      <inkml:brushProperty name="width" value="0.0444844923913479" units="cm"/>
      <inkml:brushProperty name="height" value="0.0444844923913479" units="cm"/>
      <inkml:brushProperty name="color" value="#6adcab"/>
      <inkml:brushProperty name="ignorePressure" value="0"/>
    </inkml:brush>
  </inkml:definitions>
  <inkml:trace contextRef="#ctx0" brushRef="#br0">76750.000 17750.000 494,'-69.000'-47.000'5,"13.000"6.000"10,12.000 7.000 10,13.000 6.000 10,10.000 9.000 5,10.000 13.000-1,10.000 12.000-1,9.000 13.000 0,2.000 12.000 0,-2.000 13.000 0,-3.000 12.000 1,-3.000 13.000 0,-1.000 10.000-3,4.000 10.000-6,3.000 10.000-6,3.000 9.000-6,-1.000 7.000-10,-2.000 7.000-10,-3.000 6.000-11,-3.000 7.000-12,-4.000 10.000-11,-3.000 16.000-13,-3.000 15.000-13,-2.000 17.000-13,-5.000-8.000-1,-2.000-27.000 10,-3.000-28.000 10,-3.000-28.000 11</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50"/>
    </inkml:context>
    <inkml:brush xml:id="br0">
      <inkml:brushProperty name="width" value="0.0458885170519352" units="cm"/>
      <inkml:brushProperty name="height" value="0.0458885170519352" units="cm"/>
      <inkml:brushProperty name="color" value="#6adcab"/>
      <inkml:brushProperty name="ignorePressure" value="0"/>
    </inkml:brush>
  </inkml:definitions>
  <inkml:trace contextRef="#ctx0" brushRef="#br0">83150.000 23000.000 479,'-24.000'-43.000'8,"4.000"17.000"18,3.000 15.000 17,3.000 16.000 17,-2.000 15.000 4,-6.000 16.000-7,-6.000 15.000-8,-6.000 17.000-7,-10.000 16.000-7,-12.000 19.000-4,-13.000 19.000-4,-12.000 19.000-4,-7.000 10.000-4,1.000 4.000-4,-1.000 3.000-4,1.000 3.000-3,2.000 3.000-6,7.000 3.000-4,6.000 3.000-5,7.000 4.000-5,7.000-12.000-3,9.000-24.000 2,10.000-26.000 0,10.000-24.000 1</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77500.000 54900.000,'-100.000'0.000,"25.000"-25.000,0.000 0.000,50.000 25.000,0.000 0.000,0.000 200.000,0.000 0.000,25.000-50.000,0.000 0.000,0.000-100.000,0.000 0.000,25.000-50.000,0.000 0.000,100.000-75.000,0.000 0.000,0.000-200.000,0.000 0.000,-100.000 75.000,0.000 0.000,-25.000 150.000,0.000 0.000,0.000 25.000,0.000 0.000,25.000 25.000</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3:50"/>
    </inkml:context>
    <inkml:brush xml:id="br0">
      <inkml:brushProperty name="width" value="0.0600914433598518" units="cm"/>
      <inkml:brushProperty name="height" value="0.0600914433598518" units="cm"/>
      <inkml:brushProperty name="color" value="#6adcab"/>
      <inkml:brushProperty name="ignorePressure" value="0"/>
    </inkml:brush>
  </inkml:definitions>
  <inkml:trace contextRef="#ctx0" brushRef="#br0">82900.000 23250.000 366,'3.000'-69.000'32,"6.000"13.000"0,7.000 12.000 2,6.000 13.000 0,3.000 15.000 1,0.000 19.000-1,0.000 19.000 0,0.000 19.000 0,-2.000 12.000-3,-3.000 6.000-2,-3.000 7.000-4,-2.000 6.000-2,-5.000 4.000-3,-2.000 4.000-2,-3.000 3.000-3,-3.000 3.000-1,-1.000-1.000-3,4.000-2.000 0,3.000-3.000-3,3.000-3.000 0,6.000-10.000-6,9.000-16.000-8,10.000-15.000-8,10.000-15.000-8,7.000-23.000-6,6.000-28.000-1,7.000-28.000-1,6.000-27.000-2,3.000-20.000 1,0.000-9.000 3,0.000-10.000 3,0.000-8.000 3,-5.000 0.000 4,-9.000 14.000 1,-10.000 11.000 2,-8.000 14.000 2,-11.000 11.000 5,-8.000 14.000 6,-10.000 11.000 5,-9.000 14.000 7,-5.000 19.000 11,0.000 29.000 18,0.000 28.000 15,0.000 28.000 18,0.000 18.000 1,0.000 10.000-14,0.000 10.000-12,0.000 9.000-15,-2.000-1.000-8,-3.000-8.000-4,-3.000-10.000-5,-2.000-9.000-4,-5.000 2.000-5,-2.000 17.000-2,-3.000 15.000-5,-3.000 16.000-4,-1.000 4.000-1,4.000-6.000 1,3.000-6.000 1,3.000-6.000 0,1.000-7.000-6,1.000-6.000-15,-1.000-6.000-14,1.000-6.000-15,-1.000-10.000-10,1.000-12.000-8,-1.000-13.000-7,1.000-12.000-7</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0"/>
    </inkml:context>
    <inkml:brush xml:id="br0">
      <inkml:brushProperty name="width" value="0.0430999509990215" units="cm"/>
      <inkml:brushProperty name="height" value="0.0430999509990215" units="cm"/>
      <inkml:brushProperty name="color" value="#6adcab"/>
      <inkml:brushProperty name="ignorePressure" value="0"/>
    </inkml:brush>
  </inkml:definitions>
  <inkml:trace contextRef="#ctx0" brushRef="#br0">84750.000 23900.000 510,'-21.000'-27.000'4,"10.000"-3.000"6,10.000-3.000 9,9.000-2.000 6,2.000 10.000 6,-2.000 25.000 5,-3.000 25.000 3,-3.000 25.000 5,-2.000 10.000-1,0.000-2.000-8,0.000-3.000-7,0.000-3.000-8,0.000-1.000-4,0.000 4.000-3,0.000 3.000-4,0.000 3.000-2,0.000 3.000-3,0.000 3.000-3,0.000 3.000-2,0.000 4.000-3,0.000-3.000-2,0.000-5.000 1,0.000-7.000-1,0.000-5.000 1,-2.000-6.000-1,-3.000-3.000 0,-3.000-3.000 0,-2.000-2.000-1,0.000-22.000-2,7.000-36.000-5,6.000-39.000-5,7.000-36.000-5,7.000-18.000 0,9.000 3.000 3,10.000 3.000 3,10.000 4.000 2,4.000 5.000 3,0.000 10.000 1,0.000 10.000 1,0.000 9.000 2,-2.000 10.000 3,-3.000 14.000 5,-3.000 11.000 6,-2.000 14.000 5,-5.000 7.000 4,-2.000 3.000 5,-3.000 3.000 4,-3.000 4.000 4,-4.000 4.000 2,-3.000 6.000-1,-3.000 7.000-1,-2.000 6.000-1,-3.000 4.000-2,1.000 4.000-3,-1.000 3.000-3,1.000 3.000-3,-1.000 3.000-2,1.000 3.000-2,-1.000 3.000-2,1.000 4.000-2,-3.000 2.000-1,-2.000 4.000 0,-3.000 3.000-1,-3.000 3.000 0,-2.000 1.000-2,0.000 1.000 0,0.000-1.000-2,0.000 1.000-2,-2.000-3.000-3,-3.000-2.000-4,-3.000-3.000-6,-2.000-3.000-3,-1.000-4.000-10,3.000-3.000-11,3.000-3.000-13,4.000-2.000-12</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1"/>
    </inkml:context>
    <inkml:brush xml:id="br0">
      <inkml:brushProperty name="width" value="0.0511552505195141" units="cm"/>
      <inkml:brushProperty name="height" value="0.0511552505195141" units="cm"/>
      <inkml:brushProperty name="color" value="#6adcab"/>
      <inkml:brushProperty name="ignorePressure" value="0"/>
    </inkml:brush>
  </inkml:definitions>
  <inkml:trace contextRef="#ctx0" brushRef="#br0">86750.000 23500.000 430,'-2.000'-46.000'4,"-3.000"10.000"11,-3.000 10.000 9,-2.000 9.000 10,-5.000 9.000 5,-2.000 9.000-1,-3.000 10.000 1,-3.000 10.000 0,-2.000 7.000-3,0.000 6.000-6,0.000 7.000-5,0.000 6.000-5,-2.000 3.000-4,-3.000 0.000 0,-3.000 0.000-1,-2.000 0.000 0,0.000 1.000-1,7.000 4.000-1,6.000 3.000 0,7.000 3.000-1,2.000 1.000-2,1.000 1.000 0,-1.000-1.000-1,1.000 1.000-1,1.000 2.000-1,3.000 7.000-3,3.000 6.000-1,4.000 7.000-3,4.000-4.000-2,6.000-12.000-2,7.000-13.000-1,6.000-12.000-1,4.000-10.000-2,4.000-6.000 0,3.000-6.000 0,3.000-6.000-1,3.000-9.000-2,3.000-8.000-1,3.000-10.000-3,4.000-9.000-3,2.000-13.000 0,4.000-16.000 0,3.000-15.000 1,3.000-15.000 1,-1.000-9.000 1,-2.000 1.000 2,-3.000-1.000 1,-3.000 1.000 2,-9.000-1.000 1,-11.000 1.000 0,-14.000-1.000 0,-11.000 1.000 0,-7.000 2.000 1,0.000 7.000 5,0.000 6.000 3,0.000 7.000 4,-5.000 5.000 3,-9.000 7.000 2,-10.000 6.000 1,-8.000 7.000 3,-6.000 5.000-1,1.000 7.000 0,-1.000 6.000-1,1.000 7.000-1,-1.000 5.000-2,1.000 7.000-1,-1.000 6.000-3,1.000 7.000-2,1.000 4.000-3,3.000 3.000-4,3.000 3.000-4,4.000 4.000-5,7.000 1.000-7,13.000 0.000-14,12.000 0.000-14,13.000 0.000-12,10.000-5.000-2,10.000-9.000 12,10.000-10.000 10,9.000-8.000 12,6.000-11.000 8,3.000-8.000 4,3.000-10.000 6,4.000-9.000 3,-3.000-5.000 4,-5.000 0.000 1,-7.000 0.000 1,-5.000 0.000 0,-6.000 1.000 1,-3.000 4.000 1,-3.000 3.000-1,-2.000 3.000 1,-5.000 1.000 3,-2.000 1.000 8,-3.000-1.000 7,-3.000 1.000 6,-2.000 2.000 7,0.000 7.000 3,0.000 6.000 3,0.000 7.000 4,0.000 5.000 0,0.000 7.000-4,0.000 6.000-2,0.000 7.000-4,-2.000 7.000-2,-3.000 9.000 2,-3.000 10.000 1,-2.000 10.000 1,-5.000 7.000-1,-2.000 6.000-3,-3.000 7.000-1,-3.000 6.000-3,-9.000 7.000-3,-11.000 10.000-4,-14.000 10.000-3,-11.000 9.000-4,-7.000 6.000-3,0.000 3.000-1,0.000 3.000-2,0.000 4.000 0,1.000-1.000-5,4.000-3.000-4,3.000-3.000-7,3.000-2.000-6,6.000-11.000-6,9.000-15.000-9,10.000-15.000-7,10.000-16.000-9,8.000-29.000-6,10.000-40.000-3,10.000-40.000-4,9.000-41.000-4,2.000-19.000 5,-2.000 3.000 10,-3.000 3.000 11,-3.000 4.000 12,-2.000 5.000 9,0.000 10.000 9,0.000 10.000 9,0.000 9.000 9,0.000 9.000 6,0.000 9.000 6,0.000 10.000 6,0.000 10.000 4,3.000 4.000 4,6.000 0.000-2,7.000 0.000 1,6.000 0.000-2,3.000 3.000 0,0.000 6.000-3,0.000 7.000-3,0.000 6.000-2,-2.000 3.000-3,-3.000 0.000-4,-3.000 0.000-4,-2.000 0.000-3,-3.000 0.000-5,1.000 0.000-4,-1.000 0.000-5,1.000 0.000-3</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2"/>
    </inkml:context>
    <inkml:brush xml:id="br0">
      <inkml:brushProperty name="width" value="0.0612334012985229" units="cm"/>
      <inkml:brushProperty name="height" value="0.0612334012985229" units="cm"/>
      <inkml:brushProperty name="color" value="#6adcab"/>
      <inkml:brushProperty name="ignorePressure" value="0"/>
    </inkml:brush>
  </inkml:definitions>
  <inkml:trace contextRef="#ctx0" brushRef="#br0">88650.000 23000.000 359,'-2.000'-61.000'2,"-3.000"-22.000"3,-3.000-22.000 4,-2.000-21.000 3,-1.000 1.000 4,3.000 25.000 4,3.000 25.000 3,4.000 25.000 3,2.000 25.000 8,4.000 25.000 12,3.000 25.000 11,3.000 25.000 13,-1.000 15.000-1,-2.000 7.000-11,-3.000 6.000-12,-3.000 7.000-11,-2.000 10.000-7,0.000 16.000-4,0.000 15.000-4,0.000 17.000-4,-4.000 14.000-3,-5.000 17.000-5,-7.000 15.000-4,-5.000 16.000-5,-4.000 9.000-5,0.000 3.000-7,0.000 3.000-7,0.000 4.000-7,3.000-7.000-7,6.000-16.000-6,7.000-15.000-8,6.000-15.000-6,3.000-15.000-3,0.000-12.000 1,0.000-13.000 1,0.000-12.000 2</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2"/>
    </inkml:context>
    <inkml:brush xml:id="br0">
      <inkml:brushProperty name="width" value="0.0356558561325073" units="cm"/>
      <inkml:brushProperty name="height" value="0.0356558561325073" units="cm"/>
      <inkml:brushProperty name="color" value="#6adcab"/>
      <inkml:brushProperty name="ignorePressure" value="0"/>
    </inkml:brush>
  </inkml:definitions>
  <inkml:trace contextRef="#ctx0" brushRef="#br0">89400.000 22400.000 617,'-22.000'-27.000'0,"6.000"-3.000"0,7.000-3.000 0,6.000-2.000 0,6.000-6.000 6,6.000-6.000 14,7.000-6.000 12,6.000-6.000 14,10.000 2.000 4,17.000 14.000-3,15.000 11.000-3,16.000 14.000-4,9.000 5.000-6,3.000 1.000-7,3.000-1.000-7,4.000 1.000-8,1.000 1.000-7,0.000 3.000-10,0.000 3.000-7,0.000 4.000-9,-10.000 4.000-11,-18.000 6.000-13,-19.000 7.000-13,-18.000 6.000-15</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2"/>
    </inkml:context>
    <inkml:brush xml:id="br0">
      <inkml:brushProperty name="width" value="0.0503607280552387" units="cm"/>
      <inkml:brushProperty name="height" value="0.0503607280552387" units="cm"/>
      <inkml:brushProperty name="color" value="#6adcab"/>
      <inkml:brushProperty name="ignorePressure" value="0"/>
    </inkml:brush>
  </inkml:definitions>
  <inkml:trace contextRef="#ctx0" brushRef="#br0">90350.000 21050.000 436,'-71.000'-49.000'5,"10.000"4.000"10,10.000 3.000 10,9.000 3.000 10,9.000 15.000 10,9.000 29.000 11,10.000 28.000 10,10.000 28.000 11,5.000 20.000-2,4.000 13.000-15,3.000 12.000-13,3.000 13.000-16,1.000 12.000-12,1.000 13.000-12,-1.000 12.000-11,1.000 13.000-11,-3.000 7.000-10,-2.000 4.000-9,-3.000 3.000-8,-3.000 3.000-8,-1.000-13.000-8,4.000-28.000-5,3.000-28.000-6,3.000-27.000-6</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4"/>
    </inkml:context>
    <inkml:brush xml:id="br0">
      <inkml:brushProperty name="width" value="0.0437849201261997" units="cm"/>
      <inkml:brushProperty name="height" value="0.0437849201261997" units="cm"/>
      <inkml:brushProperty name="color" value="#6adcab"/>
      <inkml:brushProperty name="ignorePressure" value="0"/>
    </inkml:brush>
  </inkml:definitions>
  <inkml:trace contextRef="#ctx0" brushRef="#br0">90250.000 27500.000 502,'-63.000'-36.000'11,"26.000"28.000"22,24.000 28.000 22,26.000 29.000 22,8.000 18.000 3,-5.000 9.000-15,-7.000 10.000-15,-5.000 10.000-16,-8.000 4.000-10,-5.000 0.000-4,-7.000 0.000-5,-5.000 0.000-5,-6.000 3.000-3,-3.000 6.000 0,-3.000 7.000-2,-2.000 6.000-1,-1.000-1.000-3,3.000-5.000-7,3.000-7.000-5,4.000-5.000-6,4.000-9.000-7,6.000-9.000-10,7.000-10.000-8,6.000-8.000-10,3.000-11.000-4,0.000-8.000 1,0.000-10.000 2,0.000-9.000 2,1.000-10.000 3,4.000-9.000 7,3.000-10.000 8,3.000-8.000 6</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4"/>
    </inkml:context>
    <inkml:brush xml:id="br0">
      <inkml:brushProperty name="width" value="0.0364310592412949" units="cm"/>
      <inkml:brushProperty name="height" value="0.0364310592412949" units="cm"/>
      <inkml:brushProperty name="color" value="#6adcab"/>
      <inkml:brushProperty name="ignorePressure" value="0"/>
    </inkml:brush>
  </inkml:definitions>
  <inkml:trace contextRef="#ctx0" brushRef="#br0">89950.000 28750.000 603,'0.000'-47.000'2,"0.000"6.000"4,0.000 7.000 4,0.000 6.000 4,0.000 3.000 3,0.000 0.000 2,0.000 0.000 3,0.000 0.000 3,6.000 1.000 1,13.000 4.000 1,12.000 3.000 0,13.000 3.000 1,7.000 3.000 0,4.000 3.000-2,3.000 3.000-2,3.000 4.000-2,1.000 1.000-3,1.000 0.000-2,-1.000 0.000-2,1.000 0.000-3,-4.000 1.000-4,-6.000 4.000-5,-6.000 3.000-6,-6.000 3.000-6,-2.000 3.000-9,3.000 3.000-13,3.000 3.000-13,4.000 4.000-14</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4"/>
    </inkml:context>
    <inkml:brush xml:id="br0">
      <inkml:brushProperty name="width" value="0.0505294613540173" units="cm"/>
      <inkml:brushProperty name="height" value="0.0505294613540173" units="cm"/>
      <inkml:brushProperty name="color" value="#6adcab"/>
      <inkml:brushProperty name="ignorePressure" value="0"/>
    </inkml:brush>
  </inkml:definitions>
  <inkml:trace contextRef="#ctx0" brushRef="#br0">91100.000 27250.000 435,'-2.000'-69.000'2,"-3.000"13.000"5,-3.000 12.000 3,-2.000 13.000 6,-1.000 13.000 8,3.000 17.000 16,3.000 15.000 14,4.000 16.000 14,1.000 13.000 3,0.000 14.000-11,0.000 11.000-11,0.000 14.000-10,0.000 10.000-8,0.000 9.000-4,0.000 10.000-5,0.000 10.000-4,0.000 5.000-4,0.000 4.000-6,0.000 3.000-4,0.000 3.000-4,-2.000 3.000-8,-3.000 3.000-9,-3.000 3.000-9,-2.000 4.000-9,-3.000-1.000-6,1.000-3.000-3,-1.000-3.000-1,1.000-2.000-2,1.000-15.000 1,3.000-25.000 5,3.000-25.000 4,4.000-25.000 4,2.000-15.000 2,4.000-2.000-2,3.000-3.000-2,3.000-3.000-2</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5"/>
    </inkml:context>
    <inkml:brush xml:id="br0">
      <inkml:brushProperty name="width" value="0.049224529415369" units="cm"/>
      <inkml:brushProperty name="height" value="0.049224529415369" units="cm"/>
      <inkml:brushProperty name="color" value="#6adcab"/>
      <inkml:brushProperty name="ignorePressure" value="0"/>
    </inkml:brush>
  </inkml:definitions>
  <inkml:trace contextRef="#ctx0" brushRef="#br0">92400.000 27700.000 446,'-2.000'-69.000'3,"-3.000"13.000"5,-3.000 12.000 6,-2.000 13.000 4,-3.000 12.000 7,1.000 13.000 7,-1.000 12.000 6,1.000 13.000 6,-3.000 12.000 1,-2.000 13.000-4,-3.000 12.000-5,-3.000 13.000-4,-6.000 12.000-4,-5.000 13.000-2,-7.000 12.000-1,-5.000 13.000-1,-8.000 6.000-3,-5.000 0.000-2,-7.000 0.000-2,-5.000 0.000-3,-6.000 1.000-1,-3.000 4.000-2,-3.000 3.000-2,-2.000 3.000-1,2.000-4.000-6,9.000-8.000-9,10.000-10.000-9,10.000-9.000-10,7.000-10.000-7,6.000-9.000-4,7.000-10.000-3,6.000-8.000-4,12.000-28.000-5,19.000-43.000-6,19.000-44.000-6,19.000-43.000-7,5.000-14.000 5,-5.000 20.000 12,-7.000 18.000 14,-5.000 20.000 14</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79000.000 56400.000,'-50.000'0.000,"25.000"0.000,0.000 0.000,50.000 0.000,0.000 0.000,50.000 0.000,0.000 0.000,25.000 0.000,0.000 0.000,0.000 50.000,0.000 0.000,25.000 0.000,0.000 0.000,-25.000-25.000,0.000 0.000,-50.000 0.000</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5"/>
    </inkml:context>
    <inkml:brush xml:id="br0">
      <inkml:brushProperty name="width" value="0.0538570545613766" units="cm"/>
      <inkml:brushProperty name="height" value="0.0538570545613766" units="cm"/>
      <inkml:brushProperty name="color" value="#6adcab"/>
      <inkml:brushProperty name="ignorePressure" value="0"/>
    </inkml:brush>
  </inkml:definitions>
  <inkml:trace contextRef="#ctx0" brushRef="#br0">91800.000 28700.000 408,'67.000'-91.000'-13,"-16.000"19.000"13,-15.000 19.000 13,-15.000 19.000 11,-7.000 12.000 7,3.000 6.000-1,3.000 7.000-2,4.000 6.000 0,-1.000 13.000 2,-3.000 23.000 6,-3.000 22.000 6,-2.000 22.000 6,-5.000 10.000-1,-2.000 1.000-8,-3.000-1.000-8,-3.000 1.000-9,-2.000-4.000-6,0.000-6.000-3,0.000-6.000-3,0.000-6.000-4,6.000-10.000-7,13.000-12.000-11,12.000-13.000-10,13.000-12.000-12,9.000-21.000-5,6.000-28.000 3,7.000-28.000 1,6.000-27.000 3,-1.000-17.000 1,-5.000-3.000 3,-7.000-3.000 1,-5.000-2.000 3,-6.000 5.000 3,-3.000 16.000 3,-3.000 15.000 5,-2.000 17.000 5,-6.000 7.000 3,-6.000 0.000 4,-6.000 0.000 3,-6.000 0.000 4,-4.000 15.000 9,1.000 32.000 16,-1.000 31.000 16,1.000 32.000 16,-4.000 15.000 1,-6.000 0.000-12,-6.000 0.000-12,-6.000 0.000-11,-2.000 0.000-7,3.000 0.000-1,3.000 0.000-2,4.000 0.000 0,-1.000-4.000-2,-3.000-5.000-1,-3.000-7.000-2,-2.000-5.000-1,-1.000 0.000-5,3.000 10.000-10,3.000 10.000-9,4.000 9.000-9,1.000-1.000-9,0.000-8.000-8,0.000-10.000-10,0.000-9.000-8</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6"/>
    </inkml:context>
    <inkml:brush xml:id="br0">
      <inkml:brushProperty name="width" value="0.0584620125591755" units="cm"/>
      <inkml:brushProperty name="height" value="0.0584620125591755" units="cm"/>
      <inkml:brushProperty name="color" value="#6adcab"/>
      <inkml:brushProperty name="ignorePressure" value="0"/>
    </inkml:brush>
  </inkml:definitions>
  <inkml:trace contextRef="#ctx0" brushRef="#br0">93650.000 29000.000 376,'0.000'-60.000'8,"0.000"32.000"17,0.000 31.000 17,0.000 32.000 16,-2.000 16.000 3,-3.000 4.000-11,-3.000 3.000-10,-2.000 3.000-12,-5.000 3.000-7,-2.000 3.000-3,-3.000 3.000-3,-3.000 4.000-4,-1.000-4.000-3,4.000-9.000-3,3.000-10.000-2,3.000-8.000-2,9.000-17.000-8,16.000-21.000-11,15.000-22.000-11,17.000-22.000-12,10.000-18.000-2,6.000-11.000 4,7.000-14.000 5,6.000-11.000 5,-1.000-3.000 4,-5.000 10.000 5,-7.000 10.000 5,-5.000 9.000 3,-9.000 15.000 12,-9.000 22.000 16,-10.000 22.000 17,-8.000 23.000 17,-8.000 13.000 5,-2.000 6.000-7,-3.000 7.000-6,-3.000 6.000-7,-2.000 1.000-5,0.000-3.000-7,0.000-3.000-5,0.000-2.000-6,3.000-3.000-8,6.000 1.000-13,7.000-1.000-10,6.000 1.000-13,6.000-7.000-6,6.000-12.000-3,7.000-13.000-2,6.000-12.000-3,3.000-13.000 1,0.000-12.000 3,0.000-13.000 5,0.000-12.000 3,0.000-10.000 4,0.000-6.000 4,0.000-6.000 5,0.000-6.000 4,-4.000 1.000 4,-5.000 9.000 3,-7.000 10.000 4,-5.000 10.000 4,-6.000 4.000 2,-3.000 0.000 0,-3.000 0.000 1,-2.000 0.000 0,-8.000 7.000 12,-8.000 17.000 23,-10.000 15.000 23,-9.000 16.000 23,-9.000 16.000 5,-5.000 20.000-16,-7.000 18.000-14,-5.000 20.000-15,-1.000 3.000-8,6.000-8.000-2,7.000-10.000-3,6.000-9.000-2,4.000-2.000-2,4.000 6.000-3,3.000 7.000-3,3.000 6.000-2,3.000 3.000-3,3.000 0.000-4,3.000 0.000-4,4.000 0.000-3,10.000-4.000-7,19.000-5.000-7,19.000-7.000-9,19.000-5.000-7,7.000-20.000-5,-3.000-31.000 0,-3.000-31.000-1,-2.000-31.000 0,-5.000-23.000 0,-2.000-11.000 4,-3.000-14.000 3,-3.000-11.000 2,-7.000-7.000 3,-9.000 0.000 4,-10.000 0.000 3,-8.000 0.000 2,-8.000 3.000 4,-2.000 6.000 5,-3.000 7.000 3,-3.000 6.000 4,-7.000 10.000 4,-9.000 17.000 2,-10.000 15.000 2,-8.000 16.000 2,-8.000 12.000 2,-2.000 9.000-1,-3.000 10.000 0,-3.000 10.000-1,-2.000 10.000-1,0.000 13.000-2,0.000 12.000-3,0.000 13.000-2,3.000 10.000-10,6.000 10.000-17,7.000 10.000-17,6.000 9.000-18,6.000-4.000-6,6.000-15.000 4,7.000-15.000 4,6.000-16.000 5</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6"/>
    </inkml:context>
    <inkml:brush xml:id="br0">
      <inkml:brushProperty name="width" value="0.0480052791535854" units="cm"/>
      <inkml:brushProperty name="height" value="0.0480052791535854" units="cm"/>
      <inkml:brushProperty name="color" value="#6adcab"/>
      <inkml:brushProperty name="ignorePressure" value="0"/>
    </inkml:brush>
  </inkml:definitions>
  <inkml:trace contextRef="#ctx0" brushRef="#br0">95700.000 29000.000 458,'-24.000'-24.000'0,"4.000"4.000"0,3.000 3.000 0,3.000 3.000 0,6.000 3.000 5,9.000 3.000 12,10.000 3.000 11,10.000 4.000 11,10.000 1.000 6,13.000 0.000-2,12.000 0.000-2,13.000 0.000-1,6.000 3.000-2,0.000 6.000-4,0.000 7.000-5,0.000 6.000-4,-7.000 4.000-3,-11.000 4.000-2,-14.000 3.000-2,-11.000 3.000-2,-14.000 4.000-2,-11.000 7.000-1,-14.000 6.000-1,-11.000 7.000-2,-14.000 7.000-2,-11.000 9.000-1,-14.000 10.000-2,-11.000 10.000-2,-9.000 4.000 0,-3.000 0.000-1,-3.000 0.000 0,-2.000 0.000 0,3.000-7.000-1,14.000-11.000-4,11.000-14.000-3,14.000-11.000-2,16.000-15.000-2,22.000-16.000 2,22.000-15.000 1,23.000-15.000 1,16.000-11.000 2,13.000-2.000 0,12.000-3.000 2,13.000-3.000 1,6.000-2.000 0,0.000 0.000-4,0.000 0.000-3,0.000 0.000-2,-7.000 3.000-7,-11.000 6.000-9,-14.000 7.000-9,-11.000 6.000-9</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4:18"/>
    </inkml:context>
    <inkml:brush xml:id="br0">
      <inkml:brushProperty name="width" value="0.0584306977689266" units="cm"/>
      <inkml:brushProperty name="height" value="0.0584306977689266" units="cm"/>
      <inkml:brushProperty name="color" value="#6adcab"/>
      <inkml:brushProperty name="ignorePressure" value="0"/>
    </inkml:brush>
  </inkml:definitions>
  <inkml:trace contextRef="#ctx0" brushRef="#br0">96600.000 26900.000 376,'-47.000'-2.000'0,"6.000"-3.000"0,7.000-3.000 0,6.000-2.000 0,3.000-1.000 4,0.000 3.000 9,0.000 3.000 8,0.000 4.000 8,7.000 1.000 8,17.000 0.000 7,15.000 0.000 7,16.000 0.000 6,10.000-2.000 1,7.000-3.000-5,6.000-3.000-6,7.000-2.000-5,4.000-1.000-5,3.000 3.000-6,3.000 3.000-6,4.000 4.000-4,2.000 1.000-5,4.000 0.000-3,3.000 0.000-3,3.000 0.000-2,-1.000-2.000-4,-2.000-3.000-2,-3.000-3.000-2,-3.000-2.000-2,-4.000-1.000-2,-3.000 3.000-2,-3.000 3.000-3,-2.000 4.000 0</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26"/>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64500.000 15200.000 1000,'-5.000'-72.000'-5,"-9.000"6.000"-10,-10.000 7.000-10,-8.000 6.000-10</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28"/>
    </inkml:context>
    <inkml:brush xml:id="br0">
      <inkml:brushProperty name="width" value="0.0436912514269352" units="cm"/>
      <inkml:brushProperty name="height" value="0.0436912514269352" units="cm"/>
      <inkml:brushProperty name="color" value="#f2395b"/>
      <inkml:brushProperty name="ignorePressure" value="0"/>
    </inkml:brush>
  </inkml:definitions>
  <inkml:trace contextRef="#ctx0" brushRef="#br0">19000.000 17950.000 503,'-22.000'-15.000'10,"6.000"23.000"20,7.000 22.000 20,6.000 22.000 21,3.000 12.000 3,0.000 3.000-12,0.000 3.000-11,0.000 4.000-12,-4.000 7.000-8,-5.000 13.000-5,-7.000 12.000-5,-5.000 13.000-4,-6.000 7.000-6,-3.000 4.000-8,-3.000 3.000-6,-2.000 3.000-7,0.000-1.000-10,7.000-2.000-12,6.000-3.000-12,7.000-3.000-12,4.000-13.000-4,3.000-22.000 3,3.000-22.000 5,4.000-21.000 3</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28"/>
    </inkml:context>
    <inkml:brush xml:id="br0">
      <inkml:brushProperty name="width" value="0.0382060073316097" units="cm"/>
      <inkml:brushProperty name="height" value="0.0382060073316097" units="cm"/>
      <inkml:brushProperty name="color" value="#f2395b"/>
      <inkml:brushProperty name="ignorePressure" value="0"/>
    </inkml:brush>
  </inkml:definitions>
  <inkml:trace contextRef="#ctx0" brushRef="#br0">18900.000 18950.000 575,'3.000'-47.000'10,"6.000"6.000"19,7.000 7.000 19,6.000 6.000 19,7.000 4.000 3,10.000 4.000-13,10.000 3.000-14,9.000 3.000-12,4.000 1.000-9,1.000 1.000-4,-1.000-1.000-4,1.000 1.000-4,-1.000 1.000-5,1.000 3.000-5,-1.000 3.000-6,1.000 4.000-6</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28"/>
    </inkml:context>
    <inkml:brush xml:id="br0">
      <inkml:brushProperty name="width" value="0.0598501153290272" units="cm"/>
      <inkml:brushProperty name="height" value="0.0598501153290272" units="cm"/>
      <inkml:brushProperty name="color" value="#f2395b"/>
      <inkml:brushProperty name="ignorePressure" value="0"/>
    </inkml:brush>
  </inkml:definitions>
  <inkml:trace contextRef="#ctx0" brushRef="#br0">19900.000 17650.000 367,'0.000'-69.000'2,"0.000"13.000"3,0.000 12.000 3,0.000 13.000 4,0.000 6.000 5,0.000 0.000 7,0.000 0.000 8,0.000 0.000 7,0.000 15.000 8,0.000 32.000 11,0.000 31.000 10,0.000 32.000 10,0.000 21.000-3,0.000 13.000-14,0.000 12.000-15,0.000 13.000-15,-5.000 16.000-12,-9.000 23.000-9,-10.000 22.000-10,-8.000 22.000-8,-4.000 23.000-11,3.000 25.000-12,3.000 25.000-10,4.000 25.000-13,4.000-21.000 0,6.000-65.000 9,7.000-65.000 8,6.000-66.000 10,1.000-35.000-3,-3.000-3.000-11,-3.000-3.000-13,-2.000-2.000-11</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0"/>
    </inkml:context>
    <inkml:brush xml:id="br0">
      <inkml:brushProperty name="width" value="0.0402855463325977" units="cm"/>
      <inkml:brushProperty name="height" value="0.0402855463325977" units="cm"/>
      <inkml:brushProperty name="color" value="#f2395b"/>
      <inkml:brushProperty name="ignorePressure" value="0"/>
    </inkml:brush>
  </inkml:definitions>
  <inkml:trace contextRef="#ctx0" brushRef="#br0">21150.000 18150.000 546,'-24.000'-46.000'0,"4.000"10.000"0,3.000 10.000 0,3.000 9.000 0,1.000 2.000 0,1.000-2.000-1,-1.000-3.000 1,1.000-3.000-1,1.000-2.000 2,3.000 0.000 2,3.000 0.000 4,4.000 0.000 2,1.000 0.000 3,0.000 0.000 0,0.000 0.000 1,0.000 0.000 2,-4.000 9.000 6,-5.000 19.000 11,-7.000 19.000 11,-5.000 19.000 12,-9.000 18.000 0,-9.000 19.000-11,-10.000 19.000-11,-8.000 19.000-10,-8.000 12.000-6,-2.000 6.000-1,-3.000 7.000-1,-3.000 6.000-1,-1.000 3.000-3,4.000 0.000-7,3.000 0.000-6,3.000 0.000-6,7.000-5.000-7,14.000-9.000-3,11.000-10.000-6,14.000-8.000-4,5.000-15.000-4,1.000-19.000-5,-1.000-18.000-4,1.000-19.000-5,5.000-18.000-1,14.000-15.000-1,11.000-15.000 0,14.000-16.000 0</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1"/>
    </inkml:context>
    <inkml:brush xml:id="br0">
      <inkml:brushProperty name="width" value="0.0442460738122463" units="cm"/>
      <inkml:brushProperty name="height" value="0.0442460738122463" units="cm"/>
      <inkml:brushProperty name="color" value="#f2395b"/>
      <inkml:brushProperty name="ignorePressure" value="0"/>
    </inkml:brush>
  </inkml:definitions>
  <inkml:trace contextRef="#ctx0" brushRef="#br0">20900.000 18300.000 497,'0.000'-38.000'41,"0.000"26.000"4,0.000 24.000 3,0.000 26.000 5,0.000 16.000-3,0.000 10.000-6,0.000 10.000-8,0.000 9.000-6,1.000 7.000-6,4.000 7.000-5,3.000 6.000-3,3.000 7.000-4,1.000-3.000-2,1.000-8.000 0,-1.000-10.000 1,1.000-9.000 1,4.000-13.000-5,9.000-16.000-12,10.000-15.000-11,10.000-15.000-11,5.000-28.000-6,4.000-36.000 0,3.000-39.000 0,3.000-36.000 0,1.000-20.000 2,1.000 1.000 3,-1.000-1.000 2,1.000 1.000 4,-4.000 5.000 3,-6.000 14.000 4,-6.000 11.000 4,-6.000 14.000 3,-7.000 11.000 4,-6.000 14.000 5,-6.000 11.000 4,-6.000 14.000 4,-6.000 13.000 7,-2.000 16.000 11,-3.000 15.000 11,-3.000 17.000 11,-2.000 14.000 1,0.000 17.000-7,0.000 15.000-8,0.000 16.000-7,-2.000 10.000-5,-3.000 7.000-4,-3.000 6.000-5,-2.000 7.000-3,-3.000 4.000-4,1.000 3.000-3,-1.000 3.000-5,1.000 4.000-3,-3.000 1.000-6,-2.000 0.000-8,-3.000 0.000-8,-3.000 0.000-7,-1.000-8.000-3,4.000-16.000 6,3.000-15.000 3,3.000-15.000 5</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81800.000 56100.000,'0.000'-50.000,"-50.000"0.000,0.000 0.000,25.000 50.000,0.000 0.000,-25.000 25.000,0.000 0.000,-50.000 75.000,0.000 0.000,-75.000 25.000,0.000 0.000,25.000 25.000,0.000 0.000,75.000-25.000,0.000 0.000,75.000-50.000,0.000 0.000,50.000-50.000,0.000 0.000,150.000-75.000,0.000 0.000,-25.000-25.000,0.000 0.000,-25.000 50.000,0.000 0.000,-100.000 0.000,0.000 0.000,-25.000 25.000,0.000 0.000,-75.000 25.000,0.000 0.000,25.000 50.000,0.000 0.000,25.000 0.000,0.000 0.000,25.000 0.000,0.000 0.000,100.000-75.000,0.000 0.000,0.000 0.000,0.000 0.000,50.000-100.000,0.000 0.000,-75.000 0.000,0.000 0.000,-100.000 0.000,0.000 0.000,-100.000 50.000,0.000 0.000,-50.000 50.000,0.000 0.000,75.000 0.000,0.000 0.000,50.000 0.000,0.000 0.000,50.000 25.000,0.000 0.000,125.000-50.000,0.000 0.000,25.000 25.000,0.000 0.000,-50.000 0.000,0.000 0.000,-50.000 25.000,0.000 0.000,-75.000 25.000,0.000 0.000,-50.000 25.000,0.000 0.000,-25.000 25.000,0.000 0.000,75.000-25.000,0.000 0.000,0.000 0.000,0.000 0.000,75.000-50.000,0.000 0.000,25.000-50.000,0.000 0.000,0.000-75.000,0.000 0.000,-25.000-50.000,0.000 0.000,-50.000 25.000,0.000 0.000,-50.000 25.000,0.000 0.000,-25.000 75.000,0.000 0.000,150.000 25.000,0.000 0.000,0.000 0.000,0.000 0.000,-25.000 50.000,0.000 0.000,-50.000 50.000,0.000 0.000,-25.000 25.000,0.000 0.000,-25.000 0.000,0.000 0.000,0.000-75.000,0.000 0.000,25.000 0.000,0.000 0.000,25.000-50.000,0.000 0.000,75.000-75.000,0.000 0.000,50.000-25.000,0.000 0.000,0.000 50.000,0.000 0.000,-100.000 25.000,0.000 0.000,-25.000-25.000</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2"/>
    </inkml:context>
    <inkml:brush xml:id="br0">
      <inkml:brushProperty name="width" value="0.0541499704122543" units="cm"/>
      <inkml:brushProperty name="height" value="0.0541499704122543" units="cm"/>
      <inkml:brushProperty name="color" value="#f2395b"/>
      <inkml:brushProperty name="ignorePressure" value="0"/>
    </inkml:brush>
  </inkml:definitions>
  <inkml:trace contextRef="#ctx0" brushRef="#br0">22300.000 18800.000 406,'21.000'56.000'91,"-5.000"13.000"-22,-7.000 12.000-21,-5.000 13.000-21,-6.000 4.000-12,-3.000-3.000-2,-3.000-3.000-1,-2.000-2.000-2,-3.000-9.000-2,1.000-12.000-2,-1.000-13.000-4,1.000-12.000-3,4.000-18.000-5,9.000-21.000-6,10.000-22.000-7,10.000-22.000-7,10.000-18.000-2,13.000-11.000 0,12.000-14.000 2,13.000-11.000 1,2.000-3.000 1,-5.000 10.000 4,-7.000 10.000 3,-5.000 9.000 2,-8.000 9.000 4,-5.000 9.000 5,-7.000 10.000 4,-5.000 10.000 5,-6.000 14.000 8,-3.000 23.000 14,-3.000 22.000 12,-2.000 22.000 13,-5.000 8.000 2,-2.000-2.000-8,-3.000-3.000-9,-3.000-3.000-9,-2.000-1.000-6,0.000 4.000-4,0.000 3.000-4,0.000 3.000-5,4.000-7.000-8,10.000-15.000-12,10.000-15.000-12,9.000-16.000-13,6.000-18.000-3,3.000-18.000 3,3.000-19.000 4,4.000-18.000 4,1.000-14.000 2,0.000-5.000 2,0.000-7.000 0,0.000-5.000 1,0.000-4.000 1,0.000 0.000 3,0.000 0.000 1,0.000 0.000 4,-4.000 6.000 2,-5.000 13.000 4,-7.000 12.000 3,-5.000 13.000 5,-8.000 9.000 2,-5.000 6.000 5,-7.000 7.000 3,-5.000 6.000 4,-6.000 10.000 10,-3.000 17.000 18,-3.000 15.000 19,-2.000 16.000 17,-3.000 10.000 1,1.000 7.000-14,-1.000 6.000-15,1.000 7.000-14,-4.000 10.000-8,-6.000 16.000 1,-6.000 15.000 0,-6.000 17.000 0,1.000 0.000-1,9.000-11.000-5,10.000-14.000-4,10.000-11.000-3,4.000-6.000-4,0.000 4.000-2,0.000 3.000-2,0.000 3.000-1,1.000-4.000-3,4.000-8.000-3,3.000-10.000-1,3.000-9.000-2,10.000-15.000-6,20.000-18.000-9,18.000-19.000-10,20.000-18.000-9,6.000-23.000-2,-2.000-24.000 4,-3.000-26.000 4,-3.000-24.000 6,-6.000-13.000 3,-5.000 0.000 3,-7.000 0.000 4,-5.000 0.000 3,-11.000 1.000 3,-11.000 4.000 0,-14.000 3.000 2,-11.000 3.000 0,-7.000 6.000 2,0.000 9.000 2,0.000 10.000 1,0.000 10.000 3,-7.000 10.000 0,-11.000 13.000 3,-14.000 12.000 1,-11.000 13.000 1,-11.000 10.000 0,-5.000 10.000-3,-7.000 10.000-3,-5.000 9.000-3,-6.000 10.000-2,-3.000 14.000-3,-3.000 11.000-4,-2.000 14.000-1,3.000 3.000-3,14.000-2.000 0,11.000-3.000-1,14.000-3.000 0,8.000-6.000-2,7.000-5.000-7,6.000-7.000-5,7.000-5.000-5</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3"/>
    </inkml:context>
    <inkml:brush xml:id="br0">
      <inkml:brushProperty name="width" value="0.0435401163995266" units="cm"/>
      <inkml:brushProperty name="height" value="0.0435401163995266" units="cm"/>
      <inkml:brushProperty name="color" value="#f2395b"/>
      <inkml:brushProperty name="ignorePressure" value="0"/>
    </inkml:brush>
  </inkml:definitions>
  <inkml:trace contextRef="#ctx0" brushRef="#br0">24650.000 18750.000 505,'-15.000'-27.000'8,"23.000"-3.000"16,22.000-3.000 16,22.000-2.000 15,7.000 2.000 5,-6.000 9.000-10,-6.000 10.000-7,-6.000 10.000-10,-4.000 4.000-6,1.000 0.000-5,-1.000 0.000-3,1.000 0.000-5,-3.000 3.000-4,-2.000 6.000-3,-3.000 7.000-3,-3.000 6.000-2,-10.000 9.000-3,-16.000 13.000-2,-15.000 12.000-1,-15.000 13.000-3,-14.000 7.000 0,-8.000 4.000 0,-10.000 3.000-1,-9.000 3.000 1,-4.000-1.000-1,4.000-2.000-1,3.000-3.000-1,3.000-3.000 0,4.000-7.000-1,7.000-9.000 0,6.000-10.000 1,7.000-8.000 0,4.000-9.000 3,3.000-6.000 4,3.000-6.000 4,4.000-6.000 5,10.000-6.000 5,19.000-2.000 5,19.000-3.000 5,19.000-3.000 4,15.000-6.000 3,13.000-5.000-3,12.000-7.000-2,13.000-5.000-1,6.000-3.000-5,0.000 4.000-7,0.000 3.000-6,0.000 3.000-6,-5.000 3.000-8,-9.000 3.000-9,-10.000 3.000-9,-8.000 4.000-9,-9.000 5.000-5,-6.000 10.000-2,-6.000 10.000 0,-6.000 9.000-2</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3"/>
    </inkml:context>
    <inkml:brush xml:id="br0">
      <inkml:brushProperty name="width" value="0.0490837618708611" units="cm"/>
      <inkml:brushProperty name="height" value="0.0490837618708611" units="cm"/>
      <inkml:brushProperty name="color" value="#f2395b"/>
      <inkml:brushProperty name="ignorePressure" value="0"/>
    </inkml:brush>
  </inkml:definitions>
  <inkml:trace contextRef="#ctx0" brushRef="#br0">25350.000 17350.000 448,'3.000'-46.000'9,"6.000"10.000"17,7.000 10.000 19,6.000 9.000 17,4.000 6.000 4,4.000 3.000-13,3.000 3.000-12,3.000 4.000-11,6.000 1.000-7,9.000 0.000-1,10.000 0.000 0,10.000 0.000-1,5.000-2.000 0,4.000-3.000 0,3.000-3.000-2,3.000-2.000 1,-1.000-3.000-3,-2.000 1.000-3,-3.000-1.000-3,-3.000 1.000-2,-6.000 2.000-16,-5.000 7.000-25,-7.000 6.000-25,-5.000 7.000-26</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6"/>
    </inkml:context>
    <inkml:brush xml:id="br0">
      <inkml:brushProperty name="width" value="0.0364423245191574" units="cm"/>
      <inkml:brushProperty name="height" value="0.0364423245191574" units="cm"/>
      <inkml:brushProperty name="color" value="#f2395b"/>
      <inkml:brushProperty name="ignorePressure" value="0"/>
    </inkml:brush>
  </inkml:definitions>
  <inkml:trace contextRef="#ctx0" brushRef="#br0">28350.000 19900.000 603,'-47.000'1.000'9,"6.000"4.000"15,7.000 3.000 18,6.000 3.000 16,1.000 6.000 4,-3.000 9.000-10,-3.000 10.000-10,-2.000 10.000-9,-3.000 8.000-8,1.000 10.000-5,-1.000 10.000-5,1.000 9.000-5,-3.000 6.000-6,-2.000 3.000-4,-3.000 3.000-5,-3.000 4.000-5,-2.000-1.000-2,0.000-3.000 1,0.000-3.000 2,0.000-2.000 0,4.000-8.000-3,10.000-8.000-6,10.000-10.000-8,9.000-9.000-7</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36"/>
    </inkml:context>
    <inkml:brush xml:id="br0">
      <inkml:brushProperty name="width" value="0.0384339727461338" units="cm"/>
      <inkml:brushProperty name="height" value="0.0384339727461338" units="cm"/>
      <inkml:brushProperty name="color" value="#f2395b"/>
      <inkml:brushProperty name="ignorePressure" value="0"/>
    </inkml:brush>
  </inkml:definitions>
  <inkml:trace contextRef="#ctx0" brushRef="#br0">27600.000 20400.000 572,'-68.000'-25.000'0,"17.000"0.000"1,15.000 0.000 1,16.000 0.000 0,16.000 9.000 13,20.000 19.000 25,18.000 19.000 24,20.000 19.000 25,8.000 13.000 0,1.000 10.000-24,-1.000 10.000-23,1.000 9.000-23,-4.000-1.000-20,-6.000-8.000-12,-6.000-10.000-15,-6.000-9.000-13,-6.000-7.000-10,-2.000-3.000-8,-3.000-3.000-8,-3.000-2.000-7</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52"/>
    </inkml:context>
    <inkml:brush xml:id="br0">
      <inkml:brushProperty name="width" value="0.039015419781208" units="cm"/>
      <inkml:brushProperty name="height" value="0.039015419781208" units="cm"/>
      <inkml:brushProperty name="color" value="#f2395b"/>
      <inkml:brushProperty name="ignorePressure" value="0"/>
    </inkml:brush>
  </inkml:definitions>
  <inkml:trace contextRef="#ctx0" brushRef="#br0">79150.000 29850.000 563,'21.000'-25.000'-47,"-5.000"0.000"13,-7.000 0.000 14,-5.000 0.000 14,-4.000 0.000 11,0.000 0.000 7,0.000 0.000 7,0.000 0.000 7,3.000 0.000 8,6.000 0.000 7,7.000 0.000 8,6.000 0.000 7,4.000 0.000 0,4.000 0.000-9,3.000 0.000-8,3.000 0.000-8,1.000 6.000-7,1.000 13.000-9,-1.000 12.000-7,1.000 13.000-7,-6.000 9.000-5,-8.000 6.000-2,-10.000 7.000-2,-9.000 6.000-1,-7.000-1.000-1,-3.000-5.000 3,-3.000-7.000 2,-2.000-5.000 2,-5.000-4.000 2,-2.000 0.000 1,-3.000 0.000 0,-3.000 0.000 1,-4.000 0.000 0,-3.000 0.000-1,-3.000 0.000-2,-2.000 0.000-2,-3.000-4.000-1,1.000-5.000 1,-1.000-7.000-1,1.000-5.000 1,4.000-11.000 0,9.000-11.000 1,10.000-14.000 0,10.000-11.000 0,5.000-4.000 2,4.000 6.000 0,3.000 7.000 0,3.000 6.000 2,3.000 3.000 0,3.000 0.000 1,3.000 0.000 1,4.000 0.000 1,2.000-2.000 0,4.000-3.000 1,3.000-3.000 0,3.000-2.000 1,-1.000 0.000 0,-2.000 7.000 0,-3.000 6.000-1,-3.000 7.000 1,-1.000 7.000 0,4.000 9.000 3,3.000 10.000 1,3.000 10.000 1,-4.000 10.000 2,-8.000 13.000 0,-10.000 12.000 1,-9.000 13.000 0,-5.000 1.000-1,0.000-9.000-5,0.000-10.000-3,0.000-8.000-3,-4.000-6.000-4,-5.000 1.000 0,-7.000-1.000-1,-5.000 1.000-2,-4.000-3.000 1,0.000-2.000 0,0.000-3.000 2,0.000-3.000 1,-4.000-4.000 0,-5.000-3.000 0,-7.000-3.000 1,-5.000-2.000-1,0.000-11.000-2,10.000-15.000-3,10.000-15.000-4,9.000-16.000-5,6.000-8.000 0,3.000 0.000 1,3.000 0.000 1,4.000 0.000 2,5.000 1.000-2,10.000 4.000-6,10.000 3.000-4,9.000 3.000-6</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58"/>
    </inkml:context>
    <inkml:brush xml:id="br0">
      <inkml:brushProperty name="width" value="0.0487884543836117" units="cm"/>
      <inkml:brushProperty name="height" value="0.0487884543836117" units="cm"/>
      <inkml:brushProperty name="color" value="#000000"/>
      <inkml:brushProperty name="ignorePressure" value="0"/>
    </inkml:brush>
  </inkml:definitions>
  <inkml:trace contextRef="#ctx0" brushRef="#br0">6800.000 48700.000 450,'-71.000'-40.000'99,"10.000"23.000"-19,10.000 22.000-20,9.000 22.000-20,2.000 16.000-11,-2.000 14.000-4,-3.000 11.000-2,-3.000 14.000-3,-1.000 5.000-3,4.000 1.000-1,3.000-1.000-2,3.000 1.000 0,3.000 2.000-2,3.000 7.000-1,3.000 6.000-1,4.000 7.000-1,2.000 0.000 0,4.000-2.000 0,3.000-3.000 0,3.000-3.000-1,3.000-6.000 0,3.000-5.000-1,3.000-7.000 0,4.000-5.000-2,2.000-8.000-1,4.000-5.000-1,3.000-7.000-2,3.000-5.000 0,7.000-8.000-3,14.000-5.000-1,11.000-7.000-2,14.000-5.000-2,8.000-14.000-1,7.000-18.000 1,6.000-19.000 0,7.000-18.000 1,2.000-15.000-1,1.000-9.000-2,-1.000-10.000-1,1.000-8.000-1,-6.000-6.000-2,-8.000 1.000 1,-10.000-1.000-1,-9.000 1.000 1,-9.000-3.000-1,-5.000-2.000 3,-7.000-3.000 0,-5.000-3.000 2,-6.000-4.000 2,-3.000-3.000 2,-3.000-3.000 1,-2.000-2.000 2,-5.000 0.000 3,-2.000 7.000 1,-3.000 6.000 2,-3.000 7.000 3,-6.000 7.000 0,-5.000 9.000 1,-7.000 10.000 1,-5.000 10.000 0,-6.000 10.000 1,-3.000 13.000-1,-3.000 12.000-1,-2.000 13.000 0,-5.000 7.000-3,-2.000 4.000-3,-3.000 3.000-5,-3.000 3.000-4,-7.000 6.000-5,-9.000 9.000-7,-10.000 10.000-6,-8.000 10.000-8,0.000 2.000-5,14.000-3.000-2,11.000-3.000-3,14.000-2.000-3,7.000-5.000-1,3.000-2.000 0,3.000-3.000 1,4.000-3.000-1</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59"/>
    </inkml:context>
    <inkml:brush xml:id="br0">
      <inkml:brushProperty name="width" value="0.0390531867742538" units="cm"/>
      <inkml:brushProperty name="height" value="0.0390531867742538" units="cm"/>
      <inkml:brushProperty name="color" value="#000000"/>
      <inkml:brushProperty name="ignorePressure" value="0"/>
    </inkml:brush>
  </inkml:definitions>
  <inkml:trace contextRef="#ctx0" brushRef="#br0">9100.000 48250.000 563,'51.000'-44.000'74,"4.000"13.000"-7,3.000 12.000-7,3.000 13.000-8,-2.000 6.000-6,-6.000 0.000-7,-6.000 0.000-7,-6.000 0.000-7,-1.000 0.000-6,7.000 0.000-5,6.000 0.000-7,7.000 0.000-6,-1.000-2.000-4,-6.000-3.000-4,-6.000-3.000-5,-6.000-2.000-3,-15.000-3.000-12,-21.000 1.000-21,-22.000-1.000-20,-22.000 1.000-20,-8.000 1.000-1,6.000 3.000 20,7.000 3.000 18,6.000 4.000 20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5:59"/>
    </inkml:context>
    <inkml:brush xml:id="br0">
      <inkml:brushProperty name="width" value="0.0530629120767117" units="cm"/>
      <inkml:brushProperty name="height" value="0.0530629120767117" units="cm"/>
      <inkml:brushProperty name="color" value="#000000"/>
      <inkml:brushProperty name="ignorePressure" value="0"/>
    </inkml:brush>
  </inkml:definitions>
  <inkml:trace contextRef="#ctx0" brushRef="#br0">9150.000 47700.000 414,'-27.000'-25.000'3,"-3.000"0.000"4,-3.000 0.000 6,-2.000 0.000 5,2.000 6.000 5,9.000 13.000 4,10.000 12.000 6,10.000 13.000 3,4.000 12.000 0,0.000 13.000-6,0.000 12.000-6,0.000 13.000-7,-2.000 2.000-8,-3.000-5.000-12,-3.000-7.000-13,-2.000-5.000-11,-3.000-6.000-5,1.000-3.000 2,-1.000-3.000 1,1.000-2.000 1,-1.000-5.000 3,1.000-2.000 3,-1.000-3.000 3,1.000-3.000 3,1.000-1.000 5,3.000 4.000 7,3.000 3.000 7,4.000 3.000 7,1.000 3.000 5,0.000 3.000 4,0.000 3.000 3,0.000 4.000 4,-2.000 4.000 1,-3.000 6.000-1,-3.000 7.000 0,-2.000 6.000-2,-1.000 1.000-1,3.000-3.000-3,3.000-3.000-2,4.000-2.000-3,1.000-6.000-2,0.000-6.000-2,0.000-6.000 0,0.000-6.000-3,10.000-16.000-5,23.000-25.000-11,22.000-25.000-11,22.000-25.000-10,10.000-15.000-3,1.000-2.000 5,-1.000-3.000 4,1.000-3.000 5,-7.000 5.000 4,-12.000 17.000 2,-13.000 15.000 3,-12.000 16.000 2,-15.000 20.000 6,-15.000 25.000 11,-15.000 25.000 10,-16.000 25.000 10,-13.000 12.000 2,-9.000 1.000-7,-10.000-1.000-7,-8.000 1.000-6,-4.000-3.000-4,3.000-2.000-2,3.000-3.000 0,4.000-3.000-1,2.000-6.000-2,4.000-5.000-4,3.000-7.000-3,3.000-5.000-3,17.000-12.000 1,31.000-16.000 9,32.000-15.000 6,31.000-15.000 8,9.000-9.000 1,-12.000 1.000-2,-13.000-1.000-4,-12.000 1.000-3,-2.000-3.000-4,9.000-2.000-4,10.000-3.000-5,10.000-3.000-5,-6.000 5.000-3,-18.000 17.000-2,-19.000 15.000-2,-18.000 16.000-1,-17.000 7.000-2,-11.000 1.000 0,-14.000-1.000 1,-11.000 1.000-1,-11.000-1.000 1,-5.000 1.000 3,-7.000-1.000 1,-5.000 1.000 3,-4.000-3.000 2,0.000-2.000 2,0.000-3.000 3,0.000-3.000 2,0.000-1.000 2,0.000 4.000 0,0.000 3.000 1,0.000 3.000 1,1.000 1.000 1,4.000 1.000 4,3.000-1.000 3,3.000 1.000 3,4.000-4.000 4,7.000-6.000 5,6.000-6.000 4,7.000-6.000 5,11.000-4.000 4,20.000 1.000 3,18.000-1.000 3,20.000 1.000 4,16.000-4.000-3,16.000-6.000-8,15.000-6.000-7,17.000-6.000-9,11.000-2.000-7,10.000 3.000-5,10.000 3.000-5,9.000 4.000-5,2.000 2.000-4,-2.000 4.000-5,-3.000 3.000-3,-3.000 3.000-5,-6.000 4.000-7,-5.000 7.000-8,-7.000 6.000-11,-5.000 7.000-8,-14.000-1.000-6,-18.000-6.000-2,-19.000-6.000-2,-18.000-6.000-1</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1"/>
    </inkml:context>
    <inkml:brush xml:id="br0">
      <inkml:brushProperty name="width" value="0.0553624257445335" units="cm"/>
      <inkml:brushProperty name="height" value="0.0553624257445335" units="cm"/>
      <inkml:brushProperty name="color" value="#000000"/>
      <inkml:brushProperty name="ignorePressure" value="0"/>
    </inkml:brush>
  </inkml:definitions>
  <inkml:trace contextRef="#ctx0" brushRef="#br0">10800.000 49000.000 397,'0.000'-47.000'0,"0.000"6.000"0,0.000 7.000 0,0.000 6.000 0,0.000 20.000 9,0.000 34.000 18,0.000 35.000 19,0.000 35.000 17,0.000 14.000 3,0.000-2.000-14,0.000-3.000-14,0.000-3.000-13,-4.000-6.000-10,-5.000-5.000-5,-7.000-7.000-4,-5.000-5.000-5,3.000-26.000-7,17.000-44.000-9,15.000-43.000-9,16.000-44.000-10,9.000-24.000-3,3.000-3.000 3,3.000-3.000 2,4.000-2.000 3,-1.000 6.000 4,-3.000 20.000 7,-3.000 18.000 6,-2.000 20.000 7,-6.000 21.000 10,-6.000 25.000 14,-6.000 25.000 13,-6.000 25.000 13,-6.000 14.000 4,-2.000 3.000-8,-3.000 3.000-8,-3.000 4.000-8,-4.000 5.000-5,-3.000 10.000-5,-3.000 10.000-5,-2.000 9.000-4,-5.000-2.000-3,-2.000-12.000-2,-3.000-13.000-2,-3.000-12.000-3,-2.000-26.000-6,0.000-36.000-10,0.000-39.000-12,0.000-36.000-10,9.000-23.000-3,19.000-6.000 6,19.000-6.000 5,19.000-6.000 5,7.000 2.000 6,-3.000 14.000 6,-3.000 11.000 6,-2.000 14.000 5,-3.000 10.000 6,1.000 9.000 8,-1.000 10.000 7,1.000 10.000 7,-1.000 7.000 4,1.000 6.000-1,-1.000 7.000 0,1.000 6.000 0,2.000 1.000-1,7.000-3.000-1,6.000-3.000-2,7.000-2.000 0,2.000-1.000-3,1.000 3.000-3,-1.000 3.000-4,1.000 4.000-4,-3.000 1.000-1,-2.000 0.000 0,-3.000 0.000 0,-3.000 0.000 1,-2.000-2.000-3,0.000-3.000-5,0.000-3.000-7,0.000-2.000-5,-2.000-1.000-4,-3.000 3.000-1,-3.000 3.000-1,-2.000 4.000-2,-12.000-9.000-1,-19.000-18.000-4,-18.000-19.000-4,-19.000-18.000-3,-12.000-10.000 1,-2.000 0.000 7,-3.000 0.000 6,-3.000 0.000 6,-1.000 0.000 5,4.000 0.000 3,3.000 0.000 4,3.000 0.000 4,3.000 1.000 3,3.000 4.000 3,3.000 3.000 1,4.000 3.000 4,1.000 4.000 0,0.000 7.000 0,0.000 6.000-2,0.000 7.000 0,0.000 4.000 2,0.000 3.000 6,0.000 3.000 6,0.000 4.000 5,3.000 18.000 5,6.000 34.000 3,7.000 35.000 3,6.000 35.000 4,4.000 18.000-2,4.000 3.000-8,3.000 3.000-8,3.000 4.000-9,1.000 7.000-4,1.000 13.000-4,-1.000 12.000-2,1.000 13.000-3,-1.000 7.000-2,1.000 4.000-3,-1.000 3.000-3,1.000 3.000-3,1.000-2.000-1,3.000-6.000 0,3.000-6.000-1,4.000-6.000 0,-1.000-10.000-3,-3.000-12.000-2,-3.000-13.000-4,-2.000-12.000-3,-3.000-12.000-3,1.000-8.000-3,-1.000-10.000-2,1.000-9.000-4,-9.000-15.000-2,-15.000-18.000-2,-15.000-19.000-2,-16.000-18.000-2,-13.000-20.000 0,-9.000-18.000 3,-10.000-19.000 3,-8.000-18.000 2,-3.000-12.000 4,7.000-3.000 3,6.000-3.000 4,7.000-2.000 4,7.000-1.000 4,9.000 3.000 5,10.000 3.000 6,10.000 4.000 4,5.000 4.000 4,4.000 6.000 4,3.000 7.000 2,3.000 6.000 4,7.000 3.000 2,14.000 0.000 2,11.000 0.000 2,14.000 0.000 2,10.000 0.000-1,9.000 0.000-3,10.000 0.000-3,10.000 0.000-3,7.000 4.000-6,6.000 10.000-7,7.000 10.000-7,6.000 9.000-7,-4.000 6.000-5,-11.000 3.000-3,-14.000 3.000-4,-11.000 4.000-3,-11.000 2.000-2,-5.000 4.000-2,-7.000 3.000-2,-5.000 3.000-3</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0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85550.000 56400.000,'-50.000'-50.000,"50.000"-50.000,0.000 0.000,0.000 75.000,0.000 0.000,0.000 0.000,0.000 0.000,0.000 100.000,0.000 0.000,0.000 100.000,0.000 0.000,-25.000 275.000,0.000 0.000,-25.000 150.000,0.000 0.000,0.000-275.000,0.000 0.000,0.000-150.000</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1"/>
    </inkml:context>
    <inkml:brush xml:id="br0">
      <inkml:brushProperty name="width" value="0.0558221861720085" units="cm"/>
      <inkml:brushProperty name="height" value="0.0558221861720085" units="cm"/>
      <inkml:brushProperty name="color" value="#000000"/>
      <inkml:brushProperty name="ignorePressure" value="0"/>
    </inkml:brush>
  </inkml:definitions>
  <inkml:trace contextRef="#ctx0" brushRef="#br0">15550.000 48200.000 394,'-7.000'-47.000'5,"-11.000"6.000"11,-14.000 7.000 10,-11.000 6.000 11,-9.000 7.000 3,-3.000 10.000-4,-3.000 10.000-3,-2.000 9.000-5,-3.000 6.000-4,1.000 3.000-8,-1.000 3.000-7,1.000 4.000-6,1.000-3.000-5,3.000-5.000-1,3.000-7.000 0,4.000-5.000-1,8.000 6.000 6,17.000 23.000 13,15.000 22.000 13,16.000 22.000 13,5.000 18.000 3,-2.000 16.000-7,-3.000 15.000-6,-3.000 17.000-6,-2.000 0.000-5,0.000-11.000-3,0.000-14.000-3,0.000-11.000-2,0.000-4.000-2,0.000 6.000-2,0.000 7.000 0,0.000 6.000-1,1.000-2.000-2,4.000-9.000 1,3.000-10.000-1,3.000-8.000-1,3.000-11.000-1,3.000-8.000-1,3.000-10.000-1,4.000-9.000-2,2.000-9.000-8,4.000-5.000-15,3.000-7.000-15,3.000-5.000-14,1.000-15.000-6,1.000-22.000 6,-1.000-22.000 4,1.000-21.000 6,1.000-20.000 3,3.000-15.000 0,3.000-15.000 0,4.000-16.000 1,-1.000-5.000 2,-3.000 6.000 4,-3.000 7.000 2,-2.000 6.000 4,-5.000 10.000 4,-2.000 17.000 5,-3.000 15.000 4,-3.000 16.000 5</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2"/>
    </inkml:context>
    <inkml:brush xml:id="br0">
      <inkml:brushProperty name="width" value="0.0465005561709404" units="cm"/>
      <inkml:brushProperty name="height" value="0.0465005561709404" units="cm"/>
      <inkml:brushProperty name="color" value="#000000"/>
      <inkml:brushProperty name="ignorePressure" value="0"/>
    </inkml:brush>
  </inkml:definitions>
  <inkml:trace contextRef="#ctx0" brushRef="#br0">15700.000 48950.000 473,'23.000'-116.000'2,"-3.000"19.000"5,-3.000 19.000 5,-2.000 19.000 5,-1.000 16.000 10,3.000 17.000 16,3.000 15.000 17,4.000 16.000 15,-3.000 15.000 2,-5.000 16.000-15,-7.000 15.000-14,-5.000 17.000-15,-6.000 14.000-9,-3.000 17.000-6,-3.000 15.000-5,-2.000 16.000-6,-1.000 4.000-5,3.000-6.000-8,3.000-6.000-6,4.000-6.000-8,-1.000-13.000-5,-3.000-19.000-7,-3.000-18.000-6,-2.000-19.000-6,-3.000-24.000-6,1.000-28.000-5,-1.000-28.000-5,1.000-27.000-6,1.000-19.000 4,3.000-5.000 12,3.000-7.000 12,4.000-5.000 12,1.000 0.000 9,0.000 10.000 3,0.000 10.000 4,0.000 9.000 5,3.000 9.000 5,6.000 9.000 10,7.000 10.000 9,6.000 10.000 10,4.000 4.000 5,4.000 0.000 3,3.000 0.000 3,3.000 0.000 3,3.000 3.000-1,3.000 6.000-7,3.000 7.000-7,4.000 6.000-6,1.000 1.000-6,0.000-3.000-6,0.000-3.000-6,0.000-2.000-5,-2.000 0.000-9,-3.000 7.000-11,-3.000 6.000-11,-2.000 7.000-11</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2"/>
    </inkml:context>
    <inkml:brush xml:id="br0">
      <inkml:brushProperty name="width" value="0.0514839738607407" units="cm"/>
      <inkml:brushProperty name="height" value="0.0514839738607407" units="cm"/>
      <inkml:brushProperty name="color" value="#000000"/>
      <inkml:brushProperty name="ignorePressure" value="0"/>
    </inkml:brush>
  </inkml:definitions>
  <inkml:trace contextRef="#ctx0" brushRef="#br0">16600.000 48050.000 427,'0.000'-47.000'0,"0.000"6.000"0,0.000 7.000 0,0.000 6.000 0,0.000-1.000 0,0.000-5.000 0,0.000-7.000 0,0.000-5.000 0,0.000 6.000 12,0.000 23.000 23,0.000 22.000 24,0.000 22.000 23,0.000 21.000 5,0.000 22.000-16,0.000 22.000-14,0.000 23.000-14,0.000 17.000-11,0.000 17.000-6,0.000 15.000-6,0.000 16.000-5,-2.000 20.000-4,-3.000 25.000-2,-3.000 25.000-2,-2.000 25.000 0,-1.000 6.000-13,3.000-12.000-20,3.000-13.000-20,4.000-12.000-22,1.000-30.000-9,0.000-47.000 0,0.000-47.000 1,0.000-46.000 0</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2"/>
    </inkml:context>
    <inkml:brush xml:id="br0">
      <inkml:brushProperty name="width" value="0.0334226936101913" units="cm"/>
      <inkml:brushProperty name="height" value="0.0334226936101913" units="cm"/>
      <inkml:brushProperty name="color" value="#000000"/>
      <inkml:brushProperty name="ignorePressure" value="0"/>
    </inkml:brush>
  </inkml:definitions>
  <inkml:trace contextRef="#ctx0" brushRef="#br0">16800.000 48400.000 658,'3.000'-46.000'6,"6.000"10.000"13,7.000 10.000 12,6.000 9.000 13,6.000 6.000 4,6.000 3.000-3,7.000 3.000-4,6.000 4.000-4,4.000 2.000-6,4.000 4.000-9,3.000 3.000-9,3.000 3.000-9,1.000 1.000-8,1.000 1.000-9,-1.000-1.000-9,1.000 1.000-8,-6.000-1.000-5,-8.000 1.000-4,-10.000-1.000-1,-9.000 1.000-3</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2"/>
    </inkml:context>
    <inkml:brush xml:id="br0">
      <inkml:brushProperty name="width" value="0.0409922115504742" units="cm"/>
      <inkml:brushProperty name="height" value="0.0409922115504742" units="cm"/>
      <inkml:brushProperty name="color" value="#000000"/>
      <inkml:brushProperty name="ignorePressure" value="0"/>
    </inkml:brush>
  </inkml:definitions>
  <inkml:trace contextRef="#ctx0" brushRef="#br0">17400.000 47650.000 536,'-46.000'-13.000'11,"10.000"26.000"22,10.000 24.000 22,9.000 26.000 21,6.000 16.000 5,3.000 10.000-13,3.000 10.000-14,4.000 9.000-14,1.000 6.000-12,0.000 3.000-13,0.000 3.000-13,0.000 4.000-11,0.000-1.000-10,0.000-3.000-8,0.000-3.000-6,0.000-2.000-8,-2.000-14.000-7,-3.000-21.000-8,-3.000-22.000-8,-2.000-22.000-7</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3"/>
    </inkml:context>
    <inkml:brush xml:id="br0">
      <inkml:brushProperty name="width" value="0.0517835021018982" units="cm"/>
      <inkml:brushProperty name="height" value="0.0517835021018982" units="cm"/>
      <inkml:brushProperty name="color" value="#000000"/>
      <inkml:brushProperty name="ignorePressure" value="0"/>
    </inkml:brush>
  </inkml:definitions>
  <inkml:trace contextRef="#ctx0" brushRef="#br0">18000.000 47900.000 424,'-43.000'-29.000'5,"17.000"-5.000"8,15.000-7.000 9,16.000-5.000 9,13.000-1.000 3,14.000 6.000-1,11.000 7.000-2,14.000 6.000-1,7.000 4.000-4,3.000 4.000-7,3.000 3.000-6,4.000 3.000-7,-1.000 1.000-6,-3.000 1.000-3,-3.000-1.000-4,-2.000 1.000-4,-9.000 4.000-1,-12.000 9.000 3,-13.000 10.000 2,-12.000 10.000 3,-7.000 5.000 2,1.000 4.000 4,-1.000 3.000 3,1.000 3.000 4,-4.000 4.000 3,-6.000 7.000 6,-6.000 6.000 4,-6.000 7.000 6,-2.000 5.000 1,3.000 7.000-1,3.000 6.000-1,4.000 7.000-3,1.000 2.000-1,0.000 1.000-2,0.000-1.000-3,0.000 1.000-2,0.000 2.000-2,0.000 7.000-1,0.000 6.000-2,0.000 7.000-1,0.000 2.000-1,0.000 1.000-2,0.000-1.000-1,0.000 1.000-1,0.000-1.000-2,0.000 1.000 0,0.000-1.000-1,0.000 1.000 0,0.000-7.000-2,0.000-12.000 0,0.000-13.000 0,0.000-12.000 0,-5.000-12.000-1,-9.000-8.000-2,-10.000-10.000-2,-8.000-9.000-2,-14.000-9.000-3,-15.000-5.000-6,-15.000-7.000-6,-16.000-5.000-6,-13.000-4.000-2,-9.000 0.000-2,-10.000 0.000 0,-8.000 0.000 0,-3.000-2.000-3,7.000-3.000-3,6.000-3.000-3,7.000-2.000-3,13.000-5.000-2,22.000-2.000 1,22.000-3.000 2,23.000-3.000 1</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5"/>
    </inkml:context>
    <inkml:brush xml:id="br0">
      <inkml:brushProperty name="width" value="0.0492207072675228" units="cm"/>
      <inkml:brushProperty name="height" value="0.0492207072675228" units="cm"/>
      <inkml:brushProperty name="color" value="#000000"/>
      <inkml:brushProperty name="ignorePressure" value="0"/>
    </inkml:brush>
  </inkml:definitions>
  <inkml:trace contextRef="#ctx0" brushRef="#br0">21300.000 47150.000 446,'-46.000'-25.000'5,"10.000"0.000"9,10.000 0.000 9,9.000 0.000 10,7.000-2.000 2,7.000-3.000-2,6.000-3.000-4,7.000-2.000-3,10.000-9.000-2,16.000-12.000-3,15.000-13.000-1,17.000-12.000-2,13.000-9.000 0,13.000-2.000 0,12.000-3.000 2,13.000-3.000 0,2.000 7.000 0,-5.000 19.000 0,-7.000 19.000-2,-5.000 19.000 0,-9.000 13.000-2,-9.000 10.000-2,-10.000 10.000-1,-8.000 9.000-2,-9.000 10.000 0,-6.000 14.000-1,-6.000 11.000 0,-6.000 14.000-1,-6.000 8.000 0,-2.000 7.000-2,-3.000 6.000-2,-3.000 7.000-1,-6.000 0.000-3,-5.000-2.000-2,-7.000-3.000-4,-5.000-3.000-3,-9.000 1.000-3,-9.000 6.000-1,-10.000 7.000-3,-8.000 6.000-1,-12.000 4.000-2,-12.000 4.000-1,-13.000 3.000-2,-12.000 3.000-1,-7.000-1.000 0,1.000-2.000 1,-1.000-3.000 0,1.000-3.000 1,4.000-9.000-4,9.000-11.000-11,10.000-14.000-9,10.000-11.000-9,7.000-11.000-2,6.000-5.000 6,7.000-7.000 8,6.000-5.000 7</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5"/>
    </inkml:context>
    <inkml:brush xml:id="br0">
      <inkml:brushProperty name="width" value="0.041725255548954" units="cm"/>
      <inkml:brushProperty name="height" value="0.041725255548954" units="cm"/>
      <inkml:brushProperty name="color" value="#000000"/>
      <inkml:brushProperty name="ignorePressure" value="0"/>
    </inkml:brush>
  </inkml:definitions>
  <inkml:trace contextRef="#ctx0" brushRef="#br0">21500.000 49850.000 527,'23.000'25.000'4,"-3.000"0.000"7,-3.000 0.000 9,-2.000 0.000 8,-3.000 0.000 3,1.000 0.000-1,-1.000 0.000 0,1.000 0.000-1,1.000-2.000 1,3.000-3.000 1,3.000-3.000 1,4.000-2.000 2,1.000-1.000-1,0.000 3.000-2,0.000 3.000-1,0.000 4.000-2,0.000 1.000-6,0.000 0.000-8,0.000 0.000-10,0.000 0.000-8</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6"/>
    </inkml:context>
    <inkml:brush xml:id="br0">
      <inkml:brushProperty name="width" value="0.0393899008631706" units="cm"/>
      <inkml:brushProperty name="height" value="0.0393899008631706" units="cm"/>
      <inkml:brushProperty name="color" value="#000000"/>
      <inkml:brushProperty name="ignorePressure" value="0"/>
    </inkml:brush>
  </inkml:definitions>
  <inkml:trace contextRef="#ctx0" brushRef="#br0">19250.000 48400.000 558,'-61.000'20.000'26,"28.000"-9.000"12,28.000-10.000 11,29.000-8.000 13,18.000-8.000 0,9.000-2.000-9,10.000-3.000-12,10.000-3.000-9,7.000-1.000-8,6.000 4.000-4,7.000 3.000-4,6.000 3.000-3,-2.000 3.000-8,-9.000 3.000-7,-10.000 3.000-8,-8.000 4.000-8,-8.000 2.000-9,-2.000 4.000-9,-3.000 3.000-8,-3.000 3.000-9,-7.000 3.000-4,-9.000 3.000 1,-10.000 3.000 1,-8.000 4.000 0</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06"/>
    </inkml:context>
    <inkml:brush xml:id="br0">
      <inkml:brushProperty name="width" value="0.0399806909263134" units="cm"/>
      <inkml:brushProperty name="height" value="0.0399806909263134" units="cm"/>
      <inkml:brushProperty name="color" value="#000000"/>
      <inkml:brushProperty name="ignorePressure" value="0"/>
    </inkml:brush>
  </inkml:definitions>
  <inkml:trace contextRef="#ctx0" brushRef="#br0">19300.000 49150.000 550,'-49.000'0.000'6,"4.000"0.000"12,3.000 0.000 13,3.000 0.000 12,9.000 1.000 6,16.000 4.000 2,15.000 3.000 0,17.000 3.000 0,13.000-1.000-3,13.000-2.000-10,12.000-3.000-9,13.000-3.000-8,10.000-6.000-10,10.000-5.000-9,10.000-7.000-7,9.000-5.000-10,6.000-1.000-8,3.000 6.000-11,3.000 7.000-10,4.000 6.000-11,-12.000 3.000-4,-24.000 0.000 0,-26.000 0.000 1,-24.000 0.000 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57250.000 39500.000,'50.000'0.000,"-50.000"-50.000,0.000 0.000,0.000 0.000,0.000 0.000,0.000 25.000,0.000 0.000,-50.000 0.000,0.000 0.000,-25.000 25.000,0.000 0.000,0.000 50.000,0.000 0.000,0.000 50.000,0.000 0.000,0.000 0.000,0.000 0.000,25.000 50.000,0.000 0.000,25.000-25.000,0.000 0.000,0.000 25.000,0.000 0.000,50.000-25.000,0.000 0.000,75.000-75.000,0.000 0.000,75.000-75.000,0.000 0.000,0.000-125.000,0.000 0.000,0.000-25.000,0.000 0.000,0.000 0.000,0.000 0.000,-100.000-25.000,0.000 0.000,-25.000 25.000,0.000 0.000,-50.000 50.000,0.000 0.000,0.000 75.000,0.000 0.000,0.000 25.000,0.000 0.000,0.000 50.000,0.000 0.000,0.000 75.000,0.000 0.000,0.000 75.000,0.000 0.000,0.000-25.000,0.000 0.000,0.000 25.000,0.000 0.000,-50.000 0.000,0.000 0.000,0.000-25.000,0.000 0.000,50.000-100.000,0.000 0.000,25.000-125.000,0.000 0.000,0.000-75.000,0.000 0.000,0.000 25.000,0.000 0.000,0.000 25.000,0.000 0.000,0.000 50.000,0.000 0.000,25.000 50.000,0.000 0.000,0.000-25.000,0.000 0.000,50.000 25.000,0.000 0.000,-25.000 0.000,0.000 0.000,-25.000 0.000,0.000 0.000,-50.000-25.000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19"/>
    </inkml:context>
    <inkml:brush xml:id="br0">
      <inkml:brushProperty name="width" value="0.0386042296886444" units="cm"/>
      <inkml:brushProperty name="height" value="0.0386042296886444" units="cm"/>
      <inkml:brushProperty name="color" value="#000000"/>
      <inkml:brushProperty name="ignorePressure" value="0"/>
    </inkml:brush>
  </inkml:definitions>
  <inkml:trace contextRef="#ctx0" brushRef="#br0">32700.000 48150.000 569,'0.000'-50.000'3,"0.000"0.000"6,0.000 0.000 6,0.000 0.000 5,-8.000 21.000 9,-16.000 45.000 10,-15.000 43.000 9,-15.000 45.000 11,-11.000 22.000 0,-2.000 4.000-11,-3.000 3.000-11,-3.000 3.000-10,-2.000 3.000-8,0.000 3.000-7,0.000 3.000-6,0.000 4.000-5,1.000-3.000-6,4.000-5.000-1,3.000-7.000-2,3.000-5.000-3,4.000-9.000-1,7.000-9.000-2,6.000-10.000-2,7.000-8.000-2,4.000-14.000 0,3.000-15.000 2,3.000-15.000 0,4.000-16.000 2,8.000-16.000-5,17.000-16.000-12,15.000-15.000-12,16.000-15.000-11,10.000-18.000-2,7.000-19.000 8,6.000-18.000 7,7.000-19.000 7,-4.000-1.000 7,-12.000 20.000 7,-13.000 18.000 5,-12.000 20.000 6,-5.000 8.000 4,3.000 1.000 1,3.000-1.000 1,4.000 1.000 1</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19"/>
    </inkml:context>
    <inkml:brush xml:id="br0">
      <inkml:brushProperty name="width" value="0.0408797524869442" units="cm"/>
      <inkml:brushProperty name="height" value="0.0408797524869442" units="cm"/>
      <inkml:brushProperty name="color" value="#000000"/>
      <inkml:brushProperty name="ignorePressure" value="0"/>
    </inkml:brush>
  </inkml:definitions>
  <inkml:trace contextRef="#ctx0" brushRef="#br0">32150.000 49000.000 538,'90.000'-227.000'-5,"-18.000"47.000"5,-19.000 47.000 5,-18.000 48.000 3,-10.000 25.000 4,0.000 7.000 2,0.000 6.000 2,0.000 7.000 1,0.000 5.000 3,0.000 7.000 2,0.000 6.000 2,0.000 7.000 2,-4.000 7.000 0,-5.000 9.000-1,-7.000 10.000-3,-5.000 10.000-1,-3.000 11.000-2,4.000 17.000-1,3.000 15.000-1,3.000 16.000 0,-1.000 12.000-2,-2.000 9.000 0,-3.000 10.000-1,-3.000 10.000 0,-2.000 2.000 0,0.000-3.000-3,0.000-3.000 0,0.000-2.000-2,1.000-9.000-2,4.000-12.000-2,3.000-13.000-3,3.000-12.000-2,4.000-12.000-1,7.000-8.000 0,6.000-10.000 0,7.000-9.000 1,2.000-10.000-4,1.000-9.000-7,-1.000-10.000-6,1.000-8.000-7,2.000-18.000-5,7.000-25.000 1,6.000-25.000-2,7.000-25.000 0,2.000-13.000 0,1.000 1.000 1,-1.000-1.000-1,1.000 1.000 2,-6.000 4.000 2,-8.000 9.000 4,-10.000 10.000 5,-9.000 10.000 4,-7.000 8.000 5,-3.000 10.000 2,-3.000 10.000 4,-2.000 9.000 2,-8.000 20.000 11,-8.000 31.000 19,-10.000 32.000 18,-9.000 31.000 19,-2.000 13.000 1,6.000-2.000-12,7.000-3.000-15,6.000-3.000-13,1.000-7.000-9,-3.000-9.000-3,-3.000-10.000-5,-2.000-8.000-4,-3.000 0.000-3,1.000 14.000-2,-1.000 11.000-4,1.000 14.000-2,-1.000 10.000-4,1.000 9.000-4,-1.000 10.000-4,1.000 10.000-5,1.000-3.000-5,3.000-11.000-5,3.000-14.000-6,4.000-11.000-6,2.000-14.000 0,4.000-11.000 5,3.000-14.000 5,3.000-11.000 4</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0"/>
    </inkml:context>
    <inkml:brush xml:id="br0">
      <inkml:brushProperty name="width" value="0.0406083464622498" units="cm"/>
      <inkml:brushProperty name="height" value="0.0406083464622498" units="cm"/>
      <inkml:brushProperty name="color" value="#000000"/>
      <inkml:brushProperty name="ignorePressure" value="0"/>
    </inkml:brush>
  </inkml:definitions>
  <inkml:trace contextRef="#ctx0" brushRef="#br0">34350.000 49000.000 541,'-21.000'-15.000'8,"10.000"23.000"14,10.000 22.000 16,9.000 22.000 15,2.000 15.000 3,-2.000 9.000-11,-3.000 10.000-9,-3.000 10.000-10,-4.000 4.000-7,-3.000 0.000-2,-3.000 0.000-2,-2.000 0.000-3,-5.000-5.000-2,-2.000-9.000 1,-3.000-10.000-2,-3.000-8.000 1,4.000-17.000-7,13.000-21.000-11,12.000-22.000-11,13.000-22.000-12,10.000-24.000-6,10.000-24.000 1,10.000-26.000 0,9.000-24.000 0,2.000-9.000 3,-2.000 10.000 5,-3.000 10.000 4,-3.000 9.000 5,-7.000 10.000 4,-9.000 14.000 4,-10.000 11.000 3,-8.000 14.000 4,-6.000 13.000 11,1.000 16.000 17,-1.000 15.000 17,1.000 17.000 18,-3.000 13.000 4,-2.000 13.000-9,-3.000 12.000-10,-3.000 13.000-8,-2.000 7.000-8,0.000 4.000-5,0.000 3.000-6,0.000 3.000-5,0.000-1.000-6,0.000-2.000-8,0.000-3.000-6,0.000-3.000-6,0.000-4.000-8,0.000-3.000-7,0.000-3.000-7,0.000-2.000-8,0.000-8.000-4,0.000-8.000 1,0.000-10.000 2,0.000-9.000 0</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0"/>
    </inkml:context>
    <inkml:brush xml:id="br0">
      <inkml:brushProperty name="width" value="0.0292561445385218" units="cm"/>
      <inkml:brushProperty name="height" value="0.0292561445385218" units="cm"/>
      <inkml:brushProperty name="color" value="#000000"/>
      <inkml:brushProperty name="ignorePressure" value="0"/>
    </inkml:brush>
  </inkml:definitions>
  <inkml:trace contextRef="#ctx0" brushRef="#br0">35450.000 47600.000 751,'0.000'-47.000'-2,"0.000"6.000"-5,0.000 7.000-4,0.000 6.000-5,1.000 4.000 4,4.000 4.000 13,3.000 3.000 12,3.000 3.000 13,4.000 4.000 5,7.000 7.000 0,6.000 6.000-2,7.000 7.000-1,0.000 7.000-3,-2.000 9.000-4,-3.000 10.000-5,-3.000 10.000-4,-6.000 7.000-3,-5.000 6.000-1,-7.000 7.000-2,-5.000 6.000-2,-9.000 1.000-3,-9.000-3.000-6,-10.000-3.000-5,-8.000-2.000-6,-8.000-5.000-4,-2.000-2.000-2,-3.000-3.000-2,-3.000-3.000-2,-4.000-4.000 0,-3.000-3.000 3,-3.000-3.000 3,-2.000-2.000 3,2.000-6.000 4,9.000-6.000 3,10.000-6.000 4,10.000-6.000 4,11.000-6.000 10,17.000-2.000 15,15.000-3.000 16,16.000-3.000 15,13.000-4.000 2,14.000-3.000-14,11.000-3.000-13,14.000-2.000-13,5.000-3.000-9,1.000 1.000-6,-1.000-1.000-4,1.000 1.000-5,-4.000 1.000-9,-6.000 3.000-10,-6.000 3.000-10,-6.000 4.000-10,-10.000 2.000-3,-12.000 4.000 6,-13.000 3.000 5,-12.000 3.000 6</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0"/>
    </inkml:context>
    <inkml:brush xml:id="br0">
      <inkml:brushProperty name="width" value="0.0255707018077374" units="cm"/>
      <inkml:brushProperty name="height" value="0.0255707018077374" units="cm"/>
      <inkml:brushProperty name="color" value="#000000"/>
      <inkml:brushProperty name="ignorePressure" value="0"/>
    </inkml:brush>
  </inkml:definitions>
  <inkml:trace contextRef="#ctx0" brushRef="#br0">36000.000 48050.000 860,'-22.000'-47.000'-3,"6.000"6.000"-4,7.000 7.000-5,6.000 6.000-5,4.000 4.000-1,4.000 4.000 3,3.000 3.000 4,3.000 3.000 4,7.000-1.000 6,14.000-2.000 9,11.000-3.000 11,14.000-3.000 10,10.000-2.000 3,9.000 0.000-5,10.000 0.000-3,10.000 0.000-5,0.000 3.000-3,-5.000 6.000 1,-7.000 7.000 0,-5.000 6.000 0,-9.000 4.000-12,-9.000 4.000-20,-10.000 3.000-21,-8.000 3.000-22,-9.000 1.000-5,-6.000 1.000 13,-6.000-1.000 12,-6.000 1.000 11</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1"/>
    </inkml:context>
    <inkml:brush xml:id="br0">
      <inkml:brushProperty name="width" value="0.032958310097456" units="cm"/>
      <inkml:brushProperty name="height" value="0.032958310097456" units="cm"/>
      <inkml:brushProperty name="color" value="#000000"/>
      <inkml:brushProperty name="ignorePressure" value="0"/>
    </inkml:brush>
  </inkml:definitions>
  <inkml:trace contextRef="#ctx0" brushRef="#br0">36700.000 47050.000 667,'-69.000'-71.000'0,"13.000"10.000"-2,12.000 10.000 0,13.000 9.000-1,9.000 17.000 9,6.000 25.000 18,7.000 25.000 20,6.000 25.000 18,4.000 17.000 2,4.000 9.000-12,3.000 10.000-13,3.000 10.000-13,-1.000 7.000-10,-2.000 6.000-10,-3.000 7.000-7,-3.000 6.000-9,-2.000 6.000-11,0.000 6.000-13,0.000 7.000-13,0.000 6.000-13,1.000-13.000-3,4.000-31.000 7,3.000-31.000 8,3.000-31.000 7</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1"/>
    </inkml:context>
    <inkml:brush xml:id="br0">
      <inkml:brushProperty name="width" value="0.0294128749519587" units="cm"/>
      <inkml:brushProperty name="height" value="0.0294128749519587" units="cm"/>
      <inkml:brushProperty name="color" value="#000000"/>
      <inkml:brushProperty name="ignorePressure" value="0"/>
    </inkml:brush>
  </inkml:definitions>
  <inkml:trace contextRef="#ctx0" brushRef="#br0">37500.000 49000.000 747,'-68.000'-25.000'3,"17.000"0.000"3,15.000 0.000 5,16.000 0.000 4,13.000 1.000 4,14.000 4.000 4,11.000 3.000 4,14.000 3.000 4,14.000-1.000 0,20.000-2.000-4,18.000-3.000-4,20.000-3.000-4,10.000-1.000-6,3.000 4.000-8,3.000 3.000-10,4.000 3.000-9,-4.000 3.000-8,-9.000 3.000-5,-10.000 3.000-7,-8.000 4.000-6,-12.000 5.000-3,-12.000 10.000 2,-13.000 10.000 0,-12.000 9.000 2,-10.000 2.000 4,-6.000-2.000 7,-6.000-3.000 7,-6.000-3.000 8,-7.000-4.000 3,-6.000-3.000 3,-6.000-3.000 2,-6.000-2.000 2</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1"/>
    </inkml:context>
    <inkml:brush xml:id="br0">
      <inkml:brushProperty name="width" value="0.0348847694694996" units="cm"/>
      <inkml:brushProperty name="height" value="0.0348847694694996" units="cm"/>
      <inkml:brushProperty name="color" value="#000000"/>
      <inkml:brushProperty name="ignorePressure" value="0"/>
    </inkml:brush>
  </inkml:definitions>
  <inkml:trace contextRef="#ctx0" brushRef="#br0">38200.000 48350.000 630,'-46.000'-24.000'0,"10.000"4.000"0,10.000 3.000 0,9.000 3.000 0,2.000 1.000 1,-2.000 1.000 1,-3.000-1.000 2,-3.000 1.000 1,-1.000 5.000 9,4.000 14.000 14,3.000 11.000 16,3.000 14.000 14,4.000 14.000 3,7.000 20.000-10,6.000 18.000-11,7.000 20.000-10,0.000 14.000-10,-2.000 14.000-10,-3.000 11.000-8,-3.000 14.000-10,-1.000 5.000-7,4.000 1.000-3,3.000-1.000-3,3.000 1.000-5,-1.000-15.000-5,-2.000-28.000-8,-3.000-28.000-9,-3.000-27.000-8,-1.000-17.000 0,4.000-3.000 8,3.000-3.000 8,3.000-2.000 8</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2"/>
    </inkml:context>
    <inkml:brush xml:id="br0">
      <inkml:brushProperty name="width" value="0.0441677942872047" units="cm"/>
      <inkml:brushProperty name="height" value="0.0441677942872047" units="cm"/>
      <inkml:brushProperty name="color" value="#000000"/>
      <inkml:brushProperty name="ignorePressure" value="0"/>
    </inkml:brush>
  </inkml:definitions>
  <inkml:trace contextRef="#ctx0" brushRef="#br0">40900.000 48300.000 498,'-46.000'-46.000'0,"10.000"10.000"2,10.000 10.000 2,9.000 9.000 0,2.000 7.000 5,-2.000 7.000 8,-3.000 6.000 7,-3.000 7.000 8,-1.000 7.000 1,4.000 9.000-6,3.000 10.000-5,3.000 10.000-5,-1.000 7.000-4,-2.000 6.000 0,-3.000 7.000 0,-3.000 6.000 0,-1.000 4.000 0,4.000 4.000 0,3.000 3.000-1,3.000 3.000 1,1.000-1.000-1,1.000-2.000-1,-1.000-3.000-2,1.000-3.000-2,1.000-7.000-2,3.000-9.000-5,3.000-10.000-2,4.000-8.000-5,5.000-9.000-2,10.000-6.000 0,10.000-6.000 0,9.000-6.000-1,9.000-13.000-1,9.000-19.000-2,10.000-18.000 0,10.000-19.000-3,4.000-15.000 0,0.000-8.000-1,0.000-10.000 0,0.000-9.000 0,-5.000-4.000 1,-9.000 4.000 1,-10.000 3.000 3,-8.000 3.000 1,-11.000 3.000 1,-8.000 3.000 0,-10.000 3.000 0,-9.000 4.000 0,-7.000 5.000 2,-3.000 10.000 5,-3.000 10.000 4,-2.000 9.000 4,-5.000 6.000 4,-2.000 3.000 2,-3.000 3.000 3,-3.000 4.000 1,-1.000 1.000 1,4.000 0.000-2,3.000 0.000-1,3.000 0.000-1,4.000-2.000-3,7.000-3.000-1,6.000-3.000-3,7.000-2.000-3,7.000-1.000 0,9.000 3.000 0,10.000 3.000 2,10.000 4.000 0,2.000 4.000 2,-3.000 6.000 0,-3.000 7.000 1,-2.000 6.000 1,-5.000 4.000 0,-2.000 4.000 1,-3.000 3.000 1,-3.000 3.000-1,-4.000 6.000 1,-3.000 9.000 2,-3.000 10.000 0,-2.000 10.000 2,-5.000 7.000-1,-2.000 6.000-1,-3.000 7.000 0,-3.000 6.000-2,-6.000 3.000-1,-5.000 0.000-1,-7.000 0.000-3,-5.000 0.000-2,-3.000-2.000-3,4.000-3.000-2,3.000-3.000-3,3.000-2.000-4,1.000-6.000-5,1.000-6.000-11,-1.000-6.000-9,1.000-6.000-11,4.000-12.000-1,9.000-15.000 6,10.000-15.000 7,10.000-16.000 6,7.000-10.000 6,6.000-3.000 6,7.000-3.000 5,6.000-2.000 5,3.000 0.000 4,0.000 7.000 1,0.000 6.000 0,0.000 7.000 2,-2.000 4.000-2,-3.000 3.000-1,-3.000 3.000-4,-2.000 4.000-1,-5.000-1.000-4,-2.000-3.000-4,-3.000-3.000-3,-3.000-2.000-5,-6.000-6.000 0,-5.000-6.000 2,-7.000-6.000 3,-5.000-6.000 3,-3.000-7.000 2,4.000-6.000 3,3.000-6.000 3,3.000-6.000 2,-1.000-4.000 1,-2.000 1.000 1,-3.000-1.000 1,-3.000 1.000 0,-2.000 1.000 1,0.000 3.000 0,0.000 3.000 0,0.000 4.000 0,0.000 4.000 3,0.000 6.000 7,0.000 7.000 5,0.000 6.000 6,0.000 3.000 8,0.000 0.000 10,0.000 0.000 10,0.000 0.000 10,1.000 14.000 4,4.000 28.000-2,3.000 28.000-4,3.000 29.000-3,-1.000 16.000-5,-2.000 7.000-8,-3.000 6.000-9,-3.000 7.000-7,-2.000 16.000-11,0.000 29.000-13,0.000 28.000-15,0.000 28.000-13,1.000 6.000-9,4.000-16.000-2,3.000-15.000-3,3.000-15.000-3,-1.000-7.000-3,-2.000 3.000-4,-3.000 3.000-4,-3.000 4.000-4,-2.000-17.000 3,0.000-33.000 11,0.000-35.000 11,0.000-34.000 11</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2"/>
    </inkml:context>
    <inkml:brush xml:id="br0">
      <inkml:brushProperty name="width" value="0.0353336744010448" units="cm"/>
      <inkml:brushProperty name="height" value="0.0353336744010448" units="cm"/>
      <inkml:brushProperty name="color" value="#000000"/>
      <inkml:brushProperty name="ignorePressure" value="0"/>
    </inkml:brush>
  </inkml:definitions>
  <inkml:trace contextRef="#ctx0" brushRef="#br0">43250.000 47450.000 622,'-25.000'-25.000'1,"0.000"0.000"3,0.000 0.000 2,0.000 0.000 3,3.000 0.000 4,6.000 0.000 6,7.000 0.000 6,6.000 0.000 6,7.000 0.000 3,10.000 0.000 0,10.000 0.000-1,9.000 0.000 0,10.000 0.000-2,14.000 0.000-3,11.000 0.000-3,14.000 0.000-4,8.000 0.000-4,7.000 0.000-7,6.000 0.000-7,7.000 0.000-6,-1.000 4.000-4,-6.000 10.000-4,-6.000 10.000-2,-6.000 9.000-4,-10.000 7.000 1,-12.000 7.000 2,-13.000 6.000 3,-12.000 7.000 3,-12.000 0.000-8,-8.000-2.000-20,-10.000-3.000-18,-9.000-3.000-19</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59200.000 37750.000,'0.000'-50.000,"0.000"0.000,0.000 0.000,0.000 125.000,0.000 0.000,25.000 125.000,0.000 0.000,-25.000 50.000,0.000 0.000,0.000 100.000,0.000 0.000,0.000 50.000,0.000 0.000,-25.000 200.000,0.000 0.000,25.000-150.000,0.000 0.000,0.000-300.000,0.000 0.000,25.000-100.000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3"/>
    </inkml:context>
    <inkml:brush xml:id="br0">
      <inkml:brushProperty name="width" value="0.0406172275543213" units="cm"/>
      <inkml:brushProperty name="height" value="0.0406172275543213" units="cm"/>
      <inkml:brushProperty name="color" value="#000000"/>
      <inkml:brushProperty name="ignorePressure" value="0"/>
    </inkml:brush>
  </inkml:definitions>
  <inkml:trace contextRef="#ctx0" brushRef="#br0">44600.000 48300.000 541,'-46.000'-2.000'5,"10.000"-3.000"8,10.000-3.000 10,9.000-2.000 9,12.000-3.000 5,16.000 1.000 1,15.000-1.000 2,17.000 1.000 2,14.000-1.000-2,17.000 1.000-4,15.000-1.000-5,16.000 1.000-5,10.000-1.000-4,7.000 1.000-4,6.000-1.000-5,7.000 1.000-4,5.000 1.000-1,7.000 3.000-1,6.000 3.000 1,7.000 4.000 0,0.000-1.000-6,-2.000-3.000-11,-3.000-3.000-12,-3.000-2.000-13,-10.000 0.000-6,-16.000 7.000-3,-15.000 6.000-2,-15.000 7.000-3,-18.000 4.000 0,-19.000 3.000 2,-18.000 3.000 1,-19.000 4.000 3</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3"/>
    </inkml:context>
    <inkml:brush xml:id="br0">
      <inkml:brushProperty name="width" value="0.0369106270372868" units="cm"/>
      <inkml:brushProperty name="height" value="0.0369106270372868" units="cm"/>
      <inkml:brushProperty name="color" value="#000000"/>
      <inkml:brushProperty name="ignorePressure" value="0"/>
    </inkml:brush>
  </inkml:definitions>
  <inkml:trace contextRef="#ctx0" brushRef="#br0">46850.000 47550.000 596,'-21.000'-24.000'6,"10.000"4.000"15,10.000 3.000 13,9.000 3.000 13,12.000 3.000 5,16.000 3.000-7,15.000 3.000-7,17.000 4.000-5,10.000 4.000-6,6.000 6.000-5,7.000 7.000-5,6.000 6.000-4,-1.000 3.000-3,-5.000 0.000 1,-7.000 0.000 1,-5.000 0.000 0,-9.000 1.000-9,-9.000 4.000-15,-10.000 3.000-17,-8.000 3.000-16,-11.000-1.000-9,-8.000-2.000 0,-10.000-3.000 0,-9.000-3.000-1,-5.000-2.000 4,0.000 0.000 6,0.000 0.000 8,0.000 0.000 6</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3"/>
    </inkml:context>
    <inkml:brush xml:id="br0">
      <inkml:brushProperty name="width" value="0.0372047312557697" units="cm"/>
      <inkml:brushProperty name="height" value="0.0372047312557697" units="cm"/>
      <inkml:brushProperty name="color" value="#000000"/>
      <inkml:brushProperty name="ignorePressure" value="0"/>
    </inkml:brush>
  </inkml:definitions>
  <inkml:trace contextRef="#ctx0" brushRef="#br0">45700.000 48700.000 591,'-141.000'23.000'1,"19.000"-3.000"3,19.000-3.000 2,19.000-2.000 3,13.000-5.000 2,10.000-2.000 2,10.000-3.000 3,9.000-3.000 2,17.000-6.000 6,25.000-5.000 7,25.000-7.000 9,25.000-5.000 8,20.000-3.000 1,16.000 4.000-9,15.000 3.000-7,17.000 3.000-9,13.000 1.000-5,13.000 1.000-7,12.000-1.000-4,13.000 1.000-5,1.000 2.000-7,-9.000 7.000-7,-10.000 6.000-6,-8.000 7.000-8,-8.000 2.000-2,-2.000 1.000 2,-3.000-1.000 1,-3.000 1.000 1,-12.000 1.000-3,-18.000 3.000-11,-19.000 3.000-9,-18.000 4.000-11</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4"/>
    </inkml:context>
    <inkml:brush xml:id="br0">
      <inkml:brushProperty name="width" value="0.0347539074718952" units="cm"/>
      <inkml:brushProperty name="height" value="0.0347539074718952" units="cm"/>
      <inkml:brushProperty name="color" value="#000000"/>
      <inkml:brushProperty name="ignorePressure" value="0"/>
    </inkml:brush>
  </inkml:definitions>
  <inkml:trace contextRef="#ctx0" brushRef="#br0">45150.000 48900.000 633,'-91.000'-25.000'3,"19.000"0.000"7,19.000 0.000 7,19.000 0.000 6,19.000 4.000 8,23.000 10.000 8,22.000 10.000 9,22.000 9.000 8,15.000 12.000-3,9.000 16.000-12,10.000 15.000-13,10.000 17.000-14,5.000 11.000-11,4.000 10.000-10,3.000 10.000-11,3.000 9.000-10,-1.000 1.000-8,-2.000-6.000-4,-3.000-6.000-4,-3.000-6.000-4,-13.000-12.000 0,-22.000-15.000 2,-22.000-15.000 2,-21.000-16.000 3</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5"/>
    </inkml:context>
    <inkml:brush xml:id="br0">
      <inkml:brushProperty name="width" value="0.0354846380650997" units="cm"/>
      <inkml:brushProperty name="height" value="0.0354846380650997" units="cm"/>
      <inkml:brushProperty name="color" value="#000000"/>
      <inkml:brushProperty name="ignorePressure" value="0"/>
    </inkml:brush>
  </inkml:definitions>
  <inkml:trace contextRef="#ctx0" brushRef="#br0">56000.000 17350.000 619,'-44.000'-69.000'6,"13.000"13.000"3,12.000 12.000 4,13.000 13.000 3,13.000 13.000 8,17.000 17.000 8,15.000 15.000 9,16.000 16.000 9,4.000 10.000 0,-6.000 7.000-8,-6.000 6.000-9,-6.000 7.000-9,-1.000 5.000-6,7.000 7.000-5,6.000 6.000-6,7.000 7.000-5,2.000-1.000-7,1.000-6.000-11,-1.000-6.000-11,1.000-6.000-10,-6.000-7.000-1,-8.000-6.000 7,-10.000-6.000 6,-9.000-6.000 8</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5"/>
    </inkml:context>
    <inkml:brush xml:id="br0">
      <inkml:brushProperty name="width" value="0.0317166857421398" units="cm"/>
      <inkml:brushProperty name="height" value="0.0317166857421398" units="cm"/>
      <inkml:brushProperty name="color" value="#000000"/>
      <inkml:brushProperty name="ignorePressure" value="0"/>
    </inkml:brush>
  </inkml:definitions>
  <inkml:trace contextRef="#ctx0" brushRef="#br0">54050.000 19150.000 693,'-46.000'-25.000'0,"10.000"0.000"0,10.000 0.000 0,9.000 0.000 0,10.000 6.000 10,14.000 13.000 18,11.000 12.000 20,14.000 13.000 19,7.000 9.000 0,3.000 6.000-19,3.000 7.000-19,4.000 6.000-19,2.000 9.000-13,4.000 13.000-4,3.000 12.000-5,3.000 13.000-5,-4.000 1.000-2,-8.000-9.000 0,-10.000-10.000 2,-9.000-8.000 0,-7.000-9.000-6,-3.000-6.000-12,-3.000-6.000-13,-2.000-6.000-12</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6"/>
    </inkml:context>
    <inkml:brush xml:id="br0">
      <inkml:brushProperty name="width" value="0.0341881215572357" units="cm"/>
      <inkml:brushProperty name="height" value="0.0341881215572357" units="cm"/>
      <inkml:brushProperty name="color" value="#000000"/>
      <inkml:brushProperty name="ignorePressure" value="0"/>
    </inkml:brush>
  </inkml:definitions>
  <inkml:trace contextRef="#ctx0" brushRef="#br0">52050.000 23200.000 643,'3.000'-44.000'7,"6.000"13.000"14,7.000 12.000 14,6.000 13.000 14,3.000 9.000 4,0.000 6.000-5,0.000 7.000-5,0.000 6.000-5,4.000 6.000-8,10.000 6.000-9,10.000 7.000-10,9.000 6.000-10,2.000 4.000-7,-2.000 4.000-4,-3.000 3.000-3,-3.000 3.000-3,-6.000-4.000-7,-5.000-8.000-8,-7.000-10.000-9,-5.000-9.000-8</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6"/>
    </inkml:context>
    <inkml:brush xml:id="br0">
      <inkml:brushProperty name="width" value="0.0338491424918175" units="cm"/>
      <inkml:brushProperty name="height" value="0.0338491424918175" units="cm"/>
      <inkml:brushProperty name="color" value="#000000"/>
      <inkml:brushProperty name="ignorePressure" value="0"/>
    </inkml:brush>
  </inkml:definitions>
  <inkml:trace contextRef="#ctx0" brushRef="#br0">50650.000 24900.000 649,'-46.000'-24.000'0,"10.000"4.000"0,10.000 3.000 0,9.000 3.000 0,2.000 1.000 3,-2.000 1.000 6,-3.000-1.000 5,-3.000 1.000 6,10.000 8.000 10,26.000 20.000 12,24.000 18.000 12,26.000 20.000 14,15.000 11.000-7,6.000 7.000-24,7.000 6.000-24,6.000 7.000-26,-7.000-6.000-19,-18.000-15.000-17,-19.000-15.000-16,-18.000-16.000-16</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8"/>
    </inkml:context>
    <inkml:brush xml:id="br0">
      <inkml:brushProperty name="width" value="0.0440515577793121" units="cm"/>
      <inkml:brushProperty name="height" value="0.0440515577793121" units="cm"/>
      <inkml:brushProperty name="color" value="#000000"/>
      <inkml:brushProperty name="ignorePressure" value="0"/>
    </inkml:brush>
  </inkml:definitions>
  <inkml:trace contextRef="#ctx0" brushRef="#br0">51000.000 47550.000 499,'0.000'-71.000'0,"0.000"10.000"0,0.000 10.000 0,0.000 9.000 0,6.000-1.000 6,13.000-8.000 12,12.000-10.000 11,13.000-9.000 13,1.000 7.000 6,-9.000 26.000 1,-10.000 24.000 1,-8.000 26.000 0,-14.000 22.000-3,-15.000 23.000-9,-15.000 22.000-8,-16.000 22.000-8,-13.000 15.000-6,-9.000 9.000-3,-10.000 10.000-2,-8.000 10.000-3,-6.000 2.000-2,1.000-3.000 0,-1.000-3.000 0,1.000-2.000-1,1.000-1.000-4,3.000 3.000-10,3.000 3.000-10,4.000 4.000-8,2.000-1.000-7,4.000-3.000-1,3.000-3.000-2,3.000-2.000-1,7.000-15.000-3,14.000-25.000-1,11.000-25.000-1,14.000-25.000-2,10.000-22.000 1,9.000-19.000 4,10.000-18.000 3,10.000-19.000 3</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8"/>
    </inkml:context>
    <inkml:brush xml:id="br0">
      <inkml:brushProperty name="width" value="0.0447729490697384" units="cm"/>
      <inkml:brushProperty name="height" value="0.0447729490697384" units="cm"/>
      <inkml:brushProperty name="color" value="#000000"/>
      <inkml:brushProperty name="ignorePressure" value="0"/>
    </inkml:brush>
  </inkml:definitions>
  <inkml:trace contextRef="#ctx0" brushRef="#br0">51050.000 48000.000 491,'-4.000'-46.000'4,"-5.000"10.000"9,-7.000 10.000 7,-5.000 9.000 10,2.000 15.000 6,13.000 22.000 7,12.000 22.000 6,13.000 23.000 7,2.000 11.000-1,-5.000 4.000-10,-7.000 3.000-10,-5.000 3.000-9,-4.000 1.000-6,0.000 1.000-3,0.000-1.000-3,0.000 1.000-3,0.000-4.000-3,0.000-6.000-3,0.000-6.000-4,0.000-6.000-2,4.000-12.000-4,10.000-15.000-6,10.000-15.000-6,9.000-16.000-5,6.000-19.000-3,3.000-22.000-2,3.000-22.000-2,4.000-21.000-2,1.000-12.000-1,0.000 1.000-1,0.000-1.000-3,0.000 1.000 0,-2.000-1.000 1,-3.000 1.000 6,-3.000-1.000 6,-2.000 1.000 6,-5.000 4.000 4,-2.000 9.000 5,-3.000 10.000 5,-3.000 10.000 5,-4.000 7.000 5,-3.000 6.000 4,-3.000 7.000 5,-2.000 6.000 4,-3.000 3.000 3,1.000 0.000 0,-1.000 0.000 0,1.000 0.000 0,-3.000 12.000 1,-2.000 26.000 5,-3.000 24.000 3,-3.000 26.000 4,-4.000 15.000-1,-3.000 6.000-4,-3.000 7.000-5,-2.000 6.000-5,-5.000 6.000-4,-2.000 6.000-2,-3.000 7.000-1,-3.000 6.000-3,-2.000 6.000-3,0.000 6.000-3,0.000 7.000-4,0.000 6.000-3,3.000-2.000-6,6.000-9.000-10,7.000-10.000-10,6.000-8.000-8,3.000-15.000-9,0.000-19.000-4,0.000-18.000-6,0.000-19.000-6,3.000-15.000 1,6.000-8.000 6,7.000-10.000 5,6.000-9.000 7</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59700.000 39500.000,'0.000'-100.000,"25.000"150.000,0.000 0.000,-25.000 50.000,0.000 0.000,-25.000 0.000,0.000 0.000,-25.000-25.000,0.000 0.000,25.000-25.000,0.000 0.000,100.000 0.000,0.000 0.000,0.000 0.000,0.000 0.000,-25.000 0.000,0.000 0.000,-50.000 25.000,0.000 0.000,-50.000 25.000,0.000 0.000,-50.000 0.000,0.000 0.000,50.000-50.000,0.000 0.000,25.000-50.000,0.000 0.000,0.000-50.000</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8"/>
    </inkml:context>
    <inkml:brush xml:id="br0">
      <inkml:brushProperty name="width" value="0.0425213798880577" units="cm"/>
      <inkml:brushProperty name="height" value="0.0425213798880577" units="cm"/>
      <inkml:brushProperty name="color" value="#000000"/>
      <inkml:brushProperty name="ignorePressure" value="0"/>
    </inkml:brush>
  </inkml:definitions>
  <inkml:trace contextRef="#ctx0" brushRef="#br0">52600.000 48350.000 517,'-4.000'209.000'122,"-5.000"-31.000"-28,-7.000-31.000-28,-5.000-31.000-27,-3.000-21.000-17,4.000-9.000-4,3.000-10.000-5,3.000-8.000-4,14.000-26.000-7,25.000-41.000-13,25.000-40.000-10,25.000-40.000-12,7.000-18.000-5,-8.000 6.000 2,-10.000 7.000 2,-9.000 6.000 3,-9.000 9.000 5,-5.000 13.000 12,-7.000 12.000 11,-5.000 13.000 10,-6.000 18.000 10,-3.000 26.000 10,-3.000 24.000 9,-2.000 26.000 9,-5.000 10.000 2,-2.000-3.000-6,-3.000-3.000-6,-3.000-2.000-5,-2.000-5.000-7,0.000-2.000-7,0.000-3.000-7,0.000-3.000-8,0.000-4.000-2,0.000-3.000 3,0.000-3.000 1,0.000-2.000 3,-2.000-3.000-8,-3.000 1.000-19,-3.000-1.000-20,-2.000 1.000-18</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9"/>
    </inkml:context>
    <inkml:brush xml:id="br0">
      <inkml:brushProperty name="width" value="0.0500938296318054" units="cm"/>
      <inkml:brushProperty name="height" value="0.0500938296318054" units="cm"/>
      <inkml:brushProperty name="color" value="#000000"/>
      <inkml:brushProperty name="ignorePressure" value="0"/>
    </inkml:brush>
  </inkml:definitions>
  <inkml:trace contextRef="#ctx0" brushRef="#br0">54100.000 48250.000 439,'-27.000'117.000'135,"-3.000"-16.000"-28,-3.000-15.000-28,-2.000-15.000-29,0.000-7.000-16,7.000 3.000-4,6.000 3.000-3,7.000 4.000-3,4.000 2.000-3,3.000 4.000-4,3.000 3.000-2,4.000 3.000-3,10.000-8.000-6,19.000-19.000-10,19.000-18.000-8,19.000-19.000-10,5.000-21.000-4,-5.000-21.000 3,-7.000-22.000 1,-5.000-22.000 2,-6.000-15.000 0,-3.000-5.000-2,-3.000-7.000-3,-2.000-5.000-1,-8.000-1.000-1,-8.000 6.000 4,-10.000 7.000 2,-9.000 6.000 2,-7.000 6.000 5,-3.000 6.000 3,-3.000 7.000 4,-2.000 6.000 5,-8.000 7.000 4,-8.000 10.000 2,-10.000 10.000 3,-9.000 9.000 3,-7.000 6.000 2,-3.000 3.000-2,-3.000 3.000 0,-2.000 4.000-1,17.000-3.000-9,42.000-5.000-14,40.000-7.000-15,41.000-5.000-15,18.000-9.000-3,-3.000-9.000 8,-3.000-10.000 10,-2.000-8.000 8,-8.000 0.000 5,-8.000 14.000 1,-10.000 11.000 2,-9.000 14.000 2,-9.000 5.000 1,-5.000 1.000 2,-7.000-1.000 2,-5.000 1.000 2,-8.000 7.000 13,-5.000 16.000 25,-7.000 15.000 26,-5.000 17.000 25,-4.000 7.000 4,0.000 0.000-13,0.000 0.000-16,0.000 0.000-14,0.000 1.000-11,0.000 4.000-5,0.000 3.000-7,0.000 3.000-5,-2.000 4.000-5,-3.000 7.000-4,-3.000 6.000-5,-2.000 7.000-4,-5.000 2.000-6,-2.000 1.000-8,-3.000-1.000-10,-3.000 1.000-8,-2.000-7.000-5,0.000-12.000-2,0.000-13.000-2,0.000-12.000-2,3.000-21.000-1,6.000-28.000 1,7.000-28.000 1,6.000-27.000 1,6.000-12.000 4,6.000 6.000 10,7.000 7.000 10,6.000 6.000 9,6.000 4.000 7,6.000 4.000 6,7.000 3.000 4,6.000 3.000 6,4.000 6.000 1,4.000 9.000-2,3.000 10.000-1,3.000 10.000-2,-1.000 2.000-1,-2.000-3.000 1,-3.000-3.000 2,-3.000-2.000 0,-4.000-1.000-3,-3.000 3.000-7,-3.000 3.000-7,-2.000 4.000-7</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29"/>
    </inkml:context>
    <inkml:brush xml:id="br0">
      <inkml:brushProperty name="width" value="0.0514185428619385" units="cm"/>
      <inkml:brushProperty name="height" value="0.0514185428619385" units="cm"/>
      <inkml:brushProperty name="color" value="#000000"/>
      <inkml:brushProperty name="ignorePressure" value="0"/>
    </inkml:brush>
  </inkml:definitions>
  <inkml:trace contextRef="#ctx0" brushRef="#br0">55800.000 47950.000 427,'0.000'-57.000'0,"0.000"-11.000"0,0.000-14.000 0,0.000-11.000 0,0.000 0.000 4,0.000 17.000 6,0.000 15.000 7,0.000 16.000 8,-2.000 24.000 10,-3.000 35.000 16,-3.000 35.000 17,-2.000 34.000 14,-1.000 21.000 1,3.000 10.000-16,3.000 10.000-15,4.000 9.000-16,1.000 9.000-13,0.000 9.000-8,0.000 10.000-11,0.000 10.000-8,-2.000 8.000-10,-3.000 10.000-13,-3.000 10.000-11,-2.000 9.000-11,-1.000-5.000-7,3.000-19.000-1,3.000-18.000-2,4.000-19.000-2,-1.000-24.000 3,-3.000-28.000 6,-3.000-28.000 5,-2.000-27.000 7</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0"/>
    </inkml:context>
    <inkml:brush xml:id="br0">
      <inkml:brushProperty name="width" value="0.0259499046951532" units="cm"/>
      <inkml:brushProperty name="height" value="0.0259499046951532" units="cm"/>
      <inkml:brushProperty name="color" value="#000000"/>
      <inkml:brushProperty name="ignorePressure" value="0"/>
    </inkml:brush>
  </inkml:definitions>
  <inkml:trace contextRef="#ctx0" brushRef="#br0">56400.000 47200.000 847,'-18.000'-69.000'3,"17.000"13.000"6,15.000 12.000 5,16.000 13.000 6,12.000 9.000 2,9.000 6.000 0,10.000 7.000-1,10.000 6.000 1,2.000 1.000-7,-3.000-3.000-10,-3.000-3.000-12,-2.000-2.000-11,-6.000-1.000-9,-6.000 3.000-7,-6.000 3.000-7,-6.000 4.000-8,-7.000 4.000 1,-6.000 6.000 9,-6.000 7.000 10,-6.000 6.000 9</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0"/>
    </inkml:context>
    <inkml:brush xml:id="br0">
      <inkml:brushProperty name="width" value="0.0327635332942009" units="cm"/>
      <inkml:brushProperty name="height" value="0.0327635332942009" units="cm"/>
      <inkml:brushProperty name="color" value="#000000"/>
      <inkml:brushProperty name="ignorePressure" value="0"/>
    </inkml:brush>
  </inkml:definitions>
  <inkml:trace contextRef="#ctx0" brushRef="#br0">57050.000 46300.000 671,'-27.000'-25.000'-3,"-3.000"0.000"-5,-3.000 0.000-5,-2.000 0.000-5,0.000 7.000 9,7.000 17.000 27,6.000 15.000 24,7.000 16.000 27,4.000 18.000 5,3.000 22.000-12,3.000 22.000-12,4.000 23.000-14,1.000 13.000-13,0.000 6.000-17,0.000 7.000-17,0.000 6.000-16,0.000-4.000-10,0.000-11.000-5,0.000-14.000-5,0.000-11.000-4,0.000-15.000 0,0.000-16.000 5,0.000-15.000 5,0.000-15.000 4</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2"/>
    </inkml:context>
    <inkml:brush xml:id="br0">
      <inkml:brushProperty name="width" value="0.0463906824588776" units="cm"/>
      <inkml:brushProperty name="height" value="0.0463906824588776" units="cm"/>
      <inkml:brushProperty name="color" value="#000000"/>
      <inkml:brushProperty name="ignorePressure" value="0"/>
    </inkml:brush>
  </inkml:definitions>
  <inkml:trace contextRef="#ctx0" brushRef="#br0">63300.000 48050.000 474,'23.000'-71.000'0,"-3.000"10.000"0,-3.000 10.000 0,-2.000 9.000 0,-1.000-1.000 0,3.000-8.000 2,3.000-10.000 1,4.000-9.000 2,-1.000 1.000 1,-3.000 13.000 2,-3.000 12.000 4,-2.000 13.000 1,-3.000 6.000 3,1.000 0.000 3,-1.000 0.000 1,1.000 0.000 3,-3.000 6.000 3,-2.000 13.000 6,-3.000 12.000 6,-3.000 13.000 6,-4.000 12.000 0,-3.000 13.000-6,-3.000 12.000-5,-2.000 13.000-6,-3.000 7.000-4,1.000 4.000-2,-1.000 3.000-3,1.000 3.000-2,-1.000 6.000-3,1.000 9.000-3,-1.000 10.000-2,1.000 10.000-3,-3.000 14.000-2,-2.000 23.000-4,-3.000 22.000-3,-3.000 22.000-4,-2.000 15.000 0,0.000 9.000 2,0.000 10.000 1,0.000 10.000 1,0.000 2.000-5,0.000-3.000-10,0.000-3.000-12,0.000-2.000-11,3.000-12.000-5,6.000-19.000-1,7.000-18.000-1,6.000-19.000 0,1.000-18.000 2,-3.000-15.000 2,-3.000-15.000 4,-2.000-16.000 3</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3"/>
    </inkml:context>
    <inkml:brush xml:id="br0">
      <inkml:brushProperty name="width" value="0.0430073961615562" units="cm"/>
      <inkml:brushProperty name="height" value="0.0430073961615562" units="cm"/>
      <inkml:brushProperty name="color" value="#000000"/>
      <inkml:brushProperty name="ignorePressure" value="0"/>
    </inkml:brush>
  </inkml:definitions>
  <inkml:trace contextRef="#ctx0" brushRef="#br0">64650.000 48850.000 511,'23.000'-71.000'4,"-3.000"10.000"6,-3.000 10.000 9,-2.000 9.000 6,-8.000 10.000 7,-8.000 14.000 7,-10.000 11.000 8,-9.000 14.000 6,-12.000 10.000-1,-11.000 9.000-10,-14.000 10.000-10,-11.000 10.000-9,-7.000 5.000-7,0.000 4.000-3,0.000 3.000-3,0.000 3.000-3,-4.000 4.000-2,-5.000 7.000-2,-7.000 6.000-2,-5.000 7.000-1,-1.000 0.000-3,6.000-2.000-1,7.000-3.000-3,6.000-3.000-1,9.000-9.000 0,13.000-11.000 0,12.000-14.000 3,13.000-11.000 0,10.000-3.000 3,10.000 10.000 1,10.000 10.000 3,9.000 9.000 3,10.000 1.000 1,14.000-6.000 3,11.000-6.000 3,14.000-6.000 1,7.000-4.000 1,3.000 1.000-1,3.000-1.000-2,4.000 1.000 0,4.000 1.000-4,6.000 3.000-4,7.000 3.000-4,6.000 4.000-4,1.000-1.000-7,-3.000-3.000-9,-3.000-3.000-9,-2.000-2.000-9,-8.000-1.000-5,-8.000 3.000-3,-10.000 3.000-2,-9.000 4.000-2</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3"/>
    </inkml:context>
    <inkml:brush xml:id="br0">
      <inkml:brushProperty name="width" value="0.039168618619442" units="cm"/>
      <inkml:brushProperty name="height" value="0.039168618619442" units="cm"/>
      <inkml:brushProperty name="color" value="#000000"/>
      <inkml:brushProperty name="ignorePressure" value="0"/>
    </inkml:brush>
  </inkml:definitions>
  <inkml:trace contextRef="#ctx0" brushRef="#br0">65200.000 49100.000 561,'-25.000'-22.000'0,"0.000"6.000"0,0.000 7.000 0,0.000 6.000 0,7.000 1.000 11,17.000-3.000 20,15.000-3.000 21,16.000-2.000 20,13.000-3.000 4,14.000 1.000-13,11.000-1.000-14,14.000 1.000-14,7.000-1.000-11,3.000 1.000-8,3.000-1.000-7,4.000 1.000-9,-1.000 1.000-8,-3.000 3.000-10,-3.000 3.000-9,-2.000 4.000-11,-8.000 4.000-6,-8.000 6.000-1,-10.000 7.000-3,-9.000 6.000-2,-12.000 4.000 0,-11.000 4.000 5,-14.000 3.000 4,-11.000 3.000 4</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3"/>
    </inkml:context>
    <inkml:brush xml:id="br0">
      <inkml:brushProperty name="width" value="0.0404715798795223" units="cm"/>
      <inkml:brushProperty name="height" value="0.0404715798795223" units="cm"/>
      <inkml:brushProperty name="color" value="#000000"/>
      <inkml:brushProperty name="ignorePressure" value="0"/>
    </inkml:brush>
  </inkml:definitions>
  <inkml:trace contextRef="#ctx0" brushRef="#br0">65100.000 50150.000 543,'-91.000'-2.000'0,"19.000"-3.000"0,19.000-3.000 0,19.000-2.000 0,9.000-3.000 6,0.000 1.000 12,0.000-1.000 12,0.000 1.000 11,6.000-1.000 5,13.000 1.000-6,12.000-1.000-5,13.000 1.000-5,13.000-1.000-3,17.000 1.000-2,15.000-1.000-1,16.000 1.000-1,10.000 1.000-2,7.000 3.000-2,6.000 3.000-1,7.000 4.000-1,4.000 1.000-4,3.000 0.000-2,3.000 0.000-3,4.000 0.000-3,-3.000 3.000-8,-5.000 6.000-12,-7.000 7.000-12,-5.000 6.000-12,-11.000 6.000-7,-11.000 6.000-2,-14.000 7.000-3,-11.000 6.000-2</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36"/>
    </inkml:context>
    <inkml:brush xml:id="br0">
      <inkml:brushProperty name="width" value="0.041606355458498" units="cm"/>
      <inkml:brushProperty name="height" value="0.041606355458498" units="cm"/>
      <inkml:brushProperty name="color" value="#000000"/>
      <inkml:brushProperty name="ignorePressure" value="0"/>
    </inkml:brush>
  </inkml:definitions>
  <inkml:trace contextRef="#ctx0" brushRef="#br0">69800.000 49650.000 528,'-63.000'0.000'10,"26.000"0.000"17,24.000 0.000 18,26.000 0.000 19,18.000 1.000 2,13.000 4.000-10,12.000 3.000-10,13.000 3.000-11,4.000 1.000-9,-3.000 1.000-4,-3.000-1.000-6,-2.000 1.000-6,-3.000-1.000-3,1.000 1.000-1,-1.000-1.000-2,1.000 1.000-2,1.000-3.000-1,3.000-2.000-1,3.000-3.000-1,4.000-3.000-2,4.000-2.000 1,6.000 0.000-1,7.000 0.000 2,6.000 0.000 0,6.000 1.000 0,6.000 4.000 1,7.000 3.000 0,6.000 3.000 0,4.000 1.000 2,4.000 1.000 0,3.000-1.000 0,3.000 1.000 1,-1.000-3.000 0,-2.000-2.000 0,-3.000-3.000-1,-3.000-3.000 0,-4.000-2.000 0,-3.000 0.000-1,-3.000 0.000 1,-2.000 0.000 0,-3.000 1.000 0,1.000 4.000 0,-1.000 3.000 0,1.000 3.000 1,1.000 3.000-1,3.000 3.000-1,3.000 3.000 0,4.000 4.000 0,1.000 1.000-1,0.000 0.000 1,0.000 0.000-2,0.000 0.000 1,1.000-2.000 0,4.000-3.000-2,3.000-3.000-1,3.000-2.000-1,-1.000-3.000-1,-2.000 1.000 0,-3.000-1.000-1,-3.000 1.000 0,-1.000-3.000-1,4.000-2.000 1,3.000-3.000 0,3.000-3.000 1,-1.000-2.000 0,-2.000 0.000-1,-3.000 0.000 1,-3.000 0.000 0,-4.000 1.000-1,-3.000 4.000-1,-3.000 3.000-1,-2.000 3.000-1,-3.000-1.000-1,1.000-2.000 2,-1.000-3.000 0,1.000-3.000 1,1.000-2.000 0,3.000 0.000 0,3.000 0.000 0,4.000 0.000 0,-1.000 0.000-1,-3.000 0.000 1,-3.000 0.000 0,-2.000 0.000 1,-3.000 0.000-2,1.000 0.000 0,-1.000 0.000-2,1.000 0.000-1,1.000 1.000 0,3.000 4.000-1,3.000 3.000 0,4.000 3.000-1,1.000-1.000 0,0.000-2.000 1,0.000-3.000 0,0.000-3.000 1,-2.000-4.000-1,-3.000-3.000-1,-3.000-3.000-1,-2.000-2.000-2,-14.000-1.000 1,-21.000 3.000 2,-22.000 3.000 2,-22.000 4.000 2,-11.000 1.000-2,0.000 0.000-5,0.000 0.000-6,0.000 0.000-6</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61200.000 39450.000,'0.000'-150.000,"-25.000"125.000,0.000 0.000,0.000 25.000,0.000 0.000,-25.000 50.000,0.000 0.000,-25.000 75.000,0.000 0.000,0.000 0.000,0.000 0.000,25.000 25.000,0.000 0.000,50.000 0.000,0.000 0.000,75.000-75.000,0.000 0.000,75.000-75.000,0.000 0.000,0.000-125.000,0.000 0.000,25.000-50.000,0.000 0.000,-50.000-25.000,0.000 0.000,-50.000-25.000,0.000 0.000,-50.000 50.000,0.000 0.000,-25.000 75.000,0.000 0.000,0.000 75.000,0.000 0.000,-25.000 50.000,0.000 0.000,0.000 100.000,0.000 0.000,0.000-25.000,0.000 0.000,25.000 25.000,0.000 0.000,0.000 25.000,0.000 0.000,0.000 0.000,0.000 0.000,0.000 75.000,0.000 0.000,0.000-25.000,0.000 0.000,0.000-75.000,0.000 0.000,0.000-75.000</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4"/>
    </inkml:context>
    <inkml:brush xml:id="br0">
      <inkml:brushProperty name="width" value="0.0340120606124401" units="cm"/>
      <inkml:brushProperty name="height" value="0.0340120606124401" units="cm"/>
      <inkml:brushProperty name="color" value="#000000"/>
      <inkml:brushProperty name="ignorePressure" value="0"/>
    </inkml:brush>
  </inkml:definitions>
  <inkml:trace contextRef="#ctx0" brushRef="#br0">72250.000 46800.000 646,'0.000'-69.000'0,"0.000"13.000"0,0.000 12.000 0,0.000 13.000 0,-2.000 12.000 8,-3.000 13.000 14,-3.000 12.000 15,-2.000 13.000 15,-11.000 16.000 3,-15.000 23.000-9,-15.000 22.000-10,-16.000 22.000-8,-10.000 12.000-8,-3.000 3.000-4,-3.000 3.000-4,-2.000 4.000-5,-6.000 2.000-3,-6.000 4.000 0,-6.000 3.000-1,-6.000 3.000 0,2.000 1.000-2,14.000 1.000-6,11.000-1.000-5,14.000 1.000-5,11.000-10.000-5,14.000-19.000-6,11.000-18.000-6,14.000-19.000-5,10.000-16.000-4,9.000-12.000-2,10.000-13.000-3,10.000-12.000-2,4.000-10.000 4,0.000-6.000 7,0.000-6.000 9,0.000-6.000 8,0.000-7.000 5,0.000-6.000 4,0.000-6.000 1,0.000-6.000 4</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4"/>
    </inkml:context>
    <inkml:brush xml:id="br0">
      <inkml:brushProperty name="width" value="0.0393457300961018" units="cm"/>
      <inkml:brushProperty name="height" value="0.0393457300961018" units="cm"/>
      <inkml:brushProperty name="color" value="#000000"/>
      <inkml:brushProperty name="ignorePressure" value="0"/>
    </inkml:brush>
  </inkml:definitions>
  <inkml:trace contextRef="#ctx0" brushRef="#br0">72100.000 47400.000 559,'1.000'-49.000'0,"4.000"4.000"0,3.000 3.000 0,3.000 3.000 0,1.000 3.000 2,1.000 3.000 7,-1.000 3.000 4,1.000 4.000 6,-3.000 10.000 6,-2.000 19.000 4,-3.000 19.000 4,-3.000 19.000 5,-2.000 12.000 1,0.000 6.000-6,0.000 7.000-4,0.000 6.000-5,0.000 3.000-3,0.000 0.000-3,0.000 0.000-3,0.000 0.000-2,0.000-2.000-3,0.000-3.000-2,0.000-3.000-2,0.000-2.000-2,4.000-6.000-6,10.000-6.000-9,10.000-6.000-11,9.000-6.000-10,6.000-15.000-3,3.000-21.000 4,3.000-22.000 2,4.000-22.000 4,1.000-15.000 2,0.000-5.000 0,0.000-7.000 0,0.000-5.000 0,-4.000-1.000 2,-5.000 6.000 2,-7.000 7.000 4,-5.000 6.000 2,-6.000 4.000 4,-3.000 4.000 7,-3.000 3.000 6,-2.000 3.000 6,-1.000 7.000 10,3.000 14.000 13,3.000 11.000 13,4.000 14.000 13,-3.000 13.000 1,-5.000 16.000-12,-7.000 15.000-12,-5.000 17.000-12,-4.000 7.000-7,0.000 0.000-2,0.000 0.000-1,0.000 0.000-3,-2.000 1.000-2,-3.000 4.000-5,-3.000 3.000-4,-2.000 3.000-3,-3.000-1.000-3,1.000-2.000 1,-1.000-3.000-1,1.000-3.000 2,1.000-4.000-9,3.000-3.000-16,3.000-3.000-17,4.000-2.000-16</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5"/>
    </inkml:context>
    <inkml:brush xml:id="br0">
      <inkml:brushProperty name="width" value="0.0420975089073181" units="cm"/>
      <inkml:brushProperty name="height" value="0.0420975089073181" units="cm"/>
      <inkml:brushProperty name="color" value="#000000"/>
      <inkml:brushProperty name="ignorePressure" value="0"/>
    </inkml:brush>
  </inkml:definitions>
  <inkml:trace contextRef="#ctx0" brushRef="#br0">73700.000 48050.000 522,'0.000'-47.000'0,"0.000"6.000"2,0.000 7.000 4,0.000 6.000 3,1.000 10.000 8,4.000 17.000 14,3.000 15.000 13,3.000 16.000 13,-2.000 10.000 2,-6.000 7.000-11,-6.000 6.000-10,-6.000 7.000-10,-6.000 2.000-7,-2.000 1.000-3,-3.000-1.000-1,-3.000 1.000-3,-2.000-4.000-4,0.000-6.000-4,0.000-6.000-6,0.000-6.000-5,12.000-21.000-9,26.000-34.000-14,24.000-35.000-12,26.000-33.000-14,8.000-12.000-1,-5.000 13.000 9,-7.000 12.000 10,-5.000 13.000 9,-8.000 10.000 10,-5.000 10.000 8,-7.000 10.000 9,-5.000 9.000 8,-4.000 6.000 8,0.000 3.000 7,0.000 3.000 6,0.000 4.000 6,-2.000 4.000 2,-3.000 6.000-1,-3.000 7.000-3,-2.000 6.000-1,-3.000 6.000-4,1.000 6.000-4,-1.000 7.000-5,1.000 6.000-4,-3.000 4.000-3,-2.000 4.000-1,-3.000 3.000-2,-3.000 3.000 0,-2.000 1.000-3,0.000 1.000-4,0.000-1.000-5,0.000 1.000-3,-2.000-3.000-7,-3.000-2.000-8,-3.000-3.000-9,-2.000-3.000-8,-1.000-4.000-10,3.000-3.000-9,3.000-3.000-10,4.000-2.000-10</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6"/>
    </inkml:context>
    <inkml:brush xml:id="br0">
      <inkml:brushProperty name="width" value="0.0431889295578003" units="cm"/>
      <inkml:brushProperty name="height" value="0.0431889295578003" units="cm"/>
      <inkml:brushProperty name="color" value="#000000"/>
      <inkml:brushProperty name="ignorePressure" value="0"/>
    </inkml:brush>
  </inkml:definitions>
  <inkml:trace contextRef="#ctx0" brushRef="#br0">76100.000 48000.000 509,'-22.000'-25.000'0,"6.000"0.000"0,7.000 0.000 0,6.000 0.000 0,1.000 1.000 6,-3.000 4.000 12,-3.000 3.000 11,-2.000 3.000 13,-5.000 7.000 4,-2.000 14.000-2,-3.000 11.000-3,-3.000 14.000-2,-2.000 7.000-4,0.000 3.000-5,0.000 3.000-4,0.000 4.000-5,0.000 2.000-3,0.000 4.000-1,0.000 3.000-2,0.000 3.000-1,1.000 1.000-2,4.000 1.000-1,3.000-1.000-1,3.000 1.000-2,4.000-4.000-3,7.000-6.000-2,6.000-6.000-2,7.000-6.000-4,10.000-13.000-4,16.000-19.000-7,15.000-18.000-7,17.000-19.000-6,5.000-16.000-3,-3.000-12.000 2,-3.000-13.000 0,-2.000-12.000 2,-8.000-5.000 2,-8.000 3.000 4,-10.000 3.000 3,-9.000 4.000 3,-9.000 2.000 5,-5.000 4.000 2,-7.000 3.000 5,-5.000 3.000 3,-6.000 3.000 2,-3.000 3.000 2,-3.000 3.000 1,-2.000 4.000 1,-3.000 4.000 3,1.000 6.000 2,-1.000 7.000 2,1.000 6.000 3,2.000 1.000-2,7.000-3.000-6,6.000-3.000-6,7.000-2.000-6,7.000 0.000-4,9.000 7.000-3,10.000 6.000-4,10.000 7.000-2,2.000 5.000 0,-3.000 7.000 4,-3.000 6.000 4,-2.000 7.000 3,-3.000 5.000 4,1.000 7.000 5,-1.000 6.000 5,1.000 7.000 4,-4.000 2.000 4,-6.000 1.000 1,-6.000-1.000 2,-6.000 1.000 2,-6.000 2.000 0,-2.000 7.000-1,-3.000 6.000-2,-3.000 7.000-1,-4.000 4.000-2,-3.000 3.000-4,-3.000 3.000-4,-2.000 4.000-3,-8.000 4.000-4,-8.000 6.000-4,-10.000 7.000-4,-9.000 6.000-3,-4.000-4.000-3,4.000-11.000-3,3.000-14.000-2,3.000-11.000-3,12.000-25.000-5,22.000-33.000-6,22.000-35.000-7,23.000-34.000-7,10.000-12.000 3,0.000 14.000 10,0.000 11.000 10,0.000 14.000 11,-2.000 8.000 6,-3.000 7.000 1,-3.000 6.000 1,-2.000 7.000 1,-3.000 2.000 4,1.000 1.000 7,-1.000-1.000 5,1.000 1.000 7,-3.000 1.000 1,-2.000 3.000-6,-3.000 3.000-5,-3.000 4.000-5,-4.000 4.000-9,-3.000 6.000-10,-3.000 7.000-11,-2.000 6.000-11,-3.000-4.000-3,1.000-11.000 2,-1.000-14.000 4,1.000-11.000 2</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6"/>
    </inkml:context>
    <inkml:brush xml:id="br0">
      <inkml:brushProperty name="width" value="0.0488719567656517" units="cm"/>
      <inkml:brushProperty name="height" value="0.0488719567656517" units="cm"/>
      <inkml:brushProperty name="color" value="#000000"/>
      <inkml:brushProperty name="ignorePressure" value="0"/>
    </inkml:brush>
  </inkml:definitions>
  <inkml:trace contextRef="#ctx0" brushRef="#br0">77350.000 48000.000 450,'21.000'-47.000'0,"-5.000"6.000"0,-7.000 7.000 0,-5.000 6.000 0,-3.000-4.000-2,4.000-11.000-3,3.000-14.000-3,3.000-11.000-4,1.000-3.000 4,1.000 10.000 7,-1.000 10.000 10,1.000 9.000 8,-3.000 6.000 5,-2.000 3.000 2,-3.000 3.000 2,-3.000 4.000 1,-2.000 16.000 7,0.000 32.000 10,0.000 31.000 11,0.000 32.000 10,-2.000 18.000 0,-3.000 6.000-9,-3.000 7.000-11,-2.000 6.000-9,-5.000 10.000-9,-2.000 17.000-8,-3.000 15.000-8,-3.000 16.000-8,-2.000 15.000-8,0.000 16.000-12,0.000 15.000-11,0.000 17.000-11,0.000-4.000-6,0.000-22.000-2,0.000-22.000-1,0.000-21.000-2,3.000-28.000-1,6.000-30.000-1,7.000-32.000-2,6.000-30.000-1</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7"/>
    </inkml:context>
    <inkml:brush xml:id="br0">
      <inkml:brushProperty name="width" value="0.0309821683913469" units="cm"/>
      <inkml:brushProperty name="height" value="0.0309821683913469" units="cm"/>
      <inkml:brushProperty name="color" value="#000000"/>
      <inkml:brushProperty name="ignorePressure" value="0"/>
    </inkml:brush>
  </inkml:definitions>
  <inkml:trace contextRef="#ctx0" brushRef="#br0">78350.000 47600.000 710,'-22.000'-69.000'3,"6.000"13.000"8,7.000 12.000 6,6.000 13.000 7,7.000 7.000 5,10.000 4.000 3,10.000 3.000 2,9.000 3.000 3,13.000 1.000-3,20.000 1.000-6,18.000-1.000-8,20.000 1.000-6,6.000 1.000-7,-2.000 3.000-10,-3.000 3.000-8,-3.000 4.000-9,-7.000 2.000-4,-9.000 4.000 0,-10.000 3.000-1,-8.000 3.000 1,-12.000 4.000-3,-12.000 7.000-6,-13.000 6.000-6,-12.000 7.000-6,-10.000-1.000 1,-6.000-6.000 7,-6.000-6.000 8,-6.000-6.000 7</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47"/>
    </inkml:context>
    <inkml:brush xml:id="br0">
      <inkml:brushProperty name="width" value="0.0424676686525345" units="cm"/>
      <inkml:brushProperty name="height" value="0.0424676686525345" units="cm"/>
      <inkml:brushProperty name="color" value="#000000"/>
      <inkml:brushProperty name="ignorePressure" value="0"/>
    </inkml:brush>
  </inkml:definitions>
  <inkml:trace contextRef="#ctx0" brushRef="#br0">79100.000 46450.000 518,'-47.000'-69.000'26,"6.000"13.000"-2,7.000 12.000 0,6.000 13.000-2,6.000 15.000 5,6.000 19.000 11,7.000 19.000 12,6.000 19.000 12,6.000 16.000 0,6.000 17.000-10,7.000 15.000-9,6.000 16.000-11,1.000 12.000-14,-3.000 9.000-17,-3.000 10.000-16,-2.000 10.000-18,-6.000 0.000-5,-6.000-5.000 3,-6.000-7.000 5,-6.000-5.000 4,-4.000-15.000-4,1.000-22.000-13,-1.000-22.000-14,1.000-21.000-13</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0"/>
    </inkml:context>
    <inkml:brush xml:id="br0">
      <inkml:brushProperty name="width" value="0.0413424521684647" units="cm"/>
      <inkml:brushProperty name="height" value="0.0413424521684647" units="cm"/>
      <inkml:brushProperty name="color" value="#000000"/>
      <inkml:brushProperty name="ignorePressure" value="0"/>
    </inkml:brush>
  </inkml:definitions>
  <inkml:trace contextRef="#ctx0" brushRef="#br0">71850.000 51750.000 532,'-27.000'-47.000'3,"-3.000"6.000"8,-3.000 7.000 8,-2.000 6.000 7,-3.000 9.000 3,1.000 13.000-3,-1.000 12.000-2,1.000 13.000-3,1.000 10.000-1,3.000 10.000-1,3.000 10.000-2,4.000 9.000-1,1.000 6.000-1,0.000 3.000-1,0.000 3.000 1,0.000 4.000 0,0.000-1.000-1,0.000-3.000-2,0.000-3.000-1,0.000-2.000 0,3.000-5.000-2,6.000-2.000-1,7.000-3.000 0,6.000-3.000 0,7.000-6.000-3,10.000-5.000-5,10.000-7.000-4,9.000-5.000-6,7.000-9.000-1,7.000-9.000 0,6.000-10.000 1,7.000-8.000 1,2.000-11.000 0,1.000-8.000 1,-1.000-10.000 0,1.000-9.000 0,-1.000-10.000 1,1.000-9.000 1,-1.000-10.000 1,1.000-8.000 1,-6.000-8.000 0,-8.000-2.000 2,-10.000-3.000-1,-9.000-3.000 2,-9.000 1.000 0,-5.000 6.000 1,-7.000 7.000 0,-5.000 6.000 1,-9.000 6.000 1,-9.000 6.000-1,-10.000 7.000 1,-8.000 6.000 1,-6.000 7.000 0,1.000 10.000 0,-1.000 10.000 0,1.000 9.000 1,-1.000 6.000 0,1.000 3.000-1,-1.000 3.000-2,1.000 4.000-1,15.000 4.000-8,31.000 6.000-16,32.000 7.000-16,31.000 6.000-15,17.000-4.000-4,3.000-11.000 10,3.000-14.000 10,4.000-11.000 9,-4.000-6.000 8,-9.000 4.000 5,-10.000 3.000 6,-8.000 3.000 5,-11.000 3.000 2,-8.000 3.000-1,-10.000 3.000-1,-9.000 4.000 0,-9.000 5.000 9,-5.000 10.000 22,-7.000 10.000 20,-5.000 9.000 22,-6.000 4.000 6,-3.000 1.000-9,-3.000-1.000-9,-2.000 1.000-9,-3.000 2.000-8,1.000 7.000-4,-1.000 6.000-7,1.000 7.000-5,1.000 5.000-4,3.000 7.000-2,3.000 6.000-4,4.000 7.000-3,-3.000 5.000-3,-5.000 7.000-3,-7.000 6.000-2,-5.000 7.000-4,-4.000 0.000-5,0.000-2.000-7,0.000-3.000-6,0.000-3.000-7,1.000-10.000-3,4.000-16.000-2,3.000-15.000-1,3.000-15.000-1,6.000-21.000-1,9.000-25.000-1,10.000-25.000 0,10.000-25.000-1,7.000-16.000 3,6.000-6.000 7,7.000-6.000 6,6.000-6.000 8,3.000-4.000 4,0.000 1.000 6,0.000-1.000 4,0.000 1.000 4,-2.000 5.000 4,-3.000 14.000 1,-3.000 11.000 1,-2.000 14.000 1,-3.000 7.000 3,1.000 3.000 4,-1.000 3.000 4,1.000 4.000 4,-3.000 4.000 0,-2.000 6.000-5,-3.000 7.000-4,-3.000 6.000-5,-2.000 3.000-5,0.000 0.000-8,0.000 0.000-7,0.000 0.000-7,-2.000 4.000-4,-3.000 10.000-2,-3.000 10.000 0,-2.000 9.000-2,-3.000 2.000-2,1.000-2.000-3,-1.000-3.000-3,1.000-3.000-3</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0"/>
    </inkml:context>
    <inkml:brush xml:id="br0">
      <inkml:brushProperty name="width" value="0.0470382273197174" units="cm"/>
      <inkml:brushProperty name="height" value="0.0470382273197174" units="cm"/>
      <inkml:brushProperty name="color" value="#000000"/>
      <inkml:brushProperty name="ignorePressure" value="0"/>
    </inkml:brush>
  </inkml:definitions>
  <inkml:trace contextRef="#ctx0" brushRef="#br0">73650.000 51300.000 467,'0.000'-69.000'1,"0.000"13.000"2,0.000 12.000 2,0.000 13.000 2,-2.000 6.000 3,-3.000 0.000 3,-3.000 0.000 4,-2.000 0.000 4,-1.000 12.000 8,3.000 26.000 13,3.000 24.000 14,4.000 26.000 14,1.000 19.000 0,0.000 17.000-13,0.000 15.000-12,0.000 16.000-14,-4.000 16.000-9,-5.000 20.000-5,-7.000 18.000-6,-5.000 20.000-6,-4.000 13.000-4,0.000 9.000-4,0.000 10.000-3,0.000 10.000-3,0.000 2.000-7,0.000-3.000-11,0.000-3.000-12,0.000-2.000-11,3.000-19.000-5,6.000-30.000 1,7.000-32.000 0,6.000-30.000 2,3.000-26.000 2,0.000-19.000 4,0.000-18.000 5,0.000-19.000 3</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1"/>
    </inkml:context>
    <inkml:brush xml:id="br0">
      <inkml:brushProperty name="width" value="0.0452594347298145" units="cm"/>
      <inkml:brushProperty name="height" value="0.0452594347298145" units="cm"/>
      <inkml:brushProperty name="color" value="#000000"/>
      <inkml:brushProperty name="ignorePressure" value="0"/>
    </inkml:brush>
  </inkml:definitions>
  <inkml:trace contextRef="#ctx0" brushRef="#br0">74550.000 51450.000 486,'-21.000'-24.000'9,"10.000"4.000"20,10.000 3.000 20,9.000 3.000 18,7.000 3.000 4,7.000 3.000-13,6.000 3.000-13,7.000 4.000-13,5.000-1.000-8,7.000-3.000-2,6.000-3.000-3,7.000-2.000-2,2.000-1.000-3,1.000 3.000 0,-1.000 3.000-3,1.000 4.000 0,-3.000 1.000-2,-2.000 0.000-3,-3.000 0.000-2,-3.000 0.000-2,-4.000 1.000-2,-3.000 4.000-5,-3.000 3.000-3,-2.000 3.000-3,-8.000 4.000-10,-8.000 7.000-14,-10.000 6.000-13,-9.000 7.000-15,-10.000-1.000-2,-9.000-6.000 9,-10.000-6.000 10,-8.000-6.000 8,-4.000-4.000 5,3.000 1.000 0,3.000-1.000-1,4.000 1.000 1</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63800.000 39850.000,'-50.000'0.000,"100.000"-25.000,0.000 0.000,100.000 0.000,0.000 0.000,0.000 0.000,0.000 0.000,125.000 25.000,0.000 0.000,25.000 0.000,0.000 0.000,0.000 0.000,0.000 0.000,-25.000 0.000,0.000 0.000,-50.000 0.000,0.000 0.000,-75.000 0.000,0.000 0.000,-50.000 25.000,0.000 0.000,-75.000 0.000,0.000 0.000,0.000-25.000</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2"/>
    </inkml:context>
    <inkml:brush xml:id="br0">
      <inkml:brushProperty name="width" value="0.0389591492712498" units="cm"/>
      <inkml:brushProperty name="height" value="0.0389591492712498" units="cm"/>
      <inkml:brushProperty name="color" value="#000000"/>
      <inkml:brushProperty name="ignorePressure" value="0"/>
    </inkml:brush>
  </inkml:definitions>
  <inkml:trace contextRef="#ctx0" brushRef="#br0">75650.000 52350.000 564,'-24.000'-24.000'0,"4.000"4.000"0,3.000 3.000 0,3.000 3.000 0,1.000 6.000 10,1.000 9.000 18,-1.000 10.000 20,1.000 10.000 18,4.000 2.000 3,9.000-3.000-13,10.000-3.000-15,10.000-2.000-13,4.000 0.000-8,0.000 7.000-2,0.000 6.000 0,0.000 7.000-2,0.000 0.000-4,0.000-2.000-6,0.000-3.000-7,0.000-3.000-6,-2.000-1.000-8,-3.000 4.000-12,-3.000 3.000-10,-2.000 3.000-12,-1.000-1.000-7,3.000-2.000-3,3.000-3.000-2,4.000-3.000-3</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2"/>
    </inkml:context>
    <inkml:brush xml:id="br0">
      <inkml:brushProperty name="width" value="0.0417926497757435" units="cm"/>
      <inkml:brushProperty name="height" value="0.0417926497757435" units="cm"/>
      <inkml:brushProperty name="color" value="#000000"/>
      <inkml:brushProperty name="ignorePressure" value="0"/>
    </inkml:brush>
  </inkml:definitions>
  <inkml:trace contextRef="#ctx0" brushRef="#br0">77800.000 51450.000 526,'-25.000'-41.000'5,"0.000"19.000"12,0.000 19.000 11,0.000 19.000 11,-2.000 13.000 4,-3.000 10.000-3,-3.000 10.000-3,-2.000 9.000-3,-5.000 9.000-3,-2.000 9.000-2,-3.000 10.000-3,-3.000 10.000-3,-4.000 5.000-2,-3.000 4.000-3,-3.000 3.000-4,-2.000 3.000-2,-5.000 3.000-3,-2.000 3.000 0,-3.000 3.000-2,-3.000 4.000-2,-1.000-1.000 1,4.000-3.000 0,3.000-3.000 0,3.000-2.000 2,4.000-9.000-8,7.000-12.000-12,6.000-13.000-14,7.000-12.000-13,5.000-12.000-6,7.000-8.000 1,6.000-10.000 2,7.000-9.000 2,11.000-15.000 0,20.000-18.000-2,18.000-19.000-2,20.000-18.000-1,2.000-9.000 3,-12.000 4.000 7,-13.000 3.000 6,-12.000 3.000 8</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3"/>
    </inkml:context>
    <inkml:brush xml:id="br0">
      <inkml:brushProperty name="width" value="0.0446458235383034" units="cm"/>
      <inkml:brushProperty name="height" value="0.0446458235383034" units="cm"/>
      <inkml:brushProperty name="color" value="#000000"/>
      <inkml:brushProperty name="ignorePressure" value="0"/>
    </inkml:brush>
  </inkml:definitions>
  <inkml:trace contextRef="#ctx0" brushRef="#br0">77450.000 52350.000 492,'0.000'-91.000'3,"0.000"19.000"5,0.000 19.000 5,0.000 19.000 5,3.000 18.000 8,6.000 19.000 10,7.000 19.000 10,6.000 19.000 10,1.000 13.000 1,-3.000 10.000-10,-3.000 10.000-9,-2.000 9.000-10,-5.000 2.000-6,-2.000-2.000-3,-3.000-3.000-3,-3.000-3.000-3,4.000-9.000-6,13.000-11.000-10,12.000-14.000-8,13.000-11.000-11,7.000-20.000-4,4.000-24.000-3,3.000-26.000-1,3.000-24.000-2,3.000-17.000 0,3.000-5.000 1,3.000-7.000 2,4.000-5.000 2,-6.000 0.000 1,-11.000 10.000 3,-14.000 10.000 2,-11.000 9.000 2,-11.000 9.000 9,-5.000 9.000 14,-7.000 10.000 15,-5.000 10.000 15,-4.000 16.000 8,0.000 26.000 3,0.000 24.000 3,0.000 26.000 2,0.000 13.000-2,0.000 4.000-9,0.000 3.000-8,0.000 3.000-8,-4.000 3.000-7,-5.000 3.000-3,-7.000 3.000-5,-5.000 4.000-3,-3.000-1.000-4,4.000-3.000-7,3.000-3.000-6,3.000-2.000-5,3.000-6.000-2,3.000-6.000 1,3.000-6.000 1,4.000-6.000 2</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3"/>
    </inkml:context>
    <inkml:brush xml:id="br0">
      <inkml:brushProperty name="width" value="0.0444331243634224" units="cm"/>
      <inkml:brushProperty name="height" value="0.0444331243634224" units="cm"/>
      <inkml:brushProperty name="color" value="#000000"/>
      <inkml:brushProperty name="ignorePressure" value="0"/>
    </inkml:brush>
  </inkml:definitions>
  <inkml:trace contextRef="#ctx0" brushRef="#br0">78950.000 52500.000 495,'1.000'-60.000'49,"4.000"32.000"0,3.000 31.000-2,3.000 32.000-1,-1.000 19.000-4,-2.000 10.000-7,-3.000 10.000-6,-3.000 9.000-7,-6.000 2.000-3,-5.000-2.000 0,-7.000-3.000-1,-5.000-3.000-1,-1.000-7.000-2,6.000-9.000-3,7.000-10.000-5,6.000-8.000-3,6.000-14.000-7,6.000-15.000-13,7.000-15.000-10,6.000-16.000-12,6.000-16.000-4,6.000-16.000 3,7.000-15.000 5,6.000-15.000 2,1.000-3.000 6,-3.000 14.000 6,-3.000 11.000 7,-2.000 14.000 5,-6.000 7.000 5,-6.000 3.000 0,-6.000 3.000 0,-6.000 4.000 2,-4.000 11.000 9,1.000 23.000 18,-1.000 22.000 20,1.000 22.000 17,-3.000 10.000 4,-2.000 1.000-12,-3.000-1.000-13,-3.000 1.000-12,-2.000-1.000-9,0.000 1.000-7,0.000-1.000-6,0.000 1.000-6,0.000-1.000-5,0.000 1.000-2,0.000-1.000-1,0.000 1.000-2,-2.000-4.000-10,-3.000-6.000-19,-3.000-6.000-19,-2.000-6.000-19</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4"/>
    </inkml:context>
    <inkml:brush xml:id="br0">
      <inkml:brushProperty name="width" value="0.0398271530866623" units="cm"/>
      <inkml:brushProperty name="height" value="0.0398271530866623" units="cm"/>
      <inkml:brushProperty name="color" value="#000000"/>
      <inkml:brushProperty name="ignorePressure" value="0"/>
    </inkml:brush>
  </inkml:definitions>
  <inkml:trace contextRef="#ctx0" brushRef="#br0">80550.000 51250.000 552,'-46.000'-47.000'0,"10.000"6.000"0,10.000 7.000 0,9.000 6.000 0,12.000 4.000 8,16.000 4.000 17,15.000 3.000 17,17.000 3.000 17,3.000 6.000 3,-5.000 9.000-9,-7.000 10.000-9,-5.000 10.000-10,-4.000 8.000-6,0.000 10.000-3,0.000 10.000-2,0.000 9.000-2,-8.000 7.000-6,-16.000 7.000-7,-15.000 6.000-8,-15.000 7.000-7,-14.000 2.000-3,-8.000 1.000 1,-10.000-1.000 1,-9.000 1.000 2,-2.000-6.000 0,6.000-8.000-2,7.000-10.000-2,6.000-9.000-1,4.000-10.000-3,4.000-9.000-4,3.000-10.000-4,3.000-8.000-3,10.000-11.000 3,20.000-8.000 10,18.000-10.000 10,20.000-9.000 9,14.000-5.000 6,14.000 0.000 2,11.000 0.000 1,14.000 0.000 2,5.000 3.000-1,1.000 6.000-5,-1.000 7.000-3,1.000 6.000-5,-4.000 6.000-3,-6.000 6.000-5,-6.000 7.000-3,-6.000 6.000-5,-7.000 3.000-6,-6.000 0.000-7,-6.000 0.000-7,-6.000 0.000-8,-9.000 0.000-3,-8.000 0.000 0,-10.000 0.000-1,-9.000 0.000 0,-4.000-2.000 3,4.000-3.000 6,3.000-3.000 5,3.000-2.000 7</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4"/>
    </inkml:context>
    <inkml:brush xml:id="br0">
      <inkml:brushProperty name="width" value="0.0327874943614006" units="cm"/>
      <inkml:brushProperty name="height" value="0.0327874943614006" units="cm"/>
      <inkml:brushProperty name="color" value="#000000"/>
      <inkml:brushProperty name="ignorePressure" value="0"/>
    </inkml:brush>
  </inkml:definitions>
  <inkml:trace contextRef="#ctx0" brushRef="#br0">81200.000 51600.000 670,'-46.000'-25.000'6,"10.000"0.000"11,10.000 0.000 11,9.000 0.000 11,10.000 3.000 4,14.000 6.000-6,11.000 7.000-4,14.000 6.000-6,11.000 3.000-3,14.000 0.000-3,11.000 0.000-2,14.000 0.000-2,8.000 0.000-5,7.000 0.000-5,6.000 0.000-8,7.000 0.000-6,-4.000 0.000-7,-12.000 0.000-9,-13.000 0.000-9,-12.000 0.000-8,-12.000 1.000-7,-8.000 4.000-3,-10.000 3.000-2,-9.000 3.000-3</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4"/>
    </inkml:context>
    <inkml:brush xml:id="br0">
      <inkml:brushProperty name="width" value="0.0406500138342381" units="cm"/>
      <inkml:brushProperty name="height" value="0.0406500138342381" units="cm"/>
      <inkml:brushProperty name="color" value="#000000"/>
      <inkml:brushProperty name="ignorePressure" value="0"/>
    </inkml:brush>
  </inkml:definitions>
  <inkml:trace contextRef="#ctx0" brushRef="#br0">81850.000 51000.000 541,'-47.000'-24.000'4,"6.000"4.000"10,7.000 3.000 9,6.000 3.000 9,3.000 9.000 8,0.000 16.000 6,0.000 15.000 6,0.000 17.000 6,3.000 16.000-1,6.000 19.000-11,7.000 19.000-10,6.000 19.000-9,3.000 13.000-10,0.000 10.000-10,0.000 10.000-11,0.000 9.000-8,0.000 4.000-13,0.000 1.000-15,0.000-1.000-14,0.000 1.000-14,0.000-17.000-5,0.000-30.000 8,0.000-32.000 8,0.000-30.000 6</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5"/>
    </inkml:context>
    <inkml:brush xml:id="br0">
      <inkml:brushProperty name="width" value="0.0353931970894337" units="cm"/>
      <inkml:brushProperty name="height" value="0.0353931970894337" units="cm"/>
      <inkml:brushProperty name="color" value="#000000"/>
      <inkml:brushProperty name="ignorePressure" value="0"/>
    </inkml:brush>
  </inkml:definitions>
  <inkml:trace contextRef="#ctx0" brushRef="#br0">80300.000 50450.000 621,'-44.000'-25.000'0,"13.000"0.000"0,12.000 0.000 0,13.000 0.000 0,6.000 0.000 4,0.000 0.000 9,0.000 0.000 8,0.000 0.000 8,3.000 1.000 3,6.000 4.000-4,7.000 3.000-4,6.000 3.000-4,6.000 1.000-1,6.000 1.000-2,7.000-1.000 1,6.000 1.000-2,9.000-1.000 1,13.000 1.000 0,12.000-1.000 0,13.000 1.000 1,9.000 1.000 0,6.000 3.000-3,7.000 3.000-1,6.000 4.000-1,9.000 2.000-5,13.000 4.000-7,12.000 3.000-9,13.000 3.000-6,7.000-1.000-5,4.000-2.000-2,3.000-3.000-1,3.000-3.000-1,-4.000-2.000-2,-8.000 0.000-3,-10.000 0.000-1,-9.000 0.000-2,-15.000 0.000-3,-18.000 0.000-2,-19.000 0.000-3,-18.000 0.000-3,-18.000 1.000 2,-16.000 4.000 7,-15.000 3.000 8,-15.000 3.000 7,-9.000 1.000 5,1.000 1.000 3,-1.000-1.000 3,1.000 1.000 3</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6"/>
    </inkml:context>
    <inkml:brush xml:id="br0">
      <inkml:brushProperty name="width" value="0.0410043708980083" units="cm"/>
      <inkml:brushProperty name="height" value="0.0410043708980083" units="cm"/>
      <inkml:brushProperty name="color" value="#000000"/>
      <inkml:brushProperty name="ignorePressure" value="0"/>
    </inkml:brush>
  </inkml:definitions>
  <inkml:trace contextRef="#ctx0" brushRef="#br0">84950.000 50100.000 536,'-11.000'-71.000'10,"28.000"10.000"21,28.000 10.000 21,29.000 9.000 21,16.000 9.000 2,7.000 9.000-15,6.000 10.000-15,7.000 10.000-15,0.000 4.000-9,-2.000 0.000-5,-3.000 0.000-4,-3.000 0.000-5,-9.000 1.000-1,-11.000 4.000 1,-14.000 3.000 2,-11.000 3.000 0,-11.000 4.000-13,-5.000 7.000-28,-7.000 6.000-29,-5.000 7.000-29,-11.000 4.000-5,-11.000 3.000 15,-14.000 3.000 16,-11.000 4.000 16,-6.000-3.000 13,4.000-5.000 7,3.000-7.000 8,3.000-5.000 8</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6"/>
    </inkml:context>
    <inkml:brush xml:id="br0">
      <inkml:brushProperty name="width" value="0.0454439334571362" units="cm"/>
      <inkml:brushProperty name="height" value="0.0454439334571362" units="cm"/>
      <inkml:brushProperty name="color" value="#000000"/>
      <inkml:brushProperty name="ignorePressure" value="0"/>
    </inkml:brush>
  </inkml:definitions>
  <inkml:trace contextRef="#ctx0" brushRef="#br0">85000.000 50800.000 484,'-113.000'0.000'2,"26.000"0.000"4,24.000 0.000 6,26.000 0.000 3,22.000 0.000 10,23.000 0.000 15,22.000 0.000 14,22.000 0.000 15,13.000 0.000 2,7.000 0.000-12,6.000 0.000-11,7.000 0.000-11,7.000 0.000-9,9.000 0.000-7,10.000 0.000-5,10.000 0.000-7,4.000 0.000-6,0.000 0.000-5,0.000 0.000-6,0.000 0.000-5,-5.000 3.000-5,-9.000 6.000-2,-10.000 7.000-1,-8.000 6.000-3,-12.000 4.000-7,-12.000 4.000-12,-13.000 3.000-12,-12.000 3.000-12,-12.000-1.000-1,-8.000-2.000 8,-10.000-3.000 10,-9.000-3.000 8</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9872.490 5712.356 191,'44.809'14.384'41,"1.761"1.089"-30,9.769 2.647 4,-12.411-5.675-6,14.957 6.810 3,-8.019 3.000-6,-9.911 8.700-22</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65850.000 37400.000,'-150.000'50.000,"100.000"50.000,0.000 0.000,-50.000 75.000,0.000 0.000,0.000 25.000,0.000 0.000,50.000-75.000,0.000 0.000,50.000-100.000,0.000 0.000,100.000-125.000,0.000 0.000,100.000-50.000,0.000 0.000,-125.000 100.000,0.000 0.000,-25.000 50.000,0.000 0.000,50.000 25.000,0.000 0.000,-75.000 100.000,0.000 0.000,-25.000 0.000,0.000 0.000,0.000-100.000,0.000 0.000,25.000 0.000,0.000 0.000,75.000-200.000,0.000 0.000,25.000 0.000,0.000 0.000,-50.000 0.000,0.000 0.000,-25.000 25.000,0.000 0.000,-50.000 75.000,0.000 0.000,-50.000 75.000,0.000 0.000,-25.000 0.000,0.000 0.000,25.000 50.000,0.000 0.000,50.000 25.000,0.000 0.000,0.000 50.000,0.000 0.000,0.000 75.000,0.000 0.000,0.000 50.000,0.000 0.000,25.000 50.000,0.000 0.000,-50.000-75.000,0.000 0.000,0.000-150.000,0.000 0.000,-25.000-50.000,0.000 0.000,-50.000-100.000,0.000 0.000,75.000-150.000,0.000 0.000,125.000-100.000,0.000 0.000,100.000 50.000,0.000 0.000,-25.000 150.000,0.000 0.000,-75.000 75.000,0.000 0.000,-50.000 25.000</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6:57"/>
    </inkml:context>
    <inkml:brush xml:id="br0">
      <inkml:brushProperty name="width" value="0.0429757758975029" units="cm"/>
      <inkml:brushProperty name="height" value="0.0429757758975029" units="cm"/>
      <inkml:brushProperty name="color" value="#000000"/>
      <inkml:brushProperty name="ignorePressure" value="0"/>
    </inkml:brush>
  </inkml:definitions>
  <inkml:trace contextRef="#ctx0" brushRef="#br0">88600.000 50200.000 511,'-24.000'-24.000'0,"4.000"4.000"0,3.000 3.000 0,3.000 3.000 0,4.000 1.000 9,7.000 1.000 16,6.000-1.000 18,7.000 1.000 16,5.000 1.000 3,7.000 3.000-12,6.000 3.000-12,7.000 4.000-11,10.000-1.000-7,16.000-3.000 1,15.000-3.000-1,17.000-2.000 1,11.000-1.000-2,10.000 3.000-1,10.000 3.000-2,9.000 4.000-2,9.000 1.000-2,9.000 0.000-3,10.000 0.000-5,10.000 0.000-3,5.000 3.000-1,4.000 6.000-1,3.000 7.000 0,3.000 6.000 0,-2.000 1.000-2,-6.000-3.000-2,-6.000-3.000-3,-6.000-2.000-3,-6.000-3.000-3,-2.000 1.000-2,-3.000-1.000-2,-3.000 1.000-3,-9.000-3.000-2,-11.000-2.000-2,-14.000-3.000-1,-11.000-3.000-1,-14.000-2.000-2,-11.000 0.000-2,-14.000 0.000-2,-11.000 0.000-1,-15.000-4.000-3,-16.000-5.000-1,-15.000-7.000-2,-15.000-5.000-2,-11.000-1.000 4,-2.000 6.000 8,-3.000 7.000 9,-3.000 6.000 8</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00"/>
    </inkml:context>
    <inkml:brush xml:id="br0">
      <inkml:brushProperty name="width" value="0.0501826144754887" units="cm"/>
      <inkml:brushProperty name="height" value="0.0501826144754887" units="cm"/>
      <inkml:brushProperty name="color" value="#000000"/>
      <inkml:brushProperty name="ignorePressure" value="0"/>
    </inkml:brush>
  </inkml:definitions>
  <inkml:trace contextRef="#ctx0" brushRef="#br0">89350.000 51550.000 438,'-49.000'0.000'26,"4.000"0.000"-4,3.000 0.000-2,3.000 0.000-4,1.000 1.000-1,1.000 4.000 2,-1.000 3.000 2,1.000 3.000 2,-1.000 7.000 0,1.000 14.000-1,-1.000 11.000 0,1.000 14.000-2,2.000 7.000 0,7.000 3.000-2,6.000 3.000-1,7.000 4.000-1,4.000 1.000-1,3.000 0.000-1,3.000 0.000-2,4.000 0.000-1,2.000-5.000 0,4.000-9.000-3,3.000-10.000 0,3.000-8.000-2,4.000-9.000-3,7.000-6.000-3,6.000-6.000-4,7.000-6.000-3,4.000-6.000-3,3.000-2.000 1,3.000-3.000-1,4.000-3.000 1,2.000-10.000-1,4.000-16.000 2,3.000-15.000 0,3.000-15.000 2,-2.000-14.000-1,-6.000-8.000 0,-6.000-10.000 0,-6.000-9.000-2,-7.000-4.000 1,-6.000 4.000 2,-6.000 3.000 0,-6.000 3.000 3,-6.000 4.000 1,-2.000 7.000 2,-3.000 6.000 3,-3.000 7.000 1,-7.000 8.000 3,-9.000 14.000 1,-10.000 11.000 1,-8.000 14.000 1,-4.000 5.000-1,3.000 1.000-2,3.000-1.000-2,4.000 1.000-2,10.000 1.000-7,19.000 3.000-9,19.000 3.000-10,19.000 4.000-9,10.000-3.000-3,4.000-5.000 7,3.000-7.000 7,3.000-5.000 7,-2.000-3.000 5,-6.000 4.000 4,-6.000 3.000 5,-6.000 3.000 4,-6.000 3.000 4,-2.000 3.000 4,-3.000 3.000 4,-3.000 4.000 4,-2.000 7.000 6,0.000 13.000 8,0.000 12.000 6,0.000 13.000 8,-2.000 6.000 1,-3.000 0.000-8,-3.000 0.000-6,-2.000 0.000-6,-5.000 4.000-6,-2.000 10.000-3,-3.000 10.000-4,-3.000 9.000-3,-6.000 7.000-4,-5.000 7.000-5,-7.000 6.000-3,-5.000 7.000-4,-6.000-1.000-1,-3.000-6.000 0,-3.000-6.000 1,-2.000-6.000 1,-3.000-10.000-3,1.000-12.000-5,-1.000-13.000-6,1.000-12.000-5,5.000-18.000-6,14.000-21.000-5,11.000-22.000-6,14.000-22.000-5,10.000-15.000 2,9.000-5.000 8,10.000-7.000 9,10.000-5.000 8,4.000-1.000 6,0.000 6.000 2,0.000 7.000 3,0.000 6.000 3,0.000 4.000 4,0.000 4.000 8,0.000 3.000 7,0.000 3.000 7,0.000 4.000 2,0.000 7.000-2,0.000 6.000-4,0.000 7.000-3,-2.000 4.000-4,-3.000 3.000-6,-3.000 3.000-7,-2.000 4.000-5,-5.000 1.000-4,-2.000 0.000-1,-3.000 0.000-2,-3.000 0.000-1,-6.000-10.000-3,-5.000-18.000-7,-7.000-19.000-6,-5.000-18.000-7,-3.000-10.000 2,4.000 0.000 7,3.000 0.000 9,3.000 0.000 8,1.000 3.000 5,1.000 6.000 4,-1.000 7.000 2,1.000 6.000 3,-3.000 6.000 6,-2.000 6.000 7,-3.000 7.000 9,-3.000 6.000 9,-4.000 12.000 9,-3.000 19.000 11,-3.000 19.000 11,-2.000 19.000 11,-3.000 15.000 0,1.000 13.000-12,-1.000 12.000-12,1.000 13.000-12,-1.000 10.000-10,1.000 10.000-7,-1.000 10.000-6,1.000 9.000-7,1.000 9.000-3,3.000 9.000 2,3.000 10.000 0,4.000 10.000 2,-1.000 2.000-8,-3.000-3.000-14,-3.000-3.000-15,-2.000-2.000-14,-3.000-9.000-11,1.000-12.000-3,-1.000-13.000-5,1.000-12.000-4,-1.000-18.000 0,1.000-21.000 6,-1.000-22.000 5,1.000-22.000 6</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00"/>
    </inkml:context>
    <inkml:brush xml:id="br0">
      <inkml:brushProperty name="width" value="0.0376849658787251" units="cm"/>
      <inkml:brushProperty name="height" value="0.0376849658787251" units="cm"/>
      <inkml:brushProperty name="color" value="#000000"/>
      <inkml:brushProperty name="ignorePressure" value="0"/>
    </inkml:brush>
  </inkml:definitions>
  <inkml:trace contextRef="#ctx0" brushRef="#br0">91550.000 51900.000 583,'4.000'-46.000'65,"10.000"10.000"-6,10.000 10.000-3,9.000 9.000-6,9.000 4.000-5,9.000 1.000-6,10.000-1.000-8,10.000 1.000-6,5.000 1.000-5,4.000 3.000-6,3.000 3.000-5,3.000 4.000-5,-5.000 1.000-8,-12.000 0.000-8,-13.000 0.000-10,-12.000 0.000-9</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00"/>
    </inkml:context>
    <inkml:brush xml:id="br0">
      <inkml:brushProperty name="width" value="0.0530213676393032" units="cm"/>
      <inkml:brushProperty name="height" value="0.0530213676393032" units="cm"/>
      <inkml:brushProperty name="color" value="#000000"/>
      <inkml:brushProperty name="ignorePressure" value="0"/>
    </inkml:brush>
  </inkml:definitions>
  <inkml:trace contextRef="#ctx0" brushRef="#br0">91350.000 47400.000 414,'-24.000'-46.000'0,"4.000"10.000"0,3.000 10.000 0,3.000 9.000 0,3.000-10.000 4,3.000-28.000 5,3.000-28.000 7,4.000-27.000 7,1.000-3.000 3,0.000 26.000 1,0.000 24.000 0,0.000 26.000 1,3.000 16.000 4,6.000 10.000 9,7.000 10.000 8,6.000 9.000 8,-1.000 13.000-1,-5.000 20.000-10,-7.000 18.000-10,-5.000 20.000-11,-6.000 17.000-5,-3.000 20.000-2,-3.000 18.000-1,-2.000 20.000-2,-6.000 14.000-4,-6.000 14.000-9,-6.000 11.000-7,-6.000 14.000-8,-2.000 14.000-10,3.000 20.000-12,3.000 18.000-12,4.000 20.000-12,2.000-17.000-7,4.000-49.000-3,3.000-51.000-2,3.000-49.000-2</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11"/>
    </inkml:context>
    <inkml:brush xml:id="br0">
      <inkml:brushProperty name="width" value="0.0591532960534096" units="cm"/>
      <inkml:brushProperty name="height" value="0.0591532960534096" units="cm"/>
      <inkml:brushProperty name="color" value="#00bff3"/>
      <inkml:brushProperty name="ignorePressure" value="0"/>
    </inkml:brush>
  </inkml:definitions>
  <inkml:trace contextRef="#ctx0" brushRef="#br0">70650.000 54350.000 371,'-97.000'-24.000'0,"6.000"4.000"0,7.000 3.000 0,6.000 3.000 0,6.000 1.000 7,6.000 1.000 14,7.000-1.000 14,6.000 1.000 14,9.000-4.000 5,13.000-6.000-4,12.000-6.000-5,13.000-6.000-5,12.000-7.000-4,13.000-6.000-4,12.000-6.000-4,13.000-6.000-4,15.000-4.000-3,19.000 1.000-1,19.000-1.000-2,19.000 1.000-3,16.000 4.000 0,17.000 9.000-1,15.000 10.000-1,16.000 10.000-1,12.000 7.000-1,9.000 6.000-1,10.000 7.000-1,10.000 6.000-1,-3.000 7.000-1,-11.000 10.000 1,-14.000 10.000 1,-11.000 9.000-1,-12.000 2.000-1,-9.000-2.000-5,-10.000-3.000-3,-8.000-3.000-4,-11.000-4.000-6,-8.000-3.000-4,-10.000-3.000-5,-9.000-2.000-5,-7.000-5.000-5,-3.000-2.000-4,-3.000-3.000-4,-2.000-3.000-4,-5.000-4.000-3,-2.000-3.000 0,-3.000-3.000-2,-3.000-2.000 0,-9.000-3.000 0,-11.000 1.000 1,-14.000-1.000 0,-11.000 1.000 3</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16"/>
    </inkml:context>
    <inkml:brush xml:id="br0">
      <inkml:brushProperty name="width" value="0.0472929663956165" units="cm"/>
      <inkml:brushProperty name="height" value="0.0472929663956165" units="cm"/>
      <inkml:brushProperty name="color" value="#00bff3"/>
      <inkml:brushProperty name="ignorePressure" value="0"/>
    </inkml:brush>
  </inkml:definitions>
  <inkml:trace contextRef="#ctx0" brushRef="#br0">75050.000 45050.000 465,'-68.000'-47.000'0,"17.000"6.000"0,15.000 7.000 0,16.000 6.000 0,12.000 10.000 7,9.000 17.000 16,10.000 15.000 14,10.000 16.000 15,7.000 9.000 4,6.000 3.000-6,7.000 3.000-7,6.000 4.000-6,9.000 4.000-5,13.000 6.000-2,12.000 7.000-2,13.000 6.000-1,10.000 7.000-3,10.000 10.000-2,10.000 10.000-3,9.000 9.000-3,10.000 10.000-3,14.000 14.000-4,11.000 11.000-3,14.000 14.000-2,5.000 11.000-5,1.000 14.000-4,-1.000 11.000-4,1.000 14.000-5,-7.000 3.000-4,-12.000-2.000-6,-13.000-3.000-5,-12.000-3.000-6,-12.000 1.000-6,-8.000 6.000-6,-10.000 7.000-5,-9.000 6.000-7,-15.000-16.000 1,-18.000-37.000 5,-19.000-38.000 6,-18.000-37.000 6</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16"/>
    </inkml:context>
    <inkml:brush xml:id="br0">
      <inkml:brushProperty name="width" value="0.0448696650564671" units="cm"/>
      <inkml:brushProperty name="height" value="0.0448696650564671" units="cm"/>
      <inkml:brushProperty name="color" value="#00bff3"/>
      <inkml:brushProperty name="ignorePressure" value="0"/>
    </inkml:brush>
  </inkml:definitions>
  <inkml:trace contextRef="#ctx0" brushRef="#br0">78000.000 51250.000 490,'-46.000'-46.000'0,"10.000"10.000"0,10.000 10.000 0,9.000 9.000 0,9.000 7.000 8,9.000 7.000 16,10.000 6.000 16,10.000 7.000 17,11.000 13.000 5,17.000 22.000-6,15.000 22.000-6,16.000 23.000-5,10.000 13.000-6,7.000 6.000-7,6.000 7.000-5,7.000 6.000-6,5.000 6.000-4,7.000 6.000-4,6.000 7.000-3,7.000 6.000-3,5.000 4.000-5,7.000 4.000-8,6.000 3.000-6,7.000 3.000-7,0.000-1.000-8,-2.000-2.000-8,-3.000-3.000-7,-3.000-3.000-8,-13.000-10.000-3,-22.000-16.000 4,-22.000-15.000 3,-21.000-15.000 3,-15.000-15.000 3,-6.000-12.000 2,-6.000-13.000 2,-6.000-12.000 2</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18"/>
    </inkml:context>
    <inkml:brush xml:id="br0">
      <inkml:brushProperty name="width" value="0.038527138531208" units="cm"/>
      <inkml:brushProperty name="height" value="0.038527138531208" units="cm"/>
      <inkml:brushProperty name="color" value="#00bff3"/>
      <inkml:brushProperty name="ignorePressure" value="0"/>
    </inkml:brush>
  </inkml:definitions>
  <inkml:trace contextRef="#ctx0" brushRef="#br0">94400.000 49800.000 571,'-38.000'-24.000'10,"26.000"4.000"22,24.000 3.000 22,26.000 3.000 21,16.000 1.000 3,10.000 1.000-15,10.000-1.000-17,9.000 1.000-15,4.000 1.000-11,1.000 3.000-7,-1.000 3.000-7,1.000 4.000-6,-1.000 2.000-8,1.000 4.000-9,-1.000 3.000-10,1.000 3.000-8,-7.000 1.000-5,-12.000 1.000-1,-13.000-1.000 0,-12.000 1.000 0,-12.000 1.000 0,-8.000 3.000-3,-10.000 3.000 0,-9.000 4.000-3</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19"/>
    </inkml:context>
    <inkml:brush xml:id="br0">
      <inkml:brushProperty name="width" value="0.0352785848081112" units="cm"/>
      <inkml:brushProperty name="height" value="0.0352785848081112" units="cm"/>
      <inkml:brushProperty name="color" value="#00bff3"/>
      <inkml:brushProperty name="ignorePressure" value="0"/>
    </inkml:brush>
  </inkml:definitions>
  <inkml:trace contextRef="#ctx0" brushRef="#br0">94250.000 50500.000 623,'-61.000'1.000'11,"28.000"4.000"20,28.000 3.000 21,29.000 3.000 22,19.000-1.000 1,14.000-2.000-16,11.000-3.000-17,14.000-3.000-18,10.000 1.000-15,9.000 6.000-18,10.000 7.000-15,10.000 6.000-17,-6.000 3.000-5,-18.000 0.000 6,-19.000 0.000 6,-18.000 0.000 6,-10.000-2.000 1,0.000-3.000-1,0.000-3.000-3,0.000-2.000-3,-5.000-3.000 1,-9.000 1.000 3,-10.000-1.000 2,-8.000 1.000 3</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7:20"/>
    </inkml:context>
    <inkml:brush xml:id="br0">
      <inkml:brushProperty name="width" value="0.0468875467777252" units="cm"/>
      <inkml:brushProperty name="height" value="0.0468875467777252" units="cm"/>
      <inkml:brushProperty name="color" value="#00bff3"/>
      <inkml:brushProperty name="ignorePressure" value="0"/>
    </inkml:brush>
  </inkml:definitions>
  <inkml:trace contextRef="#ctx0" brushRef="#br0">97900.000 50750.000 469,'-47.000'21.000'3,"6.000"-5.000"8,7.000-7.000 7,6.000-5.000 7,3.000 3.000 11,0.000 17.000 14,0.000 15.000 13,0.000 16.000 14,0.000 12.000-1,0.000 9.000-15,0.000 10.000-16,0.000 10.000-15,0.000 7.000-11,0.000 6.000-7,0.000 7.000-7,0.000 6.000-8,-2.000 7.000-5,-3.000 10.000-6,-3.000 10.000-5,-2.000 9.000-5,-3.000 1.000-2,1.000-6.000 1,-1.000-6.000 3,1.000-6.000 1,4.000-10.000-3,9.000-12.000-6,10.000-13.000-7,10.000-12.000-6,5.000-15.000-4,4.000-15.000-1,3.000-15.000-2,3.000-16.000-1</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1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65000.000 40600.000,'50.000'-100.000,"75.000"50.000,0.000 0.000,0.000 50.000,0.000 0.000,-75.000 75.000,0.000 0.000,-50.000 100.000,0.000 0.000,-100.000 25.000,0.000 0.000,25.000-25.000,0.000 0.000,50.000-75.000,0.000 0.000,50.000-50.000,0.000 0.000,125.000-50.000,0.000 0.000,0.000-100.000,0.000 0.000,-75.000 50.000,0.000 0.000,-25.000 0.000</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18"/>
    </inkml:context>
    <inkml:brush xml:id="br0">
      <inkml:brushProperty name="width" value="0.0537647530436516" units="cm"/>
      <inkml:brushProperty name="height" value="0.0537647530436516" units="cm"/>
      <inkml:brushProperty name="color" value="#00bff3"/>
      <inkml:brushProperty name="ignorePressure" value="0"/>
    </inkml:brush>
  </inkml:definitions>
  <inkml:trace contextRef="#ctx0" brushRef="#br0">97500.000 50100.000 409,'-55.000'-50.000'2,"-9.000"0.000"4,-10.000 0.000 3,-8.000 0.000 5,0.000 4.000 5,14.000 10.000 4,11.000 10.000 5,14.000 9.000 6,13.000 4.000 5,16.000 1.000 6,15.000-1.000 6,17.000 1.000 7,14.000-1.000-3,17.000 1.000-9,15.000-1.000-9,16.000 1.000-10,12.000-1.000-7,9.000 1.000-1,10.000-1.000-3,10.000 1.000-3,13.000-1.000-2,19.000 1.000-3,19.000-1.000-2,19.000 1.000-3,9.000 1.000-1,0.000 3.000-3,0.000 3.000-1,0.000 4.000-2,-4.000 1.000-2,-5.000 0.000-3,-7.000 0.000-2,-5.000 0.000-2,-9.000 1.000-4,-9.000 4.000-4,-10.000 3.000-5,-8.000 3.000-5,-14.000 3.000 0,-15.000 3.000 3,-15.000 3.000 3,-16.000 4.000 3,-16.000 4.000-2,-16.000 6.000-7,-15.000 7.000-7,-15.000 6.000-7,-11.000-1.000-2,-2.000-5.000 4,-3.000-7.000 5,-3.000-5.000 4,-6.000-4.000 4,-5.000 0.000 4,-7.000 0.000 4,-5.000 0.000 4</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19"/>
    </inkml:context>
    <inkml:brush xml:id="br0">
      <inkml:brushProperty name="width" value="0.0442972518503666" units="cm"/>
      <inkml:brushProperty name="height" value="0.0442972518503666" units="cm"/>
      <inkml:brushProperty name="color" value="#00bff3"/>
      <inkml:brushProperty name="ignorePressure" value="0"/>
    </inkml:brush>
  </inkml:definitions>
  <inkml:trace contextRef="#ctx0" brushRef="#br0">98550.000 51500.000 496,'-2.000'-41.000'9,"-3.000"19.000"17,-3.000 19.000 18,-2.000 19.000 18,-5.000 15.000 2,-2.000 13.000-10,-3.000 12.000-11,-3.000 13.000-12,-2.000 7.000-6,0.000 4.000-5,0.000 3.000-4,0.000 3.000-3,0.000-1.000-2,0.000-2.000-1,0.000-3.000-1,0.000-3.000 1,3.000-4.000-1,6.000-3.000 2,7.000-3.000 0,6.000-2.000 0,3.000-6.000-1,0.000-6.000-5,0.000-6.000-6,0.000-6.000-4,6.000-9.000-2,13.000-8.000-1,12.000-10.000 0,13.000-9.000 0,10.000-10.000-1,10.000-9.000-1,10.000-10.000-1,9.000-8.000-1,4.000-11.000 0,1.000-8.000 0,-1.000-10.000 1,1.000-9.000 1,-6.000-5.000 1,-8.000 0.000 1,-10.000 0.000 1,-9.000 0.000 1,-12.000 1.000 1,-11.000 4.000 0,-14.000 3.000 2,-11.000 3.000 0,-12.000 1.000 1,-9.000 1.000 0,-10.000-1.000 1,-8.000 1.000 1,-9.000 4.000-1,-6.000 9.000 1,-6.000 10.000-1,-6.000 10.000-1,-6.000 7.000-1,-2.000 6.000-2,-3.000 7.000-4,-3.000 6.000-3,2.000 3.000-3,10.000 0.000-3,10.000 0.000-3,9.000 0.000-3,6.000 3.000-3,3.000 6.000-5,3.000 7.000-3,4.000 6.000-4,2.000 1.000 0,4.000-3.000 4,3.000-3.000 4,3.000-2.000 5</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19"/>
    </inkml:context>
    <inkml:brush xml:id="br0">
      <inkml:brushProperty name="width" value="0.033745564520359" units="cm"/>
      <inkml:brushProperty name="height" value="0.033745564520359" units="cm"/>
      <inkml:brushProperty name="color" value="#00bff3"/>
      <inkml:brushProperty name="ignorePressure" value="0"/>
    </inkml:brush>
  </inkml:definitions>
  <inkml:trace contextRef="#ctx0" brushRef="#br0">99400.000 51050.000 651,'50.000'0.000'112,"0.000"0.000"-27,0.000 0.000-25,0.000 0.000-27,0.000 0.000-14,0.000 0.000-4,0.000 0.000-4,0.000 0.000-3,-2.000 0.000-4,-3.000 0.000-3,-3.000 0.000-2,-2.000 0.000-5</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20"/>
    </inkml:context>
    <inkml:brush xml:id="br0">
      <inkml:brushProperty name="width" value="0.0347479172050953" units="cm"/>
      <inkml:brushProperty name="height" value="0.0347479172050953" units="cm"/>
      <inkml:brushProperty name="color" value="#00bff3"/>
      <inkml:brushProperty name="ignorePressure" value="0"/>
    </inkml:brush>
  </inkml:definitions>
  <inkml:trace contextRef="#ctx0" brushRef="#br0">100200.000 50550.000 633,'1.000'-46.000'0,"4.000"10.000"0,3.000 10.000 0,3.000 9.000 0,3.000 6.000 5,3.000 3.000 12,3.000 3.000 11,4.000 4.000 11,1.000 1.000 4,0.000 0.000-3,0.000 0.000-3,0.000 0.000-3,0.000 4.000-4,0.000 10.000-2,0.000 10.000-4,0.000 9.000-4,-2.000 4.000-5,-3.000 1.000-8,-3.000-1.000-10,-2.000 1.000-7,-8.000-1.000-5,-8.000 1.000-1,-10.000-1.000 1,-9.000 1.000-1,-10.000-1.000 0,-9.000 1.000 1,-10.000-1.000 0,-8.000 1.000 1,-6.000-3.000 1,1.000-2.000 2,-1.000-3.000 1,1.000-3.000 3,4.000-4.000 2,9.000-3.000 2,10.000-3.000 2,10.000-2.000 3,14.000-3.000 2,23.000 1.000 6,22.000-1.000 4,22.000 1.000 4,7.000-3.000 1,-6.000-2.000-3,-6.000-3.000-3,-6.000-3.000-2,-6.000-1.000-4,-2.000 4.000-1,-3.000 3.000-2,-3.000 3.000-3,-4.000 4.000 1,-3.000 7.000-1,-3.000 6.000 2,-2.000 7.000 0,-6.000 0.000 0,-6.000-2.000-1,-6.000-3.000 0,-6.000-3.000 0,-6.000-4.000-5,-2.000-3.000-6,-3.000-3.000-8,-3.000-2.000-7,-2.000-5.000-5,0.000-2.000-5,0.000-3.000-4,0.000-3.000-4,0.000-4.000-2,0.000-3.000 1,0.000-3.000 3,0.000-2.000 0</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21"/>
    </inkml:context>
    <inkml:brush xml:id="br0">
      <inkml:brushProperty name="width" value="0.0428421944379807" units="cm"/>
      <inkml:brushProperty name="height" value="0.0428421944379807" units="cm"/>
      <inkml:brushProperty name="color" value="#00bff3"/>
      <inkml:brushProperty name="ignorePressure" value="0"/>
    </inkml:brush>
  </inkml:definitions>
  <inkml:trace contextRef="#ctx0" brushRef="#br0">99900.000 50350.000 513,'6.000'-44.000'7,"13.000"13.000"14,12.000 12.000 14,13.000 13.000 15,2.000 7.000 2,-5.000 4.000-8,-7.000 3.000-8,-5.000 3.000-9,-3.000 4.000-4,4.000 7.000-1,3.000 6.000-1,3.000 7.000-2,-4.000 2.000-2,-8.000 1.000-5,-10.000-1.000-4,-9.000 1.000-4,-7.000-1.000-2,-3.000 1.000-1,-3.000-1.000 0,-2.000 1.000-1,-8.000-3.000-2,-8.000-2.000-1,-10.000-3.000-3,-9.000-3.000-2,-7.000-2.000-1,-3.000 0.000 1,-3.000 0.000 1,-2.000 0.000 0,-3.000 0.000-1,1.000 0.000-1,-1.000 0.000-2,1.000 0.000-3,2.000-4.000 0,7.000-5.000 1,6.000-7.000 1,7.000-5.000 0,13.000-4.000 7,22.000 0.000 12,22.000 0.000 12,23.000 0.000 12,10.000-2.000 2,0.000-3.000-6,0.000-3.000-7,0.000-2.000-7,0.000 0.000-4,0.000 7.000-2,0.000 6.000-2,0.000 7.000-1,-2.000 2.000-1,-3.000 1.000 0,-3.000-1.000 1,-2.000 1.000-1,-3.000 1.000 1,1.000 3.000-2,-1.000 3.000 1,1.000 4.000-2,-6.000 2.000 1,-8.000 4.000-1,-10.000 3.000 1,-9.000 3.000-1,-12.000 3.000 1,-11.000 3.000 1,-14.000 3.000 1,-11.000 4.000 1,-6.000-3.000 0,4.000-5.000-1,3.000-7.000-1,3.000-5.000-1,-2.000-4.000-2,-6.000 0.000 0,-6.000 0.000-2,-6.000 0.000-2,-1.000 0.000-3,7.000 0.000-4,6.000 0.000-5,7.000 0.000-6</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22"/>
    </inkml:context>
    <inkml:brush xml:id="br0">
      <inkml:brushProperty name="width" value="0.0307553149759769" units="cm"/>
      <inkml:brushProperty name="height" value="0.0307553149759769" units="cm"/>
      <inkml:brushProperty name="color" value="#00bff3"/>
      <inkml:brushProperty name="ignorePressure" value="0"/>
    </inkml:brush>
  </inkml:definitions>
  <inkml:trace contextRef="#ctx0" brushRef="#br0">100350.000 49650.000 715,'115.000'0.000'60,"-18.000"0.000"-11,-19.000 0.000-12,-18.000 0.000-11,-7.000 0.000-7,6.000 0.000-4,7.000 0.000-3,6.000 0.000-3,4.000 0.000-2,4.000 0.000-1,3.000 0.000-1,3.000 0.000-1,3.000-2.000-1,3.000-3.000 0,3.000-3.000 0,4.000-2.000 0,-3.000-1.000 0,-5.000 3.000 1,-7.000 3.000 1,-5.000 4.000 1,-4.000 1.000-2,0.000 0.000-3,0.000 0.000-3,0.000 0.000-3,0.000 0.000-1,0.000 0.000 1,0.000 0.000 0,0.000 0.000 2,0.000 0.000 0,0.000 0.000-2,0.000 0.000-1,0.000 0.000-3,-5.000-2.000 1,-9.000-3.000 1,-10.000-3.000 2,-8.000-2.000 1,-14.000-1.000-5,-15.000 3.000-13,-15.000 3.000-13,-16.000 4.000-12,-10.000 2.000-4,-3.000 4.000 5,-3.000 3.000 6,-2.000 3.000 4</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29"/>
    </inkml:context>
    <inkml:brush xml:id="br0">
      <inkml:brushProperty name="width" value="0.0327587723731995" units="cm"/>
      <inkml:brushProperty name="height" value="0.0327587723731995" units="cm"/>
      <inkml:brushProperty name="color" value="#00bff3"/>
      <inkml:brushProperty name="ignorePressure" value="0"/>
    </inkml:brush>
  </inkml:definitions>
  <inkml:trace contextRef="#ctx0" brushRef="#br0">98400.000 50850.000 671,'46.000'0.000'124,"-5.000"0.000"-30,-7.000 0.000-32,-5.000 0.000-31,3.000 0.000-19,17.000 0.000-6,15.000 0.000-8,16.000 0.000-7,5.000 0.000-7,-2.000 0.000-8,-3.000 0.000-10,-3.000 0.000-7,-7.000 0.000-2,-9.000 0.000 4,-10.000 0.000 6,-8.000 0.000 5,-8.000 1.000 2,-2.000 4.000-3,-3.000 3.000-2,-3.000 3.000-2</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29"/>
    </inkml:context>
    <inkml:brush xml:id="br0">
      <inkml:brushProperty name="width" value="0.033083938062191" units="cm"/>
      <inkml:brushProperty name="height" value="0.033083938062191" units="cm"/>
      <inkml:brushProperty name="color" value="#00bff3"/>
      <inkml:brushProperty name="ignorePressure" value="0"/>
    </inkml:brush>
  </inkml:definitions>
  <inkml:trace contextRef="#ctx0" brushRef="#br0">100700.000 51200.000 664,'23.000'-19.000'52,"-3.000"13.000"-7,-3.000 12.000-6,-2.000 13.000-6,-3.000 6.000-4,1.000 0.000-1,-1.000 0.000-3,1.000 0.000 0,-1.000 0.000-5,1.000 0.000-4,-1.000 0.000-4,1.000 0.000-6,-1.000 0.000-3,1.000 0.000-1,-1.000 0.000-1,1.000 0.000-2,-1.000 0.000-4,1.000 0.000-11,-1.000 0.000-10,1.000 0.000-10,-3.000 0.000-5,-2.000 0.000-2,-3.000 0.000-1,-3.000 0.000-1</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0"/>
    </inkml:context>
    <inkml:brush xml:id="br0">
      <inkml:brushProperty name="width" value="0.0364175215363503" units="cm"/>
      <inkml:brushProperty name="height" value="0.0364175215363503" units="cm"/>
      <inkml:brushProperty name="color" value="#00bff3"/>
      <inkml:brushProperty name="ignorePressure" value="0"/>
    </inkml:brush>
  </inkml:definitions>
  <inkml:trace contextRef="#ctx0" brushRef="#br0">102100.000 51050.000 604,'23.000'-71.000'0,"-3.000"10.000"0,-3.000 10.000-1,-2.000 9.000 1,-5.000 6.000 2,-2.000 3.000 5,-3.000 3.000 6,-3.000 4.000 5,-4.000 1.000 2,-3.000 0.000-1,-3.000 0.000-1,-2.000 0.000-1,-6.000 1.000-1,-6.000 4.000 0,-6.000 3.000 0,-6.000 3.000 0,-4.000 4.000-1,1.000 7.000-1,-1.000 6.000-1,1.000 7.000-1,1.000 4.000-1,3.000 3.000-1,3.000 3.000 0,4.000 4.000 0,1.000 1.000-1,0.000 0.000 0,0.000 0.000-1,0.000 0.000-1,3.000 3.000 0,6.000 6.000 0,7.000 7.000 0,6.000 6.000-1,6.000 3.000 0,6.000 0.000 1,7.000 0.000-1,6.000 0.000 1,4.000 1.000-1,4.000 4.000 0,3.000 3.000 0,3.000 3.000 0,-1.000 1.000-1,-2.000 1.000-1,-3.000-1.000-1,-3.000 1.000-2,-4.000-3.000 0,-3.000-2.000-3,-3.000-3.000-1,-2.000-3.000-1,-6.000-2.000-1,-6.000 0.000-2,-6.000 0.000-1,-6.000 0.000 0,-7.000-2.000-2,-6.000-3.000 1,-6.000-3.000 0,-6.000-2.000 1,-4.000-8.000-1,1.000-8.000 1,-1.000-10.000 0,1.000-9.000 0,1.000-9.000 1,3.000-5.000 2,3.000-7.000 1,4.000-5.000 2,2.000-8.000 1,4.000-5.000 0,3.000-7.000 1,3.000-5.000-1,6.000-8.000 1,9.000-5.000-1,10.000-7.000 0,10.000-5.000 0,8.000-3.000-2,10.000 4.000-6,10.000 3.000-5,9.000 3.000-6,9.000 3.000-4,9.000 3.000-5,10.000 3.000-3,10.000 4.000-5,-6.000 5.000 0,-18.000 10.000 4,-19.000 10.000 5,-18.000 9.000 4,-10.000 4.000 2,0.000 1.000 3,0.000-1.000 1,0.000 1.000 1</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0"/>
    </inkml:context>
    <inkml:brush xml:id="br0">
      <inkml:brushProperty name="width" value="0.0341210439801216" units="cm"/>
      <inkml:brushProperty name="height" value="0.0341210439801216" units="cm"/>
      <inkml:brushProperty name="color" value="#00bff3"/>
      <inkml:brushProperty name="ignorePressure" value="0"/>
    </inkml:brush>
  </inkml:definitions>
  <inkml:trace contextRef="#ctx0" brushRef="#br0">101050.000 46600.000 644,'-25.000'-72.000'0,"0.000"6.000"0,0.000 7.000 0,0.000 6.000 0,3.000 17.000 10,6.000 28.000 19,7.000 28.000 18,6.000 29.000 20,3.000 24.000 3,0.000 22.000-16,0.000 22.000-14,0.000 23.000-15,0.000 16.000-12,0.000 13.000-13,0.000 12.000-10,0.000 13.000-11,-4.000 6.000-5,-5.000 0.000 3,-7.000 0.000 3,-5.000 0.000 3,-1.000-19.000-1,6.000-37.000-7,7.000-38.000-6,6.000-37.000-6,1.000-19.000-3,-3.000 0.000 0,-3.000 0.000 0,-2.000 0.000-1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66500.000 40200.000,'0.000'-50.000,"25.000"25.000,0.000 0.000,75.000 0.000,0.000 0.000,-25.000 50.000,0.000 0.000,-75.000 50.000,0.000 0.000,-50.000 25.000,0.000 0.000,-50.000-25.000,0.000 0.000,25.000-25.000,0.000 0.000,25.000 0.000,0.000 0.000,50.000 25.000,0.000 0.000,0.000 0.000,0.000 0.000,0.000-25.000,0.000 0.000,0.000 0.000,0.000 0.000,0.000-25.000,0.000 0.000,50.000-75.000,0.000 0.000,25.000-125.000,0.000 0.000,25.000 25.000,0.000 0.000,-25.000 100.000,0.000 0.000,-75.000 25.000,0.000 0.000,0.000 100.000,0.000 0.000,-25.000 50.000,0.000 0.000,-25.000 0.000,0.000 0.000,-25.000-25.000,0.000 0.000,25.000-75.000,0.000 0.000,0.000 0.000,0.000 0.000,50.000-125.000,0.000 0.000,0.000 0.000,0.000 0.000,75.000 0.000,0.000 0.000,-25.000 75.000,0.000 0.000,0.000 25.000,0.000 0.000,-25.000 50.000,0.000 0.000,-25.000 25.000,0.000 0.000,0.000-25.000,0.000 0.000,0.000-75.000,0.000 0.000,50.000-50.000,0.000 0.000,100.000-50.000,0.000 0.000,50.000 75.000,0.000 0.000,-50.000 25.000,0.000 0.000,-75.000 25.000,0.000 0.000,-50.000-25.000,0.000 0.000,-75.000 25.000,0.000 0.000,-25.000-50.000,0.000 0.000,-25.000-25.000,0.000 0.000,75.000 25.000,0.000 0.000,0.000 25.000,0.000 0.000,25.000 75.000,0.000 0.000,0.000 75.000,0.000 0.000,0.000 25.000,0.000 0.000,0.000 25.000,0.000 0.000,-50.000-25.000,0.000 0.000,25.000-75.000,0.000 0.000,-25.000-75.000,0.000 0.000,25.000-125.000,0.000 0.000,25.000-125.000,0.000 0.000,25.000 50.000,0.000 0.000,25.000 75.000,0.000 0.000,0.000 100.000,0.000 0.000,-75.000 125.000,0.000 0.000,-50.000 25.000,0.000 0.000,75.000-75.000,0.000 0.000,25.000-50.000,0.000 0.000,75.000 0.000,0.000 0.000,-25.000-25.000,0.000 0.000,-25.000 25.000,0.000 0.000,-50.000 50.000,0.000 0.000,-25.000 50.000,0.000 0.000,-75.000 0.000,0.000 0.000,0.000 0.000,0.000 0.000,0.000-50.000,0.000 0.000,0.000 0.000,0.000 0.000,0.000-25.000,0.000 0.000,50.000 50.000,0.000 0.000,50.000-25.000,0.000 0.000,75.000 0.000,0.000 0.000,125.000 50.000,0.000 0.000,50.000 0.000,0.000 0.000,-125.000-75.000,0.000 0.000,-50.000 25.000</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1"/>
    </inkml:context>
    <inkml:brush xml:id="br0">
      <inkml:brushProperty name="width" value="0.0360292680561543" units="cm"/>
      <inkml:brushProperty name="height" value="0.0360292680561543" units="cm"/>
      <inkml:brushProperty name="color" value="#00bff3"/>
      <inkml:brushProperty name="ignorePressure" value="0"/>
    </inkml:brush>
  </inkml:definitions>
  <inkml:trace contextRef="#ctx0" brushRef="#br0">104400.000 50250.000 610,'-118.000'-66.000'-52,"17.000"19.000"14,15.000 19.000 13,16.000 19.000 15,7.000 7.000 7,1.000-3.000 2,-1.000-3.000 2,1.000-2.000 2,1.000-3.000 0,3.000 1.000 1,3.000-1.000 1,4.000 1.000 0,4.000-1.000 0,6.000 1.000 0,7.000-1.000 1,6.000 1.000-1,9.000-1.000 8,13.000 1.000 14,12.000-1.000 15,13.000 1.000 14,7.000-1.000 3,4.000 1.000-7,3.000-1.000-7,3.000 1.000-9,4.000-1.000-5,7.000 1.000-4,6.000-1.000-3,7.000 1.000-3,-1.000 1.000-4,-6.000 3.000-4,-6.000 3.000-4,-6.000 4.000-5,-2.000-1.000-3,3.000-3.000-5,3.000-3.000-3,4.000-2.000-4,4.000-1.000-2,6.000 3.000 0,7.000 3.000-1,6.000 4.000 1,-2.000 2.000-2,-9.000 4.000-4,-10.000 3.000-4,-8.000 3.000-4,-9.000 3.000-2,-6.000 3.000 3,-6.000 3.000 0,-6.000 4.000 2,-6.000 1.000-2,-2.000 0.000-5,-3.000 0.000-4,-3.000 0.000-4,-6.000-2.000 1,-5.000-3.000 7,-7.000-3.000 8,-5.000-2.000 8</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1"/>
    </inkml:context>
    <inkml:brush xml:id="br0">
      <inkml:brushProperty name="width" value="0.0308697763830423" units="cm"/>
      <inkml:brushProperty name="height" value="0.0308697763830423" units="cm"/>
      <inkml:brushProperty name="color" value="#00bff3"/>
      <inkml:brushProperty name="ignorePressure" value="0"/>
    </inkml:brush>
  </inkml:definitions>
  <inkml:trace contextRef="#ctx0" brushRef="#br0">103500.000 50450.000 712,'-36.000'1.000'7,"28.000"4.000"13,28.000 3.000 15,29.000 3.000 12,16.000-1.000 4,7.000-2.000-9,6.000-3.000-9,7.000-3.000-8,4.000-2.000-9,3.000 0.000-6,3.000 0.000-8,4.000 0.000-8,-4.000 1.000-6,-9.000 4.000-5,-10.000 3.000-6,-8.000 3.000-4,-9.000 1.000-4,-6.000 1.000 0,-6.000-1.000-2,-6.000 1.000 0,-6.000-3.000 1,-2.000-2.000 0,-3.000-3.000 3,-3.000-3.000 0</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1"/>
    </inkml:context>
    <inkml:brush xml:id="br0">
      <inkml:brushProperty name="width" value="0.0430528223514557" units="cm"/>
      <inkml:brushProperty name="height" value="0.0430528223514557" units="cm"/>
      <inkml:brushProperty name="color" value="#00bff3"/>
      <inkml:brushProperty name="ignorePressure" value="0"/>
    </inkml:brush>
  </inkml:definitions>
  <inkml:trace contextRef="#ctx0" brushRef="#br0">105350.000 49450.000 511,'1.000'-71.000'2,"4.000"10.000"6,3.000 10.000 6,3.000 9.000 5,-1.000 12.000 7,-2.000 16.000 9,-3.000 15.000 7,-3.000 17.000 9,-2.000 13.000 0,0.000 13.000-7,0.000 12.000-6,0.000 13.000-8,-2.000 9.000-4,-3.000 6.000-4,-3.000 7.000-1,-2.000 6.000-4,-5.000 4.000-2,-2.000 4.000-4,-3.000 3.000-2,-3.000 3.000-3,-2.000 3.000-5,0.000 3.000-6,0.000 3.000-7,0.000 4.000-7,-2.000 1.000-4,-3.000 0.000-2,-3.000 0.000-3,-2.000 0.000-2,0.000-5.000-3,7.000-9.000-2,6.000-10.000-2,7.000-8.000-2,4.000-11.000-2,3.000-8.000-1,3.000-10.000-1,4.000-9.000-1,5.000-13.000 4,10.000-16.000 7,10.000-15.000 8,9.000-15.000 7</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2"/>
    </inkml:context>
    <inkml:brush xml:id="br0">
      <inkml:brushProperty name="width" value="0.0405599139630795" units="cm"/>
      <inkml:brushProperty name="height" value="0.0405599139630795" units="cm"/>
      <inkml:brushProperty name="color" value="#00bff3"/>
      <inkml:brushProperty name="ignorePressure" value="0"/>
    </inkml:brush>
  </inkml:definitions>
  <inkml:trace contextRef="#ctx0" brushRef="#br0">105950.000 50500.000 542,'23.000'-47.000'1,"-3.000"6.000"0,-3.000 7.000 3,-2.000 6.000 0,-6.000 13.000 10,-6.000 23.000 17,-6.000 22.000 16,-6.000 22.000 18,-6.000 12.000 2,-2.000 3.000-13,-3.000 3.000-12,-3.000 4.000-13,-2.000-1.000-8,0.000-3.000-5,0.000-3.000-3,0.000-2.000-4,3.000-6.000-2,6.000-6.000 1,7.000-6.000 1,6.000-6.000 1,7.000-7.000-4,10.000-6.000-11,10.000-6.000-9,9.000-6.000-9,6.000-10.000-4,3.000-12.000 4,3.000-13.000 4,4.000-12.000 4,-1.000-10.000 3,-3.000-6.000 2,-3.000-6.000 1,-2.000-6.000 2,-3.000-6.000 2,1.000-2.000 1,-1.000-3.000 1,1.000-3.000 1,-6.000-1.000 1,-8.000 4.000 0,-10.000 3.000 1,-9.000 3.000 1,-4.000 4.000 0,4.000 7.000 0,3.000 6.000 0,3.000 7.000 0,-4.000 5.000-1,-8.000 7.000 1,-10.000 6.000-1,-9.000 7.000 0,-9.000 4.000-3,-5.000 3.000-6,-7.000 3.000-7,-5.000 4.000-6,-8.000 1.000-6,-5.000 0.000-5,-7.000 0.000-6,-5.000 0.000-4,2.000 1.000-1,13.000 4.000 7,12.000 3.000 5,13.000 3.000 5,7.000 1.000 6,4.000 1.000 4,3.000-1.000 3,3.000 1.000 5</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2"/>
    </inkml:context>
    <inkml:brush xml:id="br0">
      <inkml:brushProperty name="width" value="0.0308401230722666" units="cm"/>
      <inkml:brushProperty name="height" value="0.0308401230722666" units="cm"/>
      <inkml:brushProperty name="color" value="#00bff3"/>
      <inkml:brushProperty name="ignorePressure" value="0"/>
    </inkml:brush>
  </inkml:definitions>
  <inkml:trace contextRef="#ctx0" brushRef="#br0">106600.000 48450.000 713,'25.000'-25.000'1,"0.000"0.000"4,0.000 0.000 2,0.000 0.000 3,3.000 3.000 5,6.000 6.000 9,7.000 7.000 7,6.000 6.000 8,-2.000 6.000 0,-9.000 6.000-6,-10.000 7.000-7,-8.000 6.000-7,-9.000 4.000-5,-6.000 4.000-4,-6.000 3.000-3,-6.000 3.000-3,-7.000 1.000-2,-6.000 1.000-2,-6.000-1.000 0,-6.000 1.000-2,-2.000-3.000-2,3.000-2.000-3,3.000-3.000-3,4.000-3.000-3,4.000-2.000-2,6.000 0.000 1,7.000 0.000 0,6.000 0.000 0,6.000 1.000 4,6.000 4.000 5,7.000 3.000 5,6.000 3.000 5,1.000-1.000 3,-3.000-2.000 0,-3.000-3.000-1,-2.000-3.000-1,-5.000 1.000-1,-2.000 6.000-2,-3.000 7.000-2,-3.000 6.000-1,-9.000 3.000-3,-11.000 0.000-2,-14.000 0.000-3,-11.000 0.000-2,-7.000 0.000-5,0.000 0.000-8,0.000 0.000-6,0.000 0.000-7,0.000-4.000-4,0.000-5.000 1,0.000-7.000 1,0.000-5.000 1,4.000-6.000 4,10.000-3.000 7,10.000-3.000 7,9.000-2.000 8</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3"/>
    </inkml:context>
    <inkml:brush xml:id="br0">
      <inkml:brushProperty name="width" value="0.025091826915741" units="cm"/>
      <inkml:brushProperty name="height" value="0.025091826915741" units="cm"/>
      <inkml:brushProperty name="color" value="#00bff3"/>
      <inkml:brushProperty name="ignorePressure" value="0"/>
    </inkml:brush>
  </inkml:definitions>
  <inkml:trace contextRef="#ctx0" brushRef="#br0">106750.000 49400.000 876,'48.000'0.000'-11,"-3.000"0.000"-3,-3.000 0.000-1,-2.000 0.000-3,-5.000 4.000 6,-2.000 10.000 15,-3.000 10.000 15,-3.000 9.000 15,-6.000 4.000 4,-5.000 1.000-5,-7.000-1.000-5,-5.000 1.000-5,-3.000-1.000-7,4.000 1.000-8,3.000-1.000-9,3.000 1.000-8,-1.000-3.000-9,-2.000-2.000-12,-3.000-3.000-11,-3.000-3.000-12</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3"/>
    </inkml:context>
    <inkml:brush xml:id="br0">
      <inkml:brushProperty name="width" value="0.0333935879170895" units="cm"/>
      <inkml:brushProperty name="height" value="0.0333935879170895" units="cm"/>
      <inkml:brushProperty name="color" value="#00bff3"/>
      <inkml:brushProperty name="ignorePressure" value="0"/>
    </inkml:brush>
  </inkml:definitions>
  <inkml:trace contextRef="#ctx0" brushRef="#br0">107950.000 48500.000 658,'21.000'-25.000'3,"-5.000"0.000"3,-7.000 0.000 6,-5.000 0.000 4,-6.000 0.000 5,-3.000 0.000 5,-3.000 0.000 7,-2.000 0.000 4,-5.000 6.000-1,-2.000 13.000-11,-3.000 12.000-9,-3.000 13.000-10,-1.000 12.000-5,4.000 13.000 1,3.000 12.000 1,3.000 13.000 0,1.000 4.000 2,1.000-3.000 1,-1.000-3.000 3,1.000-2.000 1,1.000-1.000 1,3.000 3.000-2,3.000 3.000-1,4.000 4.000-2,4.000-1.000 0,6.000-3.000-1,7.000-3.000 0,6.000-2.000 0,1.000-5.000-1,-3.000-2.000-1,-3.000-3.000-1,-2.000-3.000-1,-5.000-4.000 0,-2.000-3.000-2,-3.000-3.000 1,-3.000-2.000-2,-1.000-5.000 0,4.000-2.000-1,3.000-3.000 0,3.000-3.000-1,-7.000-4.000-2,-15.000-3.000-2,-15.000-3.000-2,-16.000-2.000-3,-5.000-5.000 0,6.000-2.000 0,7.000-3.000 2,6.000-3.000 0,1.000-4.000 2,-3.000-3.000 1,-3.000-3.000 2,-2.000-2.000 1,-1.000-5.000 2,3.000-2.000 0,3.000-3.000 2,4.000-3.000 1,4.000-6.000 2,6.000-5.000 1,7.000-7.000 1,6.000-5.000 3,7.000-6.000-1,10.000-3.000-4,10.000-3.000-3,9.000-2.000-4,7.000-1.000-2,7.000 3.000-3,6.000 3.000-3,7.000 4.000-2,-1.000 5.000 0,-6.000 10.000 1,-6.000 10.000 2,-6.000 9.000 2</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9"/>
    </inkml:context>
    <inkml:brush xml:id="br0">
      <inkml:brushProperty name="width" value="0.0471426844596863" units="cm"/>
      <inkml:brushProperty name="height" value="0.0471426844596863" units="cm"/>
      <inkml:brushProperty name="color" value="#00bff3"/>
      <inkml:brushProperty name="ignorePressure" value="0"/>
    </inkml:brush>
  </inkml:definitions>
  <inkml:trace contextRef="#ctx0" brushRef="#br0">101450.000 50500.000 466,'-24.000'-24.000'2,"4.000"4.000"3,3.000 3.000 3,3.000 3.000 4,6.000 3.000 7,9.000 3.000 10,10.000 3.000 11,10.000 4.000 11,5.000 2.000 0,4.000 4.000-8,3.000 3.000-9,3.000 3.000-8,3.000 1.000-6,3.000 1.000-4,3.000-1.000-2,4.000 1.000-4,-1.000-1.000-1,-3.000 1.000 0,-3.000-1.000 1,-2.000 1.000 1,-3.000-1.000-1,1.000 1.000-5,-1.000-1.000-4,1.000 1.000-5,-1.000 1.000-3,1.000 3.000-5,-1.000 3.000-4,1.000 4.000-4,-9.000 4.000 2,-15.000 6.000 10,-15.000 7.000 10,-16.000 6.000 9,-8.000 1.000 5,0.000-3.000-1,0.000-3.000-1,0.000-2.000-2,0.000-3.000 1,0.000 1.000-2,0.000-1.000 1,0.000 1.000-1,0.000 1.000 0,0.000 3.000 0,0.000 3.000-2,0.000 4.000 1,-2.000 4.000-2,-3.000 6.000-1,-3.000 7.000-2,-2.000 6.000-2,-1.000 4.000-1,3.000 4.000-2,3.000 3.000-1,4.000 3.000-2,-1.000 3.000-3,-3.000 3.000-4,-3.000 3.000-4,-2.000 4.000-4,0.000-4.000-6,7.000-9.000-8,6.000-10.000-7,7.000-8.000-8,2.000-11.000-3,1.000-8.000 0,-1.000-10.000 1,1.000-9.000 1</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39"/>
    </inkml:context>
    <inkml:brush xml:id="br0">
      <inkml:brushProperty name="width" value="0.0489868596196175" units="cm"/>
      <inkml:brushProperty name="height" value="0.0489868596196175" units="cm"/>
      <inkml:brushProperty name="color" value="#00bff3"/>
      <inkml:brushProperty name="ignorePressure" value="0"/>
    </inkml:brush>
  </inkml:definitions>
  <inkml:trace contextRef="#ctx0" brushRef="#br0">101150.000 50700.000 449,'-18.000'-25.000'17,"17.000"0.000"8,15.000 0.000 7,16.000 0.000 8,9.000 3.000 2,3.000 6.000-5,3.000 7.000-3,4.000 6.000-5,1.000 1.000-4,0.000-3.000-2,0.000-3.000-4,0.000-2.000-4,1.000-1.000-1,4.000 3.000-3,3.000 3.000-2,3.000 4.000-2,-1.000 4.000-2,-2.000 6.000-3,-3.000 7.000-4,-3.000 6.000-3,-9.000 4.000 1,-11.000 4.000 6,-14.000 3.000 6,-11.000 3.000 5,-11.000 1.000 2,-5.000 1.000 0,-7.000-1.000-1,-5.000 1.000-1,-4.000-1.000 0,0.000 1.000 0,0.000-1.000-2,0.000 1.000 0,1.000 2.000 0,4.000 7.000-2,3.000 6.000 0,3.000 7.000 0,-1.000 5.000-3,-2.000 7.000-2,-3.000 6.000-5,-3.000 7.000-2,-4.000 5.000-6,-3.000 7.000-5,-3.000 6.000-7,-2.000 7.000-6,-5.000 2.000-5,-2.000 1.000-3,-3.000-1.000-4,-3.000 1.000-3,1.000-4.000 0,6.000-6.000 5,7.000-6.000 5,6.000-6.000 4,6.000-12.000 2,6.000-15.000 0,7.000-15.000 0,6.000-16.000 1</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40"/>
    </inkml:context>
    <inkml:brush xml:id="br0">
      <inkml:brushProperty name="width" value="0.0406608171761036" units="cm"/>
      <inkml:brushProperty name="height" value="0.0406608171761036" units="cm"/>
      <inkml:brushProperty name="color" value="#00bff3"/>
      <inkml:brushProperty name="ignorePressure" value="0"/>
    </inkml:brush>
  </inkml:definitions>
  <inkml:trace contextRef="#ctx0" brushRef="#br0">107500.000 48150.000 541,'1.000'-41.000'11,"4.000"19.000"22,3.000 19.000 22,3.000 19.000 22,6.000 9.000 3,9.000 0.000-15,10.000 0.000-15,10.000 0.000-15,2.000 0.000-12,-3.000 0.000-6,-3.000 0.000-7,-2.000 0.000-7</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70950.000 39350.000,'0.000'-50.000,"-75.000"-75.000,0.000 0.000,50.000 100.000,0.000 0.000,-50.000 25.000,0.000 0.000,-25.000 125.000,0.000 0.000,25.000 50.000,0.000 0.000,50.000-25.000,0.000 0.000,25.000-25.000,0.000 0.000,125.000-75.000,0.000 0.000,75.000-50.000,0.000 0.000,0.000-100.000,0.000 0.000,-25.000-25.000,0.000 0.000,-50.000 0.000,0.000 0.000,-100.000-25.000,0.000 0.000,0.000 0.000,0.000 0.000,-25.000 100.000,0.000 0.000,0.000 25.000,0.000 0.000,0.000 75.000,0.000 0.000,0.000 75.000,0.000 0.000,0.000 0.000,0.000 0.000,-25.000 0.000,0.000 0.000,-50.000 0.000,0.000 0.000,75.000-75.000,0.000 0.000,0.000-75.000,0.000 0.000,25.000-50.000,0.000 0.000,25.000 25.000,0.000 0.000,25.000 0.000,0.000 0.000,0.000 0.000,0.000 0.000,0.000 25.000,0.000 0.000,0.000 0.000,0.000 0.000,0.000-25.000,0.000 0.000,-50.000 0.000</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40"/>
    </inkml:context>
    <inkml:brush xml:id="br0">
      <inkml:brushProperty name="width" value="0.0515136122703552" units="cm"/>
      <inkml:brushProperty name="height" value="0.0515136122703552" units="cm"/>
      <inkml:brushProperty name="color" value="#00bff3"/>
      <inkml:brushProperty name="ignorePressure" value="0"/>
    </inkml:brush>
  </inkml:definitions>
  <inkml:trace contextRef="#ctx0" brushRef="#br0">107950.000 49150.000 427,'21.000'26.000'0,"-5.000"4.000"0,-7.000 3.000 0,-5.000 3.000 0,-11.000 6.000 13,-11.000 9.000 29,-14.000 10.000 28,-11.000 10.000 27,-4.000 2.000 4,6.000-3.000-21,7.000-3.000-21,6.000-2.000-22,1.000-3.000-12,-3.000 1.000-6,-3.000-1.000-5,-2.000 1.000-4,0.000-3.000-6,7.000-2.000-2,6.000-3.000-5,7.000-3.000-3,0.000-2.000-7,-2.000 0.000-10,-3.000 0.000-11,-3.000 0.000-9,-2.000-4.000-7,0.000-5.000-4,0.000-7.000-4,0.000-5.000-3,3.000-11.000 0,6.000-11.000 6,7.000-14.000 6,6.000-11.000 5</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41"/>
    </inkml:context>
    <inkml:brush xml:id="br0">
      <inkml:brushProperty name="width" value="0.0395477339625359" units="cm"/>
      <inkml:brushProperty name="height" value="0.0395477339625359" units="cm"/>
      <inkml:brushProperty name="color" value="#00bff3"/>
      <inkml:brushProperty name="ignorePressure" value="0"/>
    </inkml:brush>
  </inkml:definitions>
  <inkml:trace contextRef="#ctx0" brushRef="#br0">106050.000 48400.000 556,'25.000'-46.000'6,"0.000"10.000"8,0.000 10.000 8,0.000 9.000 8,0.000 4.000 4,0.000 1.000-2,0.000-1.000-2,0.000 1.000-2,1.000 1.000-2,4.000 3.000-2,3.000 3.000-2,3.000 4.000-2,1.000 1.000-2,1.000 0.000-2,-1.000 0.000-3,1.000 0.000-2,-3.000 3.000-2,-2.000 6.000 1,-3.000 7.000-2,-3.000 6.000 1,-2.000 6.000-3,0.000 6.000-6,0.000 7.000-6,0.000 6.000-4,-5.000 1.000-3,-9.000-3.000 1,-10.000-3.000 3,-8.000-2.000 0,-9.000-3.000 2,-6.000 1.000 0,-6.000-1.000 1,-6.000 1.000 0,-6.000-1.000 1,-2.000 1.000-2,-3.000-1.000 1,-3.000 1.000-1,-1.000-4.000 0,4.000-6.000 1,3.000-6.000 2,3.000-6.000 0,3.000-4.000 1,3.000 1.000 2,3.000-1.000 2,4.000 1.000 0,10.000-1.000 4,19.000 1.000 5,19.000-1.000 5,19.000 1.000 5,9.000-1.000 1,0.000 1.000-3,0.000-1.000-4,0.000 1.000-3,-4.000 2.000-3,-5.000 7.000 0,-7.000 6.000-1,-5.000 7.000-2,-4.000 0.000 0,0.000-2.000-1,0.000-3.000-1,0.000-3.000 0,-2.000 1.000 0,-3.000 6.000 0,-3.000 7.000 1,-2.000 6.000 1,-9.000 3.000-1,-12.000 0.000 0,-13.000 0.000 0,-12.000 0.000-1,-10.000-2.000-1,-6.000-3.000-3,-6.000-3.000-1,-6.000-2.000-1,-6.000-3.000-4,-2.000 1.000-4,-3.000-1.000-5,-3.000 1.000-4,1.000-3.000-2,6.000-2.000-3,7.000-3.000-1,6.000-3.000-2,7.000-2.000-3,10.000 0.000-6,10.000 0.000-4,9.000 0.000-6</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8:42"/>
    </inkml:context>
    <inkml:brush xml:id="br0">
      <inkml:brushProperty name="width" value="0.0375094264745712" units="cm"/>
      <inkml:brushProperty name="height" value="0.0375094264745712" units="cm"/>
      <inkml:brushProperty name="color" value="#00bff3"/>
      <inkml:brushProperty name="ignorePressure" value="0"/>
    </inkml:brush>
  </inkml:definitions>
  <inkml:trace contextRef="#ctx0" brushRef="#br0">107250.000 48350.000 586,'23.000'-24.000'3,"-3.000"4.000"8,-3.000 3.000 6,-2.000 3.000 7,2.000 6.000 5,9.000 9.000 1,10.000 10.000 3,10.000 10.000 2,4.000 5.000-3,0.000 4.000-7,0.000 3.000-6,0.000 3.000-8,-4.000-1.000-6,-5.000-2.000-3,-7.000-3.000-4,-5.000-3.000-5,-4.000-2.000-1,0.000 0.000 1,0.000 0.000 0,0.000 0.000 1,-4.000 0.000 0,-5.000 0.000 1,-7.000 0.000 1,-5.000 0.000 1,-4.000 0.000 3,0.000 0.000 5,0.000 0.000 5,0.000 0.000 4,-2.000 4.000 4,-3.000 10.000 3,-3.000 10.000 2,-2.000 9.000 4,-5.000 2.000-2,-2.000-2.000-5,-3.000-3.000-5,-3.000-3.000-6,-6.000 5.000-4,-5.000 17.000-4,-7.000 15.000-6,-5.000 16.000-5,-4.000 7.000-6,0.000 1.000-8,0.000-1.000-10,0.000 1.000-8,0.000-6.000-2,0.000-8.000 8,0.000-10.000 6,0.000-9.000 7,3.000-12.000 0,6.000-11.000-8,7.000-14.000-8,6.000-11.000-8</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1"/>
    </inkml:context>
    <inkml:brush xml:id="br0">
      <inkml:brushProperty name="width" value="0.0351766049861908" units="cm"/>
      <inkml:brushProperty name="height" value="0.0351766049861908" units="cm"/>
      <inkml:brushProperty name="color" value="#00bff3"/>
      <inkml:brushProperty name="ignorePressure" value="0"/>
    </inkml:brush>
  </inkml:definitions>
  <inkml:trace contextRef="#ctx0" brushRef="#br0">56300.000 50400.000 625,'0.000'-47.000'4,"0.000"6.000"10,0.000 7.000 9,0.000 6.000 8,7.000 1.000 5,17.000-3.000-1,15.000-3.000-2,16.000-2.000-1,10.000-1.000-2,7.000 3.000-5,6.000 3.000-4,7.000 4.000-4,-1.000 2.000-4,-6.000 4.000-3,-6.000 3.000-3,-6.000 3.000-2,-7.000 4.000-3,-6.000 7.000 1,-6.000 6.000-2,-6.000 7.000 1,-7.000 5.000-1,-6.000 7.000 1,-6.000 6.000 1,-6.000 7.000-1,-6.000 4.000 1,-2.000 3.000 1,-3.000 3.000-1,-3.000 4.000 1,-2.000-1.000 0,0.000-3.000-1,0.000-3.000-2,0.000-2.000-1,-2.000-3.000-1,-3.000 1.000-2,-3.000-1.000-2,-2.000 1.000-1,-3.000-3.000-2,1.000-2.000 3,-1.000-3.000 0,1.000-3.000 1,-3.000-2.000 2,-2.000 0.000 0,-3.000 0.000 1,-3.000 0.000 1,-4.000 1.000 0,-3.000 4.000 0,-3.000 3.000 1,-2.000 3.000-1,-3.000 3.000 0,1.000 3.000 0,-1.000 3.000 0,1.000 4.000-2,-1.000-1.000 1,1.000-3.000-2,-1.000-3.000 0,1.000-2.000-1,-1.000-3.000-2,1.000 1.000 0,-1.000-1.000-3,1.000 1.000 0,-1.000-4.000-2,1.000-6.000-1,-1.000-6.000-1,1.000-6.000 0,-1.000-4.000-1,1.000 1.000 0,-1.000-1.000-1,1.000 1.000 0,-1.000-1.000 0,1.000 1.000 0,-1.000-1.000 1,1.000 1.000 0,1.000-3.000-3,3.000-2.000-5,3.000-3.000-6,4.000-3.000-7</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2"/>
    </inkml:context>
    <inkml:brush xml:id="br0">
      <inkml:brushProperty name="width" value="0.0435214415192604" units="cm"/>
      <inkml:brushProperty name="height" value="0.0435214415192604" units="cm"/>
      <inkml:brushProperty name="color" value="#00bff3"/>
      <inkml:brushProperty name="ignorePressure" value="0"/>
    </inkml:brush>
  </inkml:definitions>
  <inkml:trace contextRef="#ctx0" brushRef="#br0">56350.000 50800.000 505,'0.000'-69.000'31,"0.000"13.000"1,0.000 12.000 3,0.000 13.000 2,0.000 12.000 0,0.000 13.000 1,0.000 12.000-1,0.000 13.000 0,1.000 10.000-2,4.000 10.000-4,3.000 10.000-5,3.000 9.000-3,-1.000 7.000-4,-2.000 7.000 0,-3.000 6.000-3,-3.000 7.000 0,-2.000 10.000-4,0.000 16.000-3,0.000 15.000-5,0.000 17.000-4,-2.000 13.000-4,-3.000 13.000-5,-3.000 12.000-6,-2.000 13.000-5,-3.000 6.000-4,1.000 0.000-7,-1.000 0.000-5,1.000 0.000-6,1.000-11.000-2,3.000-22.000-1,3.000-22.000 1,4.000-21.000 1,-1.000-23.000 0,-3.000-21.000 3,-3.000-22.000 2,-2.000-22.000 2</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2"/>
    </inkml:context>
    <inkml:brush xml:id="br0">
      <inkml:brushProperty name="width" value="0.0359893254935741" units="cm"/>
      <inkml:brushProperty name="height" value="0.0359893254935741" units="cm"/>
      <inkml:brushProperty name="color" value="#00bff3"/>
      <inkml:brushProperty name="ignorePressure" value="0"/>
    </inkml:brush>
  </inkml:definitions>
  <inkml:trace contextRef="#ctx0" brushRef="#br0">58450.000 50350.000 611,'-22.000'-25.000'0,"6.000"0.000"0,7.000 0.000 0,6.000 0.000 0,12.000 0.000 8,19.000 0.000 17,19.000 0.000 16,19.000 0.000 17,4.000 1.000 3,-9.000 4.000-11,-10.000 3.000-11,-8.000 3.000-11,-3.000 1.000-7,7.000 1.000-3,6.000-1.000-3,7.000 1.000-3,0.000-1.000-4,-2.000 1.000-4,-3.000-1.000-4,-3.000 1.000-3,-13.000-1.000-16,-22.000 1.000-24,-22.000-1.000-24,-21.000 1.000-25,-12.000-3.000-2,1.000-2.000 21,-1.000-3.000 21,1.000-3.000 21,-3.000-4.000 12,-2.000-3.000 5,-3.000-3.000 3,-3.000-2.000 5,-1.000-3.000 2,4.000 1.000 1,3.000-1.000 1,3.000 1.000 1,4.000 1.000 3,7.000 3.000 5,6.000 3.000 5,7.000 4.000 5,2.000 2.000 5,1.000 4.000 3,-1.000 3.000 3,1.000 3.000 4,1.000 9.000 5,3.000 16.000 9,3.000 15.000 8,4.000 17.000 8,1.000 14.000-4,0.000 17.000-19,0.000 15.000-17,0.000 16.000-18,-5.000 5.000-16,-9.000-2.000-10,-10.000-3.000-13,-8.000-3.000-12,-3.000-10.000-4,7.000-16.000 2,6.000-15.000 3,7.000-15.000 2,2.000-12.000 4,1.000-6.000 8,-1.000-6.000 6,1.000-6.000 7</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2"/>
    </inkml:context>
    <inkml:brush xml:id="br0">
      <inkml:brushProperty name="width" value="0.0413430519402027" units="cm"/>
      <inkml:brushProperty name="height" value="0.0413430519402027" units="cm"/>
      <inkml:brushProperty name="color" value="#00bff3"/>
      <inkml:brushProperty name="ignorePressure" value="0"/>
    </inkml:brush>
  </inkml:definitions>
  <inkml:trace contextRef="#ctx0" brushRef="#br0">58300.000 50500.000 532,'-25.000'-43.000'5,"0.000"17.000"11,0.000 15.000 12,0.000 16.000 10,4.000 12.000 4,10.000 9.000 0,10.000 10.000-2,9.000 10.000-2,4.000 2.000-2,1.000-3.000-6,-1.000-3.000-4,1.000-2.000-5,-3.000 0.000-3,-2.000 7.000-1,-3.000 6.000-1,-3.000 7.000-1,-2.000 0.000-2,0.000-2.000-3,0.000-3.000-2,0.000-3.000-3,-2.000-2.000-2,-3.000 0.000-3,-3.000 0.000 0,-2.000 0.000-2,-1.000-2.000-7,3.000-3.000-13,3.000-3.000-11,4.000-2.000-13</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3"/>
    </inkml:context>
    <inkml:brush xml:id="br0">
      <inkml:brushProperty name="width" value="0.0427087433636189" units="cm"/>
      <inkml:brushProperty name="height" value="0.0427087433636189" units="cm"/>
      <inkml:brushProperty name="color" value="#00bff3"/>
      <inkml:brushProperty name="ignorePressure" value="0"/>
    </inkml:brush>
  </inkml:definitions>
  <inkml:trace contextRef="#ctx0" brushRef="#br0">57600.000 51500.000 515,'-24.000'-25.000'0,"4.000"0.000"0,3.000 0.000 0,3.000 0.000 0,4.000 1.000 7,7.000 4.000 16,6.000 3.000 16,7.000 3.000 14,4.000 6.000 5,3.000 9.000-10,3.000 10.000-7,4.000 10.000-9,-1.000 7.000-7,-3.000 6.000-4,-3.000 7.000-5,-2.000 6.000-4,-5.000 4.000-3,-2.000 4.000 0,-3.000 3.000 1,-3.000 3.000 0,-4.000-2.000-4,-3.000-6.000-8,-3.000-6.000-9,-2.000-6.000-8,8.000-21.000-8,22.000-34.000-8,22.000-35.000-7,23.000-33.000-7,14.000-15.000 1,10.000 6.000 13,10.000 7.000 12,9.000 6.000 13,2.000 9.000 7,-2.000 13.000 5,-3.000 12.000 4,-3.000 13.000 4,-9.000 10.000 4,-11.000 10.000 3,-14.000 10.000 3,-11.000 9.000 4,-11.000 6.000 1,-5.000 3.000-1,-7.000 3.000-1,-5.000 4.000-2,-9.000 5.000-1,-9.000 10.000-1,-10.000 10.000-1,-8.000 9.000-1,-12.000 6.000-5,-12.000 3.000-7,-13.000 3.000-7,-12.000 4.000-8,-10.000-1.000-3,-6.000-3.000 0,-6.000-3.000 0,-6.000-2.000-1,-4.000-8.000 1,1.000-8.000-2,-1.000-10.000 0,1.000-9.000-1,4.000-9.000 1,9.000-5.000 3,10.000-7.000 1,10.000-5.000 3,10.000-8.000 6,13.000-5.000 9,12.000-7.000 8,13.000-5.000 10,15.000-6.000 2,19.000-3.000-2,19.000-3.000-4,19.000-2.000-4,12.000-1.000-1,6.000 3.000-1,7.000 3.000-1,6.000 4.000-1,-1.000 2.000 0,-5.000 4.000-1,-7.000 3.000 0,-5.000 3.000 0,-8.000 3.000-1,-5.000 3.000-5,-7.000 3.000-3,-5.000 4.000-3,-20.000 10.000-15,-31.000 19.000-27,-31.000 19.000-27,-31.000 19.000-26,-15.000 4.000-4,4.000-9.000 20,3.000-10.000 20,3.000-8.000 19,6.000-9.000 13,9.000-6.000 4,10.000-6.000 6,10.000-6.000 4</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4"/>
    </inkml:context>
    <inkml:brush xml:id="br0">
      <inkml:brushProperty name="width" value="0.0447152219712734" units="cm"/>
      <inkml:brushProperty name="height" value="0.0447152219712734" units="cm"/>
      <inkml:brushProperty name="color" value="#00bff3"/>
      <inkml:brushProperty name="ignorePressure" value="0"/>
    </inkml:brush>
  </inkml:definitions>
  <inkml:trace contextRef="#ctx0" brushRef="#br0">57950.000 52550.000 492,'-91.000'23.000'0,"19.000"-3.000"0,19.000-3.000 0,19.000-2.000 0,5.000-3.000 0,-5.000 1.000 0,-7.000-1.000 0,-5.000 1.000 0,-1.000-3.000 1,6.000-2.000 3,7.000-3.000 3,6.000-3.000 3,9.000 2.000 8,13.000 10.000 13,12.000 10.000 14,13.000 9.000 13,7.000 1.000 2,4.000-6.000-9,3.000-6.000-8,3.000-6.000-10,3.000-2.000-5,3.000 3.000-5,3.000 3.000-4,4.000 4.000-4,1.000-3.000-4,0.000-5.000-5,0.000-7.000-4,0.000-5.000-6,3.000-4.000-4,6.000 0.000-4,7.000 0.000-6,6.000 0.000-5,3.000-5.000-3,0.000-9.000-2,0.000-10.000-3,0.000-8.000-1,-2.000-6.000 0,-3.000 1.000 3,-3.000-1.000 2,-2.000 1.000 2,-6.000 2.000 4,-6.000 7.000 3,-6.000 6.000 5,-6.000 7.000 3,-4.000 4.000 4,1.000 3.000 6,-1.000 3.000 3,1.000 4.000 6,-3.000 2.000 4,-2.000 4.000 5,-3.000 3.000 6,-3.000 3.000 4,-2.000 3.000 2,0.000 3.000 1,0.000 3.000 0,0.000 4.000 0,3.000-1.000-1,6.000-3.000-3,7.000-3.000-1,6.000-2.000-2,3.000-8.000-6,0.000-8.000-10,0.000-10.000-11,0.000-9.000-10,1.000-4.000-4,4.000 4.000 0,3.000 3.000 1,3.000 3.000 1,-2.000 3.000-1,-6.000 3.000 1,-6.000 3.000-1,-6.000 4.000 0,-6.000 4.000 3,-2.000 6.000 6,-3.000 7.000 7,-3.000 6.000 5,-1.000 1.000 5,4.000-3.000 0,3.000-3.000 2,3.000-2.000 1,1.000-6.000 5,1.000-6.000 8,-1.000-6.000 9,1.000-6.000 7,-1.000-4.000-6,1.000 1.000-25,-1.000-1.000-22,1.000 1.000-24,-9.000 7.000-18,-15.000 16.000-12,-15.000 15.000-14,-16.000 17.000-12</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6"/>
    </inkml:context>
    <inkml:brush xml:id="br0">
      <inkml:brushProperty name="width" value="0.0457525365054607" units="cm"/>
      <inkml:brushProperty name="height" value="0.0457525365054607" units="cm"/>
      <inkml:brushProperty name="color" value="#00bff3"/>
      <inkml:brushProperty name="ignorePressure" value="0"/>
    </inkml:brush>
  </inkml:definitions>
  <inkml:trace contextRef="#ctx0" brushRef="#br0">31900.000 57600.000 480,'46.000'0.000'20,"-5.000"0.000"2,-7.000 0.000 2,-5.000 0.000 1,-4.000-4.000 0,0.000-5.000-3,0.000-7.000-3,0.000-5.000-2,-2.000-8.000-4,-3.000-5.000-2,-3.000-7.000-4,-2.000-5.000-1,-5.000-4.000-3,-2.000 0.000 2,-3.000 0.000-1,-3.000 0.000 1,-4.000 1.000-1,-3.000 4.000-2,-3.000 3.000-3,-2.000 3.000-1,-8.000 4.000-1,-8.000 7.000-1,-10.000 6.000 1,-9.000 7.000 0,-5.000 4.000 1,0.000 3.000 1,0.000 3.000 3,0.000 4.000 2,0.000 7.000 2,0.000 13.000 0,0.000 12.000 2,0.000 13.000 0,0.000 7.000 2,0.000 4.000-1,0.000 3.000 1,0.000 3.000 1,4.000-2.000-1,10.000-6.000-1,10.000-6.000-2,9.000-6.000 0,1.000 4.000-1,-6.000 16.000 1,-6.000 15.000 1,-6.000 17.000 1,-1.000 8.000 1,7.000 4.000-2,6.000 3.000 1,7.000 3.000-1,0.000-1.000 0,-2.000-2.000 1,-3.000-3.000 2,-3.000-3.000 1,1.000-9.000-1,6.000-11.000-2,7.000-14.000-2,6.000-11.000-3,12.000-17.000-3,19.000-18.000-4,19.000-19.000-4,19.000-18.000-3,9.000-18.000-1,0.000-16.000 1,0.000-15.000 3,0.000-15.000 2,0.000-12.000-3,0.000-6.000-6,0.000-6.000-7,0.000-6.000-6,-4.000-4.000-1,-5.000 1.000 3,-7.000-1.000 4,-5.000 1.000 3,-9.000 7.000 2,-9.000 16.000 1,-10.000 15.000 1,-8.000 17.000 0,-6.000 21.000 8,1.000 28.000 14,-1.000 28.000 15,1.000 29.000 15,-1.000 16.000 4,1.000 7.000-4,-1.000 6.000-5,1.000 7.000-5,-3.000 2.000-3,-2.000 1.000-3,-3.000-1.000-1,-3.000 1.000-3,1.000-4.000-2,6.000-6.000-4,7.000-6.000-2,6.000-6.000-4,3.000-7.000-5,0.000-6.000-11,0.000-6.000-10,0.000-6.000-9,3.000-7.000-7,6.000-6.000-3,7.000-6.000-4,6.000-6.000-4,3.000-6.000-2,0.000-2.000 0,0.000-3.000 0,0.000-3.000 0,-4.000-4.000 4,-5.000-3.000 5,-7.000-3.000 7,-5.000-2.000 6</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72900.000 38350.000,'-100.000'-150.000,"75.000"125.000,0.000 0.000,25.000 50.000,0.000 0.000,0.000 0.000,0.000 0.000,-25.000 150.000,0.000 0.000,25.000 75.000,0.000 0.000,-50.000 0.000,0.000 0.000,0.000 100.000,0.000 0.000,-50.000 0.000,0.000 0.000,75.000-200.000,0.000 0.000,50.000-200.000,0.000 0.000,0.000 0.000,0.000 0.000,0.000-25.000</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7"/>
    </inkml:context>
    <inkml:brush xml:id="br0">
      <inkml:brushProperty name="width" value="0.0393440052866936" units="cm"/>
      <inkml:brushProperty name="height" value="0.0393440052866936" units="cm"/>
      <inkml:brushProperty name="color" value="#00bff3"/>
      <inkml:brushProperty name="ignorePressure" value="0"/>
    </inkml:brush>
  </inkml:definitions>
  <inkml:trace contextRef="#ctx0" brushRef="#br0">33750.000 56450.000 559,'29.000'-66.000'25,"10.000"19.000"7,10.000 19.000 5,9.000 19.000 6,4.000 7.000 2,1.000-3.000-3,-1.000-3.000-2,1.000-2.000-1,-3.000-1.000-5,-2.000 3.000-4,-3.000 3.000-5,-3.000 4.000-5,-1.000-1.000-4,4.000-3.000-7,3.000-3.000-6,3.000-2.000-5,-15.000-3.000-16,-30.000 1.000-27,-32.000-1.000-28,-30.000 1.000-26,-12.000-1.000-3,9.000 1.000 23,10.000-1.000 23,10.000 1.000 22</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7"/>
    </inkml:context>
    <inkml:brush xml:id="br0">
      <inkml:brushProperty name="width" value="0.0545061901211739" units="cm"/>
      <inkml:brushProperty name="height" value="0.0545061901211739" units="cm"/>
      <inkml:brushProperty name="color" value="#00bff3"/>
      <inkml:brushProperty name="ignorePressure" value="0"/>
    </inkml:brush>
  </inkml:definitions>
  <inkml:trace contextRef="#ctx0" brushRef="#br0">33800.000 55850.000 403,'-47.000'-2.000'0,"6.000"-3.000"0,7.000-3.000 0,6.000-2.000 0,7.000 0.000 6,10.000 7.000 12,10.000 6.000 11,9.000 7.000 13,4.000 7.000 1,1.000 9.000-8,-1.000 10.000-7,1.000 10.000-9,-3.000 7.000-4,-2.000 6.000-3,-3.000 7.000-2,-3.000 6.000-3,-7.000 4.000-3,-9.000 4.000-4,-10.000 3.000-5,-8.000 3.000-5,-6.000 1.000-4,1.000 1.000-6,-1.000-1.000-5,1.000 1.000-5,2.000-7.000-3,7.000-12.000 0,6.000-13.000 1,7.000-12.000 0,2.000-10.000 2,1.000-6.000 5,-1.000-6.000 4,1.000-6.000 6,2.000-2.000 9,7.000 3.000 16,6.000 3.000 16,7.000 4.000 15,2.000 10.000 6,1.000 19.000-6,-1.000 19.000-5,1.000 19.000-5,-4.000 5.000-6,-6.000-5.000-4,-6.000-7.000-5,-6.000-5.000-4,7.000-25.000-7,22.000-40.000-9,22.000-40.000-8,23.000-41.000-10,11.000-19.000-1,4.000 3.000 5,3.000 3.000 4,3.000 4.000 5,-2.000 5.000 4,-6.000 10.000 1,-6.000 10.000 2,-6.000 9.000 2,-12.000 15.000 4,-15.000 22.000 7,-15.000 22.000 7,-16.000 23.000 7,-18.000 13.000 1,-18.000 6.000-4,-19.000 7.000-6,-18.000 6.000-4,-10.000 1.000-3,0.000-3.000-5,0.000-3.000-2,0.000-2.000-4,1.000-5.000-1,4.000-2.000-1,3.000-3.000 0,3.000-3.000 0,6.000-6.000 0,9.000-5.000-1,10.000-7.000 1,10.000-5.000 0,22.000-11.000 3,39.000-11.000 5,36.000-14.000 5,39.000-11.000 5,13.000-7.000 1,-9.000 0.000-3,-10.000 0.000-4,-8.000 0.000-3,-8.000 3.000-3,-2.000 6.000-1,-3.000 7.000-3,-3.000 6.000-1,-15.000 12.000-3,-24.000 19.000-4,-26.000 19.000-6,-24.000 19.000-4,-20.000 4.000-1,-11.000-9.000 2,-14.000-10.000 2,-11.000-8.000 3,-9.000-6.000 3,-3.000 1.000 1,-3.000-1.000 3,-2.000 1.000 2,-5.000-1.000 1,-2.000 1.000 0,-3.000-1.000 0,-3.000 1.000 1,-1.000-1.000 1,4.000 1.000 3,3.000-1.000 3,3.000 1.000 2,6.000-1.000 4,9.000 1.000 2,10.000-1.000 4,10.000 1.000 2,5.000-4.000 3,4.000-6.000-2,3.000-6.000 0,3.000-6.000 0,17.000-7.000 3,31.000-6.000 8,32.000-6.000 6,31.000-6.000 8,18.000-4.000 0,7.000 1.000-7,6.000-1.000-8,7.000 1.000-7,8.000-1.000-6,14.000 1.000-3,11.000-1.000-4,14.000 1.000-3,-7.000 2.000-3,-25.000 7.000-5,-25.000 6.000-2,-25.000 7.000-4,-11.000 4.000-5,3.000 3.000-7,3.000 3.000-7,4.000 4.000-7,-4.000 1.000-2,-9.000 0.000 4,-10.000 0.000 3,-8.000 0.000 4</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8"/>
    </inkml:context>
    <inkml:brush xml:id="br0">
      <inkml:brushProperty name="width" value="0.0447353534400463" units="cm"/>
      <inkml:brushProperty name="height" value="0.0447353534400463" units="cm"/>
      <inkml:brushProperty name="color" value="#00bff3"/>
      <inkml:brushProperty name="ignorePressure" value="0"/>
    </inkml:brush>
  </inkml:definitions>
  <inkml:trace contextRef="#ctx0" brushRef="#br0">35850.000 58300.000 491,'25.000'-19.000'134,"0.000"13.000"-31,0.000 12.000-30,0.000 13.000-30,1.000 4.000-16,4.000-3.000-3,3.000-3.000-3,3.000-2.000-3,-1.000-1.000-1,-2.000 3.000-2,-3.000 3.000 0,-3.000 4.000-1,-2.000 2.000-10,0.000 4.000-17,0.000 3.000-19,0.000 3.000-18,-5.000 3.000-8,-9.000 3.000 0,-10.000 3.000 0,-8.000 4.000 1</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08"/>
    </inkml:context>
    <inkml:brush xml:id="br0">
      <inkml:brushProperty name="width" value="0.0435664542019367" units="cm"/>
      <inkml:brushProperty name="height" value="0.0435664542019367" units="cm"/>
      <inkml:brushProperty name="color" value="#00bff3"/>
      <inkml:brushProperty name="ignorePressure" value="0"/>
    </inkml:brush>
  </inkml:definitions>
  <inkml:trace contextRef="#ctx0" brushRef="#br0">35850.000 59150.000 504,'-41.000'3.000'12,"19.000"6.000"24,19.000 7.000 23,19.000 6.000 24,10.000 3.000 3,4.000 0.000-16,3.000 0.000-17,3.000 0.000-17,1.000-2.000-11,1.000-3.000-7,-1.000-3.000-6,1.000-2.000-6,-3.000-1.000-7,-2.000 3.000-6,-3.000 3.000-5,-3.000 4.000-7,-6.000 4.000-9,-5.000 6.000-13,-7.000 7.000-11,-5.000 6.000-14</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0"/>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40100.000 58550.000 1000,'-22.000'-71.000'0,"6.000"10.000"0,7.000 10.000 0,6.000 9.000 0,4.000-4.000-4,4.000-15.000-8,3.000-15.000-8,3.000-16.000-7,-1.000-2.000-3,-2.000 13.000 3,-3.000 12.000 3,-3.000 13.000 2,-2.000 9.000 4,0.000 6.000 5,0.000 7.000 3,0.000 6.000 4,0.000 3.000 2,0.000 0.000 0,0.000 0.000-1,0.000 0.000 1</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1"/>
    </inkml:context>
    <inkml:brush xml:id="br0">
      <inkml:brushProperty name="width" value="0.0421004481613636" units="cm"/>
      <inkml:brushProperty name="height" value="0.0421004481613636" units="cm"/>
      <inkml:brushProperty name="color" value="#00bff3"/>
      <inkml:brushProperty name="ignorePressure" value="0"/>
    </inkml:brush>
  </inkml:definitions>
  <inkml:trace contextRef="#ctx0" brushRef="#br0">40500.000 56150.000 522,'-22.000'-47.000'2,"6.000"6.000"4,7.000 7.000 4,6.000 6.000 4,3.000 9.000 8,0.000 13.000 9,0.000 12.000 11,0.000 13.000 10,-2.000 12.000 2,-3.000 13.000-9,-3.000 12.000-7,-2.000 13.000-7,-1.000 10.000-6,3.000 10.000-3,3.000 10.000-2,4.000 9.000-3,-1.000 9.000-3,-3.000 9.000-2,-3.000 10.000-2,-2.000 10.000-4,-3.000 10.000-2,1.000 13.000-4,-1.000 12.000-3,1.000 13.000-4,1.000 1.000-1,3.000-9.000 1,3.000-10.000 2,4.000-8.000 0,1.000-9.000-3,0.000-6.000-7,0.000-6.000-8,0.000-6.000-8,0.000-7.000-2,0.000-6.000 3,0.000-6.000 2,0.000-6.000 4,1.000-9.000-3,4.000-8.000-8,3.000-10.000-7,3.000-9.000-9</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1"/>
    </inkml:context>
    <inkml:brush xml:id="br0">
      <inkml:brushProperty name="width" value="0.0468819476664066" units="cm"/>
      <inkml:brushProperty name="height" value="0.0468819476664066" units="cm"/>
      <inkml:brushProperty name="color" value="#00bff3"/>
      <inkml:brushProperty name="ignorePressure" value="0"/>
    </inkml:brush>
  </inkml:definitions>
  <inkml:trace contextRef="#ctx0" brushRef="#br0">41600.000 57350.000 469,'25.000'-69.000'0,"0.000"13.000"0,0.000 12.000 0,0.000 13.000 0,-5.000 7.000 8,-9.000 4.000 15,-10.000 3.000 16,-8.000 3.000 15,-11.000 9.000 3,-8.000 16.000-12,-10.000 15.000-10,-9.000 17.000-12,-9.000 10.000-7,-5.000 6.000-2,-7.000 7.000-3,-5.000 6.000-2,-3.000 1.000-1,4.000-3.000-1,3.000-3.000 1,3.000-2.000-1,4.000-5.000-1,7.000-2.000-1,6.000-3.000-2,7.000-3.000-2,2.000-6.000 0,1.000-5.000 1,-1.000-7.000 0,1.000-5.000 0,2.000-3.000 2,7.000 4.000 0,6.000 3.000 0,7.000 3.000 1,7.000 1.000 0,9.000 1.000 2,10.000-1.000-1,10.000 1.000 1,7.000-3.000 1,6.000-2.000-1,7.000-3.000 0,6.000-3.000 1,6.000-1.000-1,6.000 4.000 0,7.000 3.000 0,6.000 3.000-1,4.000 1.000 1,4.000 1.000-1,3.000-1.000 0,3.000 1.000 0,-2.000-3.000 0,-6.000-2.000-1,-6.000-3.000 0,-6.000-3.000 0,-7.000-2.000-7,-6.000 0.000-10,-6.000 0.000-12,-6.000 0.000-10</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2"/>
    </inkml:context>
    <inkml:brush xml:id="br0">
      <inkml:brushProperty name="width" value="0.0372588410973549" units="cm"/>
      <inkml:brushProperty name="height" value="0.0372588410973549" units="cm"/>
      <inkml:brushProperty name="color" value="#00bff3"/>
      <inkml:brushProperty name="ignorePressure" value="0"/>
    </inkml:brush>
  </inkml:definitions>
  <inkml:trace contextRef="#ctx0" brushRef="#br0">42050.000 57650.000 590,'-40.000'-22.000'9,"23.000"6.000"20,22.000 7.000 18,22.000 6.000 19,16.000 1.000 4,14.000-3.000-13,11.000-3.000-11,14.000-2.000-12,-1.000-1.000-9,-12.000 3.000-9,-13.000 3.000-7,-12.000 4.000-8,1.000 1.000-6,16.000 0.000-7,15.000 0.000-6,17.000 0.000-6,0.000 0.000-5,-11.000 0.000-4,-14.000 0.000-5,-11.000 0.000-4,-12.000 4.000-1,-9.000 10.000 0,-10.000 10.000 1,-8.000 9.000 2</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2"/>
    </inkml:context>
    <inkml:brush xml:id="br0">
      <inkml:brushProperty name="width" value="0.0367382727563381" units="cm"/>
      <inkml:brushProperty name="height" value="0.0367382727563381" units="cm"/>
      <inkml:brushProperty name="color" value="#00bff3"/>
      <inkml:brushProperty name="ignorePressure" value="0"/>
    </inkml:brush>
  </inkml:definitions>
  <inkml:trace contextRef="#ctx0" brushRef="#br0">42050.000 58600.000 598,'-54.000'-2.000'11,"45.000"-3.000"22,43.000-3.000 22,45.000-2.000 21,21.000-3.000 3,0.000 1.000-18,0.000-1.000-17,0.000 1.000-18,0.000 1.000-13,0.000 3.000-10,0.000 3.000-8,0.000 4.000-10,-2.000 2.000-9,-3.000 4.000-9,-3.000 3.000-9,-2.000 3.000-9,-9.000 1.000-4,-12.000 1.000 0,-13.000-1.000 1,-12.000 1.000 1</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3"/>
    </inkml:context>
    <inkml:brush xml:id="br0">
      <inkml:brushProperty name="width" value="0.0417214147746563" units="cm"/>
      <inkml:brushProperty name="height" value="0.0417214147746563" units="cm"/>
      <inkml:brushProperty name="color" value="#00bff3"/>
      <inkml:brushProperty name="ignorePressure" value="0"/>
    </inkml:brush>
  </inkml:definitions>
  <inkml:trace contextRef="#ctx0" brushRef="#br0">44200.000 57200.000 527,'0.000'-41.000'1,"0.000"19.000"1,0.000 19.000 2,0.000 19.000 1,-2.000 16.000 11,-3.000 17.000 19,-3.000 15.000 18,-2.000 16.000 20,-3.000 10.000 2,1.000 7.000-12,-1.000 6.000-13,1.000 7.000-13,-1.000 7.000-10,1.000 9.000-8,-1.000 10.000-9,1.000 10.000-8,-3.000 4.000-5,-2.000 0.000-5,-3.000 0.000-4,-3.000 0.000-3,1.000-7.000-6,6.000-11.000-8,7.000-14.000-6,6.000-11.000-9,4.000-17.000-2,4.000-18.000-2,3.000-19.000 1,3.000-18.000 0,3.000-15.000 2,3.000-9.000 4,3.000-10.000 4,4.000-8.000 5</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73100.000 39650.000,'50.000'0.000,"-50.000"-25.000,0.000 0.000,-25.000 75.000,0.000 0.000,-25.000 50.000,0.000 0.000,25.000-25.000,0.000 0.000,25.000-25.000,0.000 0.000,75.000-25.000,0.000 0.000,-25.000 25.000,0.000 0.000,-50.000 50.000,0.000 0.000,0.000 25.000,0.000 0.000,-100.000 25.000,0.000 0.000,-25.000-25.000,0.000 0.000,100.000-125.000,0.000 0.000,0.000-25.000</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3"/>
    </inkml:context>
    <inkml:brush xml:id="br0">
      <inkml:brushProperty name="width" value="0.0458243489265442" units="cm"/>
      <inkml:brushProperty name="height" value="0.0458243489265442" units="cm"/>
      <inkml:brushProperty name="color" value="#00bff3"/>
      <inkml:brushProperty name="ignorePressure" value="0"/>
    </inkml:brush>
  </inkml:definitions>
  <inkml:trace contextRef="#ctx0" brushRef="#br0">45100.000 58100.000 480,'0.000'-69.000'2,"0.000"13.000"5,0.000 12.000 4,0.000 13.000 6,-2.000 15.000 7,-3.000 19.000 13,-3.000 19.000 13,-2.000 19.000 11,-3.000 10.000 1,1.000 4.000-10,-1.000 3.000-11,1.000 3.000-11,-1.000 3.000-6,1.000 3.000-3,-1.000 3.000-2,1.000 4.000-3,1.000-3.000-2,3.000-5.000-2,3.000-7.000-4,4.000-5.000-1,1.000-4.000-4,0.000 0.000-2,0.000 0.000-2,0.000 0.000-3,9.000-4.000-2,19.000-5.000-2,19.000-7.000-2,19.000-5.000-3,5.000-12.000-1,-5.000-16.000-2,-7.000-15.000-2,-5.000-15.000-2,-4.000-12.000 0,0.000-6.000 2,0.000-6.000 3,0.000-6.000 1,-4.000-7.000 2,-5.000-6.000 1,-7.000-6.000 3,-5.000-6.000 2,-8.000-1.000 1,-5.000 7.000 3,-7.000 6.000 3,-5.000 7.000 1,-6.000 4.000 2,-3.000 3.000 1,-3.000 3.000 1,-2.000 4.000 0,-8.000 5.000 0,-8.000 10.000-4,-10.000 10.000-4,-9.000 9.000-2,-7.000 6.000-5,-3.000 3.000-2,-3.000 3.000-3,-2.000 4.000-3,-3.000 4.000-5,1.000 6.000-6,-1.000 7.000-6,1.000 6.000-5</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4"/>
    </inkml:context>
    <inkml:brush xml:id="br0">
      <inkml:brushProperty name="width" value="0.0369334816932678" units="cm"/>
      <inkml:brushProperty name="height" value="0.0369334816932678" units="cm"/>
      <inkml:brushProperty name="color" value="#00bff3"/>
      <inkml:brushProperty name="ignorePressure" value="0"/>
    </inkml:brush>
  </inkml:definitions>
  <inkml:trace contextRef="#ctx0" brushRef="#br0">46250.000 56150.000 595,'9.000'-43.000'10,"19.000"17.000"20,19.000 15.000 20,19.000 16.000 19,1.000 9.000 2,-16.000 3.000-17,-15.000 3.000-17,-15.000 4.000-17,-11.000 5.000-11,-2.000 10.000-3,-3.000 10.000-5,-3.000 9.000-4,-9.000 6.000-2,-11.000 3.000 0,-14.000 3.000 0,-11.000 4.000-1,-9.000-3.000-2,-3.000-5.000-4,-3.000-7.000-5,-2.000-5.000-4,0.000-9.000-1,7.000-9.000 3,6.000-10.000 4,7.000-8.000 3,10.000-6.000 5,16.000 1.000 10,15.000-1.000 8,17.000 1.000 9,10.000-3.000 3,6.000-2.000-2,7.000-3.000-2,6.000-3.000-1,-1.000 1.000-3,-5.000 6.000-2,-7.000 7.000-3,-5.000 6.000-3,-4.000 3.000 0,0.000 0.000-1,0.000 0.000 1,0.000 0.000 0,-4.000 1.000-1,-5.000 4.000-1,-7.000 3.000-1,-5.000 3.000-1,-9.000 3.000-4,-9.000 3.000-3,-10.000 3.000-3,-8.000 4.000-5,-8.000 2.000-5,-2.000 4.000-4,-3.000 3.000-5,-3.000 3.000-6,-1.000-2.000-4,4.000-6.000-6,3.000-6.000-5,3.000-6.000-5,4.000-7.000 1,7.000-6.000 6,6.000-6.000 6,7.000-6.000 7</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4"/>
    </inkml:context>
    <inkml:brush xml:id="br0">
      <inkml:brushProperty name="width" value="0.0314487405121326" units="cm"/>
      <inkml:brushProperty name="height" value="0.0314487405121326" units="cm"/>
      <inkml:brushProperty name="color" value="#00bff3"/>
      <inkml:brushProperty name="ignorePressure" value="0"/>
    </inkml:brush>
  </inkml:definitions>
  <inkml:trace contextRef="#ctx0" brushRef="#br0">46700.000 57150.000 699,'25.000'23.000'70,"0.000"-3.000"-11,0.000-3.000-10,0.000-2.000-11,1.000 0.000-8,4.000 7.000-7,3.000 6.000-6,3.000 7.000-7,1.000 0.000-5,1.000-2.000-7,-1.000-3.000-6,1.000-3.000-6</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17"/>
    </inkml:context>
    <inkml:brush xml:id="br0">
      <inkml:brushProperty name="width" value="0.0438654609024525" units="cm"/>
      <inkml:brushProperty name="height" value="0.0438654609024525" units="cm"/>
      <inkml:brushProperty name="color" value="#00bff3"/>
      <inkml:brushProperty name="ignorePressure" value="0"/>
    </inkml:brush>
  </inkml:definitions>
  <inkml:trace contextRef="#ctx0" brushRef="#br0">47600.000 56000.000 501,'50.000'1.000'181,"0.000"4.000"-46,0.000 3.000-45,0.000 3.000-45,1.000 1.000-26,4.000 1.000-5,3.000-1.000-4,3.000 1.000-5,-2.000-1.000-6,-6.000 1.000-5,-6.000-1.000-4,-6.000 1.000-6,-4.000-1.000-3,1.000 1.000 0,-1.000-1.000-1,1.000 1.000 0,-6.000 2.000 5,-8.000 7.000 9,-10.000 6.000 9,-9.000 7.000 9,-9.000 4.000 4,-5.000 3.000-2,-7.000 3.000-3,-5.000 4.000-2,-6.000 5.000-2,-3.000 10.000-4,-3.000 10.000-4,-2.000 9.000-3,-5.000 9.000-4,-2.000 9.000-7,-3.000 10.000-5,-3.000 10.000-6,-4.000 11.000-5,-3.000 17.000-5,-3.000 15.000-4,-2.000 16.000-3,2.000-5.000-1,9.000-25.000 4,10.000-25.000 5,10.000-25.000 3,4.000-19.000 3,0.000-12.000 1,0.000-13.000 1,0.000-12.000 0</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21"/>
    </inkml:context>
    <inkml:brush xml:id="br0">
      <inkml:brushProperty name="width" value="0.0390506908297539" units="cm"/>
      <inkml:brushProperty name="height" value="0.0390506908297539" units="cm"/>
      <inkml:brushProperty name="color" value="#00bff3"/>
      <inkml:brushProperty name="ignorePressure" value="0"/>
    </inkml:brush>
  </inkml:definitions>
  <inkml:trace contextRef="#ctx0" brushRef="#br0">49950.000 57400.000 563,'-25.000'-24.000'0,"0.000"4.000"2,0.000 3.000 0,0.000 3.000 2,7.000 3.000 9,17.000 3.000 19,15.000 3.000 18,16.000 4.000 19,9.000 1.000 3,3.000 0.000-15,3.000 0.000-15,4.000 0.000-13,4.000 0.000-10,6.000 0.000-2,7.000 0.000-4,6.000 0.000-4,3.000 1.000-3,0.000 4.000-5,0.000 3.000-6,0.000 3.000-5,-4.000-1.000-6,-5.000-2.000-8,-7.000-3.000-6,-5.000-3.000-8,-8.000 1.000-5,-5.000 6.000-3,-7.000 7.000-4,-5.000 6.000-3,-6.000 3.000 1,-3.000 0.000 6,-3.000 0.000 7,-2.000 0.000 6,-6.000-2.000 7,-6.000-3.000 5,-6.000-3.000 6,-6.000-2.000 6</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21"/>
    </inkml:context>
    <inkml:brush xml:id="br0">
      <inkml:brushProperty name="width" value="0.0404801703989506" units="cm"/>
      <inkml:brushProperty name="height" value="0.0404801703989506" units="cm"/>
      <inkml:brushProperty name="color" value="#00bff3"/>
      <inkml:brushProperty name="ignorePressure" value="0"/>
    </inkml:brush>
  </inkml:definitions>
  <inkml:trace contextRef="#ctx0" brushRef="#br0">49600.000 58500.000 543,'-47.000'21.000'0,"6.000"-5.000"0,7.000-7.000 0,6.000-5.000 0,3.000-4.000 5,0.000 0.000 10,0.000 0.000 11,0.000 0.000 10,10.000-4.000 4,23.000-5.000-1,22.000-7.000-1,22.000-5.000-2,13.000-4.000-2,7.000 0.000-2,6.000 0.000-3,7.000 0.000-3,4.000 3.000-2,3.000 6.000-2,3.000 7.000-3,4.000 6.000-1,2.000 3.000-6,4.000 0.000-6,3.000 0.000-8,3.000 0.000-8,-1.000 3.000-2,-2.000 6.000 2,-3.000 7.000 2,-3.000 6.000 2,-4.000 3.000-6,-3.000 0.000-16,-3.000 0.000-14,-2.000 0.000-15</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22"/>
    </inkml:context>
    <inkml:brush xml:id="br0">
      <inkml:brushProperty name="width" value="0.0455839708447456" units="cm"/>
      <inkml:brushProperty name="height" value="0.0455839708447456" units="cm"/>
      <inkml:brushProperty name="color" value="#00bff3"/>
      <inkml:brushProperty name="ignorePressure" value="0"/>
    </inkml:brush>
  </inkml:definitions>
  <inkml:trace contextRef="#ctx0" brushRef="#br0">52900.000 58250.000 482,'-21.000'-24.000'8,"10.000"4.000"15,10.000 3.000 15,9.000 3.000 16,7.000 3.000 2,7.000 3.000-9,6.000 3.000-11,7.000 4.000-10,2.000-1.000-5,1.000-3.000-3,-1.000-3.000-2,1.000-2.000-2,1.000-1.000-1,3.000 3.000-1,3.000 3.000 0,4.000 4.000 0,1.000 2.000-1,0.000 4.000-3,0.000 3.000-4,0.000 3.000-2,0.000-1.000-1,0.000-2.000 0,0.000-3.000 0,0.000-3.000 1,3.000-2.000 1,6.000 0.000 1,7.000 0.000 1,6.000 0.000 1,4.000 0.000 1,4.000 0.000 0,3.000 0.000 0,3.000 0.000 0,3.000 0.000 0,3.000 0.000-2,3.000 0.000-2,4.000 0.000 0,-1.000 0.000-2,-3.000 0.000-2,-3.000 0.000-1,-2.000 0.000-2,-3.000-2.000 0,1.000-3.000 1,-1.000-3.000 1,1.000-2.000 0,-4.000-1.000 2,-6.000 3.000 0,-6.000 3.000 1,-6.000 4.000 0,-4.000 1.000 0,1.000 0.000 1,-1.000 0.000-1,1.000 0.000 0,-1.000 0.000 0,1.000 0.000 2,-1.000 0.000 0,1.000 0.000 1,1.000 0.000 1,3.000 0.000-2,3.000 0.000-1,4.000 0.000 0,1.000 0.000-1,0.000 0.000 0,0.000 0.000 0,0.000 0.000 0,1.000 0.000-1,4.000 0.000 1,3.000 0.000-2,3.000 0.000 0,1.000-2.000-1,1.000-3.000 0,-1.000-3.000-1,1.000-2.000 0,-3.000-3.000-1,-2.000 1.000 0,-3.000-1.000 0,-3.000 1.000-1,1.000-1.000 1,6.000 1.000 0,7.000-1.000 0,6.000 1.000 1,1.000 1.000 0,-3.000 3.000 0,-3.000 3.000 0,-2.000 4.000-1,-3.000-1.000 1,1.000-3.000 1,-1.000-3.000-1,1.000-2.000 1,-3.000-1.000 0,-2.000 3.000-1,-3.000 3.000 0,-3.000 4.000-2,-4.000 2.000 0,-3.000 4.000 0,-3.000 3.000-1,-2.000 3.000-1,0.000-1.000 2,7.000-2.000 0,6.000-3.000 2,7.000-3.000 2,2.000-2.000 0,1.000 0.000 0,-1.000 0.000 1,1.000 0.000-1,1.000 0.000 0,3.000 0.000 0,3.000 0.000-2,4.000 0.000 0,-1.000-2.000-1,-3.000-3.000 2,-3.000-3.000-1,-2.000-2.000 2,-3.000-1.000-2,1.000 3.000 0,-1.000 3.000-1,1.000 4.000-2,-3.000 1.000-1,-2.000 0.000 1,-3.000 0.000 0,-3.000 0.000-1,-2.000 1.000 1,0.000 4.000 1,0.000 3.000-1,0.000 3.000 2,0.000-1.000-1,0.000-2.000 1,0.000-3.000 1,0.000-3.000 1,0.000-2.000-1,0.000 0.000 1,0.000 0.000 0,0.000 0.000 0,1.000 0.000 0,4.000 0.000-1,3.000 0.000-1,3.000 0.000 0,3.000 0.000 0,3.000 0.000-2,3.000 0.000 0,4.000 0.000-2,1.000-2.000 0,0.000-3.000-1,0.000-3.000 0,0.000-2.000-2,-4.000-1.000-2,-5.000 3.000-2,-7.000 3.000-3,-5.000 4.000-2,-8.000 1.000-3,-5.000 0.000-2,-7.000 0.000-1,-5.000 0.000-2,-8.000 1.000-1,-5.000 4.000 3,-7.000 3.000 1,-5.000 3.000 2</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37"/>
    </inkml:context>
    <inkml:brush xml:id="br0">
      <inkml:brushProperty name="width" value="0.0370068773627281" units="cm"/>
      <inkml:brushProperty name="height" value="0.0370068773627281" units="cm"/>
      <inkml:brushProperty name="color" value="#00bff3"/>
      <inkml:brushProperty name="ignorePressure" value="0"/>
    </inkml:brush>
  </inkml:definitions>
  <inkml:trace contextRef="#ctx0" brushRef="#br0">57650.000 55950.000 594,'-25.000'-18.000'126,"0.000"17.000"-31,0.000 15.000-30,0.000 16.000-29,1.000 7.000-18,4.000 1.000-4,3.000-1.000-4,3.000 1.000-3,-1.000 4.000-3,-2.000 9.000 0,-3.000 10.000-1,-3.000 10.000 1,-1.000-1.000-1,4.000-9.000 0,3.000-10.000 0,3.000-8.000 0,3.000-6.000 0,3.000 1.000-2,3.000-1.000 1,4.000 1.000-1,1.000-1.000-1,0.000 1.000 1,0.000-1.000-2,0.000 1.000 1,0.000-1.000-1,0.000 1.000 0,0.000-1.000 0,0.000 1.000-1,6.000-6.000 0,13.000-8.000 0,12.000-10.000-1,13.000-9.000 0,4.000-9.000 0,-3.000-5.000 0,-3.000-7.000-1,-2.000-5.000-1,-3.000-8.000 0,1.000-5.000-1,-1.000-7.000 0,1.000-5.000 0,1.000-8.000-1,3.000-5.000 1,3.000-7.000 1,4.000-5.000-1,-3.000-4.000 1,-5.000 0.000 0,-7.000 0.000 0,-5.000 0.000 0,-6.000 1.000 0,-3.000 4.000 2,-3.000 3.000 0,-2.000 3.000 1,-5.000 4.000 1,-2.000 7.000 1,-3.000 6.000 1,-3.000 7.000 0,-4.000 4.000 1,-3.000 3.000 2,-3.000 3.000 1,-2.000 4.000 2,-6.000 2.000 1,-6.000 4.000-2,-6.000 3.000-1,-6.000 3.000 0,-2.000 1.000-2,3.000 1.000-1,3.000-1.000-1,4.000 1.000-2,-1.000 1.000-2,-3.000 3.000-4,-3.000 3.000-4,-2.000 4.000-4,-5.000 5.000-4,-2.000 10.000-4,-3.000 10.000-5,-3.000 9.000-5,1.000 4.000-3,6.000 1.000-3,7.000-1.000-3,6.000 1.000-4,4.000-3.000 3,4.000-2.000 7,3.000-3.000 6,3.000-3.000 9</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37"/>
    </inkml:context>
    <inkml:brush xml:id="br0">
      <inkml:brushProperty name="width" value="0.04164994135499" units="cm"/>
      <inkml:brushProperty name="height" value="0.04164994135499" units="cm"/>
      <inkml:brushProperty name="color" value="#00bff3"/>
      <inkml:brushProperty name="ignorePressure" value="0"/>
    </inkml:brush>
  </inkml:definitions>
  <inkml:trace contextRef="#ctx0" brushRef="#br0">58500.000 56450.000 528,'23.000'46.000'91,"-3.000"-5.000"-16,-3.000-7.000-18,-2.000-5.000-16,-1.000-3.000-11,3.000 4.000-3,3.000 3.000-4,4.000 3.000-2,1.000-1.000-4,0.000-2.000-1,0.000-3.000-2,0.000-3.000-3,-2.000-1.000 1,-3.000 4.000-1,-3.000 3.000 2,-2.000 3.000-1</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46"/>
    </inkml:context>
    <inkml:brush xml:id="br0">
      <inkml:brushProperty name="width" value="0.0427001155912876" units="cm"/>
      <inkml:brushProperty name="height" value="0.0427001155912876" units="cm"/>
      <inkml:brushProperty name="color" value="#00bff3"/>
      <inkml:brushProperty name="ignorePressure" value="0"/>
    </inkml:brush>
  </inkml:definitions>
  <inkml:trace contextRef="#ctx0" brushRef="#br0">60250.000 54900.000 515,'0.000'-47.000'0,"0.000"6.000"0,0.000 7.000 0,0.000 6.000 0,0.000 9.000 8,0.000 13.000 18,0.000 12.000 17,0.000 13.000 17,-5.000 13.000 4,-9.000 17.000-12,-10.000 15.000-10,-8.000 16.000-10,-8.000 9.000-7,-2.000 3.000-4,-3.000 3.000-3,-3.000 4.000-3,-1.000-4.000-4,4.000-9.000-2,3.000-10.000-4,3.000-8.000-3,1.000-6.000-1,1.000 1.000 0,-1.000-1.000 0,1.000 1.000 0,1.000-6.000-1,3.000-8.000 1,3.000-10.000-1,4.000-9.000-1,11.000-7.000 2,23.000-3.000 2,22.000-3.000 3,22.000-2.000 2,13.000-5.000 1,7.000-2.000-2,6.000-3.000-1,7.000-3.000-2,0.000-4.000-1,-2.000-3.000-3,-3.000-3.000-1,-3.000-2.000-3,-4.000-1.000-2,-3.000 3.000-2,-3.000 3.000-4,-2.000 4.000-2,-5.000 2.000-3,-2.000 4.000-3,-3.000 3.000-2,-3.000 3.000-3,-6.000-2.000-9,-5.000-6.000-15,-7.000-6.000-14,-5.000-6.000-15</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74950.000 38550.000,'-150.000'100.000,"100.000"-50.000,0.000 0.000,-100.000 200.000,0.000 0.000,25.000-75.000,0.000 0.000,75.000-100.000,0.000 0.000,200.000-175.000,0.000 0.000,25.000 0.000,0.000 0.000,-100.000 100.000,0.000 0.000,-25.000 75.000,0.000 0.000,-50.000 50.000,0.000 0.000,0.000-25.000,0.000 0.000,0.000-50.000,0.000 0.000,125.000-50.000,0.000 0.000,25.000-100.000,0.000 0.000,0.000 0.000,0.000 0.000,-75.000 0.000,0.000 0.000,-75.000 25.000,0.000 0.000,-25.000 0.000,0.000 0.000,0.000 25.000,0.000 0.000,25.000 0.000,0.000 0.000,-25.000-25.000,0.000 0.000,0.000 50.000,0.000 0.000,-25.000 50.000,0.000 0.000,25.000 75.000,0.000 0.000,25.000 50.000,0.000 0.000,0.000 0.000,0.000 0.000,0.000 0.000,0.000 0.000,0.000-50.000,0.000 0.000,0.000-25.000,0.000 0.000,-25.000-50.000,0.000 0.000,25.000 0.000,0.000 0.000,-25.000 0.000,0.000 0.000,0.000 25.000,0.000 0.000,0.000 50.000,0.000 0.000,0.000 0.000,0.000 0.000,0.000-25.000,0.000 0.000,25.000-50.000,0.000 0.000,0.000 0.000,0.000 0.000,0.000 0.000,0.000 0.000,-25.000 50.000,0.000 0.000,0.000-25.000,0.000 0.000,25.000-25.000,0.000 0.000,-25.000 50.000,0.000 0.000,-25.000-25.000,0.000 0.000,25.000-25.000,0.000 0.000,0.000 0.000,0.000 0.000,0.000-100.000,0.000 0.000,25.000-25.000,0.000 0.000,0.000-100.000,0.000 0.000,50.000 0.000,0.000 0.000,75.000 25.000,0.000 0.000,0.000 25.000,0.000 0.000,0.000 75.000,0.000 0.000,-75.000 25.000,0.000 0.000,0.000 25.000</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46"/>
    </inkml:context>
    <inkml:brush xml:id="br0">
      <inkml:brushProperty name="width" value="0.039098147302866" units="cm"/>
      <inkml:brushProperty name="height" value="0.039098147302866" units="cm"/>
      <inkml:brushProperty name="color" value="#00bff3"/>
      <inkml:brushProperty name="ignorePressure" value="0"/>
    </inkml:brush>
  </inkml:definitions>
  <inkml:trace contextRef="#ctx0" brushRef="#br0">60500.000 55150.000 562,'-24.000'-46.000'0,"4.000"10.000"0,3.000 10.000 0,3.000 9.000 0,1.000 2.000 4,1.000-2.000 9,-1.000-3.000 9,1.000-3.000 7,1.000 13.000 10,3.000 32.000 7,3.000 31.000 8,4.000 32.000 9,1.000 18.000-3,0.000 6.000-13,0.000 7.000-14,0.000 6.000-14,0.000 6.000-11,0.000 6.000-8,0.000 7.000-9,0.000 6.000-8,-4.000 4.000-8,-5.000 4.000-6,-7.000 3.000-7,-5.000 3.000-7,-1.000-11.000-1,6.000-25.000 5,7.000-25.000 4,6.000-25.000 4,1.000-16.000 1,-3.000-6.000-1,-3.000-6.000-3,-2.000-6.000-1</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47"/>
    </inkml:context>
    <inkml:brush xml:id="br0">
      <inkml:brushProperty name="width" value="0.0388701595366001" units="cm"/>
      <inkml:brushProperty name="height" value="0.0388701595366001" units="cm"/>
      <inkml:brushProperty name="color" value="#00bff3"/>
      <inkml:brushProperty name="ignorePressure" value="0"/>
    </inkml:brush>
  </inkml:definitions>
  <inkml:trace contextRef="#ctx0" brushRef="#br0">57350.000 59000.000 565,'-69.000'50.000'121,"13.000"0.000"-29,12.000 0.000-27,13.000 0.000-28,6.000 3.000-15,0.000 6.000-3,0.000 7.000-2,0.000 6.000-4,1.000 1.000-2,4.000-3.000-2,3.000-3.000-2,3.000-2.000-1,1.000-1.000-2,1.000 3.000 0,-1.000 3.000-1,1.000 4.000 0,1.000-4.000-2,3.000-9.000 0,3.000-10.000-2,4.000-8.000-1,5.000-9.000 0,10.000-6.000-2,10.000-6.000-1,9.000-6.000 0,6.000-12.000-1,3.000-15.000 1,3.000-15.000 2,4.000-16.000 0,2.000-12.000-1,4.000-5.000-5,3.000-7.000-4,3.000-5.000-4,-2.000-6.000-1,-6.000-3.000 2,-6.000-3.000 2,-6.000-2.000 2,-6.000 0.000 2,-2.000 7.000 2,-3.000 6.000 0,-3.000 7.000 2,-7.000 7.000 1,-9.000 9.000-1,-10.000 10.000-1,-8.000 10.000-1,-8.000 7.000 1,-2.000 6.000 4,-3.000 7.000 3,-3.000 6.000 3,-6.000 3.000 1,-5.000 0.000-4,-7.000 0.000-2,-5.000 0.000-4,-3.000 1.000 0,4.000 4.000 0,3.000 3.000 1,3.000 3.000 1,3.000 3.000-4,3.000 3.000-9,3.000 3.000-10,4.000 4.000-8</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48"/>
    </inkml:context>
    <inkml:brush xml:id="br0">
      <inkml:brushProperty name="width" value="0.0368153303861618" units="cm"/>
      <inkml:brushProperty name="height" value="0.0368153303861618" units="cm"/>
      <inkml:brushProperty name="color" value="#00bff3"/>
      <inkml:brushProperty name="ignorePressure" value="0"/>
    </inkml:brush>
  </inkml:definitions>
  <inkml:trace contextRef="#ctx0" brushRef="#br0">57800.000 59400.000 597,'68.000'46.000'5,"-11.000"-5.000"8,-14.000-7.000 9,-11.000-5.000 9,-6.000-3.000 5,4.000 4.000 1,3.000 3.000 1,3.000 3.000 0,1.000 1.000-1,1.000 1.000-6,-1.000-1.000-4,1.000 1.000-5,-3.000-3.000-4,-2.000-2.000-1,-3.000-3.000-3,-3.000-3.000 0,-2.000-2.000-11,0.000 0.000-19,0.000 0.000-19,0.000 0.000-19</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48"/>
    </inkml:context>
    <inkml:brush xml:id="br0">
      <inkml:brushProperty name="width" value="0.0442992113530636" units="cm"/>
      <inkml:brushProperty name="height" value="0.0442992113530636" units="cm"/>
      <inkml:brushProperty name="color" value="#00bff3"/>
      <inkml:brushProperty name="ignorePressure" value="0"/>
    </inkml:brush>
  </inkml:definitions>
  <inkml:trace contextRef="#ctx0" brushRef="#br0">60000.000 58350.000 496,'18.000'-40.000'10,"-11.000"23.000"19,-14.000 22.000 19,-11.000 22.000 19,-12.000 18.000 4,-9.000 16.000-13,-10.000 15.000-13,-8.000 17.000-13,-3.000 5.000-8,7.000-3.000-1,6.000-3.000-3,7.000-2.000-2,2.000 0.000-2,1.000 7.000-3,-1.000 6.000-3,1.000 7.000-4,1.000 0.000-1,3.000-2.000-1,3.000-3.000-1,4.000-3.000-2,4.000-7.000-1,6.000-9.000-2,7.000-10.000-3,6.000-8.000-3,6.000-11.000-2,6.000-8.000-2,7.000-10.000-2,6.000-9.000-2,9.000-13.000-5,13.000-16.000-6,12.000-15.000-8,13.000-15.000-6,4.000-14.000-2,-3.000-8.000 6,-3.000-10.000 5,-2.000-9.000 5,-6.000-5.000 4,-6.000 0.000 4,-6.000 0.000 4,-6.000 0.000 4,-7.000 4.000 2,-6.000 10.000 0,-6.000 10.000-1,-6.000 9.000 1,-4.000 4.000 2,1.000 1.000 5,-1.000-1.000 4,1.000 1.000 6,-9.000 2.000 3,-15.000 7.000 2,-15.000 6.000 2,-16.000 7.000 3,-13.000 7.000-3,-9.000 9.000-4,-10.000 10.000-7,-8.000 10.000-5,-8.000 10.000-5,-2.000 13.000-7,-3.000 12.000-4,-3.000 13.000-7,2.000 2.000-3,10.000-5.000-2,10.000-7.000-1,9.000-5.000-2,9.000-9.000 3,9.000-9.000 6,10.000-10.000 7,10.000-8.000 6</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1"/>
    </inkml:context>
    <inkml:brush xml:id="br0">
      <inkml:brushProperty name="width" value="0.0299262907356024" units="cm"/>
      <inkml:brushProperty name="height" value="0.0299262907356024" units="cm"/>
      <inkml:brushProperty name="color" value="#00bff3"/>
      <inkml:brushProperty name="ignorePressure" value="0"/>
    </inkml:brush>
  </inkml:definitions>
  <inkml:trace contextRef="#ctx0" brushRef="#br0">63850.000 57750.000 735,'26.000'-22.000'42,"4.000"6.000"-6,3.000 7.000-7,3.000 6.000-7,1.000 1.000-5,1.000-3.000-1,-1.000-3.000-1,1.000-2.000-3,-3.000-1.000-1,-2.000 3.000 0,-3.000 3.000-2,-3.000 4.000-1,-2.000 1.000-1,0.000 0.000 0,0.000 0.000 0,0.000 0.000-1,1.000 0.000 0,4.000 0.000-3,3.000 0.000-2,3.000 0.000-3,1.000 0.000-1,1.000 0.000 0,-1.000 0.000-1,1.000 0.000 0,-1.000-2.000-1,1.000-3.000 1,-1.000-3.000 1,1.000-2.000-1,-1.000-1.000 2,1.000 3.000 0,-1.000 3.000 0,1.000 4.000 1,1.000 2.000 1,3.000 4.000-1,3.000 3.000 0,4.000 3.000 1,-3.000-1.000 0,-5.000-2.000 0,-7.000-3.000 0,-5.000-3.000 2,-3.000-4.000-1,4.000-3.000 0,3.000-3.000 0,3.000-2.000-1,3.000-3.000 1,3.000 1.000-1,3.000-1.000 0,4.000 1.000 0,-3.000-1.000 0,-5.000 1.000 0,-7.000-1.000 0,-5.000 1.000-1,-4.000 1.000 1,0.000 3.000 0,0.000 3.000 0,0.000 4.000 0,0.000 1.000 0,0.000 0.000 0,0.000 0.000-1,0.000 0.000 1,0.000 0.000 0,0.000 0.000 0,0.000 0.000 0,0.000 0.000 0,1.000 0.000 0,4.000 0.000-1,3.000 0.000 0,3.000 0.000-2,-1.000-2.000 1,-2.000-3.000-2,-3.000-3.000 1,-3.000-2.000-2,-2.000-3.000 0,0.000 1.000-1,0.000-1.000-1,0.000 1.000-2</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2"/>
    </inkml:context>
    <inkml:brush xml:id="br0">
      <inkml:brushProperty name="width" value="0.0354299545288086" units="cm"/>
      <inkml:brushProperty name="height" value="0.0354299545288086" units="cm"/>
      <inkml:brushProperty name="color" value="#00bff3"/>
      <inkml:brushProperty name="ignorePressure" value="0"/>
    </inkml:brush>
  </inkml:definitions>
  <inkml:trace contextRef="#ctx0" brushRef="#br0">62200.000 58600.000 620,'-47.000'1.000'6,"6.000"4.000"11,7.000 3.000 11,6.000 3.000 11,4.000 3.000 4,4.000 3.000-4,3.000 3.000-4,3.000 4.000-4,1.000 1.000-5,1.000 0.000-4,-1.000 0.000-4,1.000 0.000-4,-6.000 4.000-3,-8.000 10.000-1,-10.000 10.000-2,-9.000 9.000-1,-5.000 7.000-1,0.000 7.000 0,0.000 6.000 0,0.000 7.000-1,0.000 2.000-3,0.000 1.000-3,0.000-1.000-3,0.000 1.000-5,0.000-3.000-4,0.000-2.000-3,0.000-3.000-3,0.000-3.000-4,1.000-7.000-3,4.000-9.000-3,3.000-10.000-3,3.000-8.000-4,6.000-15.000-1,9.000-19.000-3,10.000-18.000-2,10.000-19.000-2,4.000-10.000 3,0.000 1.000 8,0.000-1.000 8,0.000 1.000 7</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2"/>
    </inkml:context>
    <inkml:brush xml:id="br0">
      <inkml:brushProperty name="width" value="0.0395818613469601" units="cm"/>
      <inkml:brushProperty name="height" value="0.0395818613469601" units="cm"/>
      <inkml:brushProperty name="color" value="#00bff3"/>
      <inkml:brushProperty name="ignorePressure" value="0"/>
    </inkml:brush>
  </inkml:definitions>
  <inkml:trace contextRef="#ctx0" brushRef="#br0">61050.000 59050.000 555,'-19.000'-40.000'41,"13.000"23.000"10,12.000 22.000 10,13.000 22.000 10,10.000 12.000-1,10.000 3.000-15,10.000 3.000-13,9.000 4.000-15,4.000 5.000-11,1.000 10.000-7,-1.000 10.000-7,1.000 9.000-9,1.000 1.000-7,3.000-6.000-10,3.000-6.000-9,4.000-6.000-9,-4.000-7.000-6,-9.000-6.000-3,-10.000-6.000-2,-8.000-6.000-2,-9.000-7.000 1,-6.000-6.000 8,-6.000-6.000 8,-6.000-6.000 6</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2"/>
    </inkml:context>
    <inkml:brush xml:id="br0">
      <inkml:brushProperty name="width" value="0.0452990680932999" units="cm"/>
      <inkml:brushProperty name="height" value="0.0452990680932999" units="cm"/>
      <inkml:brushProperty name="color" value="#00bff3"/>
      <inkml:brushProperty name="ignorePressure" value="0"/>
    </inkml:brush>
  </inkml:definitions>
  <inkml:trace contextRef="#ctx0" brushRef="#br0">64100.000 58650.000 485,'-25.000'-68.000'7,"0.000"17.000"12,0.000 15.000 14,0.000 16.000 12,-5.000 12.000 3,-9.000 9.000-9,-10.000 10.000-9,-8.000 10.000-9,-6.000 4.000-6,1.000 0.000-3,-1.000 0.000-4,1.000 0.000-3,4.000-2.000-4,9.000-3.000-4,10.000-3.000-4,10.000-2.000-3,4.000-3.000-1,0.000 1.000 5,0.000-1.000 5,0.000 1.000 4,3.000 2.000 3,6.000 7.000 3,7.000 6.000 2,6.000 7.000 3,3.000 4.000 1,0.000 3.000-2,0.000 3.000 0,0.000 4.000-1,0.000 1.000 0,0.000 0.000 3,0.000 0.000 2,0.000 0.000 3,0.000 3.000-1,0.000 6.000-2,0.000 7.000-2,0.000 6.000-3,0.000 4.000-2,0.000 4.000 0,0.000 3.000-2,0.000 3.000-1,0.000-1.000-1,0.000-2.000-2,0.000-3.000-2,0.000-3.000-3,0.000-4.000-2,0.000-3.000-4,0.000-3.000-4,0.000-2.000-4,0.000-6.000-3,0.000-6.000 1,0.000-6.000-1,0.000-6.000 1,4.000-13.000-8,10.000-19.000-13,10.000-18.000-13,9.000-19.000-14,9.000-15.000-3,9.000-8.000 10,10.000-10.000 8,10.000-9.000 8,-3.000-1.000 9,-11.000 10.000 5,-14.000 10.000 8,-11.000 9.000 5</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3"/>
    </inkml:context>
    <inkml:brush xml:id="br0">
      <inkml:brushProperty name="width" value="0.0452607050538063" units="cm"/>
      <inkml:brushProperty name="height" value="0.0452607050538063" units="cm"/>
      <inkml:brushProperty name="color" value="#00bff3"/>
      <inkml:brushProperty name="ignorePressure" value="0"/>
    </inkml:brush>
  </inkml:definitions>
  <inkml:trace contextRef="#ctx0" brushRef="#br0">64750.000 59100.000 486,'-47.000'-19.000'50,"6.000"13.000"-1,7.000 12.000-2,6.000 13.000-1,3.000 7.000-3,0.000 4.000-7,0.000 3.000-5,0.000 3.000-7,0.000 4.000-4,0.000 7.000 0,0.000 6.000-1,0.000 7.000 0,1.000 0.000-2,4.000-2.000-1,3.000-3.000-2,3.000-3.000-2,3.000-1.000-1,3.000 4.000-2,3.000 3.000-1,4.000 3.000-1,7.000-8.000-5,13.000-19.000-7,12.000-18.000-8,13.000-19.000-8,7.000-19.000-3,4.000-19.000 0,3.000-18.000 1,3.000-19.000 1,1.000-10.000 1,1.000 1.000 2,-1.000-1.000 0,1.000 1.000 2,-6.000 1.000 2,-8.000 3.000 1,-10.000 3.000 2,-9.000 4.000 3,-7.000 7.000 1,-3.000 13.000 3,-3.000 12.000 2,-2.000 13.000 3,0.000 12.000 7,7.000 13.000 15,6.000 12.000 13,7.000 13.000 15,0.000 9.000 2,-2.000 6.000-11,-3.000 7.000-9,-3.000 6.000-10,-6.000 4.000-7,-5.000 4.000-7,-7.000 3.000-5,-5.000 3.000-5,-9.000 3.000-5,-9.000 3.000-2,-10.000 3.000-3,-8.000 4.000-3,-6.000-4.000-2,1.000-9.000-1,-1.000-10.000-1,1.000-8.000-2,8.000-17.000 0,20.000-21.000 0,18.000-22.000 0,20.000-22.000 0,11.000-10.000 2,7.000 4.000 4,6.000 3.000 4,7.000 3.000 3,0.000 4.000 1,-2.000 7.000 0,-3.000 6.000-2,-3.000 7.000 0,-6.000 2.000 0,-5.000 1.000 0,-7.000-1.000 2,-5.000 1.000 0,-4.000-1.000-6,0.000 1.000-13,0.000-1.000-13,0.000 1.000-14</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3"/>
    </inkml:context>
    <inkml:brush xml:id="br0">
      <inkml:brushProperty name="width" value="0.0454239398241043" units="cm"/>
      <inkml:brushProperty name="height" value="0.0454239398241043" units="cm"/>
      <inkml:brushProperty name="color" value="#00bff3"/>
      <inkml:brushProperty name="ignorePressure" value="0"/>
    </inkml:brush>
  </inkml:definitions>
  <inkml:trace contextRef="#ctx0" brushRef="#br0">66000.000 58700.000 484,'1.000'-35.000'12,"4.000"32.000"25,3.000 31.000 24,3.000 32.000 25,-1.000 19.000 3,-2.000 10.000-17,-3.000 10.000-19,-3.000 9.000-18,-4.000 7.000-10,-3.000 7.000-6,-3.000 6.000-3,-2.000 7.000-6,-3.000 4.000-9,1.000 3.000-18,-1.000 3.000-16,1.000 4.000-17,1.000-7.000-9,3.000-16.000-3,3.000-15.000-2,4.000-15.000-3</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76750.000 39200.000,'100.000'-100.000,"-100.000"75.000,0.000 0.000,-75.000 75.000,0.000 0.000,0.000 75.000,0.000 0.000,0.000 25.000,0.000 0.000,50.000-50.000,0.000 0.000,25.000 25.000,0.000 0.000,25.000-75.000,0.000 0.000,100.000-50.000,0.000 0.000,0.000-75.000,0.000 0.000,100.000-125.000,0.000 0.000,-75.000-25.000,0.000 0.000,-75.000-25.000,0.000 0.000,-25.000 75.000,0.000 0.000,-50.000 125.000,0.000 0.000,-25.000 50.000,0.000 0.000,0.000 125.000,0.000 0.000,0.000 100.000,0.000 0.000,25.000 25.000,0.000 0.000,0.000 0.000,0.000 0.000,50.000 25.000,0.000 0.000,-25.000-225.000</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4"/>
    </inkml:context>
    <inkml:brush xml:id="br0">
      <inkml:brushProperty name="width" value="0.0331535823643208" units="cm"/>
      <inkml:brushProperty name="height" value="0.0331535823643208" units="cm"/>
      <inkml:brushProperty name="color" value="#00bff3"/>
      <inkml:brushProperty name="ignorePressure" value="0"/>
    </inkml:brush>
  </inkml:definitions>
  <inkml:trace contextRef="#ctx0" brushRef="#br0">66500.000 58900.000 663,'51.000'-2.000'127,"4.000"-3.000"-31,3.000-3.000-31,3.000-2.000-32,-2.000-1.000-20,-6.000 3.000-10,-6.000 3.000-12,-6.000 4.000-10,-6.000-1.000-10,-2.000-3.000-10,-3.000-3.000-9,-3.000-2.000-9</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4"/>
    </inkml:context>
    <inkml:brush xml:id="br0">
      <inkml:brushProperty name="width" value="0.0537654273211956" units="cm"/>
      <inkml:brushProperty name="height" value="0.0537654273211956" units="cm"/>
      <inkml:brushProperty name="color" value="#00bff3"/>
      <inkml:brushProperty name="ignorePressure" value="0"/>
    </inkml:brush>
  </inkml:definitions>
  <inkml:trace contextRef="#ctx0" brushRef="#br0">67150.000 58300.000 409,'-18.000'-44.000'48,"17.000"13.000"-3,15.000 12.000-4,16.000 13.000-2,10.000 6.000-6,7.000 0.000-7,6.000 0.000-8,7.000 0.000-6,-1.000 0.000-6,-6.000 0.000-1,-6.000 0.000-3,-6.000 0.000-3,-4.000 4.000 0,1.000 10.000 1,-1.000 10.000 1,1.000 9.000 1,-6.000 4.000 0,-8.000 1.000 1,-10.000-1.000-1,-9.000 1.000 1,-5.000 1.000 3,0.000 3.000 7,0.000 3.000 5,0.000 4.000 7,0.000 1.000 2,0.000 0.000-2,0.000 0.000-1,0.000 0.000-3,0.000 0.000-1,0.000 0.000-3,0.000 0.000-3,0.000 0.000-2,0.000 3.000-1,0.000 6.000 0,0.000 7.000-1,0.000 6.000 1,0.000 3.000-1,0.000 0.000-1,0.000 0.000-2,0.000 0.000-1,0.000 0.000-1,0.000 0.000-3,0.000 0.000-1,0.000 0.000-3,0.000-2.000-2,0.000-3.000-1,0.000-3.000-2,0.000-2.000-1,-4.000-6.000 0,-5.000-6.000 0,-7.000-6.000 2,-5.000-6.000 1,-8.000-4.000-2,-5.000 1.000-8,-7.000-1.000-7,-5.000 1.000-7,-12.000-3.000-6,-16.000-2.000-7,-15.000-3.000-7,-15.000-3.000-6,-6.000-4.000 0,7.000-3.000 6,6.000-3.000 7,7.000-2.000 7,7.000-3.000 4,9.000 1.000 1,10.000-1.000 0,10.000 1.000 2</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5"/>
    </inkml:context>
    <inkml:brush xml:id="br0">
      <inkml:brushProperty name="width" value="0.0384641364216805" units="cm"/>
      <inkml:brushProperty name="height" value="0.0384641364216805" units="cm"/>
      <inkml:brushProperty name="color" value="#00bff3"/>
      <inkml:brushProperty name="ignorePressure" value="0"/>
    </inkml:brush>
  </inkml:definitions>
  <inkml:trace contextRef="#ctx0" brushRef="#br0">65700.000 57600.000 571,'4.000'-46.000'29,"10.000"10.000"7,10.000 10.000 8,9.000 9.000 8,7.000 6.000-1,7.000 3.000-7,6.000 3.000-9,7.000 4.000-8,7.000-1.000-5,9.000-3.000-3,10.000-3.000-1,10.000-2.000-3,2.000-3.000-3,-3.000 1.000-2,-3.000-1.000-2,-2.000 1.000-4,-1.000 1.000-2,3.000 3.000-2,3.000 3.000-2,4.000 4.000-4,-4.000 1.000 0,-9.000 0.000-1,-10.000 0.000-1,-8.000 0.000 0,-8.000 0.000-1,-2.000 0.000-2,-3.000 0.000-3,-3.000 0.000-1</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7"/>
    </inkml:context>
    <inkml:brush xml:id="br0">
      <inkml:brushProperty name="width" value="0.0479908287525177" units="cm"/>
      <inkml:brushProperty name="height" value="0.0479908287525177" units="cm"/>
      <inkml:brushProperty name="color" value="#00bff3"/>
      <inkml:brushProperty name="ignorePressure" value="0"/>
    </inkml:brush>
  </inkml:definitions>
  <inkml:trace contextRef="#ctx0" brushRef="#br0">77250.000 57600.000 458,'-11.000'-65.000'61,"-22.000"23.000"-14,-22.000 22.000-14,-21.000 22.000-15,-7.000 10.000-8,9.000 1.000-4,10.000-1.000-3,10.000 1.000-3,0.000 1.000-3,-5.000 3.000 0,-7.000 3.000-2,-5.000 4.000-1,2.000-3.000 1,13.000-5.000 2,12.000-7.000 1,13.000-5.000 1,6.000 0.000 6,0.000 10.000 10,0.000 10.000 8,0.000 9.000 9,1.000 4.000 2,4.000 1.000-3,3.000-1.000-6,3.000 1.000-3,1.000-1.000-4,1.000 1.000 0,-1.000-1.000-2,1.000 1.000 0,1.000 2.000-2,3.000 7.000-1,3.000 6.000 0,4.000 7.000-2,-1.000 5.000-1,-3.000 7.000 0,-3.000 6.000-1,-2.000 7.000-1,-3.000 5.000-1,1.000 7.000 2,-1.000 6.000 0,1.000 7.000 1,-1.000 0.000-2,1.000-2.000-4,-1.000-3.000-3,1.000-3.000-3,1.000-2.000-4,3.000 0.000-3,3.000 0.000-3,4.000 0.000-3,1.000-5.000-4,0.000-9.000-4,0.000-10.000-4,0.000-8.000-4,6.000-14.000-7,13.000-15.000-7,12.000-15.000-9,13.000-16.000-8,2.000-12.000-1,-5.000-5.000 9,-7.000-7.000 7,-5.000-5.000 8</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8"/>
    </inkml:context>
    <inkml:brush xml:id="br0">
      <inkml:brushProperty name="width" value="0.0462724044919014" units="cm"/>
      <inkml:brushProperty name="height" value="0.0462724044919014" units="cm"/>
      <inkml:brushProperty name="color" value="#00bff3"/>
      <inkml:brushProperty name="ignorePressure" value="0"/>
    </inkml:brush>
  </inkml:definitions>
  <inkml:trace contextRef="#ctx0" brushRef="#br0">77700.000 58600.000 475,'-5.000'-38.000'8,"-9.000"26.000"18,-10.000 24.000 16,-8.000 26.000 18,-4.000 15.000 3,3.000 6.000-10,3.000 7.000-10,4.000 6.000-10,2.000 1.000-7,4.000-3.000-1,3.000-3.000-4,3.000-2.000-1,1.000-5.000-3,1.000-2.000-3,-1.000-3.000-2,1.000-3.000-3,7.000-6.000-3,16.000-5.000-4,15.000-7.000-3,17.000-5.000-4,7.000-11.000-3,0.000-11.000-2,0.000-14.000-1,0.000-11.000-2,0.000-11.000-1,0.000-5.000-1,0.000-7.000-1,0.000-5.000-2,0.000-9.000 1,0.000-9.000 0,0.000-10.000 1,0.000-8.000-1,-4.000-6.000 2,-5.000 1.000-1,-7.000-1.000 1,-5.000 1.000 0,-8.000 2.000 2,-5.000 7.000 3,-7.000 6.000 3,-5.000 7.000 4,-4.000 5.000 3,0.000 7.000 3,0.000 6.000 3,0.000 7.000 3,6.000 10.000 6,13.000 16.000 10,12.000 15.000 10,13.000 17.000 11,2.000 10.000-1,-5.000 6.000-8,-7.000 7.000-8,-5.000 6.000-9,-6.000 3.000-6,-3.000 0.000-3,-3.000 0.000-3,-2.000 0.000-2,-5.000 3.000-3,-2.000 6.000 0,-3.000 7.000-2,-3.000 6.000-1,-6.000 3.000-1,-5.000 0.000-2,-7.000 0.000-3,-5.000 0.000-1,-4.000-5.000-3,0.000-9.000-1,0.000-10.000-3,0.000-8.000-1,7.000-15.000-5,17.000-19.000-4,15.000-18.000-6,16.000-19.000-6,9.000-10.000 1,3.000 1.000 6,3.000-1.000 5,4.000 1.000 5,-1.000 1.000 4,-3.000 3.000 1,-3.000 3.000 1,-2.000 4.000 1,-5.000 2.000-5,-2.000 4.000-9,-3.000 3.000-8,-3.000 3.000-10</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8"/>
    </inkml:context>
    <inkml:brush xml:id="br0">
      <inkml:brushProperty name="width" value="0.0514675676822662" units="cm"/>
      <inkml:brushProperty name="height" value="0.0514675676822662" units="cm"/>
      <inkml:brushProperty name="color" value="#00bff3"/>
      <inkml:brushProperty name="ignorePressure" value="0"/>
    </inkml:brush>
  </inkml:definitions>
  <inkml:trace contextRef="#ctx0" brushRef="#br0">79200.000 58250.000 427,'0.000'-71.000'0,"0.000"10.000"0,0.000 10.000 0,0.000 9.000 0,1.000 15.000 12,4.000 22.000 26,3.000 22.000 24,3.000 23.000 25,-1.000 13.000 4,-2.000 6.000-18,-3.000 7.000-16,-3.000 6.000-18,-2.000 7.000-10,0.000 10.000-4,0.000 10.000-4,0.000 9.000-3,-2.000 10.000-5,-3.000 14.000-6,-3.000 11.000-6,-2.000 14.000-7,-5.000 11.000-8,-2.000 14.000-12,-3.000 11.000-12,-3.000 14.000-11,-1.000-17.000-4,4.000-43.000 1,3.000-44.000 4,3.000-43.000 2,1.000-21.000 0,1.000 3.000-1,-1.000 3.000-2,1.000 4.000-1</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9"/>
    </inkml:context>
    <inkml:brush xml:id="br0">
      <inkml:brushProperty name="width" value="0.036684662103653" units="cm"/>
      <inkml:brushProperty name="height" value="0.036684662103653" units="cm"/>
      <inkml:brushProperty name="color" value="#00bff3"/>
      <inkml:brushProperty name="ignorePressure" value="0"/>
    </inkml:brush>
  </inkml:definitions>
  <inkml:trace contextRef="#ctx0" brushRef="#br0">79600.000 58350.000 599,'9.000'-44.000'10,"19.000"13.000"19,19.000 12.000 21,19.000 13.000 18,7.000 6.000 3,-3.000 0.000-16,-3.000 0.000-15,-2.000 0.000-16,-6.000 0.000-8,-6.000 0.000-2,-6.000 0.000-2,-6.000 0.000-1,-4.000 1.000-16,1.000 4.000-31,-1.000 3.000-31,1.000 3.000-30</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49:59"/>
    </inkml:context>
    <inkml:brush xml:id="br0">
      <inkml:brushProperty name="width" value="0.0542430318892002" units="cm"/>
      <inkml:brushProperty name="height" value="0.0542430318892002" units="cm"/>
      <inkml:brushProperty name="color" value="#00bff3"/>
      <inkml:brushProperty name="ignorePressure" value="0"/>
    </inkml:brush>
  </inkml:definitions>
  <inkml:trace contextRef="#ctx0" brushRef="#br0">80400.000 57200.000 405,'28.000'21.000'81,"6.000"-5.000"-20,7.000-7.000-21,6.000-5.000-20,1.000-3.000-12,-3.000 4.000-3,-3.000 3.000-2,-2.000 3.000-3,-5.000 3.000-3,-2.000 3.000-1,-3.000 3.000-3,-3.000 4.000-2,-4.000 1.000 0,-3.000 0.000 4,-3.000 0.000 2,-2.000 0.000 4,-3.000 1.000 4,1.000 4.000 2,-1.000 3.000 4,1.000 3.000 3,-3.000 1.000 1,-2.000 1.000 0,-3.000-1.000-1,-3.000 1.000 1,-2.000 1.000 0,0.000 3.000 4,0.000 3.000 2,0.000 4.000 4,0.000 2.000 0,0.000 4.000 0,0.000 3.000-1,0.000 3.000-1,0.000 3.000-1,0.000 3.000-3,0.000 3.000-3,0.000 4.000-2,-2.000 1.000-1,-3.000 0.000-2,-3.000 0.000-1,-2.000 0.000-1,-1.000 1.000-2,3.000 4.000 0,3.000 3.000-1,4.000 3.000-1,-1.000-1.000-2,-3.000-2.000-3,-3.000-3.000-2,-2.000-3.000-2,-5.000-4.000-3,-2.000-3.000-1,-3.000-3.000-2,-3.000-2.000-1,-6.000-3.000-1,-5.000 1.000 0,-7.000-1.000-1,-5.000 1.000 0,-9.000-3.000-3,-9.000-2.000-6,-10.000-3.000-5,-8.000-3.000-6,-11.000-4.000-4,-8.000-3.000-4,-10.000-3.000-4,-9.000-2.000-3,5.000-8.000-1,23.000-8.000 0,22.000-10.000 2,22.000-9.000 0</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0"/>
    </inkml:context>
    <inkml:brush xml:id="br0">
      <inkml:brushProperty name="width" value="0.0365946404635906" units="cm"/>
      <inkml:brushProperty name="height" value="0.0365946404635906" units="cm"/>
      <inkml:brushProperty name="color" value="#00bff3"/>
      <inkml:brushProperty name="ignorePressure" value="0"/>
    </inkml:brush>
  </inkml:definitions>
  <inkml:trace contextRef="#ctx0" brushRef="#br0">81550.000 58150.000 601,'-15.000'-25.000'6,"23.000"0.000"14,22.000 0.000 13,22.000 0.000 13,21.000 3.000 8,22.000 6.000 2,22.000 7.000 3,23.000 6.000 1,3.000 4.000-13,-11.000 4.000-30,-14.000 3.000-29,-11.000 3.000-30,-17.000 3.000-18,-18.000 3.000-4,-19.000 3.000-4,-18.000 4.000-5</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0"/>
    </inkml:context>
    <inkml:brush xml:id="br0">
      <inkml:brushProperty name="width" value="0.0436199121177197" units="cm"/>
      <inkml:brushProperty name="height" value="0.0436199121177197" units="cm"/>
      <inkml:brushProperty name="color" value="#00bff3"/>
      <inkml:brushProperty name="ignorePressure" value="0"/>
    </inkml:brush>
  </inkml:definitions>
  <inkml:trace contextRef="#ctx0" brushRef="#br0">81350.000 58900.000 504,'-32.000'21.000'10,"39.000"-5.000"21,36.000-7.000 22,39.000-5.000 19,18.000-4.000 5,0.000 0.000-15,0.000 0.000-13,0.000 0.000-13,1.000 0.000-11,4.000 0.000-4,3.000 0.000-6,3.000 0.000-5,-5.000 1.000-2,-12.000 4.000 1,-13.000 3.000-1,-12.000 3.000 2,-7.000-1.000-11,1.000-2.000-21,-1.000-3.000-19,1.000-3.000-22</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2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45950.000 35350.000,'-50.000'0.000,"-25.000"-25.000,0.000 0.000,50.000 0.000,0.000 0.000,0.000 25.000,0.000 0.000,50.000 0.000,0.000 0.000,125.000 0.000,0.000 0.000,225.000-50.000,0.000 0.000,225.000 0.000,0.000 0.000,150.000 50.000,0.000 0.000,175.000 125.000,0.000 0.000,-700.000-75.000</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4"/>
    </inkml:context>
    <inkml:brush xml:id="br0">
      <inkml:brushProperty name="width" value="0.0397669412195683" units="cm"/>
      <inkml:brushProperty name="height" value="0.0397669412195683" units="cm"/>
      <inkml:brushProperty name="color" value="#00bff3"/>
      <inkml:brushProperty name="ignorePressure" value="0"/>
    </inkml:brush>
  </inkml:definitions>
  <inkml:trace contextRef="#ctx0" brushRef="#br0">83950.000 58050.000 553,'-16.000'-44.000'4,"19.000"13.000"8,19.000 12.000 8,19.000 13.000 9,10.000 4.000 5,4.000-3.000 1,3.000-3.000 3,3.000-2.000 1,14.000-1.000 0,25.000 3.000-3,25.000 3.000-4,25.000 4.000-3,12.000 1.000-5,1.000 0.000-4,-1.000 0.000-6,1.000 0.000-5,-1.000 0.000-2,1.000 0.000 1,-1.000 0.000-1,1.000 0.000 2,-9.000-2.000-7,-15.000-3.000-15,-15.000-3.000-13,-16.000-2.000-14,-16.000-1.000-8,-16.000 3.000-2,-15.000 3.000-1,-15.000 4.000-2,-14.000 4.000 2,-8.000 6.000 3,-10.000 7.000 3,-9.000 6.000 5</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5"/>
    </inkml:context>
    <inkml:brush xml:id="br0">
      <inkml:brushProperty name="width" value="0.0344123616814613" units="cm"/>
      <inkml:brushProperty name="height" value="0.0344123616814613" units="cm"/>
      <inkml:brushProperty name="color" value="#00bff3"/>
      <inkml:brushProperty name="ignorePressure" value="0"/>
    </inkml:brush>
  </inkml:definitions>
  <inkml:trace contextRef="#ctx0" brushRef="#br0">84900.000 58650.000 639,'75.000'-66.000'5,"0.000"19.000"11,0.000 19.000 12,0.000 19.000 9,-5.000 9.000 2,-9.000 0.000-11,-10.000 0.000-11,-8.000 0.000-9,-11.000 6.000-7,-8.000 13.000-3,-10.000 12.000-2,-9.000 13.000-4,-15.000 6.000-2,-18.000 0.000 1,-19.000 0.000 0,-18.000 0.000 0,-7.000-2.000 1,6.000-3.000 2,7.000-3.000 1,6.000-2.000 3,10.000-5.000 3,17.000-2.000 5,15.000-3.000 4,16.000-3.000 6,15.000-4.000 3,16.000-3.000 1,15.000-3.000 3,17.000-2.000 1,7.000-3.000-1,0.000 1.000-4,0.000-1.000-3,0.000 1.000-5,-5.000 1.000-1,-9.000 3.000-3,-10.000 3.000-1,-8.000 4.000-1,-9.000 2.000-2,-6.000 4.000 1,-6.000 3.000 1,-6.000 3.000-1,-9.000 4.000 1,-8.000 7.000-1,-10.000 6.000 0,-9.000 7.000 0,-10.000 0.000-1,-9.000-2.000-2,-10.000-3.000-1,-8.000-3.000-2,-4.000-4.000-1,3.000-3.000-2,3.000-3.000-1,4.000-2.000-1,-4.000-3.000-1,-9.000 1.000 3,-10.000-1.000 0,-8.000 1.000 2,-6.000-4.000-4,1.000-6.000-10,-1.000-6.000-10,1.000-6.000-11,7.000-6.000-5,16.000-2.000 0,15.000-3.000 0,17.000-3.000-1</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5"/>
    </inkml:context>
    <inkml:brush xml:id="br0">
      <inkml:brushProperty name="width" value="0.0389203019440174" units="cm"/>
      <inkml:brushProperty name="height" value="0.0389203019440174" units="cm"/>
      <inkml:brushProperty name="color" value="#00bff3"/>
      <inkml:brushProperty name="ignorePressure" value="0"/>
    </inkml:brush>
  </inkml:definitions>
  <inkml:trace contextRef="#ctx0" brushRef="#br0">85000.000 55750.000 565,'25.000'-47.000'0,"0.000"6.000"0,0.000 7.000 0,0.000 6.000 0,4.000 4.000 6,10.000 4.000 12,10.000 3.000 13,9.000 3.000 12,6.000 6.000 5,3.000 9.000-3,3.000 10.000-2,4.000 10.000-3,-3.000 7.000-3,-5.000 6.000-5,-7.000 7.000-4,-5.000 6.000-4,-14.000 9.000-5,-18.000 13.000-6,-19.000 12.000-6,-18.000 13.000-6,-21.000 7.000-5,-22.000 4.000-4,-22.000 3.000-3,-21.000 3.000-4,-10.000-2.000-2,3.000-6.000-1,3.000-6.000-1,4.000-6.000-1,5.000-10.000 1,10.000-12.000 2,10.000-13.000 2,9.000-12.000 2,29.000-13.000 7,51.000-12.000 12,49.000-13.000 12,51.000-12.000 12,26.000-9.000 0,3.000-2.000-10,3.000-3.000-11,4.000-3.000-11,-4.000-1.000-8,-9.000 4.000-6,-10.000 3.000-5,-8.000 3.000-6,-17.000 3.000 0,-21.000 3.000 5,-22.000 3.000 6,-22.000 4.000 4,-11.000 1.000-4,0.000 0.000-14,0.000 0.000-15,0.000 0.000-14</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6"/>
    </inkml:context>
    <inkml:brush xml:id="br0">
      <inkml:brushProperty name="width" value="0.038492314517498" units="cm"/>
      <inkml:brushProperty name="height" value="0.038492314517498" units="cm"/>
      <inkml:brushProperty name="color" value="#00bff3"/>
      <inkml:brushProperty name="ignorePressure" value="0"/>
    </inkml:brush>
  </inkml:definitions>
  <inkml:trace contextRef="#ctx0" brushRef="#br0">88450.000 57300.000 571,'-30.000'-21.000'8,"-9.000"10.000"14,-10.000 10.000 17,-8.000 9.000 14,-6.000 10.000 4,1.000 14.000-8,-1.000 11.000-7,1.000 14.000-9,-3.000 10.000-5,-2.000 9.000-5,-3.000 10.000-5,-3.000 10.000-5,-1.000 5.000-3,4.000 4.000 0,3.000 3.000-1,3.000 3.000-1,3.000-1.000-2,3.000-2.000-5,3.000-3.000-6,4.000-3.000-6,4.000-7.000-6,6.000-9.000-9,7.000-10.000-8,6.000-8.000-9,6.000-11.000-7,6.000-8.000-5,7.000-10.000-5,6.000-9.000-5</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6"/>
    </inkml:context>
    <inkml:brush xml:id="br0">
      <inkml:brushProperty name="width" value="0.0437090620398521" units="cm"/>
      <inkml:brushProperty name="height" value="0.0437090620398521" units="cm"/>
      <inkml:brushProperty name="color" value="#00bff3"/>
      <inkml:brushProperty name="ignorePressure" value="0"/>
    </inkml:brush>
  </inkml:definitions>
  <inkml:trace contextRef="#ctx0" brushRef="#br0">87250.000 57300.000 503,'-46.000'-24.000'4,"10.000"4.000"10,10.000 3.000 9,9.000 3.000 9,9.000 7.000 8,9.000 14.000 4,10.000 11.000 5,10.000 14.000 6,8.000 13.000-2,10.000 16.000-7,10.000 15.000-9,9.000 17.000-7,6.000 8.000-6,3.000 4.000-6,3.000 3.000-4,4.000 3.000-6,1.000 1.000-4,0.000 1.000-2,0.000-1.000-4,0.000 1.000-1,-2.000-4.000-7,-3.000-6.000-9,-3.000-6.000-9,-2.000-6.000-10,-6.000-10.000-4,-6.000-12.000-2,-6.000-13.000-2,-6.000-12.000-1</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6"/>
    </inkml:context>
    <inkml:brush xml:id="br0">
      <inkml:brushProperty name="width" value="0.0471414141356945" units="cm"/>
      <inkml:brushProperty name="height" value="0.0471414141356945" units="cm"/>
      <inkml:brushProperty name="color" value="#00bff3"/>
      <inkml:brushProperty name="ignorePressure" value="0"/>
    </inkml:brush>
  </inkml:definitions>
  <inkml:trace contextRef="#ctx0" brushRef="#br0">89600.000 56650.000 466,'-47.000'-43.000'9,"6.000"17.000"17,7.000 15.000 17,6.000 16.000 17,6.000 16.000 5,6.000 20.000-6,7.000 18.000-8,6.000 20.000-7,1.000 14.000-6,-3.000 14.000-6,-3.000 11.000-7,-2.000 14.000-5,-3.000 3.000-4,1.000-2.000-2,-1.000-3.000 0,1.000-3.000-3,-4.000 4.000-5,-6.000 13.000-10,-6.000 12.000-10,-6.000 13.000-11,-4.000-5.000-7,1.000-22.000-3,-1.000-22.000-5,1.000-21.000-4,2.000-18.000-3,7.000-12.000-1,6.000-13.000 0,7.000-12.000-2</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7"/>
    </inkml:context>
    <inkml:brush xml:id="br0">
      <inkml:brushProperty name="width" value="0.0518011711537838" units="cm"/>
      <inkml:brushProperty name="height" value="0.0518011711537838" units="cm"/>
      <inkml:brushProperty name="color" value="#00bff3"/>
      <inkml:brushProperty name="ignorePressure" value="0"/>
    </inkml:brush>
  </inkml:definitions>
  <inkml:trace contextRef="#ctx0" brushRef="#br0">90400.000 57050.000 424,'-4.000'-44.000'6,"-5.000"13.000"13,-7.000 12.000 13,-5.000 13.000 11,-4.000 15.000 7,0.000 19.000-3,0.000 19.000-2,0.000 19.000-1,0.000 13.000-4,0.000 10.000-4,0.000 10.000-5,0.000 9.000-5,0.000 4.000-4,0.000 1.000-2,0.000-1.000-2,0.000 1.000-3,0.000-1.000-1,0.000 1.000-2,0.000-1.000 0,0.000 1.000-1,1.000-6.000-2,4.000-8.000 0,3.000-10.000-2,3.000-9.000-1,9.000-9.000-4,16.000-5.000-7,15.000-7.000-6,17.000-5.000-7,10.000-15.000-2,6.000-22.000 2,7.000-22.000 3,6.000-21.000 1,6.000-20.000 1,6.000-15.000-1,7.000-15.000-1,6.000-16.000-1,-2.000-10.000-2,-9.000-3.000 1,-10.000-3.000-1,-8.000-2.000-1,-11.000-1.000 2,-8.000 3.000 4,-10.000 3.000 3,-9.000 4.000 4,-12.000 4.000 3,-11.000 6.000 3,-14.000 7.000 4,-11.000 6.000 3,-14.000 7.000 1,-11.000 10.000 0,-14.000 10.000 0,-11.000 9.000 1,-7.000 7.000-4,0.000 7.000-4,0.000 6.000-4,0.000 7.000-6,-2.000 5.000-7,-3.000 7.000-10,-3.000 6.000-10,-2.000 7.000-10,3.000 4.000-4,14.000 3.000 2,11.000 3.000 3,14.000 4.000 1</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7"/>
    </inkml:context>
    <inkml:brush xml:id="br0">
      <inkml:brushProperty name="width" value="0.0387570969760418" units="cm"/>
      <inkml:brushProperty name="height" value="0.0387570969760418" units="cm"/>
      <inkml:brushProperty name="color" value="#00bff3"/>
      <inkml:brushProperty name="ignorePressure" value="0"/>
    </inkml:brush>
  </inkml:definitions>
  <inkml:trace contextRef="#ctx0" brushRef="#br0">91450.000 56700.000 567,'-33.000'0.000'69,"34.000"0.000"-2,35.000 0.000 0,35.000 0.000 0,18.000 0.000-8,3.000 0.000-14,3.000 0.000-12,4.000 0.000-15,-4.000 0.000-11,-9.000 0.000-9,-10.000 0.000-11,-8.000 0.000-10,-9.000 1.000-7,-6.000 4.000-4,-6.000 3.000-5,-6.000 3.000-4</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8"/>
    </inkml:context>
    <inkml:brush xml:id="br0">
      <inkml:brushProperty name="width" value="0.0363977327942848" units="cm"/>
      <inkml:brushProperty name="height" value="0.0363977327942848" units="cm"/>
      <inkml:brushProperty name="color" value="#00bff3"/>
      <inkml:brushProperty name="ignorePressure" value="0"/>
    </inkml:brush>
  </inkml:definitions>
  <inkml:trace contextRef="#ctx0" brushRef="#br0">92650.000 56100.000 604,'48.000'-46.000'46,"-3.000"10.000"7,-3.000 10.000 5,-2.000 9.000 5,-6.000 9.000-3,-6.000 9.000-14,-6.000 10.000-14,-6.000 10.000-13,-6.000 7.000-9,-2.000 6.000-4,-3.000 7.000-3,-3.000 6.000-5,-7.000 1.000-3,-9.000-3.000-1,-10.000-3.000-1,-8.000-2.000-3,-4.000-3.000 1,3.000 1.000 0,3.000-1.000 1,4.000 1.000 0,7.000-1.000 3,13.000 1.000 3,12.000-1.000 3,13.000 1.000 3,9.000-6.000 2,6.000-8.000 0,7.000-10.000 0,6.000-9.000 0,-2.000-1.000 0,-9.000 10.000-1,-10.000 10.000 1,-8.000 9.000-1,-14.000 6.000 0,-15.000 3.000-2,-15.000 3.000 0,-16.000 4.000-1,-10.000-1.000-3,-3.000-3.000-3,-3.000-3.000-3,-2.000-2.000-4,-1.000-5.000-1,3.000-2.000 3,3.000-3.000 2,4.000-3.000 1</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8"/>
    </inkml:context>
    <inkml:brush xml:id="br0">
      <inkml:brushProperty name="width" value="0.0346327982842922" units="cm"/>
      <inkml:brushProperty name="height" value="0.0346327982842922" units="cm"/>
      <inkml:brushProperty name="color" value="#00bff3"/>
      <inkml:brushProperty name="ignorePressure" value="0"/>
    </inkml:brush>
  </inkml:definitions>
  <inkml:trace contextRef="#ctx0" brushRef="#br0">93250.000 56850.000 635,'46.000'1.000'3,"-5.000"4.000"7,-7.000 3.000 6,-5.000 3.000 7,-4.000 4.000 6,0.000 7.000 6,0.000 6.000 6,0.000 7.000 5,0.000 2.000 0,0.000 1.000-8,0.000-1.000-9,0.000 1.000-6,-2.000 1.000-9,-3.000 3.000-5,-3.000 3.000-6,-2.000 4.000-7</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77350.000 2200.000,'-100.000'0.000,"50.000"0.000,0.000 0.000,-25.000 25.000,0.000 0.000,-25.000 50.000,0.000 0.000,-50.000 25.000,0.000 0.000,-25.000 75.000,0.000 0.000,25.000-50.000,0.000 0.000,75.000-50.000,0.000 0.000,75.000-100.000</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08"/>
    </inkml:context>
    <inkml:brush xml:id="br0">
      <inkml:brushProperty name="width" value="0.0536553673446178" units="cm"/>
      <inkml:brushProperty name="height" value="0.0536553673446178" units="cm"/>
      <inkml:brushProperty name="color" value="#00bff3"/>
      <inkml:brushProperty name="ignorePressure" value="0"/>
    </inkml:brush>
  </inkml:definitions>
  <inkml:trace contextRef="#ctx0" brushRef="#br0">93950.000 55700.000 410,'-21.000'-46.000'6,"10.000"10.000"14,10.000 10.000 12,9.000 9.000 14,9.000 7.000 3,9.000 7.000-7,10.000 6.000-6,10.000 7.000-7,7.000 4.000-6,6.000 3.000-5,7.000 3.000-6,6.000 4.000-4,1.000 1.000-3,-3.000 0.000 0,-3.000 0.000 1,-2.000 0.000-1,-6.000 0.000-2,-6.000 0.000-7,-6.000 0.000-6,-6.000 0.000-6,-10.000 3.000 2,-12.000 6.000 11,-13.000 7.000 13,-12.000 6.000 10,-10.000 3.000 6,-6.000 0.000 1,-6.000 0.000 0,-6.000 0.000 1,-2.000 1.000-1,3.000 4.000-1,3.000 3.000-1,4.000 3.000-2,-1.000 9.000-3,-3.000 16.000-4,-3.000 15.000-5,-2.000 17.000-5,-6.000 19.000-7,-6.000 26.000-9,-6.000 24.000-8,-6.000 26.000-8,-1.000-1.000-2,7.000-24.000 6,6.000-26.000 5,7.000-24.000 6,2.000-20.000-10,1.000-11.000-25,-1.000-14.000-24,1.000-11.000-26</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6"/>
    </inkml:context>
    <inkml:brush xml:id="br0">
      <inkml:brushProperty name="width" value="0.0495753958821297" units="cm"/>
      <inkml:brushProperty name="height" value="0.0495753958821297" units="cm"/>
      <inkml:brushProperty name="color" value="#f2395b"/>
      <inkml:brushProperty name="ignorePressure" value="0"/>
    </inkml:brush>
  </inkml:definitions>
  <inkml:trace contextRef="#ctx0" brushRef="#br0">3500.000 56050.000 443,'-54.000'-200.000'79,"-5.000"50.000"-15,-7.000 50.000-13,-5.000 50.000-15,-4.000 28.000-8,0.000 6.000-5,0.000 7.000-5,0.000 6.000-3,4.000 4.000-4,10.000 4.000-1,10.000 3.000-1,9.000 3.000-1,7.000 4.000 1,7.000 7.000 3,6.000 6.000 4,7.000 7.000 3,5.000 10.000 0,7.000 16.000 0,6.000 15.000-2,7.000 17.000-1,0.000 3.000-2,-2.000-5.000-2,-3.000-7.000-2,-3.000-5.000-1,-2.000-1.000-2,0.000 6.000-1,0.000 7.000-2,0.000 6.000-1,1.000 3.000-1,4.000 0.000-1,3.000 0.000 0,3.000 0.000 0,-1.000 1.000 0,-2.000 4.000 0,-3.000 3.000 0,-3.000 3.000 1,-4.000 1.000 0,-3.000 1.000-1,-3.000-1.000-2,-2.000 1.000 1,-1.000-7.000-2,3.000-12.000 0,3.000-13.000-1,4.000-12.000-1,-1.000-10.000-1,-3.000-6.000-2,-3.000-6.000-1,-2.000-6.000-3,3.000-13.000-8,14.000-19.000-16,11.000-18.000-17,14.000-19.000-15,5.000-13.000-4,1.000-6.000 6,-1.000-6.000 6,1.000-6.000 7,-3.000 1.000 6,-2.000 9.000 8,-3.000 10.000 6,-3.000 10.000 8</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6"/>
    </inkml:context>
    <inkml:brush xml:id="br0">
      <inkml:brushProperty name="width" value="0.0416691489517689" units="cm"/>
      <inkml:brushProperty name="height" value="0.0416691489517689" units="cm"/>
      <inkml:brushProperty name="color" value="#f2395b"/>
      <inkml:brushProperty name="ignorePressure" value="0"/>
    </inkml:brush>
  </inkml:definitions>
  <inkml:trace contextRef="#ctx0" brushRef="#br0">3850.000 55800.000 527,'23.000'-68.000'3,"-3.000"17.000"6,-3.000 15.000 5,-2.000 16.000 6,-3.000 16.000 4,1.000 20.000 2,-1.000 18.000 2,1.000 20.000 3,-3.000 13.000 3,-2.000 9.000 3,-3.000 10.000 3,-3.000 10.000 2,-4.000 5.000 0,-3.000 4.000-7,-3.000 3.000-6,-2.000 3.000-6,-5.000 3.000-6,-2.000 3.000-6,-3.000 3.000-4,-3.000 4.000-6,1.000-6.000-7,6.000-11.000-7,7.000-14.000-7,6.000-11.000-8,3.000-12.000-6,0.000-9.000-7,0.000-10.000-6,0.000-8.000-7,1.000-15.000-2,4.000-19.000 3,3.000-18.000 3,3.000-19.000 2,1.000-16.000 6,1.000-12.000 9,-1.000-13.000 8,1.000-12.000 9,-3.000-4.000 6,-2.000 7.000 2,-3.000 6.000 2,-3.000 7.000 2,-1.000 4.000 2,4.000 3.000 1,3.000 3.000 0,3.000 4.000 0,1.000 4.000 4,1.000 6.000 9,-1.000 7.000 7,1.000 6.000 9,1.000 4.000 6,3.000 4.000 4,3.000 3.000 4,4.000 3.000 5,4.000 1.000 0,6.000 1.000-5,7.000-1.000-3,6.000 1.000-5,3.000-1.000-5,0.000 1.000-6,0.000-1.000-6,0.000 1.000-5,0.000 1.000-5,0.000 3.000-4,0.000 3.000-3,0.000 4.000-4</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7"/>
    </inkml:context>
    <inkml:brush xml:id="br0">
      <inkml:brushProperty name="width" value="0.0533237345516682" units="cm"/>
      <inkml:brushProperty name="height" value="0.0533237345516682" units="cm"/>
      <inkml:brushProperty name="color" value="#f2395b"/>
      <inkml:brushProperty name="ignorePressure" value="0"/>
    </inkml:brush>
  </inkml:definitions>
  <inkml:trace contextRef="#ctx0" brushRef="#br0">4850.000 55850.000 412,'0.000'-91.000'1,"0.000"19.000"1,0.000 19.000 1,0.000 19.000 1,0.000 9.000 2,0.000 0.000 4,0.000 0.000 2,0.000 0.000 4,0.000 7.000 8,0.000 17.000 15,0.000 15.000 13,0.000 16.000 15,0.000 15.000 2,0.000 16.000-12,0.000 15.000-10,0.000 17.000-12,0.000 11.000-6,0.000 10.000-4,0.000 10.000-4,0.000 9.000-3,0.000 9.000-3,0.000 9.000-2,0.000 10.000-1,0.000 10.000-3,0.000 10.000-7,0.000 13.000-17,0.000 12.000-15,0.000 13.000-15,1.000-4.000-10,4.000-18.000-4,3.000-19.000-4,3.000-18.000-3,1.000-25.000 2,1.000-27.000 10,-1.000-28.000 9,1.000-28.000 11</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7"/>
    </inkml:context>
    <inkml:brush xml:id="br0">
      <inkml:brushProperty name="width" value="0.0329084806144238" units="cm"/>
      <inkml:brushProperty name="height" value="0.0329084806144238" units="cm"/>
      <inkml:brushProperty name="color" value="#f2395b"/>
      <inkml:brushProperty name="ignorePressure" value="0"/>
    </inkml:brush>
  </inkml:definitions>
  <inkml:trace contextRef="#ctx0" brushRef="#br0">5100.000 56200.000 668,'-22.000'-69.000'7,"6.000"13.000"14,7.000 12.000 13,6.000 13.000 15,10.000 7.000 3,17.000 4.000-7,15.000 3.000-7,16.000 3.000-6,9.000 3.000-7,3.000 3.000-8,3.000 3.000-8,4.000 4.000-6,1.000 1.000-6,0.000 0.000 1,0.000 0.000-2,0.000 0.000 0,-5.000 0.000-5,-9.000 0.000-8,-10.000 0.000-8,-8.000 0.000-8,-9.000 3.000-7,-6.000 6.000-7,-6.000 7.000-8,-6.000 6.000-6</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7"/>
    </inkml:context>
    <inkml:brush xml:id="br0">
      <inkml:brushProperty name="width" value="0.0416291207075119" units="cm"/>
      <inkml:brushProperty name="height" value="0.0416291207075119" units="cm"/>
      <inkml:brushProperty name="color" value="#f2395b"/>
      <inkml:brushProperty name="ignorePressure" value="0"/>
    </inkml:brush>
  </inkml:definitions>
  <inkml:trace contextRef="#ctx0" brushRef="#br0">5650.000 55550.000 528,'-2.000'-68.000'0,"-3.000"17.000"0,-3.000 15.000 0,-2.000 16.000 0,-1.000 5.000 4,3.000-2.000 9,3.000-3.000 7,4.000-3.000 10,1.000 12.000 8,0.000 28.000 11,0.000 28.000 10,0.000 29.000 11,1.000 18.000-3,4.000 9.000-15,3.000 10.000-14,3.000 10.000-16,-2.000 4.000-13,-6.000 0.000-10,-6.000 0.000-13,-6.000 0.000-10,-2.000-4.000-10,3.000-5.000-9,3.000-7.000-7,4.000-5.000-9</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8"/>
    </inkml:context>
    <inkml:brush xml:id="br0">
      <inkml:brushProperty name="width" value="0.0487977564334869" units="cm"/>
      <inkml:brushProperty name="height" value="0.0487977564334869" units="cm"/>
      <inkml:brushProperty name="color" value="#f2395b"/>
      <inkml:brushProperty name="ignorePressure" value="0"/>
    </inkml:brush>
  </inkml:definitions>
  <inkml:trace contextRef="#ctx0" brushRef="#br0">6300.000 55100.000 450,'-11.000'-22.000'14,"28.000"6.000"8,28.000 7.000 9,29.000 6.000 10,11.000 3.000 0,-2.000 0.000-7,-3.000 0.000-9,-3.000 0.000-8,-7.000 1.000-6,-9.000 4.000-2,-10.000 3.000-4,-8.000 3.000-3,-9.000 3.000-3,-6.000 3.000-1,-6.000 3.000-2,-6.000 4.000-1,-6.000 4.000 1,-2.000 6.000 7,-3.000 7.000 5,-3.000 6.000 6,-2.000 4.000 5,0.000 4.000 3,0.000 3.000 2,0.000 3.000 3,0.000 6.000 1,0.000 9.000-4,0.000 10.000-3,0.000 10.000-2,0.000 4.000-3,0.000 0.000-1,0.000 0.000-1,0.000 0.000-1,1.000 1.000-2,4.000 4.000-1,3.000 3.000-2,3.000 3.000-2,-1.000-1.000-1,-2.000-2.000-1,-3.000-3.000-2,-3.000-3.000-1,-1.000-6.000-2,4.000-5.000 0,3.000-7.000 0,3.000-5.000-1,-1.000-8.000-1,-2.000-5.000 2,-3.000-7.000 0,-3.000-5.000 1,-12.000-8.000-3,-18.000-5.000-4,-19.000-7.000-6,-18.000-5.000-4,-15.000-9.000-4,-9.000-9.000-5,-10.000-10.000-4,-8.000-8.000-4,-6.000-8.000 0,1.000-2.000 4,-1.000-3.000 3,1.000-3.000 5,8.000-1.000-1,20.000 4.000-4,18.000 3.000-4,20.000 3.000-4,10.000-1.000-2,3.000-2.000-1,3.000-3.000 0,4.000-3.000-1</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9"/>
    </inkml:context>
    <inkml:brush xml:id="br0">
      <inkml:brushProperty name="width" value="0.0395480953156948" units="cm"/>
      <inkml:brushProperty name="height" value="0.0395480953156948" units="cm"/>
      <inkml:brushProperty name="color" value="#f2395b"/>
      <inkml:brushProperty name="ignorePressure" value="0"/>
    </inkml:brush>
  </inkml:definitions>
  <inkml:trace contextRef="#ctx0" brushRef="#br0">7600.000 56100.000 556,'-66.000'-25.000'0,"19.000"0.000"0,19.000 0.000 0,19.000 0.000 0,16.000 0.000 5,17.000 0.000 9,15.000 0.000 11,16.000 0.000 9,10.000 3.000 9,7.000 6.000 6,6.000 7.000 6,7.000 6.000 7,2.000 4.000-3,1.000 4.000-15,-1.000 3.000-13,1.000 3.000-14,-3.000 1.000-12,-2.000 1.000-9,-3.000-1.000-12,-3.000 1.000-9,-9.000 1.000-13,-11.000 3.000-16,-14.000 3.000-17,-11.000 4.000-15</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9"/>
    </inkml:context>
    <inkml:brush xml:id="br0">
      <inkml:brushProperty name="width" value="0.0405490845441818" units="cm"/>
      <inkml:brushProperty name="height" value="0.0405490845441818" units="cm"/>
      <inkml:brushProperty name="color" value="#f2395b"/>
      <inkml:brushProperty name="ignorePressure" value="0"/>
    </inkml:brush>
  </inkml:definitions>
  <inkml:trace contextRef="#ctx0" brushRef="#br0">7700.000 56700.000 542,'-90.000'23.000'2,"23.000"-3.000"3,22.000-3.000 5,22.000-2.000 3,24.000-6.000 11,29.000-6.000 17,28.000-6.000 18,28.000-6.000 17,14.000-4.000 1,0.000 1.000-18,0.000-1.000-17,0.000 1.000-18,-2.000 1.000-10,-3.000 3.000-6,-3.000 3.000-4,-2.000 4.000-6,-5.000 1.000-2,-2.000 0.000 0,-3.000 0.000 0,-3.000 0.000-1,-7.000 0.000-10,-9.000 0.000-20,-10.000 0.000-21,-8.000 0.000-20</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49"/>
    </inkml:context>
    <inkml:brush xml:id="br0">
      <inkml:brushProperty name="width" value="0.0437083542346954" units="cm"/>
      <inkml:brushProperty name="height" value="0.0437083542346954" units="cm"/>
      <inkml:brushProperty name="color" value="#f2395b"/>
      <inkml:brushProperty name="ignorePressure" value="0"/>
    </inkml:brush>
  </inkml:definitions>
  <inkml:trace contextRef="#ctx0" brushRef="#br0">9600.000 56450.000 503,'78.000'-22.000'93,"6.000"6.000"-14,7.000 7.000-14,6.000 6.000-14,9.000 3.000-11,13.000 0.000-5,12.000 0.000-6,13.000 0.000-6,12.000-2.000-4,13.000-3.000-2,12.000-3.000-1,13.000-2.000-2,10.000-6.000-4,10.000-6.000-5,10.000-6.000-5,9.000-6.000-6,-7.000-1.000-4,-21.000 7.000-4,-22.000 6.000-4,-22.000 7.000-2,-18.000 4.000-3,-11.000 3.000 0,-14.000 3.000 0,-11.000 4.000 1,-12.000 5.000-2,-9.000 10.000-3,-10.000 10.000-3,-8.000 9.000-3,-8.000 4.000-1,-2.000 1.000-2,-3.000-1.000 1,-3.000 1.000-2,-6.000-6.000 2,-5.000-8.000 3,-7.000-10.000 4,-5.000-9.000 3,-6.000-7.000 4,-3.000-3.000 4,-3.000-3.000 3,-2.000-2.000 5</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9733.136 5617.108 177,'-11.575'38.460'64,"3.042"20.030"-45,14.122-5.092-4,25.078-11.735-1,27.113-40.743 2,-16.795-38.442 12,-28.140-33.176 7,-51.741 12.399-11,-27.988 57.862-27,30.515 16.704-23,-8.128 22.826-137</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77250.000 2400.000,'50.000'0.000,"0.000"25.000,0.000 0.000,75.000 0.000,0.000 0.000,100.000 0.000,0.000 0.000,-75.000 50.000,0.000 0.000,-50.000 25.000,0.000 0.000,-75.000 25.000,0.000 0.000,-25.000 0.000,0.000 0.000,-25.000 25.000,0.000 0.000,-25.000 25.000,0.000 0.000,25.000 0.000,0.000 0.000,25.000 0.000,0.000 0.000,25.000 25.000,0.000 0.000,0.000 0.000,0.000 0.000,0.000-25.000,0.000 0.000,-25.000-150.000</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0"/>
    </inkml:context>
    <inkml:brush xml:id="br0">
      <inkml:brushProperty name="width" value="0.0420663394033909" units="cm"/>
      <inkml:brushProperty name="height" value="0.0420663394033909" units="cm"/>
      <inkml:brushProperty name="color" value="#f2395b"/>
      <inkml:brushProperty name="ignorePressure" value="0"/>
    </inkml:brush>
  </inkml:definitions>
  <inkml:trace contextRef="#ctx0" brushRef="#br0">10600.000 53150.000 522,'-47.000'-68.000'0,"6.000"17.000"0,7.000 15.000 0,6.000 16.000 0,4.000 7.000 9,4.000 1.000 16,3.000-1.000 18,3.000 1.000 16,3.000 5.000 4,3.000 14.000-12,3.000 11.000-11,4.000 14.000-11,1.000 13.000-7,0.000 16.000-1,0.000 15.000-4,0.000 17.000-1,-4.000 13.000-2,-5.000 13.000-2,-7.000 12.000-1,-5.000 13.000-1,-4.000 10.000-1,0.000 10.000-1,0.000 10.000 0,0.000 9.000-1,1.000-1.000-3,4.000-8.000-9,3.000-10.000-6,3.000-9.000-8,3.000-13.000-5,3.000-16.000-2,3.000-15.000-3,4.000-15.000-3,5.000-17.000-2,10.000-15.000 1,10.000-15.000 0,9.000-16.000 0,4.000-13.000 2,1.000-9.000 6,-1.000-10.000 4,1.000-8.000 6,-3.000-6.000-2,-2.000 1.000-6,-3.000-1.000-8,-3.000 1.000-7</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1"/>
    </inkml:context>
    <inkml:brush xml:id="br0">
      <inkml:brushProperty name="width" value="0.0509649068117142" units="cm"/>
      <inkml:brushProperty name="height" value="0.0509649068117142" units="cm"/>
      <inkml:brushProperty name="color" value="#f2395b"/>
      <inkml:brushProperty name="ignorePressure" value="0"/>
    </inkml:brush>
  </inkml:definitions>
  <inkml:trace contextRef="#ctx0" brushRef="#br0">11550.000 53550.000 431,'-4.000'-44.000'0,"-5.000"13.000"0,-7.000 12.000 0,-5.000 13.000 0,-12.000 12.000 6,-16.000 13.000 12,-15.000 12.000 12,-15.000 13.000 12,-6.000 10.000 3,7.000 10.000-8,6.000 10.000-8,7.000 9.000-7,2.000 6.000-6,1.000 3.000-4,-1.000 3.000-5,1.000 4.000-3,-1.000-4.000-3,1.000-9.000 2,-1.000-10.000-1,1.000-8.000 1,2.000-11.000-2,7.000-8.000-4,6.000-10.000-3,7.000-9.000-4,18.000-12.000 1,31.000-11.000 4,32.000-14.000 5,31.000-11.000 5,15.000-6.000 1,1.000 4.000-2,-1.000 3.000-1,1.000 3.000-1,-6.000 3.000-2,-8.000 3.000-1,-10.000 3.000-1,-9.000 4.000-2,-7.000 4.000-1,-3.000 6.000 1,-3.000 7.000-1,-2.000 6.000 1,-5.000 1.000 0,-2.000-3.000-1,-3.000-3.000-1,-3.000-2.000 0,-1.000-5.000-1,4.000-2.000-1,3.000-3.000-1,3.000-3.000-2,-1.000-9.000 0,-2.000-11.000-1,-3.000-14.000-1,-3.000-11.000 0,-2.000-4.000 2,0.000 6.000 3,0.000 7.000 4,0.000 6.000 4,-4.000 12.000 7,-5.000 19.000 8,-7.000 19.000 11,-5.000 19.000 8,-6.000 10.000 5,-3.000 4.000 0,-3.000 3.000 0,-2.000 3.000-1,-1.000-2.000-2,3.000-6.000-7,3.000-6.000-6,4.000-6.000-7,10.000-7.000-6,19.000-6.000-8,19.000-6.000-7,19.000-6.000-8,5.000-10.000-4,-5.000-12.000-4,-7.000-13.000-2,-5.000-12.000-3,-6.000-7.000-1,-3.000 1.000 2,-3.000-1.000 2,-2.000 1.000 1,-6.000 1.000 3,-6.000 3.000 4,-6.000 3.000 3,-6.000 4.000 4,2.000 8.000 12,14.000 17.000 20,11.000 15.000 21,14.000 16.000 21,2.000 7.000 2,-6.000 1.000-13,-6.000-1.000-15,-6.000 1.000-13,-1.000-6.000-11,7.000-8.000-5,6.000-10.000-8,7.000-9.000-5,-1.000-13.000-3,-6.000-16.000 1,-6.000-15.000 0,-6.000-15.000 2,-4.000-12.000-1,1.000-6.000 0,-1.000-6.000-1,1.000-6.000 0,-3.000-6.000-1,-2.000-2.000 0,-3.000-3.000-1,-3.000-3.000 0,-6.000 1.000 0,-5.000 6.000-1,-7.000 7.000 0,-5.000 6.000 0,-8.000 6.000-3,-5.000 6.000-3,-7.000 7.000-4,-5.000 6.000-3,-11.000 9.000-6,-11.000 13.000-4,-14.000 12.000-5,-11.000 13.000-5,-3.000 10.000-2,10.000 10.000 0,10.000 10.000 1,9.000 9.000 1,6.000 2.000 1,3.000-2.000 2,3.000-3.000 3,4.000-3.000 1</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1"/>
    </inkml:context>
    <inkml:brush xml:id="br0">
      <inkml:brushProperty name="width" value="0.0471215136349201" units="cm"/>
      <inkml:brushProperty name="height" value="0.0471215136349201" units="cm"/>
      <inkml:brushProperty name="color" value="#f2395b"/>
      <inkml:brushProperty name="ignorePressure" value="0"/>
    </inkml:brush>
  </inkml:definitions>
  <inkml:trace contextRef="#ctx0" brushRef="#br0">10600.000 57350.000 466,'-41.000'-22.000'7,"-31.000"6.000"14,-31.000 7.000 14,-31.000 6.000 14,-4.000 6.000 2,26.000 6.000-10,24.000 7.000-11,26.000 6.000-10,16.000 10.000-4,10.000 17.000 4,10.000 15.000 3,9.000 16.000 3,6.000 7.000 0,3.000 1.000-3,3.000-1.000-3,4.000 1.000-4,1.000 1.000-2,0.000 3.000 0,0.000 3.000 0,0.000 4.000-1,0.000 4.000-1,0.000 6.000-2,0.000 7.000-1,0.000 6.000-1,0.000-1.000-2,0.000-5.000-2,0.000-7.000-1,0.000-5.000-3,0.000-11.000 0,0.000-11.000 0,0.000-14.000 1,0.000-11.000 0,4.000-11.000-7,10.000-5.000-16,10.000-7.000-16,9.000-5.000-15,7.000-14.000-5,7.000-18.000 8,6.000-19.000 7,7.000-18.000 9,-1.000-10.000 6,-6.000 0.000 4,-6.000 0.000 6,-6.000 0.000 5,-4.000 0.000-2,1.000 0.000-10,-1.000 0.000-9,1.000 0.000-8</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2"/>
    </inkml:context>
    <inkml:brush xml:id="br0">
      <inkml:brushProperty name="width" value="0.0485340170562267" units="cm"/>
      <inkml:brushProperty name="height" value="0.0485340170562267" units="cm"/>
      <inkml:brushProperty name="color" value="#f2395b"/>
      <inkml:brushProperty name="ignorePressure" value="0"/>
    </inkml:brush>
  </inkml:definitions>
  <inkml:trace contextRef="#ctx0" brushRef="#br0">11000.000 58150.000 453,'21.000'-47.000'2,"-5.000"6.000"4,-7.000 7.000 5,-5.000 6.000 4,-9.000 9.000 7,-9.000 13.000 10,-10.000 12.000 9,-8.000 13.000 9,-3.000 13.000 2,7.000 17.000-9,6.000 15.000-8,7.000 16.000-9,0.000 5.000-4,-2.000-2.000-1,-3.000-3.000-2,-3.000-3.000 0,1.000-4.000-2,6.000-3.000 0,7.000-3.000-2,6.000-2.000-1,3.000-6.000-1,0.000-6.000-1,0.000-6.000-2,0.000-6.000 0,4.000-13.000-6,10.000-19.000-10,10.000-18.000-8,9.000-19.000-10,4.000-16.000-6,1.000-12.000-3,-1.000-13.000-3,1.000-12.000-4,-3.000-12.000 1,-2.000-8.000 7,-3.000-10.000 5,-3.000-9.000 6,-4.000-1.000 5,-3.000 10.000 5,-3.000 10.000 5,-2.000 9.000 5,-5.000 9.000 2,-2.000 9.000-2,-3.000 10.000-1,-3.000 10.000-2,1.000 7.000 5,6.000 6.000 11,7.000 7.000 11,6.000 6.000 10,7.000 7.000 6,10.000 10.000 1,10.000 10.000 0,9.000 9.000 0,-2.000 10.000-3,-12.000 14.000-8,-13.000 11.000-8,-12.000 14.000-7,-10.000 10.000-5,-6.000 9.000-3,-6.000 10.000-2,-6.000 10.000-3,-7.000 4.000-4,-6.000 0.000-5,-6.000 0.000-6,-6.000 0.000-6,-2.000-7.000-2,3.000-11.000 1,3.000-14.000 0,4.000-11.000 0,11.000-15.000 0,23.000-16.000 1,22.000-15.000 1,22.000-15.000 0,10.000-11.000 2,1.000-2.000 4,-1.000-3.000 3,1.000-3.000 5,-3.000-1.000 0,-2.000 4.000 0,-3.000 3.000-1,-3.000 3.000-1,-4.000-1.000-4,-3.000-2.000-5,-3.000-3.000-7,-2.000-3.000-6,-8.000-2.000-3,-8.000 0.000 1,-10.000 0.000 1,-9.000 0.000 1,-5.000-7.000 1,0.000-11.000 2,0.000-14.000 1,0.000-11.000 3,0.000-7.000 3,0.000 0.000 6,0.000 0.000 6,0.000 0.000 6,1.000 3.000 3,4.000 6.000 1,3.000 7.000 1,3.000 6.000 0,-1.000 6.000 1,-2.000 6.000 1,-3.000 7.000-1,-3.000 6.000 1,-2.000 20.000 13,0.000 34.000 29,0.000 35.000 27,0.000 35.000 28,-2.000 19.000 4,-3.000 7.000-21,-3.000 6.000-21,-2.000 7.000-20,-3.000 7.000-17,1.000 9.000-12,-1.000 10.000-12,1.000 10.000-13,1.000 5.000-14,3.000 4.000-15,3.000 3.000-15,4.000 3.000-15,2.000-8.000-3,4.000-19.000 9,3.000-18.000 9,3.000-19.000 11</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2"/>
    </inkml:context>
    <inkml:brush xml:id="br0">
      <inkml:brushProperty name="width" value="0.0328542776405811" units="cm"/>
      <inkml:brushProperty name="height" value="0.0328542776405811" units="cm"/>
      <inkml:brushProperty name="color" value="#f2395b"/>
      <inkml:brushProperty name="ignorePressure" value="0"/>
    </inkml:brush>
  </inkml:definitions>
  <inkml:trace contextRef="#ctx0" brushRef="#br0">12600.000 58200.000 669,'-21.000'-46.000'7,"10.000"10.000"15,10.000 10.000 15,9.000 9.000 14,9.000 4.000 4,9.000 1.000-8,10.000-1.000-6,10.000 1.000-9,7.000-1.000-8,6.000 1.000-11,7.000-1.000-11,6.000 1.000-12,1.000 1.000-9,-3.000 3.000-9,-3.000 3.000-8,-2.000 4.000-10,-9.000 4.000-4,-12.000 6.000 0,-13.000 7.000-1,-12.000 6.000 1</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3"/>
    </inkml:context>
    <inkml:brush xml:id="br0">
      <inkml:brushProperty name="width" value="0.0525823384523392" units="cm"/>
      <inkml:brushProperty name="height" value="0.0525823384523392" units="cm"/>
      <inkml:brushProperty name="color" value="#f2395b"/>
      <inkml:brushProperty name="ignorePressure" value="0"/>
    </inkml:brush>
  </inkml:definitions>
  <inkml:trace contextRef="#ctx0" brushRef="#br0">13300.000 57250.000 418,'-24.000'-24.000'0,"4.000"4.000"0,3.000 3.000 0,3.000 3.000 0,6.000 1.000 5,9.000 1.000 11,10.000-1.000 11,10.000 1.000 11,7.000 1.000 1,6.000 3.000-9,7.000 3.000-8,6.000 4.000-7,1.000 2.000-7,-3.000 4.000-1,-3.000 3.000-4,-2.000 3.000-1,-6.000 3.000-2,-6.000 3.000 3,-6.000 3.000 1,-6.000 4.000 2,-4.000 1.000 2,1.000 0.000 2,-1.000 0.000 1,1.000 0.000 3,-3.000 3.000 0,-2.000 6.000 2,-3.000 7.000 0,-3.000 6.000 2,-2.000 3.000 0,0.000 0.000 1,0.000 0.000 0,0.000 0.000 1,1.000 3.000 0,4.000 6.000-2,3.000 7.000-2,3.000 6.000-1,1.000 3.000-1,1.000 0.000 0,-1.000 0.000-1,1.000 0.000-1,-1.000 0.000 0,1.000 0.000-2,-1.000 0.000-1,1.000 0.000-1,-3.000 0.000-3,-2.000 0.000 0,-3.000 0.000-3,-3.000 0.000-2,-2.000-2.000-1,0.000-3.000-3,0.000-3.000-2,0.000-2.000-2,-10.000-1.000-5,-18.000 3.000-6,-19.000 3.000-6,-18.000 4.000-6,-17.000-4.000-5,-11.000-9.000-3,-14.000-10.000-3,-11.000-8.000-3,-1.000-11.000 0,13.000-8.000 1,12.000-10.000 3,13.000-9.000 1,9.000-5.000 2,6.000 0.000 2,7.000 0.000 0,6.000 0.000 2</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3"/>
    </inkml:context>
    <inkml:brush xml:id="br0">
      <inkml:brushProperty name="width" value="0.0377982892096043" units="cm"/>
      <inkml:brushProperty name="height" value="0.0377982892096043" units="cm"/>
      <inkml:brushProperty name="color" value="#f2395b"/>
      <inkml:brushProperty name="ignorePressure" value="0"/>
    </inkml:brush>
  </inkml:definitions>
  <inkml:trace contextRef="#ctx0" brushRef="#br0">14300.000 55750.000 582,'-68.000'-2.000'0,"17.000"-3.000"0,15.000-3.000 0,16.000-2.000 0,20.000-8.000 10,25.000-8.000 20,25.000-10.000 21,25.000-9.000 21,9.000-1.000 2,-6.000 10.000-13,-6.000 10.000-14,-6.000 9.000-14,4.000 4.000-12,16.000 1.000-7,15.000-1.000-10,17.000 1.000-7,0.000 1.000-8,-11.000 3.000-5,-14.000 3.000-6,-11.000 4.000-5,-11.000 5.000-8,-5.000 10.000-8,-7.000 10.000-9,-5.000 9.000-9,-11.000 2.000-1,-11.000-2.000 10,-14.000-3.000 7,-11.000-3.000 10</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3"/>
    </inkml:context>
    <inkml:brush xml:id="br0">
      <inkml:brushProperty name="width" value="0.0395466201007366" units="cm"/>
      <inkml:brushProperty name="height" value="0.0395466201007366" units="cm"/>
      <inkml:brushProperty name="color" value="#f2395b"/>
      <inkml:brushProperty name="ignorePressure" value="0"/>
    </inkml:brush>
  </inkml:definitions>
  <inkml:trace contextRef="#ctx0" brushRef="#br0">14300.000 56600.000 556,'-58.000'17.000'10,"34.000"-16.000"20,35.000-15.000 19,35.000-15.000 21,21.000-6.000 3,9.000 7.000-13,10.000 6.000-12,10.000 7.000-12,5.000 4.000-11,4.000 3.000-5,3.000 3.000-6,3.000 4.000-6,-1.000 2.000-7,-2.000 4.000-8,-3.000 3.000-8,-3.000 3.000-7,-6.000 3.000-9,-5.000 3.000-9,-7.000 3.000-8,-5.000 4.000-10</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8"/>
    </inkml:context>
    <inkml:brush xml:id="br0">
      <inkml:brushProperty name="width" value="0.0405816994607449" units="cm"/>
      <inkml:brushProperty name="height" value="0.0405816994607449" units="cm"/>
      <inkml:brushProperty name="color" value="#f2395b"/>
      <inkml:brushProperty name="ignorePressure" value="0"/>
    </inkml:brush>
  </inkml:definitions>
  <inkml:trace contextRef="#ctx0" brushRef="#br0">17250.000 55250.000 542,'-35.000'-21.000'66,"32.000"10.000"1,31.000 10.000 0,32.000 9.000 0,18.000 2.000-6,6.000-2.000-13,7.000-3.000-11,6.000-3.000-12,13.000-6.000-11,23.000-5.000-8,22.000-7.000-10,22.000-5.000-8,-1.000-1.000-9,-21.000 6.000-6,-22.000 7.000-7,-22.000 6.000-7,-16.000 3.000-3,-9.000 0.000 1,-10.000 0.000 2,-8.000 0.000 1,-12.000 4.000 2,-12.000 10.000 0,-13.000 10.000 1,-12.000 9.000 2,-7.000 1.000 3,1.000-6.000 5,-1.000-6.000 6,1.000-6.000 5</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8"/>
    </inkml:context>
    <inkml:brush xml:id="br0">
      <inkml:brushProperty name="width" value="0.0403230227530003" units="cm"/>
      <inkml:brushProperty name="height" value="0.0403230227530003" units="cm"/>
      <inkml:brushProperty name="color" value="#f2395b"/>
      <inkml:brushProperty name="ignorePressure" value="0"/>
    </inkml:brush>
  </inkml:definitions>
  <inkml:trace contextRef="#ctx0" brushRef="#br0">17400.000 56400.000 545,'-63.000'-5.000'4,"26.000"-9.000"7,24.000-10.000 8,26.000-8.000 8,19.000-4.000 3,17.000 3.000 2,15.000 3.000 0,16.000 4.000 1,9.000 2.000-2,3.000 4.000-2,3.000 3.000-4,4.000 3.000-4,-4.000 6.000-2,-9.000 9.000-3,-10.000 10.000-1,-8.000 10.000-3,-12.000 7.000-2,-12.000 6.000-1,-13.000 7.000-2,-12.000 6.000-1,-13.000 7.000-3,-12.000 10.000-1,-13.000 10.000-2,-12.000 9.000-2,-15.000 4.000-1,-15.000 1.000-1,-15.000-1.000-1,-16.000 1.000 0,-5.000-4.000-1,6.000-6.000 1,7.000-6.000-1,6.000-6.000 1,6.000-9.000 1,6.000-8.000 3,7.000-10.000 3,6.000-9.000 3,13.000-9.000 3,23.000-5.000 4,22.000-7.000 2,22.000-5.000 4,18.000-6.000-1,16.000-3.000-4,15.000-3.000-3,17.000-2.000-3,8.000-5.000-6,4.000-2.000-3,3.000-3.000-6,3.000-3.000-5,-1.000-2.000-4,-2.000 0.000-5,-3.000 0.000-4,-3.000 0.000-4,-7.000 0.000-2,-9.000 0.000-1,-10.000 0.000-1,-8.000 0.000 1,-11.000-2.000-1,-8.000-3.000 1,-10.000-3.000 0,-9.000-2.000 1</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75700.000 3850.000,'0.000'-50.000,"-75.000"-25.000,0.000 0.000,50.000 50.000,0.000 0.000,75.000 175.000,0.000 0.000,0.000 25.000,0.000 0.000,-25.000 50.000,0.000 0.000,-25.000 25.000,0.000 0.000,-50.000 50.000,0.000 0.000,-25.000-75.000,0.000 0.000,25.000-125.000,0.000 0.000,75.000-100.000,0.000 0.000,100.000 25.000,0.000 0.000,25.000 50.000,0.000 0.000,0.000 0.000,0.000 0.000,25.000 25.000,0.000 0.000,25.000-50.000,0.000 0.000,0.000-25.000,0.000 0.000,-75.000-25.000,0.000 0.000,-25.000-75.000,0.000 0.000,-25.000-25.000,0.000 0.000,-75.000-50.000,0.000 0.000,0.000 25.000,0.000 0.000,-25.000 50.000</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9"/>
    </inkml:context>
    <inkml:brush xml:id="br0">
      <inkml:brushProperty name="width" value="0.0381077118217945" units="cm"/>
      <inkml:brushProperty name="height" value="0.0381077118217945" units="cm"/>
      <inkml:brushProperty name="color" value="#f2395b"/>
      <inkml:brushProperty name="ignorePressure" value="0"/>
    </inkml:brush>
  </inkml:definitions>
  <inkml:trace contextRef="#ctx0" brushRef="#br0">18250.000 52750.000 577,'-44.000'-94.000'0,"13.000"13.000"0,12.000 12.000 0,13.000 13.000 0,12.000 9.000 9,13.000 6.000 17,12.000 7.000 19,13.000 6.000 17,4.000 13.000 4,-3.000 23.000-10,-3.000 22.000-10,-2.000 22.000-11,-6.000 16.000-7,-6.000 14.000-6,-6.000 11.000-7,-6.000 14.000-6,-12.000 7.000-5,-15.000 3.000-6,-15.000 3.000-5,-16.000 4.000-5,-8.000-6.000-3,0.000-11.000-2,0.000-14.000 0,0.000-11.000-2,4.000-14.000 0,10.000-11.000 1,10.000-14.000 1,9.000-11.000 1,9.000-7.000 3,9.000 0.000 6,10.000 0.000 5,10.000 0.000 6,8.000-2.000 3,10.000-3.000 1,10.000-3.000 1,9.000-2.000 0,7.000-1.000 0,7.000 3.000-1,6.000 3.000 0,7.000 4.000-1,-6.000 5.000-1,-15.000 10.000-2,-15.000 10.000 0,-16.000 9.000-2,-15.000 10.000-1,-11.000 14.000-1,-14.000 11.000-2,-11.000 14.000 0,-15.000 8.000-3,-16.000 7.000-3,-15.000 6.000-3,-15.000 7.000-4,-6.000-4.000-3,7.000-12.000-4,6.000-13.000-3,7.000-12.000-4,7.000-13.000-2,9.000-12.000-2,10.000-13.000-2,10.000-12.000-1</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9"/>
    </inkml:context>
    <inkml:brush xml:id="br0">
      <inkml:brushProperty name="width" value="0.0447448268532753" units="cm"/>
      <inkml:brushProperty name="height" value="0.0447448268532753" units="cm"/>
      <inkml:brushProperty name="color" value="#f2395b"/>
      <inkml:brushProperty name="ignorePressure" value="0"/>
    </inkml:brush>
  </inkml:definitions>
  <inkml:trace contextRef="#ctx0" brushRef="#br0">21000.000 54200.000 491,'-2.000'-41.000'8,"-3.000"19.000"15,-3.000 19.000 15,-2.000 19.000 16,-8.000 19.000 5,-8.000 23.000-6,-10.000 22.000-6,-9.000 22.000-5,-7.000 10.000-5,-3.000 1.000-6,-3.000-1.000-5,-2.000 1.000-5,2.000-10.000-5,9.000-19.000-3,10.000-18.000-3,10.000-19.000-4,-3.000-2.000-1,-11.000 16.000 0,-14.000 15.000 1,-11.000 17.000 1,-7.000 8.000-5,0.000 4.000-12,0.000 3.000-10,0.000 3.000-12,4.000-8.000-7,10.000-19.000-7,10.000-18.000-5,9.000-19.000-6</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9"/>
    </inkml:context>
    <inkml:brush xml:id="br0">
      <inkml:brushProperty name="width" value="0.0462788045406342" units="cm"/>
      <inkml:brushProperty name="height" value="0.0462788045406342" units="cm"/>
      <inkml:brushProperty name="color" value="#f2395b"/>
      <inkml:brushProperty name="ignorePressure" value="0"/>
    </inkml:brush>
  </inkml:definitions>
  <inkml:trace contextRef="#ctx0" brushRef="#br0">19600.000 54800.000 475,'-2.000'-47.000'0,"-3.000"6.000"0,-3.000 7.000 0,-2.000 6.000 0,-3.000 3.000 5,1.000 0.000 10,-1.000 0.000 10,1.000 0.000 10,8.000 10.000 7,20.000 23.000 5,18.000 22.000 6,20.000 22.000 4,11.000 18.000-1,7.000 16.000-7,6.000 15.000-6,7.000 17.000-8,4.000 7.000-7,3.000 0.000-8,3.000 0.000-9,4.000 0.000-8,-3.000-4.000-9,-5.000-5.000-10,-7.000-7.000-10,-5.000-5.000-11,-8.000-11.000-8,-5.000-11.000-6,-7.000-14.000-5,-5.000-11.000-6,-8.000-11.000 0,-5.000-5.000 5,-7.000-7.000 7,-5.000-5.000 5</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0:59"/>
    </inkml:context>
    <inkml:brush xml:id="br0">
      <inkml:brushProperty name="width" value="0.0440894141793251" units="cm"/>
      <inkml:brushProperty name="height" value="0.0440894141793251" units="cm"/>
      <inkml:brushProperty name="color" value="#f2395b"/>
      <inkml:brushProperty name="ignorePressure" value="0"/>
    </inkml:brush>
  </inkml:definitions>
  <inkml:trace contextRef="#ctx0" brushRef="#br0">21800.000 54350.000 498,'-44.000'-47.000'0,"13.000"6.000"0,12.000 7.000 0,13.000 6.000 0,4.000 9.000 12,-3.000 13.000 22,-3.000 12.000 23,-2.000 13.000 23,-1.000 16.000 4,3.000 23.000-14,3.000 22.000-15,4.000 22.000-13,-3.000 15.000-13,-5.000 9.000-7,-7.000 10.000-10,-5.000 10.000-8,-4.000 2.000-6,0.000-3.000-7,0.000-3.000-4,0.000-2.000-6,1.000-9.000-7,4.000-12.000-5,3.000-13.000-8,3.000-12.000-6,4.000-13.000-6,7.000-12.000-5,6.000-13.000-5,7.000-12.000-4</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0"/>
    </inkml:context>
    <inkml:brush xml:id="br0">
      <inkml:brushProperty name="width" value="0.0497479736804962" units="cm"/>
      <inkml:brushProperty name="height" value="0.0497479736804962" units="cm"/>
      <inkml:brushProperty name="color" value="#f2395b"/>
      <inkml:brushProperty name="ignorePressure" value="0"/>
    </inkml:brush>
  </inkml:definitions>
  <inkml:trace contextRef="#ctx0" brushRef="#br0">22350.000 54700.000 442,'0.000'-61.000'10,"0.000"28.000"22,0.000 28.000 21,0.000 29.000 20,-2.000 21.000 5,-3.000 16.000-15,-3.000 15.000-13,-2.000 17.000-14,-1.000 7.000-9,3.000 0.000-3,3.000 0.000-2,4.000 0.000-4,1.000-5.000-2,0.000-9.000 0,0.000-10.000-2,0.000-8.000-1,4.000-9.000-4,10.000-6.000-6,10.000-6.000-5,9.000-6.000-7,6.000-9.000-5,3.000-8.000-2,3.000-10.000-2,4.000-9.000-3,1.000-13.000-2,0.000-16.000 2,0.000-15.000 0,0.000-15.000 1,-4.000-14.000 3,-5.000-8.000 3,-7.000-10.000 5,-5.000-9.000 4,-6.000-7.000 2,-3.000-3.000 0,-3.000-3.000 0,-2.000-2.000 0,-8.000 0.000 2,-8.000 7.000 3,-10.000 6.000 3,-9.000 7.000 3,-7.000 7.000 0,-3.000 9.000-2,-3.000 10.000-3,-2.000 10.000-1,-8.000 8.000-4,-8.000 10.000-5,-10.000 10.000-4,-9.000 9.000-5,-9.000 20.000-2,-5.000 31.000 1,-7.000 32.000 1,-5.000 31.000 1,3.000 9.000-2,17.000-12.000-3,15.000-13.000-3,16.000-12.000-4,9.000-10.000-3,3.000-6.000-5,3.000-6.000-5,4.000-6.000-3</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7"/>
    </inkml:context>
    <inkml:brush xml:id="br0">
      <inkml:brushProperty name="width" value="0.0369566939771175" units="cm"/>
      <inkml:brushProperty name="height" value="0.0369566939771175" units="cm"/>
      <inkml:brushProperty name="color" value="#f2395b"/>
      <inkml:brushProperty name="ignorePressure" value="0"/>
    </inkml:brush>
  </inkml:definitions>
  <inkml:trace contextRef="#ctx0" brushRef="#br0">23500.000 54200.000 595,'-40.000'0.000'10,"23.000"0.000"21,22.000 0.000 21,22.000 0.000 21,15.000 0.000 3,9.000 0.000-15,10.000 0.000-16,10.000 0.000-14,5.000 0.000-13,4.000 0.000-11,3.000 0.000-9,3.000 0.000-11,-2.000-2.000-8,-6.000-3.000-7,-6.000-3.000-5,-6.000-2.000-6,-7.000-3.000-4,-6.000 1.000-2,-6.000-1.000-2,-6.000 1.000-2,-7.000-1.000 3,-6.000 1.000 5,-6.000-1.000 6,-6.000 1.000 6</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8"/>
    </inkml:context>
    <inkml:brush xml:id="br0">
      <inkml:brushProperty name="width" value="0.039885938167572" units="cm"/>
      <inkml:brushProperty name="height" value="0.039885938167572" units="cm"/>
      <inkml:brushProperty name="color" value="#f2395b"/>
      <inkml:brushProperty name="ignorePressure" value="0"/>
    </inkml:brush>
  </inkml:definitions>
  <inkml:trace contextRef="#ctx0" brushRef="#br0">24850.000 53250.000 551,'21.000'-69.000'5,"-5.000"13.000"9,-7.000 12.000 11,-5.000 13.000 9,-4.000 13.000 7,0.000 17.000 5,0.000 15.000 5,0.000 16.000 6,0.000 15.000-3,0.000 16.000-11,0.000 15.000-9,0.000 17.000-11,-2.000 7.000-8,-3.000 0.000-9,-3.000 0.000-7,-2.000 0.000-8,-5.000 0.000-8,-2.000 0.000-7,-3.000 0.000-8,-3.000 0.000-8,1.000-4.000-3,6.000-5.000-2,7.000-7.000 0,6.000-5.000-2</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8"/>
    </inkml:context>
    <inkml:brush xml:id="br0">
      <inkml:brushProperty name="width" value="0.041521430015564" units="cm"/>
      <inkml:brushProperty name="height" value="0.041521430015564" units="cm"/>
      <inkml:brushProperty name="color" value="#f2395b"/>
      <inkml:brushProperty name="ignorePressure" value="0"/>
    </inkml:brush>
  </inkml:definitions>
  <inkml:trace contextRef="#ctx0" brushRef="#br0">25750.000 53550.000 529,'-4.000'-44.000'3,"-5.000"13.000"5,-7.000 12.000 6,-5.000 13.000 5,-3.000 15.000 8,4.000 19.000 11,3.000 19.000 10,3.000 19.000 12,1.000 7.000 0,1.000-3.000-12,-1.000-3.000-10,1.000-2.000-12,1.000-5.000-6,3.000-2.000-2,3.000-3.000-2,4.000-3.000-3,4.000-6.000-3,6.000-5.000-6,7.000-7.000-4,6.000-5.000-6,6.000-14.000-4,6.000-18.000-4,7.000-19.000-2,6.000-18.000-4,1.000-12.000 0,-3.000-3.000 2,-3.000-3.000 2,-2.000-2.000 2,-8.000-3.000 1,-8.000 1.000 1,-10.000-1.000 1,-9.000 1.000 1,-5.000 2.000 1,0.000 7.000 3,0.000 6.000 4,0.000 7.000 2,-7.000 4.000 0,-11.000 3.000-1,-14.000 3.000-2,-11.000 4.000-3,-3.000 7.000-6,10.000 13.000-12,10.000 12.000-13,9.000 13.000-11</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8"/>
    </inkml:context>
    <inkml:brush xml:id="br0">
      <inkml:brushProperty name="width" value="0.0360847227275372" units="cm"/>
      <inkml:brushProperty name="height" value="0.0360847227275372" units="cm"/>
      <inkml:brushProperty name="color" value="#f2395b"/>
      <inkml:brushProperty name="ignorePressure" value="0"/>
    </inkml:brush>
  </inkml:definitions>
  <inkml:trace contextRef="#ctx0" brushRef="#br0">26100.000 53850.000 609,'25.000'23.000'17,"0.000"-3.000"8,0.000-3.000 7,0.000-2.000 7,0.000-1.000 3,0.000 3.000-3,0.000 3.000-2,0.000 4.000-2,1.000 2.000-3,4.000 4.000-4,3.000 3.000-4,3.000 3.000-3,-2.000 1.000-7,-6.000 1.000-8,-6.000-1.000-10,-6.000 1.000-8,-4.000-3.000-11,1.000-2.000-16,-1.000-3.000-15,1.000-3.000-15</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08"/>
    </inkml:context>
    <inkml:brush xml:id="br0">
      <inkml:brushProperty name="width" value="0.0490672439336777" units="cm"/>
      <inkml:brushProperty name="height" value="0.0490672439336777" units="cm"/>
      <inkml:brushProperty name="color" value="#f2395b"/>
      <inkml:brushProperty name="ignorePressure" value="0"/>
    </inkml:brush>
  </inkml:definitions>
  <inkml:trace contextRef="#ctx0" brushRef="#br0">27000.000 52800.000 448,'1.000'-68.000'0,"4.000"17.000"0,3.000 15.000 0,3.000 16.000 0,4.000 7.000 6,7.000 1.000 11,6.000-1.000 13,7.000 1.000 11,2.000 1.000 3,1.000 3.000-4,-1.000 3.000-6,1.000 4.000-5,-4.000 5.000-4,-6.000 10.000-4,-6.000 10.000-5,-6.000 9.000-3,-7.000 7.000-4,-6.000 7.000-1,-6.000 6.000-2,-6.000 7.000-1,-9.000 5.000-2,-8.000 7.000 0,-10.000 6.000-1,-9.000 7.000-1,-2.000-1.000-1,6.000-6.000 1,7.000-6.000-1,6.000-6.000 0,4.000-4.000 2,4.000 1.000 4,3.000-1.000 4,3.000 1.000 5,7.000-7.000 1,14.000-12.000-2,11.000-13.000-1,14.000-12.000-1,5.000-5.000-1,1.000 3.000-1,-1.000 3.000-1,1.000 4.000 0,-1.000 1.000-1,1.000 0.000 0,-1.000 0.000 0,1.000 0.000-1,-3.000 1.000 1,-2.000 4.000-1,-3.000 3.000 0,-3.000 3.000 0,-6.000 6.000-2,-5.000 9.000-1,-7.000 10.000-3,-5.000 10.000-1,-8.000 10.000-2,-5.000 13.000-2,-7.000 12.000-2,-5.000 13.000-2,-15.000 18.000-5,-22.000 26.000-9,-22.000 24.000-9,-21.000 26.000-9,-6.000-6.000-2,14.000-33.000 8,11.000-35.000 8,14.000-34.000 7,5.000-20.000-5,1.000-2.000-14,-1.000-3.000-15,1.000-3.000-16</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77400.000 4050.000,'-50.000'-50.000,"-100.000"75.000,0.000 0.000,100.000 150.000,0.000 0.000,50.000 0.000,0.000 0.000,100.000-50.000,0.000 0.000,0.000-75.000,0.000 0.000,25.000-50.000,0.000 0.000,-25.000-100.000,0.000 0.000,-50.000-50.000,0.000 0.000,-50.000-25.000,0.000 0.000,-50.000 0.000,0.000 0.000,0.000 100.000,0.000 0.000,25.000 50.000</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15"/>
    </inkml:context>
    <inkml:brush xml:id="br0">
      <inkml:brushProperty name="width" value="0.043493241071701" units="cm"/>
      <inkml:brushProperty name="height" value="0.043493241071701" units="cm"/>
      <inkml:brushProperty name="color" value="#f2395b"/>
      <inkml:brushProperty name="ignorePressure" value="0"/>
    </inkml:brush>
  </inkml:definitions>
  <inkml:trace contextRef="#ctx0" brushRef="#br0">31500.000 22400.000 505,'-32.000'-16.000'11,"-11.000"19.000"19,-14.000 19.000 22,-11.000 19.000 19,-1.000 7.000 4,13.000-3.000-13,12.000-3.000-15,13.000-2.000-14,4.000 3.000-8,-3.000 14.000-2,-3.000 11.000-3,-2.000 14.000-3,-5.000 5.000-4,-2.000 1.000-3,-3.000-1.000-5,-3.000 1.000-5,-2.000-1.000-4,0.000 1.000-8,0.000-1.000-7,0.000 1.000-6,1.000-4.000-7,4.000-6.000-6,3.000-6.000-5,3.000-6.000-6,3.000-9.000-2,3.000-8.000 3,3.000-10.000 2,4.000-9.000 2</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15"/>
    </inkml:context>
    <inkml:brush xml:id="br0">
      <inkml:brushProperty name="width" value="0.0474457368254662" units="cm"/>
      <inkml:brushProperty name="height" value="0.0474457368254662" units="cm"/>
      <inkml:brushProperty name="color" value="#f2395b"/>
      <inkml:brushProperty name="ignorePressure" value="0"/>
    </inkml:brush>
  </inkml:definitions>
  <inkml:trace contextRef="#ctx0" brushRef="#br0">30350.000 22650.000 463,'-46.000'-46.000'3,"10.000"10.000"7,10.000 10.000 5,9.000 9.000 7,13.000 15.000 11,20.000 22.000 14,18.000 22.000 15,20.000 23.000 16,8.000 10.000-2,1.000 0.000-15,-1.000 0.000-16,1.000 0.000-16,2.000 1.000-10,7.000 4.000-3,6.000 3.000-4,7.000 3.000-4,0.000-1.000-7,-2.000-2.000-15,-3.000-3.000-12,-3.000-3.000-14,-9.000-9.000-12,-11.000-11.000-13,-14.000-14.000-12,-11.000-11.000-12</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16"/>
    </inkml:context>
    <inkml:brush xml:id="br0">
      <inkml:brushProperty name="width" value="0.049663569778204" units="cm"/>
      <inkml:brushProperty name="height" value="0.049663569778204" units="cm"/>
      <inkml:brushProperty name="color" value="#f2395b"/>
      <inkml:brushProperty name="ignorePressure" value="0"/>
    </inkml:brush>
  </inkml:definitions>
  <inkml:trace contextRef="#ctx0" brushRef="#br0">20500.000 25250.000 442,'-41.000'-5.000'7,"19.000"-9.000"13,19.000-10.000 13,19.000-8.000 13,12.000-3.000 6,6.000 7.000-4,7.000 6.000-2,6.000 7.000-3,3.000 4.000-4,0.000 3.000-5,0.000 3.000-6,0.000 4.000-5,-2.000 1.000-4,-3.000 0.000-4,-3.000 0.000-3,-2.000 0.000-4,-1.000 6.000-3,3.000 13.000-3,3.000 12.000-4,4.000 13.000-4,-7.000 6.000-2,-16.000 0.000-2,-15.000 0.000-3,-15.000 0.000-1,-12.000-2.000-1,-6.000-3.000 0,-6.000-3.000 2,-6.000-2.000 0,-6.000-3.000 2,-2.000 1.000 1,-3.000-1.000 1,-3.000 1.000 1,-2.000-1.000 2,0.000 1.000 1,0.000-1.000 2,0.000 1.000 2,17.000-7.000 3,34.000-12.000 8,35.000-13.000 7,35.000-12.000 6,11.000-5.000 2,-8.000 3.000-4,-10.000 3.000-4,-9.000 4.000-3,-9.000 7.000-3,-5.000 13.000-1,-7.000 12.000 1,-5.000 13.000-2,-8.000 7.000 0,-5.000 4.000-1,-7.000 3.000 0,-5.000 3.000-1,-9.000-4.000-1,-9.000-8.000-1,-10.000-10.000 0,-8.000-9.000-1,-6.000-5.000-1,1.000 0.000 0,-1.000 0.000-1,1.000 0.000 0,-3.000 0.000-1,-2.000 0.000 1,-3.000 0.000 0,-3.000 0.000 1,-4.000-2.000-5,-3.000-3.000-9,-3.000-3.000-7,-2.000-2.000-10,0.000-5.000-5,7.000-2.000-4,6.000-3.000-3,7.000-3.000-4,5.000-6.000-6,7.000-5.000-5,6.000-7.000-7,7.000-5.000-7</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17"/>
    </inkml:context>
    <inkml:brush xml:id="br0">
      <inkml:brushProperty name="width" value="0.0455637611448765" units="cm"/>
      <inkml:brushProperty name="height" value="0.0455637611448765" units="cm"/>
      <inkml:brushProperty name="color" value="#f2395b"/>
      <inkml:brushProperty name="ignorePressure" value="0"/>
    </inkml:brush>
  </inkml:definitions>
  <inkml:trace contextRef="#ctx0" brushRef="#br0">20500.000 22800.000 482,'4.000'-69.000'19,"10.000"13.000"11,10.000 12.000 10,9.000 13.000 10,4.000 9.000 4,1.000 6.000-4,-1.000 7.000-4,1.000 6.000-5,1.000 4.000-3,3.000 4.000-6,3.000 3.000-3,4.000 3.000-6,-1.000 7.000-3,-3.000 14.000-3,-3.000 11.000-4,-2.000 14.000-3,-9.000 7.000-5,-12.000 3.000-7,-13.000 3.000-7,-12.000 4.000-8,-12.000-4.000-2,-8.000-9.000 3,-10.000-10.000 2,-9.000-8.000 2,-7.000-6.000 3,-3.000 1.000 0,-3.000-1.000 3,-2.000 1.000 0,-1.000-1.000 3,3.000 1.000 1,3.000-1.000 4,4.000 1.000 2,2.000-3.000 1,4.000-2.000 3,3.000-3.000 1,3.000-3.000 2,14.000-6.000 2,25.000-5.000 2,25.000-7.000 1,25.000-5.000 3,18.000-11.000-4,14.000-11.000-7,11.000-14.000-9,14.000-11.000-7,3.000-3.000-6,-2.000 10.000-6,-3.000 10.000-5,-3.000 9.000-6,-4.000 6.000-3,-3.000 3.000-2,-3.000 3.000-2,-2.000 4.000-2,-11.000 4.000-4,-15.000 6.000-4,-15.000 7.000-5,-16.000 6.000-6</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0"/>
    </inkml:context>
    <inkml:brush xml:id="br0">
      <inkml:brushProperty name="width" value="0.0758677944540977" units="cm"/>
      <inkml:brushProperty name="height" value="0.0758677944540977" units="cm"/>
      <inkml:brushProperty name="color" value="#f2395b"/>
      <inkml:brushProperty name="ignorePressure" value="0"/>
    </inkml:brush>
  </inkml:definitions>
  <inkml:trace contextRef="#ctx0" brushRef="#br0">11600.000 29400.000 289,'-135.000'0.000'5,"32.000"0.000"11,31.000 0.000 9,32.000 0.000 10,19.000 4.000 5,10.000 10.000 2,10.000 10.000 1,9.000 9.000 0,10.000 1.000 1,14.000-6.000 0,11.000-6.000 1,14.000-6.000-1,7.000-9.000-3,3.000-8.000-8,3.000-10.000-7,4.000-9.000-7,1.000-2.000-5,0.000 6.000-1,0.000 7.000-2,0.000 6.000-1,3.000 3.000-1,6.000 0.000 0,7.000 0.000-1,6.000 0.000 0,-2.000 0.000 0,-9.000 0.000-1,-10.000 0.000-1,-8.000 0.000 0,-4.000 0.000-1,3.000 0.000-1,3.000 0.000-2,4.000 0.000 0,2.000-4.000 0,4.000-5.000-2,3.000-7.000-1,3.000-5.000 0,-2.000-4.000-1,-6.000 0.000 1,-6.000 0.000-1,-6.000 0.000 1,-2.000 4.000 2,3.000 10.000 3,3.000 10.000 3,4.000 9.000 3,1.000 6.000 0,0.000 3.000-3,0.000 3.000-3,0.000 4.000-3,1.000-1.000-2,4.000-3.000 0,3.000-3.000 1,3.000-2.000 0,4.000-5.000 0,7.000-2.000 1,6.000-3.000 1,7.000-3.000 0,-4.000-2.000 0,-12.000 0.000-1,-13.000 0.000-2,-12.000 0.000-1,-4.000-2.000-1,7.000-3.000 0,6.000-3.000 1,7.000-2.000-1,-1.000-5.000 0,-6.000-2.000 0,-6.000-3.000 0,-6.000-3.000 1</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1"/>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80375.000 31900.000 333,'157.000'63.000'167,"51.000"46.000"-1,50.000 47.000 1,49.000 47.000 0</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2"/>
    </inkml:context>
    <inkml:brush xml:id="br0">
      <inkml:brushProperty name="width" value="0.0410414151847363" units="cm"/>
      <inkml:brushProperty name="height" value="0.0410414151847363" units="cm"/>
      <inkml:brushProperty name="color" value="#f2395b"/>
      <inkml:brushProperty name="ignorePressure" value="0"/>
    </inkml:brush>
  </inkml:definitions>
  <inkml:trace contextRef="#ctx0" brushRef="#br0">80250.000 31800.000 536,'-43.000'-2.000'5,"17.000"-3.000"12,15.000-3.000 12,16.000-2.000 11,10.000-3.000 4,7.000 1.000-4,6.000-1.000-4,7.000 1.000-3,2.000 1.000-6,1.000 3.000-5,-1.000 3.000-6,1.000 4.000-5,-7.000 5.000-5,-12.000 10.000-2,-13.000 10.000-2,-12.000 9.000-3,-12.000 1.000-1,-8.000-6.000-1,-10.000-6.000-1,-9.000-6.000-1,-4.000-7.000-1,4.000-6.000-2,3.000-6.000-1,3.000-6.000-3,7.000-6.000 1,14.000-2.000 3,11.000-3.000 2,14.000-3.000 2,10.000-2.000 3,9.000 0.000 1,10.000 0.000 0,10.000 0.000 2,4.000 4.000 4,0.000 10.000 4,0.000 10.000 6,0.000 9.000 6,-7.000 7.000 1,-11.000 7.000-3,-14.000 6.000-2,-11.000 7.000-1,-7.000 2.000-3,0.000 1.000-1,0.000-1.000-1,0.000 1.000 0,-4.000-3.000-3,-5.000-2.000-1,-7.000-3.000-3,-5.000-3.000-1,-6.000-9.000-3,-3.000-11.000-4,-3.000-14.000-4,-2.000-11.000-3,3.000-11.000-5,14.000-5.000-5,11.000-7.000-7,14.000-5.000-6,5.000-1.000 0,1.000 6.000 5,-1.000 7.000 6,1.000 6.000 5,1.000 3.000-4,3.000 0.000-15,3.000 0.000-13,4.000 0.000-14</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3"/>
    </inkml:context>
    <inkml:brush xml:id="br0">
      <inkml:brushProperty name="width" value="0.0545217916369438" units="cm"/>
      <inkml:brushProperty name="height" value="0.0545217916369438" units="cm"/>
      <inkml:brushProperty name="color" value="#f2395b"/>
      <inkml:brushProperty name="ignorePressure" value="0"/>
    </inkml:brush>
  </inkml:definitions>
  <inkml:trace contextRef="#ctx0" brushRef="#br0">6650.000 34850.000 403,'-38.000'-4.000'7,"26.000"-5.000"14,24.000-7.000 14,26.000-5.000 13,18.000-3.000 4,13.000 4.000-9,12.000 3.000-8,13.000 3.000-9,2.000 3.000-5,-5.000 3.000-2,-7.000 3.000-3,-5.000 4.000-2,-9.000 7.000-2,-9.000 13.000 0,-10.000 12.000-2,-8.000 13.000-1,-9.000 7.000-1,-6.000 4.000 1,-6.000 3.000 0,-6.000 3.000 0,-9.000 4.000 0,-8.000 7.000-2,-10.000 6.000-1,-9.000 7.000 0,-7.000 0.000-2,-3.000-2.000 0,-3.000-3.000 0,-2.000-3.000-1,-5.000-6.000-2,-2.000-5.000-4,-3.000-7.000-5,-3.000-5.000-5,-1.000-8.000-2,4.000-5.000-3,3.000-7.000-1,3.000-5.000-1,-1.000-22.000-5,-2.000-33.000-5,-3.000-35.000-6,-3.000-34.000-5,4.000-15.000 1,13.000 7.000 5,12.000 6.000 8,13.000 7.000 5,9.000 7.000 6,6.000 9.000 2,7.000 10.000 4,6.000 10.000 3,1.000 7.000 3,-3.000 6.000 4,-3.000 7.000 4,-2.000 6.000 5,-5.000 3.000 3,-2.000 0.000 5,-3.000 0.000 3,-3.000 0.000 5,-4.000 9.000 6,-3.000 19.000 11,-3.000 19.000 9,-2.000 19.000 9,-3.000 12.000 1,1.000 6.000-11,-1.000 7.000-11,1.000 6.000-10,-1.000 7.000-6,1.000 10.000-4,-1.000 10.000-3,1.000 9.000-3,1.000 13.000-3,3.000 20.000-4,3.000 18.000-3,4.000 20.000-3,-1.000 11.000-1,-3.000 7.000 0,-3.000 6.000 1,-2.000 7.000 1,-1.000 4.000-8,3.000 3.000-16,3.000 3.000-15,4.000 4.000-15,2.000-20.000-3,4.000-40.000 9,3.000-40.000 8,3.000-41.000 11,1.000-23.000-3,1.000-2.000-10,-1.000-3.000-12,1.000-3.000-12</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4"/>
    </inkml:context>
    <inkml:brush xml:id="br0">
      <inkml:brushProperty name="width" value="0.0420707538723946" units="cm"/>
      <inkml:brushProperty name="height" value="0.0420707538723946" units="cm"/>
      <inkml:brushProperty name="color" value="#f2395b"/>
      <inkml:brushProperty name="ignorePressure" value="0"/>
    </inkml:brush>
  </inkml:definitions>
  <inkml:trace contextRef="#ctx0" brushRef="#br0">8750.000 34800.000 522,'-19.000'-24.000'56,"13.000"4.000"-5,12.000 3.000-4,13.000 3.000-4,12.000 1.000-3,13.000 1.000 0,12.000-1.000-1,13.000 1.000-2,4.000 1.000-2,-3.000 3.000-5,-3.000 3.000-6,-2.000 4.000-5,-5.000 1.000-7,-2.000 0.000-8,-3.000 0.000-8,-3.000 0.000-8,-12.000-7.000-16,-18.000-11.000-24,-19.000-14.000-23,-18.000-11.000-24</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4"/>
    </inkml:context>
    <inkml:brush xml:id="br0">
      <inkml:brushProperty name="width" value="0.0439706481993198" units="cm"/>
      <inkml:brushProperty name="height" value="0.0439706481993198" units="cm"/>
      <inkml:brushProperty name="color" value="#f2395b"/>
      <inkml:brushProperty name="ignorePressure" value="0"/>
    </inkml:brush>
  </inkml:definitions>
  <inkml:trace contextRef="#ctx0" brushRef="#br0">8800.000 34150.000 500,'-90.000'7.000'33,"23.000"17.000"16,22.000 15.000 18,22.000 16.000 16,13.000 7.000 1,7.000 1.000-17,6.000-1.000-16,7.000 1.000-17,0.000-1.000-13,-2.000 1.000-11,-3.000-1.000-10,-3.000 1.000-10,-2.000 2.000-10,0.000 7.000-11,0.000 6.000-9,0.000 7.000-9,-2.000-1.000-5,-3.000-6.000 2,-3.000-6.000 2,-2.000-6.000 2,-5.000-10.000 3,-2.000-12.000 2,-3.000-13.000 4,-3.000-12.000 3</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78900.000 2950.000,'-50.000'0.000,"175.000"0.000,0.000 0.000,75.000 25.000,0.000 0.000,50.000 0.000,0.000 0.000,-25.000-25.000,0.000 0.000,-150.000 0.000,0.000 0.000,-25.000 25.000</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5"/>
    </inkml:context>
    <inkml:brush xml:id="br0">
      <inkml:brushProperty name="width" value="0.0534873753786087" units="cm"/>
      <inkml:brushProperty name="height" value="0.0534873753786087" units="cm"/>
      <inkml:brushProperty name="color" value="#f2395b"/>
      <inkml:brushProperty name="ignorePressure" value="0"/>
    </inkml:brush>
  </inkml:definitions>
  <inkml:trace contextRef="#ctx0" brushRef="#br0">8350.000 35500.000 411,'-44.000'3.000'6,"13.000"6.000"13,12.000 7.000 12,13.000 6.000 13,6.000 6.000 4,0.000 6.000-5,0.000 7.000-6,0.000 6.000-4,0.000 4.000-4,0.000 4.000-3,0.000 3.000-3,0.000 3.000-3,0.000 3.000-3,0.000 3.000-1,0.000 3.000-2,0.000 4.000-2,0.000-1.000-4,0.000-3.000-2,0.000-3.000-5,0.000-2.000-3,6.000-22.000-11,13.000-36.000-16,12.000-39.000-17,13.000-36.000-16,2.000-12.000-2,-5.000 16.000 13,-7.000 15.000 14,-5.000 17.000 13,3.000-1.000 9,17.000-16.000 4,15.000-15.000 4,16.000-15.000 5,4.000-3.000 4,-6.000 14.000 4,-6.000 11.000 5,-6.000 14.000 4,-7.000 8.000 3,-6.000 7.000 1,-6.000 6.000 1,-6.000 7.000 2,-7.000 8.000 1,-6.000 14.000 2,-6.000 11.000 3,-6.000 14.000 1,-10.000 11.000 0,-12.000 14.000-5,-13.000 11.000-5,-12.000 14.000-4,-10.000 5.000-5,-6.000 1.000-4,-6.000-1.000-4,-6.000 1.000-4,-4.000-6.000-3,1.000-8.000 0,-1.000-10.000-1,1.000-9.000 1,1.000-10.000-3,3.000-9.000-3,3.000-10.000-4,4.000-8.000-3,13.000-11.000 2,26.000-8.000 7,24.000-10.000 7,26.000-9.000 7,10.000-5.000 4,-3.000 0.000-1,-3.000 0.000-2,-2.000 0.000-1,2.000 1.000 1,9.000 4.000 3,10.000 3.000 2,10.000 3.000 2,-6.000 9.000-7,-18.000 16.000-19,-19.000 15.000-19,-18.000 17.000-19,-18.000 5.000-5,-16.000-3.000 7,-15.000-3.000 7,-15.000-2.000 8,-12.000-3.000 5,-6.000 1.000 4,-6.000-1.000 3,-6.000 1.000 5,-6.000 1.000 1,-2.000 3.000 3,-3.000 3.000 0,-3.000 4.000 2,-1.000 1.000 3,4.000 0.000 5,3.000 0.000 5,3.000 0.000 4,4.000-4.000 6,7.000-5.000 3,6.000-7.000 5,7.000-5.000 3,8.000-4.000 7,14.000 0.000 10,11.000 0.000 8,14.000 0.000 9,11.000-4.000 0,14.000-5.000-8,11.000-7.000-8,14.000-5.000-8,10.000-4.000-5,9.000 0.000-3,10.000 0.000-1,10.000 0.000-2,7.000-2.000-2,6.000-3.000-2,7.000-3.000-2,6.000-2.000-2,4.000-3.000-2,4.000 1.000-1,3.000-1.000-3,3.000 1.000-2,-1.000 1.000-7,-2.000 3.000-11,-3.000 3.000-11,-3.000 4.000-11,-4.000 1.000-7,-3.000 0.000 0,-3.000 0.000-2,-2.000 0.000 0,-8.000 0.000 2,-8.000 0.000 4,-10.000 0.000 6,-9.000 0.000 5,-7.000 0.000 4,-3.000 0.000 2,-3.000 0.000 3,-2.000 0.000 2,-5.000 0.000 5,-2.000 0.000 6,-3.000 0.000 5,-3.000 0.000 6,-1.000 3.000 7,4.000 6.000 6,3.000 7.000 7,3.000 6.000 6,1.000 1.000 4,1.000-3.000 2,-1.000-3.000 0,1.000-2.000 3,-1.000-5.000-2,1.000-2.000-3,-1.000-3.000-4,1.000-3.000-3,1.000-2.000-4,3.000 0.000-4,3.000 0.000-5,4.000 0.000-4,1.000 0.000-13,0.000 0.000-19,0.000 0.000-21,0.000 0.000-20</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5"/>
    </inkml:context>
    <inkml:brush xml:id="br0">
      <inkml:brushProperty name="width" value="0.0517124682664871" units="cm"/>
      <inkml:brushProperty name="height" value="0.0517124682664871" units="cm"/>
      <inkml:brushProperty name="color" value="#f2395b"/>
      <inkml:brushProperty name="ignorePressure" value="0"/>
    </inkml:brush>
  </inkml:definitions>
  <inkml:trace contextRef="#ctx0" brushRef="#br0">2300.000 36850.000 425,'-22.000'-204.000'21,"6.000"45.000"-2,7.000 43.000-3,6.000 45.000-2,1.000 21.000 1,-3.000 0.000 4,-3.000 0.000 5,-2.000 0.000 5,-6.000 4.000 1,-6.000 10.000-1,-6.000 10.000-2,-6.000 9.000-2,-6.000 6.000-2,-2.000 3.000-1,-3.000 3.000-1,-3.000 4.000-2,-6.000 10.000-2,-5.000 19.000 0,-7.000 19.000-2,-5.000 19.000 0,-8.000 15.000-2,-5.000 13.000 1,-7.000 12.000-1,-5.000 13.000 0,-3.000 7.000-1,4.000 4.000 0,3.000 3.000-1,3.000 3.000 0,7.000-1.000-1,14.000-2.000 0,11.000-3.000 0,14.000-3.000-1,10.000-4.000 0,9.000-3.000-3,10.000-3.000-3,10.000-2.000-1,8.000-8.000-4,10.000-8.000-1,10.000-10.000-4,9.000-9.000-2,13.000-12.000-2,20.000-11.000-4,18.000-14.000-3,20.000-11.000-2,10.000-15.000-2,3.000-16.000 2,3.000-15.000 2,4.000-15.000 1,4.000-17.000-4,6.000-15.000-11,7.000-15.000-10,6.000-16.000-11,-12.000-1.000-5,-27.000 17.000 3,-28.000 15.000 1,-28.000 16.000 3</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6"/>
    </inkml:context>
    <inkml:brush xml:id="br0">
      <inkml:brushProperty name="width" value="0.0369299575686455" units="cm"/>
      <inkml:brushProperty name="height" value="0.0369299575686455" units="cm"/>
      <inkml:brushProperty name="color" value="#f2395b"/>
      <inkml:brushProperty name="ignorePressure" value="0"/>
    </inkml:brush>
  </inkml:definitions>
  <inkml:trace contextRef="#ctx0" brushRef="#br0">3350.000 37250.000 595,'70.000'25.000'175,"-9.000"0.000"-50,-10.000 0.000-48,-8.000 0.000-50,-8.000 3.000-34,-2.000 6.000-21,-3.000 7.000-21,-3.000 6.000-20,-6.000-1.000-7,-5.000-5.000 8,-7.000-7.000 9,-5.000-5.000 8</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46"/>
    </inkml:context>
    <inkml:brush xml:id="br0">
      <inkml:brushProperty name="width" value="0.0385488457977772" units="cm"/>
      <inkml:brushProperty name="height" value="0.0385488457977772" units="cm"/>
      <inkml:brushProperty name="color" value="#f2395b"/>
      <inkml:brushProperty name="ignorePressure" value="0"/>
    </inkml:brush>
  </inkml:definitions>
  <inkml:trace contextRef="#ctx0" brushRef="#br0">3300.000 38000.000 570,'-38.000'3.000'72,"26.000"6.000"2,24.000 7.000 2,26.000 6.000 3,10.000 6.000-11,-3.000 6.000-25,-3.000 7.000-26,-2.000 6.000-23,-3.000 1.000-18,1.000-3.000-9,-1.000-3.000-9,1.000-2.000-8</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5"/>
    </inkml:context>
    <inkml:brush xml:id="br0">
      <inkml:brushProperty name="width" value="0.0426282621920109" units="cm"/>
      <inkml:brushProperty name="height" value="0.0426282621920109" units="cm"/>
      <inkml:brushProperty name="color" value="#f2395b"/>
      <inkml:brushProperty name="ignorePressure" value="0"/>
    </inkml:brush>
  </inkml:definitions>
  <inkml:trace contextRef="#ctx0" brushRef="#br0">18750.000 34750.000 516,'-22.000'-11.000'29,"6.000"28.000"18,7.000 28.000 16,6.000 29.000 16,1.000 18.000 1,-3.000 9.000-14,-3.000 10.000-16,-2.000 10.000-14,-1.000 5.000-14,3.000 4.000-10,3.000 3.000-13,4.000 3.000-10,1.000-2.000-10,0.000-6.000-9,0.000-6.000-8,0.000-6.000-8,0.000-10.000-5,0.000-12.000 1,0.000-13.000 1,0.000-12.000 1</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6"/>
    </inkml:context>
    <inkml:brush xml:id="br0">
      <inkml:brushProperty name="width" value="0.0437459535896778" units="cm"/>
      <inkml:brushProperty name="height" value="0.0437459535896778" units="cm"/>
      <inkml:brushProperty name="color" value="#f2395b"/>
      <inkml:brushProperty name="ignorePressure" value="0"/>
    </inkml:brush>
  </inkml:definitions>
  <inkml:trace contextRef="#ctx0" brushRef="#br0">18750.000 35050.000 502,'6.000'-47.000'39,"13.000"6.000"1,12.000 7.000 1,13.000 6.000 1,12.000 6.000 0,13.000 6.000-3,12.000 7.000-3,13.000 6.000-2,4.000 3.000-4,-3.000 0.000-4,-3.000 0.000-4,-2.000 0.000-4,-3.000 4.000-2,1.000 10.000-3,-1.000 10.000 0,1.000 9.000-3,-7.000 6.000-1,-12.000 3.000 0,-13.000 3.000-2,-12.000 4.000-1,-10.000 1.000-2,-6.000 0.000-3,-6.000 0.000-2,-6.000 0.000-3,-10.000 3.000-1,-12.000 6.000 1,-13.000 7.000 0,-12.000 6.000 0,-10.000 1.000-2,-6.000-3.000-3,-6.000-3.000-5,-6.000-2.000-3,-7.000-6.000-3,-6.000-6.000-2,-6.000-6.000-3,-6.000-6.000-1,-4.000-7.000-2,1.000-6.000 3,-1.000-6.000 1,1.000-6.000 2,2.000-7.000 2,7.000-6.000 4,6.000-6.000 4,7.000-6.000 3,8.000-6.000 4,14.000-2.000 5,11.000-3.000 3,14.000-3.000 4,8.000-6.000 4,7.000-5.000 3,6.000-7.000 2,7.000-5.000 2,10.000-6.000 2,16.000-3.000-1,15.000-3.000-1,17.000-2.000 0,10.000 0.000-1,6.000 7.000-1,7.000 6.000-2,6.000 7.000-1,-2.000 7.000-1,-9.000 9.000 0,-10.000 10.000 0,-8.000 10.000-1,-12.000 10.000-3,-12.000 13.000-6,-13.000 12.000-5,-12.000 13.000-7,-15.000 12.000-4,-15.000 13.000-2,-15.000 12.000-1,-16.000 13.000-1,-13.000 6.000-2,-9.000 0.000 2,-10.000 0.000 0,-8.000 0.000 1,-4.000-5.000 2,3.000-9.000 0,3.000-10.000 2,4.000-8.000 2,2.000-12.000 1,4.000-12.000 2,3.000-13.000 3,3.000-12.000 1,6.000-9.000 4,9.000-2.000 3,10.000-3.000 3,10.000-3.000 3,10.000-7.000 4,13.000-9.000 3,12.000-10.000 2,13.000-8.000 3,10.000-4.000 1,10.000 3.000-1,10.000 3.000 0,9.000 4.000-2,6.000 2.000-2,3.000 4.000-4,3.000 3.000-3,4.000 3.000-3,-1.000 1.000-4,-3.000 1.000-4,-3.000-1.000-4,-2.000 1.000-5,-6.000-1.000-3,-6.000 1.000-4,-6.000-1.000-5,-6.000 1.000-4,-4.000-3.000-2,1.000-2.000-1,-1.000-3.000 0,1.000-3.000-1,-4.000-7.000 0,-6.000-9.000-1,-6.000-10.000 0,-6.000-8.000-2,-6.000-12.000 0,-2.000-12.000 2,-3.000-13.000 0,-3.000-12.000 2,-2.000 1.000 4,0.000 16.000 5,0.000 15.000 5,0.000 17.000 7</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6"/>
    </inkml:context>
    <inkml:brush xml:id="br0">
      <inkml:brushProperty name="width" value="0.0541326552629471" units="cm"/>
      <inkml:brushProperty name="height" value="0.0541326552629471" units="cm"/>
      <inkml:brushProperty name="color" value="#f2395b"/>
      <inkml:brushProperty name="ignorePressure" value="0"/>
    </inkml:brush>
  </inkml:definitions>
  <inkml:trace contextRef="#ctx0" brushRef="#br0">19800.000 34650.000 406,'-46.000'-160.000'1,"10.000"32.000"4,10.000 31.000 2,9.000 32.000 2,2.000 18.000 5,-2.000 6.000 6,-3.000 7.000 5,-3.000 6.000 6,-1.000 9.000 3,4.000 13.000 0,3.000 12.000 1,3.000 13.000 0,1.000 10.000 0,1.000 10.000 0,-1.000 10.000 0,1.000 9.000-1,-1.000 15.000-2,1.000 22.000-2,-1.000 22.000-4,1.000 23.000-2,-1.000 11.000-4,1.000 4.000-3,-1.000 3.000-5,1.000 3.000-2,-3.000 4.000-3,-2.000 7.000 0,-3.000 6.000 1,-3.000 7.000 0,1.000-4.000-4,6.000-12.000-10,7.000-13.000-8,6.000-12.000-9,6.000-16.000-4,6.000-19.000 1,7.000-18.000 1,6.000-19.000 0,7.000-16.000 0,10.000-12.000-2,10.000-13.000-3,9.000-12.000-1,10.000-15.000-2,14.000-15.000 0,11.000-15.000 0,14.000-16.000-1,-1.000-8.000 2,-12.000 0.000 6,-13.000 0.000 5,-12.000 0.000 6,-10.000 1.000-1,-6.000 4.000-5,-6.000 3.000-7,-6.000 3.000-5</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6"/>
    </inkml:context>
    <inkml:brush xml:id="br0">
      <inkml:brushProperty name="width" value="0.0365288257598877" units="cm"/>
      <inkml:brushProperty name="height" value="0.0365288257598877" units="cm"/>
      <inkml:brushProperty name="color" value="#f2395b"/>
      <inkml:brushProperty name="ignorePressure" value="0"/>
    </inkml:brush>
  </inkml:definitions>
  <inkml:trace contextRef="#ctx0" brushRef="#br0">21000.000 34450.000 602,'-38.000'-25.000'31,"26.000"0.000"10,24.000 0.000 10,26.000 0.000 10,18.000 1.000-2,13.000 4.000-10,12.000 3.000-11,13.000 3.000-11,4.000 3.000-8,-3.000 3.000-6,-3.000 3.000-6,-2.000 4.000-5,-3.000 2.000-8,1.000 4.000-7,-1.000 3.000-7,1.000 3.000-8,-7.000-1.000-3,-12.000-2.000 3,-13.000-3.000 3,-12.000-3.000 2,-16.000-2.000-4,-19.000 0.000-11,-18.000 0.000-11,-19.000 0.000-11</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6"/>
    </inkml:context>
    <inkml:brush xml:id="br0">
      <inkml:brushProperty name="width" value="0.035726509988308" units="cm"/>
      <inkml:brushProperty name="height" value="0.035726509988308" units="cm"/>
      <inkml:brushProperty name="color" value="#f2395b"/>
      <inkml:brushProperty name="ignorePressure" value="0"/>
    </inkml:brush>
  </inkml:definitions>
  <inkml:trace contextRef="#ctx0" brushRef="#br0">21600.000 34000.000 615,'-113.000'-44.000'2,"26.000"13.000"5,24.000 12.000 4,26.000 13.000 4,13.000 16.000 9,4.000 23.000 12,3.000 22.000 13,3.000 22.000 13,3.000 12.000 0,3.000 3.000-14,3.000 3.000-14,4.000 4.000-14,-1.000-3.000-9,-3.000-5.000-7,-3.000-7.000-8,-2.000-5.000-5,-1.000-9.000-8,3.000-9.000-8,3.000-10.000-7,4.000-8.000-8,4.000-15.000-3,6.000-19.000 0,7.000-18.000-1,6.000-19.000 1,3.000-8.000 1,0.000 3.000 3,0.000 3.000 5,0.000 4.000 3</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7"/>
    </inkml:context>
    <inkml:brush xml:id="br0">
      <inkml:brushProperty name="width" value="0.0431053452193737" units="cm"/>
      <inkml:brushProperty name="height" value="0.0431053452193737" units="cm"/>
      <inkml:brushProperty name="color" value="#f2395b"/>
      <inkml:brushProperty name="ignorePressure" value="0"/>
    </inkml:brush>
  </inkml:definitions>
  <inkml:trace contextRef="#ctx0" brushRef="#br0">22000.000 33650.000 510,'21.000'-63.000'16,"-5.000"26.000"12,-7.000 24.000 12,-5.000 26.000 12,-9.000 19.000 1,-9.000 17.000-8,-10.000 15.000-9,-8.000 16.000-9,-11.000 9.000-7,-8.000 3.000-4,-10.000 3.000-3,-9.000 4.000-5,-5.000-1.000-4,0.000-3.000-5,0.000-3.000-5,0.000-2.000-5,1.000-5.000-4,4.000-2.000-7,3.000-3.000-5,3.000-3.000-6,4.000-7.000-2,7.000-9.000 0,6.000-10.000 1,7.000-8.000 1,4.000-8.000 2,3.000-2.000 5,3.000-3.000 5,4.000-3.000 5,2.000-4.000 7,4.000-3.000 12,3.000-3.000 10,3.000-2.000 12,3.000 3.000 12,3.000 14.000 13,3.000 11.000 14,4.000 14.000 13,1.000 8.000-2,0.000 7.000-16,0.000 6.000-18,0.000 7.000-17,-2.000 2.000-12,-3.000 1.000-6,-3.000-1.000-5,-2.000 1.000-7,-3.000-7.000-5,1.000-12.000-4,-1.000-13.000-4,1.000-12.000-5,5.000-15.000-7,14.000-15.000-11,11.000-15.000-11,14.000-16.000-11,5.000-18.000 1,1.000-18.000 11,-1.000-19.000 10,1.000-18.000 12,-3.000-3.000 5,-2.000 17.000 1,-3.000 15.000 1,-3.000 16.000 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82000.000 2400.000,'-100.000'-50.000,"50.000"50.000,0.000 0.000,-25.000 0.000,0.000 0.000,0.000 100.000,0.000 0.000,-25.000 50.000,0.000 0.000,0.000 50.000,0.000 0.000,50.000 0.000,0.000 0.000,50.000-75.000,0.000 0.000,125.000-75.000,0.000 0.000,50.000-50.000,0.000 0.000,-25.000-75.000,0.000 0.000,-75.000 50.000,0.000 0.000,-25.000-25.000</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7"/>
    </inkml:context>
    <inkml:brush xml:id="br0">
      <inkml:brushProperty name="width" value="0.0377199277281761" units="cm"/>
      <inkml:brushProperty name="height" value="0.0377199277281761" units="cm"/>
      <inkml:brushProperty name="color" value="#f2395b"/>
      <inkml:brushProperty name="ignorePressure" value="0"/>
    </inkml:brush>
  </inkml:definitions>
  <inkml:trace contextRef="#ctx0" brushRef="#br0">21250.000 35350.000 583,'70.000'-91.000'24,"-9.000"19.000"4,-10.000 19.000 6,-8.000 19.000 4,-1.000 9.000 2,9.000 0.000-1,10.000 0.000-2,10.000 0.000-2,5.000 1.000-3,4.000 4.000-2,3.000 3.000-5,3.000 3.000-2,-2.000 3.000-6,-6.000 3.000-6,-6.000 3.000-7,-6.000 4.000-7,-7.000 2.000-8,-6.000 4.000-8,-6.000 3.000-9,-6.000 3.000-9,-7.000 4.000-6,-6.000 7.000-5,-6.000 6.000-5,-6.000 7.000-5</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7"/>
    </inkml:context>
    <inkml:brush xml:id="br0">
      <inkml:brushProperty name="width" value="0.0398118458688259" units="cm"/>
      <inkml:brushProperty name="height" value="0.0398118458688259" units="cm"/>
      <inkml:brushProperty name="color" value="#f2395b"/>
      <inkml:brushProperty name="ignorePressure" value="0"/>
    </inkml:brush>
  </inkml:definitions>
  <inkml:trace contextRef="#ctx0" brushRef="#br0">22400.000 35100.000 552,'-66.000'6.000'-29,"19.000"13.000"32,19.000 12.000 31,19.000 13.000 32,10.000 9.000 11,4.000 6.000-13,3.000 7.000-11,3.000 6.000-13,1.000 7.000-8,1.000 10.000-6,-1.000 10.000-5,1.000 9.000-6,-3.000 9.000-3,-2.000 9.000-1,-3.000 10.000-2,-3.000 10.000 0,-2.000 5.000-5,0.000 4.000-6,0.000 3.000-8,0.000 3.000-7,0.000-4.000-10,0.000-8.000-13,0.000-10.000-12,0.000-9.000-12,0.000-15.000-3,0.000-18.000 9,0.000-19.000 7,0.000-18.000 8,-2.000-15.000 7,-3.000-9.000 7,-3.000-10.000 5,-2.000-8.000 7</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7"/>
    </inkml:context>
    <inkml:brush xml:id="br0">
      <inkml:brushProperty name="width" value="0.0314646027982235" units="cm"/>
      <inkml:brushProperty name="height" value="0.0314646027982235" units="cm"/>
      <inkml:brushProperty name="color" value="#f2395b"/>
      <inkml:brushProperty name="ignorePressure" value="0"/>
    </inkml:brush>
  </inkml:definitions>
  <inkml:trace contextRef="#ctx0" brushRef="#br0">21600.000 36000.000 699,'0.000'-47.000'0,"0.000"6.000"0,0.000 7.000 0,0.000 6.000 0,1.000-1.000 4,4.000-5.000 8,3.000-7.000 8,3.000-5.000 8,4.000 0.000 3,7.000 10.000 0,6.000 10.000-2,7.000 9.000-1,0.000 10.000-2,-2.000 14.000-2,-3.000 11.000-3,-3.000 14.000-2,-6.000 13.000-4,-5.000 16.000-6,-7.000 15.000-5,-5.000 17.000-7,-9.000 5.000-3,-9.000-3.000-3,-10.000-3.000-2,-8.000-2.000-3,-6.000-8.000-2,1.000-8.000 0,-1.000-10.000 0,1.000-9.000-1,-3.000-12.000 1,-2.000-11.000 2,-3.000-14.000 3,-3.000-11.000 1,2.000-14.000 2,10.000-11.000 3,10.000-14.000 1,9.000-11.000 4,9.000-17.000-1,9.000-18.000 1,10.000-19.000-2,10.000-18.000 0,14.000-14.000-5,23.000-5.000-8,22.000-7.000-9,22.000-5.000-9,2.000 8.000-2,-15.000 26.000 3,-15.000 24.000 4,-16.000 26.000 2,-10.000 13.000 5,-3.000 4.000 3,-3.000 3.000 3,-2.000 3.000 5</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8"/>
    </inkml:context>
    <inkml:brush xml:id="br0">
      <inkml:brushProperty name="width" value="0.0322111397981644" units="cm"/>
      <inkml:brushProperty name="height" value="0.0322111397981644" units="cm"/>
      <inkml:brushProperty name="color" value="#f2395b"/>
      <inkml:brushProperty name="ignorePressure" value="0"/>
    </inkml:brush>
  </inkml:definitions>
  <inkml:trace contextRef="#ctx0" brushRef="#br0">23800.000 33700.000 682,'68.000'-46.000'64,"-11.000"10.000"-8,-14.000 10.000-8,-11.000 9.000-8,-6.000 9.000-6,4.000 9.000-6,3.000 10.000-6,3.000 10.000-7,-4.000 8.000-5,-8.000 10.000-10,-10.000 10.000-7,-9.000 9.000-8,-9.000 6.000-8,-5.000 3.000-10,-7.000 3.000-9,-5.000 4.000-10,-4.000-4.000 0,0.000-9.000 8,0.000-10.000 6,0.000-8.000 9,0.000-8.000 3,0.000-2.000 3,0.000-3.000 1,0.000-3.000 3</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8"/>
    </inkml:context>
    <inkml:brush xml:id="br0">
      <inkml:brushProperty name="width" value="0.0476203337311745" units="cm"/>
      <inkml:brushProperty name="height" value="0.0476203337311745" units="cm"/>
      <inkml:brushProperty name="color" value="#f2395b"/>
      <inkml:brushProperty name="ignorePressure" value="0"/>
    </inkml:brush>
  </inkml:definitions>
  <inkml:trace contextRef="#ctx0" brushRef="#br0">23350.000 34600.000 461,'-43.000'3.000'4,"17.000"6.000"13,15.000 7.000 12,16.000 6.000 14,5.000 7.000 2,-2.000 10.000-7,-3.000 10.000-9,-3.000 9.000-6,-7.000 7.000-6,-9.000 7.000 0,-10.000 6.000-2,-8.000 7.000-1,-6.000-1.000-3,1.000-6.000-5,-1.000-6.000-4,1.000-6.000-4,1.000-9.000-3,3.000-8.000-3,3.000-10.000-3,4.000-9.000-1,16.000-21.000-4,32.000-31.000-3,31.000-31.000-4,32.000-31.000-3,16.000-13.000 0,4.000 6.000 6,3.000 7.000 4,3.000 6.000 5,-4.000 9.000 5,-8.000 13.000 4,-10.000 12.000 3,-9.000 13.000 4,-9.000 7.000 4,-5.000 4.000 3,-7.000 3.000 2,-5.000 3.000 3,-20.000 15.000 0,-31.000 29.000-4,-31.000 28.000-5,-31.000 28.000-3,-20.000 12.000-5,-5.000-3.000-4,-7.000-3.000-5,-5.000-2.000-3,-6.000-5.000-3,-3.000-2.000 1,-3.000-3.000 0,-2.000-3.000 1,-1.000-6.000 0,3.000-5.000 0,3.000-7.000 1,4.000-5.000 1,7.000-8.000 3,13.000-5.000 8,12.000-7.000 6,13.000-5.000 7,16.000-8.000 9,23.000-5.000 9,22.000-7.000 10,22.000-5.000 9,23.000-11.000 1,25.000-11.000-9,25.000-14.000-9,25.000-11.000-9,17.000-11.000-6,9.000-5.000-5,10.000-7.000-3,10.000-5.000-4,-3.000 2.000-4,-11.000 13.000-7,-14.000 12.000-6,-11.000 13.000-5,-15.000 9.000-4,-16.000 6.000-2,-15.000 7.000-2,-15.000 6.000-1,-21.000-2.000-4,-25.000-9.000-4,-25.000-10.000-3,-25.000-8.000-5,-15.000-8.000 3,-2.000-2.000 10,-3.000-3.000 8,-3.000-3.000 11,-2.000 2.000 6,0.000 10.000 7,0.000 10.000 5,0.000 9.000 6,3.000 4.000 4,6.000 1.000 1,7.000-1.000 1,6.000 1.000 2,3.000 8.000 5,0.000 20.000 8,0.000 18.000 8,0.000 20.000 9,4.000 13.000-1,10.000 9.000-12,10.000 10.000-10,9.000 10.000-11,4.000 7.000-6,1.000 6.000-3,-1.000 7.000-2,1.000 6.000-3,-3.000 3.000 0,-2.000 0.000-1,-3.000 0.000 0,-3.000 0.000 1,-6.000-7.000-7,-5.000-11.000-13,-7.000-14.000-12,-5.000-11.000-13,-6.000-14.000-4,-3.000-11.000 1,-3.000-14.000 3,-2.000-11.000 2,-5.000-11.000 3,-2.000-5.000 5,-3.000-7.000 5,-3.000-5.000 5,-1.000-12.000 3,4.000-16.000 1,3.000-15.000 2,3.000-15.000 2,6.000-9.000 2,9.000 1.000 3,10.000-1.000 4,10.000 1.000 2,11.000-3.000 4,17.000-2.000 1,15.000-3.000 2,16.000-3.000 2,13.000-2.000-1,14.000 0.000-4,11.000 0.000-4,14.000 0.000-5,2.000 3.000-3,-6.000 6.000-4,-6.000 7.000-3,-6.000 6.000-4,-12.000 6.000-2,-15.000 6.000-1,-15.000 7.000-2,-16.000 6.000-2</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9"/>
    </inkml:context>
    <inkml:brush xml:id="br0">
      <inkml:brushProperty name="width" value="0.0380602218210697" units="cm"/>
      <inkml:brushProperty name="height" value="0.0380602218210697" units="cm"/>
      <inkml:brushProperty name="color" value="#f2395b"/>
      <inkml:brushProperty name="ignorePressure" value="0"/>
    </inkml:brush>
  </inkml:definitions>
  <inkml:trace contextRef="#ctx0" brushRef="#br0">25150.000 34900.000 578,'-2.000'123.000'154,"-3.000"-3.000"-37,-3.000-3.000-39,-2.000-2.000-37,-3.000-6.000-23,1.000-6.000-8,-1.000-6.000-6,1.000-6.000-9,-1.000-9.000-7,1.000-8.000-8,-1.000-10.000-8,1.000-9.000-8,1.000-16.000-8,3.000-22.000-10,3.000-22.000-8,4.000-21.000-10</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9"/>
    </inkml:context>
    <inkml:brush xml:id="br0">
      <inkml:brushProperty name="width" value="0.0465829372406006" units="cm"/>
      <inkml:brushProperty name="height" value="0.0465829372406006" units="cm"/>
      <inkml:brushProperty name="color" value="#f2395b"/>
      <inkml:brushProperty name="ignorePressure" value="0"/>
    </inkml:brush>
  </inkml:definitions>
  <inkml:trace contextRef="#ctx0" brushRef="#br0">25400.000 34000.000 472,'1.000'-61.000'46,"4.000"28.000"4,3.000 28.000 4,3.000 29.000 5,1.000 22.000-3,1.000 20.000-7,-1.000 18.000-7,1.000 20.000-9,-3.000 13.000-4,-2.000 9.000-4,-3.000 10.000-2,-3.000 10.000-4,-2.000 19.000-3,0.000 32.000-4,0.000 31.000-3,0.000 32.000-4,0.000 16.000-4,0.000 4.000-5,0.000 3.000-4,0.000 3.000-5,3.000-2.000-9,6.000-6.000-13,7.000-6.000-14,6.000-6.000-14,1.000-31.000-5,-3.000-52.000 1,-3.000-53.000 2,-2.000-53.000 2</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9"/>
    </inkml:context>
    <inkml:brush xml:id="br0">
      <inkml:brushProperty name="width" value="0.0312899462878704" units="cm"/>
      <inkml:brushProperty name="height" value="0.0312899462878704" units="cm"/>
      <inkml:brushProperty name="color" value="#f2395b"/>
      <inkml:brushProperty name="ignorePressure" value="0"/>
    </inkml:brush>
  </inkml:definitions>
  <inkml:trace contextRef="#ctx0" brushRef="#br0">25050.000 35350.000 703,'31.000'-41.000'90,"13.000"19.000"-17,12.000 19.000-16,13.000 19.000-18,4.000 12.000-14,-3.000 6.000-13,-3.000 7.000-12,-2.000 6.000-14,-8.000 1.000-9,-8.000-3.000-7,-10.000-3.000-8,-9.000-2.000-6</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1:59"/>
    </inkml:context>
    <inkml:brush xml:id="br0">
      <inkml:brushProperty name="width" value="0.0372097417712212" units="cm"/>
      <inkml:brushProperty name="height" value="0.0372097417712212" units="cm"/>
      <inkml:brushProperty name="color" value="#f2395b"/>
      <inkml:brushProperty name="ignorePressure" value="0"/>
    </inkml:brush>
  </inkml:definitions>
  <inkml:trace contextRef="#ctx0" brushRef="#br0">26200.000 34500.000 591,'46.000'-66.000'79,"-5.000"19.000"-12,-7.000 19.000-11,-5.000 19.000-13,0.000 7.000-8,10.000-3.000-4,10.000-3.000-4,9.000-2.000-4,2.000-1.000-4,-2.000 3.000-5,-3.000 3.000-5,-3.000 4.000-4,-6.000 5.000-13,-5.000 10.000-24,-7.000 10.000-23,-5.000 9.000-22,-12.000 2.000-6,-16.000-2.000 12,-15.000-3.000 12,-15.000-3.000 13</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0"/>
    </inkml:context>
    <inkml:brush xml:id="br0">
      <inkml:brushProperty name="width" value="0.0467339679598808" units="cm"/>
      <inkml:brushProperty name="height" value="0.0467339679598808" units="cm"/>
      <inkml:brushProperty name="color" value="#f2395b"/>
      <inkml:brushProperty name="ignorePressure" value="0"/>
    </inkml:brush>
  </inkml:definitions>
  <inkml:trace contextRef="#ctx0" brushRef="#br0">26400.000 34700.000 470,'-68.000'1.000'6,"17.000"4.000"11,15.000 3.000 11,16.000 3.000 11,7.000 4.000 5,1.000 7.000-1,-1.000 6.000-1,1.000 7.000-1,-3.000 7.000-4,-2.000 9.000-7,-3.000 10.000-6,-3.000 10.000-7,-1.000 0.000-4,4.000-5.000-3,3.000-7.000-3,3.000-5.000-2,3.000-6.000-3,3.000-3.000-2,3.000-3.000-2,4.000-2.000-2,15.000-12.000-7,28.000-19.000-10,28.000-18.000-11,29.000-19.000-10,8.000-12.000-3,-8.000-2.000 6,-10.000-3.000 7,-9.000-3.000 5,-12.000 2.000 6,-11.000 10.000 5,-14.000 10.000 4,-11.000 9.000 4,-14.000 10.000 7,-11.000 14.000 10,-14.000 11.000 10,-11.000 14.000 9,-11.000 7.000 2,-5.000 3.000-4,-7.000 3.000-6,-5.000 4.000-4,-4.000 4.000-4,0.000 6.000-2,0.000 7.000-2,0.000 6.000-2,3.000-4.000-2,6.000-11.000-2,7.000-14.000-1,6.000-11.000-3,10.000-7.000 1,17.000 0.000 1,15.000 0.000 2,16.000 0.000 1,10.000-5.000 0,7.000-9.000-1,6.000-10.000-2,7.000-8.000-2,-1.000-8.000-1,-6.000-2.000-2,-6.000-3.000-2,-6.000-3.000-2,-15.000 4.000-4,-21.000 13.000-5,-22.000 12.000-6,-22.000 13.000-5,-13.000 6.000 1,-3.000 0.000 4,-3.000 0.000 7,-2.000 0.000 5,-3.000 1.000 5,1.000 4.000 4,-1.000 3.000 5,1.000 3.000 4,-3.000 1.000 3,-2.000 1.000 2,-3.000-1.000 1,-3.000 1.000 1,2.000-3.000 3,10.000-2.000 6,10.000-3.000 6,9.000-3.000 5,15.000-2.000 3,22.000 0.000 1,22.000 0.000 1,23.000 0.000 1,17.000-5.000-3,17.000-9.000-5,15.000-10.000-6,16.000-8.000-5,9.000-6.000-5,3.000 1.000-6,3.000-1.000-6,4.000 1.000-6,-3.000 1.000-8,-5.000 3.000-11,-7.000 3.000-9,-5.000 4.000-11,-8.000 2.000-8,-5.000 4.000-6,-7.000 3.000-6,-5.000 3.000-6</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81450.000 1200.000,'0.000'-50.000,"-75.000"25.000,0.000 0.000,50.000 25.000,0.000 0.000,25.000 125.000,0.000 0.000,0.000 50.000,0.000 0.000,0.000-50.000,0.000 0.000,50.000-25.000,0.000 0.000,0.000-100.000</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3"/>
    </inkml:context>
    <inkml:brush xml:id="br0">
      <inkml:brushProperty name="width" value="0.0486142709851265" units="cm"/>
      <inkml:brushProperty name="height" value="0.0486142709851265" units="cm"/>
      <inkml:brushProperty name="color" value="#f2395b"/>
      <inkml:brushProperty name="ignorePressure" value="0"/>
    </inkml:brush>
  </inkml:definitions>
  <inkml:trace contextRef="#ctx0" brushRef="#br0">16350.000 40350.000 452,'-2.000'-57.000'58,"-3.000"39.000"9,-3.000 36.000 10,-2.000 39.000 8,-3.000 24.000-3,1.000 13.000-17,-1.000 12.000-18,1.000 13.000-16,-1.000 15.000-13,1.000 19.000-6,-1.000 19.000-7,1.000 19.000-6,-1.000 7.000-8,1.000-3.000-8,-1.000-3.000-9,1.000-2.000-8,1.000-5.000-5,3.000-2.000 0,3.000-3.000-1,4.000-3.000 0,2.000-9.000-2,4.000-11.000-3,3.000-14.000-5,3.000-11.000-3,1.000-22.000 2,1.000-27.000 8,-1.000-28.000 8,1.000-28.000 9</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3"/>
    </inkml:context>
    <inkml:brush xml:id="br0">
      <inkml:brushProperty name="width" value="0.0429571755230427" units="cm"/>
      <inkml:brushProperty name="height" value="0.0429571755230427" units="cm"/>
      <inkml:brushProperty name="color" value="#f2395b"/>
      <inkml:brushProperty name="ignorePressure" value="0"/>
    </inkml:brush>
  </inkml:definitions>
  <inkml:trace contextRef="#ctx0" brushRef="#br0">17450.000 40900.000 512,'-50.000'6.000'103,"0.000"13.000"-24,0.000 12.000-22,0.000 13.000-24,-2.000 6.000-14,-3.000 0.000-4,-3.000 0.000-5,-2.000 0.000-4,-5.000 0.000-3,-2.000 0.000 1,-3.000 0.000-2,-3.000 0.000 0,2.000-4.000 1,10.000-5.000 0,10.000-7.000 2,9.000-5.000 1,6.000-4.000 1,3.000 0.000 4,3.000 0.000 2,4.000 0.000 3,7.000 4.000 1,13.000 10.000 0,12.000 10.000 0,13.000 9.000-1,12.000 1.000-3,13.000-6.000-5,12.000-6.000-6,13.000-6.000-4,6.000-6.000-5,0.000-2.000-2,0.000-3.000-1,0.000-3.000-3,3.000-1.000 0,6.000 4.000 0,7.000 3.000 1,6.000 3.000 1,-2.000-2.000-8,-9.000-6.000-14,-10.000-6.000-16,-8.000-6.000-14,-11.000-6.000-5,-8.000-2.000 7,-10.000-3.000 8,-9.000-3.000 6</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3"/>
    </inkml:context>
    <inkml:brush xml:id="br0">
      <inkml:brushProperty name="width" value="0.0354752466082573" units="cm"/>
      <inkml:brushProperty name="height" value="0.0354752466082573" units="cm"/>
      <inkml:brushProperty name="color" value="#f2395b"/>
      <inkml:brushProperty name="ignorePressure" value="0"/>
    </inkml:brush>
  </inkml:definitions>
  <inkml:trace contextRef="#ctx0" brushRef="#br0">17800.000 40600.000 620,'-47.000'0.000'1,"6.000"0.000"3,7.000 0.000 2,6.000 0.000 4,15.000-2.000 8,26.000-3.000 17,24.000-3.000 15,26.000-2.000 16,13.000-1.000 1,4.000 3.000-15,3.000 3.000-15,3.000 4.000-15,1.000 1.000-12,1.000 0.000-9,-1.000 0.000-7,1.000 0.000-8,-6.000-2.000-5,-8.000-3.000 2,-10.000-3.000 0,-9.000-2.000 2,-9.000-3.000-9,-5.000 1.000-16,-7.000-1.000-17,-5.000 1.000-17</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4"/>
    </inkml:context>
    <inkml:brush xml:id="br0">
      <inkml:brushProperty name="width" value="0.0432708859443665" units="cm"/>
      <inkml:brushProperty name="height" value="0.0432708859443665" units="cm"/>
      <inkml:brushProperty name="color" value="#f2395b"/>
      <inkml:brushProperty name="ignorePressure" value="0"/>
    </inkml:brush>
  </inkml:definitions>
  <inkml:trace contextRef="#ctx0" brushRef="#br0">18450.000 39800.000 508,'-25.000'-47.000'4,"0.000"6.000"8,0.000 7.000 7,0.000 6.000 8,1.000 17.000 9,4.000 28.000 9,3.000 28.000 10,3.000 29.000 8,3.000 15.000 0,3.000 3.000-9,3.000 3.000-11,4.000 4.000-8,1.000 4.000-12,0.000 6.000-11,0.000 7.000-11,0.000 6.000-13,0.000 3.000-3,0.000 0.000 4,0.000 0.000 4,0.000 0.000 3,1.000-10.000-12,4.000-18.000-27,3.000-19.000-28,3.000-18.000-28</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4"/>
    </inkml:context>
    <inkml:brush xml:id="br0">
      <inkml:brushProperty name="width" value="0.0382501631975174" units="cm"/>
      <inkml:brushProperty name="height" value="0.0382501631975174" units="cm"/>
      <inkml:brushProperty name="color" value="#f2395b"/>
      <inkml:brushProperty name="ignorePressure" value="0"/>
    </inkml:brush>
  </inkml:definitions>
  <inkml:trace contextRef="#ctx0" brushRef="#br0">19700.000 41500.000 575,'-43.000'20.000'9,"17.000"-9.000"21,15.000-10.000 18,16.000-8.000 20,21.000-6.000 3,29.000 1.000-12,28.000-1.000-13,28.000 1.000-13,14.000-3.000-9,0.000-2.000-6,0.000-3.000-6,0.000-3.000-6,-5.000 1.000-6,-9.000 6.000-5,-10.000 7.000-7,-8.000 6.000-6,-11.000 6.000-4,-8.000 6.000 0,-10.000 7.000-1,-9.000 6.000-1</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4"/>
    </inkml:context>
    <inkml:brush xml:id="br0">
      <inkml:brushProperty name="width" value="0.0460643246769905" units="cm"/>
      <inkml:brushProperty name="height" value="0.0460643246769905" units="cm"/>
      <inkml:brushProperty name="color" value="#f2395b"/>
      <inkml:brushProperty name="ignorePressure" value="0"/>
    </inkml:brush>
  </inkml:definitions>
  <inkml:trace contextRef="#ctx0" brushRef="#br0">20500.000 40450.000 477,'-110.000'-36.000'50,"32.000"28.000"11,31.000 28.000 12,32.000 29.000 11,16.000 21.000-2,4.000 16.000-18,3.000 15.000-16,3.000 17.000-18,-1.000 14.000-12,-2.000 17.000-8,-3.000 15.000-8,-3.000 16.000-7,-2.000 5.000-5,0.000-2.000 1,0.000-3.000 0,0.000-3.000 0,0.000-15.000-4,0.000-24.000-6,0.000-26.000-8,0.000-24.000-7,1.000-18.000-10,4.000-9.000-12,3.000-10.000-11,3.000-8.000-12</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5"/>
    </inkml:context>
    <inkml:brush xml:id="br0">
      <inkml:brushProperty name="width" value="0.045917883515358" units="cm"/>
      <inkml:brushProperty name="height" value="0.045917883515358" units="cm"/>
      <inkml:brushProperty name="color" value="#f2395b"/>
      <inkml:brushProperty name="ignorePressure" value="0"/>
    </inkml:brush>
  </inkml:definitions>
  <inkml:trace contextRef="#ctx0" brushRef="#br0">23200.000 40050.000 479,'-22.000'-18.000'57,"6.000"17.000"4,7.000 15.000 5,6.000 16.000 4,4.000 12.000-4,4.000 9.000-11,3.000 10.000-13,3.000 10.000-12,-1.000 7.000-7,-2.000 6.000-5,-3.000 7.000-3,-3.000 6.000-4,-4.000 9.000-5,-3.000 13.000-5,-3.000 12.000-6,-2.000 13.000-5,-3.000 1.000-8,1.000-9.000-11,-1.000-10.000-10,1.000-8.000-10,1.000-14.000-5,3.000-15.000 3,3.000-15.000 1,4.000-16.000 3</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5"/>
    </inkml:context>
    <inkml:brush xml:id="br0">
      <inkml:brushProperty name="width" value="0.0376836396753788" units="cm"/>
      <inkml:brushProperty name="height" value="0.0376836396753788" units="cm"/>
      <inkml:brushProperty name="color" value="#f2395b"/>
      <inkml:brushProperty name="ignorePressure" value="0"/>
    </inkml:brush>
  </inkml:definitions>
  <inkml:trace contextRef="#ctx0" brushRef="#br0">23200.000 41100.000 583,'0.000'-47.000'3,"0.000"6.000"4,0.000 7.000 5,0.000 6.000 4,3.000 3.000 8,6.000 0.000 10,7.000 0.000 11,6.000 0.000 10,9.000 3.000 1,13.000 6.000-8,12.000 7.000-9,13.000 6.000-8,4.000 3.000-9,-3.000 0.000-6,-3.000 0.000-8,-2.000 0.000-8,-6.000 0.000-6,-6.000 0.000-6,-6.000 0.000-7,-6.000 0.000-7</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5"/>
    </inkml:context>
    <inkml:brush xml:id="br0">
      <inkml:brushProperty name="width" value="0.0575769767165184" units="cm"/>
      <inkml:brushProperty name="height" value="0.0575769767165184" units="cm"/>
      <inkml:brushProperty name="color" value="#f2395b"/>
      <inkml:brushProperty name="ignorePressure" value="0"/>
    </inkml:brush>
  </inkml:definitions>
  <inkml:trace contextRef="#ctx0" brushRef="#br0">24100.000 39800.000 382,'1.000'-129.000'45,"4.000"45.000"14,3.000 43.000 14,3.000 45.000 15,1.000 30.000-2,1.000 19.000-14,-1.000 19.000-17,1.000 19.000-15,-3.000 13.000-10,-2.000 10.000-5,-3.000 10.000-6,-3.000 9.000-4,-4.000 17.000-7,-3.000 25.000-6,-3.000 25.000-6,-2.000 25.000-6,-1.000 12.000-11,3.000 1.000-12,3.000-1.000-14,4.000 1.000-13,1.000-17.000-2,0.000-30.000 9,0.000-32.000 9,0.000-30.000 9,0.000-25.000 2,0.000-15.000-7,0.000-15.000-7,0.000-16.000-6</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6"/>
    </inkml:context>
    <inkml:brush xml:id="br0">
      <inkml:brushProperty name="width" value="0.0364609658718109" units="cm"/>
      <inkml:brushProperty name="height" value="0.0364609658718109" units="cm"/>
      <inkml:brushProperty name="color" value="#f2395b"/>
      <inkml:brushProperty name="ignorePressure" value="0"/>
    </inkml:brush>
  </inkml:definitions>
  <inkml:trace contextRef="#ctx0" brushRef="#br0">25050.000 39900.000 603,'-15.000'-22.000'75,"23.000"6.000"-6,22.000 7.000-6,22.000 6.000-5,13.000 3.000-9,7.000 0.000-11,6.000 0.000-13,7.000 0.000-10,0.000 0.000-11,-2.000 0.000-6,-3.000 0.000-7,-3.000 0.000-7,-6.000 0.000-2,-5.000 0.000 0,-7.000 0.000 2,-5.000 0.000 2</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82150.000 900.000,'-50.000'-50.000,"50.000"75.000,0.000 0.000,0.000 100.000,0.000 0.000,0.000-25.000,0.000 0.000,0.000 25.000,0.000 0.000,-25.000 0.000,0.000 0.000,0.000-75.000,0.000 0.000,-25.000-50.000</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6"/>
    </inkml:context>
    <inkml:brush xml:id="br0">
      <inkml:brushProperty name="width" value="0.0432035066187382" units="cm"/>
      <inkml:brushProperty name="height" value="0.0432035066187382" units="cm"/>
      <inkml:brushProperty name="color" value="#f2395b"/>
      <inkml:brushProperty name="ignorePressure" value="0"/>
    </inkml:brush>
  </inkml:definitions>
  <inkml:trace contextRef="#ctx0" brushRef="#br0">25700.000 39150.000 509,'-25.000'-50.000'3,"0.000"0.000"7,0.000 0.000 7,0.000 0.000 6,1.000 15.000 12,4.000 32.000 17,3.000 31.000 16,3.000 32.000 17,3.000 21.000-3,3.000 13.000-22,3.000 12.000-22,4.000 13.000-23,1.000 4.000-13,0.000-3.000-4,0.000-3.000-6,0.000-2.000-4,0.000-11.000-8,0.000-15.000-9,0.000-15.000-11,0.000-16.000-9,0.000-10.000-7,0.000-3.000-3,0.000-3.000-5,0.000-2.000-3</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6"/>
    </inkml:context>
    <inkml:brush xml:id="br0">
      <inkml:brushProperty name="width" value="0.0428609326481819" units="cm"/>
      <inkml:brushProperty name="height" value="0.0428609326481819" units="cm"/>
      <inkml:brushProperty name="color" value="#f2395b"/>
      <inkml:brushProperty name="ignorePressure" value="0"/>
    </inkml:brush>
  </inkml:definitions>
  <inkml:trace contextRef="#ctx0" brushRef="#br0">26650.000 40900.000 513,'-47.000'0.000'6,"6.000"0.000"12,7.000 0.000 12,6.000 0.000 13,17.000-5.000 6,28.000-9.000 2,28.000-10.000 2,29.000-8.000 2,16.000-4.000-3,7.000 3.000-9,6.000 3.000-9,7.000 4.000-8,4.000 4.000-8,3.000 6.000-10,3.000 7.000-7,4.000 6.000-10,-6.000 3.000-7,-11.000 0.000-7,-14.000 0.000-8,-11.000 0.000-6,-14.000 1.000-5,-11.000 4.000-2,-14.000 3.000-3,-11.000 3.000-3,-14.000 3.000 1,-11.000 3.000 1,-14.000 3.000 2,-11.000 4.000 3</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7"/>
    </inkml:context>
    <inkml:brush xml:id="br0">
      <inkml:brushProperty name="width" value="0.0453889481723309" units="cm"/>
      <inkml:brushProperty name="height" value="0.0453889481723309" units="cm"/>
      <inkml:brushProperty name="color" value="#f2395b"/>
      <inkml:brushProperty name="ignorePressure" value="0"/>
    </inkml:brush>
  </inkml:definitions>
  <inkml:trace contextRef="#ctx0" brushRef="#br0">27300.000 40100.000 484,'-46.000'-63.000'35,"10.000"26.000"16,10.000 24.000 15,9.000 26.000 17,6.000 19.000 0,3.000 17.000-16,3.000 15.000-16,4.000 16.000-16,1.000 10.000-11,0.000 7.000-10,0.000 6.000-8,0.000 7.000-8,0.000 10.000-9,0.000 16.000-7,0.000 15.000-8,0.000 17.000-9,-2.000 3.000-4,-3.000-5.000-2,-3.000-7.000-2,-2.000-5.000-2,-3.000-17.000-2,1.000-24.000-2,-1.000-26.000-4,1.000-24.000-2</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7"/>
    </inkml:context>
    <inkml:brush xml:id="br0">
      <inkml:brushProperty name="width" value="0.0446089841425419" units="cm"/>
      <inkml:brushProperty name="height" value="0.0446089841425419" units="cm"/>
      <inkml:brushProperty name="color" value="#f2395b"/>
      <inkml:brushProperty name="ignorePressure" value="0"/>
    </inkml:brush>
  </inkml:definitions>
  <inkml:trace contextRef="#ctx0" brushRef="#br0">29450.000 40150.000 493,'-29.000'-24.000'99,"45.000"4.000"-12,43.000 3.000-12,45.000 3.000-13,14.000 4.000-11,-11.000 7.000-10,-14.000 6.000-9,-11.000 7.000-11,-12.000 5.000-6,-9.000 7.000-4,-10.000 6.000-4,-8.000 7.000-3,-9.000 7.000-2,-6.000 9.000-4,-6.000 10.000-1,-6.000 10.000-3,-13.000 7.000-3,-19.000 6.000-3,-18.000 7.000-4,-19.000 6.000-4,-16.000 4.000-2,-12.000 4.000-3,-13.000 3.000-3,-12.000 3.000-2,-5.000-5.000 1,3.000-12.000 2,3.000-13.000 2,4.000-12.000 4,4.000-10.000 3,6.000-6.000 4,7.000-6.000 6,6.000-6.000 4,9.000-7.000 6,13.000-6.000 6,12.000-6.000 6,13.000-6.000 6,18.000-9.000 6,26.000-8.000 6,24.000-10.000 4,26.000-9.000 6,12.000-4.000-3,0.000 4.000-8,0.000 3.000-8,0.000 3.000-10,7.000 1.000-8,17.000 1.000-9,15.000-1.000-8,16.000 1.000-9,1.000 2.000-7,-12.000 7.000-7,-13.000 6.000-7,-12.000 7.000-7,-12.000 0.000 0,-8.000-2.000 7,-10.000-3.000 7,-9.000-3.000 7</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7"/>
    </inkml:context>
    <inkml:brush xml:id="br0">
      <inkml:brushProperty name="width" value="0.0513361282646656" units="cm"/>
      <inkml:brushProperty name="height" value="0.0513361282646656" units="cm"/>
      <inkml:brushProperty name="color" value="#f2395b"/>
      <inkml:brushProperty name="ignorePressure" value="0"/>
    </inkml:brush>
  </inkml:definitions>
  <inkml:trace contextRef="#ctx0" brushRef="#br0">32050.000 39700.000 428,'-24.000'-25.000'0,"4.000"0.000"0,3.000 0.000 0,3.000 0.000 0,1.000 1.000 3,1.000 4.000 6,-1.000 3.000 6,1.000 3.000 6,1.000 7.000 10,3.000 14.000 16,3.000 11.000 15,4.000 14.000 16,-3.000 13.000 0,-5.000 16.000-15,-7.000 15.000-13,-5.000 17.000-15,-11.000 10.000-11,-11.000 6.000-5,-14.000 7.000-7,-11.000 6.000-6,-6.000 3.000-3,4.000 0.000 1,3.000 0.000 1,3.000 0.000 0,1.000-2.000-4,1.000-3.000-9,-1.000-3.000-9,1.000-2.000-10,5.000-12.000-8,14.000-19.000-7,11.000-18.000-7,14.000-19.000-7,11.000-22.000-2,14.000-25.000 0,11.000-25.000 2,14.000-25.000 2,2.000-10.000 4,-6.000 7.000 8,-6.000 6.000 8,-6.000 7.000 9</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8"/>
    </inkml:context>
    <inkml:brush xml:id="br0">
      <inkml:brushProperty name="width" value="0.0553814172744751" units="cm"/>
      <inkml:brushProperty name="height" value="0.0553814172744751" units="cm"/>
      <inkml:brushProperty name="color" value="#f2395b"/>
      <inkml:brushProperty name="ignorePressure" value="0"/>
    </inkml:brush>
  </inkml:definitions>
  <inkml:trace contextRef="#ctx0" brushRef="#br0">31800.000 40050.000 397,'23.000'-68.000'5,"-3.000"17.000"12,-3.000 15.000 11,-2.000 16.000 10,-1.000 15.000 8,3.000 16.000 3,3.000 15.000 4,4.000 17.000 2,-3.000 13.000-2,-5.000 13.000-9,-7.000 12.000-8,-5.000 13.000-9,-4.000 6.000-5,0.000 0.000-4,0.000 0.000-2,0.000 0.000-3,0.000-7.000-3,0.000-11.000-2,0.000-14.000-2,0.000-11.000-2,9.000-18.000-6,19.000-22.000-11,19.000-22.000-11,19.000-21.000-9,9.000-21.000-6,0.000-19.000 1,0.000-18.000 0,0.000-19.000 1,-4.000-8.000 1,-5.000 3.000 3,-7.000 3.000 3,-5.000 4.000 1,-8.000 5.000 5,-5.000 10.000 5,-7.000 10.000 4,-5.000 9.000 5,-6.000 9.000 6,-3.000 9.000 5,-3.000 10.000 5,-2.000 10.000 5,-3.000 10.000 10,1.000 13.000 13,-1.000 12.000 12,1.000 13.000 14,-3.000 10.000 1,-2.000 10.000-8,-3.000 10.000-10,-3.000 9.000-9,-2.000 7.000-7,0.000 7.000-4,0.000 6.000-4,0.000 7.000-4,-2.000 5.000-4,-3.000 7.000-3,-3.000 6.000-4,-2.000 7.000-2,-3.000 2.000-7,1.000 1.000-9,-1.000-1.000-8,1.000 1.000-8,-1.000-7.000-9,1.000-12.000-5,-1.000-13.000-6,1.000-12.000-7</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8"/>
    </inkml:context>
    <inkml:brush xml:id="br0">
      <inkml:brushProperty name="width" value="0.0502659603953362" units="cm"/>
      <inkml:brushProperty name="height" value="0.0502659603953362" units="cm"/>
      <inkml:brushProperty name="color" value="#f2395b"/>
      <inkml:brushProperty name="ignorePressure" value="0"/>
    </inkml:brush>
  </inkml:definitions>
  <inkml:trace contextRef="#ctx0" brushRef="#br0">33450.000 40300.000 437,'0.000'120.000'162,"0.000"-9.000"-40,0.000-10.000-38,0.000-8.000-39,0.000-8.000-22,0.000-2.000-5,0.000-3.000-6,0.000-3.000-4,4.000-18.000-13,10.000-31.000-19,10.000-31.000-19,9.000-31.000-21,6.000-21.000-3,3.000-9.000 10,3.000-10.000 10,4.000-8.000 12,-1.000-1.000 6,-3.000 9.000 5,-3.000 10.000 5,-2.000 10.000 3,-5.000 7.000 7,-2.000 6.000 9,-3.000 7.000 7,-3.000 6.000 9,-4.000 12.000 12,-3.000 19.000 15,-3.000 19.000 15,-2.000 19.000 16,-3.000 12.000 0,1.000 6.000-13,-1.000 7.000-13,1.000 6.000-14,-3.000 3.000-9,-2.000 0.000-4,-3.000 0.000-4,-3.000 0.000-5,-2.000 0.000-5,0.000 0.000-4,0.000 0.000-7,0.000 0.000-5,-2.000-5.000-5,-3.000-9.000-5,-3.000-10.000-6,-2.000-8.000-6</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9"/>
    </inkml:context>
    <inkml:brush xml:id="br0">
      <inkml:brushProperty name="width" value="0.043391726911068" units="cm"/>
      <inkml:brushProperty name="height" value="0.043391726911068" units="cm"/>
      <inkml:brushProperty name="color" value="#f2395b"/>
      <inkml:brushProperty name="ignorePressure" value="0"/>
    </inkml:brush>
  </inkml:definitions>
  <inkml:trace contextRef="#ctx0" brushRef="#br0">34350.000 38650.000 507,'70.000'-21.000'113,"-9.000"10.000"-20,-10.000 10.000-19,-8.000 9.000-20,-8.000 9.000-13,-2.000 9.000-6,-3.000 10.000-7,-3.000 10.000-5,-7.000 5.000-7,-9.000 4.000-5,-10.000 3.000-6,-8.000 3.000-7,-12.000 1.000-4,-12.000 1.000-3,-13.000-1.000-4,-12.000 1.000-3,-9.000-3.000-3,-2.000-2.000-3,-3.000-3.000-1,-3.000-3.000-3,1.000-6.000 0,6.000-5.000 3,7.000-7.000 2,6.000-5.000 2,20.000-6.000 7,34.000-3.000 10,35.000-3.000 9,35.000-2.000 9,16.000-5.000 3,1.000-2.000-7,-1.000-3.000-5,1.000-3.000-7,-3.000-4.000-8,-2.000-3.000-9,-3.000-3.000-10,-3.000-2.000-9,-7.000-1.000-6,-9.000 3.000-1,-10.000 3.000-2,-8.000 4.000-2,-9.000-1.000 4,-6.000-3.000 7,-6.000-3.000 8,-6.000-2.000 9</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9"/>
    </inkml:context>
    <inkml:brush xml:id="br0">
      <inkml:brushProperty name="width" value="0.0366719365119934" units="cm"/>
      <inkml:brushProperty name="height" value="0.0366719365119934" units="cm"/>
      <inkml:brushProperty name="color" value="#f2395b"/>
      <inkml:brushProperty name="ignorePressure" value="0"/>
    </inkml:brush>
  </inkml:definitions>
  <inkml:trace contextRef="#ctx0" brushRef="#br0">34950.000 39050.000 599,'-21.000'-46.000'9,"10.000"10.000"15,10.000 10.000 16,9.000 9.000 17,13.000 2.000 4,20.000-2.000-8,18.000-3.000-7,20.000-3.000-9,6.000-1.000-6,-2.000 4.000-9,-3.000 3.000-8,-3.000 3.000-8,-7.000 3.000-8,-9.000 3.000-12,-10.000 3.000-11,-8.000 4.000-11,-8.000 4.000-9,-2.000 6.000-10,-3.000 7.000-8,-3.000 6.000-10</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09"/>
    </inkml:context>
    <inkml:brush xml:id="br0">
      <inkml:brushProperty name="width" value="0.0446696504950523" units="cm"/>
      <inkml:brushProperty name="height" value="0.0446696504950523" units="cm"/>
      <inkml:brushProperty name="color" value="#f2395b"/>
      <inkml:brushProperty name="ignorePressure" value="0"/>
    </inkml:brush>
  </inkml:definitions>
  <inkml:trace contextRef="#ctx0" brushRef="#br0">35500.000 38100.000 492,'-66.000'-36.000'87,"19.000"28.000"-4,19.000 28.000-2,19.000 29.000-5,10.000 19.000-8,4.000 14.000-17,3.000 11.000-15,3.000 14.000-16,-1.000 10.000-15,-2.000 9.000-14,-3.000 10.000-14,-3.000 10.000-15,-2.000-9.000-13,0.000-24.000-12,0.000-26.000-12,0.000-24.000-12</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81250.000-200.000,'-100.000'0.000,"75.000"25.000,0.000 0.000,25.000 150.000,0.000 0.000,75.000 0.000,0.000 0.000,25.000-100.000,0.000 0.000,0.000-50.000,0.000 0.000,0.000-125.000,0.000 0.000,-50.000-25.000,0.000 0.000,-50.000 0.000,0.000 0.000,-75.000 25.000,0.000 0.000,0.000 75.000,0.000 0.000,25.000 75.000,0.000 0.000,25.000 0.000,0.000 0.000,0.000 0.000</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1"/>
    </inkml:context>
    <inkml:brush xml:id="br0">
      <inkml:brushProperty name="width" value="0.0383200235664845" units="cm"/>
      <inkml:brushProperty name="height" value="0.0383200235664845" units="cm"/>
      <inkml:brushProperty name="color" value="#f2395b"/>
      <inkml:brushProperty name="ignorePressure" value="0"/>
    </inkml:brush>
  </inkml:definitions>
  <inkml:trace contextRef="#ctx0" brushRef="#br0">36400.000 40000.000 574,'150.000'-46.000'156,"0.000"10.000"-41,0.000 10.000-39,0.000 9.000-41,-10.000 6.000-21,-18.000 3.000-2,-19.000 3.000-2,-18.000 4.000-3,-10.000 4.000-8,0.000 6.000-19,0.000 7.000-16,0.000 6.000-18,-7.000 1.000-6,-11.000-3.000 4,-14.000-3.000 6,-11.000-2.000 4</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1"/>
    </inkml:context>
    <inkml:brush xml:id="br0">
      <inkml:brushProperty name="width" value="0.0464316643774509" units="cm"/>
      <inkml:brushProperty name="height" value="0.0464316643774509" units="cm"/>
      <inkml:brushProperty name="color" value="#f2395b"/>
      <inkml:brushProperty name="ignorePressure" value="0"/>
    </inkml:brush>
  </inkml:definitions>
  <inkml:trace contextRef="#ctx0" brushRef="#br0">37150.000 39250.000 473,'-46.000'-38.000'50,"10.000"26.000"9,10.000 24.000 10,9.000 26.000 10,6.000 18.000-2,3.000 13.000-15,3.000 12.000-14,4.000 13.000-14,1.000 9.000-10,0.000 6.000-9,0.000 7.000-6,0.000 6.000-8,-2.000 4.000-9,-3.000 4.000-9,-3.000 3.000-8,-2.000 3.000-10,-3.000-4.000-8,1.000-8.000-6,-1.000-10.000-7,1.000-9.000-6,1.000-13.000-1,3.000-16.000 6,3.000-15.000 6,4.000-15.000 5</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1"/>
    </inkml:context>
    <inkml:brush xml:id="br0">
      <inkml:brushProperty name="width" value="0.0487753748893738" units="cm"/>
      <inkml:brushProperty name="height" value="0.0487753748893738" units="cm"/>
      <inkml:brushProperty name="color" value="#f2395b"/>
      <inkml:brushProperty name="ignorePressure" value="0"/>
    </inkml:brush>
  </inkml:definitions>
  <inkml:trace contextRef="#ctx0" brushRef="#br0">38700.000 39200.000 451,'-49.000'-10.000'84,"4.000"32.000"-1,3.000 31.000-1,3.000 32.000-2,-1.000 16.000-8,-2.000 4.000-17,-3.000 3.000-17,-3.000 3.000-16,-4.000 3.000-9,-3.000 3.000-4,-3.000 3.000-3,-2.000 4.000-2,-3.000-1.000-3,1.000-3.000-3,-1.000-3.000-1,1.000-2.000-3,1.000-3.000-5,3.000 1.000-9,3.000-1.000-10,4.000 1.000-9,11.000-18.000-11,23.000-34.000-12,22.000-35.000-12,22.000-33.000-12</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2"/>
    </inkml:context>
    <inkml:brush xml:id="br0">
      <inkml:brushProperty name="width" value="0.0612425841391087" units="cm"/>
      <inkml:brushProperty name="height" value="0.0612425841391087" units="cm"/>
      <inkml:brushProperty name="color" value="#f2395b"/>
      <inkml:brushProperty name="ignorePressure" value="0"/>
    </inkml:brush>
  </inkml:definitions>
  <inkml:trace contextRef="#ctx0" brushRef="#br0">38650.000 39650.000 359,'-22.000'-13.000'11,"6.000"26.000"22,7.000 24.000 22,6.000 26.000 22,4.000 10.000 3,4.000-3.000-16,3.000-3.000-16,3.000-2.000-16,3.000-3.000-10,3.000 1.000-3,3.000-1.000-2,4.000 1.000-4,1.000-4.000-5,0.000-6.000-10,0.000-6.000-9,0.000-6.000-9,3.000-12.000-5,6.000-15.000-2,7.000-15.000-1,6.000-16.000-1,4.000-16.000-3,4.000-16.000-5,3.000-15.000-3,3.000-15.000-4,-2.000-6.000 1,-6.000 7.000 7,-6.000 6.000 8,-6.000 7.000 7,-7.000 5.000 7,-6.000 7.000 5,-6.000 6.000 6,-6.000 7.000 6,-4.000 4.000 9,1.000 3.000 16,-1.000 3.000 14,1.000 4.000 15,-1.000 8.000 5,1.000 17.000-5,-1.000 15.000-4,1.000 16.000-5,-3.000 10.000-5,-2.000 7.000-6,-3.000 6.000-4,-3.000 7.000-6,-6.000 4.000-4,-5.000 3.000-3,-7.000 3.000-3,-5.000 4.000-4,-3.000 4.000-1,4.000 6.000-3,3.000 7.000-1,3.000 6.000-2,-1.000-1.000-6,-2.000-5.000-7,-3.000-7.000-9,-3.000-5.000-7</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2"/>
    </inkml:context>
    <inkml:brush xml:id="br0">
      <inkml:brushProperty name="width" value="0.0532466471195221" units="cm"/>
      <inkml:brushProperty name="height" value="0.0532466471195221" units="cm"/>
      <inkml:brushProperty name="color" value="#f2395b"/>
      <inkml:brushProperty name="ignorePressure" value="0"/>
    </inkml:brush>
  </inkml:definitions>
  <inkml:trace contextRef="#ctx0" brushRef="#br0">40150.000 40000.000 413,'0.000'95.000'185,"0.000"-9.000"-44,0.000-10.000-44,0.000-8.000-44,-2.000-4.000-25,-3.000 3.000-3,-3.000 3.000-5,-2.000 4.000-3,-3.000-1.000-5,1.000-3.000-5,-1.000-3.000-6,1.000-2.000-4,4.000-15.000-13,9.000-25.000-19,10.000-25.000-19,10.000-25.000-19,7.000-18.000-3,6.000-8.000 11,7.000-10.000 13,6.000-9.000 12,-2.000-1.000 9,-9.000 10.000 6,-10.000 10.000 5,-8.000 9.000 5,-8.000 12.000 12,-2.000 16.000 17,-3.000 15.000 17,-3.000 17.000 17,-7.000 3.000-8,-9.000-5.000-33,-10.000-7.000-34,-8.000-5.000-33,-3.000-6.000-9,7.000-3.000 15,6.000-3.000 16,7.000-2.000 14</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3"/>
    </inkml:context>
    <inkml:brush xml:id="br0">
      <inkml:brushProperty name="width" value="0.044998861849308" units="cm"/>
      <inkml:brushProperty name="height" value="0.044998861849308" units="cm"/>
      <inkml:brushProperty name="color" value="#f2395b"/>
      <inkml:brushProperty name="ignorePressure" value="0"/>
    </inkml:brush>
  </inkml:definitions>
  <inkml:trace contextRef="#ctx0" brushRef="#br0">40300.000 40150.000 488,'3.000'-46.000'35,"6.000"10.000"3,7.000 10.000 4,6.000 9.000 4,4.000 12.000 3,4.000 16.000-1,3.000 15.000 1,3.000 17.000-1,-2.000 7.000-3,-6.000 0.000-9,-6.000 0.000-8,-6.000 0.000-8,-6.000 1.000-7,-2.000 4.000-4,-3.000 3.000-4,-3.000 3.000-4,-2.000 1.000-8,0.000 1.000-9,0.000-1.000-10,0.000 1.000-10,1.000-1.000-7,4.000 1.000-4,3.000-1.000-6,3.000 1.000-5</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4"/>
    </inkml:context>
    <inkml:brush xml:id="br0">
      <inkml:brushProperty name="width" value="0.0504380352795124" units="cm"/>
      <inkml:brushProperty name="height" value="0.0504380352795124" units="cm"/>
      <inkml:brushProperty name="color" value="#f2395b"/>
      <inkml:brushProperty name="ignorePressure" value="0"/>
    </inkml:brush>
  </inkml:definitions>
  <inkml:trace contextRef="#ctx0" brushRef="#br0">41400.000 39350.000 436,'-47.000'-40.000'59,"6.000"23.000"-5,7.000 22.000-6,6.000 22.000-5,1.000 16.000-4,-3.000 14.000-4,-3.000 11.000-4,-2.000 14.000-3,0.000 2.000-3,7.000-6.000-3,6.000-6.000-1,7.000-6.000-3,4.000-6.000-1,3.000-2.000-3,3.000-3.000-2,4.000-3.000-1,10.000-4.000-6,19.000-3.000-9,19.000-3.000-9,19.000-2.000-9,7.000-11.000-4,-3.000-15.000 1,-3.000-15.000 0,-2.000-16.000 0,-5.000-15.000 1,-2.000-11.000 2,-3.000-14.000 0,-3.000-11.000 2,-7.000-7.000 2,-9.000 0.000 4,-10.000 0.000 2,-8.000 0.000 4,-9.000 3.000 4,-6.000 6.000 2,-6.000 7.000 3,-6.000 6.000 3,-9.000 4.000 2,-8.000 4.000 2,-10.000 3.000 0,-9.000 3.000 2,-2.000 4.000 1,6.000 7.000 0,7.000 6.000-1,6.000 7.000 1,13.000 0.000-6,23.000-2.000-9,22.000-3.000-11,22.000-3.000-9,10.000-2.000-4,1.000 0.000 6,-1.000 0.000 4,1.000 0.000 5,-3.000 3.000 2,-2.000 6.000 0,-3.000 7.000-1,-3.000 6.000 1,-6.000 7.000 7,-5.000 10.000 19,-7.000 10.000 17,-5.000 9.000 17,-6.000 6.000 7,-3.000 3.000-5,-3.000 3.000-6,-2.000 4.000-4,-5.000 1.000-4,-2.000 0.000-5,-3.000 0.000-5,-3.000 0.000-4,-2.000 1.000-4,0.000 4.000-5,0.000 3.000-4,0.000 3.000-5,-4.000 3.000-7,-5.000 3.000-6,-7.000 3.000-8,-5.000 4.000-7,-6.000-3.000-5,-3.000-5.000-5,-3.000-7.000-4,-2.000-5.000-5,2.000-19.000-4,9.000-27.000-5,10.000-28.000-5,10.000-28.000-4,8.000-10.000 4,10.000 9.000 14,10.000 10.000 14,9.000 10.000 14,7.000 2.000 10,7.000-3.000 6,6.000-3.000 6,7.000-2.000 7,-1.000-1.000 3,-6.000 3.000 0,-6.000 3.000 1,-6.000 4.000 0,-4.000 4.000-1,1.000 6.000-3,-1.000 7.000-4,1.000 6.000-4,-3.000 3.000-5,-2.000 0.000-9,-3.000 0.000-6,-3.000 0.000-9,-4.000-4.000-5,-3.000-5.000-3,-3.000-7.000-2,-2.000-5.000-3</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5"/>
    </inkml:context>
    <inkml:brush xml:id="br0">
      <inkml:brushProperty name="width" value="0.060390654951334" units="cm"/>
      <inkml:brushProperty name="height" value="0.060390654951334" units="cm"/>
      <inkml:brushProperty name="color" value="#f2395b"/>
      <inkml:brushProperty name="ignorePressure" value="0"/>
    </inkml:brush>
  </inkml:definitions>
  <inkml:trace contextRef="#ctx0" brushRef="#br0">43000.000 39250.000 364,'-2.000'-118.000'1,"-3.000"17.000"2,-3.000 15.000 2,-2.000 16.000 2,-1.000 10.000 3,3.000 7.000 5,3.000 6.000 4,4.000 7.000 5,2.000 19.000 12,4.000 35.000 18,3.000 35.000 18,3.000 34.000 18,-1.000 21.000 1,-2.000 10.000-18,-3.000 10.000-18,-3.000 9.000-18,-2.000 10.000-13,0.000 14.000-10,0.000 11.000-9,0.000 14.000-9,-4.000 10.000-6,-5.000 9.000-3,-7.000 10.000-3,-5.000 10.000-2,-3.000-1.000-8,4.000-9.000-9,3.000-10.000-11,3.000-8.000-10,3.000-22.000-7,3.000-30.000-4,3.000-32.000-3,4.000-30.000-3</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5"/>
    </inkml:context>
    <inkml:brush xml:id="br0">
      <inkml:brushProperty name="width" value="0.0387780703604221" units="cm"/>
      <inkml:brushProperty name="height" value="0.0387780703604221" units="cm"/>
      <inkml:brushProperty name="color" value="#f2395b"/>
      <inkml:brushProperty name="ignorePressure" value="0"/>
    </inkml:brush>
  </inkml:definitions>
  <inkml:trace contextRef="#ctx0" brushRef="#br0">43550.000 38300.000 567,'-35.000'0.000'101,"32.000"0.000"-16,31.000 0.000-16,32.000 0.000-16,15.000 0.000-13,0.000 0.000-8,0.000 0.000-8,0.000 0.000-9,-2.000 0.000-6,-3.000 0.000-4,-3.000 0.000-6,-2.000 0.000-4,-6.000 0.000-1,-6.000 0.000 4,-6.000 0.000 2,-6.000 0.000 3</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6"/>
    </inkml:context>
    <inkml:brush xml:id="br0">
      <inkml:brushProperty name="width" value="0.0418984517455101" units="cm"/>
      <inkml:brushProperty name="height" value="0.0418984517455101" units="cm"/>
      <inkml:brushProperty name="color" value="#f2395b"/>
      <inkml:brushProperty name="ignorePressure" value="0"/>
    </inkml:brush>
  </inkml:definitions>
  <inkml:trace contextRef="#ctx0" brushRef="#br0">44100.000 37600.000 525,'-44.000'-55.000'58,"13.000"41.000"8,12.000 40.000 9,13.000 42.000 9,6.000 25.000-7,0.000 14.000-19,0.000 11.000-20,0.000 14.000-20,-4.000 10.000-17,-5.000 9.000-16,-7.000 10.000-15,-5.000 10.000-14,-1.000-12.000-8,6.000-31.000 2,7.000-31.000 1,6.000-31.000 2,1.000-20.000 0,-3.000-5.000 1,-3.000-7.000 1,-2.000-5.000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82300.000 3350.000,'-100.000'0.000,"225.000"-50.000,0.000 0.000,100.000 0.000,0.000 0.000,0.000 50.000,0.000 0.000,-25.000 50.000,0.000 0.000,-25.000 25.000,0.000 0.000,-125.000-50.000</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6"/>
    </inkml:context>
    <inkml:brush xml:id="br0">
      <inkml:brushProperty name="width" value="0.0402538850903511" units="cm"/>
      <inkml:brushProperty name="height" value="0.0402538850903511" units="cm"/>
      <inkml:brushProperty name="color" value="#f2395b"/>
      <inkml:brushProperty name="ignorePressure" value="0"/>
    </inkml:brush>
  </inkml:definitions>
  <inkml:trace contextRef="#ctx0" brushRef="#br0">45650.000 39300.000 546,'-22.000'-27.000'7,"6.000"-3.000"16,7.000-3.000 14,6.000-2.000 15,6.000 0.000 3,6.000 7.000-10,7.000 6.000-9,6.000 7.000-10,12.000 2.000-3,19.000 1.000 0,19.000-1.000 3,19.000 1.000 1,9.000-1.000-2,0.000 1.000-5,0.000-1.000-5,0.000 1.000-5,-4.000 4.000-6,-5.000 9.000-8,-7.000 10.000-6,-5.000 10.000-8,-11.000 5.000-7,-11.000 4.000-7,-14.000 3.000-7,-11.000 3.000-7,-12.000 1.000-4,-9.000 1.000 0,-10.000-1.000-1,-8.000 1.000 0,-8.000-3.000 3,-2.000-2.000 8,-3.000-3.000 7,-3.000-3.000 8</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6"/>
    </inkml:context>
    <inkml:brush xml:id="br0">
      <inkml:brushProperty name="width" value="0.0416758954524994" units="cm"/>
      <inkml:brushProperty name="height" value="0.0416758954524994" units="cm"/>
      <inkml:brushProperty name="color" value="#f2395b"/>
      <inkml:brushProperty name="ignorePressure" value="0"/>
    </inkml:brush>
  </inkml:definitions>
  <inkml:trace contextRef="#ctx0" brushRef="#br0">45700.000 39850.000 527,'-27.000'21.000'4,"-3.000"-5.000"6,-3.000-7.000 6,-2.000-5.000 8,11.000-4.000 7,29.000 0.000 10,28.000 0.000 9,28.000 0.000 9,18.000 0.000 1,10.000 0.000-9,10.000 0.000-9,9.000 0.000-10,4.000 3.000-7,1.000 6.000-9,-1.000 7.000-9,1.000 6.000-7,-6.000 3.000-4,-8.000 0.000 4,-10.000 0.000 3,-9.000 0.000 3,-9.000 0.000-16,-5.000 0.000-31,-7.000 0.000-33,-5.000 0.000-33</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7"/>
    </inkml:context>
    <inkml:brush xml:id="br0">
      <inkml:brushProperty name="width" value="0.0496598854660988" units="cm"/>
      <inkml:brushProperty name="height" value="0.0496598854660988" units="cm"/>
      <inkml:brushProperty name="color" value="#f2395b"/>
      <inkml:brushProperty name="ignorePressure" value="0"/>
    </inkml:brush>
  </inkml:definitions>
  <inkml:trace contextRef="#ctx0" brushRef="#br0">48950.000 38300.000 443,'6.000'-46.000'65,"13.000"10.000"-11,12.000 10.000-9,13.000 9.000-11,7.000 6.000-6,4.000 3.000-4,3.000 3.000-2,3.000 4.000-3,3.000 4.000 1,3.000 6.000 4,3.000 7.000 4,4.000 6.000 4,-4.000 7.000 0,-9.000 10.000-6,-10.000 10.000-5,-8.000 9.000-6,-11.000 6.000-3,-8.000 3.000-1,-10.000 3.000-3,-9.000 4.000-1,-13.000 5.000-2,-16.000 10.000-5,-15.000 10.000-4,-15.000 9.000-4,-17.000 2.000-5,-15.000-2.000-6,-15.000-3.000-5,-16.000-3.000-6,-5.000-6.000-3,6.000-5.000 3,7.000-7.000 0,6.000-5.000 2,7.000-11.000 3,10.000-11.000 5,10.000-14.000 4,9.000-11.000 5,7.000-9.000 4,7.000-3.000 5,6.000-3.000 4,7.000-2.000 5,11.000-5.000 6,20.000-2.000 9,18.000-3.000 8,20.000-3.000 8,14.000-2.000 3,14.000 0.000-4,11.000 0.000-5,14.000 0.000-4,5.000 0.000-3,1.000 0.000-6,-1.000 0.000-3,1.000 0.000-6,1.000 3.000-5,3.000 6.000-10,3.000 7.000-9,4.000 6.000-8,-3.000 3.000-9,-5.000 0.000-7,-7.000 0.000-8,-5.000 0.000-7,-11.000-2.000-2,-11.000-3.000 5,-14.000-3.000 6,-11.000-2.000 4,-7.000-5.000 3,0.000-2.000-1,0.000-3.000 0,0.000-3.000 0</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7"/>
    </inkml:context>
    <inkml:brush xml:id="br0">
      <inkml:brushProperty name="width" value="0.0463198982179165" units="cm"/>
      <inkml:brushProperty name="height" value="0.0463198982179165" units="cm"/>
      <inkml:brushProperty name="color" value="#f2395b"/>
      <inkml:brushProperty name="ignorePressure" value="0"/>
    </inkml:brush>
  </inkml:definitions>
  <inkml:trace contextRef="#ctx0" brushRef="#br0">52000.000 37950.000 474,'-4.000'-47.000'8,"-5.000"6.000"13,-7.000 7.000 16,-5.000 6.000 13,-11.000 9.000 4,-11.000 13.000-8,-14.000 12.000-8,-11.000 13.000-8,-9.000 13.000-6,-3.000 17.000-1,-3.000 15.000-3,-2.000 16.000-2,2.000 7.000-2,9.000 1.000 0,10.000-1.000-1,10.000 1.000-1,7.000-6.000 1,6.000-8.000-2,7.000-10.000 0,6.000-9.000-1,9.000-7.000 0,13.000-3.000-3,12.000-3.000-2,13.000-2.000-1,10.000-3.000-3,10.000 1.000 0,10.000-1.000-1,9.000 1.000-1,2.000-1.000-2,-2.000 1.000-1,-3.000-1.000-2,-3.000 1.000-1,-6.000-1.000 0,-5.000 1.000 1,-7.000-1.000 2,-5.000 1.000 1,-6.000-1.000 2,-3.000 1.000 0,-3.000-1.000 1,-2.000 1.000 1,-11.000 1.000 0,-15.000 3.000-2,-15.000 3.000-2,-16.000 4.000 0,-10.000 1.000-4,-3.000 0.000-2,-3.000 0.000-4,-2.000 0.000-3,-3.000-2.000-5,1.000-3.000-6,-1.000-3.000-5,1.000-2.000-6</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8"/>
    </inkml:context>
    <inkml:brush xml:id="br0">
      <inkml:brushProperty name="width" value="0.051192544400692" units="cm"/>
      <inkml:brushProperty name="height" value="0.051192544400692" units="cm"/>
      <inkml:brushProperty name="color" value="#f2395b"/>
      <inkml:brushProperty name="ignorePressure" value="0"/>
    </inkml:brush>
  </inkml:definitions>
  <inkml:trace contextRef="#ctx0" brushRef="#br0">52450.000 38400.000 429,'18.000'-40.000'11,"-11.000"23.000"20,-14.000 22.000 20,-11.000 22.000 22,-9.000 18.000 3,-3.000 16.000-11,-3.000 15.000-14,-2.000 17.000-11,-3.000 8.000-9,1.000 4.000-4,-1.000 3.000-4,1.000 3.000-5,1.000-2.000-2,3.000-6.000-2,3.000-6.000 0,4.000-6.000-1,8.000-9.000-5,17.000-8.000-5,15.000-10.000-8,16.000-9.000-6,12.000-16.000-5,9.000-22.000-3,10.000-22.000-4,10.000-21.000-3,5.000-20.000-1,4.000-15.000-1,3.000-15.000 1,3.000-16.000-1,-2.000-13.000 2,-6.000-9.000 0,-6.000-10.000 1,-6.000-8.000 2,-12.000-4.000 1,-15.000 3.000 5,-15.000 3.000 5,-16.000 4.000 3,-12.000 7.000 5,-5.000 13.000 3,-7.000 12.000 5,-5.000 13.000 4,-8.000 13.000 3,-5.000 17.000 4,-7.000 15.000 4,-5.000 16.000 4,-4.000 9.000 1,0.000 3.000-2,0.000 3.000-1,0.000 4.000-3,6.000 5.000-6,13.000 10.000-15,12.000 10.000-12,13.000 9.000-14,20.000 1.000-6,28.000-6.000 1,28.000-6.000 2,29.000-6.000 0,10.000-6.000 4,-6.000-2.000 2,-6.000-3.000 3,-6.000-3.000 4,-10.000 1.000 4,-12.000 6.000 3,-13.000 7.000 5,-12.000 6.000 3,-12.000 4.000 6,-8.000 4.000 4,-10.000 3.000 7,-9.000 3.000 5,-10.000 7.000 6,-9.000 14.000 6,-10.000 11.000 6,-8.000 14.000 7,-8.000 3.000 0,-2.000-2.000-3,-3.000-3.000-4,-3.000-3.000-4,-2.000-2.000-3,0.000 0.000-2,0.000 0.000-1,0.000 0.000-1,6.000-4.000-3,13.000-5.000-2,12.000-7.000-4,13.000-5.000-2,16.000-6.000-4,23.000-3.000-5,22.000-3.000-4,22.000-2.000-6,12.000-8.000-5,3.000-8.000-5,3.000-10.000-5,4.000-9.000-6,-4.000-5.000-5,-9.000 0.000-5,-10.000 0.000-4,-8.000 0.000-5,-9.000 0.000-5,-6.000 0.000-3,-6.000 0.000-5,-6.000 0.000-3</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8"/>
    </inkml:context>
    <inkml:brush xml:id="br0">
      <inkml:brushProperty name="width" value="0.0553042888641357" units="cm"/>
      <inkml:brushProperty name="height" value="0.0553042888641357" units="cm"/>
      <inkml:brushProperty name="color" value="#f2395b"/>
      <inkml:brushProperty name="ignorePressure" value="0"/>
    </inkml:brush>
  </inkml:definitions>
  <inkml:trace contextRef="#ctx0" brushRef="#br0">54000.000 38850.000 397,'-27.000'-27.000'4,"-3.000"-3.000"6,-3.000-3.000 8,-2.000-2.000 7,-1.000 0.000 5,3.000 7.000 6,3.000 6.000 5,4.000 7.000 5,1.000 8.000 2,0.000 14.000-2,0.000 11.000-2,0.000 14.000-3,1.000 13.000-2,4.000 16.000-5,3.000 15.000-5,3.000 17.000-5,3.000 11.000-3,3.000 10.000-2,3.000 10.000-2,4.000 9.000-3,1.000 10.000-3,0.000 14.000-6,0.000 11.000-4,0.000 14.000-7,-4.000 8.000-6,-5.000 7.000-11,-7.000 6.000-9,-5.000 7.000-10,-4.000-1.000-6,0.000-6.000-2,0.000-6.000-3,0.000-6.000-1,3.000-23.000-2,6.000-36.000 1,7.000-39.000 0,6.000-36.000 2</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9"/>
    </inkml:context>
    <inkml:brush xml:id="br0">
      <inkml:brushProperty name="width" value="0.0452463775873184" units="cm"/>
      <inkml:brushProperty name="height" value="0.0452463775873184" units="cm"/>
      <inkml:brushProperty name="color" value="#f2395b"/>
      <inkml:brushProperty name="ignorePressure" value="0"/>
    </inkml:brush>
  </inkml:definitions>
  <inkml:trace contextRef="#ctx0" brushRef="#br0">54050.000 37050.000 486,'28.000'-22.000'50,"6.000"6.000"5,7.000 7.000 5,6.000 6.000 6,-1.000 9.000-3,-5.000 13.000-11,-7.000 12.000-11,-5.000 13.000-11,-9.000 7.000-6,-9.000 4.000-3,-10.000 3.000-2,-8.000 3.000-3,-14.000 3.000-5,-15.000 3.000-6,-15.000 3.000-6,-16.000 4.000-7,-7.000-1.000-6,4.000-3.000-3,3.000-3.000-4,3.000-2.000-3,4.000-8.000-1,7.000-8.000 2,6.000-10.000 2,7.000-9.000 3,16.000-7.000 4,29.000-3.000 5,28.000-3.000 5,28.000-2.000 7,10.000-5.000 1,-5.000-2.000-1,-7.000-3.000-2,-5.000-3.000-1,-6.000-2.000-9,-3.000 0.000-16,-3.000 0.000-18,-2.000 0.000-16</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9"/>
    </inkml:context>
    <inkml:brush xml:id="br0">
      <inkml:brushProperty name="width" value="0.0443260930478573" units="cm"/>
      <inkml:brushProperty name="height" value="0.0443260930478573" units="cm"/>
      <inkml:brushProperty name="color" value="#f2395b"/>
      <inkml:brushProperty name="ignorePressure" value="0"/>
    </inkml:brush>
  </inkml:definitions>
  <inkml:trace contextRef="#ctx0" brushRef="#br0">54650.000 37250.000 496,'-22.000'-25.000'10,"6.000"0.000"20,7.000 0.000 20,6.000 0.000 21,9.000 1.000 4,13.000 4.000-12,12.000 3.000-11,13.000 3.000-12,7.000 3.000-8,4.000 3.000-5,3.000 3.000-4,3.000 4.000-5,1.000 2.000-7,1.000 4.000-9,-1.000 3.000-10,1.000 3.000-9,-4.000 3.000-9,-6.000 3.000-11,-6.000 3.000-11,-6.000 4.000-11,-7.000 1.000-4,-6.000 0.000 1,-6.000 0.000 0,-6.000 0.000 1</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19"/>
    </inkml:context>
    <inkml:brush xml:id="br0">
      <inkml:brushProperty name="width" value="0.0476709194481373" units="cm"/>
      <inkml:brushProperty name="height" value="0.0476709194481373" units="cm"/>
      <inkml:brushProperty name="color" value="#f2395b"/>
      <inkml:brushProperty name="ignorePressure" value="0"/>
    </inkml:brush>
  </inkml:definitions>
  <inkml:trace contextRef="#ctx0" brushRef="#br0">54350.000 39300.000 461,'12.000'-47.000'76,"26.000"6.000"-6,24.000 7.000-4,26.000 6.000-4,12.000 4.000-8,0.000 4.000-7,0.000 3.000-7,0.000 3.000-9,0.000 3.000-4,0.000 3.000-5,0.000 3.000-2,0.000 4.000-4,-7.000 1.000-8,-11.000 0.000-15,-14.000 0.000-13,-11.000 0.000-14</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20"/>
    </inkml:context>
    <inkml:brush xml:id="br0">
      <inkml:brushProperty name="width" value="0.049912728369236" units="cm"/>
      <inkml:brushProperty name="height" value="0.049912728369236" units="cm"/>
      <inkml:brushProperty name="color" value="#f2395b"/>
      <inkml:brushProperty name="ignorePressure" value="0"/>
    </inkml:brush>
  </inkml:definitions>
  <inkml:trace contextRef="#ctx0" brushRef="#br0">55450.000 38050.000 440,'-49.000'-22.000'7,"4.000"6.000"12,3.000 7.000 14,3.000 6.000 13,4.000 12.000 8,7.000 19.000 3,6.000 19.000 3,7.000 19.000 4,2.000 15.000-5,1.000 13.000-10,-1.000 12.000-10,1.000 13.000-10,-1.000 6.000-9,1.000 0.000-6,-1.000 0.000-6,1.000 0.000-7,-3.000 0.000-6,-2.000 0.000-9,-3.000 0.000-9,-3.000 0.000-8,1.000-7.000-6,6.000-11.000-5,7.000-14.000-5,6.000-11.000-5</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85200.000 2550.000,'-150.000'0.000,"75.000"0.000,0.000 0.000,50.000 100.000,0.000 0.000,0.000 50.000,0.000 0.000,0.000 50.000,0.000 0.000,25.000-50.000,0.000 0.000,0.000-75.000,0.000 0.000,50.000-75.000,0.000 0.000,100.000-50.000,0.000 0.000,0.000-75.000,0.000 0.000,-75.000-50.000,0.000 0.000,-25.000 25.000,0.000 0.000,-75.000 0.000,0.000 0.000,-50.000 75.000,0.000 0.000,-25.000 50.000,0.000 0.000,25.000 50.000,0.000 0.000,25.000 50.000,0.000 0.000,25.000-25.000</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20"/>
    </inkml:context>
    <inkml:brush xml:id="br0">
      <inkml:brushProperty name="width" value="0.0700495839118958" units="cm"/>
      <inkml:brushProperty name="height" value="0.0700495839118958" units="cm"/>
      <inkml:brushProperty name="color" value="#f2395b"/>
      <inkml:brushProperty name="ignorePressure" value="0"/>
    </inkml:brush>
  </inkml:definitions>
  <inkml:trace contextRef="#ctx0" brushRef="#br0">57100.000 38350.000 314,'-47.000'-46.000'5,"6.000"10.000"12,7.000 10.000 11,6.000 9.000 11,3.000 12.000 5,0.000 16.000 0,0.000 15.000-1,0.000 17.000-1,-4.000 13.000-3,-5.000 13.000-6,-7.000 12.000-7,-5.000 13.000-7,-1.000 6.000-3,6.000 0.000-3,7.000 0.000 0,6.000 0.000-3,4.000-4.000 0,4.000-5.000-2,3.000-7.000 0,3.000-5.000-1,3.000-8.000-6,3.000-5.000-11,3.000-7.000-10,4.000-5.000-11,7.000-14.000-5,13.000-18.000 1,12.000-19.000 1,13.000-18.000 0,7.000-17.000 3,4.000-11.000 3,3.000-14.000 3,3.000-11.000 4,-4.000-11.000 2,-8.000-5.000 4,-10.000-7.000 2,-9.000-5.000 3,-7.000-6.000 3,-3.000-3.000 3,-3.000-3.000 5,-2.000-2.000 2,-5.000 2.000 5,-2.000 9.000 4,-3.000 10.000 3,-3.000 10.000 5,-2.000 8.000 5,0.000 10.000 4,0.000 10.000 7,0.000 9.000 4,4.000 7.000 0,10.000 7.000-8,10.000 6.000-7,9.000 7.000-8,6.000 2.000-4,3.000 1.000-2,3.000-1.000-3,4.000 1.000-1,1.000 4.000-2,0.000 9.000 1,0.000 10.000 0,0.000 10.000 1,-5.000 10.000 0,-9.000 13.000-2,-10.000 12.000 0,-8.000 13.000-2,-6.000 9.000-1,1.000 6.000-1,-1.000 7.000 0,1.000 6.000-2,-7.000 1.000 0,-12.000-3.000-3,-13.000-3.000-1,-12.000-2.000-2,-7.000-6.000 0,1.000-6.000 2,-1.000-6.000 0,1.000-6.000 1,-1.000-7.000-4,1.000-6.000-12,-1.000-6.000-11,1.000-6.000-11,13.000-13.000-2,29.000-19.000 9,28.000-18.000 9,28.000-19.000 8,12.000-10.000 4,-3.000 1.000 2,-3.000-1.000 1,-2.000 1.000 1,-5.000 1.000 0,-2.000 3.000-1,-3.000 3.000 0,-3.000 4.000 0,-6.000 2.000-1,-5.000 4.000-1,-7.000 3.000-1,-5.000 3.000-2,-6.000-1.000 1,-3.000-2.000 2,-3.000-3.000 1,-2.000-3.000 1,-3.000-4.000 1,1.000-3.000-2,-1.000-3.000-2,1.000-2.000-1,-1.000-6.000 0,1.000-6.000 4,-1.000-6.000 3,1.000-6.000 3,-1.000-4.000 2,1.000 1.000 1,-1.000-1.000 0,1.000 1.000 1,-3.000 1.000 2,-2.000 3.000 1,-3.000 3.000 3,-3.000 4.000 1,-2.000 2.000 5,0.000 4.000 4,0.000 3.000 6,0.000 3.000 5,0.000 3.000 4,0.000 3.000 1,0.000 3.000 2,0.000 4.000 1,0.000 8.000 8,0.000 17.000 12,0.000 15.000 13,0.000 16.000 12,0.000 16.000 0,0.000 20.000-14,0.000 18.000-13,0.000 20.000-13,0.000 21.000-11,0.000 25.000-7,0.000 25.000-7,0.000 25.000-9,-2.000 9.000-7,-3.000-6.000-9,-3.000-6.000-10,-2.000-6.000-8,-5.000-9.000-7,-2.000-8.000-4,-3.000-10.000-3,-3.000-9.000-5,-4.000-5.000-3,-3.000 0.000-4,-3.000 0.000-3,-2.000 0.000-5,0.000-16.000 2,7.000-31.000 8,6.000-31.000 7,7.000-31.000 7</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2:21"/>
    </inkml:context>
    <inkml:brush xml:id="br0">
      <inkml:brushProperty name="width" value="0.0450381375849247" units="cm"/>
      <inkml:brushProperty name="height" value="0.0450381375849247" units="cm"/>
      <inkml:brushProperty name="color" value="#f2395b"/>
      <inkml:brushProperty name="ignorePressure" value="0"/>
    </inkml:brush>
  </inkml:definitions>
  <inkml:trace contextRef="#ctx0" brushRef="#br0">59000.000 37950.000 488,'28.000'-93.000'95,"6.000"17.000"-14,7.000 15.000-13,6.000 16.000-12,7.000 10.000-10,10.000 7.000-3,10.000 6.000-3,9.000 7.000-4,4.000 4.000-8,1.000 3.000-13,-1.000 3.000-12,1.000 4.000-12,-6.000 4.000-10,-8.000 6.000-9,-10.000 7.000-9,-9.000 6.000-9,-10.000 3.000-5,-9.000 0.000-3,-10.000 0.000-2,-8.000 0.000-4</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08"/>
    </inkml:context>
    <inkml:brush xml:id="br0">
      <inkml:brushProperty name="width" value="0.0472390279173851" units="cm"/>
      <inkml:brushProperty name="height" value="0.0472390279173851" units="cm"/>
      <inkml:brushProperty name="color" value="#f2395b"/>
      <inkml:brushProperty name="ignorePressure" value="0"/>
    </inkml:brush>
  </inkml:definitions>
  <inkml:trace contextRef="#ctx0" brushRef="#br0">70400.000 19500.000 465,'-7.000'-193.000'47,"-11.000"67.000"4,-14.000 65.000 6,-11.000 66.000 4,-4.000 34.000-2,6.000 3.000-10,7.000 3.000-11,6.000 4.000-9,-1.000 7.000-7,-5.000 13.000-2,-7.000 12.000-2,-5.000 13.000-3,-9.000 13.000-2,-9.000 17.000 1,-10.000 15.000-2,-8.000 16.000 0,-1.000 2.000-2,9.000-8.000-4,10.000-10.000-5,10.000-9.000-3,5.000-10.000-5,4.000-9.000-4,3.000-10.000-5,3.000-8.000-4,4.000-11.000-4,7.000-8.000-3,6.000-10.000-2,7.000-9.000-3,5.000-20.000-6,7.000-27.000-7,6.000-28.000-8,7.000-28.000-8,4.000-13.000 1,3.000 3.000 9,3.000 3.000 10,4.000 4.000 10,-1.000 2.000 7,-3.000 4.000 4,-3.000 3.000 4,-2.000 3.000 5</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08"/>
    </inkml:context>
    <inkml:brush xml:id="br0">
      <inkml:brushProperty name="width" value="0.0355846844613552" units="cm"/>
      <inkml:brushProperty name="height" value="0.0355846844613552" units="cm"/>
      <inkml:brushProperty name="color" value="#f2395b"/>
      <inkml:brushProperty name="ignorePressure" value="0"/>
    </inkml:brush>
  </inkml:definitions>
  <inkml:trace contextRef="#ctx0" brushRef="#br0">71700.000 20200.000 618,'-21.000'-38.000'97,"10.000"26.000"-18,10.000 24.000-19,9.000 26.000-19,2.000 10.000-11,-2.000-3.000-3,-3.000-3.000-3,-3.000-2.000-3,-7.000-12.000-19,-9.000-19.000-32,-10.000-18.000-34,-8.000-19.000-33</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09"/>
    </inkml:context>
    <inkml:brush xml:id="br0">
      <inkml:brushProperty name="width" value="0.0625587776303291" units="cm"/>
      <inkml:brushProperty name="height" value="0.0625587776303291" units="cm"/>
      <inkml:brushProperty name="color" value="#f2395b"/>
      <inkml:brushProperty name="ignorePressure" value="0"/>
    </inkml:brush>
  </inkml:definitions>
  <inkml:trace contextRef="#ctx0" brushRef="#br0">70400.000 19450.000 351,'-40.000'-16.000'24,"23.000"19.000"11,22.000 19.000 10,22.000 19.000 12,8.000 10.000-1,-2.000 4.000-9,-3.000 3.000-11,-3.000 3.000-10,-4.000 1.000-6,-3.000 1.000-4,-3.000-1.000-4,-2.000 1.000-2,-3.000-3.000-3,1.000-2.000 0,-1.000-3.000-2,1.000-3.000-1,-1.000-4.000-2,1.000-3.000-1,-1.000-3.000-2,1.000-2.000-2,5.000-15.000-1,14.000-25.000-2,11.000-25.000-1,14.000-25.000-2,2.000-11.000 0,-6.000 3.000 1,-6.000 3.000 0,-6.000 4.000 2,1.000-7.000 0,9.000-16.000-1,10.000-15.000-1,10.000-15.000-1,-3.000-1.000 0,-11.000 16.000 0,-14.000 15.000 1,-11.000 17.000 1,-7.000 10.000 1,0.000 6.000 2,0.000 7.000 1,0.000 6.000 3,0.000 10.000 4,0.000 17.000 8,0.000 15.000 9,0.000 16.000 9,-5.000 12.000 2,-9.000 9.000 0,-10.000 10.000-2,-8.000 10.000 0,-4.000 0.000-3,3.000-5.000-4,3.000-7.000-4,4.000-5.000-3,1.000-4.000-3,0.000 0.000-1,0.000 0.000 0,0.000 0.000-2,0.000 3.000-1,0.000 6.000-1,0.000 7.000-1,0.000 6.000-2,0.000 3.000-1,0.000 0.000 1,0.000 0.000 0,0.000 0.000 0,0.000 0.000-1,0.000 0.000-3,0.000 0.000-4,0.000 0.000-4,0.000 1.000-3,0.000 4.000-6,0.000 3.000-4,0.000 3.000-6,0.000-4.000-5,0.000-8.000-5,0.000-10.000-5,0.000-9.000-5,0.000-7.000-5,0.000-3.000-4,0.000-3.000-3,0.000-2.000-4</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0"/>
    </inkml:context>
    <inkml:brush xml:id="br0">
      <inkml:brushProperty name="width" value="0.0524475015699863" units="cm"/>
      <inkml:brushProperty name="height" value="0.0524475015699863" units="cm"/>
      <inkml:brushProperty name="color" value="#f2395b"/>
      <inkml:brushProperty name="ignorePressure" value="0"/>
    </inkml:brush>
  </inkml:definitions>
  <inkml:trace contextRef="#ctx0" brushRef="#br0">72150.000 20350.000 419,'-19.000'-22.000'51,"13.000"6.000"-7,12.000 7.000-7,13.000 6.000-7,6.000 9.000-2,0.000 13.000 0,0.000 12.000 1,0.000 13.000 0,-4.000 12.000 1,-5.000 13.000-2,-7.000 12.000-2,-5.000 13.000 0,-4.000 1.000-4,0.000-9.000-5,0.000-10.000-4,0.000-8.000-6,-2.000-9.000-3,-3.000-6.000-1,-3.000-6.000-2,-2.000-6.000-1,0.000-16.000-6,7.000-25.000-10,6.000-25.000-11,7.000-25.000-10,7.000-13.000-2,9.000 1.000 4,10.000-1.000 4,10.000 1.000 6,2.000 1.000 4,-3.000 3.000 5,-3.000 3.000 3,-2.000 4.000 5,-5.000 5.000 3,-2.000 10.000-2,-3.000 10.000 0,-3.000 9.000 0,-2.000 7.000 10,0.000 7.000 19,0.000 6.000 19,0.000 7.000 21,-4.000 7.000 4,-5.000 9.000-12,-7.000 10.000-10,-5.000 10.000-12,-3.000 5.000-6,4.000 4.000-4,3.000 3.000-3,3.000 3.000-3,-1.000 1.000-4,-2.000 1.000-5,-3.000-1.000-6,-3.000 1.000-3,-2.000-3.000-10,0.000-2.000-11,0.000-3.000-12,0.000-3.000-12</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1"/>
    </inkml:context>
    <inkml:brush xml:id="br0">
      <inkml:brushProperty name="width" value="0.0388403795659542" units="cm"/>
      <inkml:brushProperty name="height" value="0.0388403795659542" units="cm"/>
      <inkml:brushProperty name="color" value="#f2395b"/>
      <inkml:brushProperty name="ignorePressure" value="0"/>
    </inkml:brush>
  </inkml:definitions>
  <inkml:trace contextRef="#ctx0" brushRef="#br0">72800.000 18500.000 566,'48.000'-44.000'42,"-3.000"13.000"2,-3.000 12.000 2,-2.000 13.000 1,-3.000 9.000 0,1.000 6.000-5,-1.000 7.000-5,1.000 6.000-5,-6.000 7.000-4,-8.000 10.000-5,-10.000 10.000-5,-9.000 9.000-6,-12.000 7.000-3,-11.000 7.000-4,-14.000 6.000-3,-11.000 7.000-5,-7.000 0.000-2,0.000-2.000-2,0.000-3.000-2,0.000-3.000-3,3.000-9.000-1,6.000-11.000-3,7.000-14.000-1,6.000-11.000-1,4.000-7.000 1,4.000 0.000 5,3.000 0.000 5,3.000 0.000 6,12.000-4.000 5,22.000-5.000 6,22.000-7.000 7,23.000-5.000 5,10.000-6.000 0,0.000-3.000-6,0.000-3.000-7,0.000-2.000-5,-5.000-1.000-8,-9.000 3.000-7,-10.000 3.000-9,-8.000 4.000-7,-8.000 2.000-10,-2.000 4.000-14,-3.000 3.000-12,-3.000 3.000-14</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1"/>
    </inkml:context>
    <inkml:brush xml:id="br0">
      <inkml:brushProperty name="width" value="0.03638806194067" units="cm"/>
      <inkml:brushProperty name="height" value="0.03638806194067" units="cm"/>
      <inkml:brushProperty name="color" value="#f2395b"/>
      <inkml:brushProperty name="ignorePressure" value="0"/>
    </inkml:brush>
  </inkml:definitions>
  <inkml:trace contextRef="#ctx0" brushRef="#br0">73250.000 19000.000 604,'50.000'-69.000'8,"0.000"13.000"15,0.000 12.000 16,0.000 13.000 16,3.000 7.000 3,6.000 4.000-10,7.000 3.000-10,6.000 3.000-9,1.000 1.000-5,-3.000 1.000-3,-3.000-1.000-1,-2.000 1.000-2,-6.000 1.000-6,-6.000 3.000-9,-6.000 3.000-12,-6.000 4.000-9,-4.000 1.000-13,1.000 0.000-15,-1.000 0.000-16,1.000 0.000-14</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1"/>
    </inkml:context>
    <inkml:brush xml:id="br0">
      <inkml:brushProperty name="width" value="0.0444156751036644" units="cm"/>
      <inkml:brushProperty name="height" value="0.0444156751036644" units="cm"/>
      <inkml:brushProperty name="color" value="#f2395b"/>
      <inkml:brushProperty name="ignorePressure" value="0"/>
    </inkml:brush>
  </inkml:definitions>
  <inkml:trace contextRef="#ctx0" brushRef="#br0">74050.000 18150.000 495,'-86.000'-55.000'73,"28.000"41.000"2,28.000 40.000 3,29.000 42.000 1,11.000 24.000-7,-2.000 9.000-15,-3.000 10.000-18,-3.000 10.000-15,-1.000 13.000-17,4.000 19.000-14,3.000 19.000-16,3.000 19.000-16,-1.000-7.000-13,-2.000-31.000-11,-3.000-31.000-13,-3.000-31.000-10</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2"/>
    </inkml:context>
    <inkml:brush xml:id="br0">
      <inkml:brushProperty name="width" value="0.0431491024792194" units="cm"/>
      <inkml:brushProperty name="height" value="0.0431491024792194" units="cm"/>
      <inkml:brushProperty name="color" value="#f2395b"/>
      <inkml:brushProperty name="ignorePressure" value="0"/>
    </inkml:brush>
  </inkml:definitions>
  <inkml:trace contextRef="#ctx0" brushRef="#br0">81750.000 20550.000 509,'-22.000'28.000'95,"6.000"6.000"-17,7.000 7.000-18,6.000 6.000-17,3.000 4.000-10,0.000 4.000-1,0.000 3.000-3,0.000 3.000-2,0.000 6.000-2,0.000 9.000-4,0.000 10.000-2,0.000 10.000-4,-2.000 8.000-5,-3.000 10.000-7,-3.000 10.000-6,-2.000 9.000-7,-1.000-2.000-5,3.000-12.000-4,3.000-13.000-3,4.000-12.000-3,-1.000-12.000-7,-3.000-8.000-8,-3.000-10.000-8,-2.000-9.000-8</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9664.346 5713.235 236,'-29.105'42.481'69,"-6.452"8.783"-61,-3.433 2.401 2,7.420-14.561-5,-15.362 13.585 6,2.094-9.901 2,-1.205 2.789-4,20.585 8.656 63,93.182 5.049-63,8.679-6.470-5,-37.913-27.950-2,0.059-1.570 0,27.153 22.038-2,-39.719-8.652-446</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86450.000 3150.000,'-100.000'0.000,"175.000"0.000,0.000 0.000,50.000 0.000,0.000 0.000,75.000-25.000,0.000 0.000,25.000 25.000,0.000 0.000,0.000 0.000,0.000 0.000,-100.000 0.000,0.000 0.000,-75.000-25.000</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2"/>
    </inkml:context>
    <inkml:brush xml:id="br0">
      <inkml:brushProperty name="width" value="0.0344736389815807" units="cm"/>
      <inkml:brushProperty name="height" value="0.0344736389815807" units="cm"/>
      <inkml:brushProperty name="color" value="#f2395b"/>
      <inkml:brushProperty name="ignorePressure" value="0"/>
    </inkml:brush>
  </inkml:definitions>
  <inkml:trace contextRef="#ctx0" brushRef="#br0">81850.000 21500.000 638,'26.000'-25.000'95,"4.000"0.000"-18,3.000 0.000-18,3.000 0.000-17,6.000 3.000-12,9.000 6.000-6,10.000 7.000-7,10.000 6.000-5,0.000 1.000-6,-5.000-3.000-8,-7.000-3.000-5,-5.000-2.000-8,-6.000-1.000-5,-3.000 3.000-5,-3.000 3.000-4,-2.000 4.000-6</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3"/>
    </inkml:context>
    <inkml:brush xml:id="br0">
      <inkml:brushProperty name="width" value="0.0453749597072601" units="cm"/>
      <inkml:brushProperty name="height" value="0.0453749597072601" units="cm"/>
      <inkml:brushProperty name="color" value="#f2395b"/>
      <inkml:brushProperty name="ignorePressure" value="0"/>
    </inkml:brush>
  </inkml:definitions>
  <inkml:trace contextRef="#ctx0" brushRef="#br0">81950.000 20300.000 484,'0.000'-41.000'57,"0.000"19.000"-3,0.000 19.000-5,0.000 19.000-3,-2.000 16.000-4,-3.000 17.000-4,-3.000 15.000-2,-2.000 16.000-4,-6.000 15.000-3,-6.000 16.000-4,-6.000 15.000-2,-6.000 17.000-4,-6.000 7.000-3,-2.000 0.000-3,-3.000 0.000-1,-3.000 0.000-4,-4.000 4.000-1,-3.000 10.000-2,-3.000 10.000-2,-2.000 9.000-1,2.000-5.000-4,9.000-19.000-5,10.000-18.000-5,10.000-19.000-5,7.000-18.000-5,6.000-15.000-3,7.000-15.000-3,6.000-16.000-4,7.000-23.000-7,10.000-27.000-11,10.000-28.000-10,9.000-28.000-12,1.000-13.000 2,-6.000 3.000 13,-6.000 3.000 14,-6.000 4.000 14</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4"/>
    </inkml:context>
    <inkml:brush xml:id="br0">
      <inkml:brushProperty name="width" value="0.0581743903458118" units="cm"/>
      <inkml:brushProperty name="height" value="0.0581743903458118" units="cm"/>
      <inkml:brushProperty name="color" value="#f2395b"/>
      <inkml:brushProperty name="ignorePressure" value="0"/>
    </inkml:brush>
  </inkml:definitions>
  <inkml:trace contextRef="#ctx0" brushRef="#br0">81750.000 21550.000 378,'67.000'-115.000'11,"-16.000"23.000"2,-15.000 22.000 4,-15.000 22.000 2,-7.000 10.000 2,3.000 1.000-3,3.000-1.000 0,4.000 1.000-3,2.000 10.000 4,4.000 22.000 6,3.000 22.000 7,3.000 23.000 8,-4.000 11.000 0,-8.000 4.000-3,-10.000 3.000-5,-9.000 3.000-4,-5.000 3.000-3,0.000 3.000-2,0.000 3.000-2,0.000 4.000-2,0.000-3.000-2,0.000-5.000-4,0.000-7.000-2,0.000-5.000-3,6.000-8.000-4,13.000-5.000-4,12.000-7.000-4,13.000-5.000-4,4.000-11.000-4,-3.000-11.000-1,-3.000-14.000-3,-2.000-11.000-2,0.000-14.000-3,7.000-11.000-4,6.000-14.000-2,7.000-11.000-4,0.000-9.000 0,-2.000-3.000 2,-3.000-3.000 4,-3.000-2.000 2,-4.000 0.000 3,-3.000 7.000 2,-3.000 6.000 3,-2.000 7.000 3,-6.000 7.000 3,-6.000 9.000 4,-6.000 10.000 4,-6.000 10.000 4,-6.000 11.000 10,-2.000 17.000 19,-3.000 15.000 18,-3.000 16.000 18,-2.000 9.000 2,0.000 3.000-13,0.000 3.000-15,0.000 4.000-13,-2.000 5.000-8,-3.000 10.000-2,-3.000 10.000-2,-2.000 9.000-3,-1.000 6.000-3,3.000 3.000-3,3.000 3.000-4,4.000 4.000-3,1.000 1.000-5,0.000 0.000-5,0.000 0.000-4,0.000 0.000-6,0.000-2.000-5,0.000-3.000-6,0.000-3.000-6,0.000-2.000-6,1.000-9.000-2,4.000-12.000 1,3.000-13.000 1,3.000-12.000 2</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4"/>
    </inkml:context>
    <inkml:brush xml:id="br0">
      <inkml:brushProperty name="width" value="0.0515131093561649" units="cm"/>
      <inkml:brushProperty name="height" value="0.0515131093561649" units="cm"/>
      <inkml:brushProperty name="color" value="#f2395b"/>
      <inkml:brushProperty name="ignorePressure" value="0"/>
    </inkml:brush>
  </inkml:definitions>
  <inkml:trace contextRef="#ctx0" brushRef="#br0">83650.000 21600.000 427,'3.000'-46.000'44,"6.000"10.000"2,7.000 10.000 1,6.000 9.000 2,-1.000 12.000-2,-5.000 16.000-5,-7.000 15.000-5,-5.000 17.000-6,-4.000 11.000-3,0.000 10.000-2,0.000 10.000-3,0.000 9.000-2,-2.000 4.000-3,-3.000 1.000-2,-3.000-1.000-4,-2.000 1.000-2,-3.000-7.000-3,1.000-12.000-2,-1.000-13.000-3,1.000-12.000-3,10.000-24.000-8,22.000-34.000-13,22.000-35.000-14,23.000-33.000-12,5.000-14.000-3,-9.000 10.000 8,-10.000 10.000 9,-8.000 9.000 9,-8.000 10.000 7,-2.000 14.000 9,-3.000 11.000 9,-3.000 14.000 7,-4.000 13.000 11,-3.000 16.000 11,-3.000 15.000 11,-2.000 17.000 11,-3.000 8.000 2,1.000 4.000-10,-1.000 3.000-8,1.000 3.000-10,-3.000-1.000-5,-2.000-2.000-5,-3.000-3.000-2,-3.000-3.000-5,1.000-2.000-10,6.000 0.000-18,7.000 0.000-20,6.000 0.000-17,7.000-16.000-10,10.000-31.000-1,10.000-31.000 0,9.000-31.000-1,-2.000-12.000 5,-12.000 10.000 9,-13.000 10.000 11,-12.000 9.000 10</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5"/>
    </inkml:context>
    <inkml:brush xml:id="br0">
      <inkml:brushProperty name="width" value="0.0619493797421455" units="cm"/>
      <inkml:brushProperty name="height" value="0.0619493797421455" units="cm"/>
      <inkml:brushProperty name="color" value="#f2395b"/>
      <inkml:brushProperty name="ignorePressure" value="0"/>
    </inkml:brush>
  </inkml:definitions>
  <inkml:trace contextRef="#ctx0" brushRef="#br0">85150.000 21250.000 355,'1.000'-49.000'0,"4.000"4.000"2,3.000 3.000 2,3.000 3.000 1,-4.000 4.000 9,-8.000 7.000 17,-10.000 6.000 18,-9.000 7.000 16,-5.000 10.000 3,0.000 16.000-10,0.000 15.000-10,0.000 17.000-11,0.000 8.000-7,0.000 4.000-3,0.000 3.000-2,0.000 3.000-4,0.000 4.000-2,0.000 7.000 0,0.000 6.000-1,0.000 7.000-1,3.000 4.000-1,6.000 3.000-2,7.000 3.000-1,6.000 4.000-1,3.000-3.000-2,0.000-5.000-3,0.000-7.000-2,0.000-5.000-3,1.000-8.000 0,4.000-5.000 0,3.000-7.000 0,3.000-5.000 1,12.000-15.000-9,22.000-22.000-15,22.000-22.000-16,23.000-21.000-17,5.000-21.000-3,-9.000-19.000 9,-10.000-18.000 9,-8.000-19.000 9,-11.000-10.000 6,-8.000 1.000 4,-10.000-1.000 5,-9.000 1.000 3,-7.000 2.000 2,-3.000 7.000 1,-3.000 6.000 0,-2.000 7.000 0,-6.000 5.000 2,-6.000 7.000 3,-6.000 6.000 5,-6.000 7.000 3,-6.000 7.000 1,-2.000 9.000-1,-3.000 10.000-2,-3.000 10.000-1,-4.000 7.000-1,-3.000 6.000-2,-3.000 7.000-1,-2.000 6.000-1,-5.000 9.000-4,-2.000 13.000-8,-3.000 12.000-8,-3.000 13.000-7,1.000 1.000 0,6.000-9.000 5,7.000-10.000 6,6.000-8.000 7,4.000-4.000 0,4.000 3.000-4,3.000 3.000-5,3.000 4.000-3</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5"/>
    </inkml:context>
    <inkml:brush xml:id="br0">
      <inkml:brushProperty name="width" value="0.0515488646924496" units="cm"/>
      <inkml:brushProperty name="height" value="0.0515488646924496" units="cm"/>
      <inkml:brushProperty name="color" value="#f2395b"/>
      <inkml:brushProperty name="ignorePressure" value="0"/>
    </inkml:brush>
  </inkml:definitions>
  <inkml:trace contextRef="#ctx0" brushRef="#br0">86050.000 20600.000 426,'0.000'-38.000'42,"0.000"26.000"15,0.000 24.000 15,0.000 26.000 17,1.000 15.000-2,4.000 6.000-16,3.000 7.000-16,3.000 6.000-17,-2.000 7.000-12,-6.000 10.000-7,-6.000 10.000-7,-6.000 9.000-6,-4.000 4.000-9,1.000 1.000-6,-1.000-1.000-8,1.000 1.000-7,-1.000-4.000-7,1.000-6.000-6,-1.000-6.000-7,1.000-6.000-6,1.000-20.000-4,3.000-30.000-5,3.000-32.000-3,4.000-30.000-5,2.000-23.000 6,4.000-12.000 12,3.000-13.000 13,3.000-12.000 12,1.000-2.000 9,1.000 9.000 3,-1.000 10.000 4,1.000 10.000 3,-1.000 7.000 5,1.000 6.000 8,-1.000 7.000 7,1.000 6.000 7,1.000 3.000 5,3.000 0.000 4,3.000 0.000 2,4.000 0.000 4,4.000 1.000 1,6.000 4.000 1,7.000 3.000 1,6.000 3.000 0,3.000 3.000-5,0.000 3.000-7,0.000 3.000-9,0.000 4.000-8,-2.000-1.000-7,-3.000-3.000-8,-3.000-3.000-6,-2.000-2.000-8</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6"/>
    </inkml:context>
    <inkml:brush xml:id="br0">
      <inkml:brushProperty name="width" value="0.0645643547177315" units="cm"/>
      <inkml:brushProperty name="height" value="0.0645643547177315" units="cm"/>
      <inkml:brushProperty name="color" value="#f2395b"/>
      <inkml:brushProperty name="ignorePressure" value="0"/>
    </inkml:brush>
  </inkml:definitions>
  <inkml:trace contextRef="#ctx0" brushRef="#br0">86900.000 20300.000 340,'0.000'-71.000'8,"0.000"10.000"5,0.000 10.000 7,0.000 9.000 5,0.000 21.000 12,0.000 35.000 17,0.000 35.000 17,0.000 34.000 16,0.000 18.000 1,0.000 4.000-16,0.000 3.000-16,0.000 3.000-16,0.000 9.000-10,0.000 16.000-6,0.000 15.000-6,0.000 17.000-5,-2.000 17.000-9,-3.000 23.000-14,-3.000 22.000-12,-2.000 22.000-13,-1.000 13.000-11,3.000 7.000-9,3.000 6.000-8,4.000 7.000-9,1.000-28.000 2,0.000-58.000 13,0.000-60.000 13,0.000-59.000 14,1.000-29.000 5,4.000 4.000-4,3.000 3.000-4,3.000 3.000-3</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6"/>
    </inkml:context>
    <inkml:brush xml:id="br0">
      <inkml:brushProperty name="width" value="0.0479317046701908" units="cm"/>
      <inkml:brushProperty name="height" value="0.0479317046701908" units="cm"/>
      <inkml:brushProperty name="color" value="#f2395b"/>
      <inkml:brushProperty name="ignorePressure" value="0"/>
    </inkml:brush>
  </inkml:definitions>
  <inkml:trace contextRef="#ctx0" brushRef="#br0">87500.000 19550.000 458,'-18.000'-24.000'68,"17.000"4.000"-7,15.000 3.000-6,16.000 3.000-7,13.000 1.000-5,14.000 1.000 0,11.000-1.000-3,14.000 1.000-1,5.000 1.000-3,1.000 3.000-5,-1.000 3.000-4,1.000 4.000-5,-4.000-1.000-6,-6.000-3.000-7,-6.000-3.000-6,-6.000-2.000-6,-6.000-1.000-14,-2.000 3.000-22,-3.000 3.000-22,-3.000 4.000-21</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6"/>
    </inkml:context>
    <inkml:brush xml:id="br0">
      <inkml:brushProperty name="width" value="0.0506907105445862" units="cm"/>
      <inkml:brushProperty name="height" value="0.0506907105445862" units="cm"/>
      <inkml:brushProperty name="color" value="#f2395b"/>
      <inkml:brushProperty name="ignorePressure" value="0"/>
    </inkml:brush>
  </inkml:definitions>
  <inkml:trace contextRef="#ctx0" brushRef="#br0">88150.000 18950.000 434,'-44.000'-69.000'2,"13.000"13.000"6,12.000 12.000 6,13.000 13.000 5,6.000 6.000 2,0.000 0.000 2,0.000 0.000 0,0.000 0.000 0,3.000 14.000 9,6.000 28.000 17,7.000 28.000 15,6.000 29.000 17,-1.000 19.000-1,-5.000 14.000-20,-7.000 11.000-19,-5.000 14.000-19,-4.000 8.000-18,0.000 7.000-18,0.000 6.000-16,0.000 7.000-17,0.000-12.000-4,0.000-28.000 9,0.000-28.000 10,0.000-27.000 10,0.000-17.000-4,0.000-3.000-15,0.000-3.000-15,0.000-2.000-16</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8"/>
    </inkml:context>
    <inkml:brush xml:id="br0">
      <inkml:brushProperty name="width" value="0.0427759811282158" units="cm"/>
      <inkml:brushProperty name="height" value="0.0427759811282158" units="cm"/>
      <inkml:brushProperty name="color" value="#f2395b"/>
      <inkml:brushProperty name="ignorePressure" value="0"/>
    </inkml:brush>
  </inkml:definitions>
  <inkml:trace contextRef="#ctx0" brushRef="#br0">89600.000 26250.000 514,'-24.000'120.000'149,"4.000"-9.000"-34,3.000-10.000-34,3.000-8.000-34,-1.000-8.000-20,-2.000-2.000-3,-3.000-3.000-4,-3.000-3.000-4,-1.000 4.000-10,4.000 13.000-13,3.000 12.000-16,3.000 13.000-13,3.000-4.000-10,3.000-18.000-1,3.000-19.000-3,4.000-18.000-3,2.000-14.000 2,4.000-5.000 3,3.000-7.000 5,3.000-5.000 4,1.000-9.000 5,1.000-9.000 4,-1.000-10.000 4,1.000-8.000 5</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89950.000 2300.000,'-50.000'-50.000,"-25.000"75.000,0.000 0.000,-25.000 50.000,0.000 0.000,-25.000 50.000,0.000 0.000,0.000 25.000,0.000 0.000,75.000-25.000,0.000 0.000,50.000 0.000,0.000 0.000,50.000-50.000,0.000 0.000,100.000-50.000,0.000 0.000,50.000-50.000,0.000 0.000,0.000-25.000,0.000 0.000,-150.000 25.000,0.000 0.000,0.000-25.000</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8"/>
    </inkml:context>
    <inkml:brush xml:id="br0">
      <inkml:brushProperty name="width" value="0.0370385721325874" units="cm"/>
      <inkml:brushProperty name="height" value="0.0370385721325874" units="cm"/>
      <inkml:brushProperty name="color" value="#f2395b"/>
      <inkml:brushProperty name="ignorePressure" value="0"/>
    </inkml:brush>
  </inkml:definitions>
  <inkml:trace contextRef="#ctx0" brushRef="#br0">89600.000 27200.000 593,'1.000'-71.000'5,"4.000"10.000"10,3.000 10.000 9,3.000 9.000 10,6.000 7.000 4,9.000 7.000 0,10.000 6.000-1,10.000 7.000-1,5.000 4.000-2,4.000 3.000-5,3.000 3.000-5,3.000 4.000-4,-1.000 1.000-3,-2.000 0.000 0,-3.000 0.000-1,-3.000 0.000-1,-4.000 0.000-7,-3.000 0.000-17,-3.000 0.000-16,-2.000 0.000-16,-3.000 1.000-11,1.000 4.000-7,-1.000 3.000-7,1.000 3.000-6</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9"/>
    </inkml:context>
    <inkml:brush xml:id="br0">
      <inkml:brushProperty name="width" value="0.0474195964634418" units="cm"/>
      <inkml:brushProperty name="height" value="0.0474195964634418" units="cm"/>
      <inkml:brushProperty name="color" value="#f2395b"/>
      <inkml:brushProperty name="ignorePressure" value="0"/>
    </inkml:brush>
  </inkml:definitions>
  <inkml:trace contextRef="#ctx0" brushRef="#br0">90800.000 26150.000 463,'-66.000'-60.000'34,"19.000"32.000"10,19.000 31.000 11,19.000 32.000 10,5.000 18.000 1,-5.000 6.000-11,-7.000 7.000-11,-5.000 6.000-10,-4.000 6.000-6,0.000 6.000-1,0.000 7.000-3,0.000 6.000-2,0.000 12.000-3,0.000 19.000-7,0.000 19.000-5,0.000 19.000-6,3.000 9.000-7,6.000 0.000-7,7.000 0.000-5,6.000 0.000-8,4.000-10.000-9,4.000-18.000-13,3.000-19.000-14,3.000-18.000-12,1.000-20.000-2,1.000-18.000 10,-1.000-19.000 10,1.000-18.000 10</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9"/>
    </inkml:context>
    <inkml:brush xml:id="br0">
      <inkml:brushProperty name="width" value="0.0448255427181721" units="cm"/>
      <inkml:brushProperty name="height" value="0.0448255427181721" units="cm"/>
      <inkml:brushProperty name="color" value="#f2395b"/>
      <inkml:brushProperty name="ignorePressure" value="0"/>
    </inkml:brush>
  </inkml:definitions>
  <inkml:trace contextRef="#ctx0" brushRef="#br0">91850.000 26400.000 490,'-4.000'-38.000'55,"-5.000"26.000"-4,-7.000 24.000-3,-5.000 26.000-2,-11.000 16.000-3,-11.000 10.000-2,-14.000 10.000-2,-11.000 9.000-3,-9.000 10.000-2,-3.000 14.000-5,-3.000 11.000-4,-2.000 14.000-4,-1.000 3.000-5,3.000-2.000-3,3.000-3.000-5,4.000-3.000-3,4.000-7.000-6,6.000-9.000-7,7.000-10.000-6,6.000-8.000-7,7.000-12.000-8,10.000-12.000-9,10.000-13.000-9,9.000-12.000-9,9.000-12.000-2,9.000-8.000 7,10.000-10.000 6,10.000-9.000 6</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19"/>
    </inkml:context>
    <inkml:brush xml:id="br0">
      <inkml:brushProperty name="width" value="0.0534559637308121" units="cm"/>
      <inkml:brushProperty name="height" value="0.0534559637308121" units="cm"/>
      <inkml:brushProperty name="color" value="#f2395b"/>
      <inkml:brushProperty name="ignorePressure" value="0"/>
    </inkml:brush>
  </inkml:definitions>
  <inkml:trace contextRef="#ctx0" brushRef="#br0">91450.000 26800.000 411,'1.000'-40.000'51,"4.000"23.000"1,3.000 22.000 0,3.000 22.000 2,1.000 16.000-4,1.000 14.000-6,-1.000 11.000-6,1.000 14.000-7,-3.000 2.000-6,-2.000-6.000-5,-3.000-6.000-4,-3.000-6.000-5,2.000-9.000-7,10.000-8.000-8,10.000-10.000-8,9.000-9.000-9,9.000-18.000-5,9.000-24.000-2,10.000-26.000-2,10.000-24.000-2,2.000-17.000 0,-3.000-5.000-1,-3.000-7.000-1,-2.000-5.000 1,-5.000-1.000 3,-2.000 6.000 4,-3.000 7.000 6,-3.000 6.000 5,-7.000 9.000 4,-9.000 13.000 3,-10.000 12.000 4,-8.000 13.000 3,-8.000 16.000 13,-2.000 23.000 23,-3.000 22.000 25,-3.000 22.000 22,-4.000 12.000 5,-3.000 3.000-17,-3.000 3.000-15,-2.000 4.000-16,-3.000 4.000-11,1.000 6.000-5,-1.000 7.000-4,1.000 6.000-6,-3.000 4.000-3,-2.000 4.000-5,-3.000 3.000-3,-3.000 3.000-3,-1.000-4.000-6,4.000-8.000-9,3.000-10.000-7,3.000-9.000-9,9.000-15.000-9,16.000-18.000-12,15.000-19.000-10,17.000-18.000-11,5.000-17.000-2,-3.000-11.000 10,-3.000-14.000 9,-2.000-11.000 9</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20"/>
    </inkml:context>
    <inkml:brush xml:id="br0">
      <inkml:brushProperty name="width" value="0.0622929632663727" units="cm"/>
      <inkml:brushProperty name="height" value="0.0622929632663727" units="cm"/>
      <inkml:brushProperty name="color" value="#f2395b"/>
      <inkml:brushProperty name="ignorePressure" value="0"/>
    </inkml:brush>
  </inkml:definitions>
  <inkml:trace contextRef="#ctx0" brushRef="#br0">92850.000 27350.000 353,'25.000'-46.000'23,"0.000"10.000"8,0.000 10.000 8,0.000 9.000 7,-4.000 15.000 2,-5.000 22.000-8,-7.000 22.000-6,-5.000 23.000-8,-8.000 14.000-3,-5.000 10.000-2,-7.000 10.000-1,-5.000 9.000-2,-3.000-1.000-2,4.000-8.000-3,3.000-10.000-2,3.000-9.000-4,15.000-29.000-10,29.000-46.000-19,28.000-47.000-20,28.000-47.000-18,10.000-21.000-5,-5.000 7.000 12,-7.000 6.000 11,-5.000 7.000 11,-11.000 7.000 9,-11.000 9.000 10,-14.000 10.000 9,-11.000 10.000 8,-9.000 18.000 12,-3.000 28.000 14,-3.000 28.000 14,-2.000 29.000 14,-5.000 13.000 2,-2.000 1.000-11,-3.000-1.000-11,-3.000 1.000-11,-2.000-1.000-9,0.000 1.000-5,0.000-1.000-7,0.000 1.000-6,12.000-17.000-13,26.000-30.000-22,24.000-32.000-21,26.000-30.000-22,5.000-20.000-3,-11.000-6.000 13,-14.000-6.000 12,-11.000-6.000 15,-9.000-2.000 9,-3.000 3.000 7,-3.000 3.000 7,-2.000 4.000 7,-5.000 5.000 5,-2.000 10.000 3,-3.000 10.000 4,-3.000 9.000 4,-12.000 18.000 14,-18.000 29.000 23,-19.000 28.000 25,-18.000 28.000 23,-7.000 12.000 5,6.000-3.000-17,7.000-3.000-15,6.000-2.000-17,1.000 2.000-9,-3.000 9.000-4,-3.000 10.000-3,-2.000 10.000-5,2.000 0.000-3,9.000-5.000-4,10.000-7.000-4,10.000-5.000-4,14.000-9.000-5,23.000-9.000-8,22.000-10.000-6,22.000-8.000-8,8.000-18.000-5,-2.000-25.000-4,-3.000-25.000-4,-3.000-25.000-5,-6.000-18.000 1,-5.000-8.000 2,-7.000-10.000 2,-5.000-9.000 4,-8.000-7.000 1,-5.000-3.000 2,-7.000-3.000 2,-5.000-2.000 2,-8.000-3.000 2,-5.000 1.000 3,-7.000-1.000 3,-5.000 1.000 4,-8.000 5.000 2,-5.000 14.000 1,-7.000 11.000 2,-5.000 14.000 1,-8.000 13.000 1,-5.000 16.000-1,-7.000 15.000-2,-5.000 17.000 0,-6.000 11.000-4,-3.000 10.000-3,-3.000 10.000-5,-2.000 9.000-4,0.000 10.000-3,7.000 14.000-5,6.000 11.000-2,7.000 14.000-4,5.000-3.000 0,7.000-15.000 2,6.000-15.000 3,7.000-16.000 2</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20"/>
    </inkml:context>
    <inkml:brush xml:id="br0">
      <inkml:brushProperty name="width" value="0.0505075491964817" units="cm"/>
      <inkml:brushProperty name="height" value="0.0505075491964817" units="cm"/>
      <inkml:brushProperty name="color" value="#f2395b"/>
      <inkml:brushProperty name="ignorePressure" value="0"/>
    </inkml:brush>
  </inkml:definitions>
  <inkml:trace contextRef="#ctx0" brushRef="#br0">94950.000 27700.000 435,'117.000'-44.000'90,"-16.000"13.000"-12,-15.000 12.000-12,-15.000 13.000-11,-12.000 6.000-9,-6.000 0.000-4,-6.000 0.000-5,-6.000 0.000-5,-9.000 7.000-5,-8.000 17.000-3,-10.000 15.000-4,-9.000 16.000-4,-10.000 10.000-3,-9.000 7.000-6,-10.000 6.000-3,-8.000 7.000-5,-12.000 2.000-3,-12.000 1.000-1,-13.000-1.000-2,-12.000 1.000 0,-2.000-6.000-2,9.000-8.000-1,10.000-10.000 1,10.000-9.000-1,7.000-7.000 1,6.000-3.000 2,7.000-3.000 2,6.000-2.000 2,15.000-6.000 4,26.000-6.000 7,24.000-6.000 6,26.000-6.000 6,16.000-7.000 0,10.000-6.000-5,10.000-6.000-5,9.000-6.000-4,-1.000-4.000-8,-8.000 1.000-7,-10.000-1.000-7,-9.000 1.000-8,-7.000 1.000-3,-3.000 3.000 1,-3.000 3.000 1,-2.000 4.000 1,-8.000 4.000-8,-8.000 6.000-18,-10.000 7.000-17,-9.000 6.000-19</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21"/>
    </inkml:context>
    <inkml:brush xml:id="br0">
      <inkml:brushProperty name="width" value="0.0451084636151791" units="cm"/>
      <inkml:brushProperty name="height" value="0.0451084636151791" units="cm"/>
      <inkml:brushProperty name="color" value="#f2395b"/>
      <inkml:brushProperty name="ignorePressure" value="0"/>
    </inkml:brush>
  </inkml:definitions>
  <inkml:trace contextRef="#ctx0" brushRef="#br0">95450.000 25100.000 487,'0.000'-47.000'3,"0.000"6.000"4,0.000 7.000 5,0.000 6.000 5,6.000 3.000 5,13.000 0.000 4,12.000 0.000 5,13.000 0.000 4,9.000 3.000 2,6.000 6.000 1,7.000 7.000-1,6.000 6.000 0,-1.000 6.000-2,-5.000 6.000-1,-7.000 7.000-4,-5.000 6.000-1,-9.000 9.000-5,-9.000 13.000-3,-10.000 12.000-5,-8.000 13.000-5,-11.000 6.000-3,-8.000 0.000-6,-10.000 0.000-3,-9.000 0.000-5,-12.000-2.000-3,-11.000-3.000-2,-14.000-3.000-2,-11.000-2.000-3,-6.000-5.000 0,4.000-2.000-1,3.000-3.000 0,3.000-3.000 0,14.000-7.000 5,25.000-9.000 8,25.000-10.000 8,25.000-8.000 9,20.000-9.000 4,16.000-6.000-3,15.000-6.000-3,17.000-6.000-1,5.000-2.000-6,-3.000 3.000-9,-3.000 3.000-8,-2.000 4.000-9,-8.000 2.000-9,-8.000 4.000-11,-10.000 3.000-9,-9.000 3.000-10</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21"/>
    </inkml:context>
    <inkml:brush xml:id="br0">
      <inkml:brushProperty name="width" value="0.0390235595405102" units="cm"/>
      <inkml:brushProperty name="height" value="0.0390235595405102" units="cm"/>
      <inkml:brushProperty name="color" value="#f2395b"/>
      <inkml:brushProperty name="ignorePressure" value="0"/>
    </inkml:brush>
  </inkml:definitions>
  <inkml:trace contextRef="#ctx0" brushRef="#br0">96650.000 25450.000 563,'50.000'-68.000'37,"0.000"17.000"-10,0.000 15.000-9,0.000 16.000-10,0.000 7.000 2,0.000 1.000 12,0.000-1.000 12,0.000 1.000 11,1.000 2.000 5,4.000 7.000-1,3.000 6.000-2,3.000 7.000-2,-4.000 5.000-11,-8.000 7.000-23,-10.000 6.000-23,-9.000 7.000-22</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2"/>
    </inkml:context>
    <inkml:brush xml:id="br0">
      <inkml:brushProperty name="width" value="0.0600232444703579" units="cm"/>
      <inkml:brushProperty name="height" value="0.0600232444703579" units="cm"/>
      <inkml:brushProperty name="color" value="#00bff3"/>
      <inkml:brushProperty name="ignorePressure" value="0"/>
    </inkml:brush>
  </inkml:definitions>
  <inkml:trace contextRef="#ctx0" brushRef="#br0">28750.000 42800.000 366,'-63.000'0.000'33,"26.000"0.000"8,24.000 0.000 7,26.000 0.000 8,13.000-2.000-1,4.000-3.000-11,3.000-3.000-11,3.000-2.000-10,6.000-3.000-6,9.000 1.000 0,10.000-1.000 0,10.000 1.000 0,7.000-1.000-1,6.000 1.000-1,7.000-1.000-2,6.000 1.000-1,4.000-1.000-2,4.000 1.000 0,3.000-1.000-2,3.000 1.000-1,3.000-3.000 1,3.000-2.000-1,3.000-3.000 1,4.000-3.000 0,1.000 1.000 0,0.000 6.000-3,0.000 7.000-2,0.000 6.000-2,-2.000 3.000-1,-3.000 0.000 0,-3.000 0.000 0,-2.000 0.000-1,-6.000 0.000 1,-6.000 0.000 0,-6.000 0.000 1,-6.000 0.000-1,-6.000 0.000 1,-2.000 0.000 0,-3.000 0.000 1,-3.000 0.000 0,-2.000 0.000 0,0.000 0.000 2,0.000 0.000-1,0.000 0.000 2,-2.000 0.000-1,-3.000 0.000 1,-3.000 0.000 0,-2.000 0.000 1,-1.000 0.000-1,3.000 0.000-1,3.000 0.000 0,4.000 0.000 0,4.000-4.000-2,6.000-5.000 1,7.000-7.000 0,6.000-5.000 0,3.000-3.000 0,0.000 4.000 1,0.000 3.000-1,0.000 3.000 0,0.000 1.000 1,0.000 1.000-1,0.000-1.000-1,0.000 1.000 0,0.000 1.000-1,0.000 3.000-1,0.000 3.000-1,0.000 4.000-2,-2.000-1.000 0,-3.000-3.000 0,-3.000-3.000 2,-2.000-2.000-1,-3.000-3.000 1,1.000 1.000 0,-1.000-1.000 0,1.000 1.000-1,-1.000 1.000-1,1.000 3.000 1,-1.000 3.000-2,1.000 4.000 0,1.000-1.000 0,3.000-3.000-1,3.000-3.000-1,4.000-2.000 0,2.000-1.000 0,4.000 3.000 1,3.000 3.000 0,3.000 4.000 1,1.000 1.000 0,1.000 0.000 2,-1.000 0.000 0,1.000 0.000 0,-3.000 0.000 1,-2.000 0.000-1,-3.000 0.000 0,-3.000 0.000-1,-1.000 0.000 1,4.000 0.000-1,3.000 0.000 1,3.000 0.000 0,-1.000 0.000 0,-2.000 0.000 0,-3.000 0.000 0,-3.000 0.000 1,-4.000 0.000-1,-3.000 0.000 0,-3.000 0.000 0,-2.000 0.000-1,-5.000 0.000 0,-2.000 0.000 1,-3.000 0.000 0,-3.000 0.000 1,-1.000 0.000 0,4.000 0.000 1,3.000 0.000 0,3.000 0.000 0,-1.000 0.000 0,-2.000 0.000-1,-3.000 0.000 0,-3.000 0.000 0,-2.000-2.000-1,0.000-3.000-1,0.000-3.000-1,0.000-2.000 0,0.000-1.000-1,0.000 3.000 1,0.000 3.000 0,0.000 4.000 0,1.000 1.000 0,4.000 0.000 0,3.000 0.000 1,3.000 0.000-1,1.000 0.000 0,1.000 0.000 0,-1.000 0.000-1,1.000 0.000 0,-1.000 0.000 2,1.000 0.000 4,-1.000 0.000 4,1.000 0.000 3,1.000 0.000 2,3.000 0.000-2,3.000 0.000-3,4.000 0.000-1,1.000 0.000-2,0.000 0.000-1,0.000 0.000-1,0.000 0.000-2,-2.000 0.000 1,-3.000 0.000-2,-3.000 0.000 0,-2.000 0.000 0,-6.000 0.000-1,-6.000 0.000 0,-6.000 0.000 1,-6.000 0.000-1,-4.000 0.000 0,1.000 0.000 1,-1.000 0.000 1,1.000 0.000 1,-1.000 0.000 1,1.000 0.000-1,-1.000 0.000 1,1.000 0.000 0,-3.000 0.000 0,-2.000 0.000 0,-3.000 0.000 0,-3.000 0.000-1,-1.000 0.000 1,4.000 0.000-1,3.000 0.000 1,3.000 0.000 0,4.000 0.000-1,7.000 0.000 0,6.000 0.000-1,7.000 0.000-1,2.000 0.000 0,1.000 0.000-1,-1.000 0.000 1,1.000 0.000-1,1.000-4.000 1,3.000-5.000 1,3.000-7.000-1,4.000-5.000 2,1.000-3.000-1,0.000 4.000 0,0.000 3.000-1,0.000 3.000-1,-7.000 1.000-1,-11.000 1.000-1,-14.000-1.000 0,-11.000 1.000-2,-17.000 5.000-5,-18.000 14.000-10,-19.000 11.000-11,-18.000 14.000-10,-14.000 2.000-6,-5.000-6.000 0,-7.000-6.000 0,-5.000-6.000-1</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4"/>
    </inkml:context>
    <inkml:brush xml:id="br0">
      <inkml:brushProperty name="width" value="0.0441231802105904" units="cm"/>
      <inkml:brushProperty name="height" value="0.0441231802105904" units="cm"/>
      <inkml:brushProperty name="color" value="#00bff3"/>
      <inkml:brushProperty name="ignorePressure" value="0"/>
    </inkml:brush>
  </inkml:definitions>
  <inkml:trace contextRef="#ctx0" brushRef="#br0">33700.000 43750.000 498,'-47.000'-22.000'2,"6.000"6.000"3,7.000 7.000 4,6.000 6.000 3,9.000 3.000 5,13.000 0.000 4,12.000 0.000 5,13.000 0.000 5,12.000-2.000 1,13.000-3.000 0,12.000-3.000-2,13.000-2.000-1,4.000-3.000-3,-3.000 1.000-2,-3.000-1.000-3,-2.000 1.000-4,-3.000 2.000-1,1.000 7.000-2,-1.000 6.000-1,1.000 7.000 0,-4.000 5.000-2,-6.000 7.000 0,-6.000 6.000-2,-6.000 7.000 1,-7.000 4.000-3,-6.000 3.000-3,-6.000 3.000-4,-6.000 4.000-2,-7.000 2.000-3,-6.000 4.000-1,-6.000 3.000-1,-6.000 3.000-2,-13.000 3.000 0,-19.000 3.000-1,-18.000 3.000 1,-19.000 4.000 0,-13.000-3.000 0,-6.000-5.000 2,-6.000-7.000 1,-6.000-5.000 0,1.000-6.000 2,9.000-3.000-2,10.000-3.000 0,10.000-2.000-1,8.000-8.000 0,10.000-8.000 2,10.000-10.000 0,9.000-9.000 2,20.000-5.000 3,31.000 0.000 9,32.000 0.000 7,31.000 0.000 8,13.000 0.000 2,-2.000 0.000-5,-3.000 0.000-4,-3.000 0.000-4,-4.000 0.000-3,-3.000 0.000-3,-3.000 0.000 0,-2.000 0.000-3,-6.000 1.000-1,-6.000 4.000 1,-6.000 3.000-1,-6.000 3.000 0,-6.000 6.000 1,-2.000 9.000 0,-3.000 10.000 1,-3.000 10.000 0,-9.000 2.000 0,-11.000-3.000-1,-14.000-3.000-2,-11.000-2.000-2,-14.000 0.000 0,-11.000 7.000-1,-14.000 6.000-2,-11.000 7.000 0,-9.000 2.000-2,-3.000 1.000-4,-3.000-1.000-4,-2.000 1.000-4,0.000-3.000-5,7.000-2.000-3,6.000-3.000-5,7.000-3.000-4,7.000-7.000-3,9.000-9.000-2,10.000-10.000-1,10.000-8.000-3</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89950.000 750.000,'0.000'-50.000,"0.000"0.000,0.000 0.000,0.000 150.000,0.000 0.000,-25.000 25.000,0.000 0.000,25.000 0.000,0.000 0.000,0.000 0.000,0.000 0.000,0.000-50.000,0.000 0.000,0.000-25.000</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4"/>
    </inkml:context>
    <inkml:brush xml:id="br0">
      <inkml:brushProperty name="width" value="0.0462352335453033" units="cm"/>
      <inkml:brushProperty name="height" value="0.0462352335453033" units="cm"/>
      <inkml:brushProperty name="color" value="#00bff3"/>
      <inkml:brushProperty name="ignorePressure" value="0"/>
    </inkml:brush>
  </inkml:definitions>
  <inkml:trace contextRef="#ctx0" brushRef="#br0">36050.000 43450.000 475,'-24.000'-24.000'4,"4.000"4.000"5,3.000 3.000 7,3.000 3.000 6,1.000 7.000 8,1.000 14.000 6,-1.000 11.000 7,1.000 14.000 7,-3.000 11.000-1,-2.000 14.000-6,-3.000 11.000-8,-3.000 14.000-7,-4.000 8.000-5,-3.000 7.000-3,-3.000 6.000-1,-2.000 7.000-4,-5.000 4.000-1,-2.000 3.000-1,-3.000 3.000-2,-3.000 4.000-1,-4.000-1.000-1,-3.000-3.000-1,-3.000-3.000-1,-2.000-2.000 0,0.000-6.000-3,7.000-6.000-6,6.000-6.000-4,7.000-6.000-6,4.000-10.000-4,3.000-12.000-6,3.000-13.000-4,4.000-12.000-6,11.000-21.000-9,23.000-28.000-12,22.000-28.000-12,22.000-27.000-13,5.000-11.000 2,-8.000 10.000 14,-10.000 10.000 16,-9.000 9.000 15</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4"/>
    </inkml:context>
    <inkml:brush xml:id="br0">
      <inkml:brushProperty name="width" value="0.0536258891224861" units="cm"/>
      <inkml:brushProperty name="height" value="0.0536258891224861" units="cm"/>
      <inkml:brushProperty name="color" value="#00bff3"/>
      <inkml:brushProperty name="ignorePressure" value="0"/>
    </inkml:brush>
  </inkml:definitions>
  <inkml:trace contextRef="#ctx0" brushRef="#br0">35900.000 44100.000 410,'23.000'-129.000'7,"-3.000"45.000"17,-3.000 43.000 14,-2.000 45.000 16,-5.000 25.000 5,-2.000 10.000-6,-3.000 10.000-5,-3.000 9.000-7,-2.000 6.000-5,0.000 3.000-3,0.000 3.000-4,0.000 4.000-4,1.000-1.000-4,4.000-3.000-3,3.000-3.000-5,3.000-2.000-3,4.000-6.000-3,7.000-6.000-4,6.000-6.000-4,7.000-6.000-2,2.000-12.000-5,1.000-15.000-5,-1.000-15.000-5,1.000-16.000-5,4.000-16.000-4,9.000-16.000-2,10.000-15.000-1,10.000-15.000-2,2.000-14.000 1,-3.000-8.000 2,-3.000-10.000 4,-2.000-9.000 2,-6.000-1.000 3,-6.000 10.000 4,-6.000 10.000 4,-6.000 9.000 4,-9.000 10.000 5,-8.000 14.000 5,-10.000 11.000 6,-9.000 14.000 5,-5.000 19.000 9,0.000 29.000 13,0.000 28.000 13,0.000 28.000 13,-2.000 21.000 1,-3.000 17.000-12,-3.000 15.000-11,-2.000 16.000-11,-5.000 4.000-9,-2.000-6.000-4,-3.000-6.000-5,-3.000-6.000-4,-1.000-6.000-4,4.000-2.000 0,3.000-3.000-3,3.000-3.000-1,1.000-7.000-4,1.000-9.000-7,-1.000-10.000-6,1.000-8.000-8,-1.000-8.000-1,1.000-2.000 4,-1.000-3.000 3,1.000-3.000 4,-1.000-4.000-1,1.000-3.000-7,-1.000-3.000-7,1.000-2.000-6,2.000-5.000-7,7.000-2.000-6,6.000-3.000-7,7.000-3.000-5</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5"/>
    </inkml:context>
    <inkml:brush xml:id="br0">
      <inkml:brushProperty name="width" value="0.0530033260583878" units="cm"/>
      <inkml:brushProperty name="height" value="0.0530033260583878" units="cm"/>
      <inkml:brushProperty name="color" value="#00bff3"/>
      <inkml:brushProperty name="ignorePressure" value="0"/>
    </inkml:brush>
  </inkml:definitions>
  <inkml:trace contextRef="#ctx0" brushRef="#br0">37500.000 44500.000 415,'1.000'-35.000'74,"4.000"32.000"-8,3.000 31.000-10,3.000 32.000-9,-1.000 15.000-8,-2.000 0.000-5,-3.000 0.000-7,-3.000 0.000-5,-4.000-2.000-5,-3.000-3.000-2,-3.000-3.000-3,-2.000-2.000-3,2.000-15.000-7,9.000-25.000-11,10.000-25.000-12,10.000-25.000-10,8.000-19.000-6,10.000-12.000 2,10.000-13.000 2,9.000-12.000 2,1.000-1.000 2,-6.000 14.000 5,-6.000 11.000 4,-6.000 14.000 4,-6.000 7.000 6,-2.000 3.000 6,-3.000 3.000 6,-3.000 4.000 7,-2.000 10.000 10,0.000 19.000 11,0.000 19.000 13,0.000 19.000 11,-4.000 12.000 3,-5.000 6.000-8,-7.000 7.000-7,-5.000 6.000-9,-3.000 3.000-4,4.000 0.000-5,3.000 0.000-2,3.000 0.000-4,-1.000 0.000-4,-2.000 0.000-4,-3.000 0.000-3,-3.000 0.000-5,-2.000-4.000-5,0.000-5.000-10,0.000-7.000-9,0.000-5.000-10,-2.000-6.000-12,-3.000-3.000-19,-3.000-3.000-19,-2.000-2.000-18</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5"/>
    </inkml:context>
    <inkml:brush xml:id="br0">
      <inkml:brushProperty name="width" value="0.0387979224324226" units="cm"/>
      <inkml:brushProperty name="height" value="0.0387979224324226" units="cm"/>
      <inkml:brushProperty name="color" value="#00bff3"/>
      <inkml:brushProperty name="ignorePressure" value="0"/>
    </inkml:brush>
  </inkml:definitions>
  <inkml:trace contextRef="#ctx0" brushRef="#br0">38550.000 43050.000 567,'48.000'-22.000'110,"-3.000"6.000"-19,-3.000 7.000-18,-2.000 6.000-18,-5.000 6.000-15,-2.000 6.000-11,-3.000 7.000-9,-3.000 6.000-11,-7.000 6.000-6,-9.000 6.000-1,-10.000 7.000-2,-8.000 6.000 0,-12.000 3.000-3,-12.000 0.000 0,-13.000 0.000-3,-12.000 0.000 0,-5.000-2.000-2,3.000-3.000-1,3.000-3.000 0,4.000-2.000-2,4.000-3.000 2,6.000 1.000 3,7.000-1.000 5,6.000 1.000 4,15.000-4.000 3,26.000-6.000 1,24.000-6.000 2,26.000-6.000 0,12.000-7.000 0,0.000-6.000-4,0.000-6.000-2,0.000-6.000-4,-2.000-4.000-7,-3.000 1.000-11,-3.000-1.000-10,-2.000 1.000-10,-8.000 1.000-7,-8.000 3.000-2,-10.000 3.000-2,-9.000 4.000-1,-7.000-3.000 1,-3.000-5.000 6,-3.000-7.000 5,-2.000-5.000 6</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6"/>
    </inkml:context>
    <inkml:brush xml:id="br0">
      <inkml:brushProperty name="width" value="0.0358974076807499" units="cm"/>
      <inkml:brushProperty name="height" value="0.0358974076807499" units="cm"/>
      <inkml:brushProperty name="color" value="#00bff3"/>
      <inkml:brushProperty name="ignorePressure" value="0"/>
    </inkml:brush>
  </inkml:definitions>
  <inkml:trace contextRef="#ctx0" brushRef="#br0">39150.000 43300.000 612,'-21.000'-24.000'-21,"10.000"4.000"22,10.000 3.000 22,9.000 3.000 22,9.000 1.000 10,9.000 1.000-4,10.000-1.000-3,10.000 1.000-4,7.000-1.000-6,6.000 1.000-6,7.000-1.000-8,6.000 1.000-6,1.000 1.000-6,-3.000 3.000-2,-3.000 3.000-5,-2.000 4.000-2,-5.000 1.000-7,-2.000 0.000-7,-3.000 0.000-8,-3.000 0.000-8,-4.000 0.000-9,-3.000 0.000-7,-3.000 0.000-8,-2.000 0.000-8</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3:36"/>
    </inkml:context>
    <inkml:brush xml:id="br0">
      <inkml:brushProperty name="width" value="0.0437370799481869" units="cm"/>
      <inkml:brushProperty name="height" value="0.0437370799481869" units="cm"/>
      <inkml:brushProperty name="color" value="#00bff3"/>
      <inkml:brushProperty name="ignorePressure" value="0"/>
    </inkml:brush>
  </inkml:definitions>
  <inkml:trace contextRef="#ctx0" brushRef="#br0">39750.000 42500.000 503,'-46.000'-36.000'47,"10.000"28.000"11,10.000 28.000 10,9.000 29.000 11,6.000 19.000-2,3.000 14.000-15,3.000 11.000-15,4.000 14.000-15,1.000 14.000-13,0.000 20.000-11,0.000 18.000-13,0.000 20.000-11,0.000 3.000-7,0.000-8.000-4,0.000-10.000-3,0.000-9.000-4,-2.000-16.000-7,-3.000-22.000-13,-3.000-22.000-10,-2.000-21.000-13</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4"/>
    </inkml:context>
    <inkml:brush xml:id="br0">
      <inkml:brushProperty name="width" value="0.0372196957468987" units="cm"/>
      <inkml:brushProperty name="height" value="0.0372196957468987" units="cm"/>
      <inkml:brushProperty name="color" value="#00bff3"/>
      <inkml:brushProperty name="ignorePressure" value="0"/>
    </inkml:brush>
  </inkml:definitions>
  <inkml:trace contextRef="#ctx0" brushRef="#br0">55650.000 1700.000 591,'-25.000'-16.000'10,"0.000"19.000"21,0.000 19.000 21,0.000 19.000 21,-5.000 15.000 2,-9.000 13.000-14,-10.000 12.000-16,-8.000 13.000-15,-6.000 13.000-12,1.000 17.000-7,-1.000 15.000-8,1.000 16.000-9,1.000 7.000-3,3.000 1.000-2,3.000-1.000-1,4.000 1.000-1,2.000-9.000-1,4.000-15.000-1,3.000-15.000-1,3.000-16.000-2,3.000-13.000-2,3.000-9.000-5,3.000-10.000-5,4.000-8.000-5,7.000-17.000-4,13.000-21.000-4,12.000-22.000-3,13.000-22.000-3</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4"/>
    </inkml:context>
    <inkml:brush xml:id="br0">
      <inkml:brushProperty name="width" value="0.0445005036890507" units="cm"/>
      <inkml:brushProperty name="height" value="0.0445005036890507" units="cm"/>
      <inkml:brushProperty name="color" value="#00bff3"/>
      <inkml:brushProperty name="ignorePressure" value="0"/>
    </inkml:brush>
  </inkml:definitions>
  <inkml:trace contextRef="#ctx0" brushRef="#br0">55550.000 2150.000 494,'-19.000'73.000'136,"13.000"-3.000"-33,12.000-3.000-33,13.000-2.000-35,4.000-1.000-18,-3.000 3.000-3,-3.000 3.000-5,-2.000 4.000-3,-3.000-3.000-3,1.000-5.000-3,-1.000-7.000-3,1.000-5.000-3,7.000-22.000-7,16.000-33.000-12,15.000-35.000-13,17.000-34.000-13,3.000-20.000-2,-5.000-2.000 7,-7.000-3.000 9,-5.000-3.000 7,-8.000 4.000 7,-5.000 13.000 4,-7.000 12.000 6,-5.000 13.000 3,-6.000 7.000 6,-3.000 4.000 4,-3.000 3.000 5,-2.000 3.000 5,-3.000 10.000 10,1.000 20.000 17,-1.000 18.000 16,1.000 20.000 17,-3.000 8.000 0,-2.000 1.000-13,-3.000-1.000-15,-3.000 1.000-15,-2.000 7.000-8,0.000 16.000-3,0.000 15.000-3,0.000 17.000-4,0.000 5.000 0,0.000-3.000-1,0.000-3.000-1,0.000-2.000 1,-2.000-1.000-5,-3.000 3.000-6,-3.000 3.000-7,-2.000 4.000-7,-1.000-4.000-8,3.000-9.000-6,3.000-10.000-7,4.000-8.000-6</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4"/>
    </inkml:context>
    <inkml:brush xml:id="br0">
      <inkml:brushProperty name="width" value="0.0426090024411678" units="cm"/>
      <inkml:brushProperty name="height" value="0.0426090024411678" units="cm"/>
      <inkml:brushProperty name="color" value="#00bff3"/>
      <inkml:brushProperty name="ignorePressure" value="0"/>
    </inkml:brush>
  </inkml:definitions>
  <inkml:trace contextRef="#ctx0" brushRef="#br0">56900.000 2500.000 516,'0.000'70.000'83,"0.000"-9.000"-15,0.000-10.000-15,0.000-8.000-15,0.000-3.000-9,0.000 7.000-4,0.000 6.000-4,0.000 7.000-4,0.000-1.000-3,0.000-6.000-3,0.000-6.000-3,0.000-6.000-4,6.000-15.000-9,13.000-21.000-17,12.000-22.000-14,13.000-22.000-17,4.000-11.000-4,-3.000 0.000 9,-3.000 0.000 9,-2.000 0.000 8,-5.000 3.000 8,-2.000 6.000 9,-3.000 7.000 8,-3.000 6.000 8,-2.000 6.000 9,0.000 6.000 11,0.000 7.000 10,0.000 6.000 10,-2.000 6.000 3,-3.000 6.000-6,-3.000 7.000-4,-2.000 6.000-5,-5.000 4.000-2,-2.000 4.000-2,-3.000 3.000 1,-3.000 3.000-1,-2.000 4.000-3,0.000 7.000-4,0.000 6.000-4,0.000 7.000-5,0.000 0.000-2,0.000-2.000-4,0.000-3.000-1,0.000-3.000-4,-2.000-2.000-4,-3.000 0.000-8,-3.000 0.000-8,-2.000 0.000-8,-3.000-2.000-11,1.000-3.000-16,-1.000-3.000-16,1.000-2.000-15</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6"/>
    </inkml:context>
    <inkml:brush xml:id="br0">
      <inkml:brushProperty name="width" value="0.0379857309162617" units="cm"/>
      <inkml:brushProperty name="height" value="0.0379857309162617" units="cm"/>
      <inkml:brushProperty name="color" value="#00bff3"/>
      <inkml:brushProperty name="ignorePressure" value="0"/>
    </inkml:brush>
  </inkml:definitions>
  <inkml:trace contextRef="#ctx0" brushRef="#br0">59050.000 1550.000 579,'-25.000'-22.000'6,"0.000"6.000"6,0.000 7.000 6,0.000 6.000 6,0.000 3.000 2,0.000 0.000 1,0.000 0.000-1,0.000 0.000 0,-4.000 3.000-2,-5.000 6.000-1,-7.000 7.000-2,-5.000 6.000-2,-4.000 4.000-1,0.000 4.000-2,0.000 3.000-1,0.000 3.000-1,1.000 1.000-2,4.000 1.000 1,3.000-1.000-2,3.000 1.000 0,3.000 1.000-1,3.000 3.000 0,3.000 3.000 0,4.000 4.000-1,2.000 1.000-1,4.000 0.000-2,3.000 0.000-2,3.000 0.000-2,6.000 0.000-3,9.000 0.000-1,10.000 0.000-2,10.000 0.000-1,7.000-4.000-2,6.000-5.000 0,7.000-7.000 0,6.000-5.000-1,1.000-4.000 0,-3.000 0.000 1,-3.000 0.000-1,-2.000 0.000 1,-5.000-2.000 1,-2.000-3.000 0,-3.000-3.000 0,-3.000-2.000 1,-6.000 0.000 0,-5.000 7.000 1,-7.000 6.000-1,-5.000 7.000 1,-11.000 2.000 1,-11.000 1.000 3,-14.000-1.000 1,-11.000 1.000 3,-7.000-1.000-1,0.000 1.000-4,0.000-1.000-4,0.000 1.000-4,1.000-3.000-2,4.000-2.000 0,3.000-3.000 0,3.000-3.000 0,7.000-9.000-8,14.000-11.000-16,11.000-14.000-16,14.000-11.000-16</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91650.000 1200.000,'0.000'-50.000,"0.000"-50.000,0.000 0.000,-25.000 25.000,0.000 0.000,-25.000 50.000,0.000 0.000,-25.000 25.000,0.000 0.000,25.000 25.000,0.000 0.000,-25.000 25.000,0.000 0.000,25.000 25.000,0.000 0.000,0.000-25.000,0.000 0.000,50.000 0.000,0.000 0.000,-25.000-25.000,0.000 0.000,75.000 0.000,0.000 0.000,50.000-25.000,0.000 0.000,-75.000-25.000</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6"/>
    </inkml:context>
    <inkml:brush xml:id="br0">
      <inkml:brushProperty name="width" value="0.0429706536233425" units="cm"/>
      <inkml:brushProperty name="height" value="0.0429706536233425" units="cm"/>
      <inkml:brushProperty name="color" value="#00bff3"/>
      <inkml:brushProperty name="ignorePressure" value="0"/>
    </inkml:brush>
  </inkml:definitions>
  <inkml:trace contextRef="#ctx0" brushRef="#br0">59150.000 2150.000 511,'23.000'-47.000'3,"-3.000"6.000"3,-3.000 7.000 5,-2.000 6.000 4,-5.000 15.000 9,-2.000 26.000 13,-3.000 24.000 13,-3.000 26.000 13,-7.000 15.000 0,-9.000 6.000-11,-10.000 7.000-10,-8.000 6.000-12,-3.000-1.000-8,7.000-5.000-5,6.000-7.000-4,7.000-5.000-5,2.000-8.000-2,1.000-5.000 1,-1.000-7.000 1,1.000-5.000 0,8.000-14.000-4,20.000-18.000-10,18.000-19.000-10,20.000-18.000-8,6.000-18.000-7,-2.000-16.000-3,-3.000-15.000-1,-3.000-15.000-4,-1.000-15.000 1,4.000-12.000 2,3.000-13.000 2,3.000-12.000 2,-5.000 1.000 4,-12.000 16.000 6,-13.000 15.000 6,-12.000 17.000 5,-9.000 11.000 3,-2.000 10.000 1,-3.000 10.000 0,-3.000 9.000 2,-6.000 7.000 3,-5.000 7.000 6,-7.000 6.000 7,-5.000 7.000 7,-6.000 5.000 3,-3.000 7.000-1,-3.000 6.000 0,-2.000 7.000 0,-3.000 4.000-3,1.000 3.000-4,-1.000 3.000-4,1.000 4.000-5,4.000 2.000-5,9.000 4.000-7,10.000 3.000-5,10.000 3.000-7,7.000-2.000-5,6.000-6.000-5,7.000-6.000-5,6.000-6.000-4,3.000-6.000 1,0.000-2.000 7,0.000-3.000 7,0.000-3.000 6</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6"/>
    </inkml:context>
    <inkml:brush xml:id="br0">
      <inkml:brushProperty name="width" value="0.0391309037804604" units="cm"/>
      <inkml:brushProperty name="height" value="0.0391309037804604" units="cm"/>
      <inkml:brushProperty name="color" value="#00bff3"/>
      <inkml:brushProperty name="ignorePressure" value="0"/>
    </inkml:brush>
  </inkml:definitions>
  <inkml:trace contextRef="#ctx0" brushRef="#br0">60000.000 2000.000 562,'-24.000'68.000'53,"4.000"-11.000"-7,3.000-14.000-6,3.000-11.000-6,1.000-3.000-3,1.000 10.000 1,-1.000 10.000 1,1.000 9.000 1,1.000 2.000-2,3.000-2.000-3,3.000-3.000-5,4.000-3.000-3,5.000-2.000-6,10.000 0.000-5,10.000 0.000-6,9.000 0.000-7,7.000-5.000-4,7.000-9.000-4,6.000-10.000-3,7.000-8.000-5,5.000-9.000-7,7.000-6.000-9,6.000-6.000-10,7.000-6.000-10,0.000-9.000-2,-2.000-8.000 4,-3.000-10.000 5,-3.000-9.000 4,-9.000-2.000 6,-11.000 6.000 7,-14.000 7.000 6,-11.000 6.000 6</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7"/>
    </inkml:context>
    <inkml:brush xml:id="br0">
      <inkml:brushProperty name="width" value="0.0348690561950207" units="cm"/>
      <inkml:brushProperty name="height" value="0.0348690561950207" units="cm"/>
      <inkml:brushProperty name="color" value="#00bff3"/>
      <inkml:brushProperty name="ignorePressure" value="0"/>
    </inkml:brush>
  </inkml:definitions>
  <inkml:trace contextRef="#ctx0" brushRef="#br0">61050.000 1950.000 630,'-157.000'26.000'53,"39.000"4.000"-6,36.000 3.000-3,39.000 3.000-6,16.000 7.000-2,-3.000 14.000-3,-3.000 11.000-2,-2.000 14.000-3,0.000 10.000-4,7.000 9.000-6,6.000 10.000-7,7.000 10.000-6,0.000 10.000-4,-2.000 13.000-1,-3.000 12.000-2,-3.000 13.000-1,-1.000 2.000-9,4.000-5.000-15,3.000-7.000-16,3.000-5.000-16,1.000-20.000-5,1.000-31.000 5,-1.000-31.000 4,1.000-31.000 4</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7"/>
    </inkml:context>
    <inkml:brush xml:id="br0">
      <inkml:brushProperty name="width" value="0.0289480146020651" units="cm"/>
      <inkml:brushProperty name="height" value="0.0289480146020651" units="cm"/>
      <inkml:brushProperty name="color" value="#00bff3"/>
      <inkml:brushProperty name="ignorePressure" value="0"/>
    </inkml:brush>
  </inkml:definitions>
  <inkml:trace contextRef="#ctx0" brushRef="#br0">61200.000 2450.000 759,'73.000'-46.000'15,"-3.000"10.000"-3,-3.000 10.000-4,-2.000 9.000-4,2.000 6.000 5,9.000 3.000 10,10.000 3.000 10,10.000 4.000 11,0.000 1.000 1,-5.000 0.000-10,-7.000 0.000-10,-5.000 0.000-10,-9.000 0.000-11,-9.000 0.000-10,-10.000 0.000-12,-8.000 0.000-11</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7"/>
    </inkml:context>
    <inkml:brush xml:id="br0">
      <inkml:brushProperty name="width" value="0.0411241687834263" units="cm"/>
      <inkml:brushProperty name="height" value="0.0411241687834263" units="cm"/>
      <inkml:brushProperty name="color" value="#00bff3"/>
      <inkml:brushProperty name="ignorePressure" value="0"/>
    </inkml:brush>
  </inkml:definitions>
  <inkml:trace contextRef="#ctx0" brushRef="#br0">61850.000 1600.000 534,'-24.000'-38.000'51,"4.000"26.000"-1,3.000 24.000 2,3.000 26.000 0,4.000 18.000-3,7.000 13.000-5,6.000 12.000-6,7.000 13.000-6,0.000 9.000-4,-2.000 6.000-4,-3.000 7.000-4,-3.000 6.000-4,-1.000 9.000-7,4.000 13.000-8,3.000 12.000-11,3.000 13.000-8,-1.000-9.000-3,-2.000-27.000 5,-3.000-28.000 4,-3.000-28.000 4,-2.000-17.000-9,0.000-2.000-24,0.000-3.000-24,0.000-3.000-23</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7"/>
    </inkml:context>
    <inkml:brush xml:id="br0">
      <inkml:brushProperty name="width" value="0.0437169708311558" units="cm"/>
      <inkml:brushProperty name="height" value="0.0437169708311558" units="cm"/>
      <inkml:brushProperty name="color" value="#00bff3"/>
      <inkml:brushProperty name="ignorePressure" value="0"/>
    </inkml:brush>
  </inkml:definitions>
  <inkml:trace contextRef="#ctx0" brushRef="#br0">63350.000 1550.000 503,'-22.000'-11.000'61,"6.000"28.000"5,7.000 28.000 4,6.000 29.000 4,3.000 15.000-4,0.000 3.000-15,0.000 3.000-12,0.000 4.000-15,0.000 5.000-10,0.000 10.000-8,0.000 10.000-8,0.000 9.000-9,-5.000 6.000-1,-9.000 3.000 3,-10.000 3.000 4,-8.000 4.000 4,-3.000-7.000-8,7.000-16.000-20,6.000-15.000-19,7.000-15.000-20</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8"/>
    </inkml:context>
    <inkml:brush xml:id="br0">
      <inkml:brushProperty name="width" value="0.0376833043992519" units="cm"/>
      <inkml:brushProperty name="height" value="0.0376833043992519" units="cm"/>
      <inkml:brushProperty name="color" value="#00bff3"/>
      <inkml:brushProperty name="ignorePressure" value="0"/>
    </inkml:brush>
  </inkml:definitions>
  <inkml:trace contextRef="#ctx0" brushRef="#br0">64650.000 1800.000 583,'-30.000'-43.000'49,"-9.000"17.000"4,-10.000 15.000 3,-8.000 16.000 4,-4.000 10.000-3,3.000 7.000-12,3.000 6.000-10,4.000 7.000-11,-1.000 4.000-8,-3.000 3.000-4,-3.000 3.000-5,-2.000 4.000-5,-1.000-1.000-3,3.000-3.000-4,3.000-3.000-3,4.000-2.000-3,5.000-3.000-3,10.000 1.000-3,10.000-1.000-2,9.000 1.000-3,10.000-3.000 2,14.000-2.000 4,11.000-3.000 5,14.000-3.000 5,7.000-2.000 3,3.000 0.000 1,3.000 0.000 1,4.000 0.000 1,2.000 0.000 0,4.000 0.000 2,3.000 0.000 0,3.000 0.000 1,1.000-5.000-5,1.000-9.000-13,-1.000-10.000-13,1.000-8.000-12,-1.000-8.000-5,1.000-2.000 2,-1.000-3.000 3,1.000-3.000 2,-4.000-2.000 5,-6.000 0.000 4,-6.000 0.000 5,-6.000 0.000 5,-7.000 1.000 5,-6.000 4.000 2,-6.000 3.000 3,-6.000 3.000 4</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8"/>
    </inkml:context>
    <inkml:brush xml:id="br0">
      <inkml:brushProperty name="width" value="0.0465853847563267" units="cm"/>
      <inkml:brushProperty name="height" value="0.0465853847563267" units="cm"/>
      <inkml:brushProperty name="color" value="#00bff3"/>
      <inkml:brushProperty name="ignorePressure" value="0"/>
    </inkml:brush>
  </inkml:definitions>
  <inkml:trace contextRef="#ctx0" brushRef="#br0">65200.000 2150.000 472,'-7.000'-36.000'22,"-11.000"28.000"16,-14.000 28.000 13,-11.000 29.000 15,-3.000 11.000 1,10.000-2.000-11,10.000-3.000-12,9.000-3.000-11,4.000-2.000-9,1.000 0.000-3,-1.000 0.000-5,1.000 0.000-3,5.000-4.000-8,14.000-5.000-8,11.000-7.000-10,14.000-5.000-9,8.000-15.000-4,7.000-22.000 1,6.000-22.000 0,7.000-21.000 1,0.000-14.000 0,-2.000-2.000 0,-3.000-3.000-1,-3.000-3.000-1,-6.000-1.000 0,-5.000 4.000 1,-7.000 3.000-1,-5.000 3.000 1,-6.000 6.000 2,-3.000 9.000 4,-3.000 10.000 4,-2.000 10.000 4,-1.000 7.000 11,3.000 6.000 20,3.000 7.000 19,4.000 6.000 20,2.000 4.000 3,4.000 4.000-12,3.000 3.000-13,3.000 3.000-12,-1.000 4.000-7,-2.000 7.000-1,-3.000 6.000-3,-3.000 7.000 0,-4.000 2.000-2,-3.000 1.000-2,-3.000-1.000-1,-2.000 1.000-2,-5.000-1.000-2,-2.000 1.000-5,-3.000-1.000-3,-3.000 1.000-4,-7.000 4.000-4,-9.000 9.000-5,-10.000 10.000-3,-8.000 10.000-5,-4.000-3.000-4,3.000-11.000 0,3.000-14.000-3,4.000-11.000 0,13.000-17.000-1,26.000-18.000 2,24.000-19.000 1,26.000-18.000 3,12.000-10.000 0,0.000 0.000 2,0.000 0.000 0,0.000 0.000 0,-2.000 0.000 3,-3.000 0.000 2,-3.000 0.000 1,-2.000 0.000 4,-6.000-2.000 1,-6.000-3.000 0,-6.000-3.000 2,-6.000-2.000 1,-6.000-1.000 1,-2.000 3.000 2,-3.000 3.000 2,-3.000 4.000 2,-6.000 4.000 2,-5.000 6.000 2,-7.000 7.000 1,-5.000 6.000 2,-6.000 4.000 3,-3.000 4.000 6,-3.000 3.000 5,-2.000 3.000 6,-3.000 7.000 10,1.000 14.000 16,-1.000 11.000 16,1.000 14.000 16,-1.000 11.000 1,1.000 14.000-14,-1.000 11.000-14,1.000 14.000-13,1.000 19.000-11,3.000 29.000-7,3.000 28.000-6,4.000 28.000-6,1.000 20.000-9,0.000 13.000-11,0.000 12.000-11,0.000 13.000-10,0.000-12.000-6,0.000-33.000 1,0.000-35.000 0,0.000-34.000 0,-2.000-23.000-5,-3.000-8.000-11,-3.000-10.000-10,-2.000-9.000-11</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9"/>
    </inkml:context>
    <inkml:brush xml:id="br0">
      <inkml:brushProperty name="width" value="0.0370184294879436" units="cm"/>
      <inkml:brushProperty name="height" value="0.0370184294879436" units="cm"/>
      <inkml:brushProperty name="color" value="#00bff3"/>
      <inkml:brushProperty name="ignorePressure" value="0"/>
    </inkml:brush>
  </inkml:definitions>
  <inkml:trace contextRef="#ctx0" brushRef="#br0">68050.000 2150.000 594,'75.000'-24.000'118,"0.000"4.000"-27,0.000 3.000-27,0.000 3.000-27,7.000 1.000-15,17.000 1.000-1,15.000-1.000 0,16.000 1.000-2,-1.000 1.000-7,-15.000 3.000-12,-15.000 3.000-13,-16.000 4.000-13,-13.000 4.000-9,-9.000 6.000-8,-10.000 7.000-6,-8.000 6.000-7</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39"/>
    </inkml:context>
    <inkml:brush xml:id="br0">
      <inkml:brushProperty name="width" value="0.0341602563858032" units="cm"/>
      <inkml:brushProperty name="height" value="0.0341602563858032" units="cm"/>
      <inkml:brushProperty name="color" value="#00bff3"/>
      <inkml:brushProperty name="ignorePressure" value="0"/>
    </inkml:brush>
  </inkml:definitions>
  <inkml:trace contextRef="#ctx0" brushRef="#br0">68100.000 2750.000 644,'-33.000'21.000'66,"34.000"-5.000"-3,35.000-7.000-5,35.000-5.000-5,21.000-4.000-7,9.000 0.000-12,10.000 0.000-11,10.000 0.000-11,4.000 3.000-12,0.000 6.000-12,0.000 7.000-14,0.000 6.000-13,-10.000 1.000-4,-18.000-3.000 7,-19.000-3.000 4,-18.000-2.000 7,-14.000-5.000-1,-5.000-2.000-7,-7.000-3.000-7,-5.000-3.000-8</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90500.000 0.000,'0.000'-50.000,"-100.000"0.000,0.000 0.000,25.000 50.000,0.000 0.000,0.000 0.000,0.000 0.000,-50.000 50.000,0.000 0.000,0.000 50.000,0.000 0.000,50.000 25.000,0.000 0.000,75.000 25.000,0.000 0.000,100.000-50.000,0.000 0.000,175.000-25.000,0.000 0.000,-25.000-75.000,0.000 0.000,-175.000 0.000</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0"/>
    </inkml:context>
    <inkml:brush xml:id="br0">
      <inkml:brushProperty name="width" value="0.0397773124277592" units="cm"/>
      <inkml:brushProperty name="height" value="0.0397773124277592" units="cm"/>
      <inkml:brushProperty name="color" value="#00bff3"/>
      <inkml:brushProperty name="ignorePressure" value="0"/>
    </inkml:brush>
  </inkml:definitions>
  <inkml:trace contextRef="#ctx0" brushRef="#br0">71200.000 1550.000 553,'-25.000'-22.000'7,"0.000"6.000"13,0.000 7.000 15,0.000 6.000 14,-5.000 10.000 6,-9.000 17.000-1,-10.000 15.000-2,-8.000 16.000-1,-6.000 12.000-6,1.000 9.000-11,-1.000 10.000-12,1.000 10.000-12,1.000 7.000-6,3.000 6.000-1,3.000 7.000 0,4.000 6.000 0,1.000 4.000-5,0.000 4.000-5,0.000 3.000-7,0.000 3.000-6,4.000-8.000-7,10.000-19.000-8,10.000-18.000-9,9.000-19.000-8,9.000-18.000-4,9.000-15.000 1,10.000-15.000 1,10.000-16.000 0</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0"/>
    </inkml:context>
    <inkml:brush xml:id="br0">
      <inkml:brushProperty name="width" value="0.0453300662338734" units="cm"/>
      <inkml:brushProperty name="height" value="0.0453300662338734" units="cm"/>
      <inkml:brushProperty name="color" value="#00bff3"/>
      <inkml:brushProperty name="ignorePressure" value="0"/>
    </inkml:brush>
  </inkml:definitions>
  <inkml:trace contextRef="#ctx0" brushRef="#br0">71000.000 1850.000 485,'1.000'-55.000'10,"4.000"41.000"21,3.000 40.000 21,3.000 42.000 20,1.000 17.000 3,1.000-2.000-13,-1.000-3.000-15,1.000-3.000-13,-1.000-6.000-11,1.000-5.000-5,-1.000-7.000-7,1.000-5.000-5,7.000-11.000-9,16.000-11.000-10,15.000-14.000-11,17.000-11.000-11,5.000-18.000-5,-3.000-22.000 1,-3.000-22.000 0,-2.000-21.000 1,-6.000-9.000 1,-6.000 7.000 5,-6.000 6.000 4,-6.000 7.000 4,-6.000 4.000 3,-2.000 3.000 4,-3.000 3.000 4,-3.000 4.000 4,-6.000 13.000 14,-5.000 26.000 24,-7.000 24.000 24,-5.000 26.000 24,-4.000 15.000 5,0.000 6.000-14,0.000 7.000-15,0.000 6.000-15,0.000 6.000-10,0.000 6.000-7,0.000 7.000-5,0.000 6.000-7,0.000 3.000-5,0.000 0.000-2,0.000 0.000-2,0.000 0.000-3,0.000-5.000-7,0.000-9.000-12,0.000-10.000-12,0.000-8.000-12</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1"/>
    </inkml:context>
    <inkml:brush xml:id="br0">
      <inkml:brushProperty name="width" value="0.0444154776632786" units="cm"/>
      <inkml:brushProperty name="height" value="0.0444154776632786" units="cm"/>
      <inkml:brushProperty name="color" value="#00bff3"/>
      <inkml:brushProperty name="ignorePressure" value="0"/>
    </inkml:brush>
  </inkml:definitions>
  <inkml:trace contextRef="#ctx0" brushRef="#br0">72550.000 2100.000 495,'0.000'118.000'117,"0.000"-11.000"-22,0.000-14.000-22,0.000-11.000-22,0.000-7.000-15,0.000 0.000-8,0.000 0.000-6,0.000 0.000-8,-2.000-5.000-5,-3.000-9.000-5,-3.000-10.000-4,-2.000-8.000-4,2.000-17.000-9,9.000-21.000-14,10.000-22.000-13,10.000-22.000-14,7.000-16.000-4,6.000-9.000 6,7.000-10.000 7,6.000-8.000 6,1.000-3.000 6,-3.000 7.000 6,-3.000 6.000 4,-2.000 7.000 6,-5.000 8.000 5,-2.000 14.000 6,-3.000 11.000 4,-3.000 14.000 5,-2.000 10.000 11,0.000 9.000 19,0.000 10.000 18,0.000 10.000 17,-4.000 8.000 4,-5.000 10.000-11,-7.000 10.000-11,-5.000 9.000-10,-4.000 4.000-11,0.000 1.000-6,0.000-1.000-9,0.000 1.000-7,0.000-1.000-4,0.000 1.000 1,0.000-1.000 1,0.000 1.000 0,0.000-4.000 1,0.000-6.000 0,0.000-6.000 1,0.000-6.000-1</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1"/>
    </inkml:context>
    <inkml:brush xml:id="br0">
      <inkml:brushProperty name="width" value="0.0409458689391613" units="cm"/>
      <inkml:brushProperty name="height" value="0.0409458689391613" units="cm"/>
      <inkml:brushProperty name="color" value="#00bff3"/>
      <inkml:brushProperty name="ignorePressure" value="0"/>
    </inkml:brush>
  </inkml:definitions>
  <inkml:trace contextRef="#ctx0" brushRef="#br0">74150.000 1800.000 537,'-24.000'-24.000'-4,"4.000"4.000"12,3.000 3.000 10,3.000 3.000 10,-1.000 4.000 10,-2.000 7.000 6,-3.000 6.000 7,-3.000 7.000 7,-2.000 7.000-3,0.000 9.000-9,0.000 10.000-10,0.000 10.000-11,1.000 2.000-6,4.000-3.000-3,3.000-3.000-2,3.000-2.000-4,3.000-3.000-10,3.000 1.000-16,3.000-1.000-18,4.000 1.000-17,1.000-1.000 1,0.000 1.000 19,0.000-1.000 18,0.000 1.000 19,0.000-1.000 11,0.000 1.000 2,0.000-1.000 2,0.000 1.000 1,0.000 2.000 2,0.000 7.000-3,0.000 6.000 0,0.000 7.000-2,0.000-1.000-5,0.000-6.000-10,0.000-6.000-11,0.000-6.000-9,6.000-4.000-10,13.000 1.000-12,12.000-1.000-10,13.000 1.000-12,1.000-3.000-3,-9.000-2.000 3,-10.000-3.000 3,-8.000-3.000 3</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2"/>
    </inkml:context>
    <inkml:brush xml:id="br0">
      <inkml:brushProperty name="width" value="0.0443839989602566" units="cm"/>
      <inkml:brushProperty name="height" value="0.0443839989602566" units="cm"/>
      <inkml:brushProperty name="color" value="#00bff3"/>
      <inkml:brushProperty name="ignorePressure" value="0"/>
    </inkml:brush>
  </inkml:definitions>
  <inkml:trace contextRef="#ctx0" brushRef="#br0">74800.000 2050.000 495,'-46.000'3.000'34,"10.000"6.000"2,10.000 7.000 4,9.000 6.000 2,2.000 7.000 0,-2.000 10.000-4,-3.000 10.000-5,-3.000 9.000-5,-1.000 4.000-2,4.000 1.000-3,3.000-1.000-2,3.000 1.000-3,3.000-3.000-2,3.000-2.000-3,3.000-3.000-3,4.000-3.000-3,7.000-7.000-7,13.000-9.000-8,12.000-10.000-11,13.000-8.000-9,4.000-14.000-5,-3.000-15.000 0,-3.000-15.000-2,-2.000-16.000 0,-3.000-13.000 1,1.000-9.000 1,-1.000-10.000 2,1.000-8.000 1,-4.000-1.000 4,-6.000 9.000 5,-6.000 10.000 5,-6.000 10.000 6,-6.000 7.000 3,-2.000 6.000 3,-3.000 7.000 2,-3.000 6.000 2,4.000 3.000 9,13.000 0.000 18,12.000 0.000 15,13.000 0.000 18,4.000 3.000 2,-3.000 6.000-11,-3.000 7.000-11,-2.000 6.000-11,-5.000 10.000-8,-2.000 17.000-3,-3.000 15.000-5,-3.000 16.000-3,-6.000 5.000-2,-5.000-2.000-2,-7.000-3.000-1,-5.000-3.000-2,-8.000-6.000-1,-5.000-5.000-4,-7.000-7.000-3,-5.000-5.000-4,8.000-6.000-9,26.000-3.000-15,24.000-3.000-16,26.000-2.000-16,7.000-9.000 0,-9.000-12.000 11,-10.000-13.000 13,-8.000-12.000 13,-6.000-5.000 7,1.000 3.000 3,-1.000 3.000 2,1.000 4.000 2,-4.000 1.000 2,-6.000 0.000 2,-6.000 0.000 2,-6.000 0.000 1,-4.000 1.000 1,1.000 4.000 0,-1.000 3.000-1,1.000 3.000 0,-1.000-1.000 0,1.000-2.000 1,-1.000-3.000-1,1.000-3.000 0,-3.000-2.000 1,-2.000 0.000 1,-3.000 0.000 2,-3.000 0.000 1,-4.000 0.000 2,-3.000 0.000 4,-3.000 0.000 3,-2.000 0.000 3,-1.000 6.000 14,3.000 13.000 22,3.000 12.000 22,4.000 13.000 24,1.000 10.000 2,0.000 10.000-16,0.000 10.000-17,0.000 9.000-16,-2.000 6.000-13,-3.000 3.000-6,-3.000 3.000-8,-2.000 4.000-7,-1.000 4.000-6,3.000 6.000-8,3.000 7.000-5,4.000 6.000-8,1.000 1.000-7,0.000-3.000-11,0.000-3.000-9,0.000-2.000-10,0.000-8.000-2,0.000-8.000 5,0.000-10.000 7,0.000-9.000 5</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2"/>
    </inkml:context>
    <inkml:brush xml:id="br0">
      <inkml:brushProperty name="width" value="0.0480367094278336" units="cm"/>
      <inkml:brushProperty name="height" value="0.0480367094278336" units="cm"/>
      <inkml:brushProperty name="color" value="#00bff3"/>
      <inkml:brushProperty name="ignorePressure" value="0"/>
    </inkml:brush>
  </inkml:definitions>
  <inkml:trace contextRef="#ctx0" brushRef="#br0">76100.000 950.000 457,'46.000'-44.000'19,"-5.000"13.000"2,-7.000 12.000 3,-5.000 13.000 2,-1.000 6.000 3,6.000 0.000 1,7.000 0.000 2,6.000 0.000 1,3.000 4.000 0,0.000 10.000-2,0.000 10.000-1,0.000 9.000-3,-2.000 7.000-1,-3.000 7.000-3,-3.000 6.000-2,-2.000 7.000-1,-5.000 4.000-3,-2.000 3.000-1,-3.000 3.000-1,-3.000 4.000-1,-6.000 1.000-2,-5.000 0.000-1,-7.000 0.000-1,-5.000 0.000-1,-9.000 6.000-2,-9.000 13.000-2,-10.000 12.000-3,-8.000 13.000-3,-12.000 7.000-7,-12.000 4.000-11,-13.000 3.000-10,-12.000 3.000-12,-5.000-1.000-6,3.000-2.000-3,3.000-3.000-1,4.000-3.000-3,5.000-13.000-1,10.000-22.000 3,10.000-22.000 1,9.000-21.000 1</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6"/>
    </inkml:context>
    <inkml:brush xml:id="br0">
      <inkml:brushProperty name="width" value="0.0331198871135712" units="cm"/>
      <inkml:brushProperty name="height" value="0.0331198871135712" units="cm"/>
      <inkml:brushProperty name="color" value="#00bff3"/>
      <inkml:brushProperty name="ignorePressure" value="0"/>
    </inkml:brush>
  </inkml:definitions>
  <inkml:trace contextRef="#ctx0" brushRef="#br0">62100.000 1600.000 664,'7.000'-44.000'41,"17.000"13.000"-2,15.000 12.000-2,16.000 13.000-3,7.000 7.000-2,1.000 4.000-3,-1.000 3.000-3,1.000 3.000-3,-4.000 4.000-4,-6.000 7.000-2,-6.000 6.000-3,-6.000 7.000-2,-7.000 5.000-4,-6.000 7.000-4,-6.000 6.000-4,-6.000 7.000-3,-9.000 4.000-3,-8.000 3.000-1,-10.000 3.000-1,-9.000 4.000-1,-10.000 2.000-2,-9.000 4.000 0,-10.000 3.000 0,-8.000 3.000-1,-8.000 1.000-1,-2.000 1.000 1,-3.000-1.000 0,-3.000 1.000 0,-1.000-4.000 1,4.000-6.000 4,3.000-6.000 2,3.000-6.000 3,6.000-9.000 3,9.000-8.000 2,10.000-10.000 1,10.000-9.000 3,22.000-9.000-1,39.000-5.000-2,36.000-7.000-2,39.000-5.000-2,27.000-9.000-5,19.000-9.000-9,19.000-10.000-7,19.000-8.000-8,-7.000-3.000-2,-31.000 7.000 7,-31.000 6.000 5,-31.000 7.000 6,-18.000 2.000 0,-3.000 1.000-8,-3.000-1.000-7,-2.000 1.000-8</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7"/>
    </inkml:context>
    <inkml:brush xml:id="br0">
      <inkml:brushProperty name="width" value="0.033931452780962" units="cm"/>
      <inkml:brushProperty name="height" value="0.033931452780962" units="cm"/>
      <inkml:brushProperty name="color" value="#00bff3"/>
      <inkml:brushProperty name="ignorePressure" value="0"/>
    </inkml:brush>
  </inkml:definitions>
  <inkml:trace contextRef="#ctx0" brushRef="#br0">77200.000 2350.000 648,'70.000'0.000'76,"-9.000"0.000"-12,-10.000 0.000-12,-8.000 0.000-12,-8.000 4.000-10,-2.000 10.000-7,-3.000 10.000-6,-3.000 9.000-7,-9.000 6.000-6,-11.000 3.000-2,-14.000 3.000-5,-11.000 4.000-3,-9.000 2.000-2,-3.000 4.000 2,-3.000 3.000 0,-2.000 3.000 2,-3.000-2.000 2,1.000-6.000 1,-1.000-6.000 3,1.000-6.000 2,2.000-6.000 3,7.000-2.000 2,6.000-3.000 2,7.000-3.000 4,15.000-4.000-3,25.000-3.000-4,25.000-3.000-7,25.000-2.000-4,14.000-9.000-6,3.000-12.000-8,3.000-13.000-7,4.000-12.000-7,-1.000-7.000-6,-3.000 1.000-2,-3.000-1.000-4,-2.000 1.000-3,-9.000 4.000 1,-12.000 9.000 5,-13.000 10.000 6,-12.000 10.000 4,-9.000 2.000 6,-2.000-3.000 3,-3.000-3.000 4,-3.000-2.000 3</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7"/>
    </inkml:context>
    <inkml:brush xml:id="br0">
      <inkml:brushProperty name="width" value="0.0343881659209728" units="cm"/>
      <inkml:brushProperty name="height" value="0.0343881659209728" units="cm"/>
      <inkml:brushProperty name="color" value="#00bff3"/>
      <inkml:brushProperty name="ignorePressure" value="0"/>
    </inkml:brush>
  </inkml:definitions>
  <inkml:trace contextRef="#ctx0" brushRef="#br0">78650.000 2150.000 639,'56.000'-24.000'122,"13.000"4.000"-28,12.000 3.000-28,13.000 3.000-27,6.000 1.000-17,0.000 1.000-9,0.000-1.000-9,0.000 1.000-7,0.000 1.000-8,0.000 3.000-5,0.000 3.000-6,0.000 4.000-6,-5.000 2.000-4,-9.000 4.000-2,-10.000 3.000-2,-8.000 3.000-1,-11.000-1.000-2,-8.000-2.000 1,-10.000-3.000 0,-9.000-3.000 1</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7"/>
    </inkml:context>
    <inkml:brush xml:id="br0">
      <inkml:brushProperty name="width" value="0.0399081707000732" units="cm"/>
      <inkml:brushProperty name="height" value="0.0399081707000732" units="cm"/>
      <inkml:brushProperty name="color" value="#00bff3"/>
      <inkml:brushProperty name="ignorePressure" value="0"/>
    </inkml:brush>
  </inkml:definitions>
  <inkml:trace contextRef="#ctx0" brushRef="#br0">79550.000 1250.000 551,'-46.000'-24.000'1,"10.000"4.000"2,10.000 3.000 2,9.000 3.000 2,4.000 14.000 11,1.000 25.000 22,-1.000 25.000 21,1.000 25.000 21,2.000 17.000 1,7.000 9.000-18,6.000 10.000-19,7.000 10.000-19,2.000 13.000-17,1.000 19.000-11,-1.000 19.000-14,1.000 19.000-13,-1.000 7.000-10,1.000-3.000-6,-1.000-3.000-6,1.000-2.000-8,-1.000-19.000 2,1.000-30.000 8,-1.000-32.000 8,1.000-30.000 9,-1.000-22.000 4,1.000-8.000 1,-1.000-10.000 1,1.000-9.000 1</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90900.000 1700.000,'-50.000'50.000,"25.000"-25.000,0.000 0.000,25.000 0.000,0.000 0.000,25.000-25.000,0.000 0.000,0.000 0.000,0.000 0.000,0.000 0.000,0.000 0.000,50.000 0.000,0.000 0.000,-25.000-25.000,0.000 0.000,0.000 25.000,0.000 0.000,-25.000-25.000</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8"/>
    </inkml:context>
    <inkml:brush xml:id="br0">
      <inkml:brushProperty name="width" value="0.0452642999589443" units="cm"/>
      <inkml:brushProperty name="height" value="0.0452642999589443" units="cm"/>
      <inkml:brushProperty name="color" value="#00bff3"/>
      <inkml:brushProperty name="ignorePressure" value="0"/>
    </inkml:brush>
  </inkml:definitions>
  <inkml:trace contextRef="#ctx0" brushRef="#br0">81650.000 1400.000 486,'-22.000'-16.000'59,"6.000"19.000"3,7.000 19.000 2,6.000 19.000 1,1.000 12.000-3,-3.000 6.000-10,-3.000 7.000-11,-2.000 6.000-9,-1.000 12.000-7,3.000 19.000-5,3.000 19.000-5,4.000 19.000-4,-3.000 7.000-5,-5.000-3.000-7,-7.000-3.000-5,-5.000-2.000-6,-1.000-8.000-6,6.000-8.000-7,7.000-10.000-6,6.000-9.000-7,3.000-13.000-5,0.000-16.000-2,0.000-15.000-3,0.000-15.000-2,3.000-14.000 1,6.000-8.000 6,7.000-10.000 6,6.000-9.000 5,3.000-7.000 5,0.000-3.000 1,0.000-3.000 3,0.000-2.000 3</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8"/>
    </inkml:context>
    <inkml:brush xml:id="br0">
      <inkml:brushProperty name="width" value="0.0409969836473465" units="cm"/>
      <inkml:brushProperty name="height" value="0.0409969836473465" units="cm"/>
      <inkml:brushProperty name="color" value="#00bff3"/>
      <inkml:brushProperty name="ignorePressure" value="0"/>
    </inkml:brush>
  </inkml:definitions>
  <inkml:trace contextRef="#ctx0" brushRef="#br0">82450.000 1950.000 536,'-96.000'6.000'133,"10.000"13.000"-28,10.000 12.000-29,9.000 13.000-30,4.000 6.000-16,1.000 0.000-6,-1.000 0.000-4,1.000 0.000-6,2.000-2.000-5,7.000-3.000-3,6.000-3.000-6,7.000-2.000-3,5.000 0.000-4,7.000 7.000-2,6.000 6.000-3,7.000 7.000-2,8.000-1.000 0,14.000-6.000 4,11.000-6.000 3,14.000-6.000 5,8.000-7.000 0,7.000-6.000-3,6.000-6.000-1,7.000-6.000-3,2.000-6.000-5,1.000-2.000-6,-1.000-3.000-7,1.000-3.000-7,-4.000-2.000-2,-6.000 0.000 3,-6.000 0.000 2,-6.000 0.000 2,-6.000-2.000 0,-2.000-3.000-5,-3.000-3.000-3,-3.000-2.000-4</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8"/>
    </inkml:context>
    <inkml:brush xml:id="br0">
      <inkml:brushProperty name="width" value="0.0500117652118206" units="cm"/>
      <inkml:brushProperty name="height" value="0.0500117652118206" units="cm"/>
      <inkml:brushProperty name="color" value="#00bff3"/>
      <inkml:brushProperty name="ignorePressure" value="0"/>
    </inkml:brush>
  </inkml:definitions>
  <inkml:trace contextRef="#ctx0" brushRef="#br0">82750.000 2200.000 439,'46.000'-43.000'7,"-5.000"17.000"14,-7.000 15.000 13,-5.000 16.000 14,-8.000 12.000 2,-5.000 9.000-10,-7.000 10.000-10,-5.000 10.000-10,-6.000 7.000-6,-3.000 6.000-2,-3.000 7.000-4,-2.000 6.000-3,-5.000-1.000-1,-2.000-5.000 1,-3.000-7.000 1,-3.000-5.000 1,10.000-17.000-6,26.000-24.000-12,24.000-26.000-13,26.000-24.000-11,13.000-20.000-6,4.000-11.000 2,3.000-14.000 2,3.000-11.000 2,-1.000-6.000 2,-2.000 4.000 4,-3.000 3.000 4,-3.000 3.000 3,-6.000 4.000 3,-5.000 7.000 4,-7.000 6.000 4,-5.000 7.000 4,-8.000 5.000 4,-5.000 7.000 5,-7.000 6.000 5,-5.000 7.000 6,-6.000 4.000 4,-3.000 3.000 7,-3.000 3.000 4,-2.000 4.000 7,-8.000 5.000 5,-8.000 10.000 6,-10.000 10.000 6,-9.000 9.000 6,-5.000 10.000-1,0.000 14.000-8,0.000 11.000-8,0.000 14.000-9,1.000 8.000-5,4.000 7.000-3,3.000 6.000-2,3.000 7.000-4,1.000-1.000-3,1.000-6.000-3,-1.000-6.000-4,1.000-6.000-3,2.000-6.000-2,7.000-2.000-4,6.000-3.000-3,7.000-3.000-2,4.000-4.000-5,3.000-3.000-5,3.000-3.000-7,4.000-2.000-5,-1.000-3.000-2,-3.000 1.000 1,-3.000-1.000 2,-2.000 1.000 0,-6.000-1.000 2,-6.000 1.000 1,-6.000-1.000 3,-6.000 1.000 1,-10.000 2.000 1,-12.000 7.000 3,-13.000 6.000 1,-12.000 7.000 1,-5.000-1.000 2,3.000-6.000 0,3.000-6.000 0,4.000-6.000 1,2.000-7.000-3,4.000-6.000-3,3.000-6.000-5,3.000-6.000-4</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9"/>
    </inkml:context>
    <inkml:brush xml:id="br0">
      <inkml:brushProperty name="width" value="0.0477003790438175" units="cm"/>
      <inkml:brushProperty name="height" value="0.0477003790438175" units="cm"/>
      <inkml:brushProperty name="color" value="#00bff3"/>
      <inkml:brushProperty name="ignorePressure" value="0"/>
    </inkml:brush>
  </inkml:definitions>
  <inkml:trace contextRef="#ctx0" brushRef="#br0">84800.000 1750.000 461,'-47.000'31.000'155,"6.000"13.000"-36,7.000 12.000-37,6.000 13.000-36,4.000 7.000-19,4.000 4.000-2,3.000 3.000-2,3.000 3.000-2,3.000-2.000-3,3.000-6.000-6,3.000-6.000-4,4.000-6.000-5,8.000-12.000-9,17.000-15.000-10,15.000-15.000-12,16.000-16.000-10,7.000-18.000-5,1.000-18.000 4,-1.000-19.000 2,1.000-18.000 4,-1.000-12.000 2,1.000-3.000 3,-1.000-3.000 3,1.000-2.000 2,-7.000-3.000 3,-12.000 1.000 4,-13.000-1.000 3,-12.000 1.000 4,-9.000 4.000 2,-2.000 9.000-1,-3.000 10.000-2,-3.000 10.000 0,-10.000 10.000 2,-16.000 13.000 7,-15.000 12.000 6,-15.000 13.000 6,-9.000 7.000 4,1.000 4.000 1,-1.000 3.000 0,1.000 3.000 0,2.000 4.000-2,7.000 7.000-6,6.000 6.000-5,7.000 7.000-7,7.000 0.000-4,9.000-2.000-6,10.000-3.000-5,10.000-3.000-5,7.000-6.000 0,6.000-5.000 3,7.000-7.000 4,6.000-5.000 3,3.000-3.000 0,0.000 4.000-4,0.000 3.000-3,0.000 3.000-5</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9"/>
    </inkml:context>
    <inkml:brush xml:id="br0">
      <inkml:brushProperty name="width" value="0.044720608741045" units="cm"/>
      <inkml:brushProperty name="height" value="0.044720608741045" units="cm"/>
      <inkml:brushProperty name="color" value="#00bff3"/>
      <inkml:brushProperty name="ignorePressure" value="0"/>
    </inkml:brush>
  </inkml:definitions>
  <inkml:trace contextRef="#ctx0" brushRef="#br0">85800.000 1750.000 491,'-25.000'70.000'62,"0.000"-9.000"-5,0.000-10.000-5,0.000-8.000-4,0.000-4.000-4,0.000 3.000-5,0.000 3.000-3,0.000 4.000-4,3.000 2.000-4,6.000 4.000-2,7.000 3.000-3,6.000 3.000-2,6.000 1.000-4,6.000 1.000-4,7.000-1.000-5,6.000 1.000-5,9.000-6.000-5,13.000-8.000-3,12.000-10.000-5,13.000-9.000-4,6.000-9.000-1,0.000-5.000 1,0.000-7.000 0,0.000-5.000 0,0.000-8.000-3,0.000-5.000-10,0.000-7.000-8,0.000-5.000-9,-4.000-9.000-4,-5.000-9.000 2,-7.000-10.000 2,-5.000-8.000 1,-8.000-6.000 3,-5.000 1.000 2,-7.000-1.000 3,-5.000 1.000 3,-8.000 4.000 5,-5.000 9.000 6,-7.000 10.000 6,-5.000 10.000 5</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4:49"/>
    </inkml:context>
    <inkml:brush xml:id="br0">
      <inkml:brushProperty name="width" value="0.0406605489552021" units="cm"/>
      <inkml:brushProperty name="height" value="0.0406605489552021" units="cm"/>
      <inkml:brushProperty name="color" value="#00bff3"/>
      <inkml:brushProperty name="ignorePressure" value="0"/>
    </inkml:brush>
  </inkml:definitions>
  <inkml:trace contextRef="#ctx0" brushRef="#br0">86850.000 1800.000 541,'-49.000'-46.000'2,"4.000"10.000"5,3.000 10.000 5,3.000 9.000 4,1.000 6.000 6,1.000 3.000 6,-1.000 3.000 7,1.000 4.000 5,1.000 7.000 2,3.000 13.000-3,3.000 12.000-3,4.000 13.000-4,2.000 10.000-3,4.000 10.000-2,3.000 10.000-3,3.000 9.000-2,1.000 13.000-4,1.000 20.000-5,-1.000 18.000-3,1.000 20.000-5,-6.000 22.000-9,-8.000 29.000-11,-10.000 28.000-11,-9.000 28.000-13,-2.000-11.000-10,6.000-50.000-10,7.000-50.000-10,6.000-50.000-10</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6"/>
    </inkml:context>
    <inkml:brush xml:id="br0">
      <inkml:brushProperty name="width" value="0.0389394052326679" units="cm"/>
      <inkml:brushProperty name="height" value="0.0389394052326679" units="cm"/>
      <inkml:brushProperty name="color" value="#00bff3"/>
      <inkml:brushProperty name="ignorePressure" value="0"/>
    </inkml:brush>
  </inkml:definitions>
  <inkml:trace contextRef="#ctx0" brushRef="#br0">43350.000 19250.000 564,'-4.000'-44.000'23,"-5.000"13.000"6,-7.000 12.000 6,-5.000 13.000 8,-8.000 10.000 0,-5.000 10.000-7,-7.000 10.000-6,-5.000 9.000-7,-6.000 9.000-4,-3.000 9.000-3,-3.000 10.000-3,-2.000 10.000-2,-5.000 4.000-1,-2.000 0.000-1,-3.000 0.000 1,-3.000 0.000-1,2.000 0.000 1,10.000 0.000 0,10.000 0.000-1,9.000 0.000 0,6.000-5.000-1,3.000-9.000-2,3.000-10.000-1,4.000-8.000-1,4.000-6.000-1,6.000 1.000-1,7.000-1.000 2,6.000 1.000-1,10.000-1.000 0,17.000 1.000-2,15.000-1.000-2,16.000 1.000-1,7.000-4.000-2,1.000-6.000 0,-1.000-6.000 0,1.000-6.000-2,-1.000-2.000 1,1.000 3.000 0,-1.000 3.000 0,1.000 4.000 1,-4.000 2.000 0,-6.000 4.000 2,-6.000 3.000 1,-6.000 3.000 1,-7.000 1.000 1,-6.000 1.000 1,-6.000-1.000 0,-6.000 1.000 0,-9.000-1.000 1,-8.000 1.000 0,-10.000-1.000-1,-9.000 1.000 0,-12.000 2.000-1,-11.000 7.000-1,-14.000 6.000-2,-11.000 7.000 0,-9.000-3.000-2,-3.000-8.000 0,-3.000-10.000 0,-2.000-9.000-1,-1.000-5.000-2,3.000 0.000-4,3.000 0.000-3,4.000 0.000-4,5.000-4.000-5,10.000-5.000-7,10.000-7.000-7,9.000-5.000-6,15.000-11.000-3,22.000-11.000 1,22.000-14.000 2,23.000-11.000 1,8.000-6.000 4,-3.000 4.000 6,-3.000 3.000 6,-2.000 3.000 7</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7"/>
    </inkml:context>
    <inkml:brush xml:id="br0">
      <inkml:brushProperty name="width" value="0.0522196926176548" units="cm"/>
      <inkml:brushProperty name="height" value="0.0522196926176548" units="cm"/>
      <inkml:brushProperty name="color" value="#00bff3"/>
      <inkml:brushProperty name="ignorePressure" value="0"/>
    </inkml:brush>
  </inkml:definitions>
  <inkml:trace contextRef="#ctx0" brushRef="#br0">44250.000 20000.000 421,'-4.000'-46.000'6,"-5.000"10.000"13,-7.000 10.000 12,-5.000 9.000 13,-6.000 13.000 3,-3.000 20.000-3,-3.000 18.000-4,-2.000 20.000-5,-1.000 10.000-4,3.000 3.000-5,3.000 3.000-5,4.000 4.000-6,-1.000 2.000-2,-3.000 4.000-2,-3.000 3.000-2,-2.000 3.000-1,-1.000 1.000-1,3.000 1.000-2,3.000-1.000 0,4.000 1.000-2,2.000-4.000-1,4.000-6.000-1,3.000-6.000-3,3.000-6.000-1,7.000-9.000-4,14.000-8.000-5,11.000-10.000-5,14.000-9.000-6,8.000-15.000-1,7.000-18.000 4,6.000-19.000 3,7.000-18.000 4,8.000-25.000 0,14.000-27.000-3,11.000-28.000-2,14.000-28.000-3,0.000-13.000 1,-8.000 3.000 3,-10.000 3.000 4,-9.000 4.000 3,-13.000 7.000 4,-16.000 13.000 4,-15.000 12.000 4,-15.000 13.000 4,-14.000 12.000 3,-8.000 13.000-1,-10.000 12.000 1,-9.000 13.000 0,-10.000 10.000 1,-9.000 10.000 1,-10.000 10.000 1,-8.000 9.000 1,-6.000 10.000 0,1.000 14.000-1,-1.000 11.000-1,1.000 14.000-1,2.000 8.000-2,7.000 7.000-4,6.000 6.000-3,7.000 7.000-3,5.000 0.000-2,7.000-2.000-3,6.000-3.000-1,7.000-3.000-2,5.000-4.000-5,7.000-3.000-8,6.000-3.000-7,7.000-2.000-8,13.000-9.000-2,22.000-12.000 3,22.000-13.000 4,23.000-12.000 2,8.000-9.000 5,-3.000-2.000 4,-3.000-3.000 5,-2.000-3.000 3,-8.000-1.000 5,-8.000 4.000 1,-10.000 3.000 3,-9.000 3.000 3,-9.000 3.000 2,-5.000 3.000 4,-7.000 3.000 3,-5.000 4.000 4,-9.000 10.000 6,-9.000 19.000 9,-10.000 19.000 10,-8.000 19.000 8,-8.000 7.000 2,-2.000-3.000-5,-3.000-3.000-8,-3.000-2.000-5,-7.000 2.000-3,-9.000 9.000-2,-10.000 10.000 1,-8.000 10.000-2,-1.000-1.000-1,9.000-9.000-3,10.000-10.000-2,10.000-8.000-2,5.000-9.000-3,4.000-6.000-1,3.000-6.000 0,3.000-6.000-3,6.000-6.000-1,9.000-2.000-4,10.000-3.000-3,10.000-3.000-5,11.000-6.000-2,17.000-5.000-4,15.000-7.000-3,16.000-5.000-3,9.000-8.000-2,3.000-5.000 0,3.000-7.000 0,4.000-5.000 0,-3.000-4.000-1,-5.000 0.000-2,-7.000 0.000-2,-5.000 0.000-2,-8.000 1.000 0,-5.000 4.000 3,-7.000 3.000 4,-5.000 3.000 2,-11.000-2.000-1,-11.000-6.000-3,-14.000-6.000-5,-11.000-6.000-3,-12.000-6.000 1,-9.000-2.000 6,-10.000-3.000 7,-8.000-3.000 6,-8.000-2.000 4,-2.000 0.000 2,-3.000 0.000 1,-3.000 0.000 1,1.000 3.000 2,6.000 6.000 5,7.000 7.000 5,6.000 6.000 3,4.000 3.000 3,4.000 0.000 3,3.000 0.000 1,3.000 0.000 3,1.000 6.000 8,1.000 13.000 18,-1.000 12.000 16,1.000 13.000 17,-1.000 16.000 1,1.000 23.000-14,-1.000 22.000-14,1.000 22.000-15,1.000 16.000-9,3.000 14.000-6,3.000 11.000-6,4.000 14.000-5,-3.000 27.000-6,-5.000 44.000-9,-7.000 44.000-6,-5.000 44.000-8,-1.000 19.000-5,6.000-2.000 0,7.000-3.000-2,6.000-3.000-1,6.000-15.000-7,6.000-24.000-10,7.000-26.000-12,6.000-24.000-10,3.000-38.000-4,0.000-50.000 4,0.000-50.000 5,0.000-50.000 4</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7"/>
    </inkml:context>
    <inkml:brush xml:id="br0">
      <inkml:brushProperty name="width" value="0.0408707931637764" units="cm"/>
      <inkml:brushProperty name="height" value="0.0408707931637764" units="cm"/>
      <inkml:brushProperty name="color" value="#00bff3"/>
      <inkml:brushProperty name="ignorePressure" value="0"/>
    </inkml:brush>
  </inkml:definitions>
  <inkml:trace contextRef="#ctx0" brushRef="#br0">45450.000 18500.000 538,'-21.000'-68.000'5,"10.000"17.000"11,10.000 15.000 10,9.000 16.000 10,10.000 9.000 5,14.000 3.000 1,11.000 3.000-1,14.000 4.000 0,5.000 4.000-2,1.000 6.000-4,-1.000 7.000-3,1.000 6.000-5,-7.000 7.000-3,-12.000 10.000-4,-13.000 10.000-5,-12.000 9.000-3,-10.000 9.000-5,-6.000 9.000-4,-6.000 10.000-5,-6.000 10.000-5,-12.000 5.000-3,-15.000 4.000-2,-15.000 3.000-3,-16.000 3.000-3,-7.000-4.000 0,4.000-8.000-1,3.000-10.000 1,3.000-9.000 1,4.000-12.000 0,7.000-11.000 1,6.000-14.000 2,7.000-11.000 1,19.000-18.000 5,35.000-22.000 9,35.000-22.000 9,34.000-21.000 8,15.000-7.000 1,-3.000 9.000-8,-3.000 10.000-9,-2.000 10.000-8,-5.000 7.000-7,-2.000 6.000-5,-3.000 7.000-7,-3.000 6.000-5,-9.000 3.000-3,-11.000 0.000 0,-14.000 0.000-1,-11.000 0.000 1</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7"/>
    </inkml:context>
    <inkml:brush xml:id="br0">
      <inkml:brushProperty name="width" value="0.0357688404619694" units="cm"/>
      <inkml:brushProperty name="height" value="0.0357688404619694" units="cm"/>
      <inkml:brushProperty name="color" value="#00bff3"/>
      <inkml:brushProperty name="ignorePressure" value="0"/>
    </inkml:brush>
  </inkml:definitions>
  <inkml:trace contextRef="#ctx0" brushRef="#br0">46100.000 18600.000 615,'-22.000'-25.000'30,"6.000"0.000"4,7.000 0.000 2,6.000 0.000 3,12.000 3.000-1,19.000 6.000-4,19.000 7.000-3,19.000 6.000-5,9.000 3.000-3,0.000 0.000-4,0.000 0.000-2,0.000 0.000-4,1.000 3.000-1,4.000 6.000-1,3.000 7.000 0,3.000 6.000-1</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90600.000 2800.000,'-50.000'0.000,"50.000"-25.000,0.000 0.000,25.000 25.000,0.000 0.000,150.000 0.000,0.000 0.000,75.000 0.000,0.000 0.000,50.000-25.000,0.000 0.000,-25.000 25.000,0.000 0.000,-225.000-25.000,0.000 0.000,25.000 25.000</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9"/>
    </inkml:context>
    <inkml:brush xml:id="br0">
      <inkml:brushProperty name="width" value="0.0395914763212204" units="cm"/>
      <inkml:brushProperty name="height" value="0.0395914763212204" units="cm"/>
      <inkml:brushProperty name="color" value="#00bff3"/>
      <inkml:brushProperty name="ignorePressure" value="0"/>
    </inkml:brush>
  </inkml:definitions>
  <inkml:trace contextRef="#ctx0" brushRef="#br0">47150.000 20700.000 555,'-35.000'-2.000'10,"32.000"-3.000"20,31.000-3.000 21,32.000-2.000 19,13.000-3.000 4,-3.000 1.000-13,-3.000-1.000-14,-2.000 1.000-13,5.000-1.000-9,16.000 1.000-6,15.000-1.000-6,17.000 1.000-4,3.000 2.000-8,-5.000 7.000-5,-7.000 6.000-7,-5.000 7.000-7,-11.000 4.000-6,-11.000 3.000-5,-14.000 3.000-7,-11.000 4.000-6,-11.000 2.000-4,-5.000 4.000-2,-7.000 3.000-3,-5.000 3.000-3,-9.000-2.000 4,-9.000-6.000 7,-10.000-6.000 10,-8.000-6.000 7</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9"/>
    </inkml:context>
    <inkml:brush xml:id="br0">
      <inkml:brushProperty name="width" value="0.039607547223568" units="cm"/>
      <inkml:brushProperty name="height" value="0.039607547223568" units="cm"/>
      <inkml:brushProperty name="color" value="#00bff3"/>
      <inkml:brushProperty name="ignorePressure" value="0"/>
    </inkml:brush>
  </inkml:definitions>
  <inkml:trace contextRef="#ctx0" brushRef="#br0">47250.000 21300.000 555,'-105.000'18.000'25,"41.000"-11.000"18,40.000-14.000 17,42.000-11.000 17,27.000-4.000 1,16.000 6.000-16,15.000 7.000-17,17.000 6.000-16,11.000 6.000-12,10.000 6.000-9,10.000 7.000-8,9.000 6.000-8,4.000 3.000-9,1.000 0.000-10,-1.000 0.000-9,1.000 0.000-10,-10.000-2.000-1,-19.000-3.000 6,-18.000-3.000 5,-19.000-2.000 5,-13.000-3.000 2,-6.000 1.000-6,-6.000-1.000-5,-6.000 1.000-5</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09"/>
    </inkml:context>
    <inkml:brush xml:id="br0">
      <inkml:brushProperty name="width" value="0.0404868386685848" units="cm"/>
      <inkml:brushProperty name="height" value="0.0404868386685848" units="cm"/>
      <inkml:brushProperty name="color" value="#00bff3"/>
      <inkml:brushProperty name="ignorePressure" value="0"/>
    </inkml:brush>
  </inkml:definitions>
  <inkml:trace contextRef="#ctx0" brushRef="#br0">50100.000 19850.000 543,'-46.000'-47.000'-3,"10.000"6.000"-7,10.000 7.000-6,9.000 6.000-7,4.000 9.000 9,1.000 13.000 22,-1.000 12.000 23,1.000 13.000 22,-6.000 16.000 10,-8.000 23.000-3,-10.000 22.000-3,-9.000 22.000-4,-5.000 12.000-7,0.000 3.000-9,0.000 3.000-9,0.000 4.000-9,0.000 1.000-6,0.000 0.000-2,0.000 0.000-2,0.000 0.000-2,-2.000 4.000-1,-3.000 10.000 0,-3.000 10.000 2,-2.000 9.000 0,2.000 1.000-9,9.000-6.000-18,10.000-6.000-19,10.000-6.000-17,5.000-15.000-9,4.000-21.000 0,3.000-22.000 2,3.000-22.000 0,7.000-22.000 6,14.000-22.000 10,11.000-22.000 11,14.000-21.000 9</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0"/>
    </inkml:context>
    <inkml:brush xml:id="br0">
      <inkml:brushProperty name="width" value="0.0419876910746098" units="cm"/>
      <inkml:brushProperty name="height" value="0.0419876910746098" units="cm"/>
      <inkml:brushProperty name="color" value="#00bff3"/>
      <inkml:brushProperty name="ignorePressure" value="0"/>
    </inkml:brush>
  </inkml:definitions>
  <inkml:trace contextRef="#ctx0" brushRef="#br0">50000.000 20500.000 523,'0.000'-38.000'5,"0.000"26.000"10,0.000 24.000 10,0.000 26.000 10,0.000 15.000 1,0.000 6.000-4,0.000 7.000-5,0.000 6.000-6,0.000 1.000 0,0.000-3.000 4,0.000-3.000 5,0.000-2.000 4,1.000-6.000 0,4.000-6.000-6,3.000-6.000-6,3.000-6.000-6,7.000-9.000-13,14.000-8.000-20,11.000-10.000-19,14.000-9.000-19,3.000-18.000-9,-2.000-24.000 6,-3.000-26.000 4,-3.000-24.000 4,-1.000-17.000 6,4.000-5.000 7,3.000-7.000 6,3.000-5.000 6,-2.000-1.000 6,-6.000 6.000 4,-6.000 7.000 4,-6.000 6.000 4,-7.000 10.000 4,-6.000 17.000 3,-6.000 15.000 2,-6.000 16.000 3,-6.000 24.000 14,-2.000 35.000 24,-3.000 35.000 24,-3.000 34.000 25,-4.000 18.000 3,-3.000 4.000-16,-3.000 3.000-18,-2.000 3.000-15,-3.000 4.000-14,1.000 7.000-7,-1.000 6.000-8,1.000 7.000-8,-1.000-1.000-8,1.000-6.000-7,-1.000-6.000-8,1.000-6.000-7,1.000-7.000-3,3.000-6.000 1,3.000-6.000 1,4.000-6.000 2,4.000-13.000-7,6.000-19.000-16,7.000-18.000-17,6.000-19.000-16,1.000-16.000 0,-3.000-12.000 16,-3.000-13.000 16,-2.000-12.000 16</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0"/>
    </inkml:context>
    <inkml:brush xml:id="br0">
      <inkml:brushProperty name="width" value="0.040401604026556" units="cm"/>
      <inkml:brushProperty name="height" value="0.040401604026556" units="cm"/>
      <inkml:brushProperty name="color" value="#00bff3"/>
      <inkml:brushProperty name="ignorePressure" value="0"/>
    </inkml:brush>
  </inkml:definitions>
  <inkml:trace contextRef="#ctx0" brushRef="#br0">51450.000 20750.000 544,'0.000'73.000'100,"0.000"-3.000"-19,0.000-3.000-18,0.000-2.000-18,0.000-1.000-12,0.000 3.000-5,0.000 3.000-6,0.000 4.000-5,-2.000-3.000-3,-3.000-5.000 0,-3.000-7.000 0,-2.000-5.000-1,10.000-26.000-16,25.000-44.000-32,25.000-43.000-33,25.000-44.000-32,6.000-16.000-6,-12.000 13.000 23,-13.000 12.000 22,-12.000 13.000 23,-9.000 12.000 14,-2.000 13.000 6,-3.000 12.000 8,-3.000 13.000 6,-4.000 7.000 7,-3.000 4.000 8,-3.000 3.000 7,-2.000 3.000 9,-5.000 9.000 6,-2.000 16.000 7,-3.000 15.000 6,-3.000 17.000 7,-2.000 8.000 1,0.000 4.000-7,0.000 3.000-5,0.000 3.000-7,1.000 4.000-3,4.000 7.000-1,3.000 6.000-1,3.000 7.000-2,-1.000 0.000-6,-2.000-2.000-13,-3.000-3.000-11,-3.000-3.000-12,-2.000-7.000-11,0.000-9.000-8,0.000-10.000-8,0.000-8.000-9</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0"/>
    </inkml:context>
    <inkml:brush xml:id="br0">
      <inkml:brushProperty name="width" value="0.0345667637884617" units="cm"/>
      <inkml:brushProperty name="height" value="0.0345667637884617" units="cm"/>
      <inkml:brushProperty name="color" value="#00bff3"/>
      <inkml:brushProperty name="ignorePressure" value="0"/>
    </inkml:brush>
  </inkml:definitions>
  <inkml:trace contextRef="#ctx0" brushRef="#br0">52200.000 18800.000 636,'-44.000'-47.000'0,"13.000"6.000"0,12.000 7.000 0,13.000 6.000 1,10.000 4.000 3,10.000 4.000 8,10.000 3.000 9,9.000 3.000 7,7.000 3.000 5,7.000 3.000 0,6.000 3.000 0,7.000 4.000 1,0.000 4.000-2,-2.000 6.000-3,-3.000 7.000-2,-3.000 6.000-3,-7.000 10.000-4,-9.000 17.000-5,-10.000 15.000-4,-8.000 16.000-5,-12.000 9.000-5,-12.000 3.000-6,-13.000 3.000-4,-12.000 4.000-5,-9.000-1.000-5,-2.000-3.000-7,-3.000-3.000-5,-3.000-2.000-7,-2.000-9.000-1,0.000-12.000 1,0.000-13.000 2,0.000-12.000 2,3.000-12.000 3,6.000-8.000 6,7.000-10.000 6,6.000-9.000 5,10.000-9.000 8,17.000-5.000 6,15.000-7.000 8,16.000-5.000 7,12.000-4.000 4,9.000 0.000-2,10.000 0.000-2,10.000 0.000-1,4.000 3.000-8,0.000 6.000-11,0.000 7.000-12,0.000 6.000-12,-2.000 3.000-5,-3.000 0.000 4,-3.000 0.000 4,-2.000 0.000 3,-9.000-2.000 3,-12.000-3.000 6,-13.000-3.000 3,-12.000-2.000 4</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1"/>
    </inkml:context>
    <inkml:brush xml:id="br0">
      <inkml:brushProperty name="width" value="0.0264478456228971" units="cm"/>
      <inkml:brushProperty name="height" value="0.0264478456228971" units="cm"/>
      <inkml:brushProperty name="color" value="#00bff3"/>
      <inkml:brushProperty name="ignorePressure" value="0"/>
    </inkml:brush>
  </inkml:definitions>
  <inkml:trace contextRef="#ctx0" brushRef="#br0">52900.000 18900.000 831,'-40.000'-49.000'2,"23.000"4.000"4,22.000 3.000 3,22.000 3.000 4,15.000 4.000 4,9.000 7.000 5,10.000 6.000 3,10.000 7.000 4,5.000 4.000-3,4.000 3.000-11,3.000 3.000-11,3.000 4.000-10,1.000 1.000-7,1.000 0.000-3,-1.000 0.000-3,1.000 0.000-3,-7.000 1.000-5,-12.000 4.000-6,-13.000 3.000-7,-12.000 3.000-6</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1"/>
    </inkml:context>
    <inkml:brush xml:id="br0">
      <inkml:brushProperty name="width" value="0.0292099919170141" units="cm"/>
      <inkml:brushProperty name="height" value="0.0292099919170141" units="cm"/>
      <inkml:brushProperty name="color" value="#00bff3"/>
      <inkml:brushProperty name="ignorePressure" value="0"/>
    </inkml:brush>
  </inkml:definitions>
  <inkml:trace contextRef="#ctx0" brushRef="#br0">53450.000 17850.000 753,'-24.000'-24.000'0,"4.000"4.000"0,3.000 3.000 0,3.000 3.000 0,1.000 1.000-1,1.000 1.000 1,-1.000-1.000-2,1.000 1.000 0,1.000 5.000 6,3.000 14.000 13,3.000 11.000 13,4.000 14.000 12,2.000 14.000 4,4.000 20.000-7,3.000 18.000-6,3.000 20.000-7,1.000 13.000-12,1.000 9.000-14,-1.000 10.000-15,1.000 10.000-15,-3.000 5.000-9,-2.000 4.000 1,-3.000 3.000-1,-3.000 3.000 0,-1.000-13.000 1,4.000-28.000 2,3.000-28.000 3,3.000-27.000 1</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1"/>
    </inkml:context>
    <inkml:brush xml:id="br0">
      <inkml:brushProperty name="width" value="0.042620562016964" units="cm"/>
      <inkml:brushProperty name="height" value="0.042620562016964" units="cm"/>
      <inkml:brushProperty name="color" value="#00bff3"/>
      <inkml:brushProperty name="ignorePressure" value="0"/>
    </inkml:brush>
  </inkml:definitions>
  <inkml:trace contextRef="#ctx0" brushRef="#br0">53700.000 20600.000 516,'-47.000'0.000'0,"6.000"0.000"3,7.000 0.000 1,6.000 0.000 1,15.000 0.000 13,26.000 0.000 24,24.000 0.000 25,26.000 0.000 23,15.000 0.000 1,6.000 0.000-21,7.000 0.000-22,6.000 0.000-22,3.000 0.000-13,0.000 0.000-7,0.000 0.000-6,0.000 0.000-5,0.000 0.000-7,0.000 0.000-6,0.000 0.000-7,0.000 0.000-6,-5.000 3.000-7,-9.000 6.000-10,-10.000 7.000-8,-8.000 6.000-9</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2"/>
    </inkml:context>
    <inkml:brush xml:id="br0">
      <inkml:brushProperty name="width" value="0.0447676628828049" units="cm"/>
      <inkml:brushProperty name="height" value="0.0447676628828049" units="cm"/>
      <inkml:brushProperty name="color" value="#00bff3"/>
      <inkml:brushProperty name="ignorePressure" value="0"/>
    </inkml:brush>
  </inkml:definitions>
  <inkml:trace contextRef="#ctx0" brushRef="#br0">54450.000 19800.000 491,'-47.000'-49.000'3,"6.000"4.000"8,7.000 3.000 7,6.000 3.000 6,6.000 15.000 11,6.000 29.000 13,7.000 28.000 13,6.000 28.000 14,3.000 20.000-1,0.000 13.000-14,0.000 12.000-13,0.000 13.000-14,0.000 9.000-15,0.000 6.000-16,0.000 7.000-18,0.000 6.000-16,-2.000 6.000-8,-3.000 6.000 0,-3.000 7.000 2,-2.000 6.000 0,-1.000-13.000 3,3.000-31.000 7,3.000-31.000 5,4.000-31.000 7,2.000-20.000-3,4.000-5.000-12,3.000-7.000-11,3.000-5.000-11</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94100.000 2100.000,'0.000'-50.000,"-75.000"0.000,0.000 0.000,0.000 25.000,0.000 0.000,-25.000 50.000,0.000 0.000,0.000 25.000,0.000 0.000,25.000 75.000,0.000 0.000,25.000 0.000,0.000 0.000,50.000 50.000,0.000 0.000,100.000-25.000,0.000 0.000,25.000-75.000,0.000 0.000,150.000-25.000,0.000 0.000,-50.000-50.000,0.000 0.000,-175.000-25.000</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2"/>
    </inkml:context>
    <inkml:brush xml:id="br0">
      <inkml:brushProperty name="width" value="0.0542006157338619" units="cm"/>
      <inkml:brushProperty name="height" value="0.0542006157338619" units="cm"/>
      <inkml:brushProperty name="color" value="#00bff3"/>
      <inkml:brushProperty name="ignorePressure" value="0"/>
    </inkml:brush>
  </inkml:definitions>
  <inkml:trace contextRef="#ctx0" brushRef="#br0">56050.000 19650.000 405,'-24.000'-47.000'2,"4.000"6.000"1,3.000 7.000 4,3.000 6.000 1,1.000 9.000 12,1.000 13.000 20,-1.000 12.000 20,1.000 13.000 21,-6.000 18.000 1,-8.000 26.000-15,-10.000 24.000-16,-9.000 26.000-15,-7.000 13.000-10,-3.000 4.000-4,-3.000 3.000-3,-2.000 3.000-3,-8.000 4.000-3,-8.000 7.000 0,-10.000 6.000-1,-9.000 7.000 0,-2.000 2.000-8,6.000 1.000-12,7.000-1.000-13,6.000 1.000-13,9.000-9.000-7,13.000-15.000-1,12.000-15.000-2,13.000-16.000 0,7.000-16.000-1,4.000-16.000 1,3.000-15.000 2,3.000-15.000 0,4.000-17.000 1,7.000-15.000 1,6.000-15.000-1,7.000-16.000 0</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3"/>
    </inkml:context>
    <inkml:brush xml:id="br0">
      <inkml:brushProperty name="width" value="0.0548774637281895" units="cm"/>
      <inkml:brushProperty name="height" value="0.0548774637281895" units="cm"/>
      <inkml:brushProperty name="color" value="#00bff3"/>
      <inkml:brushProperty name="ignorePressure" value="0"/>
    </inkml:brush>
  </inkml:definitions>
  <inkml:trace contextRef="#ctx0" brushRef="#br0">55800.000 20200.000 400,'0.000'-41.000'38,"0.000"19.000"3,0.000 19.000 6,0.000 19.000 4,0.000 15.000 0,0.000 13.000-5,0.000 12.000-6,0.000 13.000-5,0.000 4.000-5,0.000-3.000-4,0.000-3.000-4,0.000-2.000-4,3.000-5.000-3,6.000-2.000-5,7.000-3.000-3,6.000-3.000-3,6.000-9.000-7,6.000-11.000-6,7.000-14.000-8,6.000-11.000-8,4.000-17.000-4,4.000-18.000-2,3.000-19.000-2,3.000-18.000-2,-1.000-10.000 0,-2.000 0.000 5,-3.000 0.000 3,-3.000 0.000 4,-6.000 0.000 2,-5.000 0.000 2,-7.000 0.000 1,-5.000 0.000 0,-6.000 4.000 4,-3.000 10.000 4,-3.000 10.000 5,-2.000 9.000 4,-5.000 12.000 12,-2.000 16.000 20,-3.000 15.000 18,-3.000 17.000 21,-4.000 13.000 3,-3.000 13.000-11,-3.000 12.000-12,-2.000 13.000-10,-5.000 7.000-9,-2.000 4.000-6,-3.000 3.000-5,-3.000 3.000-6,-1.000 3.000-3,4.000 3.000-1,3.000 3.000-1,3.000 4.000 0,3.000-1.000-3,3.000-3.000-6,3.000-3.000-5,4.000-2.000-6,-1.000-5.000-6,-3.000-2.000-6,-3.000-3.000-5,-2.000-3.000-7,2.000-9.000-9,9.000-11.000-12,10.000-14.000-12,10.000-11.000-12,4.000-14.000 0,0.000-11.000 14,0.000-14.000 14,0.000-11.000 14</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3"/>
    </inkml:context>
    <inkml:brush xml:id="br0">
      <inkml:brushProperty name="width" value="0.0484995245933533" units="cm"/>
      <inkml:brushProperty name="height" value="0.0484995245933533" units="cm"/>
      <inkml:brushProperty name="color" value="#00bff3"/>
      <inkml:brushProperty name="ignorePressure" value="0"/>
    </inkml:brush>
  </inkml:definitions>
  <inkml:trace contextRef="#ctx0" brushRef="#br0">57200.000 20650.000 453,'-24.000'-18.000'33,"4.000"17.000"11,3.000 15.000 11,3.000 16.000 11,1.000 9.000 1,1.000 3.000-9,-1.000 3.000-9,1.000 4.000-9,-1.000 1.000-8,1.000 0.000-5,-1.000 0.000-6,1.000 0.000-6,10.000-15.000-16,22.000-27.000-27,22.000-28.000-28,23.000-28.000-26,3.000-12.000-5,-11.000 7.000 20,-14.000 6.000 20,-11.000 7.000 18,-7.000 7.000 19,0.000 9.000 17,0.000 10.000 17,0.000 10.000 17,-4.000 10.000 8,-5.000 13.000-4,-7.000 12.000-3,-5.000 13.000-2,-4.000 4.000-3,0.000-3.000-3,0.000-3.000-3,0.000-2.000-3,0.000 0.000-4,0.000 7.000-5,0.000 6.000-4,0.000 7.000-4,3.000-1.000-12,6.000-6.000-16,7.000-6.000-17,6.000-6.000-17,6.000-12.000-8,6.000-15.000 0,7.000-15.000 1,6.000-16.000 0,1.000-12.000 4,-3.000-5.000 9,-3.000-7.000 9,-2.000-5.000 7,-5.000-1.000 6,-2.000 6.000-1,-3.000 7.000 2,-3.000 6.000 0</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4"/>
    </inkml:context>
    <inkml:brush xml:id="br0">
      <inkml:brushProperty name="width" value="0.0578026287257671" units="cm"/>
      <inkml:brushProperty name="height" value="0.0578026287257671" units="cm"/>
      <inkml:brushProperty name="color" value="#00bff3"/>
      <inkml:brushProperty name="ignorePressure" value="0"/>
    </inkml:brush>
  </inkml:definitions>
  <inkml:trace contextRef="#ctx0" brushRef="#br0">58600.000 20400.000 380,'-2.000'-47.000'3,"-3.000"6.000"5,-3.000 7.000 7,-2.000 6.000 5,-5.000 6.000 3,-2.000 6.000 4,-3.000 7.000 1,-3.000 6.000 3,-2.000 10.000 5,0.000 17.000 7,0.000 15.000 8,0.000 16.000 7,1.000 9.000 0,4.000 3.000-11,3.000 3.000-10,3.000 4.000-10,1.000 2.000-7,1.000 4.000-1,-1.000 3.000-1,1.000 3.000-3,1.000-2.000-2,3.000-6.000-3,3.000-6.000-2,4.000-6.000-4,7.000-9.000-5,13.000-8.000-11,12.000-10.000-9,13.000-9.000-11,6.000-16.000-3,0.000-22.000 1,0.000-22.000 2,0.000-21.000 2,-4.000-12.000 2,-5.000 1.000 1,-7.000-1.000 1,-5.000 1.000 2,-4.000-9.000 1,0.000-15.000 2,0.000-15.000 1,0.000-16.000 2,-5.000-2.000 2,-9.000 13.000 0,-10.000 12.000 3,-8.000 13.000 1,-6.000 12.000 2,1.000 13.000 5,-1.000 12.000 4,1.000 13.000 4,-1.000 6.000 6,1.000 0.000 8,-1.000 0.000 9,1.000 0.000 9,5.000 1.000 0,14.000 4.000-6,11.000 3.000-8,14.000 3.000-6,7.000 3.000-5,3.000 3.000-1,3.000 3.000-2,4.000 4.000-2,-3.000 7.000 0,-5.000 13.000 1,-7.000 12.000 1,-5.000 13.000 2,-6.000 9.000 1,-3.000 6.000 1,-3.000 7.000 1,-2.000 6.000 3,-5.000 4.000-1,-2.000 4.000-2,-3.000 3.000-1,-3.000 3.000-3,-4.000-1.000 0,-3.000-2.000-2,-3.000-3.000-1,-2.000-3.000-1,-3.000-6.000-3,1.000-5.000-5,-1.000-7.000-6,1.000-5.000-5,7.000-15.000-9,16.000-22.000-9,15.000-22.000-11,17.000-21.000-10,5.000-14.000-1,-3.000-2.000 12,-3.000-3.000 10,-2.000-3.000 11,-1.000 2.000 7,3.000 10.000 4,3.000 10.000 2,4.000 9.000 4,-3.000 2.000-1,-5.000-2.000-5,-7.000-3.000-5,-5.000-3.000-6,-8.000-4.000-2,-5.000-3.000-1,-7.000-3.000 1,-5.000-2.000 0,-4.000-3.000 1,0.000 1.000 5,0.000-1.000 4,0.000 1.000 3</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4"/>
    </inkml:context>
    <inkml:brush xml:id="br0">
      <inkml:brushProperty name="width" value="0.0627357438206673" units="cm"/>
      <inkml:brushProperty name="height" value="0.0627357438206673" units="cm"/>
      <inkml:brushProperty name="color" value="#00bff3"/>
      <inkml:brushProperty name="ignorePressure" value="0"/>
    </inkml:brush>
  </inkml:definitions>
  <inkml:trace contextRef="#ctx0" brushRef="#br0">59800.000 20000.000 350,'0.000'-160.000'1,"0.000"32.000"3,0.000 31.000 2,0.000 32.000 3,0.000 16.000 4,0.000 4.000 5,0.000 3.000 4,0.000 3.000 6,-2.000 15.000 10,-3.000 29.000 15,-3.000 28.000 15,-2.000 28.000 15,-1.000 21.000 0,3.000 17.000-16,3.000 15.000-15,4.000 16.000-16,1.000 12.000-11,0.000 9.000-8,0.000 10.000-6,0.000 10.000-7,-2.000 13.000-3,-3.000 19.000 1,-3.000 19.000 2,-2.000 19.000 1,-3.000 10.000-9,1.000 4.000-17,-1.000 3.000-19,1.000 3.000-17,1.000-19.000-8,3.000-41.000 3,3.000-40.000 2,4.000-40.000 2,1.000-28.000 2,0.000-11.000 2,0.000-14.000 1,0.000-11.000 1</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4"/>
    </inkml:context>
    <inkml:brush xml:id="br0">
      <inkml:brushProperty name="width" value="0.0468359999358654" units="cm"/>
      <inkml:brushProperty name="height" value="0.0468359999358654" units="cm"/>
      <inkml:brushProperty name="color" value="#00bff3"/>
      <inkml:brushProperty name="ignorePressure" value="0"/>
    </inkml:brush>
  </inkml:definitions>
  <inkml:trace contextRef="#ctx0" brushRef="#br0">60200.000 18850.000 469,'-61.000'-2.000'11,"28.000"-3.000"22,28.000-3.000 21,29.000-2.000 22,21.000-1.000 5,16.000 3.000-12,15.000 3.000-14,17.000 4.000-11,5.000 1.000-10,-3.000 0.000-7,-3.000 0.000-6,-2.000 0.000-7,-5.000 0.000-5,-2.000 0.000-6,-3.000 0.000-6,-3.000 0.000-5,-7.000 1.000-17,-9.000 4.000-27,-10.000 3.000-29,-8.000 3.000-27</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15"/>
    </inkml:context>
    <inkml:brush xml:id="br0">
      <inkml:brushProperty name="width" value="0.0479061640799046" units="cm"/>
      <inkml:brushProperty name="height" value="0.0479061640799046" units="cm"/>
      <inkml:brushProperty name="color" value="#00bff3"/>
      <inkml:brushProperty name="ignorePressure" value="0"/>
    </inkml:brush>
  </inkml:definitions>
  <inkml:trace contextRef="#ctx0" brushRef="#br0">60900.000 18150.000 459,'-46.000'-2.000'0,"10.000"-3.000"0,10.000-3.000 0,9.000-2.000 0,2.000-3.000-3,-2.000 1.000-4,-3.000-1.000-5,-3.000 1.000-5,-1.000-1.000 11,4.000 1.000 27,3.000-1.000 28,3.000 1.000 27,4.000 5.000 8,7.000 14.000-13,6.000 11.000-12,7.000 14.000-12,2.000 11.000-9,1.000 14.000-6,-1.000 11.000-7,1.000 14.000-5,1.000 11.000-4,3.000 14.000 0,3.000 11.000-2,4.000 14.000-1,-3.000 16.000-9,-5.000 22.000-16,-7.000 22.000-18,-5.000 23.000-17,-3.000-11.000-13,4.000-40.000-8,3.000-40.000-10,3.000-41.000-8</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29"/>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49200.000 42400.000 1000,'-2.000'-49.000'-4,"-3.000"4.000"-5,-3.000 3.000-6,-2.000 3.000-6,-3.000 1.000-4,1.000 1.000-1,-1.000-1.000-1,1.000 1.000-2,-1.000 2.000 3,1.000 7.000 6,-1.000 6.000 5,1.000 7.000 7</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0"/>
    </inkml:context>
    <inkml:brush xml:id="br0">
      <inkml:brushProperty name="width" value="0.0560815557837486" units="cm"/>
      <inkml:brushProperty name="height" value="0.0560815557837486" units="cm"/>
      <inkml:brushProperty name="color" value="#00bff3"/>
      <inkml:brushProperty name="ignorePressure" value="0"/>
    </inkml:brush>
  </inkml:definitions>
  <inkml:trace contextRef="#ctx0" brushRef="#br0">48750.000 41150.000 392,'-47.000'0.000'0,"6.000"0.000"1,7.000 0.000 0,6.000 0.000 2,10.000-2.000 8,17.000-3.000 18,15.000-3.000 18,16.000-2.000 18,7.000-3.000 3,1.000 1.000-13,-1.000-1.000-13,1.000 1.000-13,2.000-1.000-6,7.000 1.000-2,6.000-1.000 0,7.000 1.000 0,0.000 1.000-3,-2.000 3.000-3,-3.000 3.000-2,-3.000 4.000-4,-1.000 1.000-1,4.000 0.000-3,3.000 0.000-1,3.000 0.000-1,4.000 0.000-2,7.000 0.000 1,6.000 0.000 0,7.000 0.000 0,2.000 0.000 1,1.000 0.000-1,-1.000 0.000 0,1.000 0.000 1,-1.000 0.000-1,1.000 0.000 0,-1.000 0.000 0,1.000 0.000 0,-1.000 0.000-1,1.000 0.000 0,-1.000 0.000-2,1.000 0.000 0,-1.000 0.000-1,1.000 0.000 1,-1.000 0.000 2,1.000 0.000 0,-3.000 0.000 1,-2.000 0.000-1,-3.000 0.000 1,-3.000 0.000-1,-4.000 0.000 1,-3.000 0.000 0,-3.000 0.000 1,-2.000 0.000 0,-3.000 0.000 0,1.000 0.000 1,-1.000 0.000-1,1.000 0.000 0,1.000 0.000-1,3.000 0.000 1,3.000 0.000 0,4.000 0.000-1,1.000 0.000 1,0.000 0.000 0,0.000 0.000-1,0.000 0.000 1,1.000 0.000 0,4.000 0.000-1,3.000 0.000 0,3.000 0.000 0,-1.000-2.000 0,-2.000-3.000 0,-3.000-3.000 0,-3.000-2.000 0,-4.000-1.000-1,-3.000 3.000 0,-3.000 3.000-1,-2.000 4.000-1,-1.000-1.000 0,3.000-3.000 0,3.000-3.000 0,4.000-2.000 0,-3.000-1.000 0,-5.000 3.000 1,-7.000 3.000 0,-5.000 4.000 1,-3.000 1.000 0,4.000 0.000 0,3.000 0.000 0,3.000 0.000 0,1.000-2.000 0,1.000-3.000 0,-1.000-3.000 0,1.000-2.000-1,-3.000-1.000 0,-2.000 3.000 0,-3.000 3.000 0,-3.000 4.000 1,-2.000-1.000-2,0.000-3.000 1,0.000-3.000 0,0.000-2.000 0,3.000-3.000 0,6.000 1.000-2,7.000-1.000 0,6.000 1.000-1,-10.000 8.000-17,-24.000 20.000-34,-26.000 18.000-33,-24.000 20.000-34</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7"/>
    </inkml:context>
    <inkml:brush xml:id="br0">
      <inkml:brushProperty name="width" value="0.0382955893874168" units="cm"/>
      <inkml:brushProperty name="height" value="0.0382955893874168" units="cm"/>
      <inkml:brushProperty name="color" value="#00bff3"/>
      <inkml:brushProperty name="ignorePressure" value="0"/>
    </inkml:brush>
  </inkml:definitions>
  <inkml:trace contextRef="#ctx0" brushRef="#br0">49800.000 43050.000 574,'-97.000'118.000'116,"6.000"-11.000"-29,7.000-14.000-29,6.000-11.000-29,-1.000-4.000-17,-5.000 6.000-5,-7.000 7.000-6,-5.000 6.000-6,0.000-2.000-2,10.000-9.000 0,10.000-10.000 1,9.000-8.000-1,7.000-8.000 2,7.000-2.000 0,6.000-3.000 2,7.000-3.000 2,4.000-7.000 0,3.000-9.000 0,3.000-10.000 0,4.000-8.000 1,11.000-6.000 3,23.000 1.000 7,22.000-1.000 7,22.000 1.000 7,10.000-1.000 2,1.000 1.000-6,-1.000-1.000-4,1.000 1.000-4,2.000-1.000-4,7.000 1.000 0,6.000-1.000 0,7.000 1.000 0,2.000-3.000-4,1.000-2.000-4,-1.000-3.000-5,1.000-3.000-5,-3.000-2.000-5,-2.000 0.000-5,-3.000 0.000-4,-3.000 0.000-5,-4.000-2.000-1,-3.000-3.000 2,-3.000-3.000 1,-2.000-2.000 3,-9.000-5.000-4,-12.000-2.000-10,-13.000-3.000-9,-12.000-3.000-9</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89900.000 4250.000,'0.000'-50.000,"0.000"25.000,0.000 0.000,25.000 100.000,0.000 0.000,-25.000 50.000,0.000 0.000,0.000 25.000,0.000 0.000,25.000 50.000,0.000 0.000,-25.000-150.000,0.000 0.000,0.000 25.000</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7"/>
    </inkml:context>
    <inkml:brush xml:id="br0">
      <inkml:brushProperty name="width" value="0.0391564331948757" units="cm"/>
      <inkml:brushProperty name="height" value="0.0391564331948757" units="cm"/>
      <inkml:brushProperty name="color" value="#00bff3"/>
      <inkml:brushProperty name="ignorePressure" value="0"/>
    </inkml:brush>
  </inkml:definitions>
  <inkml:trace contextRef="#ctx0" brushRef="#br0">49850.000 43500.000 561,'-46.000'-68.000'5,"10.000"17.000"8,10.000 15.000 8,9.000 16.000 10,4.000 15.000 6,1.000 16.000 5,-1.000 15.000 3,1.000 17.000 4,-1.000 14.000-2,1.000 17.000-8,-1.000 15.000-8,1.000 16.000-10,-1.000 12.000-4,1.000 9.000-3,-1.000 10.000-1,1.000 10.000-3,-3.000 4.000-6,-2.000 0.000-11,-3.000 0.000-10,-3.000 0.000-10,-2.000-2.000-7,0.000-3.000-3,0.000-3.000-3,0.000-2.000-3,3.000-9.000-1,6.000-12.000 3,7.000-13.000 0,6.000-12.000 3,4.000-15.000 2,4.000-15.000 3,3.000-15.000 3,3.000-16.000 2</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7"/>
    </inkml:context>
    <inkml:brush xml:id="br0">
      <inkml:brushProperty name="width" value="0.0411212593317032" units="cm"/>
      <inkml:brushProperty name="height" value="0.0411212593317032" units="cm"/>
      <inkml:brushProperty name="color" value="#00bff3"/>
      <inkml:brushProperty name="ignorePressure" value="0"/>
    </inkml:brush>
  </inkml:definitions>
  <inkml:trace contextRef="#ctx0" brushRef="#br0">51400.000 43400.000 535,'-4.000'-44.000'27,"-5.000"13.000"9,-7.000 12.000 8,-5.000 13.000 8,-6.000 16.000 1,-3.000 23.000-6,-3.000 22.000-7,-2.000 22.000-5,-6.000 16.000-5,-6.000 14.000-5,-6.000 11.000-3,-6.000 14.000-5,-7.000 8.000-3,-6.000 7.000-4,-6.000 6.000-2,-6.000 7.000-4,-4.000-1.000-4,1.000-6.000-3,-1.000-6.000-5,1.000-6.000-5,4.000-13.000-3,9.000-19.000-5,10.000-18.000-3,10.000-19.000-4,8.000-15.000-3,10.000-8.000-2,10.000-10.000-2,9.000-9.000-1,12.000-13.000-3,16.000-16.000-2,15.000-15.000-2,17.000-15.000-3,3.000-9.000 3,-5.000 1.000 7,-7.000-1.000 8,-5.000 1.000 8</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8"/>
    </inkml:context>
    <inkml:brush xml:id="br0">
      <inkml:brushProperty name="width" value="0.0476472526788712" units="cm"/>
      <inkml:brushProperty name="height" value="0.0476472526788712" units="cm"/>
      <inkml:brushProperty name="color" value="#00bff3"/>
      <inkml:brushProperty name="ignorePressure" value="0"/>
    </inkml:brush>
  </inkml:definitions>
  <inkml:trace contextRef="#ctx0" brushRef="#br0">51150.000 44050.000 461,'23.000'-85.000'15,"-3.000"32.000"8,-3.000 31.000 8,-2.000 32.000 8,-5.000 21.000 3,-2.000 13.000 0,-3.000 12.000-1,-3.000 13.000-1,-2.000 6.000-3,0.000 0.000-6,0.000 0.000-4,0.000 0.000-6,0.000-4.000-5,0.000-5.000-2,0.000-7.000-5,0.000-5.000-3,6.000-9.000-5,13.000-9.000-6,12.000-10.000-7,13.000-8.000-7,6.000-15.000-5,0.000-19.000-4,0.000-18.000-2,0.000-19.000-4,1.000-15.000 0,4.000-8.000 1,3.000-10.000 2,3.000-9.000 2,-2.000-4.000 2,-6.000 4.000 3,-6.000 3.000 4,-6.000 3.000 3,-7.000 6.000 5,-6.000 9.000 7,-6.000 10.000 6,-6.000 10.000 7,-4.000 14.000 11,1.000 23.000 17,-1.000 22.000 17,1.000 22.000 16,-3.000 13.000 2,-2.000 7.000-13,-3.000 6.000-12,-3.000 7.000-14,-2.000 8.000-8,0.000 14.000-3,0.000 11.000-5,0.000 14.000-2,-2.000 5.000-5,-3.000 1.000-2,-3.000-1.000-4,-2.000 1.000-3,-5.000-1.000-2,-2.000 1.000-3,-3.000-1.000-3,-3.000 1.000-3,-1.000-6.000 0,4.000-8.000 1,3.000-10.000 2,3.000-9.000 2,3.000-10.000-9,3.000-9.000-19,3.000-10.000-18,4.000-8.000-18</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8"/>
    </inkml:context>
    <inkml:brush xml:id="br0">
      <inkml:brushProperty name="width" value="0.0434071570634842" units="cm"/>
      <inkml:brushProperty name="height" value="0.0434071570634842" units="cm"/>
      <inkml:brushProperty name="color" value="#00bff3"/>
      <inkml:brushProperty name="ignorePressure" value="0"/>
    </inkml:brush>
  </inkml:definitions>
  <inkml:trace contextRef="#ctx0" brushRef="#br0">53000.000 44400.000 506,'-24.000'-41.000'10,"4.000"19.000"20,3.000 19.000 20,3.000 19.000 19,3.000 15.000 4,3.000 13.000-14,3.000 12.000-12,4.000 13.000-13,1.000 9.000-9,0.000 6.000-4,0.000 7.000-3,0.000 6.000-5,-4.000-2.000-2,-5.000-9.000-5,-7.000-10.000-2,-5.000-8.000-4,6.000-23.000-9,23.000-34.000-17,22.000-35.000-15,22.000-33.000-15,10.000-20.000-5,1.000-3.000 9,-1.000-3.000 8,1.000-2.000 7,-6.000 2.000 10,-8.000 9.000 7,-10.000 10.000 10,-9.000 10.000 8,-5.000 18.000 14,0.000 28.000 20,0.000 28.000 21,0.000 29.000 20,-2.000 15.000 2,-3.000 3.000-15,-3.000 3.000-17,-2.000 4.000-15,-5.000 2.000-11,-2.000 4.000-6,-3.000 3.000-6,-3.000 3.000-7,-2.000-1.000-8,0.000-2.000-13,0.000-3.000-12,0.000-3.000-13</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9"/>
    </inkml:context>
    <inkml:brush xml:id="br0">
      <inkml:brushProperty name="width" value="0.0402094982564449" units="cm"/>
      <inkml:brushProperty name="height" value="0.0402094982564449" units="cm"/>
      <inkml:brushProperty name="color" value="#00bff3"/>
      <inkml:brushProperty name="ignorePressure" value="0"/>
    </inkml:brush>
  </inkml:definitions>
  <inkml:trace contextRef="#ctx0" brushRef="#br0">53950.000 42900.000 547,'-15.000'-47.000'10,"23.000"6.000"19,22.000 7.000 21,22.000 6.000 20,8.000 7.000 3,-2.000 10.000-13,-3.000 10.000-13,-3.000 9.000-14,-4.000 9.000-9,-3.000 9.000-4,-3.000 10.000-5,-2.000 10.000-5,-9.000 5.000-4,-12.000 4.000-2,-13.000 3.000-3,-12.000 3.000-1,-15.000 3.000-5,-15.000 3.000-4,-15.000 3.000-6,-16.000 4.000-4,-10.000-1.000-2,-3.000-3.000 1,-3.000-3.000 0,-2.000-2.000 1,2.000-6.000 1,9.000-6.000 1,10.000-6.000 1,10.000-6.000 2,7.000-9.000 3,6.000-8.000 3,7.000-10.000 5,6.000-9.000 4,12.000-10.000 5,19.000-9.000 4,19.000-10.000 6,19.000-8.000 5,15.000-4.000 2,13.000 3.000-1,12.000 3.000 0,13.000 4.000-1,4.000 4.000-4,-3.000 6.000-9,-3.000 7.000-9,-2.000 6.000-8,-8.000 3.000-7,-8.000 0.000-9,-10.000 0.000-6,-9.000 0.000-8,-9.000 1.000-3,-5.000 4.000 0,-7.000 3.000 2,-5.000 3.000 0</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9"/>
    </inkml:context>
    <inkml:brush xml:id="br0">
      <inkml:brushProperty name="width" value="0.0348769389092922" units="cm"/>
      <inkml:brushProperty name="height" value="0.0348769389092922" units="cm"/>
      <inkml:brushProperty name="color" value="#00bff3"/>
      <inkml:brushProperty name="ignorePressure" value="0"/>
    </inkml:brush>
  </inkml:definitions>
  <inkml:trace contextRef="#ctx0" brushRef="#br0">54700.000 43150.000 630,'-18.000'-24.000'9,"17.000"4.000"17,15.000 3.000 16,16.000 3.000 18,13.000 1.000 4,14.000 1.000-10,11.000-1.000-9,14.000 1.000-10,5.000 1.000-12,1.000 3.000-11,-1.000 3.000-14,1.000 4.000-12,-6.000 1.000-9,-8.000 0.000-5,-10.000 0.000-4,-9.000 0.000-4</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39"/>
    </inkml:context>
    <inkml:brush xml:id="br0">
      <inkml:brushProperty name="width" value="0.0447843410074711" units="cm"/>
      <inkml:brushProperty name="height" value="0.0447843410074711" units="cm"/>
      <inkml:brushProperty name="color" value="#00bff3"/>
      <inkml:brushProperty name="ignorePressure" value="0"/>
    </inkml:brush>
  </inkml:definitions>
  <inkml:trace contextRef="#ctx0" brushRef="#br0">55350.000 42500.000 491,'-47.000'-27.000'5,"6.000"-3.000"9,7.000-3.000 10,6.000-2.000 9,6.000 8.000 10,6.000 22.000 9,7.000 22.000 8,6.000 23.000 10,6.000 20.000-3,6.000 23.000-17,7.000 22.000-15,6.000 22.000-16,-1.000 24.000-8,-5.000 29.000-2,-7.000 28.000 0,-5.000 28.000-1</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3"/>
    </inkml:context>
    <inkml:brush xml:id="br0">
      <inkml:brushProperty name="width" value="0.043083131313324" units="cm"/>
      <inkml:brushProperty name="height" value="0.043083131313324" units="cm"/>
      <inkml:brushProperty name="color" value="#00bff3"/>
      <inkml:brushProperty name="ignorePressure" value="0"/>
    </inkml:brush>
  </inkml:definitions>
  <inkml:trace contextRef="#ctx0" brushRef="#br0">20150.000 49000.000 510,'-44.000'7.000'6,"13.000"17.000"11,12.000 15.000 11,13.000 16.000 12,6.000 9.000 4,0.000 3.000-6,0.000 3.000-4,0.000 4.000-4,0.000 2.000-4,0.000 4.000 1,0.000 3.000-2,0.000 3.000 0,0.000 9.000-1,0.000 16.000-1,0.000 15.000-3,0.000 17.000-1,-4.000 10.000-2,-5.000 6.000-2,-7.000 7.000-3,-5.000 6.000-1,-4.000 9.000-5,0.000 13.000-4,0.000 12.000-4,0.000 13.000-4,3.000-1.000-7,6.000-11.000-8,7.000-14.000-8,6.000-11.000-8,4.000-25.000-6,4.000-33.000-2,3.000-35.000-3,3.000-34.000-2,3.000-23.000 2,3.000-8.000 7,3.000-10.000 8,4.000-9.000 6,1.000-12.000 4,0.000-11.000 0,0.000-14.000-1,0.000-11.000-1</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4"/>
    </inkml:context>
    <inkml:brush xml:id="br0">
      <inkml:brushProperty name="width" value="0.0396335273981094" units="cm"/>
      <inkml:brushProperty name="height" value="0.0396335273981094" units="cm"/>
      <inkml:brushProperty name="color" value="#00bff3"/>
      <inkml:brushProperty name="ignorePressure" value="0"/>
    </inkml:brush>
  </inkml:definitions>
  <inkml:trace contextRef="#ctx0" brushRef="#br0">21250.000 50200.000 555,'0.000'-47.000'4,"0.000"6.000"8,0.000 7.000 9,0.000 6.000 9,-4.000 9.000 6,-5.000 13.000 7,-7.000 12.000 6,-5.000 13.000 6,-11.000 13.000-1,-11.000 17.000-11,-14.000 15.000-10,-11.000 16.000-11,-9.000 7.000-7,-3.000 1.000-5,-3.000-1.000-5,-2.000 1.000-6,-1.000-6.000-4,3.000-8.000-3,3.000-10.000-3,4.000-9.000-2,5.000-9.000-1,10.000-5.000 3,10.000-7.000 3,9.000-5.000 3,12.000-3.000 2,16.000 4.000 4,15.000 3.000 3,17.000 3.000 4,14.000 4.000 3,17.000 7.000 1,15.000 6.000 3,16.000 7.000 2,10.000 0.000-3,7.000-2.000-6,6.000-3.000-7,7.000-3.000-6,0.000-4.000-6,-2.000-3.000-7,-3.000-3.000-6,-3.000-2.000-7,-4.000-8.000-6,-3.000-8.000-5,-3.000-10.000-6,-2.000-9.000-5</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4"/>
    </inkml:context>
    <inkml:brush xml:id="br0">
      <inkml:brushProperty name="width" value="0.0353357568383217" units="cm"/>
      <inkml:brushProperty name="height" value="0.0353357568383217" units="cm"/>
      <inkml:brushProperty name="color" value="#00bff3"/>
      <inkml:brushProperty name="ignorePressure" value="0"/>
    </inkml:brush>
  </inkml:definitions>
  <inkml:trace contextRef="#ctx0" brushRef="#br0">21550.000 50100.000 622,'0.000'-113.000'0,"0.000"26.000"0,0.000 24.000 0,0.000 26.000 0,4.000 13.000 7,10.000 4.000 13,10.000 3.000 15,9.000 3.000 12,15.000-1.000 7,22.000-2.000-4,22.000-3.000-3,23.000-3.000-2,6.000 1.000-8,-5.000 6.000-13,-7.000 7.000-13,-5.000 6.000-11,-8.000 6.000-6,-5.000 6.000 3,-7.000 7.000 4,-5.000 6.000 3,-9.000 1.000-10,-9.000-3.000-22,-10.000-3.000-22,-8.000-2.000-23</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90700.000 6400.000,'-200.000'-150.000,"175.000"150.000,0.000 0.000,-75.000-25.000,0.000 0.000,0.000 25.000,0.000 0.000,-25.000 75.000,0.000 0.000,-50.000 75.000,0.000 0.000,100.000-75.000,0.000 0.000,25.000-25.000,0.000 0.000,-25.000 125.000,0.000 0.000,175.000-50.000,0.000 0.000,250.000-75.000,0.000 0.000,325.000-125.000,0.000 0.000,0.000-50.000,0.000 0.000,-550.000 75.000</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4"/>
    </inkml:context>
    <inkml:brush xml:id="br0">
      <inkml:brushProperty name="width" value="0.0414183661341667" units="cm"/>
      <inkml:brushProperty name="height" value="0.0414183661341667" units="cm"/>
      <inkml:brushProperty name="color" value="#00bff3"/>
      <inkml:brushProperty name="ignorePressure" value="0"/>
    </inkml:brush>
  </inkml:definitions>
  <inkml:trace contextRef="#ctx0" brushRef="#br0">22550.000 48700.000 531,'-46.000'-24.000'1,"10.000"4.000"4,10.000 3.000 2,9.000 3.000 4,6.000 7.000 7,3.000 14.000 11,3.000 11.000 11,4.000 14.000 12,1.000 13.000 4,0.000 16.000-5,0.000 15.000-3,0.000 17.000-3,0.000 13.000-7,0.000 13.000-9,0.000 12.000-7,0.000 13.000-9,-2.000 7.000-9,-3.000 4.000-10,-3.000 3.000-8,-2.000 3.000-10,-1.000-10.000-2,3.000-21.000 4,3.000-22.000 4,4.000-22.000 5,-1.000-16.000-8,-3.000-9.000-19,-3.000-10.000-21,-2.000-8.000-20</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4"/>
    </inkml:context>
    <inkml:brush xml:id="br0">
      <inkml:brushProperty name="width" value="0.036478579044342" units="cm"/>
      <inkml:brushProperty name="height" value="0.036478579044342" units="cm"/>
      <inkml:brushProperty name="color" value="#00bff3"/>
      <inkml:brushProperty name="ignorePressure" value="0"/>
    </inkml:brush>
  </inkml:definitions>
  <inkml:trace contextRef="#ctx0" brushRef="#br0">23000.000 51150.000 603,'-4.000'-27.000'10,"45.000"-3.000"20,43.000-3.000 20,45.000-2.000 20,14.000 2.000 3,-11.000 9.000-14,-14.000 10.000-13,-11.000 10.000-14,-4.000 4.000-13,6.000 0.000-11,7.000 0.000-12,6.000 0.000-11,-4.000 0.000-9,-11.000 0.000-6,-14.000 0.000-7,-11.000 0.000-7,-14.000 1.000-4,-11.000 4.000 1,-14.000 3.000-1,-11.000 3.000 1</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5"/>
    </inkml:context>
    <inkml:brush xml:id="br0">
      <inkml:brushProperty name="width" value="0.0413877703249454" units="cm"/>
      <inkml:brushProperty name="height" value="0.0413877703249454" units="cm"/>
      <inkml:brushProperty name="color" value="#00bff3"/>
      <inkml:brushProperty name="ignorePressure" value="0"/>
    </inkml:brush>
  </inkml:definitions>
  <inkml:trace contextRef="#ctx0" brushRef="#br0">24000.000 50150.000 531,'-24.000'-47.000'0,"4.000"6.000"0,3.000 7.000 0,3.000 6.000 0,1.000 4.000 0,1.000 4.000 0,-1.000 3.000 0,1.000 3.000 0,4.000 17.000 14,9.000 31.000 30,10.000 32.000 28,10.000 31.000 29,0.000 18.000 0,-5.000 7.000-28,-7.000 6.000-28,-5.000 7.000-28,-4.000 7.000-15,0.000 9.000-5,0.000 10.000-2,0.000 10.000-4,0.000-1.000-7,0.000-9.000-11,0.000-10.000-10,0.000-8.000-11,1.000-15.000-8,4.000-19.000-3,3.000-18.000-4,3.000-19.000-4</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5"/>
    </inkml:context>
    <inkml:brush xml:id="br0">
      <inkml:brushProperty name="width" value="0.045152772217989" units="cm"/>
      <inkml:brushProperty name="height" value="0.045152772217989" units="cm"/>
      <inkml:brushProperty name="color" value="#00bff3"/>
      <inkml:brushProperty name="ignorePressure" value="0"/>
    </inkml:brush>
  </inkml:definitions>
  <inkml:trace contextRef="#ctx0" brushRef="#br0">26250.000 50100.000 487,'-44.000'-47.000'0,"13.000"6.000"0,12.000 7.000 0,13.000 6.000 0,6.000 10.000 11,0.000 17.000 23,0.000 15.000 23,0.000 16.000 23,0.000 13.000 4,0.000 14.000-15,0.000 11.000-16,0.000 14.000-14,0.000 8.000-10,0.000 7.000-7,0.000 6.000-4,0.000 7.000-7,-4.000 4.000-6,-5.000 3.000-5,-7.000 3.000-6,-5.000 4.000-6,-3.000-1.000-2,4.000-3.000 2,3.000-3.000 3,3.000-2.000 1,3.000-12.000-1,3.000-19.000-9,3.000-18.000-8,4.000-19.000-7,2.000-10.000-9,4.000 1.000-12,3.000-1.000-11,3.000 1.000-12</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5"/>
    </inkml:context>
    <inkml:brush xml:id="br0">
      <inkml:brushProperty name="width" value="0.038330152630806" units="cm"/>
      <inkml:brushProperty name="height" value="0.038330152630806" units="cm"/>
      <inkml:brushProperty name="color" value="#00bff3"/>
      <inkml:brushProperty name="ignorePressure" value="0"/>
    </inkml:brush>
  </inkml:definitions>
  <inkml:trace contextRef="#ctx0" brushRef="#br0">26050.000 50950.000 573,'1.000'-46.000'3,"4.000"10.000"7,3.000 10.000 5,3.000 9.000 6,6.000 4.000 8,9.000 1.000 8,10.000-1.000 10,10.000 1.000 9,5.000-1.000 0,4.000 1.000-8,3.000-1.000-7,3.000 1.000-8,1.000 1.000-11,1.000 3.000-13,-1.000 3.000-15,1.000 4.000-13,-4.000 2.000-7,-6.000 4.000-3,-6.000 3.000-2,-6.000 3.000-1</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6"/>
    </inkml:context>
    <inkml:brush xml:id="br0">
      <inkml:brushProperty name="width" value="0.0492596551775932" units="cm"/>
      <inkml:brushProperty name="height" value="0.0492596551775932" units="cm"/>
      <inkml:brushProperty name="color" value="#00bff3"/>
      <inkml:brushProperty name="ignorePressure" value="0"/>
    </inkml:brush>
  </inkml:definitions>
  <inkml:trace contextRef="#ctx0" brushRef="#br0">27000.000 49950.000 446,'-22.000'-94.000'3,"6.000"13.000"4,7.000 12.000 5,6.000 13.000 5,3.000 18.000 10,0.000 26.000 16,0.000 24.000 14,0.000 26.000 16,0.000 24.000 1,0.000 26.000-12,0.000 24.000-12,0.000 26.000-13,0.000 10.000-8,0.000-3.000-6,0.000-3.000-4,0.000-2.000-6,0.000 3.000-6,0.000 14.000-6,0.000 11.000-8,0.000 14.000-6,-2.000 7.000-9,-3.000 3.000-10,-3.000 3.000-11,-2.000 4.000-10,-1.000-15.000-4,3.000-31.000 5,3.000-31.000 5,4.000-31.000 4</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6"/>
    </inkml:context>
    <inkml:brush xml:id="br0">
      <inkml:brushProperty name="width" value="0.0322417356073856" units="cm"/>
      <inkml:brushProperty name="height" value="0.0322417356073856" units="cm"/>
      <inkml:brushProperty name="color" value="#00bff3"/>
      <inkml:brushProperty name="ignorePressure" value="0"/>
    </inkml:brush>
  </inkml:definitions>
  <inkml:trace contextRef="#ctx0" brushRef="#br0">27450.000 49950.000 682,'-18.000'-96.000'5,"17.000"10.000"10,15.000 10.000 11,16.000 9.000 10,7.000 10.000 4,1.000 14.000-4,-1.000 11.000-4,1.000 14.000-3,5.000 7.000-4,14.000 3.000-2,11.000 3.000-3,14.000 4.000-4,7.000 5.000-4,3.000 10.000-10,3.000 10.000-7,4.000 9.000-9,-6.000 4.000-7,-11.000 1.000-7,-14.000-1.000-6,-11.000 1.000-8,-11.000-4.000 0,-5.000-6.000 7,-7.000-6.000 6,-5.000-6.000 5</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6"/>
    </inkml:context>
    <inkml:brush xml:id="br0">
      <inkml:brushProperty name="width" value="0.0433815941214561" units="cm"/>
      <inkml:brushProperty name="height" value="0.0433815941214561" units="cm"/>
      <inkml:brushProperty name="color" value="#00bff3"/>
      <inkml:brushProperty name="ignorePressure" value="0"/>
    </inkml:brush>
  </inkml:definitions>
  <inkml:trace contextRef="#ctx0" brushRef="#br0">28300.000 48650.000 507,'-68.000'-46.000'0,"17.000"10.000"0,15.000 10.000 0,16.000 9.000 0,9.000 13.000 12,3.000 20.000 25,3.000 18.000 24,4.000 20.000 26,1.000 19.000 2,0.000 22.000-16,0.000 22.000-17,0.000 23.000-17,-2.000 14.000-15,-3.000 10.000-11,-3.000 10.000-12,-2.000 9.000-11,-5.000 1.000-12,-2.000-6.000-13,-3.000-6.000-14,-3.000-6.000-12,1.000-18.000-6,6.000-28.000 2,7.000-28.000 2,6.000-27.000 1</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7"/>
    </inkml:context>
    <inkml:brush xml:id="br0">
      <inkml:brushProperty name="width" value="0.0397261828184128" units="cm"/>
      <inkml:brushProperty name="height" value="0.0397261828184128" units="cm"/>
      <inkml:brushProperty name="color" value="#00bff3"/>
      <inkml:brushProperty name="ignorePressure" value="0"/>
    </inkml:brush>
  </inkml:definitions>
  <inkml:trace contextRef="#ctx0" brushRef="#br0">29950.000 51100.000 553,'-24.000'-25.000'0,"4.000"0.000"0,3.000 0.000 0,3.000 0.000 0,17.000-2.000 12,31.000-3.000 22,32.000-3.000 23,31.000-2.000 23,23.000 2.000 2,16.000 9.000-15,15.000 10.000-18,17.000 10.000-16,-1.000 5.000-13,-16.000 4.000-9,-15.000 3.000-10,-15.000 3.000-8,-14.000 3.000-9,-8.000 3.000-10,-10.000 3.000-9,-9.000 4.000-10,-13.000 1.000-4,-16.000 0.000-2,-15.000 0.000 0,-15.000 0.000-1</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7"/>
    </inkml:context>
    <inkml:brush xml:id="br0">
      <inkml:brushProperty name="width" value="0.0373649224638939" units="cm"/>
      <inkml:brushProperty name="height" value="0.0373649224638939" units="cm"/>
      <inkml:brushProperty name="color" value="#00bff3"/>
      <inkml:brushProperty name="ignorePressure" value="0"/>
    </inkml:brush>
  </inkml:definitions>
  <inkml:trace contextRef="#ctx0" brushRef="#br0">30100.000 51700.000 588,'-69.000'-2.000'0,"13.000"-3.000"0,12.000-3.000 0,13.000-2.000 0,10.000-3.000 9,10.000 1.000 19,10.000-1.000 18,9.000 1.000 18,15.000 1.000 5,22.000 3.000-9,22.000 3.000-10,23.000 4.000-10,14.000 4.000-11,10.000 6.000-14,10.000 7.000-14,9.000 6.000-13,4.000 3.000-10,1.000 0.000-9,-1.000 0.000-8,1.000 0.000-7,-9.000-2.000-2,-15.000-3.000 5,-15.000-3.000 6,-16.000-2.000 4,-13.000 0.000 3,-9.000 7.000-3,-10.000 6.000-1,-8.000 7.000-1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9734.901 6266.216 193,'1.830'40.398'58,"7.124"6.510"-41,7.694-1.452-1,30.671-19.433 2,4.191-57.097 10,-29.810-33.442 5,-60.128 7.052 27,-5.477 58.115-41,7.412 22.492-21,1.045 43.885-263</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71800.000 45200.000,'-50.000'0.000,"0.000"-25.000,0.000 0.000,25.000 25.000,0.000 0.000,0.000 0.000,0.000 0.000,-50.000 50.000,0.000 0.000,-25.000 0.000,0.000 0.000,0.000 25.000,0.000 0.000,25.000 50.000,0.000 0.000,50.000-25.000,0.000 0.000,25.000 0.000,0.000 0.000,75.000-25.000,0.000 0.000,75.000-50.000,0.000 0.000,0.000-50.000,0.000 0.000,0.000-50.000,0.000 0.000,0.000-50.000,0.000 0.000,0.000-50.000,0.000 0.000,-25.000 0.000,0.000 0.000,-50.000 25.000,0.000 0.000,-75.000 100.000,0.000 0.000,-25.000 100.000,0.000 0.000,0.000 75.000,0.000 0.000,25.000 0.000,0.000 0.000,-25.000 25.000,0.000 0.000,0.000 25.000,0.000 0.000,25.000-25.000,0.000 0.000,0.000-125.000,0.000 0.000,0.000-150.000,0.000 0.000,0.000-50.000,0.000 0.000,25.000 50.000,0.000 0.000,25.000 75.000,0.000 0.000,25.000 25.000,0.000 0.000,0.000 25.000,0.000 0.000,0.000 0.000,0.000 0.000,-50.000-25.000</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7"/>
    </inkml:context>
    <inkml:brush xml:id="br0">
      <inkml:brushProperty name="width" value="0.0454307533800602" units="cm"/>
      <inkml:brushProperty name="height" value="0.0454307533800602" units="cm"/>
      <inkml:brushProperty name="color" value="#00bff3"/>
      <inkml:brushProperty name="ignorePressure" value="0"/>
    </inkml:brush>
  </inkml:definitions>
  <inkml:trace contextRef="#ctx0" brushRef="#br0">34250.000 50400.000 484,'-33.000'-38.000'9,"-16.000"26.000"20,-15.000 24.000 18,-15.000 26.000 19,-1.000 12.000 4,16.000 0.000-12,15.000 0.000-13,17.000 0.000-12,3.000 7.000-7,-5.000 17.000-2,-7.000 15.000-3,-5.000 16.000-2,-6.000 12.000-2,-3.000 9.000-3,-3.000 10.000-3,-2.000 10.000-2,-5.000 11.000-3,-2.000 17.000-1,-3.000 15.000-1,-3.000 16.000-1,-1.000-2.000-5,4.000-19.000-7,3.000-18.000-6,3.000-19.000-8,7.000-22.000-6,14.000-25.000-4,11.000-25.000-5,14.000-25.000-5,8.000-21.000-2,7.000-15.000 1,6.000-15.000 1,7.000-16.000 1,4.000-12.000 2,3.000-5.000 5,3.000-7.000 4,4.000-5.000 4</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8"/>
    </inkml:context>
    <inkml:brush xml:id="br0">
      <inkml:brushProperty name="width" value="0.0523929074406624" units="cm"/>
      <inkml:brushProperty name="height" value="0.0523929074406624" units="cm"/>
      <inkml:brushProperty name="color" value="#00bff3"/>
      <inkml:brushProperty name="ignorePressure" value="0"/>
    </inkml:brush>
  </inkml:definitions>
  <inkml:trace contextRef="#ctx0" brushRef="#br0">33650.000 51150.000 419,'25.000'-41.000'33,"0.000"19.000"11,0.000 19.000 13,0.000 19.000 11,-2.000 16.000 0,-3.000 17.000-10,-3.000 15.000-11,-2.000 16.000-11,-3.000 4.000-8,1.000-6.000-4,-1.000-6.000-4,1.000-6.000-4,1.000-6.000-6,3.000-2.000-7,3.000-3.000-7,4.000-3.000-7,2.000-9.000-5,4.000-11.000-3,3.000-14.000-3,3.000-11.000-4,3.000-14.000-1,3.000-11.000-2,3.000-14.000-1,4.000-11.000-2,2.000-15.000 1,4.000-16.000 1,3.000-15.000 2,3.000-15.000 2,-1.000-6.000 3,-2.000 7.000 3,-3.000 6.000 3,-3.000 7.000 4,-6.000 7.000 4,-5.000 9.000 3,-7.000 10.000 4,-5.000 10.000 4,-6.000 7.000 4,-3.000 6.000 4,-3.000 7.000 5,-2.000 6.000 5,-3.000 10.000 7,1.000 17.000 12,-1.000 15.000 10,1.000 16.000 11,-3.000 12.000 1,-2.000 9.000-11,-3.000 10.000-10,-3.000 10.000-11,-2.000 5.000-7,0.000 4.000-3,0.000 3.000-3,0.000 3.000-4,-2.000 4.000-3,-3.000 7.000-6,-3.000 6.000-3,-2.000 7.000-5,-3.000-1.000-6,1.000-6.000-7,-1.000-6.000-6,1.000-6.000-7,1.000-9.000-3,3.000-8.000 3,3.000-10.000 2,4.000-9.000 3,5.000-15.000-7,10.000-18.000-14,10.000-19.000-15,9.000-18.000-15</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8"/>
    </inkml:context>
    <inkml:brush xml:id="br0">
      <inkml:brushProperty name="width" value="0.0472218170762062" units="cm"/>
      <inkml:brushProperty name="height" value="0.0472218170762062" units="cm"/>
      <inkml:brushProperty name="color" value="#00bff3"/>
      <inkml:brushProperty name="ignorePressure" value="0"/>
    </inkml:brush>
  </inkml:definitions>
  <inkml:trace contextRef="#ctx0" brushRef="#br0">35650.000 51250.000 465,'21.000'98.000'151,"-5.000"-3.000"-34,-7.000-3.000-32,-5.000-2.000-33,-4.000-1.000-19,0.000 3.000-7,0.000 3.000-5,0.000 4.000-6,0.000-4.000-6,0.000-9.000-3,0.000-10.000-3,0.000-8.000-5,1.000-22.000-8,4.000-30.000-13,3.000-32.000-14,3.000-30.000-12,7.000-25.000-5,14.000-15.000 6,11.000-15.000 6,14.000-16.000 5,2.000-2.000 6,-6.000 13.000 4,-6.000 12.000 4,-6.000 13.000 5,-6.000 10.000 6,-2.000 10.000 7,-3.000 10.000 8,-3.000 9.000 7,-2.000 12.000 10,0.000 16.000 15,0.000 15.000 12,0.000 17.000 15,0.000 13.000 1,0.000 13.000-11,0.000 12.000-12,0.000 13.000-10,-2.000 9.000-8,-3.000 6.000-3,-3.000 7.000-4,-2.000 6.000-3,-5.000 3.000-8,-2.000 0.000-9,-3.000 0.000-9,-3.000 0.000-11,-1.000-5.000-9,4.000-9.000-7,3.000-10.000-9,3.000-8.000-7,-1.000-11.000-4,-2.000-8.000 0,-3.000-10.000 1,-3.000-9.000 0</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9"/>
    </inkml:context>
    <inkml:brush xml:id="br0">
      <inkml:brushProperty name="width" value="0.0423200652003288" units="cm"/>
      <inkml:brushProperty name="height" value="0.0423200652003288" units="cm"/>
      <inkml:brushProperty name="color" value="#00bff3"/>
      <inkml:brushProperty name="ignorePressure" value="0"/>
    </inkml:brush>
  </inkml:definitions>
  <inkml:trace contextRef="#ctx0" brushRef="#br0">36850.000 49400.000 519,'6.000'-68.000'8,"13.000"17.000"14,12.000 15.000 15,13.000 16.000 14,6.000 9.000 6,0.000 3.000-4,0.000 3.000-5,0.000 4.000-3,-4.000 7.000-6,-5.000 13.000-7,-7.000 12.000-6,-5.000 13.000-7,-8.000 10.000-5,-5.000 10.000-5,-7.000 10.000-4,-5.000 9.000-5,-12.000 6.000-2,-16.000 3.000-3,-15.000 3.000-2,-15.000 4.000-1,-11.000-3.000-3,-2.000-5.000-4,-3.000-7.000-4,-3.000-5.000-3,-1.000-11.000-1,4.000-11.000 4,3.000-14.000 3,3.000-11.000 4,6.000-9.000 3,9.000-3.000 4,10.000-3.000 5,10.000-2.000 4,18.000-6.000 6,28.000-6.000 10,28.000-6.000 9,29.000-6.000 9,15.000-6.000 0,3.000-2.000-11,3.000-3.000-10,4.000-3.000-11,-3.000 1.000-10,-5.000 6.000-8,-7.000 7.000-7,-5.000 6.000-9,-8.000 3.000-6,-5.000 0.000-4,-7.000 0.000-4,-5.000 0.000-4</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49"/>
    </inkml:context>
    <inkml:brush xml:id="br0">
      <inkml:brushProperty name="width" value="0.0323715507984161" units="cm"/>
      <inkml:brushProperty name="height" value="0.0323715507984161" units="cm"/>
      <inkml:brushProperty name="color" value="#00bff3"/>
      <inkml:brushProperty name="ignorePressure" value="0"/>
    </inkml:brush>
  </inkml:definitions>
  <inkml:trace contextRef="#ctx0" brushRef="#br0">37450.000 49850.000 679,'7.000'-47.000'8,"17.000"6.000"18,15.000 7.000 16,16.000 6.000 16,9.000 6.000 3,3.000 6.000-11,3.000 7.000-13,4.000 6.000-11,1.000 6.000-14,0.000 6.000-13,0.000 7.000-15,0.000 6.000-15,-4.000 1.000-6,-5.000-3.000 0,-7.000-3.000 0,-5.000-2.000 2</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0"/>
    </inkml:context>
    <inkml:brush xml:id="br0">
      <inkml:brushProperty name="width" value="0.0422592721879482" units="cm"/>
      <inkml:brushProperty name="height" value="0.0422592721879482" units="cm"/>
      <inkml:brushProperty name="color" value="#00bff3"/>
      <inkml:brushProperty name="ignorePressure" value="0"/>
    </inkml:brush>
  </inkml:definitions>
  <inkml:trace contextRef="#ctx0" brushRef="#br0">38100.000 48800.000 520,'-46.000'-24.000'3,"10.000"4.000"7,10.000 3.000 6,9.000 3.000 6,4.000 9.000 9,1.000 16.000 11,-1.000 15.000 10,1.000 17.000 11,1.000 14.000 0,3.000 17.000-14,3.000 15.000-12,4.000 16.000-12,-1.000 12.000-7,-3.000 9.000-2,-3.000 10.000-3,-2.000 10.000-1,-6.000 7.000-5,-6.000 6.000-8,-6.000 7.000-8,-6.000 6.000-8,-1.000-15.000-8,7.000-33.000-8,6.000-35.000-9,7.000-34.000-7,2.000-18.000-5,1.000 1.000-4,-1.000-1.000-2,1.000 1.000-3</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0"/>
    </inkml:context>
    <inkml:brush xml:id="br0">
      <inkml:brushProperty name="width" value="0.0391249693930149" units="cm"/>
      <inkml:brushProperty name="height" value="0.0391249693930149" units="cm"/>
      <inkml:brushProperty name="color" value="#00bff3"/>
      <inkml:brushProperty name="ignorePressure" value="0"/>
    </inkml:brush>
  </inkml:definitions>
  <inkml:trace contextRef="#ctx0" brushRef="#br0">39300.000 50900.000 562,'-69.000'-2.000'4,"13.000"-3.000"10,12.000-3.000 8,13.000-2.000 9,23.000-1.000 9,34.000 3.000 9,35.000 3.000 10,35.000 4.000 8,19.000 1.000-4,7.000 0.000-16,6.000 0.000-18,7.000 0.000-17,2.000 0.000-11,1.000 0.000-9,-1.000 0.000-6,1.000 0.000-8,-9.000 1.000-8,-15.000 4.000-8,-15.000 3.000-8,-16.000 3.000-8</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0"/>
    </inkml:context>
    <inkml:brush xml:id="br0">
      <inkml:brushProperty name="width" value="0.0449757725000381" units="cm"/>
      <inkml:brushProperty name="height" value="0.0449757725000381" units="cm"/>
      <inkml:brushProperty name="color" value="#00bff3"/>
      <inkml:brushProperty name="ignorePressure" value="0"/>
    </inkml:brush>
  </inkml:definitions>
  <inkml:trace contextRef="#ctx0" brushRef="#br0">40350.000 50150.000 489,'-25.000'-24.000'2,"0.000"4.000"5,0.000 3.000 4,0.000 3.000 5,0.000 6.000 8,0.000 9.000 13,0.000 10.000 14,0.000 10.000 12,3.000 10.000 2,6.000 13.000-10,7.000 12.000-9,6.000 13.000-10,3.000 10.000-7,0.000 10.000-4,0.000 10.000-6,0.000 9.000-4,-2.000 9.000-6,-3.000 9.000-9,-3.000 10.000-6,-2.000 10.000-9,-3.000 5.000-8,1.000 4.000-8,-1.000 3.000-9,1.000 3.000-8,1.000-8.000-3,3.000-19.000 2,3.000-18.000 1,4.000-19.000 3</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1"/>
    </inkml:context>
    <inkml:brush xml:id="br0">
      <inkml:brushProperty name="width" value="0.0498924665153027" units="cm"/>
      <inkml:brushProperty name="height" value="0.0498924665153027" units="cm"/>
      <inkml:brushProperty name="color" value="#00bff3"/>
      <inkml:brushProperty name="ignorePressure" value="0"/>
    </inkml:brush>
  </inkml:definitions>
  <inkml:trace contextRef="#ctx0" brushRef="#br0">41950.000 50550.000 440,'-25.000'-33.000'13,"0.000"34.000"24,0.000 35.000 24,0.000 35.000 25,0.000 16.000 3,0.000 1.000-18,0.000-1.000-19,0.000 1.000-19,1.000-3.000-12,4.000-2.000-4,3.000-3.000-7,3.000-3.000-4,3.000-7.000-4,3.000-9.000-3,3.000-10.000-1,4.000-8.000-3,10.000-15.000-2,19.000-19.000-6,19.000-18.000-4,19.000-19.000-5,10.000-18.000-3,4.000-15.000-2,3.000-15.000-1,3.000-16.000-1,-4.000-10.000 0,-8.000-3.000 2,-10.000-3.000 1,-9.000-2.000 3,-10.000 2.000 3,-9.000 9.000 4,-10.000 10.000 5,-8.000 10.000 4,-8.000 7.000 2,-2.000 6.000-1,-3.000 7.000 1,-3.000 6.000 0,-4.000 6.000 6,-3.000 6.000 11,-3.000 7.000 11,-2.000 6.000 12,5.000 4.000 6,16.000 4.000 3,15.000 3.000 2,17.000 3.000 2,8.000 3.000-3,4.000 3.000-9,3.000 3.000-9,3.000 4.000-8,-2.000 5.000-7,-6.000 10.000-2,-6.000 10.000-4,-6.000 9.000-2,-7.000 9.000-2,-6.000 9.000-1,-6.000 10.000 1,-6.000 10.000-2,-6.000 5.000 1,-2.000 4.000 0,-3.000 3.000 0,-3.000 3.000-1,-7.000-1.000-2,-9.000-2.000-6,-10.000-3.000-6,-8.000-3.000-7,-4.000-6.000-3,3.000-5.000-1,3.000-7.000-2,4.000-5.000 0,8.000-15.000-2,17.000-22.000-4,15.000-22.000-3,16.000-21.000-4,5.000-9.000 3,-2.000 7.000 6,-3.000 6.000 9,-3.000 7.000 7,1.000-1.000 4,6.000-6.000-1,7.000-6.000 0,6.000-6.000 0,-1.000-1.000-1,-5.000 7.000 0,-7.000 6.000-1,-5.000 7.000 1,-4.000 2.000-3,0.000 1.000-2,0.000-1.000-3,0.000 1.000-2,-2.000-1.000-1,-3.000 1.000 5,-3.000-1.000 4,-2.000 1.000 4,-3.000-3.000 3,1.000-2.000 1,-1.000-3.000 3,1.000-3.000 1</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1"/>
    </inkml:context>
    <inkml:brush xml:id="br0">
      <inkml:brushProperty name="width" value="0.0526515878736973" units="cm"/>
      <inkml:brushProperty name="height" value="0.0526515878736973" units="cm"/>
      <inkml:brushProperty name="color" value="#00bff3"/>
      <inkml:brushProperty name="ignorePressure" value="0"/>
    </inkml:brush>
  </inkml:definitions>
  <inkml:trace contextRef="#ctx0" brushRef="#br0">43850.000 49800.000 417,'1.000'-54.000'2,"4.000"-5.000"2,3.000-7.000 3,3.000-5.000 4,-1.000-1.000 4,-2.000 6.000 6,-3.000 7.000 7,-3.000 6.000 6,-1.000 28.000 10,4.000 50.000 13,3.000 50.000 11,3.000 50.000 14,-1.000 31.000-4,-2.000 13.000-18,-3.000 12.000-19,-3.000 13.000-18,-6.000 15.000-16,-5.000 19.000-12,-7.000 19.000-14,-5.000 19.000-13,-6.000 15.000-9,-3.000 13.000-8,-3.000 12.000-6,-2.000 13.000-7,0.000-27.000 2,7.000-66.000 11,6.000-65.000 10,7.000-65.000 12,2.000-34.000 2,1.000 1.000-4,-1.000-1.000-4,1.000 1.000-5</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73450.000 44300.000,'0.000'-100.000,"0.000"225.000,0.000 0.000,0.000 75.000,0.000 0.000,-25.000 0.000,0.000 0.000,-25.000 50.000,0.000 0.000,0.000 125.000,0.000 0.000,0.000-25.000,0.000 0.000,50.000-275.000,0.000 0.000,0.000-100.000,0.000 0.000,0.000 0.000</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5:52"/>
    </inkml:context>
    <inkml:brush xml:id="br0">
      <inkml:brushProperty name="width" value="0.0500580072402954" units="cm"/>
      <inkml:brushProperty name="height" value="0.0500580072402954" units="cm"/>
      <inkml:brushProperty name="color" value="#00bff3"/>
      <inkml:brushProperty name="ignorePressure" value="0"/>
    </inkml:brush>
  </inkml:definitions>
  <inkml:trace contextRef="#ctx0" brushRef="#br0">45000.000 49600.000 439,'-41.000'0.000'7,"19.000"0.000"16,19.000 0.000 14,19.000 0.000 16,16.000 0.000 5,17.000 0.000-1,15.000 0.000-4,16.000 0.000-1,5.000-2.000-4,-2.000-3.000-6,-3.000-3.000-5,-3.000-2.000-5,-1.000-1.000-7,4.000 3.000-6,3.000 3.000-7,3.000 4.000-6,-2.000 1.000-8,-6.000 0.000-5,-6.000 0.000-8,-6.000 0.000-6,-7.000 0.000-9,-6.000 0.000-13,-6.000 0.000-12,-6.000 0.000-12,-9.000 3.000-5,-8.000 6.000 5,-10.000 7.000 5,-9.000 6.000 4</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3"/>
    </inkml:context>
    <inkml:brush xml:id="br0">
      <inkml:brushProperty name="width" value="0.041977297514677" units="cm"/>
      <inkml:brushProperty name="height" value="0.041977297514677" units="cm"/>
      <inkml:brushProperty name="color" value="#00bff3"/>
      <inkml:brushProperty name="ignorePressure" value="0"/>
    </inkml:brush>
  </inkml:definitions>
  <inkml:trace contextRef="#ctx0" brushRef="#br0">54300.000 49800.000 524,'7.000'-68.000'6,"17.000"17.000"12,15.000 15.000 13,16.000 16.000 13,2.000 10.000 1,-8.000 7.000-7,-10.000 6.000-8,-9.000 7.000-8,-1.000 7.000-3,10.000 9.000 2,10.000 10.000 1,9.000 10.000 2,1.000 7.000-1,-6.000 6.000-2,-6.000 7.000-4,-6.000 6.000-3,-9.000 3.000-2,-8.000 0.000-4,-10.000 0.000-3,-9.000 0.000-3,-9.000 0.000-3,-5.000 0.000-4,-7.000 0.000-4,-5.000 0.000-4,-8.000-2.000-3,-5.000-3.000-2,-7.000-3.000-3,-5.000-2.000-2,-4.000-8.000-1,0.000-8.000 0,0.000-10.000 1,0.000-9.000 1,1.000-9.000-1,4.000-5.000 2,3.000-7.000-1,3.000-5.000 1,1.000-12.000 1,1.000-16.000 1,-1.000-15.000 2,1.000-15.000 1,2.000-9.000 2,7.000 1.000 3,6.000-1.000 2,7.000 1.000 2,4.000 1.000 3,3.000 3.000 3,3.000 3.000 4,4.000 4.000 3,2.000 10.000 10,4.000 19.000 16,3.000 19.000 18,3.000 19.000 17,-1.000 15.000 2,-2.000 13.000-12,-3.000 12.000-13,-3.000 13.000-12,-2.000 9.000-10,0.000 6.000-4,0.000 7.000-6,0.000 6.000-6,-2.000 3.000-2,-3.000 0.000 1,-3.000 0.000 0,-2.000 0.000 1,-1.000-2.000-3,3.000-3.000-3,3.000-3.000-5,4.000-2.000-4,8.000-17.000-14,17.000-28.000-25,15.000-28.000-23,16.000-27.000-24</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3"/>
    </inkml:context>
    <inkml:brush xml:id="br0">
      <inkml:brushProperty name="width" value="0.0500000044703484" units="cm"/>
      <inkml:brushProperty name="height" value="0.0500000044703484" units="cm"/>
      <inkml:brushProperty name="color" value="#00bff3"/>
      <inkml:brushProperty name="ignorePressure" value="0"/>
    </inkml:brush>
  </inkml:definitions>
  <inkml:trace contextRef="#ctx0" brushRef="#br0">54725.000 51350.000 333,'157.000'63.000'167,"51.000"46.000"-1,50.000 47.000 1,49.000 47.000 0</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3"/>
    </inkml:context>
    <inkml:brush xml:id="br0">
      <inkml:brushProperty name="width" value="0.0395625084638596" units="cm"/>
      <inkml:brushProperty name="height" value="0.0395625084638596" units="cm"/>
      <inkml:brushProperty name="color" value="#00bff3"/>
      <inkml:brushProperty name="ignorePressure" value="0"/>
    </inkml:brush>
  </inkml:definitions>
  <inkml:trace contextRef="#ctx0" brushRef="#br0">55500.000 50050.000 556,'46.000'-79.000'32,"-5.000"45.000"7,-7.000 43.000 8,-5.000 45.000 6,-8.000 24.000 0,-5.000 6.000-8,-7.000 7.000-8,-5.000 6.000-8,-6.000 3.000-6,-3.000 0.000-3,-3.000 0.000-4,-2.000 0.000-2,-6.000 3.000-3,-6.000 6.000-2,-6.000 7.000 0,-6.000 6.000-2,-2.000-5.000-8,3.000-16.000-12,3.000-15.000-14,4.000-15.000-12,4.000-23.000-11,6.000-28.000-7,7.000-28.000-7,6.000-27.000-8,7.000-23.000 4,10.000-16.000 13,10.000-15.000 14,9.000-15.000 13,2.000-3.000 9,-2.000 14.000 6,-3.000 11.000 6,-3.000 14.000 5,-2.000 10.000 6,0.000 9.000 6,0.000 10.000 6,0.000 10.000 5,0.000 5.000 3,0.000 4.000-1,0.000 3.000-1,0.000 3.000-2,1.000 3.000 2,4.000 3.000 5,3.000 3.000 3,3.000 4.000 4,1.000 1.000-2,1.000 0.000-9,-1.000 0.000-8,1.000 0.000-9,-1.000 0.000-8,1.000 0.000-6,-1.000 0.000-8,1.000 0.000-6,-3.000 0.000-7,-2.000 0.000-6,-3.000 0.000-6,-3.000 0.000-7</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3"/>
    </inkml:context>
    <inkml:brush xml:id="br0">
      <inkml:brushProperty name="width" value="0.0524031445384026" units="cm"/>
      <inkml:brushProperty name="height" value="0.0524031445384026" units="cm"/>
      <inkml:brushProperty name="color" value="#00bff3"/>
      <inkml:brushProperty name="ignorePressure" value="0"/>
    </inkml:brush>
  </inkml:definitions>
  <inkml:trace contextRef="#ctx0" brushRef="#br0">56600.000 49600.000 419,'1.000'-71.000'0,"4.000"10.000"0,3.000 10.000 0,3.000 9.000 0,-1.000 13.000 11,-2.000 20.000 20,-3.000 18.000 22,-3.000 20.000 21,-2.000 16.000 5,0.000 16.000-13,0.000 15.000-11,0.000 17.000-11,0.000 11.000-9,0.000 10.000-6,0.000 10.000-5,0.000 9.000-6,-2.000 7.000-3,-3.000 7.000-1,-3.000 6.000-1,-2.000 7.000 0,-5.000 10.000-7,-2.000 16.000-9,-3.000 15.000-10,-3.000 17.000-11,-1.000 5.000-8,4.000-3.000-10,3.000-3.000-8,3.000-2.000-9,1.000-19.000-2,1.000-30.000 3,-1.000-32.000 4,1.000-30.000 3</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4"/>
    </inkml:context>
    <inkml:brush xml:id="br0">
      <inkml:brushProperty name="width" value="0.043279130011797" units="cm"/>
      <inkml:brushProperty name="height" value="0.043279130011797" units="cm"/>
      <inkml:brushProperty name="color" value="#00bff3"/>
      <inkml:brushProperty name="ignorePressure" value="0"/>
    </inkml:brush>
  </inkml:definitions>
  <inkml:trace contextRef="#ctx0" brushRef="#br0">57450.000 49850.000 508,'-15.000'-18.000'12,"23.000"17.000"24,22.000 15.000 23,22.000 16.000 25,12.000 7.000 2,3.000 1.000-17,3.000-1.000-19,4.000 1.000-17,4.000-1.000-12,6.000 1.000-4,7.000-1.000-5,6.000 1.000-4,-2.000-3.000-5,-9.000-2.000-1,-10.000-3.000-4,-8.000-3.000-3,-8.000-2.000-2,-2.000 0.000-2,-3.000 0.000-2,-3.000 0.000-3,-12.000 3.000 1,-18.000 6.000 4,-19.000 7.000 2,-18.000 6.000 4,-17.000 1.000 2,-11.000-3.000 0,-14.000-3.000 2,-11.000-2.000 1,-11.000-1.000 0,-5.000 3.000 0,-7.000 3.000 1,-5.000 4.000-1,-6.000 4.000-3,-3.000 6.000-7,-3.000 7.000-7,-2.000 6.000-7,3.000-1.000-4,14.000-5.000 0,11.000-7.000 0,14.000-5.000 0,10.000-6.000-1,9.000-3.000 0,10.000-3.000 0,10.000-2.000-1</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05"/>
    </inkml:context>
    <inkml:brush xml:id="br0">
      <inkml:brushProperty name="width" value="0.0538480542600155" units="cm"/>
      <inkml:brushProperty name="height" value="0.0538480542600155" units="cm"/>
      <inkml:brushProperty name="color" value="#00bff3"/>
      <inkml:brushProperty name="ignorePressure" value="0"/>
    </inkml:brush>
  </inkml:definitions>
  <inkml:trace contextRef="#ctx0" brushRef="#br0">59100.000 49150.000 408,'3.000'-46.000'7,"6.000"10.000"16,7.000 10.000 13,6.000 9.000 16,6.000 10.000 3,6.000 14.000-9,7.000 11.000-8,6.000 14.000-8,7.000 3.000-6,10.000-2.000-6,10.000-3.000-3,9.000-3.000-6,4.000-6.000-3,1.000-5.000-3,-1.000-7.000-3,1.000-5.000-2,-4.000-3.000-3,-6.000 4.000-3,-6.000 3.000-4,-6.000 3.000-4,-9.000 3.000 2,-8.000 3.000 7,-10.000 3.000 6,-9.000 4.000 7,-10.000 4.000 7,-9.000 6.000 7,-10.000 7.000 8,-8.000 6.000 7,-8.000 4.000 2,-2.000 4.000-6,-3.000 3.000-5,-3.000 3.000-5,-2.000 4.000-3,0.000 7.000-3,0.000 6.000-2,0.000 7.000-1,0.000 8.000-4,0.000 14.000-2,0.000 11.000-2,0.000 14.000-3,-4.000 18.000-5,-5.000 25.000-8,-7.000 25.000-8,-5.000 25.000-9,-4.000 23.000-4,0.000 22.000-2,0.000 22.000-2,0.000 23.000-1,3.000-14.000 1,6.000-46.000 6,7.000-47.000 6,6.000-47.000 5</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15"/>
    </inkml:context>
    <inkml:brush xml:id="br0">
      <inkml:brushProperty name="width" value="0.0472842492163181" units="cm"/>
      <inkml:brushProperty name="height" value="0.0472842492163181" units="cm"/>
      <inkml:brushProperty name="color" value="#f2395b"/>
      <inkml:brushProperty name="ignorePressure" value="0"/>
    </inkml:brush>
  </inkml:definitions>
  <inkml:trace contextRef="#ctx0" brushRef="#br0">29350.000 48350.000 465,'-24.000'-46.000'0,"4.000"10.000"0,3.000 10.000 0,3.000 9.000 0,7.000 10.000 9,14.000 14.000 20,11.000 11.000 18,14.000 14.000 20,3.000 3.000 2,-2.000-2.000-13,-3.000-3.000-14,-3.000-3.000-14,-2.000-2.000-7,0.000 0.000-4,0.000 0.000-3,0.000 0.000-3,0.000 1.000-2,0.000 4.000 0,0.000 3.000 0,0.000 3.000 0,1.000 3.000-1,4.000 3.000-2,3.000 3.000-2,3.000 4.000-1,1.000 1.000-1,1.000 0.000 0,-1.000 0.000-1,1.000 0.000 1,-3.000-2.000-1,-2.000-3.000-1,-3.000-3.000 0,-3.000-2.000-1,1.000-3.000 0,6.000 1.000 2,7.000-1.000 0,6.000 1.000 1,1.000-1.000 1,-3.000 1.000 0,-3.000-1.000 0,-2.000 1.000 0,2.000 2.000 0,9.000 7.000 0,10.000 6.000-1,10.000 7.000 0,4.000 0.000 0,0.000-2.000-1,0.000-3.000 1,0.000-3.000-1,3.000-4.000 0,6.000-3.000 0,7.000-3.000-1,6.000-2.000 0,3.000-3.000-1,0.000 1.000-1,0.000-1.000 0,0.000 1.000-1,-5.000-1.000-1,-9.000 1.000-1,-10.000-1.000 0,-8.000 1.000-1,-9.000-1.000 1,-6.000 1.000-1,-6.000-1.000 1,-6.000 1.000 1,-9.000-1.000 1,-8.000 1.000 3,-10.000-1.000 2,-9.000 1.000 2,-12.000-3.000 2,-11.000-2.000-2,-14.000-3.000 0,-11.000-3.000-1,-14.000 2.000 0,-11.000 10.000 1,-14.000 10.000 1,-11.000 9.000 1,-7.000 4.000 0,0.000 1.000 0,0.000-1.000-1,0.000 1.000 0,-5.000 5.000-1,-9.000 14.000 0,-10.000 11.000-1,-8.000 14.000 0,-14.000 18.000-1,-15.000 25.000-3,-15.000 25.000 0,-16.000 25.000-3,-18.000 21.000-3,-18.000 20.000-7,-19.000 18.000-6,-18.000 20.000-7,-7.000 14.000-6,6.000 14.000-8,7.000 11.000-6,6.000 14.000-8</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16"/>
    </inkml:context>
    <inkml:brush xml:id="br0">
      <inkml:brushProperty name="width" value="0.0311911106109619" units="cm"/>
      <inkml:brushProperty name="height" value="0.0311911106109619" units="cm"/>
      <inkml:brushProperty name="color" value="#f2395b"/>
      <inkml:brushProperty name="ignorePressure" value="0"/>
    </inkml:brush>
  </inkml:definitions>
  <inkml:trace contextRef="#ctx0" brushRef="#br0">41200.000 49200.000 705,'65.000'4.000'5,"32.000"60.000"12,31.000 60.000 12,32.000 59.000 11,-1.000 10.000 1,-31.000-36.000-9,-31.000-39.000-8,-31.000-36.000-8,2.000 2.000-4,39.000 44.000 0,36.000 44.000 2,39.000 44.000 0,24.000 24.000 0,13.000 7.000-3,12.000 6.000-3,13.000 7.000-2,-9.000-20.000-8,-27.000-43.000-12,-28.000-44.000-11,-28.000-43.000-13</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17"/>
    </inkml:context>
    <inkml:brush xml:id="br0">
      <inkml:brushProperty name="width" value="0.0312122944742441" units="cm"/>
      <inkml:brushProperty name="height" value="0.0312122944742441" units="cm"/>
      <inkml:brushProperty name="color" value="#f2395b"/>
      <inkml:brushProperty name="ignorePressure" value="0"/>
    </inkml:brush>
  </inkml:definitions>
  <inkml:trace contextRef="#ctx0" brushRef="#br0">26550.000 48950.000 704,'-115.000'-50.000'0,"23.000"0.000"-1,22.000 0.000-1,22.000 0.000-1,16.000 4.000 5,14.000 10.000 10,11.000 10.000 10,14.000 9.000 11,14.000 13.000 3,20.000 20.000-2,18.000 18.000-4,20.000 20.000-3,13.000 24.000-2,9.000 31.000-1,10.000 32.000-3,10.000 31.000-1,10.000 28.000-7,13.000 25.000-11,12.000 25.000-11,13.000 25.000-11,4.000 12.000-8,-3.000 1.000-2,-3.000-1.000-3,-2.000 1.000-2,-15.000-21.000-3,-25.000-41.000-2,-25.000-40.000-4,-25.000-40.000-2</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73550.000 45700.000,'200.000'-200.000,"-175.000"200.000,0.000 0.000,-25.000 100.000,0.000 0.000,-25.000 50.000,0.000 0.000,-25.000-50.000,0.000 0.000,50.000-75.000,0.000 0.000,25.000 0.000,0.000 0.000,50.000-25.000,0.000 0.000,-25.000 0.000,0.000 0.000,0.000 50.000,0.000 0.000,-75.000 75.000,0.000 0.000,-50.000 0.000,0.000 0.000,50.000-100.000,0.000 0.000,-25.000 0.000</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36"/>
    </inkml:context>
    <inkml:brush xml:id="br0">
      <inkml:brushProperty name="width" value="0.0479705855250359" units="cm"/>
      <inkml:brushProperty name="height" value="0.0479705855250359" units="cm"/>
      <inkml:brushProperty name="color" value="#f2395b"/>
      <inkml:brushProperty name="ignorePressure" value="0"/>
    </inkml:brush>
  </inkml:definitions>
  <inkml:trace contextRef="#ctx0" brushRef="#br0">25900.000 28400.000 458,'46.000'3.000'112,"-5.000"6.000"-23,-7.000 7.000-24,-5.000 6.000-24,-4.000 6.000-12,0.000 6.000-1,0.000 7.000-1,0.000 6.000-2,0.000 3.000-2,0.000 0.000-3,0.000 0.000-2,0.000 0.000-3,-2.000-2.000-2,-3.000-3.000-2,-3.000-3.000-2,-2.000-2.000-1,0.000-3.000-3,7.000 1.000-2,6.000-1.000-3,7.000 1.000-2,2.000-13.000-1,1.000-25.000-1,-1.000-25.000-1,1.000-25.000-1,7.000-24.000-1,16.000-21.000-1,15.000-22.000-1,17.000-22.000-2,10.000-16.000-1,6.000-9.000-3,7.000-10.000-1,6.000-8.000-3,-2.000 7.000 0,-9.000 25.000 3,-10.000 25.000 3,-8.000 25.000 2</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56"/>
    </inkml:context>
    <inkml:brush xml:id="br0">
      <inkml:brushProperty name="width" value="0.0609421543776989" units="cm"/>
      <inkml:brushProperty name="height" value="0.0609421543776989" units="cm"/>
      <inkml:brushProperty name="color" value="#f2395b"/>
      <inkml:brushProperty name="ignorePressure" value="0"/>
    </inkml:brush>
  </inkml:definitions>
  <inkml:trace contextRef="#ctx0" brushRef="#br0">9650.000 27700.000 360,'-90.000'-24.000'0,"23.000"4.000"0,22.000 3.000 0,22.000 3.000 0,7.000-4.000 3,-6.000-8.000 3,-6.000-10.000 5,-6.000-9.000 3,9.000 7.000 12,25.000 26.000 16,25.000 24.000 17,25.000 26.000 17,12.000 24.000 1,1.000 26.000-14,-1.000 24.000-13,1.000 26.000-14,-4.000 13.000-9,-6.000 4.000-4,-6.000 3.000-2,-6.000 3.000-5,-4.000-5.000-2,1.000-12.000-2,-1.000-13.000-3,1.000-12.000-2,-1.000-12.000-1,1.000-8.000-1,-1.000-10.000-1,1.000-9.000-1,-1.000-10.000 0,1.000-9.000-1,-1.000-10.000 0,1.000-8.000 1,5.000-15.000-2,14.000-19.000 1,11.000-18.000-1,14.000-19.000 0,21.000-35.000 0,31.000-49.000 1,32.000-51.000 2,31.000-49.000 0,37.000-53.000-1,44.000-52.000-3,44.000-53.000-5,44.000-53.000-4,16.000-12.000-3,-8.000 32.000-5,-10.000 31.000-3,-9.000 32.000-3,-40.000 47.000-5,-68.000 67.000-5,-69.000 65.000-4,-68.000 66.000-6</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6:58"/>
    </inkml:context>
    <inkml:brush xml:id="br0">
      <inkml:brushProperty name="width" value="0.0577029809355736" units="cm"/>
      <inkml:brushProperty name="height" value="0.0577029809355736" units="cm"/>
      <inkml:brushProperty name="color" value="#f2395b"/>
      <inkml:brushProperty name="ignorePressure" value="0"/>
    </inkml:brush>
  </inkml:definitions>
  <inkml:trace contextRef="#ctx0" brushRef="#br0">23100.000 9500.000 381,'-47.000'-60.000'5,"6.000"-18.000"10,7.000-19.000 10,6.000-18.000 11,-1.000-4.000 3,-5.000 13.000-2,-7.000 12.000-2,-5.000 13.000-2,-4.000 10.000-3,0.000 10.000-4,0.000 10.000-4,0.000 9.000-4,-5.000 9.000-2,-9.000 9.000-2,-10.000 10.000-1,-8.000 10.000-1,-9.000 14.000-2,-6.000 23.000 0,-6.000 22.000 0,-6.000 22.000-1,-4.000 16.000 1,1.000 14.000 1,-1.000 11.000 1,1.000 14.000 1,2.000 11.000 1,7.000 14.000 1,6.000 11.000 1,7.000 14.000 1,7.000 2.000 0,9.000-6.000-2,10.000-6.000-1,10.000-6.000-2,8.000-9.000-2,10.000-8.000 0,10.000-10.000-2,9.000-9.000-2,21.000-10.000-3,35.000-9.000-6,35.000-10.000-6,34.000-8.000-6,38.000-28.000-3,45.000-43.000-1,43.000-44.000 1,45.000-43.000-1,47.000-48.000-2,54.000-49.000-7,53.000-51.000-6,53.000-49.000-7,1.000-13.000 1,-49.000 25.000 7,-51.000 25.000 6,-49.000 25.000 7</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08"/>
    </inkml:context>
    <inkml:brush xml:id="br0">
      <inkml:brushProperty name="width" value="0.0358435399830341" units="cm"/>
      <inkml:brushProperty name="height" value="0.0358435399830341" units="cm"/>
      <inkml:brushProperty name="color" value="#000000"/>
      <inkml:brushProperty name="ignorePressure" value="0"/>
    </inkml:brush>
  </inkml:definitions>
  <inkml:trace contextRef="#ctx0" brushRef="#br0">3200.000 55100.000 613,'-24.000'-49.000'1,"4.000"4.000"1,3.000 3.000 2,3.000 3.000 1,1.000 3.000 4,1.000 3.000 7,-1.000 3.000 7,1.000 4.000 7,2.000 1.000 6,7.000 0.000 3,6.000 0.000 4,7.000 0.000 3,4.000 0.000-2,3.000 0.000-8,3.000 0.000-9,4.000 0.000-8,1.000 9.000-12,0.000 19.000-18,0.000 19.000-16,0.000 19.000-18,-4.000 5.000-9,-5.000-5.000-6,-7.000-7.000-3,-5.000-5.000-4</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08"/>
    </inkml:context>
    <inkml:brush xml:id="br0">
      <inkml:brushProperty name="width" value="0.0450192764401436" units="cm"/>
      <inkml:brushProperty name="height" value="0.0450192764401436" units="cm"/>
      <inkml:brushProperty name="color" value="#000000"/>
      <inkml:brushProperty name="ignorePressure" value="0"/>
    </inkml:brush>
  </inkml:definitions>
  <inkml:trace contextRef="#ctx0" brushRef="#br0">2950.000 55600.000 488,'0.000'-47.000'5,"0.000"6.000"8,0.000 7.000 9,0.000 6.000 8,0.000 9.000 7,0.000 13.000 5,0.000 12.000 5,0.000 13.000 4,1.000 13.000-2,4.000 17.000-7,3.000 15.000-9,3.000 16.000-7,-1.000 10.000-5,-2.000 7.000-1,-3.000 6.000-2,-3.000 7.000-1,-2.000 4.000-3,0.000 3.000-3,0.000 3.000-3,0.000 4.000-3,-2.000-1.000-4,-3.000-3.000-4,-3.000-3.000-3,-2.000-2.000-4,-1.000-3.000 0,3.000 1.000 0,3.000-1.000 1,4.000 1.000 2,1.000-9.000-4,0.000-15.000-9,0.000-15.000-10,0.000-16.000-8,0.000-21.000-9,0.000-24.000-9,0.000-26.000-9,0.000-24.000-9</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09"/>
    </inkml:context>
    <inkml:brush xml:id="br0">
      <inkml:brushProperty name="width" value="0.0439328551292419" units="cm"/>
      <inkml:brushProperty name="height" value="0.0439328551292419" units="cm"/>
      <inkml:brushProperty name="color" value="#000000"/>
      <inkml:brushProperty name="ignorePressure" value="0"/>
    </inkml:brush>
  </inkml:definitions>
  <inkml:trace contextRef="#ctx0" brushRef="#br0">3050.000 55550.000 500,'-22.000'-113.000'30,"6.000"26.000"-1,7.000 24.000 0,6.000 26.000 0,6.000 13.000-2,6.000 4.000-2,7.000 3.000-3,6.000 3.000-2,7.000 3.000 0,10.000 3.000 4,10.000 3.000 3,9.000 4.000 3,7.000 5.000 1,7.000 10.000-5,6.000 10.000-2,7.000 9.000-5,4.000 6.000-3,3.000 3.000-2,3.000 3.000-2,4.000 4.000-3,-3.000 1.000-1,-5.000 0.000-1,-7.000 0.000-1,-5.000 0.000-2,-8.000 3.000 0,-5.000 6.000-1,-7.000 7.000 0,-5.000 6.000-2,-9.000 1.000-1,-9.000-3.000 0,-10.000-3.000-3,-8.000-2.000 0,-8.000 0.000-1,-2.000 7.000 0,-3.000 6.000 2,-3.000 7.000-1,-12.000 5.000 2,-18.000 7.000-1,-19.000 6.000 2,-18.000 7.000-1,-17.000 5.000-1,-11.000 7.000-3,-14.000 6.000-4,-11.000 7.000-3,-12.000 4.000-4,-9.000 3.000-4,-10.000 3.000-6,-8.000 4.000-4,-1.000-7.000-7,9.000-16.000-6,10.000-15.000-7,10.000-15.000-8,18.000-17.000 2,28.000-15.000 9,28.000-15.000 10,29.000-16.000 9,11.000-10.000 5,-2.000-3.000 3,-3.000-3.000 2,-3.000-2.000 2</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0"/>
    </inkml:context>
    <inkml:brush xml:id="br0">
      <inkml:brushProperty name="width" value="0.0493521019816399" units="cm"/>
      <inkml:brushProperty name="height" value="0.0493521019816399" units="cm"/>
      <inkml:brushProperty name="color" value="#000000"/>
      <inkml:brushProperty name="ignorePressure" value="0"/>
    </inkml:brush>
  </inkml:definitions>
  <inkml:trace contextRef="#ctx0" brushRef="#br0">8050.000 55650.000 445,'-2.000'-68.000'0,"-3.000"17.000"-2,-3.000 15.000 0,-2.000 16.000-2,-3.000 5.000 4,1.000-2.000 10,-1.000-3.000 7,1.000-3.000 10,-6.000 2.000 4,-8.000 10.000 0,-10.000 10.000 0,-9.000 9.000 1,-7.000 12.000-3,-3.000 16.000-2,-3.000 15.000-2,-2.000 17.000-4,-3.000 11.000-1,1.000 10.000-1,-1.000 10.000-2,1.000 9.000 0,-3.000 9.000-2,-2.000 9.000 1,-3.000 10.000-2,-3.000 10.000 1,-1.000 4.000-2,4.000 0.000 0,3.000 0.000 0,3.000 0.000-1,6.000-2.000 0,9.000-3.000 0,10.000-3.000-1,10.000-2.000 1,7.000-11.000-2,6.000-15.000-2,7.000-15.000-2,6.000-16.000-3,9.000-16.000-2,13.000-16.000-1,12.000-15.000-1,13.000-15.000-2,10.000-14.000-1,10.000-8.000-1,10.000-10.000 0,9.000-9.000-1,10.000-20.000 0,14.000-27.000 1,11.000-28.000 1,14.000-28.000 0,7.000-23.000 0,3.000-15.000-2,3.000-15.000-4,4.000-16.000-2,-6.000-2.000-1,-11.000 13.000-3,-14.000 12.000-2,-11.000 13.000-1,-15.000 12.000 0,-16.000 13.000 2,-15.000 12.000 1,-15.000 13.000 2,-17.000 10.000 2,-15.000 10.000 2,-15.000 10.000 2,-16.000 9.000 3,-12.000 7.000 2,-5.000 7.000-1,-7.000 6.000 1,-5.000 7.000 1,-8.000 4.000 0,-5.000 3.000 2,-7.000 3.000 0,-5.000 4.000 2,-4.000 5.000 1,0.000 10.000 0,0.000 10.000 0,0.000 9.000 1,0.000 12.000 1,0.000 16.000-1,0.000 15.000 0,0.000 17.000 0,3.000 8.000 0,6.000 4.000 1,7.000 3.000 0,6.000 3.000 1,9.000-1.000 1,13.000-2.000 1,12.000-3.000 2,13.000-3.000 0,9.000-2.000 1,6.000 0.000 2,7.000 0.000 2,6.000 0.000 2,7.000-2.000 0,10.000-3.000 0,10.000-3.000-1,9.000-2.000-1,7.000-1.000 0,7.000 3.000-2,6.000 3.000-2,7.000 4.000 0,4.000 1.000-2,3.000 0.000-3,3.000 0.000-2,4.000 0.000-2,4.000 1.000-5,6.000 4.000-5,7.000 3.000-6,6.000 3.000-6,1.000-2.000-5,-3.000-6.000-6,-3.000-6.000-6,-2.000-6.000-6,-9.000-9.000-1,-12.000-8.000 4,-13.000-10.000 3,-12.000-9.000 5,-12.000-7.000-2,-8.000-3.000-5,-10.000-3.000-6,-9.000-2.000-5</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0"/>
    </inkml:context>
    <inkml:brush xml:id="br0">
      <inkml:brushProperty name="width" value="0.037055391818285" units="cm"/>
      <inkml:brushProperty name="height" value="0.037055391818285" units="cm"/>
      <inkml:brushProperty name="color" value="#000000"/>
      <inkml:brushProperty name="ignorePressure" value="0"/>
    </inkml:brush>
  </inkml:definitions>
  <inkml:trace contextRef="#ctx0" brushRef="#br0">10800.000 55350.000 593,'-22.000'-25.000'5,"6.000"0.000"10,7.000 0.000 10,6.000 0.000 10,6.000 3.000 1,6.000 6.000-5,7.000 7.000-6,6.000 6.000-5,6.000 1.000-2,6.000-3.000 5,7.000-3.000 5,6.000-2.000 3,4.000-3.000 1,4.000 1.000-6,3.000-1.000-5,3.000 1.000-6,-1.000-1.000-4,-2.000 1.000-4,-3.000-1.000-5,-3.000 1.000-3,-6.000-3.000-3,-5.000-2.000 1,-7.000-3.000 0,-5.000-3.000 0,-14.000-2.000-13,-18.000 0.000-25,-19.000 0.000-26,-18.000 0.000-26,-7.000 1.000-3,6.000 4.000 22,7.000 3.000 21,6.000 3.000 21</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1"/>
    </inkml:context>
    <inkml:brush xml:id="br0">
      <inkml:brushProperty name="width" value="0.0497937463223934" units="cm"/>
      <inkml:brushProperty name="height" value="0.0497937463223934" units="cm"/>
      <inkml:brushProperty name="color" value="#000000"/>
      <inkml:brushProperty name="ignorePressure" value="0"/>
    </inkml:brush>
  </inkml:definitions>
  <inkml:trace contextRef="#ctx0" brushRef="#br0">11050.000 54450.000 441,'-27.000'-25.000'1,"-3.000"0.000"2,-3.000 0.000 2,-2.000 0.000 2,-3.000 6.000 4,1.000 13.000 5,-1.000 12.000 5,1.000 13.000 5,1.000 13.000 4,3.000 17.000 2,3.000 15.000 2,4.000 16.000 2,-1.000 12.000-1,-3.000 9.000-6,-3.000 10.000-4,-2.000 10.000-6,-1.000 0.000-3,3.000-5.000-1,3.000-7.000-1,4.000-5.000-1,2.000-11.000-4,4.000-11.000-7,3.000-14.000-5,3.000-11.000-8,10.000-12.000-6,20.000-9.000-7,18.000-10.000-8,20.000-8.000-6,8.000-9.000-1,1.000-6.000 7,-1.000-6.000 6,1.000-6.000 6,-4.000-1.000 5,-6.000 7.000 2,-6.000 6.000 4,-6.000 7.000 2,-7.000 5.000 2,-6.000 7.000 0,-6.000 6.000 0,-6.000 7.000 0,-10.000 5.000 4,-12.000 7.000 5,-13.000 6.000 4,-12.000 7.000 7,-12.000 2.000 1,-8.000 1.000-2,-10.000-1.000-2,-9.000 1.000-1,-2.000-4.000 0,6.000-6.000 2,7.000-6.000 3,6.000-6.000 2,4.000-6.000 0,4.000-2.000 0,3.000-3.000-2,3.000-3.000-2,10.000-4.000-1,20.000-3.000-1,18.000-3.000-3,20.000-2.000-2,14.000-8.000-2,14.000-8.000 0,11.000-10.000-2,14.000-9.000-2,3.000-5.000 0,-2.000 0.000-1,-3.000 0.000-2,-3.000 0.000-1,-7.000 3.000-1,-9.000 6.000-1,-10.000 7.000 0,-8.000 6.000-1,-12.000 9.000-1,-12.000 13.000 1,-13.000 12.000-1,-12.000 13.000 0,-13.000 7.000 0,-12.000 4.000 1,-13.000 3.000 0,-12.000 3.000 1,-9.000-1.000 0,-2.000-2.000-1,-3.000-3.000 0,-3.000-3.000-1,-6.000-1.000 0,-5.000 4.000 1,-7.000 3.000 2,-5.000 3.000 0,-4.000 1.000 2,0.000 1.000 2,0.000-1.000 2,0.000 1.000 2,1.000-4.000 2,4.000-6.000 2,3.000-6.000 3,3.000-6.000 2,7.000-7.000 4,14.000-6.000 5,11.000-6.000 6,14.000-6.000 6,18.000-6.000 0,25.000-2.000-5,25.000-3.000-6,25.000-3.000-4,20.000-6.000-3,16.000-5.000-2,15.000-7.000-1,17.000-5.000-1,13.000-6.000-2,13.000-3.000-2,12.000-3.000-4,13.000-2.000-2,9.000-1.000-5,6.000 3.000-10,7.000 3.000-9,6.000 4.000-9,-1.000 5.000-6,-5.000 10.000-2,-7.000 10.000-3,-5.000 9.000-3,-19.000 4.000 0,-27.000 1.000 4,-28.000-1.000 5,-28.000 1.000 3,-20.000 1.000 1,-8.000 3.000-4,-10.000 3.000-2,-9.000 4.000-4</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2"/>
    </inkml:context>
    <inkml:brush xml:id="br0">
      <inkml:brushProperty name="width" value="0.0432392954826355" units="cm"/>
      <inkml:brushProperty name="height" value="0.0432392954826355" units="cm"/>
      <inkml:brushProperty name="color" value="#000000"/>
      <inkml:brushProperty name="ignorePressure" value="0"/>
    </inkml:brush>
  </inkml:definitions>
  <inkml:trace contextRef="#ctx0" brushRef="#br0">14100.000 55750.000 508,'0.000'-60.000'9,"0.000"32.000"16,0.000 31.000 18,0.000 32.000 16,-2.000 21.000 2,-3.000 13.000-13,-3.000 12.000-13,-2.000 13.000-13,-5.000 2.000-9,-2.000-5.000-5,-3.000-7.000-5,-3.000-5.000-3,1.000-9.000-4,6.000-9.000 0,7.000-10.000 0,6.000-8.000-1,17.000-15.000 1,28.000-19.000 2,28.000-18.000 2,29.000-19.000 1,15.000-15.000 1,3.000-8.000 0,3.000-10.000-2,4.000-9.000 0,-7.000 1.000-2,-16.000 13.000-1,-15.000 12.000-2,-15.000 13.000-2,-11.000 6.000-2,-2.000 0.000-1,-3.000 0.000-3,-3.000 0.000-2,-12.000 0.000 0,-18.000 0.000 0,-19.000 0.000 2,-18.000 0.000 0,-14.000-2.000 2,-5.000-3.000 2,-7.000-3.000 4,-5.000-2.000 1,-1.000-5.000 3,6.000-2.000 0,7.000-3.000 1,6.000-3.000 1,3.000-1.000 1,0.000 4.000-1,0.000 3.000 1,0.000 3.000 0,1.000 1.000 2,4.000 1.000 4,3.000-1.000 4,3.000 1.000 4,-1.000 1.000 3,-2.000 3.000 0,-3.000 3.000 2,-3.000 4.000 1,-1.000 16.000 1,4.000 32.000 4,3.000 31.000 2,3.000 32.000 4,1.000 19.000-3,1.000 10.000-5,-1.000 10.000-7,1.000 9.000-6,1.000 2.000-6,3.000-2.000-5,3.000-3.000-4,4.000-3.000-6,-1.000 1.000-1,-3.000 6.000-1,-3.000 7.000 1,-2.000 6.000-1,-3.000-2.000-1,1.000-9.000-2,-1.000-10.000-3,1.000-8.000-3,-3.000-12.000-2,-2.000-12.000 2,-3.000-13.000-1,-3.000-12.000 1,-4.000-13.000 2,-3.000-12.000 1,-3.000-13.000 2,-2.000-12.000 3,-3.000-10.000 2,1.000-6.000 2,-1.000-6.000 4,1.000-6.000 2,1.000-6.000 2,3.000-2.000 5,3.000-3.000 2,4.000-3.000 4,4.000-7.000 0,6.000-9.000 0,7.000-10.000 0,6.000-8.000-2,6.000-11.000-2,6.000-8.000-4,7.000-10.000-4,6.000-9.000-4,12.000-9.000-2,19.000-5.000 0,19.000-7.000-1,19.000-5.000 1,15.000-6.000-1,13.000-3.000 0,12.000-3.000 1,13.000-2.000 0,2.000 5.000-1,-5.000 16.000-1,-7.000 15.000-2,-5.000 17.000-1,-14.000 13.000 2,-18.000 13.000 6,-19.000 12.000 7,-18.000 13.000 6,-12.000 10.000 4,-3.000 10.000 1,-3.000 10.000 0,-2.000 9.000 1,-5.000 9.000 1,-2.000 9.000 1,-3.000 10.000 2,-3.000 10.000 1,-2.000 5.000 1,0.000 4.000 0,0.000 3.000 0,0.000 3.000 0,3.000-1.000-1,6.000-2.000-4,7.000-3.000-3,6.000-3.000-3,3.000-1.000-1,0.000 4.000-1,0.000 3.000 1,0.000 3.000-1,0.000 1.000 0,0.000 1.000-4,0.000-1.000-1,0.000 1.000-4,-5.000 1.000-2,-9.000 3.000-2,-10.000 3.000-2,-8.000 4.000-2,-9.000-1.000-2,-6.000-3.000 2,-6.000-3.000 0,-6.000-2.000 1,-9.000-3.000 1,-8.000 1.000 2,-10.000-1.000 1,-9.000 1.000 2,-10.000-4.000-1,-9.000-6.000 0,-10.000-6.000 0,-8.000-6.000-2,-6.000-9.000-2,1.000-8.000-2,-1.000-10.000-2,1.000-9.000-3,4.000-13.000-4,9.000-16.000-5,10.000-15.000-7,10.000-15.000-5,7.000-18.000-2,6.000-19.000 2,7.000-18.000 2,6.000-19.000 1,6.000-5.000 3,6.000 9.000 3,7.000 10.000 3,6.000 10.000 2,6.000 10.000 4,6.000 13.000 5,7.000 12.000 4,6.000 13.000 5,1.000 9.000 6,-3.000 6.000 4,-3.000 7.000 6,-2.000 6.000 6,-8.000 12.000 8,-8.000 19.000 12,-10.000 19.000 11,-9.000 19.000 12,-10.000 15.000 1,-9.000 13.000-10,-10.000 12.000-10,-8.000 13.000-9,-4.000 6.000-10,3.000 0.000-6,3.000 0.000-9,4.000 0.000-6,5.000-7.000-7,10.000-11.000-4,10.000-14.000-5,9.000-11.000-4,17.000-28.000-8,25.000-40.000-11,25.000-40.000-13,25.000-41.000-12,12.000-18.000 0,1.000 7.000 10,-1.000 6.000 9,1.000 7.000 11,-9.000 10.000 7,-15.000 16.000 5,-15.000 15.000 4,-16.000 17.000 5,-13.000 19.000 12,-9.000 26.000 18,-10.000 24.000 17,-8.000 26.000 18,-12.000 16.000 4,-12.000 10.000-8,-13.000 10.000-10,-12.000 9.000-10,-5.000 6.000-9,3.000 3.000-10,3.000 3.000-11,4.000 4.000-10,5.000-9.000-10,10.000-18.000-10,10.000-19.000-9,9.000-18.000-10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75400.000 45600.000,'50.000'0.000,"-50.000"-25.000,0.000 0.000,25.000 25.000,0.000 0.000,-100.000 25.000,0.000 0.000,-50.000 75.000,0.000 0.000,25.000 0.000,0.000 0.000,25.000 0.000,0.000 0.000,75.000 25.000,0.000 0.000,50.000-25.000,0.000 0.000,75.000-100.000,0.000 0.000,25.000-25.000,0.000 0.000,-100.000-25.000,0.000 0.000,0.000-25.000</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3"/>
    </inkml:context>
    <inkml:brush xml:id="br0">
      <inkml:brushProperty name="width" value="0.0510475151240826" units="cm"/>
      <inkml:brushProperty name="height" value="0.0510475151240826" units="cm"/>
      <inkml:brushProperty name="color" value="#000000"/>
      <inkml:brushProperty name="ignorePressure" value="0"/>
    </inkml:brush>
  </inkml:definitions>
  <inkml:trace contextRef="#ctx0" brushRef="#br0">16950.000 56850.000 430,'-49.000'0.000'2,"4.000"0.000"3,3.000 0.000 4,3.000 0.000 3,14.000-4.000 5,25.000-5.000 7,25.000-7.000 5,25.000-5.000 7,20.000-6.000 0,16.000-3.000-3,15.000-3.000-5,17.000-2.000-3,5.000-3.000-5,-3.000 1.000-6,-3.000-1.000-5,-2.000 1.000-6,-6.000 2.000-4,-6.000 7.000-3,-6.000 6.000-2,-6.000 7.000-4,-9.000 2.000-1,-8.000 1.000-2,-10.000-1.000-1,-9.000 1.000-1,-13.000-4.000-5,-16.000-6.000-9,-15.000-6.000-9,-15.000-6.000-10,-15.000-7.000 1,-12.000-6.000 7,-13.000-6.000 9,-12.000-6.000 8,-7.000-7.000 6,1.000-6.000 4,-1.000-6.000 4,1.000-6.000 3,1.000-2.000 3,3.000 3.000 0,3.000 3.000 1,4.000 4.000 1,2.000 7.000 5,4.000 13.000 10,3.000 12.000 10,3.000 13.000 9,3.000 7.000 6,3.000 4.000 0,3.000 3.000 0,4.000 3.000 0,4.000 10.000 2,6.000 20.000 0,7.000 18.000 1,6.000 20.000 2,3.000 16.000-3,0.000 16.000-5,0.000 15.000-4,0.000 17.000-6,1.000 8.000-2,4.000 4.000-2,3.000 3.000 0,3.000 3.000-1,1.000 4.000-3,1.000 7.000-4,-1.000 6.000-4,1.000 7.000-5,-1.000 2.000-4,1.000 1.000-3,-1.000-1.000-4,1.000 1.000-4,-3.000-7.000-1,-2.000-12.000 0,-3.000-13.000 2,-3.000-12.000 2,-7.000-23.000-8,-9.000-30.000-14,-10.000-32.000-15,-8.000-30.000-15,-6.000-36.000-3,1.000-36.000 9,-1.000-39.000 7,1.000-36.000 9,-3.000-20.000 6,-2.000 1.000 2,-3.000-1.000 3,-3.000 1.000 3,1.000 5.000 4,6.000 14.000 2,7.000 11.000 4,6.000 14.000 3,3.000 13.000 5,0.000 16.000 6,0.000 15.000 6,0.000 17.000 7,12.000 7.000 5,26.000 0.000 5,24.000 0.000 5,26.000 0.000 6,19.000-4.000-6,17.000-5.000-14,15.000-7.000-15,16.000-5.000-15,-4.000 0.000-7,-21.000 10.000 2,-22.000 10.000 2,-22.000 9.000 1,-13.000 9.000 3,-3.000 9.000 1,-3.000 10.000 3,-2.000 10.000 1,-8.000 11.000 6,-8.000 17.000 8,-10.000 15.000 9,-9.000 16.000 8,-13.000 7.000 5,-16.000 1.000 1,-15.000-1.000 1,-15.000 1.000 1,-14.000 2.000-2,-8.000 7.000-5,-10.000 6.000-6,-9.000 7.000-4,-5.000 2.000-5,0.000 1.000-5,0.000-1.000-4,0.000 1.000-5,6.000-6.000-3,13.000-8.000 0,12.000-10.000-1,13.000-9.000-1,16.000-9.000-3,23.000-5.000-6,22.000-7.000-5,22.000-5.000-6,18.000-6.000 2,16.000-3.000 6,15.000-3.000 7,17.000-2.000 7,7.000-3.000 4,0.000 1.000 3,0.000-1.000 2,0.000 1.000 2,-5.000-1.000 2,-9.000 1.000 0,-10.000-1.000-1,-8.000 1.000 2,-11.000 1.000-2,-8.000 3.000-3,-10.000 3.000-2,-9.000 4.000-2,-10.000-7.000-5,-9.000-16.000-5,-10.000-15.000-6,-8.000-15.000-5,-4.000-11.000-1,3.000-2.000 5,3.000-3.000 4,4.000-3.000 5,-1.000-1.000 3,-3.000 4.000 3,-3.000 3.000 1,-2.000 3.000 2</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4"/>
    </inkml:context>
    <inkml:brush xml:id="br0">
      <inkml:brushProperty name="width" value="0.0409316495060921" units="cm"/>
      <inkml:brushProperty name="height" value="0.0409316495060921" units="cm"/>
      <inkml:brushProperty name="color" value="#000000"/>
      <inkml:brushProperty name="ignorePressure" value="0"/>
    </inkml:brush>
  </inkml:definitions>
  <inkml:trace contextRef="#ctx0" brushRef="#br0">18100.000 56300.000 537,'1.000'-47.000'-1,"4.000"6.000"-2,3.000 7.000-1,3.000 6.000-3,4.000-4.000 0,7.000-11.000-1,6.000-14.000 0,7.000-11.000 0,5.000-7.000 3,7.000 0.000 8,6.000 0.000 9,7.000 0.000 7,-1.000 6.000 7,-6.000 13.000 3,-6.000 12.000 3,-6.000 13.000 4,-6.000 10.000 0,-2.000 10.000-4,-3.000 10.000-3,-3.000 9.000-5,-7.000 10.000-3,-9.000 14.000-4,-10.000 11.000-4,-8.000 14.000-3,-12.000 11.000-3,-12.000 14.000-1,-13.000 11.000-2,-12.000 14.000 0,-5.000 0.000-3,3.000-8.000-3,3.000-10.000-3,4.000-9.000-3,15.000-15.000-4,28.000-18.000-3,28.000-19.000-4,29.000-18.000-3,15.000-14.000 1,3.000-5.000 6,3.000-7.000 6,4.000-5.000 6,-1.000-1.000 3,-3.000 6.000 2,-3.000 7.000 1,-2.000 6.000 1,-15.000 12.000-1,-25.000 19.000-2,-25.000 19.000-4,-25.000 19.000-2,-21.000 9.000-2,-15.000 0.000 0,-15.000 0.000 1,-16.000 0.000-1,-10.000 0.000 1,-3.000 0.000 0,-3.000 0.000 1,-2.000 0.000 0,-3.000-4.000 0,1.000-5.000 1,-1.000-7.000 0,1.000-5.000 2,4.000-8.000 3,9.000-5.000 6,10.000-7.000 7,10.000-5.000 7,18.000-8.000 6,28.000-5.000 6,28.000-7.000 6,29.000-5.000 6,26.000-9.000 0,25.000-9.000-9,25.000-10.000-8,25.000-8.000-8,18.000-8.000-7,14.000-2.000-4,11.000-3.000-5,14.000-3.000-4,7.000-2.000-5,3.000 0.000-6,3.000 0.000-6,4.000 0.000-4,-4.000 3.000-5,-9.000 6.000-2,-10.000 7.000-2,-8.000 6.000-3,-18.000 4.000-2,-25.000 4.000-5,-25.000 3.000-3,-25.000 3.000-4</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4"/>
    </inkml:context>
    <inkml:brush xml:id="br0">
      <inkml:brushProperty name="width" value="0.0441225506365299" units="cm"/>
      <inkml:brushProperty name="height" value="0.0441225506365299" units="cm"/>
      <inkml:brushProperty name="color" value="#000000"/>
      <inkml:brushProperty name="ignorePressure" value="0"/>
    </inkml:brush>
  </inkml:definitions>
  <inkml:trace contextRef="#ctx0" brushRef="#br0">19550.000 55950.000 498,'-46.000'-138.000'0,"10.000"26.000"0,10.000 24.000 0,9.000 26.000 0,1.000 8.000 3,-6.000-5.000 4,-6.000-7.000 5,-6.000-5.000 4,1.000 2.000 5,9.000 13.000 2,10.000 12.000 4,10.000 13.000 2,2.000 20.000 2,-3.000 28.000 4,-3.000 28.000 2,-2.000 29.000 3,-1.000 24.000 0,3.000 22.000-4,3.000 22.000-3,4.000 23.000-4,1.000 16.000-3,0.000 13.000-5,0.000 12.000-5,0.000 13.000-4,1.000 24.000-5,4.000 39.000-7,3.000 36.000-4,3.000 39.000-7,-1.000 16.000-3,-2.000-3.000 1,-3.000-3.000 0,-3.000-2.000 0,1.000-14.000-9,6.000-21.000-18,7.000-22.000-17,6.000-22.000-19,-1.000-41.000-2,-5.000-59.000 14,-7.000-60.000 15,-5.000-58.000 13,-3.000-31.000 9,4.000 1.000 3,3.000-1.000 4,3.000 1.000 3</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4"/>
    </inkml:context>
    <inkml:brush xml:id="br0">
      <inkml:brushProperty name="width" value="0.029854902997613" units="cm"/>
      <inkml:brushProperty name="height" value="0.029854902997613" units="cm"/>
      <inkml:brushProperty name="color" value="#000000"/>
      <inkml:brushProperty name="ignorePressure" value="0"/>
    </inkml:brush>
  </inkml:definitions>
  <inkml:trace contextRef="#ctx0" brushRef="#br0">20700.000 54450.000 736,'25.000'-22.000'0,"0.000"6.000"0,0.000 7.000 0,0.000 6.000 0,4.000 3.000 1,10.000 0.000 2,10.000 0.000 2,9.000 0.000 1,4.000 6.000 9,1.000 13.000 14,-1.000 12.000 14,1.000 13.000 15,-7.000 10.000-4,-12.000 10.000-19,-13.000 10.000-21,-12.000 9.000-19,-15.000 7.000-15,-15.000 7.000-11,-15.000 6.000-10,-16.000 7.000-9,-5.000-9.000-4,6.000-21.000 6,7.000-22.000 4,6.000-22.000 5</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5"/>
    </inkml:context>
    <inkml:brush xml:id="br0">
      <inkml:brushProperty name="width" value="0.0481160841882229" units="cm"/>
      <inkml:brushProperty name="height" value="0.0481160841882229" units="cm"/>
      <inkml:brushProperty name="color" value="#000000"/>
      <inkml:brushProperty name="ignorePressure" value="0"/>
    </inkml:brush>
  </inkml:definitions>
  <inkml:trace contextRef="#ctx0" brushRef="#br0">20500.000 55600.000 457,'-66.000'-18.000'10,"19.000"17.000"8,19.000 15.000 10,19.000 16.000 8,2.000 18.000 2,-11.000 22.000-7,-14.000 22.000-5,-11.000 23.000-7,-9.000 5.000-4,-3.000-9.000-3,-3.000-10.000-3,-2.000-8.000-2,3.000-12.000-4,14.000-12.000-3,11.000-13.000-5,14.000-12.000-4,10.000-13.000-1,9.000-12.000-1,10.000-13.000 1,10.000-12.000-1,14.000-16.000 0,23.000-19.000-1,22.000-18.000 1,22.000-19.000-2,15.000-8.000 2,9.000 3.000 4,10.000 3.000 3,10.000 4.000 2,-1.000 7.000 3,-9.000 13.000-1,-10.000 12.000 0,-8.000 13.000-1,-15.000 10.000 2,-19.000 10.000 4,-18.000 10.000 4,-19.000 9.000 3,-21.000 13.000 2,-21.000 20.000-3,-22.000 18.000 0,-22.000 20.000-2,-21.000 10.000-2,-18.000 3.000-2,-19.000 3.000-2,-18.000 4.000-3,-15.000 1.000 0,-9.000 0.000-2,-10.000 0.000 0,-8.000 0.000 0,0.000-7.000 0,14.000-11.000 3,11.000-14.000 1,14.000-11.000 2,11.000-11.000 3,14.000-5.000 3,11.000-7.000 3,14.000-5.000 3,28.000-11.000 4,48.000-11.000 3,47.000-14.000 3,47.000-11.000 3,32.000-11.000-2,19.000-5.000-6,19.000-7.000-7,19.000-5.000-6,2.000-4.000-7,-11.000 0.000-7,-14.000 0.000-6,-11.000 0.000-7,-12.000 3.000-4,-9.000 6.000-1,-10.000 7.000-1,-8.000 6.000-1,-15.000 6.000-1,-19.000 6.000-1,-18.000 7.000 0,-19.000 6.000-2,-19.000 1.000 3,-19.000-3.000 2,-18.000-3.000 4,-19.000-2.000 3,-19.000-6.000 2,-19.000-6.000 2,-18.000-6.000 2,-19.000-6.000 1,-7.000-4.000 6,7.000 1.000 8,6.000-1.000 10,7.000 1.000 7,7.000 1.000 5,9.000 3.000-1,10.000 3.000 0,10.000 4.000-1,10.000 10.000 4,13.000 19.000 7,12.000 19.000 9,13.000 19.000 7,9.000 15.000 0,6.000 13.000-10,7.000 12.000-8,6.000 13.000-9,1.000 9.000-5,-3.000 6.000-2,-3.000 7.000-1,-2.000 6.000-1,-5.000 7.000-3,-2.000 10.000-4,-3.000 10.000-5,-3.000 9.000-5,-6.000-4.000-4,-5.000-15.000-4,-7.000-15.000-5,-5.000-16.000-4,-4.000-16.000-4,0.000-16.000-1,0.000-15.000-1,0.000-15.000-2,-2.000-15.000 0,-3.000-12.000 1,-3.000-13.000 1,-2.000-12.000 2,-3.000-12.000 3,1.000-8.000 3,-1.000-10.000 3,1.000-9.000 4,4.000-10.000 3,9.000-9.000 4,10.000-10.000 5,10.000-8.000 3,8.000-4.000 2,10.000 3.000-1,10.000 3.000-1,9.000 4.000-1,10.000 1.000-3,14.000 0.000-5,11.000 0.000-5,14.000 0.000-4,7.000-2.000-2,3.000-3.000 1,3.000-3.000 0,4.000-2.000 2,-1.000-1.000-2,-3.000 3.000-8,-3.000 3.000-7,-2.000 4.000-6,-9.000 5.000 0,-12.000 10.000 6,-13.000 10.000 7,-12.000 9.000 7,-10.000 6.000 5,-6.000 3.000 5,-6.000 3.000 3,-6.000 4.000 5,-6.000 13.000 13,-2.000 26.000 24,-3.000 24.000 24,-3.000 26.000 24,-4.000 13.000 2,-3.000 4.000-20,-3.000 3.000-19,-2.000 3.000-21,-3.000-1.000-12,1.000-2.000-5,-1.000-3.000-6,1.000-3.000-5,1.000-7.000-3,3.000-9.000 1,3.000-10.000 1,4.000-8.000 0,2.000-15.000-9,4.000-19.000-20,3.000-18.000-20,3.000-19.000-20,1.000-8.000-4,1.000 3.000 14,-1.000 3.000 12,1.000 4.000 13,-1.000-3.000 9,1.000-5.000 2,-1.000-7.000 4,1.000-5.000 3</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5"/>
    </inkml:context>
    <inkml:brush xml:id="br0">
      <inkml:brushProperty name="width" value="0.0515734925866127" units="cm"/>
      <inkml:brushProperty name="height" value="0.0515734925866127" units="cm"/>
      <inkml:brushProperty name="color" value="#000000"/>
      <inkml:brushProperty name="ignorePressure" value="0"/>
    </inkml:brush>
  </inkml:definitions>
  <inkml:trace contextRef="#ctx0" brushRef="#br0">22300.000 55800.000 426,'1.000'-58.000'3,"4.000"-16.000"5,3.000-15.000 6,3.000-15.000 6,-1.000 2.000 3,-2.000 22.000 1,-3.000 22.000 1,-3.000 23.000 1,-2.000 20.000 2,0.000 23.000 5,0.000 22.000 3,0.000 22.000 5,0.000 21.000-1,0.000 22.000-3,0.000 22.000-3,0.000 23.000-4,0.000 19.000-3,0.000 19.000-3,0.000 19.000-2,0.000 19.000-4,0.000 27.000-2,0.000 39.000-1,0.000 36.000-2,0.000 39.000 0,0.000 13.000-10,0.000-9.000-14,0.000-10.000-17,0.000-8.000-14,0.000-18.000-10,0.000-25.000-1,0.000-25.000-1,0.000-25.000-1,0.000-35.000 0,0.000-43.000 5,0.000-44.000 4,0.000-43.000 3,0.000-26.000 5,0.000-6.000 5,0.000-6.000 5,0.000-6.000 4</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6"/>
    </inkml:context>
    <inkml:brush xml:id="br0">
      <inkml:brushProperty name="width" value="0.0321656167507172" units="cm"/>
      <inkml:brushProperty name="height" value="0.0321656167507172" units="cm"/>
      <inkml:brushProperty name="color" value="#000000"/>
      <inkml:brushProperty name="ignorePressure" value="0"/>
    </inkml:brush>
  </inkml:definitions>
  <inkml:trace contextRef="#ctx0" brushRef="#br0">21900.000 56750.000 683,'28.000'-88.000'9,"6.000"26.000"16,7.000 24.000 17,6.000 26.000 16,6.000 15.000 3,6.000 6.000-12,7.000 7.000-13,6.000 6.000-11,-1.000 3.000-13,-5.000 0.000-14,-7.000 0.000-13,-5.000 0.000-13,-8.000 0.000-5,-5.000 0.000 5,-7.000 0.000 5,-5.000 0.000 4</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6"/>
    </inkml:context>
    <inkml:brush xml:id="br0">
      <inkml:brushProperty name="width" value="0.0432700030505657" units="cm"/>
      <inkml:brushProperty name="height" value="0.0432700030505657" units="cm"/>
      <inkml:brushProperty name="color" value="#000000"/>
      <inkml:brushProperty name="ignorePressure" value="0"/>
    </inkml:brush>
  </inkml:definitions>
  <inkml:trace contextRef="#ctx0" brushRef="#br0">23050.000 55900.000 508,'25.000'-50.000'2,"0.000"0.000"5,0.000 0.000 5,0.000 0.000 5,3.000 4.000 5,6.000 10.000 6,7.000 10.000 7,6.000 9.000 6,3.000 4.000-1,0.000 1.000-5,0.000-1.000-7,0.000 1.000-6,0.000 2.000-4,0.000 7.000-3,0.000 6.000-3,0.000 7.000-2,-7.000 10.000-8,-11.000 16.000-11,-14.000 15.000-11,-11.000 17.000-12,-12.000 2.000-4,-9.000-9.000-1,-10.000-10.000 2,-8.000-8.000 0,-6.000-9.000 4,1.000-6.000 6,-1.000-6.000 5,1.000-6.000 6,-1.000-2.000 4,1.000 3.000 3,-1.000 3.000 3,1.000 4.000 3,-1.000 4.000 3,1.000 6.000 4,-1.000 7.000 4,1.000 6.000 3,1.000 4.000 2,3.000 4.000 0,3.000 3.000 1,4.000 3.000-1,2.000 1.000 1,4.000 1.000-1,3.000-1.000 0,3.000 1.000 0,12.000-10.000-1,22.000-19.000-1,22.000-18.000-1,23.000-19.000-2,11.000-15.000-1,4.000-8.000-3,3.000-10.000-2,3.000-9.000-2,-4.000-1.000-2,-8.000 10.000 2,-10.000 10.000 0,-9.000 9.000 1,-13.000 13.000 0,-16.000 20.000-1,-15.000 18.000-1,-15.000 20.000 0,-15.000 10.000-1,-12.000 3.000 0,-13.000 3.000 0,-12.000 4.000 0,-4.000-4.000-1,7.000-9.000-1,6.000-10.000 0,7.000-8.000-1,-1.000-8.000 0,-6.000-2.000-1,-6.000-3.000 0,-6.000-3.000 0,-1.000-4.000 0,7.000-3.000 0,6.000-3.000 2,7.000-2.000 1,0.000-3.000 0,-2.000 1.000 2,-3.000-1.000 1,-3.000 1.000 0,-2.000 1.000 1,0.000 3.000 0,0.000 3.000-2,0.000 4.000 0,0.000 2.000 0,0.000 4.000 3,0.000 3.000 4,0.000 3.000 1,12.000-2.000 7,26.000-6.000 8,24.000-6.000 9,26.000-6.000 8,22.000-10.000 0,23.000-12.000-9,22.000-13.000-10,22.000-12.000-9,5.000-2.000-11,-8.000 9.000-8,-10.000 10.000-11,-9.000 10.000-9,-9.000 10.000-4,-5.000 13.000 2,-7.000 12.000 2,-5.000 13.000 1,-11.000 4.000 0,-11.000-3.000-4,-14.000-3.000-5,-11.000-2.000-4,-9.000-5.000-4,-3.000-2.000-2,-3.000-3.000-2,-2.000-3.000-3</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6"/>
    </inkml:context>
    <inkml:brush xml:id="br0">
      <inkml:brushProperty name="width" value="0.0289365407079458" units="cm"/>
      <inkml:brushProperty name="height" value="0.0289365407079458" units="cm"/>
      <inkml:brushProperty name="color" value="#000000"/>
      <inkml:brushProperty name="ignorePressure" value="0"/>
    </inkml:brush>
  </inkml:definitions>
  <inkml:trace contextRef="#ctx0" brushRef="#br0">25500.000 56950.000 760,'46.000'6.000'107,"-5.000"13.000"-31,-7.000 12.000-32,-5.000 13.000-32,-8.000 6.000-20,-5.000 0.000-12,-7.000 0.000-10,-5.000 0.000-11,-4.000-2.000-5,0.000-3.000-1,0.000-3.000 1,0.000-2.000-1</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17"/>
    </inkml:context>
    <inkml:brush xml:id="br0">
      <inkml:brushProperty name="width" value="0.0362325981259346" units="cm"/>
      <inkml:brushProperty name="height" value="0.0362325981259346" units="cm"/>
      <inkml:brushProperty name="color" value="#000000"/>
      <inkml:brushProperty name="ignorePressure" value="0"/>
    </inkml:brush>
  </inkml:definitions>
  <inkml:trace contextRef="#ctx0" brushRef="#br0">25000.000 58050.000 607,'53.000'26.000'128,"6.000"4.000"-30,7.000 3.000-31,6.000 3.000-31,-4.000-1.000-16,-11.000-2.000-3,-14.000-3.000-3,-11.000-3.000-1</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75050.000 44200.000,'-50.000'-50.000,"25.000"75.000,0.000 0.000,25.000 150.000,0.000 0.000,0.000 0.000,0.000 0.000,0.000-25.000,0.000 0.000,0.000-50.000,0.000 0.000,0.000-75.000</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2"/>
    </inkml:context>
    <inkml:brush xml:id="br0">
      <inkml:brushProperty name="width" value="0.0340728051960468" units="cm"/>
      <inkml:brushProperty name="height" value="0.0340728051960468" units="cm"/>
      <inkml:brushProperty name="color" value="#000000"/>
      <inkml:brushProperty name="ignorePressure" value="0"/>
    </inkml:brush>
  </inkml:definitions>
  <inkml:trace contextRef="#ctx0" brushRef="#br0">30650.000 55600.000 645,'-5.000'-66.000'66,"-9.000"19.000"-12,-10.000 19.000-12,-8.000 19.000-11,-6.000 12.000-8,1.000 6.000-4,-1.000 7.000-2,1.000 6.000-3,-4.000 7.000-3,-6.000 10.000 0,-6.000 10.000-1,-6.000 9.000-1,1.000 2.000-1,9.000-2.000-1,10.000-3.000-1,10.000-3.000-1,5.000-4.000 0,4.000-3.000-1,3.000-3.000 0,3.000-2.000 0,9.000-1.000-1,16.000 3.000-2,15.000 3.000 0,17.000 4.000-2,8.000-1.000-1,4.000-3.000 1,3.000-3.000 0,3.000-2.000 0,-2.000-3.000-1,-6.000 1.000-2,-6.000-1.000-1,-6.000 1.000-3,-9.000 1.000 1,-8.000 3.000 2,-10.000 3.000 2,-9.000 4.000 2,-9.000 2.000 1,-5.000 4.000 1,-7.000 3.000 0,-5.000 3.000 0,-8.000 1.000 0,-5.000 1.000 0,-7.000-1.000 0,-5.000 1.000-1,-6.000-4.000 1,-3.000-6.000-1,-3.000-6.000 0,-2.000-6.000-1,0.000-9.000-2,7.000-8.000-4,6.000-10.000-4,7.000-9.000-3,7.000-12.000-6,9.000-11.000-6,10.000-14.000-6,10.000-11.000-6,10.000-12.000-2,13.000-9.000 0,12.000-10.000 1,13.000-8.000 1,2.000 2.000 3,-5.000 16.000 4,-7.000 15.000 5,-5.000 17.000 5</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3"/>
    </inkml:context>
    <inkml:brush xml:id="br0">
      <inkml:brushProperty name="width" value="0.0396306291222572" units="cm"/>
      <inkml:brushProperty name="height" value="0.0396306291222572" units="cm"/>
      <inkml:brushProperty name="color" value="#000000"/>
      <inkml:brushProperty name="ignorePressure" value="0"/>
    </inkml:brush>
  </inkml:definitions>
  <inkml:trace contextRef="#ctx0" brushRef="#br0">31350.000 55950.000 555,'23.000'-46.000'0,"-3.000"10.000"0,-3.000 10.000 0,-2.000 9.000 0,-5.000 12.000 6,-2.000 16.000 15,-3.000 15.000 13,-3.000 17.000 14,-7.000 11.000 4,-9.000 10.000-7,-10.000 10.000-8,-8.000 9.000-6,-6.000 2.000-5,1.000-2.000-2,-1.000-3.000-2,1.000-3.000-2,1.000-2.000-2,3.000 0.000-2,3.000 0.000-2,4.000 0.000-1,4.000-5.000-3,6.000-9.000-4,7.000-10.000-4,6.000-8.000-5,7.000-9.000-3,10.000-6.000-1,10.000-6.000 0,9.000-6.000-1,10.000-12.000-2,14.000-15.000-2,11.000-15.000-2,14.000-16.000-2,3.000-15.000-2,-2.000-11.000 0,-3.000-14.000-1,-3.000-11.000-1,-7.000-7.000-1,-9.000 0.000-1,-10.000 0.000 0,-8.000 0.000-2,-9.000 1.000 3,-6.000 4.000 4,-6.000 3.000 3,-6.000 3.000 5,-12.000 6.000 3,-15.000 9.000 3,-15.000 10.000 2,-16.000 10.000 3,-7.000 10.000 2,4.000 13.000 1,3.000 12.000 3,3.000 13.000 1,-1.000 9.000 1,-2.000 6.000-1,-3.000 7.000-2,-3.000 6.000 0,2.000 4.000-4,10.000 4.000-4,10.000 3.000-4,9.000 3.000-6,7.000-1.000-4,7.000-2.000-6,6.000-3.000-6,7.000-3.000-5,7.000-6.000-2,9.000-5.000 2,10.000-7.000 1,10.000-5.000 3,4.000-4.000 3,0.000 0.000 5,0.000 0.000 5,0.000 0.000 6,0.000 0.000 3,0.000 0.000 1,0.000 0.000 2,0.000 0.000 1,-5.000 1.000 2,-9.000 4.000 4,-10.000 3.000 4,-8.000 3.000 3,-6.000 3.000 3,1.000 3.000 2,-1.000 3.000 1,1.000 4.000 3,-3.000 4.000 3,-2.000 6.000 5,-3.000 7.000 4,-3.000 6.000 5,-6.000 4.000 0,-5.000 4.000-6,-7.000 3.000-4,-5.000 3.000-5,-4.000 1.000-3,0.000 1.000-2,0.000-1.000-2,0.000 1.000-1,0.000-4.000-2,0.000-6.000-2,0.000-6.000-1,0.000-6.000-2,9.000-4.000-2,19.000 1.000-5,19.000-1.000-5,19.000 1.000-5,12.000-7.000 0,6.000-12.000 0,7.000-13.000 3,6.000-12.000 1,3.000-9.000-3,0.000-2.000-7,0.000-3.000-9,0.000-3.000-7,-5.000-1.000-4,-9.000 4.000-1,-10.000 3.000-1,-8.000 3.000 0,-9.000 1.000 3,-6.000 1.000 5,-6.000-1.000 5,-6.000 1.000 5</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3"/>
    </inkml:context>
    <inkml:brush xml:id="br0">
      <inkml:brushProperty name="width" value="0.0370633788406849" units="cm"/>
      <inkml:brushProperty name="height" value="0.0370633788406849" units="cm"/>
      <inkml:brushProperty name="color" value="#000000"/>
      <inkml:brushProperty name="ignorePressure" value="0"/>
    </inkml:brush>
  </inkml:definitions>
  <inkml:trace contextRef="#ctx0" brushRef="#br0">32700.000 56200.000 593,'-25.000'-22.000'4,"0.000"6.000"10,0.000 7.000 8,0.000 6.000 8,1.000 9.000 7,4.000 13.000 1,3.000 12.000 2,3.000 13.000 2,1.000 12.000-1,1.000 13.000-6,-1.000 12.000-4,1.000 13.000-4,-1.000 18.000-6,1.000 26.000-7,-1.000 24.000-6,1.000 26.000-6,-1.000 19.000-5,1.000 17.000-4,-1.000 15.000-3,1.000 16.000-5,1.000-13.000-4,3.000-41.000-1,3.000-40.000-3,4.000-40.000-2,-1.000-28.000-8,-3.000-11.000-12,-3.000-14.000-11,-2.000-11.000-13</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3"/>
    </inkml:context>
    <inkml:brush xml:id="br0">
      <inkml:brushProperty name="width" value="0.0225789900869131" units="cm"/>
      <inkml:brushProperty name="height" value="0.0225789900869131" units="cm"/>
      <inkml:brushProperty name="color" value="#000000"/>
      <inkml:brushProperty name="ignorePressure" value="0"/>
    </inkml:brush>
  </inkml:definitions>
  <inkml:trace contextRef="#ctx0" brushRef="#br0">32750.000 55050.000 974,'0.000'-47.000'0,"0.000"6.000"0,0.000 7.000 0,0.000 6.000 0,6.000 3.000-6,13.000 0.000-12,12.000 0.000-11,13.000 0.000-13,4.000 6.000 8,-3.000 13.000 24,-3.000 12.000 25,-2.000 13.000 25,-8.000 13.000 7,-8.000 17.000-13,-10.000 15.000-14,-9.000 16.000-11,-10.000 9.000-11,-9.000 3.000-7,-10.000 3.000-7,-8.000 4.000-6,-8.000-4.000-5,-2.000-9.000-1,-3.000-10.000-1,-3.000-8.000-2,1.000-11.000 2,6.000-8.000 7,7.000-10.000 7,6.000-9.000 6,12.000-7.000 6,19.000-3.000 3,19.000-3.000 3,19.000-2.000 4,12.000-5.000 4,6.000-2.000 3,7.000-3.000 3,6.000-3.000 4,-1.000-4.000-5,-5.000-3.000-13,-7.000-3.000-11,-5.000-2.000-13,-8.000-1.000-3,-5.000 3.000 5,-7.000 3.000 6,-5.000 4.000 4</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4"/>
    </inkml:context>
    <inkml:brush xml:id="br0">
      <inkml:brushProperty name="width" value="0.0219999998807907" units="cm"/>
      <inkml:brushProperty name="height" value="0.0219999998807907" units="cm"/>
      <inkml:brushProperty name="color" value="#000000"/>
      <inkml:brushProperty name="ignorePressure" value="0"/>
    </inkml:brush>
  </inkml:definitions>
  <inkml:trace contextRef="#ctx0" brushRef="#br0">33450.000 55300.000 1000,'90.000'-22.000'-35,"-18.000"6.000"10,-19.000 7.000 9,-18.000 6.000 11,-3.000 4.000 5,17.000 4.000 0,15.000 3.000 0,16.000 3.000 1,2.000 4.000-5,-8.000 7.000-8,-10.000 6.000-8,-9.000 7.000-9,-10.000-1.000 0,-9.000-6.000 6,-10.000-6.000 7,-8.000-6.000 6</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4"/>
    </inkml:context>
    <inkml:brush xml:id="br0">
      <inkml:brushProperty name="width" value="0.0392768159508705" units="cm"/>
      <inkml:brushProperty name="height" value="0.0392768159508705" units="cm"/>
      <inkml:brushProperty name="color" value="#000000"/>
      <inkml:brushProperty name="ignorePressure" value="0"/>
    </inkml:brush>
  </inkml:definitions>
  <inkml:trace contextRef="#ctx0" brushRef="#br0">27900.000 58250.000 560,'-68.000'-47.000'1,"17.000"6.000"1,15.000 7.000 3,16.000 6.000 2,21.000 1.000 5,29.000-3.000 11,28.000-3.000 9,28.000-2.000 10,20.000-1.000 3,13.000 3.000-4,12.000 3.000-4,13.000 4.000-5,12.000 2.000-4,13.000 4.000-3,12.000 3.000-3,13.000 3.000-3,7.000-2.000-3,4.000-6.000-2,3.000-6.000-1,3.000-6.000-2,3.000 1.000-3,3.000 9.000-4,3.000 10.000-3,4.000 10.000-5,5.000 8.000-3,10.000 10.000-1,10.000 10.000-1,9.000 9.000-2,1.000 4.000-2,-6.000 1.000-2,-6.000-1.000-1,-6.000 1.000-2,-7.000-6.000-2,-6.000-8.000-3,-6.000-10.000-2,-6.000-9.000-2,-12.000-9.000-4,-15.000-5.000-4,-15.000-7.000-4,-16.000-5.000-3,-21.000-4.000-1,-24.000 0.000 4,-26.000 0.000 5,-24.000 0.000 3</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4"/>
    </inkml:context>
    <inkml:brush xml:id="br0">
      <inkml:brushProperty name="width" value="0.0357264019548893" units="cm"/>
      <inkml:brushProperty name="height" value="0.0357264019548893" units="cm"/>
      <inkml:brushProperty name="color" value="#000000"/>
      <inkml:brushProperty name="ignorePressure" value="0"/>
    </inkml:brush>
  </inkml:definitions>
  <inkml:trace contextRef="#ctx0" brushRef="#br0">30200.000 58500.000 615,'-46.000'-46.000'0,"10.000"10.000"0,10.000 10.000 0,9.000 9.000 0,2.000 7.000 8,-2.000 7.000 16,-3.000 6.000 15,-3.000 7.000 17,-1.000 11.000 2,4.000 20.000-8,3.000 18.000-10,3.000 20.000-10,-4.000 13.000-6,-8.000 9.000-5,-10.000 10.000-4,-9.000 10.000-4,-9.000 8.000-5,-5.000 10.000-2,-7.000 10.000-4,-5.000 9.000-2,-3.000 2.000-6,4.000-2.000-8,3.000-3.000-7,3.000-3.000-8,6.000-10.000-5,9.000-16.000-4,10.000-15.000-2,10.000-15.000-4</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5"/>
    </inkml:context>
    <inkml:brush xml:id="br0">
      <inkml:brushProperty name="width" value="0.0412938669323921" units="cm"/>
      <inkml:brushProperty name="height" value="0.0412938669323921" units="cm"/>
      <inkml:brushProperty name="color" value="#000000"/>
      <inkml:brushProperty name="ignorePressure" value="0"/>
    </inkml:brush>
  </inkml:definitions>
  <inkml:trace contextRef="#ctx0" brushRef="#br0">29700.000 59000.000 532,'45.000'-40.000'5,"-9.000"23.000"8,-10.000 22.000 8,-8.000 22.000 10,-6.000 15.000 3,1.000 9.000 1,-1.000 10.000-1,1.000 10.000 0,1.000 4.000-1,3.000 0.000-3,3.000 0.000-3,4.000 0.000-4,1.000-2.000-3,0.000-3.000-5,0.000-3.000-4,0.000-2.000-5,1.000-9.000-5,4.000-12.000-3,3.000-13.000-5,3.000-12.000-4,4.000-18.000-3,7.000-21.000-2,6.000-22.000-2,7.000-22.000-2,0.000-16.000-4,-2.000-9.000-5,-3.000-10.000-6,-3.000-8.000-6,-2.000-3.000 1,0.000 7.000 6,0.000 6.000 6,0.000 7.000 6,-5.000 10.000 4,-9.000 16.000 3,-10.000 15.000 3,-8.000 17.000 3,-8.000 13.000 12,-2.000 13.000 20,-3.000 12.000 20,-3.000 13.000 21,-2.000 10.000 5,0.000 10.000-9,0.000 10.000-9,0.000 9.000-9,0.000 6.000-8,0.000 3.000-6,0.000 3.000-7,0.000 4.000-6,0.000 1.000-4,0.000 0.000-2,0.000 0.000-1,0.000 0.000-2,1.000 0.000-3,4.000 0.000-8,3.000 0.000-7,3.000 0.000-6,3.000-7.000-10,3.000-11.000-12,3.000-14.000-11,4.000-11.000-13,1.000-12.000-2,0.000-9.000 5,0.000-10.000 5,0.000-8.000 5</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5"/>
    </inkml:context>
    <inkml:brush xml:id="br0">
      <inkml:brushProperty name="width" value="0.0383893772959709" units="cm"/>
      <inkml:brushProperty name="height" value="0.0383893772959709" units="cm"/>
      <inkml:brushProperty name="color" value="#000000"/>
      <inkml:brushProperty name="ignorePressure" value="0"/>
    </inkml:brush>
  </inkml:definitions>
  <inkml:trace contextRef="#ctx0" brushRef="#br0">31800.000 59200.000 573,'0.000'73.000'100,"0.000"-3.000"-22,0.000-3.000-22,0.000-2.000-22,0.000-3.000-14,0.000 1.000-4,0.000-1.000-5,0.000 1.000-5,7.000-13.000-10,17.000-25.000-17,15.000-25.000-17,16.000-25.000-16,5.000-18.000-5,-2.000-8.000 7,-3.000-10.000 7,-3.000-9.000 6,-4.000-1.000 8,-3.000 10.000 12,-3.000 10.000 11,-2.000 9.000 11,-5.000 7.000 7,-2.000 7.000 2,-3.000 6.000 3,-3.000 7.000 1,-4.000 8.000 5,-3.000 14.000 5,-3.000 11.000 6,-2.000 14.000 5,-3.000 8.000 3,1.000 7.000 0,-1.000 6.000-1,1.000 7.000 0,-1.000 2.000-5,1.000 1.000-6,-1.000-1.000-7,1.000 1.000-8,-1.000-1.000-2,1.000 1.000 0,-1.000-1.000 2,1.000 1.000 0,-3.000-3.000-12,-2.000-2.000-23,-3.000-3.000-25,-3.000-3.000-25</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5"/>
    </inkml:context>
    <inkml:brush xml:id="br0">
      <inkml:brushProperty name="width" value="0.0310449171811342" units="cm"/>
      <inkml:brushProperty name="height" value="0.0310449171811342" units="cm"/>
      <inkml:brushProperty name="color" value="#000000"/>
      <inkml:brushProperty name="ignorePressure" value="0"/>
    </inkml:brush>
  </inkml:definitions>
  <inkml:trace contextRef="#ctx0" brushRef="#br0">34350.000 57700.000 708,'-11.000'-44.000'52,"28.000"13.000"-2,28.000 12.000-4,29.000 13.000-3,11.000 6.000-5,-2.000 0.000-9,-3.000 0.000-9,-3.000 0.000-9,-4.000 0.000-8,-3.000 0.000-10,-3.000 0.000-7,-2.000 0.000-9,-8.000 3.000-9,-8.000 6.000-9,-10.000 7.000-9,-9.000 6.000-8,-9.000 3.000 0,-5.000 0.000 10,-7.000 0.000 11,-5.000 0.000 9</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75700.000 44100.000,'0.000'50.000,"0.000"50.000,0.000 0.000,0.000 0.000,0.000 0.000,0.000 0.000,0.000 0.000,-25.000 0.000,0.000 0.000,0.000-75.000</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6"/>
    </inkml:context>
    <inkml:brush xml:id="br0">
      <inkml:brushProperty name="width" value="0.0336996093392372" units="cm"/>
      <inkml:brushProperty name="height" value="0.0336996093392372" units="cm"/>
      <inkml:brushProperty name="color" value="#000000"/>
      <inkml:brushProperty name="ignorePressure" value="0"/>
    </inkml:brush>
  </inkml:definitions>
  <inkml:trace contextRef="#ctx0" brushRef="#br0">34200.000 58650.000 652,'-65.000'-2.000'7,"23.000"-3.000"13,22.000-3.000 14,22.000-2.000 13,18.000-5.000 4,16.000-2.000-8,15.000-3.000-6,17.000-3.000-8,13.000-1.000-5,13.000 4.000-4,12.000 3.000-3,13.000 3.000-3,2.000 3.000-10,-5.000 3.000-12,-7.000 3.000-15,-5.000 4.000-13,-12.000 4.000-7,-16.000 6.000 1,-15.000 7.000 2,-15.000 6.000 2</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6"/>
    </inkml:context>
    <inkml:brush xml:id="br0">
      <inkml:brushProperty name="width" value="0.036909431219101" units="cm"/>
      <inkml:brushProperty name="height" value="0.036909431219101" units="cm"/>
      <inkml:brushProperty name="color" value="#000000"/>
      <inkml:brushProperty name="ignorePressure" value="0"/>
    </inkml:brush>
  </inkml:definitions>
  <inkml:trace contextRef="#ctx0" brushRef="#br0">36650.000 55750.000 596,'0.000'-69.000'5,"0.000"13.000"11,0.000 12.000 12,0.000 13.000 10,0.000 12.000 3,0.000 13.000-4,0.000 12.000-4,0.000 13.000-4,0.000 12.000-3,0.000 13.000 0,0.000 12.000-1,0.000 13.000-1,0.000 10.000-2,0.000 10.000-3,0.000 10.000-3,0.000 9.000-3,0.000 4.000-7,0.000 1.000-12,0.000-1.000-10,0.000 1.000-11,0.000-7.000-5,0.000-12.000 0,0.000-13.000 3,0.000-12.000 0,0.000-12.000-4,0.000-8.000-9,0.000-10.000-8,0.000-9.000-10</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6"/>
    </inkml:context>
    <inkml:brush xml:id="br0">
      <inkml:brushProperty name="width" value="0.0351019203662872" units="cm"/>
      <inkml:brushProperty name="height" value="0.0351019203662872" units="cm"/>
      <inkml:brushProperty name="color" value="#000000"/>
      <inkml:brushProperty name="ignorePressure" value="0"/>
    </inkml:brush>
  </inkml:definitions>
  <inkml:trace contextRef="#ctx0" brushRef="#br0">35800.000 58100.000 626,'-68.000'-2.000'4,"17.000"-3.000"8,15.000-3.000 8,16.000-2.000 8,18.000-6.000 6,22.000-6.000 4,22.000-6.000 4,23.000-6.000 4,16.000-2.000-3,13.000 3.000-10,12.000 3.000-10,13.000 4.000-10,9.000 4.000-5,6.000 6.000 1,7.000 7.000 1,6.000 6.000-1,-4.000 3.000-7,-11.000 0.000-19,-14.000 0.000-18,-11.000 0.000-17,-15.000 3.000-8,-16.000 6.000 3,-15.000 7.000 2,-15.000 6.000 4,-12.000 1.000 5,-6.000-3.000 7,-6.000-3.000 8,-6.000-2.000 8</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6"/>
    </inkml:context>
    <inkml:brush xml:id="br0">
      <inkml:brushProperty name="width" value="0.0370594076812267" units="cm"/>
      <inkml:brushProperty name="height" value="0.0370594076812267" units="cm"/>
      <inkml:brushProperty name="color" value="#000000"/>
      <inkml:brushProperty name="ignorePressure" value="0"/>
    </inkml:brush>
  </inkml:definitions>
  <inkml:trace contextRef="#ctx0" brushRef="#br0">36800.000 58400.000 593,'-93.000'3.000'5,"17.000"6.000"8,15.000 7.000 8,16.000 6.000 10,15.000 7.000 6,16.000 10.000 5,15.000 10.000 4,17.000 9.000 4,8.000 9.000-1,4.000 9.000-8,3.000 10.000-8,3.000 10.000-8,-2.000 14.000-12,-6.000 23.000-13,-6.000 22.000-15,-6.000 22.000-14,-6.000 4.000-9,-2.000-12.000-3,-3.000-13.000-2,-3.000-12.000-3,-4.000-16.000-1,-3.000-19.000-1,-3.000-18.000 0,-2.000-19.000-1</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9"/>
    </inkml:context>
    <inkml:brush xml:id="br0">
      <inkml:brushProperty name="width" value="0.0379383154213428" units="cm"/>
      <inkml:brushProperty name="height" value="0.0379383154213428" units="cm"/>
      <inkml:brushProperty name="color" value="#000000"/>
      <inkml:brushProperty name="ignorePressure" value="0"/>
    </inkml:brush>
  </inkml:definitions>
  <inkml:trace contextRef="#ctx0" brushRef="#br0">46600.000 55500.000 579,'0.000'-71.000'0,"0.000"10.000"0,0.000 10.000 0,0.000 9.000 0,-4.000 6.000 6,-5.000 3.000 13,-7.000 3.000 11,-5.000 4.000 13,-6.000 7.000 2,-3.000 13.000-7,-3.000 12.000-8,-2.000 13.000-7,-3.000 12.000-4,1.000 13.000-2,-1.000 12.000-3,1.000 13.000-1,-3.000 4.000-2,-2.000-3.000 0,-3.000-3.000 0,-3.000-2.000 0,2.000-3.000-1,10.000 1.000-1,10.000-1.000-1,9.000 1.000-1,6.000-4.000-1,3.000-6.000-1,3.000-6.000-1,4.000-6.000 0,5.000-7.000-1,10.000-6.000-2,10.000-6.000-1,9.000-6.000-2,4.000-2.000-1,1.000 3.000 0,-1.000 3.000-1,1.000 4.000 0,-3.000 2.000-1,-2.000 4.000 1,-3.000 3.000 1,-3.000 3.000 0,-6.000 3.000 1,-5.000 3.000 0,-7.000 3.000 1,-5.000 4.000-1,-6.000 2.000 2,-3.000 4.000 2,-3.000 3.000 3,-2.000 3.000 3,-6.000 1.000 0,-6.000 1.000 0,-6.000-1.000-2,-6.000 1.000 0,-6.000-4.000-1,-2.000-6.000-1,-3.000-6.000 1,-3.000-6.000-2,-1.000-6.000-3,4.000-2.000-8,3.000-3.000-8,3.000-3.000-9,7.000-10.000-7,14.000-16.000-10,11.000-15.000-7,14.000-15.000-9,7.000-7.000 2,3.000 3.000 11,3.000 3.000 12,4.000 4.000 11,-1.000 1.000 5,-3.000 0.000-4,-3.000 0.000-3,-2.000 0.000-3</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9"/>
    </inkml:context>
    <inkml:brush xml:id="br0">
      <inkml:brushProperty name="width" value="0.04385070130229" units="cm"/>
      <inkml:brushProperty name="height" value="0.04385070130229" units="cm"/>
      <inkml:brushProperty name="color" value="#000000"/>
      <inkml:brushProperty name="ignorePressure" value="0"/>
    </inkml:brush>
  </inkml:definitions>
  <inkml:trace contextRef="#ctx0" brushRef="#br0">47000.000 56100.000 501,'25.000'-47.000'0,"0.000"6.000"0,0.000 7.000 0,0.000 6.000 0,-4.000 3.000 6,-5.000 0.000 13,-7.000 0.000 13,-5.000 0.000 11,-6.000 12.000 7,-3.000 26.000-3,-3.000 24.000-1,-2.000 26.000-2,-6.000 15.000-4,-6.000 6.000-6,-6.000 7.000-6,-6.000 6.000-6,-2.000 1.000-4,3.000-3.000-1,3.000-3.000-1,4.000-2.000-1,4.000-8.000-3,6.000-8.000-5,7.000-10.000-5,6.000-9.000-3,13.000-12.000-7,23.000-11.000-5,22.000-14.000-6,22.000-11.000-6,7.000-18.000-4,-6.000-22.000 0,-6.000-22.000-2,-6.000-21.000 0,-6.000-15.000 1,-2.000-6.000 3,-3.000-6.000 3,-3.000-6.000 4,-7.000-4.000 2,-9.000 1.000 4,-10.000-1.000 3,-8.000 1.000 3,-8.000 4.000 3,-2.000 9.000 3,-3.000 10.000 4,-3.000 10.000 3,-6.000 8.000 3,-5.000 10.000 3,-7.000 10.000 2,-5.000 9.000 2,-6.000 9.000 2,-3.000 9.000-1,-3.000 10.000-1,-2.000 10.000-1,-5.000 8.000 0,-2.000 10.000-2,-3.000 10.000-2,-3.000 9.000-2,-1.000 7.000-5,4.000 7.000-9,3.000 6.000-9,3.000 7.000-10,6.000-3.000-6,9.000-8.000-3,10.000-10.000-3,10.000-9.000-3,10.000-7.000 0,13.000-3.000 2,12.000-3.000 1,13.000-2.000 3,2.000-5.000 4,-5.000-2.000 6,-7.000-3.000 8,-5.000-3.000 6,-4.000-2.000 4,0.000 0.000 1,0.000 0.000 2,0.000 0.000 1</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29"/>
    </inkml:context>
    <inkml:brush xml:id="br0">
      <inkml:brushProperty name="width" value="0.0404917486011982" units="cm"/>
      <inkml:brushProperty name="height" value="0.0404917486011982" units="cm"/>
      <inkml:brushProperty name="color" value="#000000"/>
      <inkml:brushProperty name="ignorePressure" value="0"/>
    </inkml:brush>
  </inkml:definitions>
  <inkml:trace contextRef="#ctx0" brushRef="#br0">47850.000 55850.000 543,'67.000'7.000'12,"-16.000"17.000"13,-15.000 15.000 11,-15.000 16.000 11,-15.000 12.000 3,-12.000 9.000-6,-13.000 10.000-7,-12.000 10.000-7,-9.000 4.000-4,-2.000 0.000-2,-3.000 0.000-3,-3.000 0.000-1,-1.000-4.000-3,4.000-5.000-3,3.000-7.000-2,3.000-5.000-2,6.000-9.000-2,9.000-9.000-2,10.000-10.000 0,10.000-8.000-2,14.000-12.000 0,23.000-12.000-2,22.000-13.000-1,22.000-12.000-1,8.000-10.000-3,-2.000-6.000-6,-3.000-6.000-5,-3.000-6.000-6,-4.000 1.000-5,-3.000 9.000-4,-3.000 10.000-2,-2.000 10.000-5,-8.000 4.000 0,-8.000 0.000-1,-10.000 0.000 1,-9.000 0.000 1,-9.000 3.000 2,-5.000 6.000 3,-7.000 7.000 4,-5.000 6.000 4</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0"/>
    </inkml:context>
    <inkml:brush xml:id="br0">
      <inkml:brushProperty name="width" value="0.0430841259658337" units="cm"/>
      <inkml:brushProperty name="height" value="0.0430841259658337" units="cm"/>
      <inkml:brushProperty name="color" value="#000000"/>
      <inkml:brushProperty name="ignorePressure" value="0"/>
    </inkml:brush>
  </inkml:definitions>
  <inkml:trace contextRef="#ctx0" brushRef="#br0">48350.000 56450.000 510,'-24.000'-24.000'0,"4.000"4.000"0,3.000 3.000 0,3.000 3.000 0,1.000 1.000-2,1.000 1.000-5,-1.000-1.000-4,1.000 1.000-4,-1.000-1.000 5,1.000 1.000 15,-1.000-1.000 15,1.000 1.000 15,1.000 12.000 12,3.000 25.000 11,3.000 25.000 10,4.000 25.000 11,2.000 23.000-4,4.000 22.000-14,3.000 22.000-16,3.000 23.000-16,-1.000 19.000-16,-2.000 19.000-20,-3.000 19.000-18,-3.000 19.000-20,-4.000-1.000-8,-3.000-18.000 2,-3.000-19.000 1,-2.000-18.000 1</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0"/>
    </inkml:context>
    <inkml:brush xml:id="br0">
      <inkml:brushProperty name="width" value="0.0346208550035954" units="cm"/>
      <inkml:brushProperty name="height" value="0.0346208550035954" units="cm"/>
      <inkml:brushProperty name="color" value="#000000"/>
      <inkml:brushProperty name="ignorePressure" value="0"/>
    </inkml:brush>
  </inkml:definitions>
  <inkml:trace contextRef="#ctx0" brushRef="#br0">48300.000 54650.000 635,'-22.000'-71.000'0,"6.000"10.000"0,7.000 10.000 0,6.000 9.000 0,12.000-1.000 2,19.000-8.000 3,19.000-10.000 3,19.000-9.000 3,2.000 4.000 1,-11.000 19.000-2,-14.000 19.000-3,-11.000 19.000-2,-6.000 9.000 5,4.000 0.000 16,3.000 0.000 13,3.000 0.000 15,-2.000 7.000 2,-6.000 17.000-12,-6.000 15.000-12,-6.000 16.000-12,-10.000 13.000-8,-12.000 14.000-4,-13.000 11.000-4,-12.000 14.000-6,-9.000 3.000-3,-2.000-2.000-5,-3.000-3.000-4,-3.000-3.000-4,-2.000-7.000-3,0.000-9.000-1,0.000-10.000 0,0.000-8.000-2,3.000-12.000 3,6.000-12.000 6,7.000-13.000 7,6.000-12.000 5,9.000-9.000 8,13.000-2.000 8,12.000-3.000 9,13.000-3.000 9,10.000-6.000 0,10.000-5.000-7,10.000-7.000-7,9.000-5.000-8,6.000-3.000-4,3.000 4.000 0,3.000 3.000-1,4.000 3.000 1,-4.000 1.000-9,-9.000 1.000-15,-10.000-1.000-15,-8.000 1.000-16,-8.000 2.000-8,-2.000 7.000 1,-3.000 6.000 0,-3.000 7.000 0</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0"/>
    </inkml:context>
    <inkml:brush xml:id="br0">
      <inkml:brushProperty name="width" value="0.0303519908338785" units="cm"/>
      <inkml:brushProperty name="height" value="0.0303519908338785" units="cm"/>
      <inkml:brushProperty name="color" value="#000000"/>
      <inkml:brushProperty name="ignorePressure" value="0"/>
    </inkml:brush>
  </inkml:definitions>
  <inkml:trace contextRef="#ctx0" brushRef="#br0">49050.000 54400.000 724,'46.000'-44.000'75,"-5.000"13.000"-13,-7.000 12.000-13,-5.000 13.000-12,3.000 7.000-11,17.000 4.000-8,15.000 3.000-10,16.000 3.000-8,1.000 1.000-8,-12.000 1.000-8,-13.000-1.000-8,-12.000 1.000-8</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74700.000 42750.000,'-50.000'-50.000,"25.000"150.000,0.000 0.000,75.000 50.000,0.000 0.000,25.000-25.000,0.000 0.000,25.000-100.000,0.000 0.000,25.000-75.000,0.000 0.000,0.000-125.000,0.000 0.000,-75.000 50.000,0.000 0.000,-50.000 50.000,0.000 0.000,-100.000 50.000,0.000 0.000,0.000 100.000,0.000 0.000,25.000 25.000,0.000 0.000,25.000-50.000</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1"/>
    </inkml:context>
    <inkml:brush xml:id="br0">
      <inkml:brushProperty name="width" value="0.0348525084555149" units="cm"/>
      <inkml:brushProperty name="height" value="0.0348525084555149" units="cm"/>
      <inkml:brushProperty name="color" value="#000000"/>
      <inkml:brushProperty name="ignorePressure" value="0"/>
    </inkml:brush>
  </inkml:definitions>
  <inkml:trace contextRef="#ctx0" brushRef="#br0">49950.000 56000.000 631,'0.000'-47.000'0,"0.000"6.000"0,0.000 7.000 0,0.000 6.000 0,10.000 1.000 6,23.000-3.000 13,22.000-3.000 13,22.000-2.000 12,5.000 0.000 4,-8.000 7.000-7,-10.000 6.000-5,-9.000 7.000-7,-1.000 4.000-3,10.000 3.000-2,10.000 3.000-1,9.000 4.000-1,2.000 4.000-7,-2.000 6.000-11,-3.000 7.000-12,-3.000 6.000-11,-7.000 3.000-4,-9.000 0.000 3,-10.000 0.000 3,-8.000 0.000 4,-11.000 1.000-6,-8.000 4.000-15,-10.000 3.000-15,-9.000 3.000-15</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1"/>
    </inkml:context>
    <inkml:brush xml:id="br0">
      <inkml:brushProperty name="width" value="0.0363746359944344" units="cm"/>
      <inkml:brushProperty name="height" value="0.0363746359944344" units="cm"/>
      <inkml:brushProperty name="color" value="#000000"/>
      <inkml:brushProperty name="ignorePressure" value="0"/>
    </inkml:brush>
  </inkml:definitions>
  <inkml:trace contextRef="#ctx0" brushRef="#br0">49850.000 56450.000 604,'-91.000'0.000'5,"19.000"0.000"10,19.000 0.000 10,19.000 0.000 10,23.000-4.000 7,28.000-5.000 3,28.000-7.000 4,29.000-5.000 3,18.000-3.000-4,9.000 4.000-12,10.000 3.000-11,10.000 3.000-11,5.000 3.000-9,4.000 3.000-8,3.000 3.000-7,3.000 4.000-6,-8.000 5.000-7,-19.000 10.000-6,-18.000 10.000-5,-19.000 9.000-6</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2"/>
    </inkml:context>
    <inkml:brush xml:id="br0">
      <inkml:brushProperty name="width" value="0.0461944565176964" units="cm"/>
      <inkml:brushProperty name="height" value="0.0461944565176964" units="cm"/>
      <inkml:brushProperty name="color" value="#000000"/>
      <inkml:brushProperty name="ignorePressure" value="0"/>
    </inkml:brush>
  </inkml:definitions>
  <inkml:trace contextRef="#ctx0" brushRef="#br0">53050.000 55150.000 476,'0.000'-47.000'0,"0.000"6.000"0,0.000 7.000 0,0.000 6.000 0,-2.000 9.000 10,-3.000 13.000 19,-3.000 12.000 20,-2.000 13.000 20,-6.000 13.000 4,-6.000 17.000-12,-6.000 15.000-11,-6.000 16.000-11,-7.000 10.000-8,-6.000 7.000-5,-6.000 6.000-4,-6.000 7.000-6,-6.000 7.000-2,-2.000 9.000-3,-3.000 10.000-1,-3.000 10.000-3,-2.000 5.000-2,0.000 4.000-4,0.000 3.000-2,0.000 3.000-3,3.000-2.000-5,6.000-6.000-5,7.000-6.000-7,6.000-6.000-5,7.000-15.000-5,10.000-21.000-3,10.000-22.000-4,9.000-22.000-4,9.000-22.000 0,9.000-22.000 1,10.000-22.000 2,10.000-21.000 3,0.000-10.000 3,-5.000 3.000 7,-7.000 3.000 6,-5.000 4.000 7,-1.000-1.000 0,6.000-3.000-4,7.000-3.000-5,6.000-2.000-6</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2"/>
    </inkml:context>
    <inkml:brush xml:id="br0">
      <inkml:brushProperty name="width" value="0.04842509329319" units="cm"/>
      <inkml:brushProperty name="height" value="0.04842509329319" units="cm"/>
      <inkml:brushProperty name="color" value="#000000"/>
      <inkml:brushProperty name="ignorePressure" value="0"/>
    </inkml:brush>
  </inkml:definitions>
  <inkml:trace contextRef="#ctx0" brushRef="#br0">52800.000 55750.000 454,'23.000'-111.000'-2,"-3.000"28.000"7,-3.000 28.000 7,-2.000 29.000 8,-3.000 18.000 7,1.000 9.000 9,-1.000 10.000 10,1.000 10.000 8,-3.000 13.000 1,-2.000 19.000-7,-3.000 19.000-9,-3.000 19.000-7,-1.000 4.000-6,4.000-9.000-5,3.000-10.000-5,3.000-8.000-4,1.000-8.000-4,1.000-2.000-1,-1.000-3.000-3,1.000-3.000-1,8.000-10.000-5,20.000-16.000-6,18.000-15.000-6,20.000-15.000-7,5.000-18.000-6,-6.000-19.000-5,-6.000-18.000-7,-6.000-19.000-6,-4.000-13.000-1,1.000-6.000 3,-1.000-6.000 4,1.000-6.000 3,-6.000 1.000 7,-8.000 9.000 8,-10.000 10.000 10,-9.000 10.000 9,-7.000 10.000 5,-3.000 13.000 0,-3.000 12.000 1,-2.000 13.000 0,-6.000 21.000 10,-6.000 32.000 20,-6.000 31.000 20,-6.000 32.000 19,-4.000 15.000 4,1.000 0.000-15,-1.000 0.000-14,1.000 0.000-14,-3.000 1.000-10,-2.000 4.000-4,-3.000 3.000-5,-3.000 3.000-3,-1.000 3.000-5,4.000 3.000-3,3.000 3.000-5,3.000 4.000-4,3.000-9.000-5,3.000-18.000-7,3.000-19.000-8,4.000-18.000-6,5.000-18.000-13,10.000-16.000-15,10.000-15.000-16,9.000-15.000-16</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3"/>
    </inkml:context>
    <inkml:brush xml:id="br0">
      <inkml:brushProperty name="width" value="0.0423067919909954" units="cm"/>
      <inkml:brushProperty name="height" value="0.0423067919909954" units="cm"/>
      <inkml:brushProperty name="color" value="#000000"/>
      <inkml:brushProperty name="ignorePressure" value="0"/>
    </inkml:brush>
  </inkml:definitions>
  <inkml:trace contextRef="#ctx0" brushRef="#br0">54450.000 55950.000 520,'0.000'-40.000'30,"0.000"23.000"13,0.000 22.000 11,0.000 22.000 12,0.000 16.000 1,0.000 14.000-13,0.000 11.000-11,0.000 14.000-12,0.000 3.000-8,0.000-2.000-3,0.000-3.000-3,0.000-3.000-4,0.000-4.000-4,0.000-3.000-5,0.000-3.000-6,0.000-2.000-6,4.000-14.000-6,10.000-21.000-10,10.000-22.000-10,9.000-22.000-8,4.000-19.000-5,1.000-16.000 3,-1.000-15.000 0,1.000-15.000 2,-1.000-4.000 4,1.000 9.000 7,-1.000 10.000 6,1.000 10.000 7,-4.000 7.000 7,-6.000 6.000 7,-6.000 7.000 8,-6.000 6.000 8,-4.000 10.000 9,1.000 17.000 15,-1.000 15.000 13,1.000 16.000 14,-3.000 10.000 2,-2.000 7.000-10,-3.000 6.000-11,-3.000 7.000-9,-1.000 5.000-10,4.000 7.000-9,3.000 6.000-7,3.000 7.000-10,1.000 0.000-5,1.000-2.000-3,-1.000-3.000-3,1.000-3.000-2,-3.000-4.000-8,-2.000-3.000-12,-3.000-3.000-12,-3.000-2.000-11,-4.000-8.000-6,-3.000-8.000 3,-3.000-10.000 1,-2.000-9.000 3</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3"/>
    </inkml:context>
    <inkml:brush xml:id="br0">
      <inkml:brushProperty name="width" value="0.0346933603286743" units="cm"/>
      <inkml:brushProperty name="height" value="0.0346933603286743" units="cm"/>
      <inkml:brushProperty name="color" value="#000000"/>
      <inkml:brushProperty name="ignorePressure" value="0"/>
    </inkml:brush>
  </inkml:definitions>
  <inkml:trace contextRef="#ctx0" brushRef="#br0">55350.000 54300.000 634,'-16.000'-50.000'1,"19.000"0.000"4,19.000 0.000 3,19.000 0.000 3,9.000 6.000 8,0.000 13.000 12,0.000 12.000 12,0.000 13.000 13,-4.000 9.000-1,-5.000 6.000-9,-7.000 7.000-11,-5.000 6.000-10,-8.000 9.000-9,-5.000 13.000-5,-7.000 12.000-7,-5.000 13.000-7,-12.000 7.000-4,-16.000 4.000-4,-15.000 3.000-3,-15.000 3.000-4,-11.000-4.000-3,-2.000-8.000 0,-3.000-10.000-2,-3.000-9.000-1,1.000-7.000 1,6.000-3.000 1,7.000-3.000 0,6.000-2.000 2,17.000-8.000 10,28.000-8.000 18,28.000-10.000 19,29.000-9.000 17,18.000-7.000 4,9.000-3.000-10,10.000-3.000-11,10.000-2.000-11,-1.000-1.000-10,-9.000 3.000-11,-10.000 3.000-10,-8.000 4.000-12,-11.000 2.000-7,-8.000 4.000-7,-10.000 3.000-5,-9.000 3.000-6</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3"/>
    </inkml:context>
    <inkml:brush xml:id="br0">
      <inkml:brushProperty name="width" value="0.0301855597645044" units="cm"/>
      <inkml:brushProperty name="height" value="0.0301855597645044" units="cm"/>
      <inkml:brushProperty name="color" value="#000000"/>
      <inkml:brushProperty name="ignorePressure" value="0"/>
    </inkml:brush>
  </inkml:definitions>
  <inkml:trace contextRef="#ctx0" brushRef="#br0">56000.000 54550.000 728,'31.000'-91.000'7,"13.000"19.000"14,12.000 19.000 13,13.000 19.000 15,2.000 10.000 1,-5.000 4.000-9,-7.000 3.000-9,-5.000 3.000-10,-3.000 3.000-10,4.000 3.000-8,3.000 3.000-11,3.000 4.000-9,-4.000 4.000-10,-8.000 6.000-9,-10.000 7.000-9,-9.000 6.000-9</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3"/>
    </inkml:context>
    <inkml:brush xml:id="br0">
      <inkml:brushProperty name="width" value="0.0389221496880054" units="cm"/>
      <inkml:brushProperty name="height" value="0.0389221496880054" units="cm"/>
      <inkml:brushProperty name="color" value="#000000"/>
      <inkml:brushProperty name="ignorePressure" value="0"/>
    </inkml:brush>
  </inkml:definitions>
  <inkml:trace contextRef="#ctx0" brushRef="#br0">56500.000 53750.000 565,'-68.000'-68.000'4,"17.000"17.000"10,15.000 15.000 9,16.000 16.000 9,9.000 12.000 7,3.000 9.000 5,3.000 10.000 4,4.000 10.000 6,2.000 11.000-3,4.000 17.000-8,3.000 15.000-10,3.000 16.000-8,1.000 15.000-9,1.000 16.000-8,-1.000 15.000-7,1.000 17.000-9,-3.000-1.000-8,-2.000-16.000-12,-3.000-15.000-12,-3.000-15.000-10,-2.000-15.000-8,0.000-12.000-1,0.000-13.000-2,0.000-12.000-1</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4"/>
    </inkml:context>
    <inkml:brush xml:id="br0">
      <inkml:brushProperty name="width" value="0.0395566001534462" units="cm"/>
      <inkml:brushProperty name="height" value="0.0395566001534462" units="cm"/>
      <inkml:brushProperty name="color" value="#000000"/>
      <inkml:brushProperty name="ignorePressure" value="0"/>
    </inkml:brush>
  </inkml:definitions>
  <inkml:trace contextRef="#ctx0" brushRef="#br0">56800.000 56100.000 556,'-66.000'-25.000'0,"19.000"0.000"0,19.000 0.000 0,19.000 0.000 0,24.000 0.000 9,32.000 0.000 19,31.000 0.000 18,32.000 0.000 20,11.000 1.000 2,-5.000 4.000-10,-7.000 3.000-11,-5.000 3.000-12,3.000 1.000-7,17.000 1.000-5,15.000-1.000-4,16.000 1.000-5,-4.000 1.000-11,-21.000 3.000-20,-22.000 3.000-19,-22.000 4.000-19,-18.000 4.000-8,-11.000 6.000 4,-14.000 7.000 3,-11.000 6.000 3,-9.000 1.000 5,-3.000-3.000 6,-3.000-3.000 6,-2.000-2.000 5</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4"/>
    </inkml:context>
    <inkml:brush xml:id="br0">
      <inkml:brushProperty name="width" value="0.0443933084607124" units="cm"/>
      <inkml:brushProperty name="height" value="0.0443933084607124" units="cm"/>
      <inkml:brushProperty name="color" value="#000000"/>
      <inkml:brushProperty name="ignorePressure" value="0"/>
    </inkml:brush>
  </inkml:definitions>
  <inkml:trace contextRef="#ctx0" brushRef="#br0">57750.000 55150.000 495,'-46.000'-46.000'0,"10.000"10.000"0,10.000 10.000 0,9.000 9.000 0,4.000-1.000 0,1.000-8.000 0,-1.000-10.000 0,1.000-9.000 0,1.000 4.000 13,3.000 19.000 24,3.000 19.000 26,4.000 19.000 24,4.000 21.000 4,6.000 26.000-17,7.000 24.000-19,6.000 26.000-17,-1.000 18.000-13,-5.000 13.000-10,-7.000 12.000-9,-5.000 13.000-8,-4.000 7.000-4,0.000 4.000 4,0.000 3.000 4,0.000 3.000 2</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76150.000 45700.000,'-100.000'0.000,"225.000"0.000,0.000 0.000,75.000 0.000,0.000 0.000,25.000 0.000,0.000 0.000,0.000-25.000,0.000 0.000,-175.000 25.000</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6"/>
    </inkml:context>
    <inkml:brush xml:id="br0">
      <inkml:brushProperty name="width" value="0.0417124330997467" units="cm"/>
      <inkml:brushProperty name="height" value="0.0417124330997467" units="cm"/>
      <inkml:brushProperty name="color" value="#000000"/>
      <inkml:brushProperty name="ignorePressure" value="0"/>
    </inkml:brush>
  </inkml:definitions>
  <inkml:trace contextRef="#ctx0" brushRef="#br0">60050.000 54500.000 527,'-22.000'-69.000'7,"6.000"13.000"16,7.000 12.000 15,6.000 13.000 15,1.000 13.000 3,-3.000 17.000-8,-3.000 15.000-8,-2.000 16.000-8,-6.000 18.000-7,-6.000 22.000-2,-6.000 22.000-4,-6.000 23.000-3,-6.000 11.000-2,-2.000 4.000 0,-3.000 3.000-1,-3.000 3.000 1,-4.000-1.000-2,-3.000-2.000-3,-3.000-3.000-3,-2.000-3.000-3,0.000-2.000-2,7.000 0.000 1,6.000 0.000 0,7.000 0.000 1,5.000-10.000-6,7.000-18.000-10,6.000-19.000-11,7.000-18.000-11,8.000-26.000-10,14.000-31.000-12,11.000-31.000-11,14.000-31.000-12,3.000-12.000 3,-2.000 10.000 16,-3.000 10.000 15,-3.000 9.000 17</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6"/>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59600.000 55850.000 333,'157.000'63.000'167,"51.000"46.000"-1,50.000 47.000 1,49.000 47.000 0</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7"/>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60900.000 56700.000 333,'157.000'63.000'167,"51.000"46.000"-1,50.000 47.000 1,49.000 47.000 0</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8"/>
    </inkml:context>
    <inkml:brush xml:id="br0">
      <inkml:brushProperty name="width" value="0.0573049858212471" units="cm"/>
      <inkml:brushProperty name="height" value="0.0573049858212471" units="cm"/>
      <inkml:brushProperty name="color" value="#000000"/>
      <inkml:brushProperty name="ignorePressure" value="0"/>
    </inkml:brush>
  </inkml:definitions>
  <inkml:trace contextRef="#ctx0" brushRef="#br0">60050.000 54500.000 383,'-24.000'-86.000'10,"4.000"28.000"18,3.000 28.000 18,3.000 29.000 19,3.000 19.000 4,3.000 14.000-12,3.000 11.000-11,4.000 14.000-11,2.000 8.000-9,4.000 7.000-3,3.000 6.000-5,3.000 7.000-4,3.000 5.000-2,3.000 7.000-2,3.000 6.000-1,4.000 7.000-2,-3.000-1.000-1,-5.000-6.000-1,-7.000-6.000-2,-5.000-6.000-1,-3.000-7.000-3,4.000-6.000-2,3.000-6.000-2,3.000-6.000-2,1.000-7.000-2,1.000-6.000 0,-1.000-6.000 1,1.000-6.000 0,5.000-16.000 3,14.000-25.000 4,11.000-25.000 4,14.000-25.000 4,3.000-13.000 2,-2.000 1.000-2,-3.000-1.000-3,-3.000 1.000-2,-1.000-4.000-2,4.000-6.000-2,3.000-6.000-2,3.000-6.000-3,1.000-7.000-1,1.000-6.000-2,-1.000-6.000-2,1.000-6.000-1,-6.000 2.000-1,-8.000 14.000 1,-10.000 11.000 1,-9.000 14.000 0,-5.000 7.000 2,0.000 3.000 3,0.000 3.000 3,0.000 4.000 4,-4.000 13.000 5,-5.000 26.000 9,-7.000 24.000 10,-5.000 26.000 8,-4.000 15.000 2,0.000 6.000-3,0.000 7.000-3,0.000 6.000-4,0.000 3.000-3,0.000 0.000-4,0.000 0.000-4,0.000 0.000-3,-2.000 3.000-2,-3.000 6.000-2,-3.000 7.000-2,-2.000 6.000-1,-3.000 3.000-2,1.000 0.000 1,-1.000 0.000-2,1.000 0.000 0,-1.000-2.000-1,1.000-3.000-3,-1.000-3.000-2,1.000-2.000-4,1.000-5.000-2,3.000-2.000-2,3.000-3.000-3,4.000-3.000-2,1.000-6.000-2,0.000-5.000-3,0.000-7.000-2,0.000-5.000-1,0.000-4.000-2,0.000 0.000 1,0.000 0.000 1,0.000 0.000 0</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8"/>
    </inkml:context>
    <inkml:brush xml:id="br0">
      <inkml:brushProperty name="width" value="0.0464493930339813" units="cm"/>
      <inkml:brushProperty name="height" value="0.0464493930339813" units="cm"/>
      <inkml:brushProperty name="color" value="#000000"/>
      <inkml:brushProperty name="ignorePressure" value="0"/>
    </inkml:brush>
  </inkml:definitions>
  <inkml:trace contextRef="#ctx0" brushRef="#br0">61950.000 55650.000 473,'-22.000'-80.000'-19,"6.000"41.000"32,7.000 40.000 32,6.000 42.000 31,1.000 21.000 7,-3.000 3.000-17,-3.000 3.000-17,-2.000 4.000-17,-6.000 1.000-10,-6.000 0.000-4,-6.000 0.000-5,-6.000 0.000-4,-1.000-4.000-3,7.000-5.000-1,6.000-7.000-1,7.000-5.000-2,7.000-17.000-4,9.000-24.000-11,10.000-26.000-10,10.000-24.000-10,8.000-17.000-2,10.000-5.000 2,10.000-7.000 4,9.000-5.000 4,2.000-1.000 2,-2.000 6.000 4,-3.000 7.000 3,-3.000 6.000 3,-6.000 6.000 5,-5.000 6.000 4,-7.000 7.000 6,-5.000 6.000 6,-4.000 10.000 7,0.000 17.000 13,0.000 15.000 10,0.000 16.000 12,-4.000 10.000 2,-5.000 7.000-10,-7.000 6.000-9,-5.000 7.000-10,-4.000 2.000-5,0.000 1.000-3,0.000-1.000-3,0.000 1.000-3,0.000-4.000-1,0.000-6.000 0,0.000-6.000 1,0.000-6.000-1,6.000-10.000-13,13.000-12.000-31,12.000-13.000-29,13.000-12.000-29</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9"/>
    </inkml:context>
    <inkml:brush xml:id="br0">
      <inkml:brushProperty name="width" value="0.0522278696298599" units="cm"/>
      <inkml:brushProperty name="height" value="0.0522278696298599" units="cm"/>
      <inkml:brushProperty name="color" value="#000000"/>
      <inkml:brushProperty name="ignorePressure" value="0"/>
    </inkml:brush>
  </inkml:definitions>
  <inkml:trace contextRef="#ctx0" brushRef="#br0">63500.000 55350.000 421,'-25.000'-68.000'20,"0.000"17.000"7,0.000 15.000 5,0.000 16.000 7,-4.000 13.000 3,-5.000 14.000 0,-7.000 11.000 0,-5.000 14.000-1,-1.000 8.000-1,6.000 7.000-5,7.000 6.000-4,6.000 7.000-4,4.000 2.000-4,4.000 1.000-1,3.000-1.000-2,3.000 1.000-2,3.000 1.000-1,3.000 3.000-2,3.000 3.000-1,4.000 4.000-1,1.000-3.000-3,0.000-5.000-4,0.000-7.000-4,0.000-5.000-3,10.000-9.000-5,23.000-9.000-9,22.000-10.000-8,22.000-8.000-7,4.000-15.000-4,-12.000-19.000 2,-13.000-18.000 2,-12.000-19.000 2,-9.000-12.000 1,-2.000-2.000 1,-3.000-3.000-1,-3.000-3.000 1,-6.000-2.000 2,-5.000 0.000 2,-7.000 0.000 3,-5.000 0.000 3,-6.000 1.000 2,-3.000 4.000 3,-3.000 3.000 2,-2.000 3.000 2,-3.000 4.000 4,1.000 7.000 5,-1.000 6.000 7,1.000 7.000 5,-3.000 5.000 3,-2.000 7.000 0,-3.000 6.000-1,-3.000 7.000 0,5.000-1.000-1,17.000-6.000-4,15.000-6.000-3,16.000-6.000-3,9.000-1.000-3,3.000 7.000-1,3.000 6.000-1,4.000 7.000-2,1.000 5.000 0,0.000 7.000 1,0.000 6.000 1,0.000 7.000 2,-5.000 7.000 0,-9.000 9.000-1,-10.000 10.000-1,-8.000 10.000 0,-6.000 7.000 3,1.000 6.000 7,-1.000 7.000 6,1.000 6.000 7,-3.000 4.000 2,-2.000 4.000-1,-3.000 3.000-2,-3.000 3.000-2,-6.000-2.000-3,-5.000-6.000-3,-7.000-6.000-5,-5.000-6.000-3,-4.000-7.000-5,0.000-6.000-4,0.000-6.000-5,0.000-6.000-6,7.000-13.000-6,17.000-19.000-9,15.000-18.000-10,16.000-19.000-9,9.000-10.000 0,3.000 1.000 7,3.000-1.000 8,4.000 1.000 8,-1.000 2.000 5,-3.000 7.000 2,-3.000 6.000 3,-2.000 7.000 1,-3.000 0.000 1,1.000-2.000-2,-1.000-3.000-1,1.000-3.000-3,-3.000-1.000 0,-2.000 4.000 1,-3.000 3.000-1,-3.000 3.000 1,-6.000-1.000 2,-5.000-2.000 2,-7.000-3.000 4,-5.000-3.000 4</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39"/>
    </inkml:context>
    <inkml:brush xml:id="br0">
      <inkml:brushProperty name="width" value="0.0518285781145096" units="cm"/>
      <inkml:brushProperty name="height" value="0.0518285781145096" units="cm"/>
      <inkml:brushProperty name="color" value="#000000"/>
      <inkml:brushProperty name="ignorePressure" value="0"/>
    </inkml:brush>
  </inkml:definitions>
  <inkml:trace contextRef="#ctx0" brushRef="#br0">64650.000 55350.000 424,'0.000'-55.000'-1,"0.000"-9.000"-2,0.000-10.000-2,0.000-8.000-1,0.000-1.000 0,0.000 9.000 5,0.000 10.000 3,0.000 10.000 5,0.000 5.000 5,0.000 4.000 4,0.000 3.000 6,0.000 3.000 4,0.000 3.000 4,0.000 3.000 3,0.000 3.000 2,0.000 4.000 3,0.000 19.000 4,0.000 39.000 5,0.000 36.000 6,0.000 39.000 5,0.000 21.000-3,0.000 6.000-11,0.000 7.000-10,0.000 6.000-12,-2.000 7.000-9,-3.000 10.000-6,-3.000 10.000-5,-2.000 9.000-8,-1.000 2.000-7,3.000-2.000-12,3.000-3.000-11,4.000-3.000-11,1.000-13.000-5,0.000-22.000-1,0.000-22.000 0,0.000-21.000 0</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0"/>
    </inkml:context>
    <inkml:brush xml:id="br0">
      <inkml:brushProperty name="width" value="0.0313577987253666" units="cm"/>
      <inkml:brushProperty name="height" value="0.0313577987253666" units="cm"/>
      <inkml:brushProperty name="color" value="#000000"/>
      <inkml:brushProperty name="ignorePressure" value="0"/>
    </inkml:brush>
  </inkml:definitions>
  <inkml:trace contextRef="#ctx0" brushRef="#br0">65000.000 53950.000 701,'6.000'-49.000'8,"13.000"4.000"16,12.000 3.000 16,13.000 3.000 15,9.000 4.000 3,6.000 7.000-12,7.000 6.000-13,6.000 7.000-11,1.000 4.000-11,-3.000 3.000-10,-3.000 3.000-8,-2.000 4.000-11,-6.000 1.000-8,-6.000 0.000-8,-6.000 0.000-8,-6.000 0.000-8</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0"/>
    </inkml:context>
    <inkml:brush xml:id="br0">
      <inkml:brushProperty name="width" value="0.038044698536396" units="cm"/>
      <inkml:brushProperty name="height" value="0.038044698536396" units="cm"/>
      <inkml:brushProperty name="color" value="#000000"/>
      <inkml:brushProperty name="ignorePressure" value="0"/>
    </inkml:brush>
  </inkml:definitions>
  <inkml:trace contextRef="#ctx0" brushRef="#br0">65650.000 53350.000 578,'-25.000'-47.000'3,"0.000"6.000"5,0.000 7.000 7,0.000 6.000 5,4.000 17.000 9,10.000 28.000 14,10.000 28.000 14,9.000 29.000 13,2.000 18.000-2,-2.000 9.000-16,-3.000 10.000-16,-3.000 10.000-17,-2.000 4.000-17,0.000 0.000-19,0.000 0.000-17,0.000 0.000-19,-2.000-8.000-9,-3.000-16.000-2,-3.000-15.000-1,-2.000-15.000-1</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0"/>
    </inkml:context>
    <inkml:brush xml:id="br0">
      <inkml:brushProperty name="width" value="0.0394599214196205" units="cm"/>
      <inkml:brushProperty name="height" value="0.0394599214196205" units="cm"/>
      <inkml:brushProperty name="color" value="#000000"/>
      <inkml:brushProperty name="ignorePressure" value="0"/>
    </inkml:brush>
  </inkml:definitions>
  <inkml:trace contextRef="#ctx0" brushRef="#br0">65900.000 55500.000 557,'-46.000'-47.000'0,"10.000"6.000"0,10.000 7.000 0,9.000 6.000 0,15.000 1.000 10,22.000-3.000 21,22.000-3.000 20,23.000-2.000 21,3.000 0.000 2,-11.000 7.000-15,-14.000 6.000-14,-11.000 7.000-17,3.000 2.000-8,23.000 1.000-2,22.000-1.000-4,22.000 1.000-2,8.000-1.000-5,-2.000 1.000-6,-3.000-1.000-5,-3.000 1.000-7,-7.000 2.000-1,-9.000 7.000 3,-10.000 6.000 3,-8.000 7.000 3,-9.000 4.000-9,-6.000 3.000-17,-6.000 3.000-18,-6.000 4.000-19</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78500.000 45100.000,'-150.000'0.000,"75.000"50.000,0.000 0.000,0.000 0.000,0.000 0.000,25.000 50.000,0.000 0.000,25.000 25.000,0.000 0.000,25.000 0.000,0.000 0.000,25.000 0.000,0.000 0.000,50.000-125.000,0.000 0.000,75.000-100.000,0.000 0.000,0.000-50.000,0.000 0.000,-25.000 25.000,0.000 0.000,-75.000 25.000,0.000 0.000,-50.000 50.000,0.000 0.000,0.000 25.000,0.000 0.000,0.000 75.000,0.000 0.000,0.000 50.000,0.000 0.000,-25.000 25.000,0.000 0.000,-25.000 25.000,0.000 0.000,50.000-50.000,0.000 0.000,0.000-75.000,0.000 0.000,50.000-125.000,0.000 0.000,0.000-25.000,0.000 0.000,25.000 50.000,0.000 0.000,-25.000 25.000,0.000 0.000,0.000 25.000,0.000 0.000,0.000-25.000,0.000 0.000,0.000-50.000,0.000 0.000,-50.000 50.000</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0"/>
    </inkml:context>
    <inkml:brush xml:id="br0">
      <inkml:brushProperty name="width" value="0.0448967702686787" units="cm"/>
      <inkml:brushProperty name="height" value="0.0448967702686787" units="cm"/>
      <inkml:brushProperty name="color" value="#000000"/>
      <inkml:brushProperty name="ignorePressure" value="0"/>
    </inkml:brush>
  </inkml:definitions>
  <inkml:trace contextRef="#ctx0" brushRef="#br0">66850.000 54350.000 490,'-69.000'-49.000'0,"13.000"4.000"0,12.000 3.000 0,13.000 3.000 0,10.000 14.000 12,10.000 25.000 27,10.000 25.000 25,9.000 25.000 25,4.000 21.000 5,1.000 20.000-19,-1.000 18.000-17,1.000 20.000-18,-3.000 13.000-15,-2.000 9.000-13,-3.000 10.000-10,-3.000 10.000-13,-2.000 5.000-12,0.000 4.000-10,0.000 3.000-12,0.000 3.000-11,0.000-16.000-7,0.000-34.000-1,0.000-35.000-1,0.000-33.000-2</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2"/>
    </inkml:context>
    <inkml:brush xml:id="br0">
      <inkml:brushProperty name="width" value="0.0367743857204914" units="cm"/>
      <inkml:brushProperty name="height" value="0.0367743857204914" units="cm"/>
      <inkml:brushProperty name="color" value="#000000"/>
      <inkml:brushProperty name="ignorePressure" value="0"/>
    </inkml:brush>
  </inkml:definitions>
  <inkml:trace contextRef="#ctx0" brushRef="#br0">68650.000 54350.000 598,'-22.000'-19.000'7,"6.000"13.000"13,7.000 12.000 14,6.000 13.000 14,3.000 6.000 2,0.000 0.000-9,0.000 0.000-10,0.000 0.000-9,0.000 7.000-3,0.000 17.000 2,0.000 15.000 2,0.000 16.000 3,0.000 10.000-3,0.000 7.000-6,0.000 6.000-8,0.000 7.000-6,-2.000 2.000-2,-3.000 1.000 0,-3.000-1.000 1,-2.000 1.000 2,-1.000-7.000-7,3.000-12.000-11,3.000-13.000-14,4.000-12.000-11,1.000-12.000-9,0.000-8.000-2,0.000-10.000-3,0.000-9.000-4</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2"/>
    </inkml:context>
    <inkml:brush xml:id="br0">
      <inkml:brushProperty name="width" value="0.0362350456416607" units="cm"/>
      <inkml:brushProperty name="height" value="0.0362350456416607" units="cm"/>
      <inkml:brushProperty name="color" value="#000000"/>
      <inkml:brushProperty name="ignorePressure" value="0"/>
    </inkml:brush>
  </inkml:definitions>
  <inkml:trace contextRef="#ctx0" brushRef="#br0">68550.000 55300.000 607,'0.000'-91.000'23,"0.000"19.000"-2,0.000 19.000-3,0.000 19.000-2,3.000 10.000-1,6.000 4.000 2,7.000 3.000 2,6.000 3.000 2,7.000 1.000 4,10.000 1.000 6,10.000-1.000 6,9.000 1.000 6,4.000-1.000-2,1.000 1.000-9,-1.000-1.000-11,1.000 1.000-10,-1.000 2.000-10,1.000 7.000-8,-1.000 6.000-11,1.000 7.000-9,-6.000 2.000-2,-8.000 1.000 3,-10.000-1.000 4,-9.000 1.000 3,-7.000 1.000-4,-3.000 3.000-15,-3.000 3.000-13,-2.000 4.000-14</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3"/>
    </inkml:context>
    <inkml:brush xml:id="br0">
      <inkml:brushProperty name="width" value="0.0442000851035118" units="cm"/>
      <inkml:brushProperty name="height" value="0.0442000851035118" units="cm"/>
      <inkml:brushProperty name="color" value="#000000"/>
      <inkml:brushProperty name="ignorePressure" value="0"/>
    </inkml:brush>
  </inkml:definitions>
  <inkml:trace contextRef="#ctx0" brushRef="#br0">69600.000 53950.000 497,'-22.000'-47.000'0,"6.000"6.000"0,7.000 7.000 0,6.000 6.000 0,3.000 9.000 12,0.000 13.000 24,0.000 12.000 24,0.000 13.000 24,1.000 18.000 4,4.000 26.000-17,3.000 24.000-15,3.000 26.000-17,-1.000 21.000-12,-2.000 19.000-9,-3.000 19.000-8,-3.000 19.000-9,-4.000 10.000-8,-3.000 4.000-10,-3.000 3.000-11,-2.000 3.000-9,-1.000-8.000-6,3.000-19.000-2,3.000-18.000-1,4.000-19.000-3</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3"/>
    </inkml:context>
    <inkml:brush xml:id="br0">
      <inkml:brushProperty name="width" value="0.0430853180587292" units="cm"/>
      <inkml:brushProperty name="height" value="0.0430853180587292" units="cm"/>
      <inkml:brushProperty name="color" value="#000000"/>
      <inkml:brushProperty name="ignorePressure" value="0"/>
    </inkml:brush>
  </inkml:definitions>
  <inkml:trace contextRef="#ctx0" brushRef="#br0">70550.000 54250.000 510,'0.000'-93.000'0,"0.000"17.000"0,0.000 15.000 0,0.000 16.000 0,0.000 7.000 8,0.000 1.000 17,0.000-1.000 15,0.000 1.000 17,-2.000 18.000 7,-3.000 38.000-3,-3.000 37.000-2,-2.000 38.000-3,-8.000 21.000-8,-8.000 7.000-12,-10.000 6.000-13,-9.000 7.000-13,-7.000 2.000-8,-3.000 1.000-3,-3.000-1.000-3,-2.000 1.000-3,0.000-7.000-5,7.000-12.000-4,6.000-13.000-5,7.000-12.000-4,5.000-13.000-4,7.000-12.000-4,6.000-13.000-4,7.000-12.000-4</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3"/>
    </inkml:context>
    <inkml:brush xml:id="br0">
      <inkml:brushProperty name="width" value="0.0483451522886753" units="cm"/>
      <inkml:brushProperty name="height" value="0.0483451522886753" units="cm"/>
      <inkml:brushProperty name="color" value="#000000"/>
      <inkml:brushProperty name="ignorePressure" value="0"/>
    </inkml:brush>
  </inkml:definitions>
  <inkml:trace contextRef="#ctx0" brushRef="#br0">70550.000 54250.000 455,'21.000'-91.000'2,"-5.000"19.000"6,-7.000 19.000 5,-5.000 19.000 5,-4.000 15.000 8,0.000 13.000 14,0.000 12.000 12,0.000 13.000 13,0.000 13.000 0,0.000 17.000-11,0.000 15.000-12,0.000 16.000-11,0.000 9.000-8,0.000 3.000-1,0.000 3.000-3,0.000 4.000-2,3.000-3.000-2,6.000-5.000-2,7.000-7.000-2,6.000-5.000-3,9.000-19.000-10,13.000-27.000-19,12.000-28.000-21,13.000-28.000-19,2.000-23.000-6,-5.000-15.000 10,-7.000-15.000 9,-5.000-16.000 9,-8.000-7.000 8,-5.000 4.000 3,-7.000 3.000 5,-5.000 3.000 3,-6.000 7.000 5,-3.000 14.000 5,-3.000 11.000 5,-2.000 14.000 4,-5.000 22.000 15,-2.000 35.000 23,-3.000 35.000 23,-3.000 34.000 24,-6.000 18.000 2,-5.000 4.000-19,-7.000 3.000-20,-5.000 3.000-19,-3.000 3.000-15,4.000 3.000-10,3.000 3.000-9,3.000 4.000-10,1.000-6.000-8,1.000-11.000-7,-1.000-14.000-7,1.000-11.000-6,2.000-14.000-7,7.000-11.000-6,6.000-14.000-7,7.000-11.000-7</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4"/>
    </inkml:context>
    <inkml:brush xml:id="br0">
      <inkml:brushProperty name="width" value="0.0579223409295082" units="cm"/>
      <inkml:brushProperty name="height" value="0.0579223409295082" units="cm"/>
      <inkml:brushProperty name="color" value="#000000"/>
      <inkml:brushProperty name="ignorePressure" value="0"/>
    </inkml:brush>
  </inkml:definitions>
  <inkml:trace contextRef="#ctx0" brushRef="#br0">71500.000 55050.000 379,'21.000'-93.000'3,"-5.000"17.000"4,-7.000 15.000 5,-5.000 16.000 5,-4.000 21.000 6,0.000 29.000 10,0.000 28.000 8,0.000 28.000 8,0.000 14.000 1,0.000 0.000-11,0.000 0.000-8,0.000 0.000-10,0.000-5.000-6,0.000-9.000-4,0.000-10.000-3,0.000-8.000-4,9.000-17.000-9,19.000-21.000-15,19.000-22.000-14,19.000-22.000-15,4.000-11.000-2,-9.000 0.000 7,-10.000 0.000 9,-8.000 0.000 9,-9.000 3.000 9,-6.000 6.000 10,-6.000 7.000 11,-6.000 6.000 9,-2.000 7.000 9,3.000 10.000 7,3.000 10.000 7,4.000 9.000 7,-3.000 9.000 0,-5.000 9.000-9,-7.000 10.000-7,-5.000 10.000-8,-3.000 4.000-6,4.000 0.000-4,3.000 0.000-3,3.000 0.000-5,3.000-4.000-1,3.000-5.000-1,3.000-7.000-1,4.000-5.000-1,4.000-12.000-7,6.000-16.000-14,7.000-15.000-15,6.000-15.000-15,1.000-15.000-2,-3.000-12.000 9,-3.000-13.000 8,-2.000-12.000 8,-3.000-5.000 7,1.000 3.000 5,-1.000 3.000 5,1.000 4.000 4,-3.000 2.000 6,-2.000 4.000 5,-3.000 3.000 6,-3.000 3.000 6,-4.000 4.000 4,-3.000 7.000 6,-3.000 6.000 4,-2.000 7.000 5,-3.000 4.000 6,1.000 3.000 5,-1.000 3.000 7,1.000 4.000 6,-4.000 8.000-2,-6.000 17.000-11,-6.000 15.000-10,-6.000 16.000-11,-4.000 13.000-6,1.000 14.000-1,-1.000 11.000-2,1.000 14.000-1,-3.000 7.000 0,-2.000 3.000 1,-3.000 3.000 1,-3.000 4.000 2,1.000-3.000-1,6.000-5.000-2,7.000-7.000-1,6.000-5.000-3,10.000-8.000-6,17.000-5.000-11,15.000-7.000-11,16.000-5.000-12,5.000-15.000-5,-2.000-22.000 1,-3.000-22.000 1,-3.000-21.000 0,-2.000-18.000 3,0.000-12.000 4,0.000-13.000 3,0.000-12.000 4,-5.000-12.000 2,-9.000-8.000 2,-10.000-10.000 1,-8.000-9.000 1,-6.000-2.000 2,1.000 6.000 2,-1.000 7.000 2,1.000 6.000 2,-6.000 10.000 2,-8.000 17.000 2,-10.000 15.000 1,-9.000 16.000 2,-7.000 12.000 0,-3.000 9.000-2,-3.000 10.000-2,-2.000 10.000-2,-3.000 11.000-4,1.000 17.000-3,-1.000 15.000-5,1.000 16.000-4,2.000 5.000-2,7.000-2.000 1,6.000-3.000 1,7.000-3.000 1</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4"/>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73575.000 54925.000 333,'157.000'63.000'167,"51.000"46.000"-1,50.000 47.000 1,49.000 47.000 0</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5"/>
    </inkml:context>
    <inkml:brush xml:id="br0">
      <inkml:brushProperty name="width" value="0.0469232276082039" units="cm"/>
      <inkml:brushProperty name="height" value="0.0469232276082039" units="cm"/>
      <inkml:brushProperty name="color" value="#000000"/>
      <inkml:brushProperty name="ignorePressure" value="0"/>
    </inkml:brush>
  </inkml:definitions>
  <inkml:trace contextRef="#ctx0" brushRef="#br0">74200.000 53050.000 468,'73.000'-69.000'4,"-3.000"13.000"8,-3.000 12.000 8,-2.000 13.000 9,-5.000 10.000 8,-2.000 10.000 11,-3.000 10.000 10,-3.000 9.000 11,-6.000 6.000 0,-5.000 3.000-11,-7.000 3.000-11,-5.000 4.000-10,-4.000 5.000-11,0.000 10.000-11,0.000 10.000-12,0.000 9.000-12,-4.000 1.000-7,-5.000-6.000-4,-7.000-6.000-3,-5.000-6.000-3,-9.000-6.000 1,-9.000-2.000 9,-10.000-3.000 6,-8.000-3.000 9,-6.000-2.000 1,1.000 0.000-4,-1.000 0.000-5,1.000 0.000-4,-3.000 1.000-1,-2.000 4.000 1,-3.000 3.000 3,-3.000 3.000 1,-2.000-1.000 1,0.000-2.000 0,0.000-3.000 0,0.000-3.000 1,3.000-4.000 0,6.000-3.000 3,7.000-3.000 1,6.000-2.000 1,10.000-5.000 9,17.000-2.000 12,15.000-3.000 13,16.000-3.000 14,9.000-2.000 0,3.000 0.000-9,3.000 0.000-10,4.000 0.000-11,-1.000 0.000-6,-3.000 0.000-5,-3.000 0.000-5,-2.000 0.000-4,-1.000 0.000-4,3.000 0.000-5,3.000 0.000-3,4.000 0.000-5,-1.000 0.000-5,-3.000 0.000-4,-3.000 0.000-6,-2.000 0.000-4</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5"/>
    </inkml:context>
    <inkml:brush xml:id="br0">
      <inkml:brushProperty name="width" value="0.041366208344698" units="cm"/>
      <inkml:brushProperty name="height" value="0.041366208344698" units="cm"/>
      <inkml:brushProperty name="color" value="#000000"/>
      <inkml:brushProperty name="ignorePressure" value="0"/>
    </inkml:brush>
  </inkml:definitions>
  <inkml:trace contextRef="#ctx0" brushRef="#br0">75300.000 53150.000 531,'-18.000'-46.000'76,"17.000"10.000"-6,15.000 10.000-5,16.000 9.000-4,10.000 6.000-7,7.000 3.000-9,6.000 3.000-8,7.000 4.000-8,4.000-1.000-9,3.000-3.000-9,3.000-3.000-10,4.000-2.000-10,-3.000 0.000-7,-5.000 7.000-3,-7.000 6.000-4,-5.000 7.000-4</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79800.000 44500.000,'0.000'-50.000,"0.000"-25.000,0.000 0.000,0.000 50.000,0.000 0.000,0.000 0.000,0.000 0.000,-25.000 75.000,0.000 0.000,0.000 125.000,0.000 0.000,0.000 75.000,0.000 0.000,0.000 0.000,0.000 0.000,0.000 75.000,0.000 0.000,-25.000 0.000,0.000 0.000,25.000-25.000,0.000 0.000,0.000-275.000</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7"/>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73925.000 55625.000 333,'157.000'63.000'167,"51.000"46.000"-1,50.000 47.000 1,49.000 47.000 0</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7"/>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73975.000 55475.000 333,'157.000'63.000'167,"51.000"46.000"-1,50.000 47.000 1,49.000 47.000 0</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48"/>
    </inkml:context>
    <inkml:brush xml:id="br0">
      <inkml:brushProperty name="width" value="0.0383787974715233" units="cm"/>
      <inkml:brushProperty name="height" value="0.0383787974715233" units="cm"/>
      <inkml:brushProperty name="color" value="#000000"/>
      <inkml:brushProperty name="ignorePressure" value="0"/>
    </inkml:brush>
  </inkml:definitions>
  <inkml:trace contextRef="#ctx0" brushRef="#br0">74000.000 55200.000 573,'93.000'-22.000'74,"-11.000"6.000"-14,-14.000 7.000-13,-11.000 6.000-14,-9.000 7.000-8,-3.000 10.000-3,-3.000 10.000-3,-2.000 9.000-4,-8.000 6.000-2,-8.000 3.000-1,-10.000 3.000-1,-9.000 4.000-2,-9.000 2.000-1,-5.000 4.000 1,-7.000 3.000 0,-5.000 3.000 1,-11.000 1.000-1,-11.000 1.000-2,-14.000-1.000 0,-11.000 1.000-2,-7.000-3.000-1,0.000-2.000 1,0.000-3.000 0,0.000-3.000 0,4.000-6.000-2,10.000-5.000-2,10.000-7.000-4,9.000-5.000-4,1.000-4.000-1,-6.000 0.000-2,-6.000 0.000 0,-6.000 0.000-2,13.000-4.000 0,35.000-5.000 3,35.000-7.000 2,34.000-5.000 3,13.000-4.000 0,-5.000 0.000 2,-7.000 0.000 0,-5.000 0.000 0,-3.000 0.000 0,4.000 0.000-1,3.000 0.000-2,3.000 0.000-1,4.000 0.000-4,7.000 0.000-9,6.000 0.000-7,7.000 0.000-8,-4.000 0.000 0,-12.000 0.000 5,-13.000 0.000 8,-12.000 0.000 6</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54"/>
    </inkml:context>
    <inkml:brush xml:id="br0">
      <inkml:brushProperty name="width" value="0.0344716794788837" units="cm"/>
      <inkml:brushProperty name="height" value="0.0344716794788837" units="cm"/>
      <inkml:brushProperty name="color" value="#000000"/>
      <inkml:brushProperty name="ignorePressure" value="0"/>
    </inkml:brush>
  </inkml:definitions>
  <inkml:trace contextRef="#ctx0" brushRef="#br0">75450.000 55150.000 638,'-41.000'-46.000'0,"19.000"10.000"1,19.000 10.000 1,19.000 9.000 0,18.000 6.000 8,19.000 3.000 15,19.000 3.000 15,19.000 4.000 16,4.000 1.000 1,-9.000 0.000-11,-10.000 0.000-12,-8.000 0.000-10,3.000 0.000-7,20.000 0.000-2,18.000 0.000-2,20.000 0.000-1,6.000 0.000-5,-2.000 0.000-7,-3.000 0.000-5,-3.000 0.000-7,-9.000 0.000-5,-11.000 0.000-6,-14.000 0.000-4,-11.000 0.000-6,-14.000 0.000-3,-11.000 0.000-2,-14.000 0.000-3,-11.000 0.000-3</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54"/>
    </inkml:context>
    <inkml:brush xml:id="br0">
      <inkml:brushProperty name="width" value="0.0375738888978958" units="cm"/>
      <inkml:brushProperty name="height" value="0.0375738888978958" units="cm"/>
      <inkml:brushProperty name="color" value="#000000"/>
      <inkml:brushProperty name="ignorePressure" value="0"/>
    </inkml:brush>
  </inkml:definitions>
  <inkml:trace contextRef="#ctx0" brushRef="#br0">76250.000 53950.000 585,'-24.000'-47.000'4,"4.000"6.000"7,3.000 7.000 8,3.000 6.000 7,3.000 10.000 6,3.000 17.000 3,3.000 15.000 4,4.000 16.000 3,1.000 12.000-2,0.000 9.000-4,0.000 10.000-7,0.000 10.000-4,0.000 14.000-5,0.000 23.000-3,0.000 22.000-3,0.000 22.000-2,-2.000 13.000-4,-3.000 7.000-3,-3.000 6.000-4,-2.000 7.000-5,-1.000 0.000-5,3.000-2.000-8,3.000-3.000-7,4.000-3.000-9,1.000-6.000-6,0.000-5.000-7,0.000-7.000-7,0.000-5.000-5</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56"/>
    </inkml:context>
    <inkml:brush xml:id="br0">
      <inkml:brushProperty name="width" value="0.051546972244978" units="cm"/>
      <inkml:brushProperty name="height" value="0.051546972244978" units="cm"/>
      <inkml:brushProperty name="color" value="#000000"/>
      <inkml:brushProperty name="ignorePressure" value="0"/>
    </inkml:brush>
  </inkml:definitions>
  <inkml:trace contextRef="#ctx0" brushRef="#br0">79850.000 55200.000 426,'-49.000'-72.000'7,"4.000"56.000"12,3.000 57.000 14,3.000 56.000 13,3.000 24.000 3,3.000-5.000-8,3.000-7.000-7,4.000-5.000-7,4.000-12.000-6,6.000-16.000-3,7.000-15.000-5,6.000-15.000-4,9.000-20.000-5,13.000-21.000-8,12.000-22.000-7,13.000-22.000-8,7.000-15.000-4,4.000-5.000 0,3.000-7.000-1,3.000-5.000-1,-2.000 2.000 2,-6.000 13.000 2,-6.000 12.000 3,-6.000 13.000 2,-7.000 12.000 8,-6.000 13.000 13,-6.000 12.000 12,-6.000 13.000 12,-6.000 9.000 5,-2.000 6.000-2,-3.000 7.000-2,-3.000 6.000-3,-2.000 3.000-3,0.000 0.000-3,0.000 0.000-4,0.000 0.000-4,3.000-2.000-8,6.000-3.000-13,7.000-3.000-13,6.000-2.000-13,3.000-9.000-6,0.000-12.000 4,0.000-13.000 4,0.000-12.000 4,3.000-13.000 0,6.000-12.000-1,7.000-13.000 0,6.000-12.000-2,1.000-10.000 1,-3.000-6.000 4,-3.000-6.000 4,-2.000-6.000 3,-3.000-6.000 4,1.000-2.000 3,-1.000-3.000 4,1.000-3.000 3,-1.000 1.000 3,1.000 6.000 4,-1.000 7.000 3,1.000 6.000 3,-4.000 9.000 3,-6.000 13.000 4,-6.000 12.000 2,-6.000 13.000 4,-6.000 12.000 9,-2.000 13.000 12,-3.000 12.000 13,-3.000 13.000 13,-4.000 9.000 1,-3.000 6.000-13,-3.000 7.000-13,-2.000 6.000-12,-6.000 10.000-6,-6.000 17.000-1,-6.000 15.000 0,-6.000 16.000-1,-2.000 4.000-1,3.000-6.000-3,3.000-6.000-3,4.000-6.000-2,4.000-6.000-4,6.000-2.000-1,7.000-3.000-3,6.000-3.000-3,7.000-7.000-2,10.000-9.000-4,10.000-10.000-4,9.000-8.000-3,6.000-11.000-2,3.000-8.000 0,3.000-10.000-1,4.000-9.000 0,2.000-12.000-2,4.000-11.000-5,3.000-14.000-5,3.000-11.000-4,-1.000-12.000-1,-2.000-9.000 3,-3.000-10.000 3,-3.000-8.000 3,-7.000-11.000 3,-9.000-8.000 3,-10.000-10.000 2,-8.000-9.000 3,-8.000-1.000 2,-2.000 10.000 2,-3.000 10.000 2,-3.000 9.000 2,-6.000 7.000 1,-5.000 7.000 1,-7.000 6.000 2,-5.000 7.000 1,-8.000 10.000-2,-5.000 16.000-5,-7.000 15.000-5,-5.000 17.000-5,-3.000 10.000-2,4.000 6.000 0,3.000 7.000 0,3.000 6.000-1</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58"/>
    </inkml:context>
    <inkml:brush xml:id="br0">
      <inkml:brushProperty name="width" value="0.0486708953976631" units="cm"/>
      <inkml:brushProperty name="height" value="0.0486708953976631" units="cm"/>
      <inkml:brushProperty name="color" value="#000000"/>
      <inkml:brushProperty name="ignorePressure" value="0"/>
    </inkml:brush>
  </inkml:definitions>
  <inkml:trace contextRef="#ctx0" brushRef="#br0">78350.000 53650.000 452,'-25.000'75.000'137,"0.000"0.000"-31,0.000 0.000-31,0.000 0.000-32,-2.000 3.000-17,-3.000 6.000-4,-3.000 7.000-3,-2.000 6.000-4,-3.000 7.000-1,1.000 10.000-1,-1.000 10.000-1,1.000 9.000 0,-3.000 2.000-1,-2.000-2.000 1,-3.000-3.000-1,-3.000-3.000 1,1.000-7.000-5,6.000-9.000-7,7.000-10.000-9,6.000-8.000-8,3.000-9.000-5,0.000-6.000-4,0.000-6.000-3,0.000-6.000-3,6.000-16.000-8,13.000-25.000-15,12.000-25.000-15,13.000-25.000-14</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8:58"/>
    </inkml:context>
    <inkml:brush xml:id="br0">
      <inkml:brushProperty name="width" value="0.0521407723426819" units="cm"/>
      <inkml:brushProperty name="height" value="0.0521407723426819" units="cm"/>
      <inkml:brushProperty name="color" value="#000000"/>
      <inkml:brushProperty name="ignorePressure" value="0"/>
    </inkml:brush>
  </inkml:definitions>
  <inkml:trace contextRef="#ctx0" brushRef="#br0">78150.000 54200.000 421,'-43.000'1.000'7,"17.000"4.000"12,15.000 3.000 14,16.000 3.000 12,10.000 6.000 3,7.000 9.000-8,6.000 10.000-6,7.000 10.000-9,0.000 8.000-4,-2.000 10.000-2,-3.000 10.000-1,-3.000 9.000-3,-4.000 4.000-1,-3.000 1.000-1,-3.000-1.000-2,-2.000 1.000-1,-5.000-4.000-1,-2.000-6.000-2,-3.000-6.000 0,-3.000-6.000-1,4.000-13.000-4,13.000-19.000-7,12.000-18.000-6,13.000-19.000-6,4.000-22.000-4,-3.000-25.000 0,-3.000-25.000 1,-2.000-25.000 0,-3.000-16.000 0,1.000-6.000 2,-1.000-6.000 2,1.000-6.000 1,-1.000 4.000 1,1.000 16.000 1,-1.000 15.000 1,1.000 17.000 1,-4.000 10.000 2,-6.000 6.000 2,-6.000 7.000 2,-6.000 6.000 3,-6.000 13.000 8,-2.000 23.000 13,-3.000 22.000 13,-3.000 22.000 13,-2.000 13.000 4,0.000 7.000-7,0.000 6.000-5,0.000 7.000-7,0.000 2.000-4,0.000 1.000-3,0.000-1.000-4,0.000 1.000-3,-2.000 1.000-3,-3.000 3.000 0,-3.000 3.000-2,-2.000 4.000-1,-1.000 2.000-1,3.000 4.000-2,3.000 3.000-1,4.000 3.000-2,1.000-2.000 0,0.000-6.000 0,0.000-6.000 0,0.000-6.000 0,1.000-2.000-9,4.000 3.000-14,3.000 3.000-17,3.000 4.000-16,1.000-4.000-5,1.000-9.000 4,-1.000-10.000 5,1.000-8.000 5</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0"/>
    </inkml:context>
    <inkml:brush xml:id="br0">
      <inkml:brushProperty name="width" value="0.038311704993248" units="cm"/>
      <inkml:brushProperty name="height" value="0.038311704993248" units="cm"/>
      <inkml:brushProperty name="color" value="#000000"/>
      <inkml:brushProperty name="ignorePressure" value="0"/>
    </inkml:brush>
  </inkml:definitions>
  <inkml:trace contextRef="#ctx0" brushRef="#br0">81450.000 55550.000 574,'71.000'1.000'120,"-5.000"4.000"-27,-7.000 3.000-25,-5.000 3.000-26,-6.000 1.000-16,-3.000 1.000-4,-3.000-1.000-5,-2.000 1.000-4,-6.000 2.000-4,-6.000 7.000-1,-6.000 6.000-3,-6.000 7.000-3,-10.000 5.000-2,-12.000 7.000-5,-13.000 6.000-5,-12.000 7.000-4,-9.000 2.000-2,-2.000 1.000 0,-3.000-1.000 1,-3.000 1.000 0,-4.000-6.000 2,-3.000-8.000 1,-3.000-10.000 3,-2.000-9.000 1,2.000-7.000 4,9.000-3.000 3,10.000-3.000 4,10.000-2.000 5,16.000-5.000 2,26.000-2.000 2,24.000-3.000 2,26.000-3.000 2,12.000-4.000-2,0.000-3.000-6,0.000-3.000-4,0.000-2.000-7,0.000-3.000-2,0.000 1.000 0,0.000-1.000-1,0.000 1.000 0,0.000-3.000-6,0.000-2.000-15,0.000-3.000-13,0.000-3.000-13</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1"/>
    </inkml:context>
    <inkml:brush xml:id="br0">
      <inkml:brushProperty name="width" value="0.034376684576273" units="cm"/>
      <inkml:brushProperty name="height" value="0.034376684576273" units="cm"/>
      <inkml:brushProperty name="color" value="#000000"/>
      <inkml:brushProperty name="ignorePressure" value="0"/>
    </inkml:brush>
  </inkml:definitions>
  <inkml:trace contextRef="#ctx0" brushRef="#br0">82000.000 53200.000 639,'-21.000'-24.000'6,"10.000"4.000"9,10.000 3.000 12,9.000 3.000 9,6.000 7.000 5,3.000 14.000-3,3.000 11.000-4,4.000 14.000-2,1.000 7.000-4,0.000 3.000-2,0.000 3.000-3,0.000 4.000-3,-4.000 4.000-4,-5.000 6.000-5,-7.000 7.000-5,-5.000 6.000-5,-6.000-2.000-5,-3.000-9.000-8,-3.000-10.000-7,-2.000-8.000-7,-5.000-9.000-1,-2.000-6.000 5,-3.000-6.000 5,-3.000-6.000 5,4.000-6.000 2,13.000-2.000 0,12.000-3.000-1,13.000-3.000-1,12.000-2.000-1,13.000 0.000-1,12.000 0.000 0,13.000 0.000-1,4.000-2.000-1,-3.000-3.000 2,-3.000-3.000 0,-2.000-2.000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9898.062 6357.054 216,'51.943'-27.844'170,"15.200"-7.001"-119,-26.437 13.889-37,26.871-22.161-46,-32.123 12.697-172</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80150.000 45400.000,'0.000'-50.000,"0.000"100.000,0.000 0.000,0.000 75.000,0.000 0.000,-25.000-25.000,0.000 0.000,25.000-75.000,0.000 0.000,50.000 0.000,0.000 0.000,25.000 0.000,0.000 0.000,-50.000 25.000,0.000 0.000,-25.000 100.000,0.000 0.000,-125.000 75.000,0.000 0.000,-100.000 25.000,0.000 0.000,150.000-175.000</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1"/>
    </inkml:context>
    <inkml:brush xml:id="br0">
      <inkml:brushProperty name="width" value="0.032319962978363" units="cm"/>
      <inkml:brushProperty name="height" value="0.032319962978363" units="cm"/>
      <inkml:brushProperty name="color" value="#000000"/>
      <inkml:brushProperty name="ignorePressure" value="0"/>
    </inkml:brush>
  </inkml:definitions>
  <inkml:trace contextRef="#ctx0" brushRef="#br0">82950.000 53300.000 680,'-40.000'-24.000'61,"23.000"4.000"-6,22.000 3.000-5,22.000 3.000-5,15.000 3.000-7,9.000 3.000-9,10.000 3.000-8,10.000 4.000-9,7.000 2.000-6,6.000 4.000-3,7.000 3.000-5,6.000 3.000-4,-7.000 1.000-13,-18.000 1.000-20,-19.000-1.000-22,-18.000 1.000-20</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1"/>
    </inkml:context>
    <inkml:brush xml:id="br0">
      <inkml:brushProperty name="width" value="0.034769594669342" units="cm"/>
      <inkml:brushProperty name="height" value="0.034769594669342" units="cm"/>
      <inkml:brushProperty name="color" value="#000000"/>
      <inkml:brushProperty name="ignorePressure" value="0"/>
    </inkml:brush>
  </inkml:definitions>
  <inkml:trace contextRef="#ctx0" brushRef="#br0">83200.000 55100.000 632,'-47.000'-22.000'1,"6.000"6.000"1,7.000 7.000 1,6.000 6.000 1,9.000 1.000 7,13.000-3.000 14,12.000-3.000 14,13.000-2.000 14,15.000-5.000 1,19.000-2.000-10,19.000-3.000-9,19.000-3.000-10,10.000-2.000-6,4.000 0.000-2,3.000 0.000-2,3.000 0.000-1,1.000 0.000-7,1.000 0.000-14,-1.000 0.000-13,1.000 0.000-13,-6.000 3.000-6,-8.000 6.000 4,-10.000 7.000 4,-9.000 6.000 2</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1"/>
    </inkml:context>
    <inkml:brush xml:id="br0">
      <inkml:brushProperty name="width" value="0.0385038815438747" units="cm"/>
      <inkml:brushProperty name="height" value="0.0385038815438747" units="cm"/>
      <inkml:brushProperty name="color" value="#000000"/>
      <inkml:brushProperty name="ignorePressure" value="0"/>
    </inkml:brush>
  </inkml:definitions>
  <inkml:trace contextRef="#ctx0" brushRef="#br0">84000.000 53750.000 571,'-69.000'3.000'3,"13.000"6.000"5,12.000 7.000 6,13.000 6.000 6,9.000 6.000 6,6.000 6.000 7,7.000 7.000 8,6.000 6.000 8,3.000 7.000-1,0.000 10.000-7,0.000 10.000-8,0.000 9.000-7,3.000 9.000-5,6.000 9.000-1,7.000 10.000-2,6.000 10.000-1,-1.000 7.000-7,-5.000 6.000-10,-7.000 7.000-11,-5.000 6.000-11,-4.000-1.000-11,0.000-5.000-11,0.000-7.000-10,0.000-5.000-12,0.000-17.000 1,0.000-24.000 11,0.000-26.000 11,0.000-24.000 10</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2"/>
    </inkml:context>
    <inkml:brush xml:id="br0">
      <inkml:brushProperty name="width" value="0.0385265834629536" units="cm"/>
      <inkml:brushProperty name="height" value="0.0385265834629536" units="cm"/>
      <inkml:brushProperty name="color" value="#000000"/>
      <inkml:brushProperty name="ignorePressure" value="0"/>
    </inkml:brush>
  </inkml:definitions>
  <inkml:trace contextRef="#ctx0" brushRef="#br0">85750.000 53700.000 571,'-27.000'-16.000'48,"-3.000"19.000"3,-3.000 19.000 2,-2.000 19.000 2,-5.000 16.000-3,-2.000 17.000-8,-3.000 15.000-10,-3.000 16.000-8,-2.000 9.000-6,0.000 3.000-5,0.000 3.000-4,0.000 4.000-3,-2.000 1.000-3,-3.000 0.000-2,-3.000 0.000 0,-2.000 0.000-2,-1.000-4.000-5,3.000-5.000-6,3.000-7.000-8,4.000-5.000-7,5.000-14.000-5,10.000-18.000-3,10.000-19.000-2,9.000-18.000-3</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2"/>
    </inkml:context>
    <inkml:brush xml:id="br0">
      <inkml:brushProperty name="width" value="0.04743991792202" units="cm"/>
      <inkml:brushProperty name="height" value="0.04743991792202" units="cm"/>
      <inkml:brushProperty name="color" value="#000000"/>
      <inkml:brushProperty name="ignorePressure" value="0"/>
    </inkml:brush>
  </inkml:definitions>
  <inkml:trace contextRef="#ctx0" brushRef="#br0">85500.000 53900.000 463,'-22.000'29.000'75,"6.000"10.000"-12,7.000 10.000-10,6.000 9.000-12,3.000 9.000-6,0.000 9.000-4,0.000 10.000-3,0.000 10.000-4,3.000 2.000-2,6.000-3.000-4,7.000-3.000-4,6.000-2.000-3,4.000-9.000-3,4.000-12.000-2,3.000-13.000-2,3.000-12.000-1,7.000-19.000-9,14.000-25.000-14,11.000-25.000-13,14.000-25.000-13,2.000-21.000-6,-6.000-15.000 3,-6.000-15.000 3,-6.000-16.000 4,-7.000-5.000 4,-6.000 6.000 4,-6.000 7.000 3,-6.000 6.000 5,-6.000 9.000 3,-2.000 13.000 3,-3.000 12.000 4,-3.000 13.000 2,-4.000 9.000 8,-3.000 6.000 10,-3.000 7.000 12,-2.000 6.000 11,-5.000 9.000 11,-2.000 13.000 11,-3.000 12.000 13,-3.000 13.000 10,-2.000 16.000 1,0.000 23.000-12,0.000 22.000-12,0.000 22.000-13,0.000 13.000-8,0.000 7.000-5,0.000 6.000-4,0.000 7.000-6,0.000 0.000-4,0.000-2.000 0,0.000-3.000-2,0.000-3.000-1,0.000-6.000-5,0.000-5.000-6,0.000-7.000-9,0.000-5.000-6,0.000-12.000-9,0.000-16.000-7,0.000-15.000-7,0.000-15.000-9</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2"/>
    </inkml:context>
    <inkml:brush xml:id="br0">
      <inkml:brushProperty name="width" value="0.0459936819970608" units="cm"/>
      <inkml:brushProperty name="height" value="0.0459936819970608" units="cm"/>
      <inkml:brushProperty name="color" value="#000000"/>
      <inkml:brushProperty name="ignorePressure" value="0"/>
    </inkml:brush>
  </inkml:definitions>
  <inkml:trace contextRef="#ctx0" brushRef="#br0">87050.000 54500.000 478,'-22.000'50.000'28,"6.000"0.000"5,7.000 0.000 6,6.000 0.000 5,3.000 3.000 0,0.000 6.000-6,0.000 7.000-6,0.000 6.000-6,0.000 1.000-6,0.000-3.000-4,0.000-3.000-4,0.000-2.000-5,0.000-6.000-3,0.000-6.000-2,0.000-6.000-2,0.000-6.000-2,4.000-20.000-6,10.000-30.000-12,10.000-32.000-10,9.000-30.000-11,4.000-15.000-3,1.000 3.000 8,-1.000 3.000 6,1.000 4.000 7,-1.000 5.000 5,1.000 10.000 6,-1.000 10.000 6,1.000 9.000 5,-4.000 12.000 9,-6.000 16.000 15,-6.000 15.000 13,-6.000 17.000 14,-6.000 11.000 5,-2.000 10.000-6,-3.000 10.000-5,-3.000 9.000-5,-2.000 6.000-6,0.000 3.000-5,0.000 3.000-5,0.000 4.000-5,0.000-4.000-5,0.000-9.000-1,0.000-10.000-3,0.000-8.000-2,4.000-9.000-15,10.000-6.000-28,10.000-6.000-29,9.000-6.000-27</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3"/>
    </inkml:context>
    <inkml:brush xml:id="br0">
      <inkml:brushProperty name="width" value="0.0516636557877064" units="cm"/>
      <inkml:brushProperty name="height" value="0.0516636557877064" units="cm"/>
      <inkml:brushProperty name="color" value="#000000"/>
      <inkml:brushProperty name="ignorePressure" value="0"/>
    </inkml:brush>
  </inkml:definitions>
  <inkml:trace contextRef="#ctx0" brushRef="#br0">88400.000 53950.000 425,'-5.000'-52.000'73,"-9.000"47.000"-1,-10.000 47.000-1,-8.000 48.000-1,-6.000 24.000-6,1.000 3.000-9,-1.000 3.000-11,1.000 4.000-10,1.000-1.000-7,3.000-3.000-5,3.000-3.000-4,4.000-2.000-4,4.000-6.000-6,6.000-6.000-5,7.000-6.000-7,6.000-6.000-5,4.000-7.000-6,4.000-6.000-8,3.000-6.000-7,3.000-6.000-7,9.000-7.000-6,16.000-6.000-6,15.000-6.000-5,17.000-6.000-5</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3"/>
    </inkml:context>
    <inkml:brush xml:id="br0">
      <inkml:brushProperty name="width" value="0.0506927073001862" units="cm"/>
      <inkml:brushProperty name="height" value="0.0506927073001862" units="cm"/>
      <inkml:brushProperty name="color" value="#000000"/>
      <inkml:brushProperty name="ignorePressure" value="0"/>
    </inkml:brush>
  </inkml:definitions>
  <inkml:trace contextRef="#ctx0" brushRef="#br0">89200.000 54450.000 433,'-74.000'-19.000'8,"4.000"13.000"15,3.000 12.000 14,3.000 13.000 16,7.000 12.000 2,14.000 13.000-9,11.000 12.000-9,14.000 13.000-9,7.000 9.000-5,3.000 6.000 1,3.000 7.000 1,4.000 6.000 0,1.000 1.000 0,0.000-3.000-4,0.000-3.000-2,0.000-2.000-3,1.000-9.000-3,4.000-12.000-1,3.000-13.000-1,3.000-12.000-1,10.000-16.000-8,20.000-19.000-14,18.000-18.000-15,20.000-19.000-14,5.000-18.000-7,-6.000-15.000-1,-6.000-15.000 1,-6.000-16.000 0,-9.000-10.000 3,-8.000-3.000 7,-10.000-3.000 7,-9.000-2.000 7,-7.000-1.000 6,-3.000 3.000 4,-3.000 3.000 5,-2.000 4.000 4,-5.000 8.000 2,-2.000 17.000 0,-3.000 15.000-1,-3.000 16.000-1,-1.000 9.000 10,4.000 3.000 21,3.000 3.000 22,3.000 4.000 21,4.000 15.000 5,7.000 28.000-10,6.000 28.000-10,7.000 29.000-11,-1.000 8.000-7,-6.000-8.000-7,-6.000-10.000-5,-6.000-9.000-6,-6.000-2.000-9,-2.000 6.000-9,-3.000 7.000-10,-3.000 6.000-10,-6.000 3.000-5,-5.000 0.000 1,-7.000 0.000-1,-5.000 0.000 1,3.000-11.000-2,17.000-22.000-5,15.000-22.000-3,16.000-21.000-4,10.000-18.000 0,7.000-12.000 5,6.000-13.000 6,7.000-12.000 6,-1.000-9.000 1,-6.000-2.000-1,-6.000-3.000-2,-6.000-3.000-2,-9.000-1.000 0,-8.000 4.000 1,-10.000 3.000 2,-9.000 3.000 0,-5.000-1.000 2,0.000-2.000 4,0.000-3.000 3,0.000-3.000 4,0.000 2.000 3,0.000 10.000 4,0.000 10.000 4,0.000 9.000 4,0.000 17.000 14,0.000 25.000 26,0.000 25.000 26,0.000 25.000 25,1.000 18.000 5,4.000 14.000-19,3.000 11.000-17,3.000 14.000-18,1.000 7.000-12,1.000 3.000-8,-1.000 3.000-7,1.000 4.000-8,-3.000-1.000-5,-2.000-3.000-6,-3.000-3.000-4,-3.000-2.000-5,-1.000-8.000-5,4.000-8.000-5,3.000-10.000-5,3.000-9.000-4,-1.000-10.000-13,-2.000-9.000-19,-3.000-10.000-19,-3.000-8.000-19</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4"/>
    </inkml:context>
    <inkml:brush xml:id="br0">
      <inkml:brushProperty name="width" value="0.0468645691871643" units="cm"/>
      <inkml:brushProperty name="height" value="0.0468645691871643" units="cm"/>
      <inkml:brushProperty name="color" value="#000000"/>
      <inkml:brushProperty name="ignorePressure" value="0"/>
    </inkml:brush>
  </inkml:definitions>
  <inkml:trace contextRef="#ctx0" brushRef="#br0">90350.000 53000.000 469,'75.000'3.000'37,"0.000"6.000"-1,0.000 7.000-2,0.000 6.000-1,1.000 7.000 0,4.000 10.000 4,3.000 10.000 3,3.000 9.000 4,-2.000 7.000-2,-6.000 7.000-5,-6.000 6.000-6,-6.000 7.000-5,-7.000 5.000-4,-6.000 7.000-2,-6.000 6.000-2,-6.000 7.000-2,-10.000 5.000-3,-12.000 7.000-5,-13.000 6.000-4,-12.000 7.000-6,-13.000-1.000-4,-12.000-6.000-7,-13.000-6.000-7,-12.000-6.000-5,-9.000-10.000-6,-2.000-12.000-5,-3.000-13.000-4,-3.000-12.000-6,2.000-13.000-4,10.000-12.000-5,10.000-13.000-4,9.000-12.000-5</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4"/>
    </inkml:context>
    <inkml:brush xml:id="br0">
      <inkml:brushProperty name="width" value="0.0437602400779724" units="cm"/>
      <inkml:brushProperty name="height" value="0.0437602400779724" units="cm"/>
      <inkml:brushProperty name="color" value="#000000"/>
      <inkml:brushProperty name="ignorePressure" value="0"/>
    </inkml:brush>
  </inkml:definitions>
  <inkml:trace contextRef="#ctx0" brushRef="#br0">91600.000 54450.000 502,'-49.000'120.000'163,"4.000"-9.000"-40,3.000-10.000-41,3.000-8.000-41,3.000-9.000-20,3.000-6.000-4,3.000-6.000-1,4.000-6.000-2,2.000-7.000-4,4.000-6.000-3,3.000-6.000-3,3.000-6.000-5,7.000-6.000-2,14.000-2.000-4,11.000-3.000-3,14.000-3.000-3,10.000-6.000-2,9.000-5.000-1,10.000-7.000 1,10.000-5.000-1,5.000-8.000 0,4.000-5.000-3,3.000-7.000-1,3.000-5.000-2,-4.000-4.000-2,-8.000 0.000-5,-10.000 0.000-5,-9.000 0.000-3,-9.000 3.000-2,-5.000 6.000 0,-7.000 7.000 1,-5.000 6.000 1</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80600.000 39500.000,'0.000'-50.000,"-50.000"50.000,0.000 0.000,75.000 50.000,0.000 0.000,100.000 50.000,0.000 0.000,75.000 25.000,0.000 0.000,75.000 0.000,0.000 0.000,75.000 50.000,0.000 0.000,-25.000 0.000,0.000 0.000,-25.000 25.000,0.000 0.000,-75.000 0.000,0.000 0.000,-100.000-75.000,0.000 0.000,-100.000-75.000,0.000 0.000,-25.000-25.000,0.000 0.000,-50.000-25.000,0.000 0.000,-50.000 75.000,0.000 0.000,-50.000 50.000,0.000 0.000,-100.000 100.000,0.000 0.000,-200.000 150.000,0.000 0.000,-50.000 125.000,0.000 0.000,100.000-125.000,0.000 0.000,300.000-275.000,0.000 0.000,25.000-50.000</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4"/>
    </inkml:context>
    <inkml:brush xml:id="br0">
      <inkml:brushProperty name="width" value="0.0442239046096802" units="cm"/>
      <inkml:brushProperty name="height" value="0.0442239046096802" units="cm"/>
      <inkml:brushProperty name="color" value="#000000"/>
      <inkml:brushProperty name="ignorePressure" value="0"/>
    </inkml:brush>
  </inkml:definitions>
  <inkml:trace contextRef="#ctx0" brushRef="#br0">92050.000 54650.000 497,'-47.000'-22.000'8,"6.000"6.000"15,7.000 7.000 15,6.000 6.000 16,6.000 18.000 6,6.000 32.000 0,7.000 31.000-2,6.000 32.000 0,3.000 15.000-7,0.000 0.000-12,0.000 0.000-11,0.000 0.000-11,0.000 1.000-10,0.000 4.000-5,0.000 3.000-7,0.000 3.000-7,-2.000-1.000-7,-3.000-2.000-10,-3.000-3.000-11,-2.000-3.000-9,-1.000-12.000-1,3.000-18.000 7,3.000-19.000 8,4.000-18.000 8</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5"/>
    </inkml:context>
    <inkml:brush xml:id="br0">
      <inkml:brushProperty name="width" value="0.0372025221586227" units="cm"/>
      <inkml:brushProperty name="height" value="0.0372025221586227" units="cm"/>
      <inkml:brushProperty name="color" value="#000000"/>
      <inkml:brushProperty name="ignorePressure" value="0"/>
    </inkml:brush>
  </inkml:definitions>
  <inkml:trace contextRef="#ctx0" brushRef="#br0">92150.000 52100.000 591,'3.000'-46.000'6,"6.000"10.000"14,7.000 10.000 13,6.000 9.000 13,4.000 10.000 5,4.000 14.000-5,3.000 11.000-4,3.000 14.000-5,-2.000 11.000-4,-6.000 14.000-6,-6.000 11.000-5,-6.000 14.000-4,-6.000 7.000-6,-2.000 3.000-3,-3.000 3.000-4,-3.000 4.000-3,-9.000-1.000-6,-11.000-3.000-4,-14.000-3.000-5,-11.000-2.000-5,-6.000-9.000-2,4.000-12.000 2,3.000-13.000 2,3.000-12.000 1,3.000-9.000 2,3.000-2.000 4,3.000-3.000 3,4.000-3.000 3,16.000-9.000 3,32.000-11.000 2,31.000-14.000 2,32.000-11.000 3,10.000-7.000-4,-9.000 0.000-11,-10.000 0.000-10,-8.000 0.000-11,-11.000 1.000-5,-8.000 4.000-1,-10.000 3.000 0,-9.000 3.000 0</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05"/>
    </inkml:context>
    <inkml:brush xml:id="br0">
      <inkml:brushProperty name="width" value="0.0345182493329048" units="cm"/>
      <inkml:brushProperty name="height" value="0.0345182493329048" units="cm"/>
      <inkml:brushProperty name="color" value="#000000"/>
      <inkml:brushProperty name="ignorePressure" value="0"/>
    </inkml:brush>
  </inkml:definitions>
  <inkml:trace contextRef="#ctx0" brushRef="#br0">92800.000 52650.000 637,'96.000'-21.000'128,"-5.000"10.000"-29,-7.000 10.000-28,-5.000 9.000-30,-4.000 4.000-21,0.000 1.000-17,0.000-1.000-14,0.000 1.000-17,-7.000-1.000-13,-11.000 1.000-11,-14.000-1.000-12,-11.000 1.000-12</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24"/>
    </inkml:context>
    <inkml:brush xml:id="br0">
      <inkml:brushProperty name="width" value="0.0346119329333305" units="cm"/>
      <inkml:brushProperty name="height" value="0.0346119329333305" units="cm"/>
      <inkml:brushProperty name="color" value="#fed406"/>
      <inkml:brushProperty name="ignorePressure" value="0"/>
    </inkml:brush>
  </inkml:definitions>
  <inkml:trace contextRef="#ctx0" brushRef="#br0">87600.000 32000.000 635,'-46.000'-47.000'22,"10.000"6.000"3,10.000 7.000 4,9.000 6.000 4,9.000 4.000-2,9.000 4.000-9,10.000 3.000-7,10.000 3.000-9,0.000 7.000-5,-5.000 14.000 0,-7.000 11.000-1,-5.000 14.000-1,-8.000 2.000 0,-5.000-6.000-1,-7.000-6.000 0,-5.000-6.000-1,-4.000-6.000 1,0.000-2.000 1,0.000-3.000 0,0.000-3.000 0,0.000-4.000 1,0.000-3.000 0,0.000-3.000-1,0.000-2.000 0,3.000-8.000-1,6.000-8.000-2,7.000-10.000-3,6.000-9.000-1,4.000-2.000 0,4.000 6.000 3,3.000 7.000 2,3.000 6.000 4,3.000 3.000 1,3.000 0.000 2,3.000 0.000 1,4.000 0.000 3,1.000 3.000 1,0.000 6.000 1,0.000 7.000 2,0.000 6.000 1,0.000 4.000 1,0.000 4.000 1,0.000 3.000 0,0.000 3.000 1,0.000 4.000 1,0.000 7.000-1,0.000 6.000-1,0.000 7.000 1,-2.000 2.000-2,-3.000 1.000-4,-3.000-1.000-3,-2.000 1.000-4,-5.000-1.000-1,-2.000 1.000 0,-3.000-1.000 1,-3.000 1.000 1,-7.000-4.000-5,-9.000-6.000-9,-10.000-6.000-7,-8.000-6.000-10,-4.000-6.000-9,3.000-2.000-14,3.000-3.000-12,4.000-3.000-12</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29"/>
    </inkml:context>
    <inkml:brush xml:id="br0">
      <inkml:brushProperty name="width" value="0.0735014081001282" units="cm"/>
      <inkml:brushProperty name="height" value="0.0735014081001282" units="cm"/>
      <inkml:brushProperty name="color" value="#fed406"/>
      <inkml:brushProperty name="ignorePressure" value="0"/>
    </inkml:brush>
  </inkml:definitions>
  <inkml:trace contextRef="#ctx0" brushRef="#br0">68650.000 56950.000 299,'-115.000'0.000'0,"23.000"0.000"-1,22.000 0.000 1,22.000 0.000-1,16.000 1.000 14,14.000 4.000 27,11.000 3.000 28,14.000 3.000 27,24.000 3.000 5,38.000 3.000-18,37.000 3.000-19,38.000 4.000-18,21.000-3.000-11,7.000-5.000-7,6.000-7.000-4,7.000-5.000-6,8.000-4.000-4,14.000 0.000-1,11.000 0.000-3,14.000 0.000-1,10.000-2.000-2,9.000-3.000 1,10.000-3.000 0,10.000-2.000 1,-4.000-3.000-1,-16.000 1.000-1,-15.000-1.000-2,-15.000 1.000 0,-15.000 1.000-1,-12.000 3.000-2,-13.000 3.000-1,-12.000 4.000 0,-13.000 2.000-2,-12.000 4.000 0,-13.000 3.000 1,-12.000 3.000-1,-5.000 1.000 0,3.000 1.000 1,3.000-1.000 0,4.000 1.000 1,2.000-1.000-1,4.000 1.000 0,3.000-1.000 0,3.000 1.000-1,3.000-3.000 0,3.000-2.000 0,3.000-3.000 0,4.000-3.000 0,4.000-2.000 0,6.000 0.000-2,7.000 0.000 0,6.000 0.000-2,6.000-4.000 1,6.000-5.000 0,7.000-7.000 1,6.000-5.000 0,1.000-3.000 1,-3.000 4.000 1,-3.000 3.000 0,-2.000 3.000-1,-5.000 3.000 1,-2.000 3.000 1,-3.000 3.000-1,-3.000 4.000 0,-6.000 1.000 0,-5.000 0.000-1,-7.000 0.000 0,-5.000 0.000 0,-6.000 0.000-1,-3.000 0.000 0,-3.000 0.000 0,-2.000 0.000 1,-3.000 0.000-1,1.000 0.000 0,-1.000 0.000 1,1.000 0.000-1,-3.000 0.000 1,-2.000 0.000 1,-3.000 0.000 0,-3.000 0.000 0,-4.000 0.000 1,-3.000 0.000 0,-3.000 0.000-1,-2.000 0.000 1,-3.000 0.000 0,1.000 0.000 0,-1.000 0.000-1,1.000 0.000 1,-3.000 1.000-1,-2.000 4.000 1,-3.000 3.000 1,-3.000 3.000-1,-2.000-1.000 1,0.000-2.000-1,0.000-3.000-1,0.000-3.000 1,0.000-2.000-1,0.000 0.000 0,0.000 0.000 0,0.000 0.000 1,-4.000 0.000-1,-5.000 0.000 1,-7.000 0.000 0,-5.000 0.000 0,-6.000 0.000-1,-3.000 0.000-1,-3.000 0.000-1,-2.000 0.000-1,-5.000 0.000-1,-2.000 0.000 1,-3.000 0.000 1,-3.000 0.000 0,-2.000 0.000 0,0.000 0.000 2,0.000 0.000 2,0.000 0.000 0,0.000-4.000 0,0.000-5.000-2,0.000-7.000-4,0.000-5.000-2,-13.000-4.000-3,-24.000 0.000-5,-26.000 0.000-5,-24.000 0.000-4</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48"/>
    </inkml:context>
    <inkml:brush xml:id="br0">
      <inkml:brushProperty name="width" value="0.0821424126625061" units="cm"/>
      <inkml:brushProperty name="height" value="0.0821424126625061" units="cm"/>
      <inkml:brushProperty name="color" value="#f2395b"/>
      <inkml:brushProperty name="ignorePressure" value="0"/>
    </inkml:brush>
  </inkml:definitions>
  <inkml:trace contextRef="#ctx0" brushRef="#br0">60150.000 57550.000 267,'-90.000'-24.000'-9,"23.000"4.000"5,22.000 3.000 7,22.000 3.000 7,8.000 3.000 3,-2.000 3.000 1,-3.000 3.000 1,-3.000 4.000 2,-10.000-1.000 6,-16.000-3.000 9,-15.000-3.000 10,-15.000-2.000 9,-6.000-1.000 1,7.000 3.000-11,6.000 3.000-9,7.000 4.000-9,4.000 1.000-5,3.000 0.000 2,3.000 0.000 1,4.000 0.000 1,15.000 3.000 3,28.000 6.000 5,28.000 7.000 3,29.000 6.000 4,15.000-1.000-1,3.000-5.000-8,3.000-7.000-7,4.000-5.000-6,8.000-6.000-5,17.000-3.000-1,15.000-3.000-1,16.000-2.000 0,16.000-8.000-2,20.000-8.000 0,18.000-10.000 0,20.000-9.000-1,13.000-5.000-1,9.000 0.000 0,10.000 0.000-2,10.000 0.000 0,-6.000 1.000-1,-18.000 4.000 0,-19.000 3.000-2,-18.000 3.000 1,-15.000 4.000-1,-9.000 7.000 0,-10.000 6.000 1,-8.000 7.000 0,-14.000 4.000 0,-15.000 3.000-1,-15.000 3.000-1,-16.000 4.000 0,-5.000 8.000-2,6.000 17.000 0,7.000 15.000-2,6.000 16.000-1,-2.000 2.000 0,-9.000-8.000 0,-10.000-10.000 1,-8.000-9.000 0,-4.000-7.000 0,3.000-3.000 0,3.000-3.000 0,4.000-2.000 0,2.000-5.000 0,4.000-2.000 0,3.000-3.000 1,3.000-3.000-1,1.000-2.000 1,1.000 0.000 0,-1.000 0.000 1,1.000 0.000 1,1.000 0.000-1,3.000 0.000 1,3.000 0.000-1,4.000 0.000 0,-4.000 3.000 0,-9.000 6.000 0,-10.000 7.000 0,-8.000 6.000-1,-4.000 1.000 1,3.000-3.000-1,3.000-3.000 1,4.000-2.000-1,4.000-3.000 1,6.000 1.000 2,7.000-1.000 0,6.000 1.000 2,1.000-3.000 0,-3.000-2.000 0,-3.000-3.000 1,-2.000-3.000 0,-5.000-2.000 0,-2.000 0.000 1,-3.000 0.000 1,-3.000 0.000 0,2.000-2.000 1,10.000-3.000-2,10.000-3.000-1,9.000-2.000-1,2.000-3.000 0,-2.000 1.000-2,-3.000-1.000 1,-3.000 1.000-2,-4.000-1.000 1,-3.000 1.000-1,-3.000-1.000 0,-2.000 1.000 0,-1.000 1.000 0,3.000 3.000 0,3.000 3.000 1,4.000 4.000 1,1.000 1.000-1,0.000 0.000 1,0.000 0.000 0,0.000 0.000 0,-2.000 0.000-1,-3.000 0.000 0,-3.000 0.000 0,-2.000 0.000 0,-5.000 0.000 0,-2.000 0.000 0,-3.000 0.000 2,-3.000 0.000 0,-2.000 0.000 0,0.000 0.000 0,0.000 0.000 0,0.000 0.000 1,3.000 0.000-1,6.000 0.000 0,7.000 0.000 0,6.000 0.000 0,4.000-2.000 1,4.000-3.000-1,3.000-3.000 0,3.000-2.000 0,4.000-3.000 0,7.000 1.000 0,6.000-1.000 0,7.000 1.000 0,-1.000-1.000 0,-6.000 1.000-1,-6.000-1.000 1,-6.000 1.000 0,-9.000 1.000 0,-8.000 3.000 0,-10.000 3.000 0,-9.000 4.000 1,-1.000 2.000-1,10.000 4.000 1,10.000 3.000 0,9.000 3.000 0,-1.000-1.000 0,-8.000-2.000-1,-10.000-3.000 1,-9.000-3.000-1,-4.000-2.000 0,4.000 0.000-1,3.000 0.000 1,3.000 0.000 0,1.000 0.000 0,1.000 0.000 0,-1.000 0.000 1,1.000 0.000-1,1.000 0.000 0,3.000 0.000 1,3.000 0.000-2,4.000 0.000 1,-1.000 0.000-1,-3.000 0.000 0,-3.000 0.000 0,-2.000 0.000-1,-3.000-2.000 1,1.000-3.000-1,-1.000-3.000 0,1.000-2.000 0,-4.000-1.000-1,-6.000 3.000 1,-6.000 3.000-1,-6.000 4.000 0,-6.000-1.000-1,-2.000-3.000 1,-3.000-3.000 1,-3.000-2.000-1,-4.000-6.000 1,-3.000-6.000 0,-3.000-6.000-1,-2.000-6.000 1,-3.000-4.000 0,1.000 1.000 0,-1.000-1.000 0,1.000 1.000 0,-3.000-3.000-1,-2.000-2.000 1,-3.000-3.000-2,-3.000-3.000 1,-2.000-2.000-1,0.000 0.000 0,0.000 0.000-1,0.000 0.000 0,0.000-2.000 0,0.000-3.000 0,0.000-3.000 1,0.000-2.000 0,-2.000-3.000 1,-3.000 1.000 0,-3.000-1.000 0,-2.000 1.000 1,-3.000 1.000 0,1.000 3.000 0,-1.000 3.000 2,1.000 4.000-1,1.000-3.000 1,3.000-5.000-1,3.000-7.000-1,4.000-5.000 0,-3.000-4.000-1,-5.000 0.000-1,-7.000 0.000-1,-5.000 0.000 0,-3.000 0.000-2,4.000 0.000 2,3.000 0.000-1,3.000 0.000 0,1.000 3.000 1,1.000 6.000 1,-1.000 7.000-1,1.000 6.000 1,1.000-2.000 0,3.000-9.000-1,3.000-10.000-1,4.000-8.000 0,1.000-6.000 0,0.000 1.000 0,0.000-1.000 0,0.000 1.000 1,0.000 1.000 1,0.000 3.000-1,0.000 3.000 1,0.000 4.000 0,-2.000 4.000 1,-3.000 6.000 0,-3.000 7.000 0,-2.000 6.000 1,-5.000 4.000 1,-2.000 4.000 0,-3.000 3.000 0,-3.000 3.000 2,-2.000 1.000-1,0.000 1.000 1,0.000-1.000 0,0.000 1.000 0,0.000-3.000-1,0.000-2.000 1,0.000-3.000-2,0.000-3.000 1,0.000-2.000-1,0.000 0.000-1,0.000 0.000 0,0.000 0.000 0,0.000-4.000 0,0.000-5.000 0,0.000-7.000 0,0.000-5.000 1,0.000-3.000 0,0.000 4.000 1,0.000 3.000-1,0.000 3.000 1,0.000 1.000 0,0.000 1.000 0,0.000-1.000 0,0.000 1.000 1,0.000 1.000 0,0.000 3.000-1,0.000 3.000 1,0.000 4.000 0,0.000 1.000 0,0.000 0.000 0,0.000 0.000-1,0.000 0.000 1,-4.000 1.000-1,-5.000 4.000 0,-7.000 3.000 1,-5.000 3.000-1,-6.000 1.000 0,-3.000 1.000 0,-3.000-1.000 0,-2.000 1.000 0,-8.000 1.000 0,-8.000 3.000 0,-10.000 3.000-1,-9.000 4.000 1,-5.000 2.000-2,0.000 4.000 0,0.000 3.000-1,0.000 3.000-1,-5.000 1.000-1,-9.000 1.000 0,-10.000-1.000 1,-8.000 1.000-2,-9.000-1.000 1,-6.000 1.000 1,-6.000-1.000-1,-6.000 1.000 2,-6.000 1.000-1,-2.000 3.000 1,-3.000 3.000 0,-3.000 4.000 0,-1.000 1.000 0,4.000 0.000 0,3.000 0.000 1,3.000 0.000-1,4.000 1.000 1,7.000 4.000-1,6.000 3.000 0,7.000 3.000-1,5.000-1.000 0,7.000-2.000 0,6.000-3.000 1,7.000-3.000-1,2.000-2.000 0,1.000 0.000 0,-1.000 0.000-1,1.000 0.000 0,1.000 0.000 0,3.000 0.000 0,3.000 0.000 0,4.000 0.000 0,1.000 0.000-1,0.000 0.000-2,0.000 0.000 0,0.000 0.000-1,-2.000 0.000-1,-3.000 0.000 0,-3.000 0.000 1,-2.000 0.000-1,-5.000 0.000 0,-2.000 0.000-1,-3.000 0.000 0,-3.000 0.000-1,7.000 0.000 1,19.000 0.000 1,19.000 0.000 2,19.000 0.000 2,10.000-2.000 0,4.000-3.000-1,3.000-3.000-1,3.000-2.000 0</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1"/>
    </inkml:context>
    <inkml:brush xml:id="br0">
      <inkml:brushProperty name="width" value="0.0373114757239819" units="cm"/>
      <inkml:brushProperty name="height" value="0.0373114757239819" units="cm"/>
      <inkml:brushProperty name="color" value="#f2395b"/>
      <inkml:brushProperty name="ignorePressure" value="0"/>
    </inkml:brush>
  </inkml:definitions>
  <inkml:trace contextRef="#ctx0" brushRef="#br0">65400.000 50400.000 589,'6.000'-44.000'4,"13.000"13.000"9,12.000 12.000 9,13.000 13.000 8,4.000 6.000 4,-3.000 0.000-3,-3.000 0.000-2,-2.000 0.000-3,0.000 3.000-2,7.000 6.000-3,6.000 7.000-1,7.000 6.000-2,-3.000 4.000-3,-8.000 4.000 0,-10.000 3.000-2,-9.000 3.000-1,-7.000 3.000-2,-3.000 3.000 0,-3.000 3.000-1,-2.000 4.000-1,-9.000 2.000-2,-12.000 4.000-3,-13.000 3.000-4,-12.000 3.000-3,-13.000 4.000-3,-12.000 7.000 0,-13.000 6.000-1,-12.000 7.000-1,-5.000-1.000 0,3.000-6.000 2,3.000-6.000 1,4.000-6.000 2,4.000-7.000 0,6.000-6.000 2,7.000-6.000 0,6.000-6.000 1,4.000-7.000 0,4.000-6.000 0,3.000-6.000 0,3.000-6.000 0,10.000-2.000 2,20.000 3.000 6,18.000 3.000 6,20.000 4.000 5,13.000-4.000 1,9.000-9.000-2,10.000-10.000-3,10.000-8.000-3,5.000-8.000-3,4.000-2.000-4,3.000-3.000-4,3.000-3.000-4,1.000-2.000-5,1.000 0.000-7,-1.000 0.000-6,1.000 0.000-6,-3.000 0.000-2,-2.000 0.000 2,-3.000 0.000 2,-3.000 0.000 3,-4.000 0.000-3,-3.000 0.000-5,-3.000 0.000-6,-2.000 0.000-5</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1"/>
    </inkml:context>
    <inkml:brush xml:id="br0">
      <inkml:brushProperty name="width" value="0.0400452092289925" units="cm"/>
      <inkml:brushProperty name="height" value="0.0400452092289925" units="cm"/>
      <inkml:brushProperty name="color" value="#f2395b"/>
      <inkml:brushProperty name="ignorePressure" value="0"/>
    </inkml:brush>
  </inkml:definitions>
  <inkml:trace contextRef="#ctx0" brushRef="#br0">67400.000 50400.000 549,'-24.000'-46.000'4,"4.000"10.000"8,3.000 10.000 9,3.000 9.000 8,1.000 9.000 3,1.000 9.000-1,-1.000 10.000-3,1.000 10.000-1,-4.000 10.000-3,-6.000 13.000-2,-6.000 12.000-2,-6.000 13.000-3,-4.000 7.000 0,1.000 4.000 3,-1.000 3.000 2,1.000 3.000 3,-3.000 3.000-1,-2.000 3.000-2,-3.000 3.000-5,-3.000 4.000-2,-4.000 2.000-4,-3.000 4.000-4,-3.000 3.000-3,-2.000 3.000-5,-1.000-2.000-4,3.000-6.000-5,3.000-6.000-6,4.000-6.000-4,13.000-24.000-12,26.000-41.000-16,24.000-40.000-17,26.000-40.000-18,7.000-14.000 1,-9.000 17.000 16,-10.000 15.000 17,-8.000 16.000 16</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2"/>
    </inkml:context>
    <inkml:brush xml:id="br0">
      <inkml:brushProperty name="width" value="0.0443225838243961" units="cm"/>
      <inkml:brushProperty name="height" value="0.0443225838243961" units="cm"/>
      <inkml:brushProperty name="color" value="#f2395b"/>
      <inkml:brushProperty name="ignorePressure" value="0"/>
    </inkml:brush>
  </inkml:definitions>
  <inkml:trace contextRef="#ctx0" brushRef="#br0">67050.000 51150.000 496,'0.000'-69.000'0,"0.000"13.000"0,0.000 12.000 0,0.000 13.000 0,3.000 1.000 0,6.000-9.000 0,7.000-10.000 0,6.000-8.000 0,-1.000-1.000 0,-5.000 9.000 0,-7.000 10.000 1,-5.000 10.000 0,-3.000 8.000 7,4.000 10.000 14,3.000 10.000 14,3.000 9.000 14,-1.000 10.000 4,-2.000 14.000-9,-3.000 11.000-7,-3.000 14.000-9,-2.000 5.000-4,0.000 1.000-3,0.000-1.000 0,0.000 1.000-2,0.000-3.000-3,0.000-2.000-1,0.000-3.000-4,0.000-3.000-1,1.000-4.000-3,4.000-3.000-2,3.000-3.000-2,3.000-2.000-1,10.000-14.000-9,20.000-21.000-16,18.000-22.000-15,20.000-22.000-15,5.000-18.000-4,-6.000-11.000 8,-6.000-14.000 8,-6.000-11.000 8,-7.000-3.000 6,-6.000 10.000 6,-6.000 10.000 6,-6.000 9.000 5,-7.000 9.000 4,-6.000 9.000 5,-6.000 10.000 4,-6.000 10.000 4,-6.000 11.000 8,-2.000 17.000 14,-3.000 15.000 14,-3.000 16.000 13,-4.000 12.000 2,-3.000 9.000-10,-3.000 10.000-9,-2.000 10.000-11,-5.000 5.000-6,-2.000 4.000-3,-3.000 3.000-5,-3.000 3.000-4,-2.000 4.000-3,0.000 7.000-3,0.000 6.000-2,0.000 7.000-4,0.000 2.000-2,0.000 1.000-2,0.000-1.000-2,0.000 1.000-2,1.000-7.000-6,4.000-12.000-13,3.000-13.000-12,3.000-12.000-13</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2"/>
    </inkml:context>
    <inkml:brush xml:id="br0">
      <inkml:brushProperty name="width" value="0.0420104302465916" units="cm"/>
      <inkml:brushProperty name="height" value="0.0420104302465916" units="cm"/>
      <inkml:brushProperty name="color" value="#f2395b"/>
      <inkml:brushProperty name="ignorePressure" value="0"/>
    </inkml:brush>
  </inkml:definitions>
  <inkml:trace contextRef="#ctx0" brushRef="#br0">68300.000 51350.000 523,'23.000'-47.000'2,"-3.000"6.000"5,-3.000 7.000 3,-2.000 6.000 5,-5.000 12.000 6,-2.000 19.000 9,-3.000 19.000 9,-3.000 19.000 9,-4.000 10.000 0,-3.000 4.000-6,-3.000 3.000-6,-2.000 3.000-8,-3.000 1.000-4,1.000 1.000-5,-1.000-1.000-3,1.000 1.000-5,-1.000-4.000-4,1.000-6.000-1,-1.000-6.000-4,1.000-6.000-2,8.000-18.000-8,20.000-28.000-16,18.000-28.000-14,20.000-27.000-15,8.000-14.000-2,1.000 4.000 9,-1.000 3.000 10,1.000 3.000 9,-4.000 7.000 8,-6.000 14.000 6,-6.000 11.000 7,-6.000 14.000 7,-7.000 16.000 12,-6.000 22.000 19,-6.000 22.000 19,-6.000 23.000 18,-6.000 6.000 2,-2.000-5.000-16,-3.000-7.000-15,-3.000-5.000-15,-2.000-4.000-10,0.000 0.000-5,0.000 0.000-4,0.000 0.000-3</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93500.000 54550.000,'-200.000'-50.000,"175.000"50.000,0.000 0.000,-25.000 25.000,0.000 0.000,-50.000 50.000,0.000 0.000,-50.000 25.000,0.000 0.000,25.000 0.000,0.000 0.000,50.000-25.000,0.000 0.000,50.000-25.000,0.000 0.000,25.000-25.000,0.000 0.000,25.000-25.000,0.000 0.000,25.000-25.000</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3"/>
    </inkml:context>
    <inkml:brush xml:id="br0">
      <inkml:brushProperty name="width" value="0.0459744893014431" units="cm"/>
      <inkml:brushProperty name="height" value="0.0459744893014431" units="cm"/>
      <inkml:brushProperty name="color" value="#f2395b"/>
      <inkml:brushProperty name="ignorePressure" value="0"/>
    </inkml:brush>
  </inkml:definitions>
  <inkml:trace contextRef="#ctx0" brushRef="#br0">70050.000 50850.000 478,'-24.000'-24.000'0,"4.000"4.000"0,3.000 3.000 0,3.000 3.000 0,-2.000 6.000 7,-6.000 9.000 14,-6.000 10.000 14,-6.000 10.000 15,-4.000 5.000 2,1.000 4.000-7,-1.000 3.000-7,1.000 3.000-9,1.000 3.000-3,3.000 3.000 1,3.000 3.000 0,4.000 4.000 1,1.000 2.000-2,0.000 4.000-3,0.000 3.000-5,0.000 3.000-3,1.000 1.000-3,4.000 1.000-2,3.000-1.000-1,3.000 1.000-1,3.000-3.000-2,3.000-2.000-1,3.000-3.000-2,4.000-3.000-1,1.000-4.000-3,0.000-3.000-2,0.000-3.000-4,0.000-2.000-1,7.000-6.000-4,17.000-6.000-2,15.000-6.000-2,16.000-6.000-3,7.000-13.000 0,1.000-19.000 0,-1.000-18.000 0,1.000-19.000 2,-1.000-12.000-1,1.000-2.000 2,-1.000-3.000-1,1.000-3.000 1,-6.000-4.000 0,-8.000-3.000 2,-10.000-3.000 1,-9.000-2.000 2,-7.000 2.000 2,-3.000 9.000 3,-3.000 10.000 3,-2.000 10.000 3,-8.000 5.000 2,-8.000 4.000 3,-10.000 3.000 1,-9.000 3.000 3,-7.000 4.000-2,-3.000 7.000-3,-3.000 6.000-3,-2.000 7.000-4,-6.000 4.000-5,-6.000 3.000-8,-6.000 3.000-7,-6.000 4.000-8,1.000 2.000-1,9.000 4.000 5,10.000 3.000 6,10.000 3.000 5</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3"/>
    </inkml:context>
    <inkml:brush xml:id="br0">
      <inkml:brushProperty name="width" value="0.0496132858097553" units="cm"/>
      <inkml:brushProperty name="height" value="0.0496132858097553" units="cm"/>
      <inkml:brushProperty name="color" value="#f2395b"/>
      <inkml:brushProperty name="ignorePressure" value="0"/>
    </inkml:brush>
  </inkml:definitions>
  <inkml:trace contextRef="#ctx0" brushRef="#br0">71200.000 50500.000 443,'-2.000'-55.000'7,"-3.000"41.000"13,-3.000 40.000 14,-2.000 42.000 14,-5.000 19.000 1,-2.000 1.000-8,-3.000-1.000-9,-3.000 1.000-10,-2.000 2.000-6,0.000 7.000-4,0.000 6.000-4,0.000 7.000-4,0.000-1.000 0,0.000-6.000 0,0.000-6.000 3,0.000-6.000 1,1.000-9.000-5,4.000-8.000-11,3.000-10.000-13,3.000-9.000-11,3.000-15.000-8,3.000-18.000-6,3.000-19.000-4,4.000-18.000-6,2.000-18.000 4,4.000-16.000 12,3.000-15.000 11,3.000-15.000 11,3.000-7.000 8,3.000 3.000 2,3.000 3.000 2,4.000 4.000 2,1.000 5.000 2,0.000 10.000 1,0.000 10.000 0,0.000 9.000 0,-2.000 7.000 3,-3.000 7.000 5,-3.000 6.000 6,-2.000 7.000 4,-1.000 4.000 2,3.000 3.000-1,3.000 3.000-1,4.000 4.000-2,4.000-1.000 2,6.000-3.000 5,7.000-3.000 5,6.000-2.000 4,3.000-1.000 1,0.000 3.000-6,0.000 3.000-5,0.000 4.000-5,-2.000 1.000-4,-3.000 0.000-3,-3.000 0.000-4,-2.000 0.000-3,-3.000 1.000-5,1.000 4.000-7,-1.000 3.000-5,1.000 3.000-7,-3.000-2.000-5,-2.000-6.000-3,-3.000-6.000-4,-3.000-6.000-4,-4.000-6.000 2,-3.000-2.000 6,-3.000-3.000 6,-2.000-3.000 7,-3.000-6.000 4,1.000-5.000 3,-1.000-7.000 2,1.000-5.000 4,1.000-8.000 1,3.000-5.000 1,3.000-7.000 1,4.000-5.000 0,1.000-3.000 1,0.000 4.000-1,0.000 3.000 1,0.000 3.000 0,-2.000 3.000 0,-3.000 3.000 0,-3.000 3.000 0,-2.000 4.000 0,-5.000 4.000 1,-2.000 6.000 5,-3.000 7.000 3,-3.000 6.000 5,-6.000 13.000 11,-5.000 23.000 21,-7.000 22.000 22,-5.000 22.000 20,-8.000 18.000 3,-5.000 16.000-15,-7.000 15.000-16,-5.000 17.000-14,-4.000 5.000-11,0.000-3.000-7,0.000-3.000-5,0.000-2.000-6,-4.000 11.000-4,-5.000 29.000-4,-7.000 28.000-3,-5.000 28.000-3,-4.000 15.000-7,0.000 4.000-7,0.000 3.000-9,0.000 3.000-8,4.000-4.000-8,10.000-8.000-9,10.000-10.000-9,9.000-9.000-8,9.000-12.000-1,9.000-11.000 5,10.000-14.000 5,10.000-11.000 5</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4"/>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73800.000 50000.000 1000,'-24.000'-24.000'-7,"4.000"4.000"-11,3.000 3.000-12,3.000 3.000-12</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4"/>
    </inkml:context>
    <inkml:brush xml:id="br0">
      <inkml:brushProperty name="width" value="0.0429185815155506" units="cm"/>
      <inkml:brushProperty name="height" value="0.0429185815155506" units="cm"/>
      <inkml:brushProperty name="color" value="#f2395b"/>
      <inkml:brushProperty name="ignorePressure" value="0"/>
    </inkml:brush>
  </inkml:definitions>
  <inkml:trace contextRef="#ctx0" brushRef="#br0">73450.000 49150.000 512,'-25.000'-50.000'0,"0.000"0.000"1,0.000 0.000 1,0.000 0.000 1,3.000 3.000 0,6.000 6.000 3,7.000 7.000 2,6.000 6.000 2,3.000 15.000 11,0.000 26.000 18,0.000 24.000 20,0.000 26.000 18,0.000 18.000 2,0.000 13.000-18,0.000 12.000-16,0.000 13.000-16,-2.000 10.000-12,-3.000 10.000-3,-3.000 10.000-5,-2.000 9.000-5,-6.000 4.000-8,-6.000 1.000-16,-6.000-1.000-15,-6.000 1.000-14</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59:55"/>
    </inkml:context>
    <inkml:brush xml:id="br0">
      <inkml:brushProperty name="width" value="0.0498557202517986" units="cm"/>
      <inkml:brushProperty name="height" value="0.0498557202517986" units="cm"/>
      <inkml:brushProperty name="color" value="#f2395b"/>
      <inkml:brushProperty name="ignorePressure" value="0"/>
    </inkml:brush>
  </inkml:definitions>
  <inkml:trace contextRef="#ctx0" brushRef="#br0">72450.000 49600.000 441,'-18.000'-43.000'14,"17.000"17.000"20,15.000 15.000 20,16.000 16.000 20,13.000 5.000 4,14.000-2.000-12,11.000-3.000-13,14.000-3.000-12,8.000-2.000-9,7.000 0.000-6,6.000 0.000-5,7.000 0.000-6,0.000-2.000-2,-2.000-3.000-1,-3.000-3.000-1,-3.000-2.000 0,-7.000-1.000-7,-9.000 3.000-17,-10.000 3.000-16,-8.000 4.000-16,-9.000 4.000-13,-6.000 6.000-11,-6.000 7.000-10,-6.000 6.000-10</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0:24"/>
    </inkml:context>
    <inkml:brush xml:id="br0">
      <inkml:brushProperty name="width" value="0.0438117943704128" units="cm"/>
      <inkml:brushProperty name="height" value="0.0438117943704128" units="cm"/>
      <inkml:brushProperty name="color" value="#f2395b"/>
      <inkml:brushProperty name="ignorePressure" value="0"/>
    </inkml:brush>
  </inkml:definitions>
  <inkml:trace contextRef="#ctx0" brushRef="#br0">87350.000 41550.000 502,'21.000'25.000'77,"-5.000"0.000"-15,-7.000 0.000-16,-5.000 0.000-14,-3.000 3.000-10,4.000 6.000-3,3.000 7.000-3,3.000 6.000-2,-1.000 4.000-2,-2.000 4.000-2,-3.000 3.000-1,-3.000 3.000-2,-1.000-1.000 0,4.000-2.000 0,3.000-3.000 1,3.000-3.000-1,-1.000-17.000-5,-2.000-27.000-12,-3.000-28.000-10,-3.000-28.000-12,-2.000-17.000-3,0.000-2.000 5,0.000-3.000 4,0.000-3.000 4,0.000 1.000 5,0.000 6.000 5,0.000 7.000 5,0.000 6.000 4,0.000 6.000 5,0.000 6.000 4,0.000 7.000 4,0.000 6.000 4,1.000 10.000 5,4.000 17.000 5,3.000 15.000 6,3.000 16.000 4,-1.000 10.000 1,-2.000 7.000-5,-3.000 6.000-5,-3.000 7.000-4,-2.000 2.000-3,0.000 1.000-1,0.000-1.000-2,0.000 1.000 0,0.000-4.000-2,0.000-6.000-4,0.000-6.000-3,0.000-6.000-4,0.000-20.000-9,0.000-30.000-16,0.000-32.000-16,0.000-30.000-16,0.000-15.000-2,0.000 3.000 10,0.000 3.000 9,0.000 4.000 11,0.000 4.000 8,0.000 6.000 7,0.000 7.000 6,0.000 6.000 6,0.000 6.000 4,0.000 6.000 1,0.000 7.000 3,0.000 6.000 0,0.000 15.000 7,0.000 26.000 9,0.000 24.000 11,0.000 26.000 9,0.000 12.000 0,0.000 0.000-7,0.000 0.000-8,0.000 0.000-9,0.000-5.000-5,0.000-9.000-1,0.000-10.000-1,0.000-8.000-2,0.000-6.000-3,0.000 1.000-4,0.000-1.000-3,0.000 1.000-3,-2.000-20.000-10,-3.000-36.000-13,-3.000-39.000-16,-2.000-36.000-13,2.000-18.000-4,9.000 3.000 10,10.000 3.000 8,10.000 4.000 8,2.000 10.000 8,-3.000 19.000 7,-3.000 19.000 4,-2.000 19.000 7,-5.000 15.000 8,-2.000 13.000 9,-3.000 12.000 9,-3.000 13.000 9,-2.000 9.000 4,0.000 6.000-5,0.000 7.000-3,0.000 6.000-4,0.000 6.000-3,0.000 6.000-2,0.000 7.000-3,0.000 6.000-2,1.000-2.000-1,4.000-9.000-2,3.000-10.000-1,3.000-8.000 0</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0"/>
    </inkml:context>
    <inkml:brush xml:id="br0">
      <inkml:brushProperty name="width" value="0.0561391487717628" units="cm"/>
      <inkml:brushProperty name="height" value="0.0561391487717628" units="cm"/>
      <inkml:brushProperty name="color" value="#fed406"/>
      <inkml:brushProperty name="ignorePressure" value="0"/>
    </inkml:brush>
  </inkml:definitions>
  <inkml:trace contextRef="#ctx0" brushRef="#br0">85200.000 51750.000 391,'-25.000'-93.000'0,"0.000"17.000"0,0.000 15.000 0,0.000 16.000 0,0.000 9.000 4,0.000 3.000 6,0.000 3.000 8,0.000 4.000 6,0.000 2.000 4,0.000 4.000-2,0.000 3.000 0,0.000 3.000-2,0.000 1.000-1,0.000 1.000-4,0.000-1.000-3,0.000 1.000-4,-7.000-1.000-2,-11.000 1.000-1,-14.000-1.000-2,-11.000 1.000-2,-7.000-1.000-1,0.000 1.000-1,0.000-1.000 0,0.000 1.000-1,-4.000 1.000 0,-5.000 3.000-1,-7.000 3.000 0,-5.000 4.000 0,-8.000 1.000 1,-5.000 0.000 0,-7.000 0.000 2,-5.000 0.000 0,-4.000 1.000 0,0.000 4.000 1,0.000 3.000 0,0.000 3.000 0,-2.000 1.000 0,-3.000 1.000 0,-3.000-1.000 0,-2.000 1.000 1,-1.000 1.000 0,3.000 3.000-1,3.000 3.000 0,4.000 4.000-1,2.000 2.000 0,4.000 4.000 0,3.000 3.000 0,3.000 3.000 0,1.000 1.000 0,1.000 1.000 0,-1.000-1.000 0,1.000 1.000 0,-1.000 1.000 0,1.000 3.000 0,-1.000 3.000-2,1.000 4.000 1,-1.000-1.000-1,1.000-3.000 0,-1.000-3.000 0,1.000-2.000 0,1.000-1.000 0,3.000 3.000 0,3.000 3.000 0,4.000 4.000 0,1.000 1.000 0,0.000 0.000 0,0.000 0.000 0,0.000 0.000 0,0.000 0.000 0,0.000 0.000 0,0.000 0.000 1,0.000 0.000-1,1.000 1.000 1,4.000 4.000 1,3.000 3.000 0,3.000 3.000 1,3.000 1.000 1,3.000 1.000 0,3.000-1.000 0,4.000 1.000 0,2.000-1.000 0,4.000 1.000-1,3.000-1.000-2,3.000 1.000-1,1.000-3.000-1,1.000-2.000 0,-1.000-3.000 0,1.000-3.000 1,-1.000-4.000-1,1.000-3.000-1,-1.000-3.000-1,1.000-2.000 0,-1.000-1.000-1,1.000 3.000 1,-1.000 3.000 0,1.000 4.000 0,-4.000 1.000 1,-6.000 0.000 1,-6.000 0.000 0,-6.000 0.000 1,-2.000 3.000 1,3.000 6.000 1,3.000 7.000 0,4.000 6.000 2,7.000 1.000-1,13.000-3.000 0,12.000-3.000-1,13.000-2.000 0,7.000-1.000-1,4.000 3.000-1,3.000 3.000 0,3.000 4.000-1,1.000-1.000-1,1.000-3.000 0,-1.000-3.000 0,1.000-2.000-1,1.000-5.000 1,3.000-2.000-1,3.000-3.000 0,4.000-3.000 0,1.000-1.000 0,0.000 4.000 0,0.000 3.000 0,0.000 3.000 1,0.000 1.000 0,0.000 1.000 1,0.000-1.000 0,0.000 1.000 2,0.000-3.000 0,0.000-2.000 0,0.000-3.000-1,0.000-3.000-1,0.000-2.000 1,0.000 0.000 1,0.000 0.000 0,0.000 0.000 1,3.000-2.000 1,6.000-3.000-1,7.000-3.000-1,6.000-2.000 0,7.000-3.000-1,10.000 1.000 0,10.000-1.000-1,9.000 1.000 0,9.000 1.000-1,9.000 3.000 1,10.000 3.000-2,10.000 4.000 1,8.000-3.000 0,10.000-5.000-1,10.000-7.000 1,9.000-5.000 0,6.000-6.000-1,3.000-3.000 0,3.000-3.000-1,4.000-2.000 0,2.000-3.000-1,4.000 1.000 1,3.000-1.000 1,3.000 1.000 0,-2.000 1.000 1,-6.000 3.000-1,-6.000 3.000 0,-6.000 4.000 1,-4.000 1.000-1,1.000 0.000 1,-1.000 0.000-1,1.000 0.000 1,1.000 0.000-1,3.000 0.000 1,3.000 0.000 0,4.000 0.000 0,-3.000-2.000 0,-5.000-3.000 0,-7.000-3.000 0,-5.000-2.000 1,-4.000-3.000-1,0.000 1.000 0,0.000-1.000 0,0.000 1.000 0,0.000-1.000 0,0.000 1.000 0,0.000-1.000 0,0.000 1.000 0,-2.000-1.000 1,-3.000 1.000-1,-3.000-1.000 0,-2.000 1.000 0,-8.000-3.000 0,-8.000-2.000 0,-10.000-3.000 0,-9.000-3.000 0,-9.000-1.000 0,-5.000 4.000 0,-7.000 3.000 1,-5.000 3.000 0,-4.000-1.000 0,0.000-2.000 0,0.000-3.000 0,0.000-3.000 1,1.000-4.000 0,4.000-3.000-1,3.000-3.000 1,3.000-2.000 0,-1.000-3.000 0,-2.000 1.000 0,-3.000-1.000 0,-3.000 1.000 0,-2.000 1.000 0,0.000 3.000 0,0.000 3.000-1,0.000 4.000 0,0.000 2.000-1,0.000 4.000 1,0.000 3.000 0,0.000 3.000 1,6.000-4.000-1,13.000-8.000-1,12.000-10.000 0,13.000-9.000-1,6.000-5.000 0,0.000 0.000 0,0.000 0.000 0,0.000 0.000 0,4.000 1.000 0,10.000 4.000 1,10.000 3.000 0,9.000 3.000-1,4.000-1.000 1,1.000-2.000-1,-1.000-3.000 1,1.000-3.000-1,-1.000-1.000 0,1.000 4.000 0,-1.000 3.000 1,1.000 3.000 0,-4.000 3.000-1,-6.000 3.000 1,-6.000 3.000 1,-6.000 4.000-1,-4.000-1.000 1,1.000-3.000-1,-1.000-3.000 1,1.000-2.000-1,-1.000-1.000 1,1.000 3.000-1,-1.000 3.000 1,1.000 4.000-1,2.000-1.000 1,7.000-3.000 1,6.000-3.000 0,7.000-2.000 1,2.000-1.000 0,1.000 3.000 0,-1.000 3.000-1,1.000 4.000-1,1.000-3.000 0,3.000-5.000-1,3.000-7.000-1,4.000-5.000 0,2.000-4.000 0,4.000 0.000 0,3.000 0.000-1,3.000 0.000 0,4.000 0.000 0,7.000 0.000-1,6.000 0.000-1,7.000 0.000 0,0.000-4.000 0,-2.000-5.000 1,-3.000-7.000 0,-3.000-5.000 1,-6.000-3.000-1,-5.000 4.000 1,-7.000 3.000-1,-5.000 3.000 0,-4.000 1.000 1,0.000 1.000 1,0.000-1.000 1,0.000 1.000 1,-5.000-4.000 0,-9.000-6.000 0,-10.000-6.000-2,-8.000-6.000-1,-8.000-2.000 0,-2.000 3.000 1,-3.000 3.000 2,-3.000 4.000 0,-4.000-3.000 1,-3.000-5.000 1,-3.000-7.000-1,-2.000-5.000 2,-1.000-6.000-1,3.000-3.000-1,3.000-3.000 1,4.000-2.000-2,1.000-3.000 1,0.000 1.000 0,0.000-1.000-1,0.000 1.000 0,-4.000 1.000 0,-5.000 3.000 0,-7.000 3.000-1,-5.000 4.000 1,-9.000 2.000-1,-9.000 4.000 0,-10.000 3.000 1,-8.000 3.000-1,-9.000 3.000 1,-6.000 3.000 0,-6.000 3.000 0,-6.000 4.000 1,-7.000-1.000 0,-6.000-3.000 0,-6.000-3.000 1,-6.000-2.000 0,-9.000-5.000-1,-8.000-2.000 1,-10.000-3.000-1,-9.000-3.000 1,-10.000-2.000-1,-9.000 0.000-1,-10.000 0.000 0,-8.000 0.000 0,-9.000 0.000-2,-6.000 0.000 1,-6.000 0.000-2,-6.000 0.000 0,-4.000 0.000 0,1.000 0.000 0,-1.000 0.000 0,1.000 0.000 1,-4.000 1.000-1,-6.000 4.000 0,-6.000 3.000-1,-6.000 3.000 0,-6.000-1.000 0,-2.000-2.000-1,-3.000-3.000 1,-3.000-3.000 0,-1.000 1.000 0,4.000 6.000 1,3.000 7.000-1,3.000 6.000 1,-2.000 3.000 0,-6.000 0.000 1,-6.000 0.000 0,-6.000 0.000 1,-6.000 1.000-1,-2.000 4.000 0,-3.000 3.000 1,-3.000 3.000-1,-6.000 1.000 0,-5.000 1.000-1,-7.000-1.000 0,-5.000 1.000-1,-4.000 2.000 1,0.000 7.000-1,0.000 6.000 1,0.000 7.000-1,1.000 2.000 2,4.000 1.000 0,3.000-1.000 0,3.000 1.000 2,1.000-1.000 0,1.000 1.000-1,-1.000-1.000 0,1.000 1.000-2,1.000-1.000 0,3.000 1.000 0,3.000-1.000 0,4.000 1.000-1,2.000 1.000 1,4.000 3.000 0,3.000 3.000 0,3.000 4.000 0,-1.000 1.000 1,-2.000 0.000-1,-3.000 0.000 0,-3.000 0.000 0,-4.000 0.000-1,-3.000 0.000 0,-3.000 0.000-2,-2.000 0.000-1,-1.000 3.000-1,3.000 6.000-1,3.000 7.000 0,4.000 6.000 0,5.000 4.000-3,10.000 4.000-3,10.000 3.000-4,9.000 3.000-3,12.000 3.000-2,16.000 3.000 1,15.000 3.000 0,17.000 4.000 0,13.000-1.000-6,13.000-3.000-13,12.000-3.000-12,13.000-2.000-13</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2"/>
    </inkml:context>
    <inkml:brush xml:id="br0">
      <inkml:brushProperty name="width" value="0.0599244460463524" units="cm"/>
      <inkml:brushProperty name="height" value="0.0599244460463524" units="cm"/>
      <inkml:brushProperty name="color" value="#fed406"/>
      <inkml:brushProperty name="ignorePressure" value="0"/>
    </inkml:brush>
  </inkml:definitions>
  <inkml:trace contextRef="#ctx0" brushRef="#br0">56750.000 53700.000 367,'-4.000'-54.000'5,"-5.000"-5.000"13,-7.000-7.000 11,-5.000-5.000 12,-4.000 2.000 3,0.000 13.000-5,0.000 12.000-6,0.000 13.000-5,0.000 6.000-5,0.000 0.000-3,0.000 0.000-4,0.000 0.000-4,-5.000 1.000-2,-9.000 4.000-1,-10.000 3.000-1,-8.000 3.000 0,-11.000 1.000-1,-8.000 1.000 1,-10.000-1.000 0,-9.000 1.000 1,-9.000 1.000-1,-5.000 3.000 0,-7.000 3.000-2,-5.000 4.000 0,-8.000 4.000-1,-5.000 6.000 0,-7.000 7.000 1,-5.000 6.000-1,-1.000 3.000 1,6.000 0.000-1,7.000 0.000 1,6.000 0.000-1,13.000-2.000 0,23.000-3.000-1,22.000-3.000-1,22.000-2.000-2,-7.000 3.000 1,-34.000 14.000 0,-35.000 11.000 1,-33.000 14.000 0,-17.000 5.000 1,4.000 1.000-1,3.000-1.000 0,3.000 1.000-2,4.000-1.000 1,7.000 1.000-2,6.000-1.000 1,7.000 1.000-1,8.000 1.000 1,14.000 3.000 0,11.000 3.000 3,14.000 4.000 0,7.000 2.000 1,3.000 4.000 0,3.000 3.000-1,4.000 3.000 0,2.000 6.000 0,4.000 9.000 0,3.000 10.000 1,3.000 10.000 1,-1.000 2.000-1,-2.000-3.000-1,-3.000-3.000-1,-3.000-2.000-1,-1.000-5.000 0,4.000-2.000-1,3.000-3.000-1,3.000-3.000 1,1.000-4.000-1,1.000-3.000 2,-1.000-3.000 1,1.000-2.000 2,2.000-5.000-1,7.000-2.000 0,6.000-3.000-1,7.000-3.000 0,0.000 5.000-1,-2.000 17.000 2,-3.000 15.000 0,-3.000 16.000 0,2.000 2.000 1,10.000-8.000-1,10.000-10.000-1,9.000-9.000-1,6.000-7.000-1,3.000-3.000 0,3.000-3.000 0,4.000-2.000 0,7.000-5.000 0,13.000-2.000 0,12.000-3.000 0,13.000-3.000 1,9.000-4.000-1,6.000-3.000 2,7.000-3.000-1,6.000-2.000 1,9.000-6.000 0,13.000-6.000 0,12.000-6.000-1,13.000-6.000 0,9.000-6.000 0,6.000-2.000-1,7.000-3.000 0,6.000-3.000-1,6.000-6.000 0,6.000-5.000 0,7.000-7.000-1,6.000-5.000-1,-1.000-4.000 1,-5.000 0.000 0,-7.000 0.000 0,-5.000 0.000 1,3.000 0.000-1,17.000 0.000 0,15.000 0.000 0,16.000 0.000-1,2.000-4.000 0,-8.000-5.000-1,-10.000-7.000 1,-9.000-5.000-1,-7.000-8.000 1,-3.000-5.000 0,-3.000-7.000 1,-2.000-5.000-1,-5.000-9.000 1,-2.000-9.000 0,-3.000-10.000 0,-3.000-8.000-1,-7.000-8.000 0,-9.000-2.000 0,-10.000-3.000-1,-8.000-3.000 0,-11.000-6.000 0,-8.000-5.000 0,-10.000-7.000 0,-9.000-5.000 1,-4.000-8.000 0,4.000-5.000 0,3.000-7.000 0,3.000-5.000 1,1.000-3.000 0,1.000 4.000 0,-1.000 3.000 2,1.000 3.000 1,-1.000 1.000-1,1.000 1.000 0,-1.000-1.000-1,1.000 1.000-1,-6.000-1.000 0,-8.000 1.000 0,-10.000-1.000 1,-9.000 1.000-1,-9.000 2.000 1,-5.000 7.000 0,-7.000 6.000 0,-5.000 7.000-1,-8.000 2.000 1,-5.000 1.000 1,-7.000-1.000-1,-5.000 1.000 1,-4.000 4.000 1,0.000 9.000-1,0.000 10.000 1,0.000 10.000 1,-4.000 4.000 0,-5.000 0.000-1,-7.000 0.000 0,-5.000 0.000-1,-8.000 0.000 0,-5.000 0.000 0,-7.000 0.000 0,-5.000 0.000 0,-9.000 1.000-1,-9.000 4.000 1,-10.000 3.000-1,-8.000 3.000 0,-9.000 6.000 0,-6.000 9.000-2,-6.000 10.000 1,-6.000 10.000-2,-12.000 5.000-2,-15.000 4.000-5,-15.000 3.000-5,-16.000 3.000-4,-13.000 9.000-4,-9.000 16.000 0,-10.000 15.000-2,-8.000 17.000 0,0.000 13.000-3,14.000 13.000-3,11.000 12.000-3,14.000 13.000-4,21.000-2.000 1,31.000-16.000 7,32.000-15.000 6,31.000-15.000 7</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6"/>
    </inkml:context>
    <inkml:brush xml:id="br0">
      <inkml:brushProperty name="width" value="0.0385003127157688" units="cm"/>
      <inkml:brushProperty name="height" value="0.0385003127157688" units="cm"/>
      <inkml:brushProperty name="color" value="#fed406"/>
      <inkml:brushProperty name="ignorePressure" value="0"/>
    </inkml:brush>
  </inkml:definitions>
  <inkml:trace contextRef="#ctx0" brushRef="#br0">87950.000 41450.000 571,'0.000'-47.000'50,"0.000"6.000"-13,0.000 7.000-14,0.000 6.000-13,-2.000 3.000-8,-3.000 0.000 1,-3.000 0.000-1,-2.000 0.000 0,-1.000 0.000-1,3.000 0.000 1,3.000 0.000-2,4.000 0.000 1,-3.000 1.000 0,-5.000 4.000 3,-7.000 3.000 3,-5.000 3.000 3,-6.000 3.000 1,-3.000 3.000 0,-3.000 3.000 0,-2.000 4.000-1,-3.000 4.000 1,1.000 6.000-2,-1.000 7.000 0,1.000 6.000-2,1.000 3.000 1,3.000 0.000 0,3.000 0.000 1,4.000 0.000 0,1.000 1.000 1,0.000 4.000-2,0.000 3.000-1,0.000 3.000-1,-2.000 4.000 0,-3.000 7.000 3,-3.000 6.000 1,-2.000 7.000 3,-1.000 0.000 0,3.000-2.000-1,3.000-3.000-1,4.000-3.000-1,2.000-4.000-1,4.000-3.000-1,3.000-3.000-2,3.000-2.000-1,3.000-3.000 0,3.000 1.000-2,3.000-1.000 0,4.000 1.000 0,1.000-1.000-1,0.000 1.000-1,0.000-1.000-1,0.000 1.000 1,3.000-3.000-2,6.000-2.000 0,7.000-3.000 1,6.000-3.000-2,6.000-6.000 1,6.000-5.000-1,7.000-7.000 0,6.000-5.000 0,3.000-4.000-2,0.000 0.000 0,0.000 0.000-3,0.000 0.000-1,3.000-7.000-3,6.000-11.000-1,7.000-14.000-3,6.000-11.000-3,3.000-11.000 0,0.000-5.000 2,0.000-7.000 1,0.000-5.000 1,-5.000-3.000 3,-9.000 4.000 2,-10.000 3.000 2,-8.000 3.000 3,-9.000 1.000 2,-6.000 1.000 1,-6.000-1.000 1,-6.000 1.000 2,-6.000 1.000 0,-2.000 3.000 0,-3.000 3.000 1,-3.000 4.000-1,-12.000 7.000 1,-18.000 13.000 0,-19.000 12.000-1,-18.000 13.000 1,-9.000 13.000-5,4.000 17.000-11,3.000 15.000-10,3.000 16.000-12</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8"/>
    </inkml:context>
    <inkml:brush xml:id="br0">
      <inkml:brushProperty name="width" value="0.0399014689028263" units="cm"/>
      <inkml:brushProperty name="height" value="0.0399014689028263" units="cm"/>
      <inkml:brushProperty name="color" value="#fed406"/>
      <inkml:brushProperty name="ignorePressure" value="0"/>
    </inkml:brush>
  </inkml:definitions>
  <inkml:trace contextRef="#ctx0" brushRef="#br0">87500.000 46250.000 551,'-24.000'71.000'111,"4.000"-5.000"-26,3.000-7.000-25,3.000-5.000-25,-4.000 5.000-14,-8.000 19.000-2,-10.000 19.000-1,-9.000 19.000-2,-5.000 7.000-1,0.000-3.000-1,0.000-3.000 0,0.000-2.000-1,0.000-5.000-2,0.000-2.000-3,0.000-3.000-2,0.000-3.000-4,0.000-7.000-2,0.000-9.000-3,0.000-10.000-4,0.000-8.000-4,3.000-8.000-2,6.000-2.000-4,7.000-3.000-3,6.000-3.000-4,7.000-12.000-4,10.000-18.000-5,10.000-19.000-5,9.000-18.000-6,7.000-15.000 1,7.000-9.000 8,6.000-10.000 9,7.000-8.000 7</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92950.000 55000.000,'-150.000'-50.000,"75.000"50.000,0.000 0.000,0.000 25.000,0.000 0.000,0.000 50.000,0.000 0.000,0.000 25.000,0.000 0.000,25.000 50.000,0.000 0.000,25.000-50.000,0.000 0.000,25.000-25.000,0.000 0.000,100.000-50.000,0.000 0.000,125.000-50.000,0.000 0.000,50.000-75.000,0.000 0.000,-50.000 0.000,0.000 0.000,-75.000-25.000,0.000 0.000,-75.000-25.000,0.000 0.000,-50.000 25.000,0.000 0.000,-25.000 50.000,0.000 0.000,25.000 75.000,0.000 0.000,-25.000 100.000,0.000 0.000,0.000 50.000,0.000 0.000,0.000 50.000,0.000 0.000,-100.000-25.000,0.000 0.000,75.000-75.000,0.000 0.000,25.000-175.000,0.000 0.000,50.000-50.000,0.000 0.000,25.000 25.000,0.000 0.000,0.000 50.000,0.000 0.000,25.000 50.000,0.000 0.000,-25.000-25.000,0.000 0.000,0.000 25.000,0.000 0.000,-50.000-25.000,0.000 0.000,0.000 0.000</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9"/>
    </inkml:context>
    <inkml:brush xml:id="br0">
      <inkml:brushProperty name="width" value="0.0551613233983517" units="cm"/>
      <inkml:brushProperty name="height" value="0.0551613233983517" units="cm"/>
      <inkml:brushProperty name="color" value="#fed406"/>
      <inkml:brushProperty name="ignorePressure" value="0"/>
    </inkml:brush>
  </inkml:definitions>
  <inkml:trace contextRef="#ctx0" brushRef="#br0">87450.000 46800.000 398,'-2.000'-41.000'7,"-3.000"19.000"11,-3.000 19.000 13,-2.000 19.000 12,-1.000 12.000 3,3.000 6.000-7,3.000 7.000-9,4.000 6.000-6,1.000 4.000-4,0.000 4.000 1,0.000 3.000 1,0.000 3.000 1,0.000-1.000-1,0.000-2.000-2,0.000-3.000-2,0.000-3.000-3,1.000-4.000-2,4.000-3.000-1,3.000-3.000-1,3.000-2.000-2,6.000-6.000-3,9.000-6.000-6,10.000-6.000-6,10.000-6.000-5,5.000-13.000-4,4.000-19.000-4,3.000-18.000-2,3.000-19.000-4,3.000-16.000-1,3.000-12.000 2,3.000-13.000 0,4.000-12.000 2,-3.000-5.000 2,-5.000 3.000 3,-7.000 3.000 4,-5.000 4.000 2,-9.000 7.000 2,-9.000 13.000 0,-10.000 12.000 1,-8.000 13.000-1,-8.000 9.000 4,-2.000 6.000 5,-3.000 7.000 5,-3.000 6.000 7,-2.000 13.000 7,0.000 23.000 9,0.000 22.000 11,0.000 22.000 9,0.000 12.000 1,0.000 3.000-9,0.000 3.000-9,0.000 4.000-9,-2.000 5.000-5,-3.000 10.000 1,-3.000 10.000 0,-2.000 9.000 1,-3.000 1.000-3,1.000-6.000-3,-1.000-6.000-3,1.000-6.000-5,1.000-4.000-1,3.000 1.000 1,3.000-1.000 0,4.000 1.000 0,1.000-6.000 0,0.000-8.000 0,0.000-10.000-1,0.000-9.000-1</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19"/>
    </inkml:context>
    <inkml:brush xml:id="br0">
      <inkml:brushProperty name="width" value="0.0491845421493053" units="cm"/>
      <inkml:brushProperty name="height" value="0.0491845421493053" units="cm"/>
      <inkml:brushProperty name="color" value="#fed406"/>
      <inkml:brushProperty name="ignorePressure" value="0"/>
    </inkml:brush>
  </inkml:definitions>
  <inkml:trace contextRef="#ctx0" brushRef="#br0">88950.000 47000.000 447,'0.000'-35.000'27,"0.000"32.000"15,0.000 31.000 13,0.000 32.000 15,0.000 16.000 0,0.000 4.000-12,0.000 3.000-11,0.000 3.000-11,-4.000 1.000-9,-5.000 1.000-3,-7.000-1.000-5,-5.000 1.000-3,-3.000-6.000-4,4.000-8.000-4,3.000-10.000-2,3.000-9.000-3,9.000-21.000-11,16.000-31.000-15,15.000-31.000-16,17.000-31.000-16,8.000-18.000-4,4.000-3.000 10,3.000-3.000 9,3.000-2.000 10,-2.000 3.000 7,-6.000 14.000 6,-6.000 11.000 6,-6.000 14.000 6,-6.000 18.000 13,-2.000 25.000 18,-3.000 25.000 19,-3.000 25.000 18,-6.000 14.000 4,-5.000 3.000-12,-7.000 3.000-11,-5.000 4.000-12,-4.000-1.000-9,0.000-3.000-7,0.000-3.000-7,0.000-2.000-5,0.000-3.000-10,0.000 1.000-11,0.000-1.000-12,0.000 1.000-10</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0"/>
    </inkml:context>
    <inkml:brush xml:id="br0">
      <inkml:brushProperty name="width" value="0.040137380361557" units="cm"/>
      <inkml:brushProperty name="height" value="0.040137380361557" units="cm"/>
      <inkml:brushProperty name="color" value="#fed406"/>
      <inkml:brushProperty name="ignorePressure" value="0"/>
    </inkml:brush>
  </inkml:definitions>
  <inkml:trace contextRef="#ctx0" brushRef="#br0">89650.000 45750.000 548,'70.000'-43.000'8,"-9.000"17.000"18,-10.000 15.000 18,-8.000 16.000 17,-12.000 16.000 1,-12.000 20.000-15,-13.000 18.000-14,-12.000 20.000-14,-13.000 6.000-11,-12.000-2.000-5,-13.000-3.000-5,-12.000-3.000-5,-5.000-6.000-4,3.000-5.000 0,3.000-7.000-1,4.000-5.000-2,2.000-8.000 3,4.000-5.000 2,3.000-7.000 5,3.000-5.000 3,9.000-8.000 6,16.000-5.000 9,15.000-7.000 8,17.000-5.000 9,13.000-4.000 1,13.000 0.000-5,12.000 0.000-6,13.000 0.000-6,6.000-4.000-2,0.000-5.000-1,0.000-7.000 0,0.000-5.000 0,-4.000-1.000-5,-5.000 6.000-13,-7.000 7.000-10,-5.000 6.000-13</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0"/>
    </inkml:context>
    <inkml:brush xml:id="br0">
      <inkml:brushProperty name="width" value="0.0306159593164921" units="cm"/>
      <inkml:brushProperty name="height" value="0.0306159593164921" units="cm"/>
      <inkml:brushProperty name="color" value="#fed406"/>
      <inkml:brushProperty name="ignorePressure" value="0"/>
    </inkml:brush>
  </inkml:definitions>
  <inkml:trace contextRef="#ctx0" brushRef="#br0">90150.000 46100.000 718,'3.000'-46.000'0,"6.000"10.000"0,7.000 10.000 0,6.000 9.000 0,15.000 2.000 9,26.000-2.000 17,24.000-3.000 17,26.000-3.000 18,7.000-1.000 1,-9.000 4.000-18,-10.000 3.000-17,-8.000 3.000-18,-12.000 3.000-12,-12.000 3.000-12,-13.000 3.000-10,-12.000 4.000-10</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0"/>
    </inkml:context>
    <inkml:brush xml:id="br0">
      <inkml:brushProperty name="width" value="0.0219999998807907" units="cm"/>
      <inkml:brushProperty name="height" value="0.0219999998807907" units="cm"/>
      <inkml:brushProperty name="color" value="#fed406"/>
      <inkml:brushProperty name="ignorePressure" value="0"/>
    </inkml:brush>
  </inkml:definitions>
  <inkml:trace contextRef="#ctx0" brushRef="#br0">91300.000 45950.000 1000,'-4.000'-71.000'0,"-5.000"10.000"0,-7.000 10.000 0,-5.000 9.000 0,-3.000 7.000-7,4.000 7.000-11,3.000 6.000-12,3.000 7.000-12</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0"/>
    </inkml:context>
    <inkml:brush xml:id="br0">
      <inkml:brushProperty name="width" value="0.037884671241045" units="cm"/>
      <inkml:brushProperty name="height" value="0.037884671241045" units="cm"/>
      <inkml:brushProperty name="color" value="#fed406"/>
      <inkml:brushProperty name="ignorePressure" value="0"/>
    </inkml:brush>
  </inkml:definitions>
  <inkml:trace contextRef="#ctx0" brushRef="#br0">91050.000 45450.000 580,'-49.000'-25.000'-1,"4.000"0.000"-4,3.000 0.000-3,3.000 0.000-3,4.000 6.000 10,7.000 13.000 26,6.000 12.000 24,7.000 13.000 25,4.000 12.000 6,3.000 13.000-13,3.000 12.000-14,4.000 13.000-14,1.000 12.000-10,0.000 13.000-10,0.000 12.000-9,0.000 13.000-9,-2.000 7.000-12,-3.000 4.000-11,-3.000 3.000-12,-2.000 3.000-12</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1"/>
    </inkml:context>
    <inkml:brush xml:id="br0">
      <inkml:brushProperty name="width" value="0.0426450632512569" units="cm"/>
      <inkml:brushProperty name="height" value="0.0426450632512569" units="cm"/>
      <inkml:brushProperty name="color" value="#fed406"/>
      <inkml:brushProperty name="ignorePressure" value="0"/>
    </inkml:brush>
  </inkml:definitions>
  <inkml:trace contextRef="#ctx0" brushRef="#br0">91300.000 47150.000 515,'-19.000'-25.000'56,"13.000"0.000"-3,12.000 0.000-4,13.000 0.000-4,12.000-2.000-2,13.000-3.000-4,12.000-3.000-2,13.000-2.000-4,9.000 0.000-3,6.000 7.000-3,7.000 6.000-3,6.000 7.000-4,-1.000 2.000-4,-5.000 1.000-6,-7.000-1.000-8,-5.000 1.000-5,-8.000 2.000-9,-5.000 7.000-10,-7.000 6.000-9,-5.000 7.000-11,-9.000 5.000-6,-9.000 7.000-2,-10.000 6.000-3,-8.000 7.000-1</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1"/>
    </inkml:context>
    <inkml:brush xml:id="br0">
      <inkml:brushProperty name="width" value="0.0414489097893238" units="cm"/>
      <inkml:brushProperty name="height" value="0.0414489097893238" units="cm"/>
      <inkml:brushProperty name="color" value="#fed406"/>
      <inkml:brushProperty name="ignorePressure" value="0"/>
    </inkml:brush>
  </inkml:definitions>
  <inkml:trace contextRef="#ctx0" brushRef="#br0">91250.000 47600.000 530,'-46.000'-24.000'9,"10.000"4.000"16,10.000 3.000 17,9.000 3.000 17,18.000 3.000 6,29.000 3.000-7,28.000 3.000-7,28.000 4.000-6,14.000 1.000-7,0.000 0.000-8,0.000 0.000-6,0.000 0.000-8,1.000 1.000-9,4.000 4.000-8,3.000 3.000-9,3.000 3.000-9,-2.000 1.000-6,-6.000 1.000-3,-6.000-1.000-3,-6.000 1.000-2,-12.000-1.000-7,-15.000 1.000-11,-15.000-1.000-10,-16.000 1.000-9</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1"/>
    </inkml:context>
    <inkml:brush xml:id="br0">
      <inkml:brushProperty name="width" value="0.048250887542963" units="cm"/>
      <inkml:brushProperty name="height" value="0.048250887542963" units="cm"/>
      <inkml:brushProperty name="color" value="#fed406"/>
      <inkml:brushProperty name="ignorePressure" value="0"/>
    </inkml:brush>
  </inkml:definitions>
  <inkml:trace contextRef="#ctx0" brushRef="#br0">94500.000 46000.000 455,'-46.000'-43.000'8,"10.000"17.000"16,10.000 15.000 17,9.000 16.000 15,4.000 12.000 3,1.000 9.000-7,-1.000 10.000-9,1.000 10.000-9,-1.000 5.000-5,1.000 4.000-2,-1.000 3.000-2,1.000 3.000-1,-7.000 9.000-3,-12.000 16.000-2,-13.000 15.000-2,-12.000 17.000-3,-10.000 8.000-1,-6.000 4.000-3,-6.000 3.000-3,-6.000 3.000-2,-7.000 1.000-1,-6.000 1.000 0,-6.000-1.000 0,-6.000 1.000 0,4.000-9.000-5,16.000-15.000-10,15.000-15.000-11,17.000-16.000-11,19.000-23.000-10,26.000-27.000-10,24.000-28.000-11,26.000-28.000-10</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2"/>
    </inkml:context>
    <inkml:brush xml:id="br0">
      <inkml:brushProperty name="width" value="0.0523816980421543" units="cm"/>
      <inkml:brushProperty name="height" value="0.0523816980421543" units="cm"/>
      <inkml:brushProperty name="color" value="#fed406"/>
      <inkml:brushProperty name="ignorePressure" value="0"/>
    </inkml:brush>
  </inkml:definitions>
  <inkml:trace contextRef="#ctx0" brushRef="#br0">94150.000 46800.000 419,'23.000'-93.000'4,"-3.000"17.000"6,-3.000 15.000 8,-2.000 16.000 6,-1.000 21.000 9,3.000 29.000 12,3.000 28.000 10,4.000 28.000 12,-3.000 15.000-1,-5.000 4.000-12,-7.000 3.000-11,-5.000 3.000-12,-4.000-1.000-7,0.000-2.000-3,0.000-3.000-3,0.000-3.000-2,9.000-15.000-9,19.000-24.000-15,19.000-26.000-15,19.000-24.000-16,9.000-23.000-6,0.000-18.000 2,0.000-19.000 2,0.000-18.000 2,-2.000-12.000 3,-3.000-3.000 3,-3.000-3.000 4,-2.000-2.000 3,-6.000 5.000 3,-6.000 16.000 4,-6.000 15.000 4,-6.000 17.000 3,-9.000 19.000 14,-8.000 26.000 25,-10.000 24.000 23,-9.000 26.000 25,-5.000 19.000 6,0.000 17.000-15,0.000 15.000-13,0.000 16.000-14,-2.000 5.000-11,-3.000-2.000-5,-3.000-3.000-6,-2.000-3.000-7,-5.000-2.000-5,-2.000 0.000-6,-3.000 0.000-6,-3.000 0.000-4,-1.000-4.000-7,4.000-5.000-8,3.000-7.000-8,3.000-5.000-8</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95100.000 53950.000,'-100.000'50.000,"75.000"75.000,0.000 0.000,0.000 100.000,0.000 0.000,0.000 50.000,0.000 0.000,-50.000 0.000,0.000 0.000,-25.000 0.000,0.000 0.000,50.000-100.000,0.000 0.000,50.000-150.000,0.000 0.000,75.000-125.000,0.000 0.000,-50.000 25.000</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2"/>
    </inkml:context>
    <inkml:brush xml:id="br0">
      <inkml:brushProperty name="width" value="0.0530519224703312" units="cm"/>
      <inkml:brushProperty name="height" value="0.0530519224703312" units="cm"/>
      <inkml:brushProperty name="color" value="#fed406"/>
      <inkml:brushProperty name="ignorePressure" value="0"/>
    </inkml:brush>
  </inkml:definitions>
  <inkml:trace contextRef="#ctx0" brushRef="#br0">95800.000 47000.000 414,'0.000'-36.000'14,"0.000"28.000"27,0.000 28.000 28,0.000 29.000 28,-2.000 15.000 3,-3.000 3.000-20,-3.000 3.000-21,-2.000 4.000-19,-5.000 1.000-14,-2.000 0.000-4,-3.000 0.000-6,-3.000 0.000-5,-1.000-4.000-5,4.000-5.000-2,3.000-7.000-4,3.000-5.000-2,9.000-17.000-9,16.000-24.000-13,15.000-26.000-12,17.000-24.000-14,10.000-18.000-3,6.000-9.000 6,7.000-10.000 8,6.000-8.000 7,-1.000-3.000 5,-5.000 7.000 5,-7.000 6.000 5,-5.000 7.000 5,-8.000 7.000 4,-5.000 9.000 6,-7.000 10.000 4,-5.000 10.000 5,-6.000 10.000 8,-3.000 13.000 13,-3.000 12.000 11,-2.000 13.000 13,-5.000 7.000 1,-2.000 4.000-9,-3.000 3.000-10,-3.000 3.000-9,-2.000 3.000-6,0.000 3.000-2,0.000 3.000-3,0.000 4.000-3,0.000 1.000-3,0.000 0.000-4,0.000 0.000-5,0.000 0.000-3</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3"/>
    </inkml:context>
    <inkml:brush xml:id="br0">
      <inkml:brushProperty name="width" value="0.0577751882374287" units="cm"/>
      <inkml:brushProperty name="height" value="0.0577751882374287" units="cm"/>
      <inkml:brushProperty name="color" value="#fed406"/>
      <inkml:brushProperty name="ignorePressure" value="0"/>
    </inkml:brush>
  </inkml:definitions>
  <inkml:trace contextRef="#ctx0" brushRef="#br0">97500.000 46650.000 380,'-49.000'-68.000'6,"4.000"17.000"10,3.000 15.000 12,3.000 16.000 10,3.000 16.000 7,3.000 20.000 2,3.000 18.000 2,4.000 20.000 3,2.000 11.000-3,4.000 7.000-6,3.000 6.000-6,3.000 7.000-5,-2.000 4.000-5,-6.000 3.000-2,-6.000 3.000-1,-6.000 4.000-2,-1.000-3.000-3,7.000-5.000-2,6.000-7.000-4,7.000-5.000-3,4.000-6.000-2,3.000-3.000-2,3.000-3.000-2,4.000-2.000-2,18.000-14.000-4,34.000-21.000-10,35.000-22.000-9,35.000-22.000-9,10.000-19.000-3,-12.000-16.000 1,-13.000-15.000 3,-12.000-15.000 1,-13.000-12.000 3,-12.000-6.000 3,-13.000-6.000 3,-12.000-6.000 3,-10.000-2.000 1,-6.000 3.000 2,-6.000 3.000 1,-6.000 4.000 1,-10.000 5.000 0,-12.000 10.000 3,-13.000 10.000 0,-12.000 9.000 2,-10.000 9.000-1,-6.000 9.000-2,-6.000 10.000-3,-6.000 10.000-4,-1.000 10.000-1,7.000 13.000-2,6.000 12.000-1,7.000 13.000-2,5.000 6.000 1,7.000 0.000 3,6.000 0.000 3,7.000 0.000 2</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3"/>
    </inkml:context>
    <inkml:brush xml:id="br0">
      <inkml:brushProperty name="width" value="0.0415491387248039" units="cm"/>
      <inkml:brushProperty name="height" value="0.0415491387248039" units="cm"/>
      <inkml:brushProperty name="color" value="#fed406"/>
      <inkml:brushProperty name="ignorePressure" value="0"/>
    </inkml:brush>
  </inkml:definitions>
  <inkml:trace contextRef="#ctx0" brushRef="#br0">97850.000 47300.000 529,'46.000'-22.000'40,"-5.000"6.000"-7,-7.000 7.000-8,-5.000 6.000-6,-3.000 4.000-2,4.000 4.000 4,3.000 3.000 4,3.000 3.000 4,-1.000 3.000 3,-2.000 3.000-1,-3.000 3.000 1,-3.000 4.000-1,-4.000 2.000-2,-3.000 4.000-4,-3.000 3.000-4,-2.000 3.000-5,-6.000 3.000-3,-6.000 3.000-2,-6.000 3.000-4,-6.000 4.000-2,-9.000-1.000-3,-8.000-3.000 1,-10.000-3.000-1,-9.000-2.000-1,-2.000-5.000 0,6.000-2.000-3,7.000-3.000 0,6.000-3.000-2,17.000-4.000 0,28.000-3.000 2,28.000-3.000 2,29.000-2.000 2,16.000-6.000-2,7.000-6.000-6,6.000-6.000-6,7.000-6.000-7,-7.000-2.000-5,-19.000 3.000-4,-18.000 3.000-4,-19.000 4.000-4,-12.000-1.000-7,-2.000-3.000-7,-3.000-3.000-9,-3.000-2.000-7</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4"/>
    </inkml:context>
    <inkml:brush xml:id="br0">
      <inkml:brushProperty name="width" value="0.0419798381626606" units="cm"/>
      <inkml:brushProperty name="height" value="0.0419798381626606" units="cm"/>
      <inkml:brushProperty name="color" value="#fed406"/>
      <inkml:brushProperty name="ignorePressure" value="0"/>
    </inkml:brush>
  </inkml:definitions>
  <inkml:trace contextRef="#ctx0" brushRef="#br0">98800.000 45100.000 524,'-22.000'-25.000'0,"6.000"0.000"0,7.000 0.000 0,6.000 0.000 0,15.000 3.000 10,26.000 6.000 23,24.000 7.000 21,26.000 6.000 21,4.000 4.000 5,-16.000 4.000-15,-15.000 3.000-14,-15.000 3.000-15,-12.000 4.000-9,-6.000 7.000-7,-6.000 6.000-6,-6.000 7.000-7,-7.000 5.000-4,-6.000 7.000-2,-6.000 6.000-4,-6.000 7.000-2,-12.000 0.000-1,-15.000-2.000 0,-15.000-3.000 0,-16.000-3.000 1,-7.000-4.000-2,4.000-3.000-4,3.000-3.000-3,3.000-2.000-4,6.000-5.000 2,9.000-2.000 9,10.000-3.000 7,10.000-3.000 9,14.000-4.000 3,23.000-3.000 1,22.000-3.000-1,22.000-2.000-1,15.000-5.000-1,9.000-2.000-6,10.000-3.000-4,10.000-3.000-4,0.000-2.000-7,-5.000 0.000-9,-7.000 0.000-9,-5.000 0.000-9,-9.000 0.000-6,-9.000 0.000-2,-10.000 0.000-2,-8.000 0.000-2</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4"/>
    </inkml:context>
    <inkml:brush xml:id="br0">
      <inkml:brushProperty name="width" value="0.0357019044458866" units="cm"/>
      <inkml:brushProperty name="height" value="0.0357019044458866" units="cm"/>
      <inkml:brushProperty name="color" value="#fed406"/>
      <inkml:brushProperty name="ignorePressure" value="0"/>
    </inkml:brush>
  </inkml:definitions>
  <inkml:trace contextRef="#ctx0" brushRef="#br0">100000.000 45250.000 616,'37.000'-44.000'12,"26.000"13.000"23,24.000 12.000 25,26.000 13.000 23,7.000 6.000 1,-9.000 0.000-25,-10.000 0.000-22,-8.000 0.000-25,-12.000 0.000-11,-12.000 0.000-1,-13.000 0.000 1,-12.000 0.000-2</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4"/>
    </inkml:context>
    <inkml:brush xml:id="br0">
      <inkml:brushProperty name="width" value="0.0386869572103024" units="cm"/>
      <inkml:brushProperty name="height" value="0.0386869572103024" units="cm"/>
      <inkml:brushProperty name="color" value="#fed406"/>
      <inkml:brushProperty name="ignorePressure" value="0"/>
    </inkml:brush>
  </inkml:definitions>
  <inkml:trace contextRef="#ctx0" brushRef="#br0">99800.000 46950.000 568,'-36.000'-46.000'11,"28.000"10.000"20,28.000 10.000 22,29.000 9.000 21,13.000 6.000 3,1.000 3.000-16,-1.000 3.000-15,1.000 4.000-15,7.000 1.000-11,16.000 0.000-5,15.000 0.000-6,17.000 0.000-5,0.000 0.000-8,-11.000 0.000-9,-14.000 0.000-9,-11.000 0.000-8,-15.000 4.000-3,-16.000 10.000 4,-15.000 10.000 4,-15.000 9.000 3,-12.000 2.000-4,-6.000-2.000-12,-6.000-3.000-14,-6.000-3.000-12</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4"/>
    </inkml:context>
    <inkml:brush xml:id="br0">
      <inkml:brushProperty name="width" value="0.0352762192487717" units="cm"/>
      <inkml:brushProperty name="height" value="0.0352762192487717" units="cm"/>
      <inkml:brushProperty name="color" value="#fed406"/>
      <inkml:brushProperty name="ignorePressure" value="0"/>
    </inkml:brush>
  </inkml:definitions>
  <inkml:trace contextRef="#ctx0" brushRef="#br0">99750.000 47450.000 623,'-41.000'0.000'9,"19.000"0.000"19,19.000 0.000 19,19.000 0.000 18,21.000 1.000 4,26.000 4.000-13,24.000 3.000-11,26.000 3.000-13,16.000 1.000-12,10.000 1.000-14,10.000-1.000-15,9.000 1.000-13,-5.000-1.000-6,-19.000 1.000-1,-18.000-1.000 1,-19.000 1.000 1</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5"/>
    </inkml:context>
    <inkml:brush xml:id="br0">
      <inkml:brushProperty name="width" value="0.0465519577264786" units="cm"/>
      <inkml:brushProperty name="height" value="0.0465519577264786" units="cm"/>
      <inkml:brushProperty name="color" value="#fed406"/>
      <inkml:brushProperty name="ignorePressure" value="0"/>
    </inkml:brush>
  </inkml:definitions>
  <inkml:trace contextRef="#ctx0" brushRef="#br0">102300.000 46150.000 472,'-47.000'4.000'113,"6.000"10.000"-24,7.000 10.000-25,6.000 9.000-24,1.000 10.000-12,-3.000 14.000-1,-3.000 11.000-1,-2.000 14.000 1,-6.000 8.000-3,-6.000 7.000-2,-6.000 6.000-3,-6.000 7.000-3,-7.000 2.000-2,-6.000 1.000-4,-6.000-1.000-4,-6.000 1.000-4,-4.000-3.000-3,1.000-2.000-6,-1.000-3.000-4,1.000-3.000-5,7.000-9.000-5,16.000-11.000-5,15.000-14.000-4,17.000-11.000-5</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5"/>
    </inkml:context>
    <inkml:brush xml:id="br0">
      <inkml:brushProperty name="width" value="0.0515362285077572" units="cm"/>
      <inkml:brushProperty name="height" value="0.0515362285077572" units="cm"/>
      <inkml:brushProperty name="color" value="#fed406"/>
      <inkml:brushProperty name="ignorePressure" value="0"/>
    </inkml:brush>
  </inkml:definitions>
  <inkml:trace contextRef="#ctx0" brushRef="#br0">102000.000 46750.000 426,'1.000'-63.000'19,"4.000"26.000"9,3.000 24.000 11,3.000 26.000 9,-1.000 18.000 3,-2.000 13.000-3,-3.000 12.000-4,-3.000 13.000-4,-2.000 7.000-3,0.000 4.000-5,0.000 3.000-3,0.000 3.000-3,0.000-4.000-5,0.000-8.000-3,0.000-10.000-4,0.000-9.000-4,12.000-21.000-10,26.000-31.000-16,24.000-31.000-16,26.000-31.000-17,7.000-18.000-4,-9.000-3.000 6,-10.000-3.000 8,-8.000-2.000 7,-11.000 2.000 5,-8.000 9.000 3,-10.000 10.000 3,-9.000 10.000 3,-9.000 14.000 15,-5.000 23.000 25,-7.000 22.000 26,-5.000 22.000 25,-4.000 10.000 6,0.000 1.000-17,0.000-1.000-17,0.000 1.000-15,-5.000 13.000-10,-9.000 29.000-3,-10.000 28.000-2,-8.000 28.000-3,-3.000 6.000-5,7.000-16.000-7,6.000-15.000-7,7.000-15.000-7,0.000-14.000-3,-2.000-8.000 3,-3.000-10.000 2,-3.000-9.000 2</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6"/>
    </inkml:context>
    <inkml:brush xml:id="br0">
      <inkml:brushProperty name="width" value="0.0491322204470634" units="cm"/>
      <inkml:brushProperty name="height" value="0.0491322204470634" units="cm"/>
      <inkml:brushProperty name="color" value="#fed406"/>
      <inkml:brushProperty name="ignorePressure" value="0"/>
    </inkml:brush>
  </inkml:definitions>
  <inkml:trace contextRef="#ctx0" brushRef="#br0">103200.000 47450.000 447,'-24.000'53.000'124,"4.000"6.000"-25,3.000 7.000-25,3.000 6.000-25,-1.000 1.000-15,-2.000-3.000-5,-3.000-3.000-5,-3.000-2.000-6,1.000-6.000-4,6.000-6.000-6,7.000-6.000-4,6.000-6.000-6,7.000-15.000-8,10.000-21.000-10,10.000-22.000-10,9.000-22.000-12,7.000-15.000-2,7.000-5.000 4,6.000-7.000 4,7.000-5.000 5,0.000-1.000 5,-2.000 6.000 4,-3.000 7.000 5,-3.000 6.000 5,-6.000 7.000 4,-5.000 10.000 7,-7.000 10.000 5,-5.000 9.000 6,-6.000 9.000 9,-3.000 9.000 13,-3.000 10.000 14,-2.000 10.000 12,-5.000 7.000 3,-2.000 6.000-9,-3.000 7.000-10,-3.000 6.000-10,-2.000 4.000-7,0.000 4.000-7,0.000 3.000-6,0.000 3.000-6,-2.000-2.000-8,-3.000-6.000-6,-3.000-6.000-7,-2.000-6.000-7</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0:5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95050.000 55700.000,'50.000'-50.000,"0.000"0.000,0.000 0.000,-50.000 125.000,0.000 0.000,0.000 0.000,0.000 0.000,0.000-25.000,0.000 0.000,50.000-25.000,0.000 0.000,0.000 50.000,0.000 0.000,-25.000 0.000,0.000 0.000,-75.000 0.000,0.000 0.000,-50.000 25.000,0.000 0.000,0.000-50.000,0.000 0.000,50.000-25.000,0.000 0.000,25.000-25.000</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6"/>
    </inkml:context>
    <inkml:brush xml:id="br0">
      <inkml:brushProperty name="width" value="0.0485451333224773" units="cm"/>
      <inkml:brushProperty name="height" value="0.0485451333224773" units="cm"/>
      <inkml:brushProperty name="color" value="#fed406"/>
      <inkml:brushProperty name="ignorePressure" value="0"/>
    </inkml:brush>
  </inkml:definitions>
  <inkml:trace contextRef="#ctx0" brushRef="#br0">104800.000 46500.000 453,'-25.000'-21.000'0,"0.000"10.000"0,0.000 10.000 0,0.000 9.000 0,-5.000 15.000 8,-9.000 22.000 19,-10.000 22.000 16,-8.000 23.000 19,-3.000 6.000 4,7.000-5.000-5,6.000-7.000-6,7.000-5.000-6,0.000-3.000-6,-2.000 4.000-6,-3.000 3.000-5,-3.000 3.000-7,-1.000 4.000-6,4.000 7.000-6,3.000 6.000-7,3.000 7.000-5,3.000-3.000-8,3.000-8.000-6,3.000-10.000-8,4.000-9.000-6,4.000-10.000-8,6.000-9.000-6,7.000-10.000-6,6.000-8.000-8,6.000-9.000 1,6.000-6.000 5,7.000-6.000 7,6.000-6.000 5</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7"/>
    </inkml:context>
    <inkml:brush xml:id="br0">
      <inkml:brushProperty name="width" value="0.0533274784684181" units="cm"/>
      <inkml:brushProperty name="height" value="0.0533274784684181" units="cm"/>
      <inkml:brushProperty name="color" value="#fed406"/>
      <inkml:brushProperty name="ignorePressure" value="0"/>
    </inkml:brush>
  </inkml:definitions>
  <inkml:trace contextRef="#ctx0" brushRef="#br0">104800.000 47550.000 412,'-24.000'-46.000'-2,"4.000"10.000"-3,3.000 10.000-3,3.000 9.000-4,-2.000 6.000 11,-6.000 3.000 24,-6.000 3.000 25,-6.000 4.000 24,-2.000 7.000 7,3.000 13.000-12,3.000 12.000-11,4.000 13.000-12,-1.000 7.000-8,-3.000 4.000-5,-3.000 3.000-5,-2.000 3.000-5,-1.000-1.000-3,3.000-2.000 0,3.000-3.000 0,4.000-3.000-1,4.000-2.000-1,6.000 0.000-4,7.000 0.000-4,6.000 0.000-3,9.000-8.000-7,13.000-16.000-11,12.000-15.000-11,13.000-15.000-11,6.000-12.000-1,0.000-6.000 7,0.000-6.000 8,0.000-6.000 9,-4.000-4.000 3,-5.000 1.000 3,-7.000-1.000 0,-5.000 1.000 2,-4.000-3.000 0,0.000-2.000 1,0.000-3.000-2,0.000-3.000 1,-2.000-1.000 0,-3.000 4.000 1,-3.000 3.000 0,-2.000 3.000 1,-5.000 1.000-1,-2.000 1.000 1,-3.000-1.000-2,-3.000 1.000 0,-7.000-1.000 0,-9.000 1.000 2,-10.000-1.000 1,-8.000 1.000 2,-6.000 4.000 0,1.000 9.000 0,-1.000 10.000 1,1.000 10.000 0,-1.000 5.000-2,1.000 4.000 0,-1.000 3.000-3,1.000 3.000-2,7.000 3.000-8,16.000 3.000-17,15.000 3.000-15,17.000 4.000-17,13.000-4.000-3,13.000-9.000 9,12.000-10.000 11,13.000-8.000 10,4.000-9.000 8,-3.000-6.000 6,-3.000-6.000 6,-2.000-6.000 6,-6.000-1.000 4,-6.000 7.000 0,-6.000 6.000 2,-6.000 7.000 2,-6.000 4.000 0,-2.000 3.000 3,-3.000 3.000 2,-3.000 4.000 1,-2.000 5.000 10,0.000 10.000 16,0.000 10.000 16,0.000 9.000 17,-4.000 6.000 4,-5.000 3.000-8,-7.000 3.000-9,-5.000 4.000-9,-8.000 2.000-6,-5.000 4.000-4,-7.000 3.000-5,-5.000 3.000-4,-6.000 1.000-5,-3.000 1.000-6,-3.000-1.000-5,-2.000 1.000-7,-1.000-4.000-4,3.000-6.000-5,3.000-6.000-5,4.000-6.000-4,7.000-13.000-8,13.000-19.000-12,12.000-18.000-9,13.000-19.000-12,10.000-12.000 1,10.000-2.000 13,10.000-3.000 12,9.000-3.000 13,2.000 2.000 7,-2.000 10.000 3,-3.000 10.000 3,-3.000 9.000 3,-2.000 4.000 3,0.000 1.000 3,0.000-1.000 3,0.000 1.000 4,-2.000 1.000 1,-3.000 3.000 0,-3.000 3.000-1,-2.000 4.000 1</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7"/>
    </inkml:context>
    <inkml:brush xml:id="br0">
      <inkml:brushProperty name="width" value="0.0506295971572399" units="cm"/>
      <inkml:brushProperty name="height" value="0.0506295971572399" units="cm"/>
      <inkml:brushProperty name="color" value="#fed406"/>
      <inkml:brushProperty name="ignorePressure" value="0"/>
    </inkml:brush>
  </inkml:definitions>
  <inkml:trace contextRef="#ctx0" brushRef="#br0">105950.000 47500.000 434,'0.000'-50.000'-1,"0.000"0.000"-3,0.000 0.000-3,0.000 0.000-2,0.000 1.000 1,0.000 4.000 6,0.000 3.000 5,0.000 3.000 6,0.000 14.000 14,0.000 25.000 22,0.000 25.000 22,0.000 25.000 22,-4.000 17.000 3,-5.000 9.000-18,-7.000 10.000-17,-5.000 10.000-18,-4.000 5.000-11,0.000 4.000-3,0.000 3.000-4,0.000 3.000-4,1.000-5.000-10,4.000-12.000-13,3.000-13.000-15,3.000-12.000-14,1.000-10.000-8,1.000-6.000 2,-1.000-6.000 1,1.000-6.000 1</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7"/>
    </inkml:context>
    <inkml:brush xml:id="br0">
      <inkml:brushProperty name="width" value="0.0486892499029636" units="cm"/>
      <inkml:brushProperty name="height" value="0.0486892499029636" units="cm"/>
      <inkml:brushProperty name="color" value="#fed406"/>
      <inkml:brushProperty name="ignorePressure" value="0"/>
    </inkml:brush>
  </inkml:definitions>
  <inkml:trace contextRef="#ctx0" brushRef="#br0">106350.000 46200.000 451,'3.000'-65.000'8,"6.000"23.000"16,7.000 22.000 16,6.000 22.000 15,3.000 16.000 6,0.000 14.000-6,0.000 11.000-5,0.000 14.000-5,-2.000 13.000-5,-3.000 16.000-5,-3.000 15.000-5,-2.000 17.000-4,-8.000 7.000-4,-8.000 0.000-4,-10.000 0.000-3,-9.000 0.000-2,-12.000 0.000-5,-11.000 0.000-5,-14.000 0.000-3,-11.000 0.000-6,-7.000-5.000-5,0.000-9.000-7,0.000-10.000-6,0.000-8.000-7,0.000-9.000-5,0.000-6.000-3,0.000-6.000-3,0.000-6.000-3</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8"/>
    </inkml:context>
    <inkml:brush xml:id="br0">
      <inkml:brushProperty name="width" value="0.0473208911716938" units="cm"/>
      <inkml:brushProperty name="height" value="0.0473208911716938" units="cm"/>
      <inkml:brushProperty name="color" value="#fed406"/>
      <inkml:brushProperty name="ignorePressure" value="0"/>
    </inkml:brush>
  </inkml:definitions>
  <inkml:trace contextRef="#ctx0" brushRef="#br0">106500.000 47750.000 464,'-2.000'-43.000'8,"-3.000"17.000"16,-3.000 15.000 16,-2.000 16.000 15,-5.000 10.000 5,-2.000 7.000-7,-3.000 6.000-7,-3.000 7.000-6,-2.000 5.000-5,0.000 7.000-3,0.000 6.000-2,0.000 7.000-4,1.000 0.000-2,4.000-2.000-3,3.000-3.000-3,3.000-3.000-3,9.000-2.000-6,16.000 0.000-13,15.000 0.000-10,17.000 0.000-12,7.000-7.000-7,0.000-11.000-2,0.000-14.000-3,0.000-11.000-3,0.000-7.000 1,0.000 0.000 1,0.000 0.000 2,0.000 0.000 3,-5.000-4.000 1,-9.000-5.000 0,-10.000-7.000 0,-8.000-5.000-1,-8.000-4.000 3,-2.000 0.000 2,-3.000 0.000 3,-3.000 0.000 3,-2.000 0.000 3,0.000 0.000 5,0.000 0.000 4,0.000 0.000 5</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8"/>
    </inkml:context>
    <inkml:brush xml:id="br0">
      <inkml:brushProperty name="width" value="0.0521020814776421" units="cm"/>
      <inkml:brushProperty name="height" value="0.0521020814776421" units="cm"/>
      <inkml:brushProperty name="color" value="#fed406"/>
      <inkml:brushProperty name="ignorePressure" value="0"/>
    </inkml:brush>
  </inkml:definitions>
  <inkml:trace contextRef="#ctx0" brushRef="#br0">106800.000 47900.000 422,'-25.000'-46.000'4,"0.000"10.000"10,0.000 10.000 9,0.000 9.000 9,0.000 15.000 9,0.000 22.000 12,0.000 22.000 9,0.000 23.000 12,0.000 14.000-3,0.000 10.000-14,0.000 10.000-14,0.000 9.000-14,-4.000 10.000-8,-5.000 14.000-3,-7.000 11.000-2,-5.000 14.000-3,-3.000 7.000-7,4.000 3.000-9,3.000 3.000-11,3.000 4.000-10,1.000-9.000-9,1.000-18.000-9,-1.000-19.000-10,1.000-18.000-8,2.000-17.000-5,7.000-11.000 0,6.000-14.000 1,7.000-11.000-1</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8"/>
    </inkml:context>
    <inkml:brush xml:id="br0">
      <inkml:brushProperty name="width" value="0.0360291004180908" units="cm"/>
      <inkml:brushProperty name="height" value="0.0360291004180908" units="cm"/>
      <inkml:brushProperty name="color" value="#fed406"/>
      <inkml:brushProperty name="ignorePressure" value="0"/>
    </inkml:brush>
  </inkml:definitions>
  <inkml:trace contextRef="#ctx0" brushRef="#br0">106900.000 45450.000 610,'70.000'-19.000'9,"-9.000"13.000"18,-10.000 12.000 18,-8.000 13.000 19,-11.000 7.000 2,-8.000 4.000-12,-10.000 3.000-13,-9.000 3.000-12,-10.000 1.000-10,-9.000 1.000-5,-10.000-1.000-6,-8.000 1.000-5,-9.000 1.000-6,-6.000 3.000-5,-6.000 3.000-4,-6.000 4.000-5,-1.000-1.000-1,7.000-3.000 1,6.000-3.000 2,7.000-2.000 2,8.000-3.000 4,14.000 1.000 8,11.000-1.000 8,14.000 1.000 8,11.000-4.000 2,14.000-6.000-1,11.000-6.000-4,14.000-6.000-1,5.000-6.000-1,1.000-2.000 0,-1.000-3.000 1,1.000-3.000 0,-4.000-2.000-7,-6.000 0.000-17,-6.000 0.000-15,-6.000 0.000-16,-6.000-2.000-10,-2.000-3.000-5,-3.000-3.000-4,-3.000-2.000-5</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28"/>
    </inkml:context>
    <inkml:brush xml:id="br0">
      <inkml:brushProperty name="width" value="0.0382142961025238" units="cm"/>
      <inkml:brushProperty name="height" value="0.0382142961025238" units="cm"/>
      <inkml:brushProperty name="color" value="#fed406"/>
      <inkml:brushProperty name="ignorePressure" value="0"/>
    </inkml:brush>
  </inkml:definitions>
  <inkml:trace contextRef="#ctx0" brushRef="#br0">107450.000 45900.000 575,'3.000'-46.000'8,"6.000"10.000"14,7.000 10.000 15,6.000 9.000 14,4.000 6.000 6,4.000 3.000-6,3.000 3.000-6,3.000 4.000-5,4.000 5.000-5,7.000 10.000-4,6.000 10.000-5,7.000 9.000-5</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31"/>
    </inkml:context>
    <inkml:brush xml:id="br0">
      <inkml:brushProperty name="width" value="0.0823639333248138" units="cm"/>
      <inkml:brushProperty name="height" value="0.0823639333248138" units="cm"/>
      <inkml:brushProperty name="color" value="#fed406"/>
      <inkml:brushProperty name="ignorePressure" value="0"/>
    </inkml:brush>
  </inkml:definitions>
  <inkml:trace contextRef="#ctx0" brushRef="#br0">32300.000 29100.000 267,'-46.000'-24.000'0,"10.000"4.000"0,10.000 3.000 0,9.000 3.000 0,10.000 3.000 10,14.000 3.000 20,11.000 3.000 21,14.000 4.000 19,5.000 4.000 5,1.000 6.000-13,-1.000 7.000-13,1.000 6.000-12,1.000 1.000-9,3.000-3.000-5,3.000-3.000-3,4.000-2.000-6,1.000-1.000-1,0.000 3.000-2,0.000 3.000-1,0.000 4.000-1,-2.000 4.000-1,-3.000 6.000-2,-3.000 7.000-2,-2.000 6.000-2,-8.000 4.000-1,-8.000 4.000-1,-10.000 3.000-1,-9.000 3.000-1,-7.000 4.000 0,-3.000 7.000-2,-3.000 6.000-1,-2.000 7.000-1,-6.000 2.000-1,-6.000 1.000 0,-6.000-1.000 0,-6.000 1.000 1,-7.000-3.000-1,-6.000-2.000 1,-6.000-3.000 1,-6.000-3.000 0,-7.000-2.000 1,-6.000 0.000-1,-6.000 0.000 1,-6.000 0.000 0,-4.000-2.000 0,1.000-3.000-1,-1.000-3.000 1,1.000-2.000-2,1.000-3.000 1,3.000 1.000 1,3.000-1.000 0,4.000 1.000 2,5.000-4.000 0,10.000-6.000 0,10.000-6.000 2,9.000-6.000 0,15.000-9.000 3,22.000-8.000 6,22.000-10.000 7,23.000-9.000 5,16.000-5.000 1,13.000 0.000-5,12.000 0.000-4,13.000 0.000-4,4.000 0.000-3,-3.000 0.000 0,-3.000 0.000-2,-2.000 0.000 0,-6.000 1.000 0,-6.000 4.000 0,-6.000 3.000 0,-6.000 3.000 1,-6.000 4.000-1,-2.000 7.000 1,-3.000 6.000 1,-3.000 7.000-1,-6.000 5.000 1,-5.000 7.000-1,-7.000 6.000 0,-5.000 7.000-1,-9.000 8.000 0,-9.000 14.000 2,-10.000 11.000 1,-8.000 14.000 1,-11.000 2.000 1,-8.000-6.000-1,-10.000-6.000 0,-9.000-6.000 0,-5.000-1.000-1,0.000 7.000 0,0.000 6.000 0,0.000 7.000-1,0.000-1.000 0,0.000-6.000 0,0.000-6.000 0,0.000-6.000 0,-2.000-6.000 0,-3.000-2.000 0,-3.000-3.000 0,-2.000-3.000 0,-3.000-4.000-2,1.000-3.000-4,-1.000-3.000-2,1.000-2.000-3,1.000-5.000-1,3.000-2.000 0,3.000-3.000 2,4.000-3.000 1</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37"/>
    </inkml:context>
    <inkml:brush xml:id="br0">
      <inkml:brushProperty name="width" value="0.0490603856742382" units="cm"/>
      <inkml:brushProperty name="height" value="0.0490603856742382" units="cm"/>
      <inkml:brushProperty name="color" value="#fed406"/>
      <inkml:brushProperty name="ignorePressure" value="0"/>
    </inkml:brush>
  </inkml:definitions>
  <inkml:trace contextRef="#ctx0" brushRef="#br0">42800.000 30300.000 448,'-5.000'-35.000'96,"-9.000"32.000"-11,-10.000 31.000-11,-8.000 32.000-12,-8.000 19.000-10,-2.000 10.000-8,-3.000 10.000-9,-3.000 9.000-7,-2.000 2.000-6,0.000-2.000-4,0.000-3.000-4,0.000-3.000-4,-2.000-4.000-3,-3.000-3.000-3,-3.000-3.000-3,-2.000-2.000-3,2.000-9.000-5,9.000-12.000-5,10.000-13.000-6,10.000-12.000-6</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89900.000 55300.000,'-150.000'0.000,"175.000"0.000,0.000 0.000,150.000 0.000,0.000 0.000,75.000 0.000,0.000 0.000,0.000 25.000,0.000 0.000,-50.000 0.000,0.000 0.000,-150.000-25.000</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01:37"/>
    </inkml:context>
    <inkml:brush xml:id="br0">
      <inkml:brushProperty name="width" value="0.057029977440834" units="cm"/>
      <inkml:brushProperty name="height" value="0.057029977440834" units="cm"/>
      <inkml:brushProperty name="color" value="#fed406"/>
      <inkml:brushProperty name="ignorePressure" value="0"/>
    </inkml:brush>
  </inkml:definitions>
  <inkml:trace contextRef="#ctx0" brushRef="#br0">41850.000 30200.000 385,'-46.000'-24.000'6,"10.000"4.000"11,10.000 3.000 11,9.000 3.000 11,13.000 10.000 9,20.000 20.000 7,18.000 18.000 6,20.000 20.000 6,10.000 13.000-2,3.000 9.000-9,3.000 10.000-12,4.000 10.000-9,1.000 4.000-8,0.000 0.000-5,0.000 0.000-4,0.000 0.000-4,1.000 1.000-5,4.000 4.000-5,3.000 3.000-6,3.000 3.000-6,-4.000-4.000-4,-8.000-8.000-5,-10.000-10.000-4,-9.000-9.000-6</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0"/>
    </inkml:context>
    <inkml:brush xml:id="br0">
      <inkml:brushProperty name="width" value="0.0254638064652681" units="cm"/>
      <inkml:brushProperty name="height" value="0.0254638064652681" units="cm"/>
      <inkml:brushProperty name="color" value="#000000"/>
      <inkml:brushProperty name="ignorePressure" value="0"/>
    </inkml:brush>
  </inkml:definitions>
  <inkml:trace contextRef="#ctx0" brushRef="#br0">61600.000 13200.000 863,'1.000'-47.000'95,"4.000"6.000"-54,3.000 7.000-52,3.000 6.000-52</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1"/>
    </inkml:context>
    <inkml:brush xml:id="br0">
      <inkml:brushProperty name="width" value="0.0508725978434086" units="cm"/>
      <inkml:brushProperty name="height" value="0.0508725978434086" units="cm"/>
      <inkml:brushProperty name="color" value="#000000"/>
      <inkml:brushProperty name="ignorePressure" value="0"/>
    </inkml:brush>
  </inkml:definitions>
  <inkml:trace contextRef="#ctx0" brushRef="#br0">12800.000 7500.000 432,'-22.000'-71.000'3,"6.000"10.000"7,7.000 10.000 7,6.000 9.000 6,3.000 2.000 4,0.000-2.000 1,0.000-3.000 0,0.000-3.000 1,-4.000-1.000-2,-5.000 4.000-3,-7.000 3.000-3,-5.000 3.000-4,-6.000 1.000-2,-3.000 1.000 0,-3.000-1.000 0,-2.000 1.000-1,-6.000 2.000 0,-6.000 7.000 0,-6.000 6.000-1,-6.000 7.000-1,-7.000 4.000 0,-6.000 3.000 0,-6.000 3.000-1,-6.000 4.000 0,-2.000 4.000 0,3.000 6.000-1,3.000 7.000 0,4.000 6.000 1,-1.000 9.000-1,-3.000 13.000-1,-3.000 12.000 1,-2.000 13.000 0,-1.000 9.000-2,3.000 6.000 0,3.000 7.000-1,4.000 6.000-2,2.000 7.000-1,4.000 10.000 1,3.000 10.000-1,3.000 9.000-1,1.000 9.000 1,1.000 9.000-1,-1.000 10.000-1,1.000 10.000 0,5.000 0.000 0,14.000-5.000 1,11.000-7.000 0,14.000-5.000 1,7.000-9.000 0,3.000-9.000-2,3.000-10.000-1,4.000-8.000-1,4.000-11.000-1,6.000-8.000-1,7.000-10.000 0,6.000-9.000 0,7.000-10.000-1,10.000-9.000 0,10.000-10.000 0,9.000-8.000 0,9.000-9.000 0,9.000-6.000-1,10.000-6.000 1,10.000-6.000-2,11.000-9.000 1,17.000-8.000-2,15.000-10.000-1,16.000-9.000 0,9.000-12.000-6,3.000-11.000-9,3.000-14.000-8,4.000-11.000-10,-6.000-7.000-3,-11.000 0.000 2,-14.000 0.000 4,-11.000 0.000 3,-20.000 6.000 3,-24.000 13.000 3,-26.000 12.000 3,-24.000 13.000 3,-13.000 4.000-2,0.000-3.000-4,0.000-3.000-6,0.000-2.000-4</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6"/>
    </inkml:context>
    <inkml:brush xml:id="br0">
      <inkml:brushProperty name="width" value="0.0371548421680927" units="cm"/>
      <inkml:brushProperty name="height" value="0.0371548421680927" units="cm"/>
      <inkml:brushProperty name="color" value="#000000"/>
      <inkml:brushProperty name="ignorePressure" value="0"/>
    </inkml:brush>
  </inkml:definitions>
  <inkml:trace contextRef="#ctx0" brushRef="#br0">15850.000 6900.000 592,'-46.000'4.000'5,"10.000"10.000"13,10.000 10.000 11,9.000 9.000 11,6.000 6.000 3,3.000 3.000-6,3.000 3.000-6,4.000 4.000-6,2.000 1.000-4,4.000 0.000-2,3.000 0.000 0,3.000 0.000-2,7.000-7.000-3,14.000-11.000-3,11.000-14.000-5,14.000-11.000-3,5.000-7.000-4,1.000 0.000-2,-1.000 0.000-2,1.000 0.000-2,-3.000 0.000-1,-2.000 0.000-1,-3.000 0.000 0,-3.000 0.000-1,-6.000-2.000 0,-5.000-3.000-1,-7.000-3.000-1,-5.000-2.000-1,-9.000 2.000-1,-9.000 9.000-1,-10.000 10.000-1,-8.000 10.000 0,-12.000 7.000 0,-12.000 6.000 0,-13.000 7.000 2,-12.000 6.000 1,-10.000 4.000 1,-6.000 4.000 2,-6.000 3.000 2,-6.000 3.000 3,1.000-1.000 1,9.000-2.000 2,10.000-3.000 3,10.000-3.000 1,0.000-1.000 3,-5.000 4.000 3,-7.000 3.000 3,-5.000 3.000 3,2.000-5.000 1,13.000-12.000 1,12.000-13.000-1,13.000-12.000 0,21.000-10.000 3,32.000-6.000 4,31.000-6.000 5,32.000-6.000 4,16.000-7.000 0,4.000-6.000-7,3.000-6.000-6,3.000-6.000-6,-2.000-2.000-3,-6.000 3.000 0,-6.000 3.000 1,-6.000 4.000 0,-9.000 2.000-4,-8.000 4.000-12,-10.000 3.000-11,-9.000 3.000-11,-10.000-1.000-9,-9.000-2.000-6,-10.000-3.000-6,-8.000-3.000-7,-11.000-7.000 0,-8.000-9.000 6,-10.000-10.000 7,-9.000-8.000 5,-5.000-11.000 7,0.000-8.000 5,0.000-10.000 5,0.000-9.000 6,1.000-2.000 4,4.000 6.000 3,3.000 7.000 2,3.000 6.000 2,3.000 6.000 4,3.000 6.000 4,3.000 7.000 3,4.000 6.000 5,-1.000 7.000 1,-3.000 10.000-2,-3.000 10.000-2,-2.000 9.000-1,-1.000 13.000 9,3.000 20.000 19,3.000 18.000 19,4.000 20.000 20,-4.000 16.000 2,-9.000 16.000-15,-10.000 15.000-14,-8.000 17.000-16,-6.000 7.000-9,1.000 0.000-5,-1.000 0.000-4,1.000 0.000-5,-4.000 4.000-4,-6.000 10.000-3,-6.000 10.000-2,-6.000 9.000-2,1.000-7.000-2,9.000-21.000-4,10.000-22.000-1,10.000-22.000-3,11.000-19.000-5,17.000-16.000-7,15.000-15.000-7,16.000-15.000-7,12.000-17.000 0,9.000-15.000 6,10.000-15.000 6,10.000-16.000 7,4.000-7.000 4,0.000 4.000 3,0.000 3.000 4,0.000 3.000 2,-5.000 4.000 3,-9.000 7.000 2,-10.000 6.000 3,-8.000 7.000 2,-17.000 4.000-4,-21.000 3.000-11,-22.000 3.000-10,-22.000 4.000-12,-11.000 1.000-2,0.000 0.000 3,0.000 0.000 5,0.000 0.000 4,3.000-2.000 4,6.000-3.000 4,7.000-3.000 5,6.000-2.000 4</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6"/>
    </inkml:context>
    <inkml:brush xml:id="br0">
      <inkml:brushProperty name="width" value="0.0436445735394955" units="cm"/>
      <inkml:brushProperty name="height" value="0.0436445735394955" units="cm"/>
      <inkml:brushProperty name="color" value="#000000"/>
      <inkml:brushProperty name="ignorePressure" value="0"/>
    </inkml:brush>
  </inkml:definitions>
  <inkml:trace contextRef="#ctx0" brushRef="#br0">15650.000 8050.000 504,'-71.000'-46.000'-1,"10.000"10.000"-1,10.000 10.000-2,9.000 9.000 0,6.000 4.000 4,3.000 1.000 10,3.000-1.000 11,4.000 1.000 11,4.000 13.000 6,6.000 29.000 3,7.000 28.000 3,6.000 28.000 3,3.000 21.000-2,0.000 17.000-7,0.000 15.000-4,0.000 16.000-7,1.000 2.000-4,4.000-8.000-2,3.000-10.000-3,3.000-9.000-2,6.000-13.000-1,9.000-16.000-3,10.000-15.000-2,10.000-15.000-3,8.000-14.000-2,10.000-8.000-3,10.000-10.000-3,9.000-9.000-3,9.000-10.000-4,9.000-9.000-6,10.000-10.000-6,10.000-8.000-5,5.000-15.000-5,4.000-19.000-5,3.000-18.000-5,3.000-19.000-6,3.000-15.000 1,3.000-8.000 5,3.000-10.000 5,4.000-9.000 4,-14.000 4.000 2,-27.000 19.000-2,-28.000 19.000-3,-28.000 19.000-3</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7"/>
    </inkml:context>
    <inkml:brush xml:id="br0">
      <inkml:brushProperty name="width" value="0.045750055462122" units="cm"/>
      <inkml:brushProperty name="height" value="0.045750055462122" units="cm"/>
      <inkml:brushProperty name="color" value="#000000"/>
      <inkml:brushProperty name="ignorePressure" value="0"/>
    </inkml:brush>
  </inkml:definitions>
  <inkml:trace contextRef="#ctx0" brushRef="#br0">17900.000 7000.000 480,'-61.000'-47.000'22,"28.000"6.000"7,28.000 7.000 6,29.000 6.000 6,15.000 6.000 0,3.000 6.000-7,3.000 7.000-6,4.000 6.000-7,-1.000 3.000-7,-3.000 0.000-3,-3.000 0.000-6,-2.000 0.000-5,-5.000 1.000-2,-2.000 4.000-1,-3.000 3.000 0,-3.000 3.000 0,-12.000 10.000-7,-18.000 20.000-11,-19.000 18.000-11,-18.000 20.000-11,-9.000 2.000-2,4.000-12.000 10,3.000-13.000 10,3.000-12.000 9,4.000-7.000 7,7.000 1.000 7,6.000-1.000 5,7.000 1.000 5,2.000 2.000 4,1.000 7.000 2,-1.000 6.000 1,1.000 7.000 2,1.000 2.000 3,3.000 1.000 5,3.000-1.000 6,4.000 1.000 4,1.000 2.000 2,0.000 7.000-1,0.000 6.000-3,0.000 7.000-2,0.000 4.000-2,0.000 3.000-2,0.000 3.000-3,0.000 4.000-2,0.000 1.000-2,0.000 0.000-4,0.000 0.000-3,0.000 0.000-3,-2.000-7.000-3,-3.000-11.000-5,-3.000-14.000-3,-2.000-11.000-4,0.000-20.000-8,7.000-24.000-10,6.000-26.000-12,7.000-24.000-11,8.000-31.000-4,14.000-33.000 4,11.000-35.000 3,14.000-34.000 4,3.000-15.000 0,-2.000 7.000-1,-3.000 6.000-1,-3.000 7.000-1,-6.000 15.000 1,-5.000 25.000 8,-7.000 25.000 6,-5.000 25.000 7</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7"/>
    </inkml:context>
    <inkml:brush xml:id="br0">
      <inkml:brushProperty name="width" value="0.0464757010340691" units="cm"/>
      <inkml:brushProperty name="height" value="0.0464757010340691" units="cm"/>
      <inkml:brushProperty name="color" value="#000000"/>
      <inkml:brushProperty name="ignorePressure" value="0"/>
    </inkml:brush>
  </inkml:definitions>
  <inkml:trace contextRef="#ctx0" brushRef="#br0">18700.000 6900.000 473,'48.000'-119.000'1,"-3.000"13.000"0,-3.000 12.000 3,-2.000 13.000 0,-5.000 10.000 4,-2.000 10.000 5,-3.000 10.000 4,-3.000 9.000 6,-4.000 6.000 3,-3.000 3.000 2,-3.000 3.000 3,-2.000 4.000 2,0.000 4.000-1,7.000 6.000-4,6.000 7.000-5,7.000 6.000-4,-1.000 9.000-3,-6.000 13.000-3,-6.000 12.000-2,-6.000 13.000-2,-6.000 9.000-1,-2.000 6.000 1,-3.000 7.000 1,-3.000 6.000 0,-2.000 3.000-2,0.000 0.000-9,0.000 0.000-9,0.000 0.000-7,-2.000-5.000-5,-3.000-9.000 1,-3.000-10.000-2,-2.000-8.000 1,-3.000-8.000 0,1.000-2.000 3,-1.000-3.000 1,1.000-3.000 3,-3.000-1.000 3,-2.000 4.000 6,-3.000 3.000 7,-3.000 3.000 5,-2.000 1.000 5,0.000 1.000 5,0.000-1.000 6,0.000 1.000 4,3.000 2.000 1,6.000 7.000-1,7.000 6.000-1,6.000 7.000-2,3.000 2.000-1,0.000 1.000-2,0.000-1.000 0,0.000 1.000-3,-2.000-1.000 0,-3.000 1.000-1,-3.000-1.000-2,-2.000 1.000 0,-1.000-3.000-2,3.000-2.000-4,3.000-3.000-3,4.000-3.000-4,2.000-17.000-9,4.000-27.000-17,3.000-28.000-17,3.000-28.000-16,7.000-24.000-7,14.000-19.000 4,11.000-18.000 5,14.000-19.000 3,3.000-1.000 7,-2.000 20.000 8,-3.000 18.000 8,-3.000 20.000 8,-1.000 8.000 6,4.000 1.000 4,3.000-1.000 4,3.000 1.000 5,1.000 2.000 1,1.000 7.000 0,-1.000 6.000-3,1.000 7.000 0,-6.000 7.000 4,-8.000 9.000 8,-10.000 10.000 9,-9.000 10.000 9,-7.000 10.000 8,-3.000 13.000 5,-3.000 12.000 6,-2.000 13.000 5,-5.000 9.000 1,-2.000 6.000-5,-3.000 7.000-6,-3.000 6.000-4,-6.000 6.000-5,-5.000 6.000-5,-7.000 7.000-3,-5.000 6.000-5,-6.000 3.000-4,-3.000 0.000-2,-3.000 0.000-3,-2.000 0.000-2,-5.000-5.000-5,-2.000-9.000-7,-3.000-10.000-7,-3.000-8.000-6,1.000-11.000-6,6.000-8.000-4,7.000-10.000-4,6.000-9.000-5,4.000-21.000-4,4.000-31.000-5,3.000-31.000-4,3.000-31.000-4,3.000-15.000 2,3.000 4.000 8,3.000 3.000 8,4.000 3.000 8,4.000 6.000 7,6.000 9.000 5,7.000 10.000 7,6.000 10.000 4,1.000 8.000 8,-3.000 10.000 7,-3.000 10.000 7,-2.000 9.000 7,-1.000 9.000 11,3.000 9.000 13,3.000 10.000 12,4.000 10.000 14,-9.000 11.000-1,-18.000 17.000-11,-19.000 15.000-13,-18.000 16.000-13,-17.000 12.000-9,-11.000 9.000-7,-14.000 10.000-7,-11.000 10.000-8,-7.000 4.000-2,0.000 0.000 0,0.000 0.000 2,0.000 0.000 0,3.000-7.000-1,6.000-11.000-7,7.000-14.000-4,6.000-11.000-7,7.000-15.000-13,10.000-16.000-21,10.000-15.000-22,9.000-15.000-21</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7"/>
    </inkml:context>
    <inkml:brush xml:id="br0">
      <inkml:brushProperty name="width" value="0.0412191152572632" units="cm"/>
      <inkml:brushProperty name="height" value="0.0412191152572632" units="cm"/>
      <inkml:brushProperty name="color" value="#000000"/>
      <inkml:brushProperty name="ignorePressure" value="0"/>
    </inkml:brush>
  </inkml:definitions>
  <inkml:trace contextRef="#ctx0" brushRef="#br0">19100.000 8650.000 533,'93.000'3.000'53,"-11.000"6.000"-8,-14.000 7.000-9,-11.000 6.000-7,-3.000 6.000-2,10.000 6.000 6,10.000 7.000 5,9.000 6.000 6,4.000 6.000 0,1.000 6.000-5,-1.000 7.000-5,1.000 6.000-5,1.000 1.000-14,3.000-3.000-21,3.000-3.000-23,4.000-2.000-21,-9.000-9.000-14,-18.000-12.000-3,-19.000-13.000-5,-18.000-12.000-3</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8"/>
    </inkml:context>
    <inkml:brush xml:id="br0">
      <inkml:brushProperty name="width" value="0.0389074571430683" units="cm"/>
      <inkml:brushProperty name="height" value="0.0389074571430683" units="cm"/>
      <inkml:brushProperty name="color" value="#000000"/>
      <inkml:brushProperty name="ignorePressure" value="0"/>
    </inkml:brush>
  </inkml:definitions>
  <inkml:trace contextRef="#ctx0" brushRef="#br0">22150.000 7750.000 565,'70.000'46.000'158,"-9.000"-5.000"-37,-10.000-7.000-38,-8.000-5.000-37,-6.000-4.000-26,1.000 0.000-14,-1.000 0.000-12,1.000 0.000-14,-6.000 3.000-11,-8.000 6.000-10,-10.000 7.000-9,-9.000 6.000-9</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18"/>
    </inkml:context>
    <inkml:brush xml:id="br0">
      <inkml:brushProperty name="width" value="0.0378451906144619" units="cm"/>
      <inkml:brushProperty name="height" value="0.0378451906144619" units="cm"/>
      <inkml:brushProperty name="color" value="#000000"/>
      <inkml:brushProperty name="ignorePressure" value="0"/>
    </inkml:brush>
  </inkml:definitions>
  <inkml:trace contextRef="#ctx0" brushRef="#br0">22100.000 8600.000 581,'-19.000'50.000'12,"13.000"0.000"26,12.000 0.000 26,13.000 0.000 24,9.000-2.000 2,6.000-3.000-24,7.000-3.000-24,6.000-2.000-24,1.000-3.000-26,-3.000 1.000-31,-3.000-1.000-30,-2.000 1.000-30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89600.000 54500.000,'-50.000'0.000,"25.000"0.000,0.000 0.000,-25.000 0.000,0.000 0.000,-25.000 0.000,0.000 0.000,0.000 25.000,0.000 0.000,-25.000 50.000,0.000 0.000,100.000-50.000,0.000 0.000,-50.000 25.000,0.000 0.000,-25.000 75.000,0.000 0.000,50.000 0.000,0.000 0.000,0.000 0.000,0.000 0.000,50.000-75.000,0.000 0.000,0.000-25.000,0.000 0.000,175.000 50.000,0.000 0.000,50.000-50.000,0.000 0.000,-25.000-50.000,0.000 0.000,-175.000 0.000</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1"/>
    </inkml:context>
    <inkml:brush xml:id="br0">
      <inkml:brushProperty name="width" value="0.0463861897587776" units="cm"/>
      <inkml:brushProperty name="height" value="0.0463861897587776" units="cm"/>
      <inkml:brushProperty name="color" value="#000000"/>
      <inkml:brushProperty name="ignorePressure" value="0"/>
    </inkml:brush>
  </inkml:definitions>
  <inkml:trace contextRef="#ctx0" brushRef="#br0">30750.000 5000.000 474,'-19.000'-49.000'9,"13.000"4.000"4,12.000 3.000 2,13.000 3.000 3,10.000 4.000 1,10.000 7.000 0,10.000 6.000 0,9.000 7.000-1,4.000 4.000 1,1.000 3.000-1,-1.000 3.000 1,1.000 4.000 0,-1.000 4.000 0,1.000 6.000-2,-1.000 7.000-2,1.000 6.000-1,-4.000 6.000-1,-6.000 6.000 0,-6.000 7.000 0,-6.000 6.000-1,-7.000 4.000-1,-6.000 4.000-2,-6.000 3.000-2,-6.000 3.000-2,-7.000 4.000-1,-6.000 7.000-1,-6.000 6.000-1,-6.000 7.000-1,-7.000 0.000-1,-6.000-2.000-1,-6.000-3.000 0,-6.000-3.000-1,-10.000-1.000-1,-12.000 4.000-2,-13.000 3.000-1,-12.000 3.000-2,-4.000-7.000-1,7.000-15.000-2,6.000-15.000-1,7.000-16.000-1,4.000-12.000-3,3.000-5.000-4,3.000-7.000-3,4.000-5.000-4,2.000-11.000-1,4.000-11.000 1,3.000-14.000 2,3.000-11.000 1,6.000-11.000 3,9.000-5.000 2,10.000-7.000 3,10.000-5.000 4,4.000-3.000 1,0.000 4.000 1,0.000 3.000 2,0.000 3.000 0,0.000 4.000 3,0.000 7.000 4,0.000 6.000 3,0.000 7.000 4,0.000 19.000 12,0.000 35.000 20,0.000 35.000 20,0.000 34.000 21,0.000 20.000 2,0.000 6.000-15,0.000 7.000-16,0.000 6.000-16,0.000 10.000-8,0.000 17.000-4,0.000 15.000-2,0.000 16.000-4,-4.000 16.000-3,-5.000 20.000-7,-7.000 18.000-7,-5.000 20.000-5,-4.000 13.000-8,0.000 9.000-10,0.000 10.000-10,0.000 10.000-9,3.000-9.000-7,6.000-24.000-2,7.000-26.000-3,6.000-24.000-2,3.000-32.000 1,0.000-37.000 5,0.000-38.000 5,0.000-37.000 6</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1"/>
    </inkml:context>
    <inkml:brush xml:id="br0">
      <inkml:brushProperty name="width" value="0.0325362645089626" units="cm"/>
      <inkml:brushProperty name="height" value="0.0325362645089626" units="cm"/>
      <inkml:brushProperty name="color" value="#000000"/>
      <inkml:brushProperty name="ignorePressure" value="0"/>
    </inkml:brush>
  </inkml:definitions>
  <inkml:trace contextRef="#ctx0" brushRef="#br0">33100.000 5250.000 676,'31.000'-46.000'-26,"13.000"10.000"25,12.000 10.000 22,13.000 9.000 24,6.000 6.000 9,0.000 3.000-6,0.000 3.000-7,0.000 4.000-5,1.000 1.000-6,4.000 0.000-5,3.000 0.000-4,3.000 0.000-5,-4.000-2.000-6,-8.000-3.000-7,-10.000-3.000-5,-9.000-2.000-8,-13.000 2.000-11,-16.000 9.000-19,-15.000 10.000-19,-15.000 10.000-17</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1"/>
    </inkml:context>
    <inkml:brush xml:id="br0">
      <inkml:brushProperty name="width" value="0.0347879827022552" units="cm"/>
      <inkml:brushProperty name="height" value="0.0347879827022552" units="cm"/>
      <inkml:brushProperty name="color" value="#000000"/>
      <inkml:brushProperty name="ignorePressure" value="0"/>
    </inkml:brush>
  </inkml:definitions>
  <inkml:trace contextRef="#ctx0" brushRef="#br0">33250.000 4750.000 632,'-69.000'-44.000'2,"13.000"13.000"3,12.000 12.000 3,13.000 13.000 4,9.000 12.000 8,6.000 13.000 14,7.000 12.000 14,6.000 13.000 13,3.000 12.000 0,0.000 13.000-13,0.000 12.000-13,0.000 13.000-14,0.000 6.000-10,0.000 0.000-9,0.000 0.000-9,0.000 0.000-9,0.000-2.000-9,0.000-3.000-9,0.000-3.000-8,0.000-2.000-10,-4.000-6.000-4,-5.000-6.000 4,-7.000-6.000 1,-5.000-6.000 4,-3.000-10.000 5,4.000-12.000 10,3.000-13.000 8,3.000-12.000 10</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2"/>
    </inkml:context>
    <inkml:brush xml:id="br0">
      <inkml:brushProperty name="width" value="0.0343527123332024" units="cm"/>
      <inkml:brushProperty name="height" value="0.0343527123332024" units="cm"/>
      <inkml:brushProperty name="color" value="#000000"/>
      <inkml:brushProperty name="ignorePressure" value="0"/>
    </inkml:brush>
  </inkml:definitions>
  <inkml:trace contextRef="#ctx0" brushRef="#br0">32650.000 6150.000 640,'-21.000'-16.000'-36,"10.000"19.000"38,10.000 19.000 36,9.000 19.000 38,2.000 15.000 10,-2.000 13.000-15,-3.000 12.000-17,-3.000 13.000-16,-6.000-1.000-16,-5.000-11.000-14,-7.000-14.000-14,-5.000-11.000-14,6.000-28.000-15,23.000-40.000-15,22.000-40.000-14,22.000-41.000-16,12.000-15.000 2,3.000 14.000 18,3.000 11.000 17,4.000 14.000 17,-1.000 10.000 16,-3.000 9.000 17,-3.000 10.000 15,-2.000 10.000 17,-8.000 8.000 6,-8.000 10.000 1,-10.000 10.000-2,-9.000 9.000-1,-9.000 7.000-2,-5.000 7.000-4,-7.000 6.000-5,-5.000 7.000-4,-11.000 7.000-5,-11.000 9.000-7,-14.000 10.000-7,-11.000 10.000-6,-9.000 2.000-6,-3.000-3.000-4,-3.000-3.000-4,-2.000-2.000-3,0.000-6.000-4,7.000-6.000-1,6.000-6.000-3,7.000-6.000-2,4.000-7.000 1,3.000-6.000 3,3.000-6.000 4,4.000-6.000 4,11.000-7.000 4,23.000-6.000 7,22.000-6.000 7,22.000-6.000 6,7.000-4.000 4,-6.000 1.000 1,-6.000-1.000 2,-6.000 1.000 2,-10.000 5.000-11,-12.000 14.000-22,-13.000 11.000-22,-12.000 14.000-22,-13.000 5.000-6,-12.000 1.000 9,-13.000-1.000 10,-12.000 1.000 10,-2.000-4.000 7,9.000-6.000 5,10.000-6.000 7,10.000-6.000 5,4.000-4.000 4,0.000 1.000 1,0.000-1.000 1,0.000 1.000 1</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2"/>
    </inkml:context>
    <inkml:brush xml:id="br0">
      <inkml:brushProperty name="width" value="0.0459671095013618" units="cm"/>
      <inkml:brushProperty name="height" value="0.0459671095013618" units="cm"/>
      <inkml:brushProperty name="color" value="#000000"/>
      <inkml:brushProperty name="ignorePressure" value="0"/>
    </inkml:brush>
  </inkml:definitions>
  <inkml:trace contextRef="#ctx0" brushRef="#br0">31400.000 7700.000 478,'-80.000'21.000'-5,"41.000"-5.000"19,40.000-7.000 18,42.000-5.000 19,19.000-1.000 7,1.000 6.000-5,-1.000 7.000-3,1.000 6.000-4,-3.000 1.000-4,-2.000-3.000-4,-3.000-3.000-3,-3.000-2.000-5,-1.000-3.000-4,4.000 1.000-5,3.000-1.000-5,3.000 1.000-6,3.000-3.000-6,3.000-2.000-6,3.000-3.000-7,4.000-3.000-6,1.000-6.000-9,0.000-5.000-9,0.000-7.000-9,0.000-5.000-10,-2.000-4.000-2,-3.000 0.000 6,-3.000 0.000 5,-2.000 0.000 6,-6.000 1.000 6,-6.000 4.000 4,-6.000 3.000 6,-6.000 3.000 5,-4.000 4.000 6,1.000 7.000 6,-1.000 6.000 6,1.000 7.000 6,-3.000 0.000 7,-2.000-2.000 5,-3.000-3.000 6,-3.000-3.000 6,-2.000-1.000 1,0.000 4.000-1,0.000 3.000-2,0.000 3.000-1,1.000-1.000-4,4.000-2.000-4,3.000-3.000-5,3.000-3.000-4,3.000-2.000-3,3.000 0.000 1,3.000 0.000-1,4.000 0.000 0,2.000-2.000-2,4.000-3.000-7,3.000-3.000-4,3.000-2.000-7,1.000 0.000-2,1.000 7.000 2,-1.000 6.000 0,1.000 7.000 1,-4.000 4.000 5,-6.000 3.000 6,-6.000 3.000 9,-6.000 4.000 7,-4.000-1.000 2,1.000-3.000-2,-1.000-3.000-3,1.000-2.000-2</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3"/>
    </inkml:context>
    <inkml:brush xml:id="br0">
      <inkml:brushProperty name="width" value="0.0390270985662937" units="cm"/>
      <inkml:brushProperty name="height" value="0.0390270985662937" units="cm"/>
      <inkml:brushProperty name="color" value="#000000"/>
      <inkml:brushProperty name="ignorePressure" value="0"/>
    </inkml:brush>
  </inkml:definitions>
  <inkml:trace contextRef="#ctx0" brushRef="#br0">36850.000 6900.000 563,'46.000'1.000'126,"-5.000"4.000"-25,-7.000 3.000-25,-5.000 3.000-25,-1.000 4.000-17,6.000 7.000-9,7.000 6.000-9,6.000 7.000-8,-5.000 4.000-11,-16.000 3.000-9,-15.000 3.000-11,-15.000 4.000-11</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3"/>
    </inkml:context>
    <inkml:brush xml:id="br0">
      <inkml:brushProperty name="width" value="0.0490913726389408" units="cm"/>
      <inkml:brushProperty name="height" value="0.0490913726389408" units="cm"/>
      <inkml:brushProperty name="color" value="#000000"/>
      <inkml:brushProperty name="ignorePressure" value="0"/>
    </inkml:brush>
  </inkml:definitions>
  <inkml:trace contextRef="#ctx0" brushRef="#br0">36850.000 7550.000 448,'-25.000'23.000'0,"0.000"-3.000"0,0.000-3.000 0,0.000-2.000 0,4.000-3.000 11,10.000 1.000 23,10.000-1.000 23,9.000 1.000 22,7.000 1.000 6,7.000 3.000-13,6.000 3.000-13,7.000 4.000-11,4.000-1.000-12,3.000-3.000-8,3.000-3.000-10,4.000-2.000-10,-3.000 0.000-4,-5.000 7.000 0,-7.000 6.000 0,-5.000 7.000 0</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6"/>
    </inkml:context>
    <inkml:brush xml:id="br0">
      <inkml:brushProperty name="width" value="0.041072566062212" units="cm"/>
      <inkml:brushProperty name="height" value="0.041072566062212" units="cm"/>
      <inkml:brushProperty name="color" value="#000000"/>
      <inkml:brushProperty name="ignorePressure" value="0"/>
    </inkml:brush>
  </inkml:definitions>
  <inkml:trace contextRef="#ctx0" brushRef="#br0">42500.000 5100.000 535,'3.000'-43.000'26,"6.000"17.000"1,7.000 15.000-1,6.000 16.000 1,3.000 13.000 0,0.000 14.000-2,0.000 11.000-1,0.000 14.000-1,-4.000 11.000-2,-5.000 14.000-4,-7.000 11.000-3,-5.000 14.000-4,-6.000 5.000 0,-3.000 1.000-1,-3.000-1.000 1,-2.000 1.000 1,-3.000-7.000-3,1.000-12.000-5,-1.000-13.000-5,1.000-12.000-5,12.000-16.000-4,25.000-19.000 0,25.000-18.000-2,25.000-19.000-1,12.000-16.000 0,1.000-12.000 2,-1.000-13.000 2,1.000-12.000 1,-4.000-7.000 2,-6.000 1.000 0,-6.000-1.000-1,-6.000 1.000 1,-9.000 1.000 1,-8.000 3.000-1,-10.000 3.000 1,-9.000 4.000 0,-9.000 2.000 0,-5.000 4.000 0,-7.000 3.000 1,-5.000 3.000-1,-8.000-1.000 0,-5.000-2.000 1,-7.000-3.000 0,-5.000-3.000 0,-4.000-2.000 0,0.000 0.000 0,0.000 0.000 0,0.000 0.000 0,0.000 3.000 1,0.000 6.000 2,0.000 7.000 2,0.000 6.000 3,0.000 4.000 1,0.000 4.000 1,0.000 3.000 2,0.000 3.000 0,0.000 6.000 4,0.000 9.000 6,0.000 10.000 7,0.000 10.000 7,1.000 11.000 0,4.000 17.000-4,3.000 15.000-4,3.000 16.000-4,3.000 9.000-4,3.000 3.000-4,3.000 3.000-2,4.000 4.000-4,-1.000 11.000-2,-3.000 23.000-3,-3.000 22.000-2,-2.000 22.000-3,-3.000 4.000-2,1.000-12.000-2,-1.000-13.000-3,1.000-12.000-2,-4.000-13.000 0,-6.000-12.000 1,-6.000-13.000 1,-6.000-12.000 2,-4.000-13.000-1,1.000-12.000-3,-1.000-13.000-3,1.000-12.000-3,-7.000-12.000-1,-12.000-8.000 0,-13.000-10.000 1,-12.000-9.000 1,-5.000-7.000 2,3.000-3.000 3,3.000-3.000 3,4.000-2.000 3,7.000-8.000 4,13.000-8.000 4,12.000-10.000 4,13.000-9.000 5,15.000-12.000 2,19.000-11.000 0,19.000-14.000 0,19.000-11.000 1,23.000-14.000 0,28.000-11.000-1,28.000-14.000 1,29.000-11.000 0,18.000-9.000-2,9.000-3.000-2,10.000-3.000-2,10.000-2.000-3,-3.000 10.000-1,-11.000 25.000-1,-14.000 25.000-1,-11.000 25.000-1,-15.000 18.000-1,-16.000 14.000 0,-15.000 11.000 0,-15.000 14.000 0,-18.000 11.000 1,-19.000 14.000 0,-18.000 11.000 1,-19.000 14.000 0,-13.000 8.000 3,-6.000 7.000 6,-6.000 6.000 4,-6.000 7.000 6,-2.000 0.000 2,3.000-2.000 1,3.000-3.000 0,4.000-3.000 1,4.000-2.000-2,6.000 0.000-4,7.000 0.000-3,6.000 0.000-3,7.000-2.000-4,10.000-3.000-1,10.000-3.000-2,9.000-2.000-1,4.000-1.000-3,1.000 3.000-1,-1.000 3.000-2,1.000 4.000-2,-4.000 2.000 0,-6.000 4.000 0,-6.000 3.000 0,-6.000 3.000 1,-7.000 1.000 1,-6.000 1.000 2,-6.000-1.000 1,-6.000 1.000 2,-6.000-3.000 1,-2.000-2.000 1,-3.000-3.000 2,-3.000-3.000 1,-9.000-1.000 1,-11.000 4.000 0,-14.000 3.000-1,-11.000 3.000 1,-11.000-4.000-3,-5.000-8.000-2,-7.000-10.000-3,-5.000-9.000-3,-6.000-9.000-3,-3.000-5.000-1,-3.000-7.000-3,-2.000-5.000 0,-1.000-12.000-7,3.000-16.000-10,3.000-15.000-11,4.000-15.000-9,5.000-17.000-3,10.000-15.000 4,10.000-15.000 4,9.000-16.000 5,9.000-8.000 5,9.000 0.000 7,10.000 0.000 7,10.000 0.000 7,5.000 9.000 4,4.000 19.000 2,3.000 19.000 3,3.000 19.000 1,1.000 13.000 5,1.000 10.000 5,-1.000 10.000 6,1.000 9.000 5,-3.000 9.000 3,-2.000 9.000-1,-3.000 10.000 0,-3.000 10.000-1,-7.000 13.000 1,-9.000 19.000 5,-10.000 19.000 5,-8.000 19.000 4,-8.000 7.000 0,-2.000-3.000-4,-3.000-3.000-4,-3.000-2.000-5,1.000-9.000-5,6.000-12.000-6,7.000-13.000-6,6.000-12.000-7,17.000-18.000-6,28.000-21.000-7,28.000-22.000-7,29.000-22.000-6,15.000-13.000-6,3.000-3.000-5,3.000-3.000-5,4.000-2.000-4,-6.000 2.000 4,-11.000 9.000 14,-14.000 10.000 13,-11.000 10.000 14,-18.000 18.000 11,-22.000 28.000 11,-22.000 28.000 9,-21.000 29.000 11,-17.000 15.000 4,-8.000 3.000-1,-10.000 3.000-1,-9.000 4.000-1,-4.000-1.000-3,4.000-3.000-5,3.000-3.000-5,3.000-2.000-5,6.000-8.000-10,9.000-8.000-17,10.000-10.000-17,10.000-9.000-16</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7"/>
    </inkml:context>
    <inkml:brush xml:id="br0">
      <inkml:brushProperty name="width" value="0.0480481348931789" units="cm"/>
      <inkml:brushProperty name="height" value="0.0480481348931789" units="cm"/>
      <inkml:brushProperty name="color" value="#000000"/>
      <inkml:brushProperty name="ignorePressure" value="0"/>
    </inkml:brush>
  </inkml:definitions>
  <inkml:trace contextRef="#ctx0" brushRef="#br0">45500.000 6550.000 457,'28.000'-27.000'2,"6.000"-3.000"2,7.000-3.000 3,6.000-2.000 3,4.000-1.000 6,4.000 3.000 7,3.000 3.000 8,3.000 4.000 7,7.000 1.000 3,14.000 0.000-6,11.000 0.000-3,14.000 0.000-6,2.000 1.000-6,-6.000 4.000-8,-6.000 3.000-8,-6.000 3.000-8,-7.000-1.000-6,-6.000-2.000-2,-6.000-3.000-4,-6.000-3.000-3,-9.000-2.000-4,-8.000 0.000-7,-10.000 0.000-5,-9.000 0.000-6,-12.000-4.000-2,-11.000-5.000 6,-14.000-7.000 3,-11.000-5.000 6,-12.000-8.000 4,-9.000-5.000 5,-10.000-7.000 6,-8.000-5.000 5,-3.000-6.000 3,7.000-3.000 2,6.000-3.000 0,7.000-2.000 2,2.000 0.000 0,1.000 7.000 1,-1.000 6.000 1,1.000 7.000 1,2.000 5.000 5,7.000 7.000 8,6.000 6.000 9,7.000 7.000 9,2.000 15.000 10,1.000 25.000 12,-1.000 25.000 11,1.000 25.000 13,-1.000 21.000-1,1.000 20.000-14,-1.000 18.000-13,1.000 20.000-14,1.000 14.000-9,3.000 14.000-5,3.000 11.000-5,4.000 14.000-5,1.000 5.000-4,0.000 1.000-5,0.000-1.000-3,0.000 1.000-5,0.000-9.000-5,0.000-15.000-7,0.000-15.000-6,0.000-16.000-6,0.000-19.000-5,0.000-22.000-1,0.000-22.000-2,0.000-21.000-2,-8.000-24.000-1,-16.000-25.000-2,-15.000-25.000-1,-15.000-25.000-2,-7.000-22.000 3,3.000-19.000 4,3.000-18.000 5,4.000-19.000 4,2.000-10.000 7,4.000 1.000 5,3.000-1.000 7,3.000 1.000 7,4.000 5.000 3,7.000 14.000 0,6.000 11.000 1,7.000 14.000 1,4.000 10.000 4,3.000 9.000 9,3.000 10.000 8,4.000 10.000 8,4.000 8.000 4,6.000 10.000-1,7.000 10.000-1,6.000 9.000-2,3.000 7.000-3,0.000 7.000-7,0.000 6.000-7,0.000 7.000-6,1.000 4.000-2,4.000 3.000 0,3.000 3.000 0,3.000 4.000 2,6.000-6.000-7,9.000-11.000-13,10.000-14.000-12,10.000-11.000-13,5.000-15.000-7,4.000-16.000-2,3.000-15.000-1,3.000-15.000-1,-2.000-4.000 5,-6.000 9.000 11,-6.000 10.000 12,-6.000 10.000 11,-10.000 8.000 7,-12.000 10.000 3,-13.000 10.000 3,-12.000 9.000 3,-12.000 12.000 8,-8.000 16.000 15,-10.000 15.000 15,-9.000 17.000 15,-10.000 14.000 1,-9.000 17.000-12,-10.000 15.000-11,-8.000 16.000-11,-9.000 10.000-7,-6.000 7.000-3,-6.000 6.000-2,-6.000 7.000-2,-2.000-3.000-6,3.000-8.000-9,3.000-10.000-7,4.000-9.000-8,5.000-13.000-7,10.000-16.000-4,10.000-15.000-5,9.000-15.000-5,12.000-15.000-2,16.000-12.000 0,15.000-13.000-2,17.000-12.000 0,14.000-5.000 5,17.000 3.000 9,15.000 3.000 10,16.000 4.000 9,9.000 1.000 8,3.000 0.000 5,3.000 0.000 5,4.000 0.000 5,-3.000 3.000 3,-5.000 6.000 1,-7.000 7.000 1,-5.000 6.000 2,-8.000 3.000-1,-5.000 0.000 0,-7.000 0.000-2,-5.000 0.000 0,-11.000 1.000-6,-11.000 4.000-10,-14.000 3.000-9,-11.000 3.000-11,-11.000-1.000-7,-5.000-2.000-7,-7.000-3.000-6,-5.000-3.000-6</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7"/>
    </inkml:context>
    <inkml:brush xml:id="br0">
      <inkml:brushProperty name="width" value="0.0423656888306141" units="cm"/>
      <inkml:brushProperty name="height" value="0.0423656888306141" units="cm"/>
      <inkml:brushProperty name="color" value="#000000"/>
      <inkml:brushProperty name="ignorePressure" value="0"/>
    </inkml:brush>
  </inkml:definitions>
  <inkml:trace contextRef="#ctx0" brushRef="#br0">47300.000 5350.000 519,'28.000'-47.000'18,"6.000"6.000"-2,7.000 7.000-1,6.000 6.000-3,-1.000 9.000 4,-5.000 13.000 9,-7.000 12.000 9,-5.000 13.000 9,-11.000 13.000-1,-11.000 17.000-12,-14.000 15.000-12,-11.000 16.000-12,-11.000 7.000-8,-5.000 1.000-3,-7.000-1.000-5,-5.000 1.000-3,-1.000-7.000-2,6.000-12.000 2,7.000-13.000 1,6.000-12.000 1,13.000-10.000 2,23.000-6.000 2,22.000-6.000 2,22.000-6.000 2,10.000-6.000 1,1.000-2.000 2,-1.000-3.000 1,1.000-3.000 2,-4.000-2.000 1,-6.000 0.000 1,-6.000 0.000 2,-6.000 0.000 1,-9.000 4.000 0,-8.000 10.000-1,-10.000 10.000-3,-9.000 9.000-1,-12.000 7.000-2,-11.000 7.000 0,-14.000 6.000 0,-11.000 7.000-1,-11.000 2.000-1,-5.000 1.000 1,-7.000-1.000-1,-5.000 1.000 1,-4.000-4.000-1,0.000-6.000 1,0.000-6.000 0,0.000-6.000 0,1.000-6.000 1,4.000-2.000 2,3.000-3.000 2,3.000-3.000 2,7.000-2.000 5,14.000 0.000 6,11.000 0.000 8,14.000 0.000 6,14.000-4.000 1,20.000-5.000-6,18.000-7.000-5,20.000-5.000-5,16.000-9.000-4,16.000-9.000-2,15.000-10.000-1,17.000-8.000-2,10.000-6.000-1,6.000 1.000-2,7.000-1.000-1,6.000 1.000-2,-1.000 1.000-4,-5.000 3.000-3,-7.000 3.000-6,-5.000 4.000-3,-12.000 4.000-2,-16.000 6.000 2,-15.000 7.000 1,-15.000 6.000 2,-23.000-12.000-11,-28.000-27.000-22,-28.000-28.000-23,-27.000-28.000-21,-14.000-7.000-2,4.000 16.000 20,3.000 15.000 20,3.000 17.000 20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87100.000 54400.000,'50.000'-50.000,"50.000"75.000,0.000 0.000,75.000 0.000,0.000 0.000,25.000 0.000,0.000 0.000,0.000 0.000,0.000 0.000,-175.000-25.000,0.000 0.000,25.000 0.000</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28"/>
    </inkml:context>
    <inkml:brush xml:id="br0">
      <inkml:brushProperty name="width" value="0.0516131408512592" units="cm"/>
      <inkml:brushProperty name="height" value="0.0516131408512592" units="cm"/>
      <inkml:brushProperty name="color" value="#000000"/>
      <inkml:brushProperty name="ignorePressure" value="0"/>
    </inkml:brush>
  </inkml:definitions>
  <inkml:trace contextRef="#ctx0" brushRef="#br0">48250.000 5100.000 426,'-22.000'-138.000'3,"6.000"26.000"5,7.000 24.000 7,6.000 26.000 6,3.000 13.000 3,0.000 4.000 2,0.000 3.000 0,0.000 3.000 2,3.000 9.000 6,6.000 16.000 9,7.000 15.000 10,6.000 17.000 9,1.000 24.000 0,-3.000 34.000-12,-3.000 35.000-12,-2.000 35.000-11,-3.000 39.000-9,1.000 48.000-3,-1.000 47.000-4,1.000 47.000-4,-4.000 18.000-4,-6.000-9.000-5,-6.000-10.000-4,-6.000-8.000-5,-4.000 30.000-11,1.000 72.000-22,-1.000 72.000-20,1.000 73.000-20,1.000-19.000-3,3.000-105.000 17,3.000-107.000 15,4.000-105.000 17,2.000-65.000 9,4.000-22.000 0,3.000-22.000 1,3.000-21.000 0</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0"/>
    </inkml:context>
    <inkml:brush xml:id="br0">
      <inkml:brushProperty name="width" value="0.040179654955864" units="cm"/>
      <inkml:brushProperty name="height" value="0.040179654955864" units="cm"/>
      <inkml:brushProperty name="color" value="#000000"/>
      <inkml:brushProperty name="ignorePressure" value="0"/>
    </inkml:brush>
  </inkml:definitions>
  <inkml:trace contextRef="#ctx0" brushRef="#br0">57250.000 4250.000 547,'-2.000'-46.000'4,"-3.000"10.000"8,-3.000 10.000 9,-2.000 9.000 7,-5.000 6.000 4,-2.000 3.000-2,-3.000 3.000-1,-3.000 4.000-1,-10.000 2.000-4,-16.000 4.000-8,-15.000 3.000-7,-15.000 3.000-6,-1.000-1.000-5,16.000-2.000-1,15.000-3.000-1,17.000-3.000 0,8.000 10.000 1,4.000 26.000 7,3.000 24.000 5,3.000 26.000 6,-1.000 15.000 3,-2.000 6.000-2,-3.000 7.000 0,-3.000 6.000-2,-2.000 4.000 0,0.000 4.000 0,0.000 3.000-1,0.000 3.000 1,1.000 1.000 0,4.000 1.000-2,3.000-1.000-1,3.000 1.000-2,3.000-6.000 0,3.000-8.000-1,3.000-10.000-1,4.000-9.000 0,4.000-13.000-2,6.000-16.000-2,7.000-15.000-3,6.000-15.000-1,6.000-15.000-7,6.000-12.000-10,7.000-13.000-10,6.000-12.000-10,-2.000-9.000-3,-9.000-2.000 6,-10.000-3.000 5,-8.000-3.000 5,-6.000-2.000-1,1.000 0.000-12,-1.000 0.000-10,1.000 0.000-10</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0"/>
    </inkml:context>
    <inkml:brush xml:id="br0">
      <inkml:brushProperty name="width" value="0.0399064719676971" units="cm"/>
      <inkml:brushProperty name="height" value="0.0399064719676971" units="cm"/>
      <inkml:brushProperty name="color" value="#000000"/>
      <inkml:brushProperty name="ignorePressure" value="0"/>
    </inkml:brush>
  </inkml:definitions>
  <inkml:trace contextRef="#ctx0" brushRef="#br0">58800.000 4300.000 551,'-2.000'-68.000'6,"-3.000"17.000"13,-3.000 15.000 13,-2.000 16.000 13,-5.000 9.000 3,-2.000 3.000-5,-3.000 3.000-7,-3.000 4.000-4,-4.000 4.000-6,-3.000 6.000-3,-3.000 7.000-4,-2.000 6.000-3,-5.000 7.000-3,-2.000 10.000 0,-3.000 10.000-1,-3.000 9.000-1,-2.000 6.000 0,0.000 3.000-2,0.000 3.000 0,0.000 4.000 0,3.000-3.000-2,6.000-5.000-2,7.000-7.000-2,6.000-5.000-2,7.000-4.000 0,10.000 0.000-2,10.000 0.000 0,9.000 0.000 0,9.000-4.000-1,9.000-5.000-1,10.000-7.000-2,10.000-5.000 0,4.000-3.000-1,0.000 4.000 0,0.000 3.000 0,0.000 3.000 0,-5.000 1.000 0,-9.000 1.000-1,-10.000-1.000-2,-8.000 1.000-1,-9.000 2.000 0,-6.000 7.000 2,-6.000 6.000 3,-6.000 7.000 1,-10.000 5.000 3,-12.000 7.000 2,-13.000 6.000 2,-12.000 7.000 2,-9.000-3.000 0,-2.000-8.000-1,-3.000-10.000-1,-3.000-9.000-1,1.000-10.000-4,6.000-9.000-7,7.000-10.000-6,6.000-8.000-7,9.000-14.000-6,13.000-15.000-8,12.000-15.000-7,13.000-16.000-6,9.000-7.000-3,6.000 4.000 4,7.000 3.000 4,6.000 3.000 4</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1"/>
    </inkml:context>
    <inkml:brush xml:id="br0">
      <inkml:brushProperty name="width" value="0.0460610091686249" units="cm"/>
      <inkml:brushProperty name="height" value="0.0460610091686249" units="cm"/>
      <inkml:brushProperty name="color" value="#000000"/>
      <inkml:brushProperty name="ignorePressure" value="0"/>
    </inkml:brush>
  </inkml:definitions>
  <inkml:trace contextRef="#ctx0" brushRef="#br0">59250.000 4700.000 477,'109.000'-83.000'6,"-31.000"34.000"13,-31.000 35.000 13,-31.000 35.000 12,-21.000 21.000 4,-9.000 9.000-2,-10.000 10.000-3,-8.000 10.000-3,-6.000 5.000-4,1.000 4.000-4,-1.000 3.000-3,1.000 3.000-5,-1.000 3.000-3,1.000 3.000-3,-1.000 3.000-3,1.000 4.000-2,4.000-1.000-1,9.000-3.000 0,10.000-3.000 0,10.000-2.000 0,11.000-14.000-4,17.000-21.000-8,15.000-22.000-7,16.000-22.000-9,10.000-26.000-4,7.000-27.000-2,6.000-28.000-1,7.000-28.000-1,0.000-18.000-1,-2.000-6.000 0,-3.000-6.000-1,-3.000-6.000 1,-9.000 2.000 1,-11.000 14.000 3,-14.000 11.000 3,-11.000 14.000 4,-12.000 8.000 4,-9.000 7.000 4,-10.000 6.000 5,-8.000 7.000 4,-9.000 7.000 2,-6.000 9.000 2,-6.000 10.000 2,-6.000 10.000 1,-6.000 7.000 0,-2.000 6.000 0,-3.000 7.000-1,-3.000 6.000 0,-1.000 4.000-1,4.000 4.000 1,3.000 3.000 0,3.000 3.000 1,10.000 4.000-9,20.000 7.000-16,18.000 6.000-16,20.000 7.000-18,14.000-3.000-4,14.000-8.000 6,11.000-10.000 7,14.000-9.000 5,3.000-5.000 6,-2.000 0.000 3,-3.000 0.000 4,-3.000 0.000 4,-4.000 1.000 3,-3.000 4.000 7,-3.000 3.000 4,-2.000 3.000 6,-9.000 4.000 6,-12.000 7.000 6,-13.000 6.000 8,-12.000 7.000 7,-9.000 4.000 1,-2.000 3.000-2,-3.000 3.000-4,-3.000 4.000-2,-9.000 4.000 0,-11.000 6.000 5,-14.000 7.000 5,-11.000 6.000 6,-7.000 6.000-1,0.000 6.000-3,0.000 7.000-5,0.000 6.000-4,1.000 1.000-2,4.000-3.000-1,3.000-3.000-2,3.000-2.000-1,4.000-6.000-1,7.000-6.000-1,6.000-6.000-2,7.000-6.000-1,13.000-9.000-3,22.000-8.000-8,22.000-10.000-6,23.000-9.000-7,17.000-15.000-4,17.000-18.000-2,15.000-19.000-2,16.000-18.000-2,4.000-7.000 0,-6.000 6.000 2,-6.000 7.000 3,-6.000 6.000 2,-12.000 4.000-3,-15.000 4.000-11,-15.000 3.000-8,-16.000 3.000-11,-15.000-1.000-4,-11.000-2.000-1,-14.000-3.000-1,-11.000-3.000 0</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1"/>
    </inkml:context>
    <inkml:brush xml:id="br0">
      <inkml:brushProperty name="width" value="0.0501698292791843" units="cm"/>
      <inkml:brushProperty name="height" value="0.0501698292791843" units="cm"/>
      <inkml:brushProperty name="color" value="#000000"/>
      <inkml:brushProperty name="ignorePressure" value="0"/>
    </inkml:brush>
  </inkml:definitions>
  <inkml:trace contextRef="#ctx0" brushRef="#br0">61000.000 5350.000 438,'-25.000'-29.000'-1,"0.000"-5.000"-3,0.000-7.000-2,0.000-5.000-2,3.000-1.000 2,6.000 6.000 6,7.000 7.000 7,6.000 6.000 6,4.000 13.000 14,4.000 23.000 20,3.000 22.000 19,3.000 22.000 20,-1.000 19.000 2,-2.000 20.000-18,-3.000 18.000-16,-3.000 20.000-18,-4.000 19.000-10,-3.000 22.000-3,-3.000 22.000-4,-2.000 23.000-3,-6.000 16.000-7,-6.000 13.000-13,-6.000 12.000-11,-6.000 13.000-11,-1.000 1.000-12,7.000-9.000-11,6.000-10.000-12,7.000-8.000-10,4.000-29.000-3,3.000-47.000 7,3.000-47.000 6,4.000-46.000 8</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2"/>
    </inkml:context>
    <inkml:brush xml:id="br0">
      <inkml:brushProperty name="width" value="0.0280061587691307" units="cm"/>
      <inkml:brushProperty name="height" value="0.0280061587691307" units="cm"/>
      <inkml:brushProperty name="color" value="#000000"/>
      <inkml:brushProperty name="ignorePressure" value="0"/>
    </inkml:brush>
  </inkml:definitions>
  <inkml:trace contextRef="#ctx0" brushRef="#br0">61250.000 3800.000 785,'4.000'-50.000'0,"10.000"0.000"0,10.000 0.000 0,9.000 0.000 0,7.000 4.000 1,7.000 10.000 2,6.000 10.000 2,7.000 9.000 2,0.000 9.000 4,-2.000 9.000 5,-3.000 10.000 6,-3.000 10.000 6,-7.000 10.000 0,-9.000 13.000-7,-10.000 12.000-5,-8.000 13.000-6,-12.000 9.000-2,-12.000 6.000 1,-13.000 7.000 1,-12.000 6.000 2,-10.000 1.000-5,-6.000-3.000-8,-6.000-3.000-11,-6.000-2.000-9,-4.000-9.000-5,1.000-12.000-2,-1.000-13.000 0,1.000-12.000-1,4.000-9.000 2,9.000-2.000 6,10.000-3.000 6,10.000-3.000 5,13.000-6.000 6,19.000-5.000 3,19.000-7.000 4,19.000-5.000 3,13.000-6.000 0,10.000-3.000-4,10.000-3.000-5,9.000-2.000-4,2.000-1.000-6,-2.000 3.000-6,-3.000 3.000-5,-3.000 4.000-7,-9.000-1.000 1,-11.000-3.000 6,-14.000-3.000 7,-11.000-2.000 7</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2"/>
    </inkml:context>
    <inkml:brush xml:id="br0">
      <inkml:brushProperty name="width" value="0.0258393343538046" units="cm"/>
      <inkml:brushProperty name="height" value="0.0258393343538046" units="cm"/>
      <inkml:brushProperty name="color" value="#000000"/>
      <inkml:brushProperty name="ignorePressure" value="0"/>
    </inkml:brush>
  </inkml:definitions>
  <inkml:trace contextRef="#ctx0" brushRef="#br0">62000.000 4150.000 851,'51.000'-24.000'18,"4.000"4.000"2,3.000 3.000 2,3.000 3.000 3,3.000 3.000-2,3.000 3.000-4,3.000 3.000-6,4.000 4.000-4,-1.000 1.000-11,-3.000 0.000-15,-3.000 0.000-16,-2.000 0.000-14,-8.000 1.000-5,-8.000 4.000 8,-10.000 3.000 8,-9.000 3.000 7</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2"/>
    </inkml:context>
    <inkml:brush xml:id="br0">
      <inkml:brushProperty name="width" value="0.0446331277489662" units="cm"/>
      <inkml:brushProperty name="height" value="0.0446331277489662" units="cm"/>
      <inkml:brushProperty name="color" value="#000000"/>
      <inkml:brushProperty name="ignorePressure" value="0"/>
    </inkml:brush>
  </inkml:definitions>
  <inkml:trace contextRef="#ctx0" brushRef="#br0">62900.000 3200.000 492,'115.000'-22.000'56,"-18.000"6.000"-13,-19.000 7.000-15,-18.000 6.000-13,-6.000 4.000-9,10.000 4.000-4,10.000 3.000-5,9.000 3.000-3,-2.000 1.000-3,-12.000 1.000 0,-13.000-1.000 0,-12.000 1.000 0,-10.000 1.000-1,-6.000 3.000-1,-6.000 3.000-1,-6.000 4.000-2,-6.000 1.000-1,-2.000 0.000 1,-3.000 0.000-1,-3.000 0.000 1,-2.000 1.000 6,0.000 4.000 12,0.000 3.000 13,0.000 3.000 12,0.000 3.000 4,0.000 3.000-3,0.000 3.000-5,0.000 4.000-4,0.000 2.000 1,0.000 4.000 4,0.000 3.000 6,0.000 3.000 4,0.000 4.000 0,0.000 7.000-4,0.000 6.000-5,0.000 7.000-4,0.000 5.000-4,0.000 7.000-1,0.000 6.000-3,0.000 7.000-3,1.000 4.000-1,4.000 3.000-1,3.000 3.000-1,3.000 4.000-2,-1.000 2.000 0,-2.000 4.000-2,-3.000 3.000-1,-3.000 3.000 0,-4.000-4.000-3,-3.000-8.000-1,-3.000-10.000-4,-2.000-9.000-1,-5.000-10.000-3,-2.000-9.000-1,-3.000-10.000-2,-3.000-8.000 0,-9.000-9.000-1,-11.000-6.000 2,-14.000-6.000 2,-11.000-6.000 2,-12.000-6.000-4,-9.000-2.000-7,-10.000-3.000-8,-8.000-3.000-8,-3.000-6.000-5,7.000-5.000-6,6.000-7.000-5,7.000-5.000-4,8.000-4.000 0,14.000 0.000 6,11.000 0.000 6,14.000 0.000 6</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3"/>
    </inkml:context>
    <inkml:brush xml:id="br0">
      <inkml:brushProperty name="width" value="0.0415206998586655" units="cm"/>
      <inkml:brushProperty name="height" value="0.0415206998586655" units="cm"/>
      <inkml:brushProperty name="color" value="#000000"/>
      <inkml:brushProperty name="ignorePressure" value="0"/>
    </inkml:brush>
  </inkml:definitions>
  <inkml:trace contextRef="#ctx0" brushRef="#br0">65650.000 4350.000 529,'-33.000'0.000'54,"34.000"0.000"-1,35.000 0.000-1,35.000 0.000-2,21.000-2.000-2,9.000-3.000-4,10.000-3.000-5,10.000-2.000-4,4.000-1.000-5,0.000 3.000-6,0.000 3.000-5,0.000 4.000-6,-5.000 1.000-5,-9.000 0.000-6,-10.000 0.000-7,-8.000 0.000-6,-14.000 3.000-7,-15.000 6.000-10,-15.000 7.000-9,-16.000 6.000-10,-15.000 3.000-7,-11.000 0.000-4,-14.000 0.000-5,-11.000 0.000-5</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3"/>
    </inkml:context>
    <inkml:brush xml:id="br0">
      <inkml:brushProperty name="width" value="0.0419751107692719" units="cm"/>
      <inkml:brushProperty name="height" value="0.0419751107692719" units="cm"/>
      <inkml:brushProperty name="color" value="#000000"/>
      <inkml:brushProperty name="ignorePressure" value="0"/>
    </inkml:brush>
  </inkml:definitions>
  <inkml:trace contextRef="#ctx0" brushRef="#br0">65250.000 5150.000 524,'-52.000'23.000'-1,"-3.000"-3.000"-3,-3.000-3.000-1,-2.000-2.000-3,3.000-3.000 6,14.000 1.000 12,11.000-1.000 14,14.000 1.000 12,22.000-7.000 9,35.000-12.000 7,35.000-13.000 7,34.000-12.000 5,20.000-2.000-1,6.000 9.000-13,7.000 10.000-10,6.000 10.000-12,4.000 4.000-11,4.000 0.000-10,3.000 0.000-9,3.000 0.000-10,-2.000 3.000-9,-6.000 6.000-10,-6.000 7.000-7,-6.000 6.000-10,-15.000 1.000-1,-21.000-3.000 7,-22.000-3.000 5,-22.000-2.000 7</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86500.000 53500.000,'-50.000'0.000,"-50.000"-25.000,0.000 0.000,100.000 125.000,0.000 0.000,0.000 0.000,0.000 0.000,0.000-25.000,0.000 0.000,75.000-50.000,0.000 0.000,25.000-25.000,0.000 0.000,25.000-75.000,0.000 0.000,-25.000-25.000,0.000 0.000,-75.000 25.000,0.000 0.000,-50.000 0.000,0.000 0.000,-125.000-25.000,0.000 0.000,25.000 75.000,0.000 0.000,25.000 25.000,0.000 0.000,25.000 0.000,0.000 0.000,50.000 25.000</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6"/>
    </inkml:context>
    <inkml:brush xml:id="br0">
      <inkml:brushProperty name="width" value="0.0428718850016594" units="cm"/>
      <inkml:brushProperty name="height" value="0.0428718850016594" units="cm"/>
      <inkml:brushProperty name="color" value="#000000"/>
      <inkml:brushProperty name="ignorePressure" value="0"/>
    </inkml:brush>
  </inkml:definitions>
  <inkml:trace contextRef="#ctx0" brushRef="#br0">70800.000 3050.000 513,'-30.000'-16.000'68,"-9.000"19.000"-17,-10.000 19.000-15,-8.000 19.000-16,-8.000 9.000-9,-2.000 0.000 0,-3.000 0.000-1,-3.000 0.000 1,-1.000-4.000-4,4.000-5.000-4,3.000-7.000-5,3.000-5.000-5,6.000-6.000-2,9.000-3.000 1,10.000-3.000 1,10.000-2.000 2,7.000 3.000 2,6.000 14.000 4,7.000 11.000 4,6.000 14.000 4,3.000 10.000 4,0.000 9.000 3,0.000 10.000 3,0.000 10.000 3,-2.000 5.000 2,-3.000 4.000 1,-3.000 3.000 2,-2.000 3.000 0,-3.000 4.000-1,1.000 7.000-5,-1.000 6.000-3,1.000 7.000-5,-3.000 5.000-3,-2.000 7.000-2,-3.000 6.000-1,-3.000 7.000-2,1.000-3.000-2,6.000-8.000-2,7.000-10.000-3,6.000-9.000-1,3.000-15.000-3,0.000-18.000-1,0.000-19.000-2,0.000-18.000-3,9.000-21.000-6,19.000-22.000-11,19.000-22.000-12,19.000-21.000-11,4.000-15.000-1,-9.000-6.000 9,-10.000-6.000 8,-8.000-6.000 8,-8.000-1.000 2,-2.000 7.000-5,-3.000 6.000-6,-3.000 7.000-5</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6"/>
    </inkml:context>
    <inkml:brush xml:id="br0">
      <inkml:brushProperty name="width" value="0.0393461920320988" units="cm"/>
      <inkml:brushProperty name="height" value="0.0393461920320988" units="cm"/>
      <inkml:brushProperty name="color" value="#000000"/>
      <inkml:brushProperty name="ignorePressure" value="0"/>
    </inkml:brush>
  </inkml:definitions>
  <inkml:trace contextRef="#ctx0" brushRef="#br0">71950.000 3700.000 559,'-5.000'-35.000'40,"-9.000"32.000"6,-10.000 31.000 5,-8.000 32.000 6,-9.000 18.000-1,-6.000 6.000-10,-6.000 7.000-9,-6.000 6.000-8,-7.000 3.000-7,-6.000 0.000-3,-6.000 0.000-4,-6.000 0.000-4,-4.000 1.000-3,1.000 4.000-4,-1.000 3.000-5,1.000 3.000-4,5.000-2.000-1,14.000-6.000 1,11.000-6.000 1,14.000-6.000 0,8.000-10.000-4,7.000-12.000-11,6.000-13.000-10,7.000-12.000-10,5.000-15.000-4,7.000-15.000 4,6.000-15.000 3,7.000-16.000 4,4.000-8.000 0,3.000 0.000-5,3.000 0.000-6,4.000 0.000-4</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6"/>
    </inkml:context>
    <inkml:brush xml:id="br0">
      <inkml:brushProperty name="width" value="0.046025238931179" units="cm"/>
      <inkml:brushProperty name="height" value="0.046025238931179" units="cm"/>
      <inkml:brushProperty name="color" value="#000000"/>
      <inkml:brushProperty name="ignorePressure" value="0"/>
    </inkml:brush>
  </inkml:definitions>
  <inkml:trace contextRef="#ctx0" brushRef="#br0">71550.000 4250.000 477,'45.000'-40.000'10,"-9.000"23.000"16,-10.000 22.000 15,-8.000 22.000 18,-8.000 15.000 3,-2.000 9.000-9,-3.000 10.000-8,-3.000 10.000-8,-1.000 2.000-6,4.000-3.000-5,3.000-3.000-3,3.000-2.000-5,4.000-8.000-2,7.000-8.000-1,6.000-10.000-1,7.000-9.000-2,4.000-12.000-2,3.000-11.000-7,3.000-14.000-5,4.000-11.000-7,5.000-15.000-6,10.000-16.000-6,10.000-15.000-7,9.000-15.000-7,1.000-9.000-3,-6.000 1.000 2,-6.000-1.000 1,-6.000 1.000 2,-9.000 2.000 2,-8.000 7.000 3,-10.000 6.000 3,-9.000 7.000 2,-10.000 21.000 15,-9.000 38.000 26,-10.000 37.000 25,-8.000 38.000 26,-6.000 16.000 6,1.000-2.000-15,-1.000-3.000-16,1.000-3.000-14,-1.000 2.000-10,1.000 10.000-5,-1.000 10.000-5,1.000 9.000-5,-3.000 4.000-7,-2.000 1.000-7,-3.000-1.000-9,-3.000 1.000-7,1.000-6.000-5,6.000-8.000-3,7.000-10.000-2,6.000-9.000-2</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7"/>
    </inkml:context>
    <inkml:brush xml:id="br0">
      <inkml:brushProperty name="width" value="0.0476067289710045" units="cm"/>
      <inkml:brushProperty name="height" value="0.0476067289710045" units="cm"/>
      <inkml:brushProperty name="color" value="#000000"/>
      <inkml:brushProperty name="ignorePressure" value="0"/>
    </inkml:brush>
  </inkml:definitions>
  <inkml:trace contextRef="#ctx0" brushRef="#br0">73350.000 4350.000 462,'0.000'96.000'133,"0.000"-5.000"-29,0.000-7.000-29,0.000-5.000-29,-2.000-4.000-17,-3.000 0.000-5,-3.000 0.000-6,-2.000 0.000-5,-1.000-4.000-2,3.000-5.000-2,3.000-7.000-1,4.000-5.000-1,7.000-23.000-10,13.000-37.000-21,12.000-38.000-19,13.000-37.000-20,6.000-15.000-4,0.000 10.000 12,0.000 10.000 12,0.000 9.000 12,-2.000 9.000 10,-3.000 9.000 8,-3.000 10.000 7,-2.000 10.000 9,-6.000 10.000 10,-6.000 13.000 15,-6.000 12.000 14,-6.000 13.000 14,-6.000 9.000 3,-2.000 6.000-8,-3.000 7.000-9,-3.000 6.000-8,-2.000 4.000-6,0.000 4.000-4,0.000 3.000-4,0.000 3.000-2,0.000 4.000-8,0.000 7.000-9,0.000 6.000-9,0.000 7.000-9,0.000-1.000-11,0.000-6.000-8,0.000-6.000-10,0.000-6.000-8,-2.000-9.000-7,-3.000-8.000-2,-3.000-10.000-2,-2.000-9.000-2</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7"/>
    </inkml:context>
    <inkml:brush xml:id="br0">
      <inkml:brushProperty name="width" value="0.0374572835862637" units="cm"/>
      <inkml:brushProperty name="height" value="0.0374572835862637" units="cm"/>
      <inkml:brushProperty name="color" value="#000000"/>
      <inkml:brushProperty name="ignorePressure" value="0"/>
    </inkml:brush>
  </inkml:definitions>
  <inkml:trace contextRef="#ctx0" brushRef="#br0">74450.000 2700.000 587,'25.000'-68.000'50,"0.000"17.000"-9,0.000 15.000-7,0.000 16.000-8,4.000 9.000-2,10.000 3.000 5,10.000 3.000 4,9.000 4.000 5,-1.000 8.000-1,-8.000 17.000-7,-10.000 15.000-6,-9.000 16.000-8,-10.000 12.000-4,-9.000 9.000-3,-10.000 10.000-3,-8.000 10.000-2,-12.000 2.000-5,-12.000-3.000-3,-13.000-3.000-5,-12.000-2.000-4,-7.000-6.000-2,1.000-6.000 1,-1.000-6.000 0,1.000-6.000 0,4.000-10.000 2,9.000-12.000 3,10.000-13.000 2,10.000-12.000 3,19.000-9.000 3,32.000-2.000 2,31.000-3.000 4,32.000-3.000 2,10.000-4.000-1,-9.000-3.000-7,-10.000-3.000-7,-8.000-2.000-6,-8.000-3.000-6,-2.000 1.000-6,-3.000-1.000-6,-3.000 1.000-6,-6.000-1.000-4,-5.000 1.000-1,-7.000-1.000-2,-5.000 1.000-2</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7"/>
    </inkml:context>
    <inkml:brush xml:id="br0">
      <inkml:brushProperty name="width" value="0.0374896489083767" units="cm"/>
      <inkml:brushProperty name="height" value="0.0374896489083767" units="cm"/>
      <inkml:brushProperty name="color" value="#000000"/>
      <inkml:brushProperty name="ignorePressure" value="0"/>
    </inkml:brush>
  </inkml:definitions>
  <inkml:trace contextRef="#ctx0" brushRef="#br0">75050.000 3150.000 586,'6.000'-46.000'51,"13.000"10.000"-3,12.000 10.000-2,13.000 9.000-4,9.000 4.000-4,6.000 1.000-4,7.000-1.000-4,6.000 1.000-4,1.000 1.000-4,-3.000 3.000-1,-3.000 3.000-2,-2.000 4.000-2,-5.000 1.000-3,-2.000 0.000-8,-3.000 0.000-8,-3.000 0.000-6</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7"/>
    </inkml:context>
    <inkml:brush xml:id="br0">
      <inkml:brushProperty name="width" value="0.0370305180549622" units="cm"/>
      <inkml:brushProperty name="height" value="0.0370305180549622" units="cm"/>
      <inkml:brushProperty name="color" value="#000000"/>
      <inkml:brushProperty name="ignorePressure" value="0"/>
    </inkml:brush>
  </inkml:definitions>
  <inkml:trace contextRef="#ctx0" brushRef="#br0">75650.000 2500.000 594,'-24.000'-24.000'2,"4.000"4.000"4,3.000 3.000 4,3.000 3.000 5,3.000 9.000 7,3.000 16.000 14,3.000 15.000 13,4.000 17.000 12,2.000 10.000 1,4.000 6.000-12,3.000 7.000-11,3.000 6.000-13,-2.000 6.000-9,-6.000 6.000-8,-6.000 7.000-8,-6.000 6.000-7,-6.000 7.000-11,-2.000 10.000-13,-3.000 10.000-14,-3.000 9.000-13,-1.000-8.000-5,4.000-25.000 2,3.000-25.000 2,3.000-25.000 3</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38"/>
    </inkml:context>
    <inkml:brush xml:id="br0">
      <inkml:brushProperty name="width" value="0.0533470772206783" units="cm"/>
      <inkml:brushProperty name="height" value="0.0533470772206783" units="cm"/>
      <inkml:brushProperty name="color" value="#000000"/>
      <inkml:brushProperty name="ignorePressure" value="0"/>
    </inkml:brush>
  </inkml:definitions>
  <inkml:trace contextRef="#ctx0" brushRef="#br0">76050.000 2400.000 412,'28.000'-44.000'54,"6.000"13.000"-9,7.000 12.000-10,6.000 13.000-11,4.000 6.000-6,4.000 0.000-4,3.000 0.000-4,3.000 0.000-4,-4.000 3.000-3,-8.000 6.000-1,-10.000 7.000-1,-9.000 6.000-2,-7.000 3.000-1,-3.000 0.000 1,-3.000 0.000 0,-2.000 0.000 0,-5.000 1.000 0,-2.000 4.000 2,-3.000 3.000 0,-3.000 3.000 1,-2.000 3.000 3,0.000 3.000 5,0.000 3.000 5,0.000 4.000 5,0.000 2.000 3,0.000 4.000-2,0.000 3.000 1,0.000 3.000-1,0.000 4.000-1,0.000 7.000-1,0.000 6.000-1,0.000 7.000-1,0.000 5.000-1,0.000 7.000-1,0.000 6.000 0,0.000 7.000-2,0.000 0.000-1,0.000-2.000-1,0.000-3.000-1,0.000-3.000 0,0.000-2.000-1,0.000 0.000-1,0.000 0.000 0,0.000 0.000 0,1.000-4.000-2,4.000-5.000 0,3.000-7.000-2,3.000-5.000-2,-1.000-8.000 0,-2.000-5.000 1,-3.000-7.000 1,-3.000-5.000 1,-12.000-3.000-5,-18.000 4.000-7,-19.000 3.000-10,-18.000 3.000-8,-17.000-5.000-6,-11.000-12.000-4,-14.000-13.000-4,-11.000-12.000-4,-1.000-9.000 1,13.000-2.000 2,12.000-3.000 4,13.000-3.000 3,9.000-2.000-1,6.000 0.000-6,7.000 0.000-6,6.000 0.000-6</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1"/>
    </inkml:context>
    <inkml:brush xml:id="br0">
      <inkml:brushProperty name="width" value="0.0352804847061634" units="cm"/>
      <inkml:brushProperty name="height" value="0.0352804847061634" units="cm"/>
      <inkml:brushProperty name="color" value="#000000"/>
      <inkml:brushProperty name="ignorePressure" value="0"/>
    </inkml:brush>
  </inkml:definitions>
  <inkml:trace contextRef="#ctx0" brushRef="#br0">78000.000 3800.000 623,'-47.000'23.000'0,"6.000"-3.000"0,7.000-3.000 0,6.000-2.000 0,9.000-5.000 6,13.000-2.000 11,12.000-3.000 11,13.000-3.000 12,13.000-2.000 3,17.000 0.000-3,15.000 0.000-4,16.000 0.000-3,12.000-2.000-4,9.000-3.000-4,10.000-3.000-4,10.000-2.000-4,2.000-3.000-4,-3.000 1.000-2,-3.000-1.000-2,-2.000 1.000-4,-8.000 2.000-2,-8.000 7.000-2,-10.000 6.000-4,-9.000 7.000-2,-9.000 2.000-7,-5.000 1.000-12,-7.000-1.000-12,-5.000 1.000-12</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1"/>
    </inkml:context>
    <inkml:brush xml:id="br0">
      <inkml:brushProperty name="width" value="0.0378089360892773" units="cm"/>
      <inkml:brushProperty name="height" value="0.0378089360892773" units="cm"/>
      <inkml:brushProperty name="color" value="#000000"/>
      <inkml:brushProperty name="ignorePressure" value="0"/>
    </inkml:brush>
  </inkml:definitions>
  <inkml:trace contextRef="#ctx0" brushRef="#br0">79000.000 2800.000 581,'-25.000'-24.000'0,"0.000"4.000"0,0.000 3.000 0,0.000 3.000 0,1.000 1.000 4,4.000 1.000 8,3.000-1.000 9,3.000 1.000 7,3.000 12.000 6,3.000 25.000 6,3.000 25.000 5,4.000 25.000 4,1.000 20.000-1,0.000 16.000-7,0.000 15.000-8,0.000 17.000-7,0.000 10.000-7,0.000 6.000-7,0.000 7.000-6,0.000 6.000-5,-2.000 4.000-6,-3.000 4.000-4,-3.000 3.000-2,-2.000 3.000-5,-1.000-8.000 0,3.000-19.000 1,3.000-18.000 1,4.000-19.000 1,-1.000-21.000-8,-3.000-21.000-19,-3.000-22.000-19,-2.000-22.000-19</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10849.683 6163.914 195,'44.157'15.973'104,"32.382"2.143"-62,-14.072 1.093-11,0.023 11.936-14,-14.104 19.578-97,-36.726-14.477-99</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85450.000 52550.000,'-150.000'-100.000,"125.000"200.000,0.000 0.000,25.000 75.000,0.000 0.000,0.000 0.000,0.000 0.000,0.000-25.000,0.000 0.000,0.000-75.000,0.000 0.000,0.000-100.000,0.000 0.000,0.000-50.000,0.000 0.000,0.000-50.000,0.000 0.000,25.000 75.000,0.000 0.000,75.000 0.000,0.000 0.000,0.000 25.000,0.000 0.000,0.000 0.000,0.000 0.000,-75.000 25.000,0.000 0.000,0.000-25.000</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1"/>
    </inkml:context>
    <inkml:brush xml:id="br0">
      <inkml:brushProperty name="width" value="0.0453791804611683" units="cm"/>
      <inkml:brushProperty name="height" value="0.0453791804611683" units="cm"/>
      <inkml:brushProperty name="color" value="#000000"/>
      <inkml:brushProperty name="ignorePressure" value="0"/>
    </inkml:brush>
  </inkml:definitions>
  <inkml:trace contextRef="#ctx0" brushRef="#br0">82050.000 2900.000 484,'-7.000'-69.000'23,"-11.000"13.000"4,-14.000 12.000 5,-11.000 13.000 6,-9.000 9.000-1,-3.000 6.000-8,-3.000 7.000-6,-2.000 6.000-7,-5.000 6.000-5,-2.000 6.000-3,-3.000 7.000-2,-3.000 6.000-4,-1.000 4.000-1,4.000 4.000-2,3.000 3.000-1,3.000 3.000-1,6.000-2.000-2,9.000-6.000 1,10.000-6.000 0,10.000-6.000 1,5.000-2.000 0,4.000 3.000 1,3.000 3.000 1,3.000 4.000 2,3.000 4.000 1,3.000 6.000 0,3.000 7.000 0,4.000 6.000 0,1.000 6.000 2,0.000 6.000 3,0.000 7.000 3,0.000 6.000 4,0.000 7.000 3,0.000 10.000 3,0.000 10.000 2,0.000 9.000 3,0.000 1.000-1,0.000-6.000-1,0.000-6.000-3,0.000-6.000-2,-2.000 1.000-3,-3.000 9.000-1,-3.000 10.000-1,-2.000 10.000-3,-1.000-4.000-1,3.000-16.000-2,3.000-15.000-1,4.000-15.000-3,7.000-14.000-8,13.000-8.000-18,12.000-10.000-18,13.000-9.000-16,2.000-10.000-5,-5.000-9.000 11,-7.000-10.000 9,-5.000-8.000 10,-4.000-8.000 2,0.000-2.000-7,0.000-3.000-6,0.000-3.000-7</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2"/>
    </inkml:context>
    <inkml:brush xml:id="br0">
      <inkml:brushProperty name="width" value="0.0457524545490742" units="cm"/>
      <inkml:brushProperty name="height" value="0.0457524545490742" units="cm"/>
      <inkml:brushProperty name="color" value="#000000"/>
      <inkml:brushProperty name="ignorePressure" value="0"/>
    </inkml:brush>
  </inkml:definitions>
  <inkml:trace contextRef="#ctx0" brushRef="#br0">82950.000 2850.000 480,'-30.000'-8.000'95,"-9.000"34.000"-12,-10.000 35.000-13,-8.000 35.000-11,-6.000 19.000-10,1.000 7.000-9,-1.000 6.000-7,1.000 7.000-8,-4.000 5.000-7,-6.000 7.000-4,-6.000 6.000-4,-6.000 7.000-4,-2.000-1.000-1,3.000-6.000-1,3.000-6.000 0,4.000-6.000 0,8.000-15.000-7,17.000-21.000-16,15.000-22.000-17,16.000-22.000-15,10.000-22.000-9,7.000-22.000-1,6.000-22.000-1,7.000-21.000 0,4.000-12.000 3,3.000 1.000 8,3.000-1.000 8,4.000 1.000 8</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2"/>
    </inkml:context>
    <inkml:brush xml:id="br0">
      <inkml:brushProperty name="width" value="0.0485095717012882" units="cm"/>
      <inkml:brushProperty name="height" value="0.0485095717012882" units="cm"/>
      <inkml:brushProperty name="color" value="#000000"/>
      <inkml:brushProperty name="ignorePressure" value="0"/>
    </inkml:brush>
  </inkml:definitions>
  <inkml:trace contextRef="#ctx0" brushRef="#br0">82550.000 3450.000 453,'90.000'-124.000'34,"-18.000"54.000"8,-19.000 53.000 8,-18.000 53.000 9,-14.000 31.000 0,-5.000 9.000-5,-7.000 10.000-6,-5.000 10.000-6,-4.000 4.000-6,0.000 0.000-5,0.000 0.000-6,0.000 0.000-5,0.000-7.000-5,0.000-11.000-4,0.000-14.000-3,0.000-11.000-3,7.000-15.000-8,17.000-16.000-12,15.000-15.000-10,16.000-15.000-13,7.000-20.000-5,1.000-21.000 0,-1.000-22.000-1,1.000-22.000-1,-3.000-13.000 3,-2.000-3.000 5,-3.000-3.000 4,-3.000-2.000 5,-4.000 2.000 4,-3.000 9.000 1,-3.000 10.000 3,-2.000 10.000 1,-6.000 10.000 4,-6.000 13.000 8,-6.000 12.000 6,-6.000 13.000 7,-6.000 16.000 11,-2.000 23.000 15,-3.000 22.000 16,-3.000 22.000 15,-4.000 12.000 3,-3.000 3.000-8,-3.000 3.000-9,-2.000 4.000-9,-3.000 8.000-6,1.000 17.000-5,-1.000 15.000-4,1.000 16.000-4,-1.000 4.000-6,1.000-6.000-7,-1.000-6.000-6,1.000-6.000-8,-1.000-7.000-2,1.000-6.000 2,-1.000-6.000 1,1.000-6.000 2,-1.000-10.000-14,1.000-12.000-31,-1.000-13.000-31,1.000-12.000-31</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2"/>
    </inkml:context>
    <inkml:brush xml:id="br0">
      <inkml:brushProperty name="width" value="0.045507088303566" units="cm"/>
      <inkml:brushProperty name="height" value="0.045507088303566" units="cm"/>
      <inkml:brushProperty name="color" value="#000000"/>
      <inkml:brushProperty name="ignorePressure" value="0"/>
    </inkml:brush>
  </inkml:definitions>
  <inkml:trace contextRef="#ctx0" brushRef="#br0">84150.000 3900.000 483,'21.000'-16.000'8,"-5.000"19.000"16,-7.000 19.000 16,-5.000 19.000 16,-6.000 10.000 5,-3.000 4.000-7,-3.000 3.000-6,-2.000 3.000-8,-3.000 3.000-6,1.000 3.000-6,-1.000 3.000-5,1.000 4.000-6,-1.000-4.000-5,1.000-9.000-3,-1.000-10.000-5,1.000-8.000-3,4.000-14.000-9,9.000-15.000-14,10.000-15.000-12,10.000-16.000-15,5.000-10.000-2,4.000-3.000 6,3.000-3.000 6,3.000-2.000 8,3.000-5.000 4,3.000-2.000 2,3.000-3.000 4,4.000-3.000 2,-3.000 2.000 6,-5.000 10.000 11,-7.000 10.000 9,-5.000 9.000 11,-6.000 9.000 7,-3.000 9.000 7,-3.000 10.000 7,-2.000 10.000 6,-5.000 7.000 2,-2.000 6.000-3,-3.000 7.000-2,-3.000 6.000-3,-2.000 3.000-4,0.000 0.000-6,0.000 0.000-7,0.000 0.000-5,6.000-2.000-15,13.000-3.000-23,12.000-3.000-24,13.000-2.000-24</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2"/>
    </inkml:context>
    <inkml:brush xml:id="br0">
      <inkml:brushProperty name="width" value="0.0503177791833878" units="cm"/>
      <inkml:brushProperty name="height" value="0.0503177791833878" units="cm"/>
      <inkml:brushProperty name="color" value="#000000"/>
      <inkml:brushProperty name="ignorePressure" value="0"/>
    </inkml:brush>
  </inkml:definitions>
  <inkml:trace contextRef="#ctx0" brushRef="#br0">86150.000 3400.000 437,'-25.000'-44.000'28,"0.000"13.000"8,0.000 12.000 7,0.000 13.000 7,-2.000 15.000 3,-3.000 19.000-4,-3.000 19.000-2,-2.000 19.000-4,-3.000 10.000-3,1.000 4.000-4,-1.000 3.000-4,1.000 3.000-5,2.000-2.000-4,7.000-6.000-3,6.000-6.000-4,7.000-6.000-4,2.000-2.000-5,1.000 3.000-6,-1.000 3.000-7,1.000 4.000-6,10.000-6.000-14,22.000-11.000-23,22.000-14.000-24,23.000-11.000-22,3.000-12.000-4,-11.000-9.000 18,-14.000-10.000 16,-11.000-8.000 18</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3"/>
    </inkml:context>
    <inkml:brush xml:id="br0">
      <inkml:brushProperty name="width" value="0.0323967523872852" units="cm"/>
      <inkml:brushProperty name="height" value="0.0323967523872852" units="cm"/>
      <inkml:brushProperty name="color" value="#000000"/>
      <inkml:brushProperty name="ignorePressure" value="0"/>
    </inkml:brush>
  </inkml:definitions>
  <inkml:trace contextRef="#ctx0" brushRef="#br0">86450.000 3950.000 679,'-47.000'-41.000'68,"6.000"19.000"8,7.000 19.000 9,6.000 19.000 6</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4"/>
    </inkml:context>
    <inkml:brush xml:id="br0">
      <inkml:brushProperty name="width" value="0.0554494448006153" units="cm"/>
      <inkml:brushProperty name="height" value="0.0554494448006153" units="cm"/>
      <inkml:brushProperty name="color" value="#000000"/>
      <inkml:brushProperty name="ignorePressure" value="0"/>
    </inkml:brush>
  </inkml:definitions>
  <inkml:trace contextRef="#ctx0" brushRef="#br0">86100.000 3450.000 396,'-24.000'-40.000'35,"4.000"23.000"1,3.000 22.000 2,3.000 22.000 2,-1.000 13.000-1,-2.000 7.000-6,-3.000 6.000-5,-3.000 7.000-4,-1.000 2.000-4,4.000 1.000-1,3.000-1.000-1,3.000 1.000-2,1.000-1.000 0,1.000 1.000-2,-1.000-1.000-1,1.000 1.000 0,1.000-4.000-2,3.000-6.000 0,3.000-6.000-1,4.000-6.000-1,10.000-6.000-3,19.000-2.000-5,19.000-3.000-5,19.000-3.000-5,5.000-9.000-3,-5.000-11.000-3,-7.000-14.000-2,-5.000-11.000-1,-8.000-9.000-2,-5.000-3.000 1,-7.000-3.000 1,-5.000-2.000 1,-6.000-8.000 0,-3.000-8.000-2,-3.000-10.000-1,-2.000-9.000-1,-3.000-7.000 1,1.000-3.000 2,-1.000-3.000 5,1.000-2.000 2,-3.000 0.000 2,-2.000 7.000 0,-3.000 6.000 0,-3.000 7.000 0,-6.000 5.000 1,-5.000 7.000 5,-7.000 6.000 4,-5.000 7.000 3,-4.000 5.000 7,0.000 7.000 6,0.000 6.000 7,0.000 7.000 6,9.000 7.000-4,19.000 9.000-17,19.000 10.000-16,19.000 10.000-18,13.000-6.000-7,10.000-18.000 1,10.000-19.000 1,9.000-18.000 1,1.000-7.000 4,-6.000 6.000 7,-6.000 7.000 6,-6.000 6.000 6,-9.000 6.000 5,-8.000 6.000 2,-10.000 7.000 3,-9.000 6.000 3,-9.000 7.000 8,-5.000 10.000 14,-7.000 10.000 15,-5.000 9.000 14,-6.000 7.000 4,-3.000 7.000-5,-3.000 6.000-5,-2.000 7.000-5,-1.000 4.000-5,3.000 3.000-7,3.000 3.000-5,4.000 4.000-6,-1.000 2.000-4,-3.000 4.000-2,-3.000 3.000-4,-2.000 3.000-2,-3.000 1.000-4,1.000 1.000-5,-1.000-1.000-4,1.000 1.000-4,1.000-6.000-10,3.000-8.000-15,3.000-10.000-14,4.000-9.000-14,-1.000-20.000-5,-3.000-27.000 1,-3.000-28.000 4,-2.000-28.000 2,0.000-15.000 4,7.000 1.000 5,6.000-1.000 7,7.000 1.000 5,5.000 1.000 7,7.000 3.000 10,6.000 3.000 9,7.000 4.000 9,4.000 2.000 5,3.000 4.000 2,3.000 3.000 0,4.000 3.000 3,2.000 4.000 4,4.000 7.000 8,3.000 6.000 10,3.000 7.000 8,-2.000 4.000 1,-6.000 3.000-5,-6.000 3.000-6,-6.000 4.000-5,-2.000 1.000-7,3.000 0.000-8,3.000 0.000-7,4.000 0.000-9</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44"/>
    </inkml:context>
    <inkml:brush xml:id="br0">
      <inkml:brushProperty name="width" value="0.0578389689326286" units="cm"/>
      <inkml:brushProperty name="height" value="0.0578389689326286" units="cm"/>
      <inkml:brushProperty name="color" value="#000000"/>
      <inkml:brushProperty name="ignorePressure" value="0"/>
    </inkml:brush>
  </inkml:definitions>
  <inkml:trace contextRef="#ctx0" brushRef="#br0">88050.000 2800.000 380,'0.000'-85.000'11,"0.000"32.000"24,0.000 31.000 22,0.000 32.000 23,0.000 22.000 5,0.000 17.000-13,0.000 15.000-12,0.000 16.000-14,-4.000 15.000-9,-5.000 16.000-6,-7.000 15.000-5,-5.000 17.000-7,-3.000 13.000-3,4.000 13.000-1,3.000 12.000-2,3.000 13.000-1,1.000 10.000-8,1.000 10.000-11,-1.000 10.000-13,1.000 9.000-13,1.000-5.000-11,3.000-19.000-9,3.000-18.000-10,4.000-19.000-11,1.000-24.000 0,0.000-28.000 5,0.000-28.000 7,0.000-27.000 7</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55"/>
    </inkml:context>
    <inkml:brush xml:id="br0">
      <inkml:brushProperty name="width" value="0.0451284572482109" units="cm"/>
      <inkml:brushProperty name="height" value="0.0451284572482109" units="cm"/>
      <inkml:brushProperty name="color" value="#000000"/>
      <inkml:brushProperty name="ignorePressure" value="0"/>
    </inkml:brush>
  </inkml:definitions>
  <inkml:trace contextRef="#ctx0" brushRef="#br0">88950.000 2850.000 487,'-19.000'-22.000'9,"13.000"6.000"17,12.000 7.000 19,13.000 6.000 16,13.000 3.000 6,17.000 0.000-9,15.000 0.000-8,16.000 0.000-9,7.000-2.000-7,1.000-3.000-4,-1.000-3.000-4,1.000-2.000-5,-3.000-3.000-4,-2.000 1.000-4,-3.000-1.000-4,-3.000 1.000-3,-7.000 1.000-7,-9.000 3.000-7,-10.000 3.000-7,-8.000 4.000-8,-14.000-3.000-14,-15.000-5.000-20,-15.000-7.000-19,-16.000-5.000-20</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55"/>
    </inkml:context>
    <inkml:brush xml:id="br0">
      <inkml:brushProperty name="width" value="0.0436101406812668" units="cm"/>
      <inkml:brushProperty name="height" value="0.0436101406812668" units="cm"/>
      <inkml:brushProperty name="color" value="#000000"/>
      <inkml:brushProperty name="ignorePressure" value="0"/>
    </inkml:brush>
  </inkml:definitions>
  <inkml:trace contextRef="#ctx0" brushRef="#br0">89700.000 2250.000 504,'-68.000'-40.000'38,"17.000"23.000"16,15.000 22.000 17,16.000 22.000 17,9.000 16.000-1,3.000 14.000-19,3.000 11.000-20,4.000 14.000-18,1.000 7.000-18,0.000 3.000-17,0.000 3.000-16,0.000 4.000-15,0.000-1.000-11,0.000-3.000-2,0.000-3.000-2,0.000-2.000-3,-2.000-11.000-1,-3.000-15.000 2,-3.000-15.000 2,-2.000-16.000 1</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86150.000 52450.000,'-50.000'-150.000,"0.000"150.000,0.000 0.000,25.000 125.000,0.000 0.000,0.000 100.000,0.000 0.000,0.000 25.000,0.000 0.000,25.000-100.000,0.000 0.000,0.000-50.000</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0:56"/>
    </inkml:context>
    <inkml:brush xml:id="br0">
      <inkml:brushProperty name="width" value="0.0568728260695934" units="cm"/>
      <inkml:brushProperty name="height" value="0.0568728260695934" units="cm"/>
      <inkml:brushProperty name="color" value="#000000"/>
      <inkml:brushProperty name="ignorePressure" value="0"/>
    </inkml:brush>
  </inkml:definitions>
  <inkml:trace contextRef="#ctx0" brushRef="#br0">90450.000 1950.000 386,'71.000'1.000'105,"-5.000"4.000"-25,-7.000 3.000-24,-5.000 3.000-26,-4.000 1.000-14,0.000 1.000-5,0.000-1.000-5,0.000 1.000-5,-4.000 1.000-2,-5.000 3.000 0,-7.000 3.000 0,-5.000 4.000 0,-8.000 2.000 1,-5.000 4.000 1,-7.000 3.000 1,-5.000 3.000 0,-4.000 4.000 4,0.000 7.000 7,0.000 6.000 6,0.000 7.000 7,0.000 2.000 2,0.000 1.000-2,0.000-1.000-2,0.000 1.000-2,0.000 5.000-3,0.000 14.000-1,0.000 11.000-2,0.000 14.000-3,-2.000 8.000-1,-3.000 7.000 0,-3.000 6.000-1,-2.000 7.000 0,-3.000-1.000-1,1.000-6.000-2,-1.000-6.000-3,1.000-6.000-1,1.000-9.000-1,3.000-8.000-2,3.000-10.000-1,4.000-9.000 0,-4.000-7.000-2,-9.000-3.000-2,-10.000-3.000-1,-8.000-2.000-2,-6.000-6.000-2,1.000-6.000 1,-1.000-6.000 0,1.000-6.000-1,-4.000-4.000 0,-6.000 1.000-1,-6.000-1.000-1,-6.000 1.000-2,-7.000 1.000 1,-6.000 3.000 0,-6.000 3.000 0,-6.000 4.000 2,-15.000-4.000-7,-21.000-9.000-12,-22.000-10.000-13,-22.000-8.000-12,3.000-8.000-6,28.000-2.000-1,28.000-3.000 1,29.000-3.000-1</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0"/>
    </inkml:context>
    <inkml:brush xml:id="br0">
      <inkml:brushProperty name="width" value="0.0515374839305878" units="cm"/>
      <inkml:brushProperty name="height" value="0.0515374839305878" units="cm"/>
      <inkml:brushProperty name="color" value="#f2395b"/>
      <inkml:brushProperty name="ignorePressure" value="0"/>
    </inkml:brush>
  </inkml:definitions>
  <inkml:trace contextRef="#ctx0" brushRef="#br0">97250.000 2050.000 426,'0.000'-47.000'8,"0.000"6.000"15,0.000 7.000 15,0.000 6.000 16,-11.000 26.000 5,-22.000 47.000-3,-22.000 47.000-4,-21.000 48.000-4,-6.000 16.000-5,14.000-12.000-7,11.000-13.000-8,14.000-12.000-6,7.000-13.000-5,3.000-12.000-2,3.000-13.000-3,4.000-12.000-1,2.000 2.000-2,4.000 20.000 1,3.000 18.000 1,3.000 20.000-1,1.000 5.000-2,1.000-6.000-5,-1.000-6.000-4,1.000-6.000-6,5.000-7.000-5,14.000-6.000-6,11.000-6.000-5,14.000-6.000-6,8.000-9.000-4,7.000-8.000 1,6.000-10.000-1,7.000-9.000-1,-1.000-12.000 3,-6.000-11.000 5,-6.000-14.000 5,-6.000-11.000 5,-6.000-6.000-5,-2.000 4.000-12,-3.000 3.000-14,-3.000 3.000-13</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3"/>
    </inkml:context>
    <inkml:brush xml:id="br0">
      <inkml:brushProperty name="width" value="0.043930895626545" units="cm"/>
      <inkml:brushProperty name="height" value="0.043930895626545" units="cm"/>
      <inkml:brushProperty name="color" value="#f2395b"/>
      <inkml:brushProperty name="ignorePressure" value="0"/>
    </inkml:brush>
  </inkml:definitions>
  <inkml:trace contextRef="#ctx0" brushRef="#br0">98650.000 2200.000 500,'-49.000'0.000'3,"4.000"0.000"7,3.000 0.000 5,3.000 0.000 7,18.000 0.000 8,35.000 0.000 9,35.000 0.000 11,34.000 0.000 9,23.000-2.000 2,13.000-3.000-9,12.000-3.000-9,13.000-2.000-8,4.000-6.000-8,-3.000-6.000-10,-3.000-6.000-9,-2.000-6.000-9,-12.000-1.000-7,-19.000 7.000-5,-18.000 6.000-5,-19.000 7.000-6,-29.000 7.000-10,-36.000 9.000-17,-39.000 10.000-17,-36.000 10.000-17,-17.000-1.000 0,7.000-9.000 19,6.000-10.000 18,7.000-8.000 18,4.000-9.000 12,3.000-6.000 5,3.000-6.000 6,4.000-6.000 4,4.000-2.000 2,6.000 3.000-1,7.000 3.000 0,6.000 4.000-2,4.000 1.000 6,4.000 0.000 10,3.000 0.000 10,3.000 0.000 11,1.000 12.000 11,1.000 26.000 14,-1.000 24.000 12,1.000 26.000 14,-1.000 18.000-1,1.000 13.000-16,-1.000 12.000-14,1.000 13.000-16,-3.000 6.000-12,-2.000 0.000-10,-3.000 0.000-11,-3.000 0.000-9,-1.000-8.000-6,4.000-16.000-1,3.000-15.000-1,3.000-15.000-2,7.000-20.000-11,14.000-21.000-24,11.000-22.000-22,14.000-22.000-24</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3"/>
    </inkml:context>
    <inkml:brush xml:id="br0">
      <inkml:brushProperty name="width" value="0.0470789484679699" units="cm"/>
      <inkml:brushProperty name="height" value="0.0470789484679699" units="cm"/>
      <inkml:brushProperty name="color" value="#f2395b"/>
      <inkml:brushProperty name="ignorePressure" value="0"/>
    </inkml:brush>
  </inkml:definitions>
  <inkml:trace contextRef="#ctx0" brushRef="#br0">99950.000 1250.000 467,'1.000'-61.000'40,"4.000"28.000"6,3.000 28.000 6,3.000 29.000 7,-1.000 19.000-2,-2.000 14.000-10,-3.000 11.000-9,-3.000 14.000-10,-2.000 8.000-5,0.000 7.000-3,0.000 6.000-2,0.000 7.000-3,-2.000 4.000 0,-3.000 3.000 2,-3.000 3.000 1,-2.000 4.000 2,-5.000 4.000-5,-2.000 6.000-11,-3.000 7.000-10,-3.000 6.000-12,-2.000-7.000-8,0.000-18.000-4,0.000-19.000-5,0.000-18.000-5,0.000-17.000-2,0.000-11.000 0,0.000-14.000-1,0.000-11.000-1,-4.000-12.000 2,-5.000-9.000 3,-7.000-10.000 3,-5.000-8.000 3,-4.000-12.000 3,0.000-12.000 4,0.000-13.000 2,0.000-12.000 4,1.000-7.000 3,4.000 1.000 6,3.000-1.000 4,3.000 1.000 5,4.000 4.000 5,7.000 9.000 6,6.000 10.000 4,7.000 10.000 5,5.000 4.000 4,7.000 0.000 1,6.000 0.000 1,7.000 0.000 2,8.000 0.000 1,14.000 0.000 2,11.000 0.000 3,14.000 0.000 1,7.000 1.000-2,3.000 4.000-5,3.000 3.000-6,4.000 3.000-6,-4.000 3.000-4,-9.000 3.000-2,-10.000 3.000-1,-8.000 4.000-3,-12.000 11.000-4,-12.000 23.000-7,-13.000 22.000-7,-12.000 22.000-8,-16.000 8.000-2,-19.000-2.000 3,-18.000-3.000 1,-19.000-3.000 4,-10.000-4.000 1,1.000-3.000 1,-1.000-3.000 1,1.000-2.000 2,-1.000-5.000 2,1.000-2.000 3,-1.000-3.000 4,1.000-3.000 4,2.000-6.000 3,7.000-5.000 4,6.000-7.000 4,7.000-5.000 4,15.000-8.000 2,25.000-5.000 4,25.000-7.000 2,25.000-5.000 2,25.000-12.000-1,25.000-16.000-6,25.000-15.000-7,25.000-15.000-6,12.000-7.000-5,1.000 3.000-4,-1.000 3.000-3,1.000 4.000-5,-9.000 5.000-1,-15.000 10.000 4,-15.000 10.000 3,-16.000 9.000 3,-19.000 10.000 4,-22.000 14.000 7,-22.000 11.000 5,-21.000 14.000 6,-20.000 10.000 3,-15.000 9.000-2,-15.000 10.000-1,-16.000 10.000 0,-12.000 4.000-4,-5.000 0.000-5,-7.000 0.000-4,-5.000 0.000-6,-1.000-2.000-5,6.000-3.000-5,7.000-3.000-6,6.000-2.000-6,7.000-8.000-5,10.000-8.000-7,10.000-10.000-7,9.000-9.000-6</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3"/>
    </inkml:context>
    <inkml:brush xml:id="br0">
      <inkml:brushProperty name="width" value="0.0394473001360893" units="cm"/>
      <inkml:brushProperty name="height" value="0.0394473001360893" units="cm"/>
      <inkml:brushProperty name="color" value="#f2395b"/>
      <inkml:brushProperty name="ignorePressure" value="0"/>
    </inkml:brush>
  </inkml:definitions>
  <inkml:trace contextRef="#ctx0" brushRef="#br0">99550.000 3950.000 557,'50.000'-21.000'8,"0.000"10.000"14,0.000 10.000 15,0.000 9.000 15,0.000 7.000 5,0.000 7.000-3,0.000 6.000-4,0.000 7.000-4,0.000 4.000-5,0.000 3.000-8,0.000 3.000-8,0.000 4.000-8,-2.000-3.000-20,-3.000-5.000-34,-3.000-7.000-33,-2.000-5.000-34</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4"/>
    </inkml:context>
    <inkml:brush xml:id="br0">
      <inkml:brushProperty name="width" value="0.0415459424257278" units="cm"/>
      <inkml:brushProperty name="height" value="0.0415459424257278" units="cm"/>
      <inkml:brushProperty name="color" value="#f2395b"/>
      <inkml:brushProperty name="ignorePressure" value="0"/>
    </inkml:brush>
  </inkml:definitions>
  <inkml:trace contextRef="#ctx0" brushRef="#br0">101300.000 1300.000 529,'71.000'-66.000'67,"-5.000"19.000"-1,-7.000 19.000-3,-5.000 19.000-1,-8.000 19.000-4,-5.000 23.000-7,-7.000 22.000-7,-5.000 22.000-7,-15.000 10.000-14,-22.000 1.000-25,-22.000-1.000-24,-21.000 1.000-23,-9.000-6.000-10,7.000-8.000 5,6.000-10.000 5,7.000-9.000 5,4.000-9.000 1,3.000-5.000-1,3.000-7.000-1,4.000-5.000 0</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4"/>
    </inkml:context>
    <inkml:brush xml:id="br0">
      <inkml:brushProperty name="width" value="0.0516692958772182" units="cm"/>
      <inkml:brushProperty name="height" value="0.0516692958772182" units="cm"/>
      <inkml:brushProperty name="color" value="#f2395b"/>
      <inkml:brushProperty name="ignorePressure" value="0"/>
    </inkml:brush>
  </inkml:definitions>
  <inkml:trace contextRef="#ctx0" brushRef="#br0">100350.000 2700.000 425,'23.000'26.000'69,"-3.000"4.000"-7,-3.000 3.000-7,-2.000 3.000-7,-5.000 7.000-6,-2.000 14.000-6,-3.000 11.000-4,-3.000 14.000-6,-4.000-1.000-4,-3.000-12.000-6,-3.000-13.000-4,-2.000-12.000-6,5.000-19.000-7,16.000-25.000-12,15.000-25.000-11,17.000-25.000-12,13.000-18.000-4,13.000-8.000 2,12.000-10.000 1,13.000-9.000 2,13.000-7.000 4,17.000-3.000 4,15.000-3.000 4,16.000-2.000 5,-4.000 6.000 5,-21.000 20.000 5,-22.000 18.000 6,-22.000 20.000 5,-21.000 16.000 7,-18.000 16.000 11,-19.000 15.000 10,-18.000 17.000 11,-21.000 14.000 2,-22.000 17.000-8,-22.000 15.000-7,-21.000 16.000-8,-12.000 7.000-3,1.000 1.000-2,-1.000-1.000-2,1.000 1.000-1,2.000-3.000-6,7.000-2.000-13,6.000-3.000-10,7.000-3.000-13,7.000-7.000-5,9.000-9.000 0,10.000-10.000 1,10.000-8.000 0,5.000-8.000 6,4.000-2.000 10,3.000-3.000 11,3.000-3.000 11,4.000 1.000 9,7.000 6.000 7,6.000 7.000 8,7.000 6.000 8,0.000 3.000 1,-2.000 0.000-5,-3.000 0.000-5,-3.000 0.000-5,1.000 1.000-2,6.000 4.000 2,7.000 3.000 0,6.000 3.000 1,3.000-1.000 0,0.000-2.000-4,0.000-3.000-2,0.000-3.000-3,3.000-6.000-3,6.000-5.000-3,7.000-7.000-4,6.000-5.000-2,4.000-6.000-7,4.000-3.000-9,3.000-3.000-8,3.000-2.000-8,-1.000-8.000-8,-2.000-8.000-5,-3.000-10.000-6,-3.000-9.000-6,-6.000-5.000 2,-5.000 0.000 8,-7.000 0.000 8,-5.000 0.000 7,-6.000-2.000 3,-3.000-3.000-6,-3.000-3.000-5,-2.000-2.000-5</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4"/>
    </inkml:context>
    <inkml:brush xml:id="br0">
      <inkml:brushProperty name="width" value="0.0451994054019451" units="cm"/>
      <inkml:brushProperty name="height" value="0.0451994054019451" units="cm"/>
      <inkml:brushProperty name="color" value="#f2395b"/>
      <inkml:brushProperty name="ignorePressure" value="0"/>
    </inkml:brush>
  </inkml:definitions>
  <inkml:trace contextRef="#ctx0" brushRef="#br0">102000.000 3000.000 486,'-47.000'4.000'74,"6.000"10.000"-5,7.000 10.000-4,6.000 9.000-3,-2.000 13.000-6,-9.000 20.000-7,-10.000 18.000-8,-8.000 20.000-6,-11.000 10.000-8,-8.000 3.000-8,-10.000 3.000-7,-9.000 4.000-7,-2.000-4.000-9,6.000-9.000-8,7.000-10.000-8,6.000-8.000-8,10.000-12.000-13,17.000-12.000-17,15.000-13.000-17,16.000-12.000-17</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5"/>
    </inkml:context>
    <inkml:brush xml:id="br0">
      <inkml:brushProperty name="width" value="0.0451774820685387" units="cm"/>
      <inkml:brushProperty name="height" value="0.0451774820685387" units="cm"/>
      <inkml:brushProperty name="color" value="#f2395b"/>
      <inkml:brushProperty name="ignorePressure" value="0"/>
    </inkml:brush>
  </inkml:definitions>
  <inkml:trace contextRef="#ctx0" brushRef="#br0">103000.000 1500.000 486,'20.000'-18.000'12,"-9.000"17.000"24,-10.000 15.000 24,-8.000 16.000 24,-14.000 16.000 4,-15.000 20.000-14,-15.000 18.000-15,-16.000 20.000-15,-7.000 6.000-13,4.000-2.000-12,3.000-3.000-13,3.000-3.000-11,6.000-10.000-12,9.000-16.000-12,10.000-15.000-12,10.000-15.000-11</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5"/>
    </inkml:context>
    <inkml:brush xml:id="br0">
      <inkml:brushProperty name="width" value="0.0586898699402809" units="cm"/>
      <inkml:brushProperty name="height" value="0.0586898699402809" units="cm"/>
      <inkml:brushProperty name="color" value="#f2395b"/>
      <inkml:brushProperty name="ignorePressure" value="0"/>
    </inkml:brush>
  </inkml:definitions>
  <inkml:trace contextRef="#ctx0" brushRef="#br0">103250.000 1550.000 374,'181.000'-44.000'5,"-37.000"13.000"-2,-38.000 12.000-2,-37.000 13.000-2,-23.000 7.000 6,-5.000 4.000 16,-7.000 3.000 14,-5.000 3.000 16,-8.000 4.000 4,-5.000 7.000-7,-7.000 6.000-7,-5.000 7.000-8,-6.000 5.000-3,-3.000 7.000-2,-3.000 6.000 0,-2.000 7.000-1,-3.000 4.000-1,1.000 3.000 0,-1.000 3.000 1,1.000 4.000-1,-3.000 2.000-1,-2.000 4.000-4,-3.000 3.000-2,-3.000 3.000-4,-2.000-1.000-3,0.000-2.000-3,0.000-3.000-3,0.000-3.000-2,0.000-6.000-5,0.000-5.000-4,0.000-7.000-5,0.000-5.000-5,-4.000-11.000-7,-5.000-11.000-9,-7.000-14.000-11,-5.000-11.000-10,-3.000-22.000-5,4.000-27.000 2,3.000-28.000-1,3.000-28.000 2,6.000-17.000 1,9.000-2.000 5,10.000-3.000 3,10.000-3.000 4,5.000 5.000 6,4.000 17.000 7,3.000 15.000 7,3.000 16.000 7,-1.000 12.000 5,-2.000 9.000 6,-3.000 10.000 3,-3.000 10.000 6,-6.000 14.000 9,-5.000 23.000 18,-7.000 22.000 17,-5.000 22.000 17,-11.000 13.000 3,-11.000 7.000-11,-14.000 6.000-10,-11.000 7.000-11,-4.000-1.000-8,6.000-6.000-5,7.000-6.000-5,6.000-6.000-6,23.000-16.000-12,41.000-25.000-21,40.000-25.000-20,42.000-25.000-20,16.000-15.000-6,-6.000-2.000 8,-6.000-3.000 9,-6.000-3.000 9,-10.000 2.000 6,-12.000 10.000 8,-13.000 10.000 6,-12.000 9.000 6,-16.000 12.000 12,-19.000 16.000 19,-18.000 15.000 17,-19.000 17.000 18,-16.000 10.000 5,-12.000 6.000-9,-13.000 7.000-9,-12.000 6.000-9,-7.000 6.000-8,1.000 6.000-8,-1.000 7.000-7,1.000 6.000-8,-1.000 3.000-3,1.000 0.000 2,-1.000 0.000 1,1.000 0.000 3,1.000 0.000-9,3.000 0.000-17,3.000 0.000-17,4.000 0.000-18,7.000-8.000-4,13.000-16.000 10,12.000-15.000 8,13.000-15.000 9,7.000-12.000 8,4.000-6.000 6,3.000-6.000 6,3.000-6.000 6</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89500.000 52850.000,'0.000'-100.000,"-25.000"50.000,0.000 0.000,50.000 125.000,0.000 0.000,0.000 125.000,0.000 0.000,0.000-25.000,0.000 0.000,0.000 0.000,0.000 0.000,-25.000-150.000</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5"/>
    </inkml:context>
    <inkml:brush xml:id="br0">
      <inkml:brushProperty name="width" value="0.0346097126603127" units="cm"/>
      <inkml:brushProperty name="height" value="0.0346097126603127" units="cm"/>
      <inkml:brushProperty name="color" value="#f2395b"/>
      <inkml:brushProperty name="ignorePressure" value="0"/>
    </inkml:brush>
  </inkml:definitions>
  <inkml:trace contextRef="#ctx0" brushRef="#br0">101950.000 4050.000 635,'23.000'-19.000'56,"-3.000"13.000"-2,-3.000 12.000-2,-2.000 13.000-2,-6.000 10.000-5,-6.000 10.000-6,-6.000 10.000-7,-6.000 9.000-6,-2.000 1.000-15,3.000-6.000-25,3.000-6.000-25,4.000-6.000-23</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6"/>
    </inkml:context>
    <inkml:brush xml:id="br0">
      <inkml:brushProperty name="width" value="0.0513741411268711" units="cm"/>
      <inkml:brushProperty name="height" value="0.0513741411268711" units="cm"/>
      <inkml:brushProperty name="color" value="#f2395b"/>
      <inkml:brushProperty name="ignorePressure" value="0"/>
    </inkml:brush>
  </inkml:definitions>
  <inkml:trace contextRef="#ctx0" brushRef="#br0">102600.000 4200.000 428,'71.000'48.000'67,"-5.000"-3.000"-6,-7.000-3.000-5,-5.000-2.000-5,-4.000-5.000-5,0.000-2.000-3,0.000-3.000-5,0.000-3.000-4,1.000 1.000-2,4.000 6.000-1,3.000 7.000-3,3.000 6.000 0,-2.000 1.000-4,-6.000-3.000-7,-6.000-3.000-6,-6.000-2.000-6,-7.000-25.000-13,-6.000-43.000-18,-6.000-44.000-19,-6.000-43.000-17,1.000-17.000-5,9.000 14.000 12,10.000 11.000 11,10.000 14.000 12,4.000 13.000 9,0.000 16.000 10,0.000 15.000 9,0.000 17.000 8,0.000 8.000 6,0.000 4.000 2,0.000 3.000 3,0.000 3.000 1,-2.000 4.000 3,-3.000 7.000 3,-3.000 6.000 3,-2.000 7.000 2,-5.000 5.000 1,-2.000 7.000-3,-3.000 6.000-2,-3.000 7.000-2,-15.000 2.000-13,-24.000 1.000-21,-26.000-1.000-22,-24.000 1.000-22,-12.000-6.000-9,4.000-8.000 5,3.000-10.000 4,3.000-9.000 5,4.000-9.000 5,7.000-5.000 7,6.000-7.000 8,7.000-5.000 6</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6"/>
    </inkml:context>
    <inkml:brush xml:id="br0">
      <inkml:brushProperty name="width" value="0.0367808789014816" units="cm"/>
      <inkml:brushProperty name="height" value="0.0367808789014816" units="cm"/>
      <inkml:brushProperty name="color" value="#f2395b"/>
      <inkml:brushProperty name="ignorePressure" value="0"/>
    </inkml:brush>
  </inkml:definitions>
  <inkml:trace contextRef="#ctx0" brushRef="#br0">103250.000 3550.000 598,'-19.000'-21.000'8,"13.000"10.000"16,12.000 10.000 17,13.000 9.000 15,9.000 4.000 4,6.000 1.000-10,7.000-1.000-9,6.000 1.000-11,6.000-3.000-5,6.000-2.000-3,7.000-3.000-2,6.000-3.000-2,-1.000-6.000-11,-5.000-5.000-22,-7.000-7.000-19,-5.000-5.000-22</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7"/>
    </inkml:context>
    <inkml:brush xml:id="br0">
      <inkml:brushProperty name="width" value="0.0527613312005997" units="cm"/>
      <inkml:brushProperty name="height" value="0.0527613312005997" units="cm"/>
      <inkml:brushProperty name="color" value="#f2395b"/>
      <inkml:brushProperty name="ignorePressure" value="0"/>
    </inkml:brush>
  </inkml:definitions>
  <inkml:trace contextRef="#ctx0" brushRef="#br0">104550.000 2500.000 416,'1.000'48.000'49,"4.000"-3.000"-9,3.000-3.000-10,3.000-2.000-9,-1.000 5.000 1,-2.000 16.000 8,-3.000 15.000 8,-3.000 17.000 10,-6.000 10.000 2,-5.000 6.000-1,-7.000 7.000-3,-5.000 6.000-2,-8.000-2.000-6,-5.000-9.000-8,-7.000-10.000-9,-5.000-8.000-9,-3.000-14.000-12,4.000-15.000-13,3.000-15.000-15,3.000-16.000-13,9.000-19.000-9,16.000-22.000-1,15.000-22.000-3,17.000-21.000-1,11.000-18.000 1,10.000-12.000 4,10.000-13.000 6,9.000-12.000 4,7.000-10.000 5,7.000-6.000 3,6.000-6.000 3,7.000-6.000 5,-4.000 9.000 4,-12.000 25.000 6,-13.000 25.000 6,-12.000 25.000 6,-9.000 17.000 6,-2.000 9.000 6,-3.000 10.000 5,-3.000 10.000 7,-2.000 5.000 6,0.000 4.000 7,0.000 3.000 8,0.000 3.000 7,-2.000 4.000 1,-3.000 7.000-3,-3.000 6.000-6,-2.000 7.000-4,-5.000 5.000-2,-2.000 7.000-2,-3.000 6.000-1,-3.000 7.000-2,-4.000 2.000-2,-3.000 1.000-6,-3.000-1.000-6,-2.000 1.000-5,-8.000-4.000-6,-8.000-6.000-5,-10.000-6.000-7,-9.000-6.000-6,-4.000-7.000-3,4.000-6.000 3,3.000-6.000 2,3.000-6.000 3,3.000-10.000-7,3.000-12.000-13,3.000-13.000-13,4.000-12.000-14,4.000-13.000-4,6.000-12.000 4,7.000-13.000 3,6.000-12.000 5,6.000-2.000 4,6.000 9.000 5,7.000 10.000 6,6.000 10.000 5,3.000 10.000 7,0.000 13.000 11,0.000 12.000 8,0.000 13.000 11,-2.000 12.000 5,-3.000 13.000 3,-3.000 12.000 2,-2.000 13.000 3,-5.000 7.000 4,-2.000 4.000 3,-3.000 3.000 6,-3.000 3.000 3,-4.000-2.000 0,-3.000-6.000-6,-3.000-6.000-7,-2.000-6.000-5,5.000-15.000-8,16.000-21.000-8,15.000-22.000-8,17.000-22.000-9,14.000-24.000-8,17.000-24.000-8,15.000-26.000-7,16.000-24.000-9,7.000-15.000-2,1.000-3.000 5,-1.000-3.000 4,1.000-2.000 4,-6.000 3.000 5,-8.000 14.000 7,-10.000 11.000 5,-9.000 14.000 7,-10.000 13.000 6,-9.000 16.000 9,-10.000 15.000 7,-8.000 17.000 8,-14.000 19.000 13,-15.000 26.000 17,-15.000 24.000 19,-16.000 26.000 17,-5.000 12.000 0,6.000 0.000-18,7.000 0.000-18,6.000 0.000-18,6.000-2.000-12,6.000-3.000-3,7.000-3.000-5,6.000-2.000-4,6.000-3.000-4,6.000 1.000-1,7.000-1.000-3,6.000 1.000-1,3.000 1.000-3,0.000 3.000 0,0.000 3.000-2,0.000 4.000 0,-8.000 4.000-1,-16.000 6.000 1,-15.000 7.000 0,-15.000 6.000 0,-20.000 7.000 1,-21.000 10.000 1,-22.000 10.000-1,-22.000 9.000 1,-15.000 4.000-2,-5.000 1.000-3,-7.000-1.000-4,-5.000 1.000-3,-6.000-6.000-5,-3.000-8.000-3,-3.000-10.000-3,-2.000-9.000-5,3.000-12.000 0,14.000-11.000 2,11.000-14.000 3,14.000-11.000 3,13.000-17.000-5,16.000-18.000-14,15.000-19.000-12,17.000-18.000-14</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7"/>
    </inkml:context>
    <inkml:brush xml:id="br0">
      <inkml:brushProperty name="width" value="0.0417205654084682" units="cm"/>
      <inkml:brushProperty name="height" value="0.0417205654084682" units="cm"/>
      <inkml:brushProperty name="color" value="#f2395b"/>
      <inkml:brushProperty name="ignorePressure" value="0"/>
    </inkml:brush>
  </inkml:definitions>
  <inkml:trace contextRef="#ctx0" brushRef="#br0">105550.000 2650.000 527,'54.000'1.000'6,"10.000"4.000"14,10.000 3.000 12,9.000 3.000 14,2.000 1.000 4,-2.000 1.000-4,-3.000-1.000-5,-3.000 1.000-4,4.000 2.000-3,13.000 7.000 2,12.000 6.000-1,13.000 7.000 1,-1.000 4.000-6,-11.000 3.000-12,-14.000 3.000-12,-11.000 4.000-13,-15.000 2.000-10,-16.000 4.000-9,-15.000 3.000-9,-15.000 3.000-9,-20.000-1.000-1,-21.000-2.000 4,-22.000-3.000 7,-22.000-3.000 4,-7.000-7.000 0,10.000-9.000-7,10.000-10.000-7,9.000-8.000-6</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7"/>
    </inkml:context>
    <inkml:brush xml:id="br0">
      <inkml:brushProperty name="width" value="0.0462002232670784" units="cm"/>
      <inkml:brushProperty name="height" value="0.0462002232670784" units="cm"/>
      <inkml:brushProperty name="color" value="#f2395b"/>
      <inkml:brushProperty name="ignorePressure" value="0"/>
    </inkml:brush>
  </inkml:definitions>
  <inkml:trace contextRef="#ctx0" brushRef="#br0">105650.000 3800.000 476,'-22.000'46.000'54,"6.000"-5.000"2,7.000-7.000 4,6.000-5.000 2,9.000-4.000-5,13.000 0.000-12,12.000 0.000-12,13.000 0.000-12,6.000-4.000-10,0.000-5.000-7,0.000-7.000-7,0.000-5.000-8,1.000-8.000-6,4.000-5.000-5,3.000-7.000-6,3.000-5.000-4,-8.000 6.000 5,-19.000 23.000 16,-18.000 22.000 17,-19.000 22.000 15,-12.000 10.000 10,-2.000 1.000 3,-3.000-1.000 3,-3.000 1.000 2,1.000-4.000-2,6.000-6.000-8,7.000-6.000-8,6.000-6.000-8,7.000-12.000-10,10.000-15.000-10,10.000-15.000-11,9.000-16.000-11,7.000-16.000-6,7.000-16.000 1,6.000-15.000 1,7.000-15.000 0,-1.000-7.000-4,-6.000 3.000-7,-6.000 3.000-8,-6.000 4.000-6,-6.000 5.000 0,-2.000 10.000 9,-3.000 10.000 8,-3.000 9.000 10</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7"/>
    </inkml:context>
    <inkml:brush xml:id="br0">
      <inkml:brushProperty name="width" value="0.0374992713332176" units="cm"/>
      <inkml:brushProperty name="height" value="0.0374992713332176" units="cm"/>
      <inkml:brushProperty name="color" value="#f2395b"/>
      <inkml:brushProperty name="ignorePressure" value="0"/>
    </inkml:brush>
  </inkml:definitions>
  <inkml:trace contextRef="#ctx0" brushRef="#br0">107300.000 2050.000 586,'68.000'21.000'49,"-11.000"-5.000"-4,-14.000-7.000-3,-11.000-5.000-3,-4.000 0.000-4,6.000 10.000-2,7.000 10.000-2,6.000 9.000-4,1.000 2.000 0,-3.000-2.000 1,-3.000-3.000 0,-2.000-3.000 2</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07"/>
    </inkml:context>
    <inkml:brush xml:id="br0">
      <inkml:brushProperty name="width" value="0.0288726408034563" units="cm"/>
      <inkml:brushProperty name="height" value="0.0288726408034563" units="cm"/>
      <inkml:brushProperty name="color" value="#f2395b"/>
      <inkml:brushProperty name="ignorePressure" value="0"/>
    </inkml:brush>
  </inkml:definitions>
  <inkml:trace contextRef="#ctx0" brushRef="#br0">107900.000 4400.000 761,'-41.000'79.000'9,"-31.000"10.000"18,-31.000 10.000 17,-31.000 9.000 17,-29.000 7.000-3,-24.000 7.000-26,-26.000 6.000-24,-24.000 7.000-27,8.000-10.000-16,45.000-25.000-10,43.000-25.000-10,45.000-25.000-9</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0"/>
    </inkml:context>
    <inkml:brush xml:id="br0">
      <inkml:brushProperty name="width" value="0.0349826663732529" units="cm"/>
      <inkml:brushProperty name="height" value="0.0349826663732529" units="cm"/>
      <inkml:brushProperty name="color" value="#000000"/>
      <inkml:brushProperty name="ignorePressure" value="0"/>
    </inkml:brush>
  </inkml:definitions>
  <inkml:trace contextRef="#ctx0" brushRef="#br0">65200.000 14750.000 628,'31.000'73.000'16,"-37.000"47.000"31,-38.000 47.000 31,-37.000 48.000 31,-7.000-12.000-17,26.000-69.000-62,24.000-68.000-65,26.000-69.000-63</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5"/>
    </inkml:context>
    <inkml:brush xml:id="br0">
      <inkml:brushProperty name="width" value="0.0427900552749634" units="cm"/>
      <inkml:brushProperty name="height" value="0.0427900552749634" units="cm"/>
      <inkml:brushProperty name="color" value="#000000"/>
      <inkml:brushProperty name="ignorePressure" value="0"/>
    </inkml:brush>
  </inkml:definitions>
  <inkml:trace contextRef="#ctx0" brushRef="#br0">20450.000 14000.000 514,'-24.000'-47.000'5,"4.000"6.000"10,3.000 7.000 10,3.000 6.000 10,3.000 10.000 8,3.000 17.000 6,3.000 15.000 4,4.000 16.000 6,2.000 16.000-2,4.000 20.000-12,3.000 18.000-10,3.000 20.000-11,-1.000 11.000-7,-2.000 7.000-5,-3.000 6.000-4,-3.000 7.000-5,-2.000 0.000-4,0.000-2.000-7,0.000-3.000-5,0.000-3.000-7,0.000-7.000-4,0.000-9.000-1,0.000-10.000-1,0.000-8.000-2</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90250.000 50700.000,'-50.000'-150.000,"25.000"125.000,0.000 0.000,0.000 0.000,0.000 0.000,0.000 25.000,0.000 0.000,-25.000 0.000,0.000 0.000,-25.000 25.000,0.000 0.000,-25.000 50.000,0.000 0.000,-25.000 25.000,0.000 0.000,75.000 25.000,0.000 0.000,25.000-25.000,0.000 0.000,50.000-25.000,0.000 0.000,125.000-50.000,0.000 0.000,100.000-100.000,0.000 0.000,0.000 0.000,0.000 0.000,-150.000 25.000,0.000 0.000,-50.000 25.000</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5"/>
    </inkml:context>
    <inkml:brush xml:id="br0">
      <inkml:brushProperty name="width" value="0.042487233877182" units="cm"/>
      <inkml:brushProperty name="height" value="0.042487233877182" units="cm"/>
      <inkml:brushProperty name="color" value="#000000"/>
      <inkml:brushProperty name="ignorePressure" value="0"/>
    </inkml:brush>
  </inkml:definitions>
  <inkml:trace contextRef="#ctx0" brushRef="#br0">20600.000 14200.000 517,'26.000'-69.000'4,"4.000"13.000"6,3.000 12.000 7,3.000 13.000 7,7.000 9.000 5,14.000 6.000 3,11.000 7.000 3,14.000 6.000 2,7.000 6.000 1,3.000 6.000-4,3.000 7.000-2,4.000 6.000-3,1.000 4.000-3,0.000 4.000-2,0.000 3.000-3,0.000 3.000-3,-4.000 3.000-1,-5.000 3.000-2,-7.000 3.000-2,-5.000 4.000-2,-12.000 2.000-3,-16.000 4.000-2,-15.000 3.000-4,-15.000 3.000-2,-14.000 3.000-4,-8.000 3.000-3,-10.000 3.000-3,-9.000 4.000-3,-13.000-1.000-2,-16.000-3.000-2,-15.000-3.000 0,-15.000-2.000-2,-11.000-6.000 0,-2.000-6.000 0,-3.000-6.000 0,-3.000-6.000 0,-2.000-9.000 1,0.000-8.000 1,0.000-10.000 2,0.000-9.000 2,6.000-7.000 2,13.000-3.000 2,12.000-3.000 4,13.000-2.000 2,10.000-6.000 3,10.000-6.000 2,10.000-6.000 2,9.000-6.000 2,17.000-9.000 0,25.000-8.000 1,25.000-10.000 0,25.000-9.000 1,12.000-2.000 0,1.000 6.000 2,-1.000 7.000 1,1.000 6.000 1,-4.000 7.000 0,-6.000 10.000 0,-6.000 10.000-1,-6.000 9.000-1,-12.000 13.000-2,-15.000 20.000-1,-15.000 18.000-3,-16.000 20.000-2,-18.000 16.000-1,-18.000 16.000-1,-19.000 15.000-1,-18.000 17.000-1,-15.000 5.000-2,-9.000-3.000-1,-10.000-3.000-1,-8.000-2.000-3,-3.000-6.000 0,7.000-6.000 0,6.000-6.000-1,7.000-6.000-1,10.000-12.000 1,16.000-15.000 1,15.000-15.000 0,17.000-16.000 1,19.000-15.000 5,26.000-11.000 6,24.000-14.000 8,26.000-11.000 7,10.000-7.000 1,-3.000 0.000-5,-3.000 0.000-7,-2.000 0.000-4,-3.000-2.000-7,1.000-3.000-3,-1.000-3.000-5,1.000-2.000-5,-4.000-5.000-4,-6.000-2.000-4,-6.000-3.000-5,-6.000-3.000-3,-6.000-9.000-2,-2.000-11.000-1,-3.000-14.000 0,-3.000-11.000 0,-7.000-14.000 2,-9.000-11.000 4,-10.000-14.000 5,-8.000-11.000 5,-6.000 5.000 3,1.000 26.000 4,-1.000 24.000 4,1.000 26.000 4</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5"/>
    </inkml:context>
    <inkml:brush xml:id="br0">
      <inkml:brushProperty name="width" value="0.054433099925518" units="cm"/>
      <inkml:brushProperty name="height" value="0.054433099925518" units="cm"/>
      <inkml:brushProperty name="color" value="#000000"/>
      <inkml:brushProperty name="ignorePressure" value="0"/>
    </inkml:brush>
  </inkml:definitions>
  <inkml:trace contextRef="#ctx0" brushRef="#br0">21450.000 13750.000 404,'-22.000'-52.000'0,"6.000"-3.000"0,7.000-3.000 0,6.000-2.000 0,-1.000 0.000 0,-5.000 7.000 3,-7.000 6.000 0,-5.000 7.000 3,-4.000 5.000 5,0.000 7.000 11,0.000 6.000 11,0.000 7.000 10,3.000 24.000 6,6.000 44.000-1,7.000 44.000 1,6.000 44.000 0,3.000 29.000-3,0.000 16.000-5,0.000 15.000-5,0.000 17.000-6,-2.000 7.000-4,-3.000 0.000-2,-3.000 0.000-4,-2.000 0.000-3,-3.000-4.000-3,1.000-5.000-2,-1.000-7.000-5,1.000-5.000-2,2.000-15.000-4,7.000-22.000-3,6.000-22.000-5,7.000-21.000-4,5.000-23.000-4,7.000-21.000-5,6.000-22.000-4,7.000-22.000-6,8.000-27.000-1,14.000-31.000 0,11.000-31.000 0,14.000-31.000-1,5.000-23.000 1,1.000-11.000 0,-1.000-14.000-1,1.000-11.000 0,-7.000 3.000-2,-12.000 23.000-7,-13.000 22.000-4,-12.000 22.000-6</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6"/>
    </inkml:context>
    <inkml:brush xml:id="br0">
      <inkml:brushProperty name="width" value="0.0385020300745964" units="cm"/>
      <inkml:brushProperty name="height" value="0.0385020300745964" units="cm"/>
      <inkml:brushProperty name="color" value="#000000"/>
      <inkml:brushProperty name="ignorePressure" value="0"/>
    </inkml:brush>
  </inkml:definitions>
  <inkml:trace contextRef="#ctx0" brushRef="#br0">23050.000 13400.000 571,'-52.000'-5.000'9,"47.000"-9.000"20,47.000-10.000 18,48.000-8.000 18,30.000-4.000 5,16.000 3.000-10,15.000 3.000-11,17.000 4.000-10,2.000 2.000-10,-9.000 4.000-10,-10.000 3.000-8,-8.000 3.000-9,-14.000 3.000-7,-15.000 3.000-3,-15.000 3.000-3,-16.000 4.000-3,-21.000 4.000-12,-24.000 6.000-21,-26.000 7.000-21,-24.000 6.000-21</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6"/>
    </inkml:context>
    <inkml:brush xml:id="br0">
      <inkml:brushProperty name="width" value="0.0429325215518475" units="cm"/>
      <inkml:brushProperty name="height" value="0.0429325215518475" units="cm"/>
      <inkml:brushProperty name="color" value="#000000"/>
      <inkml:brushProperty name="ignorePressure" value="0"/>
    </inkml:brush>
  </inkml:definitions>
  <inkml:trace contextRef="#ctx0" brushRef="#br0">23650.000 12750.000 512,'-68.000'-24.000'4,"17.000"4.000"7,15.000 3.000 7,16.000 3.000 8,9.000 7.000 6,3.000 14.000 5,3.000 11.000 5,4.000 14.000 4,1.000 13.000 0,0.000 16.000-5,0.000 15.000-5,0.000 17.000-4,-2.000 8.000-6,-3.000 4.000-4,-3.000 3.000-5,-2.000 3.000-5,-1.000-2.000-2,3.000-6.000-1,3.000-6.000 1,4.000-6.000 1,7.000-15.000-13,13.000-21.000-22,12.000-22.000-24,13.000-22.000-23,2.000-18.000-9,-5.000-11.000 6,-7.000-14.000 5,-5.000-11.000 6</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6"/>
    </inkml:context>
    <inkml:brush xml:id="br0">
      <inkml:brushProperty name="width" value="0.047822754830122" units="cm"/>
      <inkml:brushProperty name="height" value="0.047822754830122" units="cm"/>
      <inkml:brushProperty name="color" value="#000000"/>
      <inkml:brushProperty name="ignorePressure" value="0"/>
    </inkml:brush>
  </inkml:definitions>
  <inkml:trace contextRef="#ctx0" brushRef="#br0">24600.000 12600.000 460,'23.000'-24.000'3,"-3.000"4.000"8,-3.000 3.000 6,-2.000 3.000 8,-9.000 6.000 5,-12.000 9.000 4,-13.000 10.000 3,-12.000 10.000 4,-13.000 13.000 1,-12.000 19.000-5,-13.000 19.000-3,-12.000 19.000-4,-13.000 16.000-4,-12.000 17.000-3,-13.000 15.000-3,-12.000 16.000-3,-5.000 7.000-6,3.000 1.000-10,3.000-1.000-9,4.000 1.000-8,7.000-10.000-8,13.000-19.000-5,12.000-18.000-4,13.000-19.000-6,10.000-16.000-1,10.000-12.000 1,10.000-13.000 2,9.000-12.000 1,12.000-12.000 7,16.000-8.000 14,15.000-10.000 13,17.000-9.000 13,7.000-2.000 7,0.000 6.000-1,0.000 7.000 0,0.000 6.000-1,-4.000 7.000 3,-5.000 10.000 3,-7.000 10.000 4,-5.000 9.000 5,-4.000 4.000 3,0.000 1.000 0,0.000-1.000 1,0.000 1.000 1,0.000-1.000-2,0.000 1.000-4,0.000-1.000-6,0.000 1.000-4,-2.000-3.000-6,-3.000-2.000-6,-3.000-3.000-7,-2.000-3.000-5,0.000-17.000-19,7.000-27.000-29,6.000-28.000-30,7.000-28.000-29</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6"/>
    </inkml:context>
    <inkml:brush xml:id="br0">
      <inkml:brushProperty name="width" value="0.0373776629567146" units="cm"/>
      <inkml:brushProperty name="height" value="0.0373776629567146" units="cm"/>
      <inkml:brushProperty name="color" value="#000000"/>
      <inkml:brushProperty name="ignorePressure" value="0"/>
    </inkml:brush>
  </inkml:definitions>
  <inkml:trace contextRef="#ctx0" brushRef="#br0">23700.000 14150.000 588,'140.000'-111.000'42,"-18.000"28.000"2,-19.000 28.000 3,-18.000 29.000 3,-6.000 13.000-1,10.000 1.000-6,10.000-1.000-5,9.000 1.000-6,2.000 2.000-5,-2.000 7.000-7,-3.000 6.000-7,-3.000 7.000-7,-9.000 4.000-12,-11.000 3.000-21,-14.000 3.000-20,-11.000 4.000-21</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7"/>
    </inkml:context>
    <inkml:brush xml:id="br0">
      <inkml:brushProperty name="width" value="0.0458497889339924" units="cm"/>
      <inkml:brushProperty name="height" value="0.0458497889339924" units="cm"/>
      <inkml:brushProperty name="color" value="#000000"/>
      <inkml:brushProperty name="ignorePressure" value="0"/>
    </inkml:brush>
  </inkml:definitions>
  <inkml:trace contextRef="#ctx0" brushRef="#br0">24950.000 14000.000 479,'-24.000'23.000'1,"4.000"-3.000"3,3.000-3.000 1,3.000-2.000 2,3.000-1.000 5,3.000 3.000 7,3.000 3.000 6,4.000 4.000 7,1.000 8.000 3,0.000 17.000-2,0.000 15.000 0,0.000 16.000-2,1.000 12.000-1,4.000 9.000 0,3.000 10.000 0,3.000 10.000-1,-1.000 10.000 0,-2.000 13.000-2,-3.000 12.000-2,-3.000 13.000 0,-2.000 9.000-4,0.000 6.000-4,0.000 7.000-5,0.000 6.000-3,1.000 6.000-10,4.000 6.000-11,3.000 7.000-12,3.000 6.000-12,-1.000-13.000-7,-2.000-31.000-3,-3.000-31.000-2,-3.000-31.000-2,-4.000-26.000-2,-3.000-18.000-1,-3.000-19.000 0,-2.000-18.000-2</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7"/>
    </inkml:context>
    <inkml:brush xml:id="br0">
      <inkml:brushProperty name="width" value="0.035106997936964" units="cm"/>
      <inkml:brushProperty name="height" value="0.035106997936964" units="cm"/>
      <inkml:brushProperty name="color" value="#000000"/>
      <inkml:brushProperty name="ignorePressure" value="0"/>
    </inkml:brush>
  </inkml:definitions>
  <inkml:trace contextRef="#ctx0" brushRef="#br0">24000.000 15050.000 626,'71.000'-90.000'43,"-5.000"23.000"0,-7.000 22.000 0,-5.000 22.000-1,-6.000 18.000-3,-3.000 16.000-5,-3.000 15.000-5,-2.000 17.000-6,-11.000 14.000-4,-15.000 17.000-2,-15.000 15.000-2,-16.000 16.000-4,-13.000 4.000-2,-9.000-6.000-4,-10.000-6.000-3,-8.000-6.000-4,-4.000-9.000-3,3.000-8.000-2,3.000-10.000-1,4.000-9.000-2,1.000-12.000 0,0.000-11.000 1,0.000-14.000 3,0.000-11.000 0,4.000-15.000 3,10.000-16.000 0,10.000-15.000 0,9.000-15.000 2,9.000-17.000-2,9.000-15.000-4,10.000-15.000-2,10.000-16.000-4,7.000-4.000-4,6.000 10.000-4,7.000 10.000-4,6.000 9.000-4,6.000 6.000-2,6.000 3.000 1,7.000 3.000 0,6.000 4.000 2,-4.000 7.000 0,-11.000 13.000-2,-14.000 12.000 1,-11.000 13.000-2</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7"/>
    </inkml:context>
    <inkml:brush xml:id="br0">
      <inkml:brushProperty name="width" value="0.0411694720387459" units="cm"/>
      <inkml:brushProperty name="height" value="0.0411694720387459" units="cm"/>
      <inkml:brushProperty name="color" value="#000000"/>
      <inkml:brushProperty name="ignorePressure" value="0"/>
    </inkml:brush>
  </inkml:definitions>
  <inkml:trace contextRef="#ctx0" brushRef="#br0">27750.000 14750.000 534,'71.000'3.000'13,"-5.000"6.000"26,-7.000 7.000 27,-5.000 6.000 25,-8.000 3.000 3,-5.000 0.000-21,-7.000 0.000-22,-5.000 0.000-20,-6.000 3.000-23,-3.000 6.000-25,-3.000 7.000-25,-2.000 6.000-23,-8.000-2.000-12,-8.000-9.000 5,-10.000-10.000 3,-9.000-8.000 4</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18"/>
    </inkml:context>
    <inkml:brush xml:id="br0">
      <inkml:brushProperty name="width" value="0.0428171791136265" units="cm"/>
      <inkml:brushProperty name="height" value="0.0428171791136265" units="cm"/>
      <inkml:brushProperty name="color" value="#000000"/>
      <inkml:brushProperty name="ignorePressure" value="0"/>
    </inkml:brush>
  </inkml:definitions>
  <inkml:trace contextRef="#ctx0" brushRef="#br0">27550.000 15800.000 513,'48.000'92.000'146,"-3.000"-16.000"-28,-3.000-15.000-26,-2.000-15.000-28,-1.000-11.000-23,3.000-2.000-19,3.000-3.000-19,4.000-3.000-17</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89650.000 56550.000,'-50.000'0.000,"50.000"50.000,0.000 0.000,0.000 75.000,0.000 0.000,0.000 50.000,0.000 0.000,75.000 25.000,0.000 0.000,-50.000-150.000</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0"/>
    </inkml:context>
    <inkml:brush xml:id="br0">
      <inkml:brushProperty name="width" value="0.0503624975681305" units="cm"/>
      <inkml:brushProperty name="height" value="0.0503624975681305" units="cm"/>
      <inkml:brushProperty name="color" value="#000000"/>
      <inkml:brushProperty name="ignorePressure" value="0"/>
    </inkml:brush>
  </inkml:definitions>
  <inkml:trace contextRef="#ctx0" brushRef="#br0">37850.000 13200.000 436,'21.000'-27.000'28,"-5.000"-3.000"6,-7.000-3.000 8,-5.000-2.000 7,-9.000 0.000 0,-9.000 7.000-8,-10.000 6.000-7,-8.000 7.000-8,-9.000 7.000-6,-6.000 9.000-6,-6.000 10.000-5,-6.000 10.000-6,-4.000 5.000-3,1.000 4.000-3,-1.000 3.000-1,1.000 3.000-3,2.000-2.000 0,7.000-6.000-1,6.000-6.000 1,7.000-6.000 0,4.000 1.000 2,3.000 9.000 4,3.000 10.000 3,4.000 10.000 4,5.000 4.000 4,10.000 0.000 3,10.000 0.000 3,9.000 0.000 2,4.000 6.000 3,1.000 13.000-2,-1.000 12.000 1,1.000 13.000-1,-1.000 9.000-1,1.000 6.000-2,-1.000 7.000-2,1.000 6.000-1,-4.000 7.000-3,-6.000 10.000 0,-6.000 10.000-2,-6.000 9.000 0,-4.000 1.000-2,1.000-6.000 0,-1.000-6.000-1,1.000-6.000-2,-1.000-10.000-1,1.000-12.000-2,-1.000-13.000-3,1.000-12.000-2,2.000-13.000-2,7.000-12.000 0,6.000-13.000-1,7.000-12.000-1,10.000-16.000-8,16.000-19.000-18,15.000-18.000-16,17.000-19.000-18,0.000-10.000-6,-11.000 1.000 4,-14.000-1.000 4,-11.000 1.000 4</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1"/>
    </inkml:context>
    <inkml:brush xml:id="br0">
      <inkml:brushProperty name="width" value="0.0466094203293324" units="cm"/>
      <inkml:brushProperty name="height" value="0.0466094203293324" units="cm"/>
      <inkml:brushProperty name="color" value="#000000"/>
      <inkml:brushProperty name="ignorePressure" value="0"/>
    </inkml:brush>
  </inkml:definitions>
  <inkml:trace contextRef="#ctx0" brushRef="#br0">38700.000 13300.000 472,'0.000'54.000'141,"0.000"10.000"-29,0.000 10.000-31,0.000 9.000-31,0.000 9.000-17,0.000 9.000-4,0.000 10.000-5,0.000 10.000-3,-2.000 8.000-5,-3.000 10.000-4,-3.000 10.000-5,-2.000 9.000-5,-3.000-2.000-6,1.000-12.000-7,-1.000-13.000-7,1.000-12.000-8,-1.000-15.000-3,1.000-15.000 0,-1.000-15.000-2,1.000-16.000-1</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1"/>
    </inkml:context>
    <inkml:brush xml:id="br0">
      <inkml:brushProperty name="width" value="0.0400729030370712" units="cm"/>
      <inkml:brushProperty name="height" value="0.0400729030370712" units="cm"/>
      <inkml:brushProperty name="color" value="#000000"/>
      <inkml:brushProperty name="ignorePressure" value="0"/>
    </inkml:brush>
  </inkml:definitions>
  <inkml:trace contextRef="#ctx0" brushRef="#br0">38450.000 14800.000 548,'23.000'-29.000'0,"-3.000"-5.000"0,-3.000-7.000 0,-2.000-5.000 0,-3.000-1.000 5,1.000 6.000 7,-1.000 7.000 9,1.000 6.000 7,4.000 3.000 7,9.000 0.000 4,10.000 0.000 4,10.000 0.000 5,5.000 3.000-1,4.000 6.000-3,3.000 7.000-4,3.000 6.000-4,3.000 3.000-7,3.000 0.000-11,3.000 0.000-11,4.000 0.000-12,-4.000 0.000-9,-9.000 0.000-7,-10.000 0.000-8,-8.000 0.000-8,-8.000-2.000-9,-2.000-3.000-9,-3.000-3.000-10,-3.000-2.000-9</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1"/>
    </inkml:context>
    <inkml:brush xml:id="br0">
      <inkml:brushProperty name="width" value="0.0564176104962826" units="cm"/>
      <inkml:brushProperty name="height" value="0.0564176104962826" units="cm"/>
      <inkml:brushProperty name="color" value="#000000"/>
      <inkml:brushProperty name="ignorePressure" value="0"/>
    </inkml:brush>
  </inkml:definitions>
  <inkml:trace contextRef="#ctx0" brushRef="#br0">39650.000 13350.000 389,'0.000'-47.000'3,"0.000"6.000"4,0.000 7.000 5,0.000 6.000 4,0.000 15.000 13,0.000 26.000 19,0.000 24.000 20,0.000 26.000 18,0.000 22.000 3,0.000 23.000-16,0.000 22.000-17,0.000 22.000-15,0.000 16.000-11,0.000 14.000-7,0.000 11.000-6,0.000 14.000-7,-4.000 3.000-8,-5.000-2.000-7,-7.000-3.000-9,-5.000-3.000-8,-1.000-7.000-9,6.000-9.000-10,7.000-10.000-10,6.000-8.000-10,3.000-22.000 1,0.000-30.000 13,0.000-32.000 11,0.000-30.000 12,-2.000-19.000 2,-3.000-2.000-10,-3.000-3.000-9,-2.000-3.000-10</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1"/>
    </inkml:context>
    <inkml:brush xml:id="br0">
      <inkml:brushProperty name="width" value="0.0346560403704643" units="cm"/>
      <inkml:brushProperty name="height" value="0.0346560403704643" units="cm"/>
      <inkml:brushProperty name="color" value="#000000"/>
      <inkml:brushProperty name="ignorePressure" value="0"/>
    </inkml:brush>
  </inkml:definitions>
  <inkml:trace contextRef="#ctx0" brushRef="#br0">40150.000 13250.000 634,'-21.000'-24.000'0,"10.000"4.000"0,10.000 3.000 0,9.000 3.000 0,7.000 1.000 8,7.000 1.000 15,6.000-1.000 16,7.000 1.000 16,7.000-1.000 3,9.000 1.000-9,10.000-1.000-9,10.000 1.000-8,5.000 1.000-9,4.000 3.000-6,3.000 3.000-8,3.000 4.000-7,-2.000 1.000-2,-6.000 0.000 2,-6.000 0.000 1,-6.000 0.000 2,-7.000 1.000-12,-6.000 4.000-29,-6.000 3.000-28,-6.000 3.000-29</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1"/>
    </inkml:context>
    <inkml:brush xml:id="br0">
      <inkml:brushProperty name="width" value="0.0454784370958805" units="cm"/>
      <inkml:brushProperty name="height" value="0.0454784370958805" units="cm"/>
      <inkml:brushProperty name="color" value="#000000"/>
      <inkml:brushProperty name="ignorePressure" value="0"/>
    </inkml:brush>
  </inkml:definitions>
  <inkml:trace contextRef="#ctx0" brushRef="#br0">40900.000 12450.000 483,'-69.000'-2.000'6,"13.000"-3.000"12,12.000-3.000 12,13.000-2.000 12,9.000 10.000 8,6.000 25.000 4,7.000 25.000 4,6.000 25.000 3,3.000 14.000-2,0.000 3.000-11,0.000 3.000-11,0.000 4.000-10,1.000 7.000-9,4.000 13.000-9,3.000 12.000-10,3.000 13.000-9,-2.000-1.000-9,-6.000-11.000-9,-6.000-14.000-9,-6.000-11.000-9,-4.000-14.000-8,1.000-11.000-8,-1.000-14.000-6,1.000-11.000-6</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2"/>
    </inkml:context>
    <inkml:brush xml:id="br0">
      <inkml:brushProperty name="width" value="0.0667764768004417" units="cm"/>
      <inkml:brushProperty name="height" value="0.0667764768004417" units="cm"/>
      <inkml:brushProperty name="color" value="#000000"/>
      <inkml:brushProperty name="ignorePressure" value="0"/>
    </inkml:brush>
  </inkml:definitions>
  <inkml:trace contextRef="#ctx0" brushRef="#br0">41900.000 12600.000 329,'4.000'-46.000'7,"10.000"10.000"12,10.000 10.000 15,9.000 9.000 12,7.000 6.000 2,7.000 3.000-8,6.000 3.000-10,7.000 4.000-9,2.000 1.000-6,1.000 0.000-1,-1.000 0.000-3,1.000 0.000-1,-3.000 3.000-3,-2.000 6.000-1,-3.000 7.000-3,-3.000 6.000-2,-6.000 4.000 1,-5.000 4.000 4,-7.000 3.000 5,-5.000 3.000 3,-8.000 3.000 4,-5.000 3.000 1,-7.000 3.000 2,-5.000 4.000 3,-4.000 4.000-1,0.000 6.000-1,0.000 7.000-1,0.000 6.000-2,0.000 1.000-2,0.000-3.000-1,0.000-3.000-3,0.000-2.000 0,0.000 3.000-3,0.000 14.000 1,0.000 11.000-1,0.000 14.000 0,0.000 13.000-1,0.000 16.000 1,0.000 15.000-1,0.000 17.000 0,0.000-3.000-1,0.000-18.000-2,0.000-19.000-2,0.000-18.000-1,0.000-14.000-3,0.000-5.000-1,0.000-7.000-2,0.000-5.000-2,-5.000-4.000-3,-9.000 0.000-4,-10.000 0.000-5,-8.000 0.000-3,-9.000-5.000-2,-6.000-9.000 3,-6.000-10.000 2,-6.000-8.000 2,-7.000-6.000 1,-6.000 1.000-5,-6.000-1.000-3,-6.000 1.000-4,-6.000-3.000-3,-2.000-2.000-3,-3.000-3.000-3,-3.000-3.000-4,4.000-6.000-4,13.000-5.000-5,12.000-7.000-7,13.000-5.000-5</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2"/>
    </inkml:context>
    <inkml:brush xml:id="br0">
      <inkml:brushProperty name="width" value="0.0429591834545135" units="cm"/>
      <inkml:brushProperty name="height" value="0.0429591834545135" units="cm"/>
      <inkml:brushProperty name="color" value="#000000"/>
      <inkml:brushProperty name="ignorePressure" value="0"/>
    </inkml:brush>
  </inkml:definitions>
  <inkml:trace contextRef="#ctx0" brushRef="#br0">43800.000 14100.000 512,'31.000'-68.000'62,"13.000"17.000"1,12.000 15.000 1,13.000 16.000 0,12.000 5.000-4,13.000-2.000-8,12.000-3.000-10,13.000-3.000-8,6.000 1.000-10,0.000 6.000-8,0.000 7.000-10,0.000 6.000-8,-4.000 4.000-6,-5.000 4.000-4,-7.000 3.000-3,-5.000 3.000-3,-12.000 4.000-6,-16.000 7.000-9,-15.000 6.000-8,-15.000 7.000-9</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3"/>
    </inkml:context>
    <inkml:brush xml:id="br0">
      <inkml:brushProperty name="width" value="0.0527648441493511" units="cm"/>
      <inkml:brushProperty name="height" value="0.0527648441493511" units="cm"/>
      <inkml:brushProperty name="color" value="#000000"/>
      <inkml:brushProperty name="ignorePressure" value="0"/>
    </inkml:brush>
  </inkml:definitions>
  <inkml:trace contextRef="#ctx0" brushRef="#br0">44700.000 13050.000 416,'-46.000'-24.000'3,"10.000"4.000"4,10.000 3.000 5,9.000 3.000 5,4.000-1.000 9,1.000-2.000 13,-1.000-3.000 14,1.000-3.000 14,4.000 8.000 3,9.000 23.000-9,10.000 22.000-8,10.000 22.000-8,2.000 16.000-8,-3.000 14.000-5,-3.000 11.000-6,-2.000 14.000-7,-5.000 14.000-6,-2.000 20.000-9,-3.000 18.000-9,-3.000 20.000-9,-2.000 10.000-8,0.000 3.000-6,0.000 3.000-9,0.000 4.000-6,-2.000-15.000-4,-3.000-31.000 4,-3.000-31.000 2,-2.000-31.000 2,-1.000-21.000-1,3.000-9.000-6,3.000-10.000-4,4.000-8.000-6</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3"/>
    </inkml:context>
    <inkml:brush xml:id="br0">
      <inkml:brushProperty name="width" value="0.0630472227931023" units="cm"/>
      <inkml:brushProperty name="height" value="0.0630472227931023" units="cm"/>
      <inkml:brushProperty name="color" value="#000000"/>
      <inkml:brushProperty name="ignorePressure" value="0"/>
    </inkml:brush>
  </inkml:definitions>
  <inkml:trace contextRef="#ctx0" brushRef="#br0">47400.000 12650.000 348,'-25.000'-25.000'5,"0.000"0.000"9,0.000 0.000 9,0.000 0.000 10,-4.000 3.000 3,-5.000 6.000-1,-7.000 7.000-1,-5.000 6.000-2,-6.000 4.000-4,-3.000 4.000-6,-3.000 3.000-5,-2.000 3.000-6,-1.000 3.000-3,3.000 3.000-2,3.000 3.000-1,4.000 4.000-2,2.000 1.000-1,4.000 0.000-3,3.000 0.000-1,3.000 0.000-1,9.000 4.000 2,16.000 10.000 8,15.000 10.000 8,17.000 9.000 9,5.000 6.000 3,-3.000 3.000 1,-3.000 3.000-1,-2.000 4.000-1,-6.000 8.000 0,-6.000 17.000-2,-6.000 15.000-2,-6.000 16.000-2,-4.000 10.000-2,1.000 7.000-1,-1.000 6.000-2,1.000 7.000-2,1.000-4.000-1,3.000-12.000-3,3.000-13.000-2,4.000-12.000-2,1.000-13.000-3,0.000-12.000-2,0.000-13.000-1,0.000-12.000-3,1.000-9.000-4,4.000-2.000-3,3.000-3.000-4,3.000-3.000-4,6.000-7.000-10,9.000-9.000-13,10.000-10.000-14,10.000-8.000-14,2.000-12.000-5,-3.000-12.000 2,-3.000-13.000 3,-2.000-12.000 4</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90250.000 58200.000,'0.000'-50.000,"0.000"25.000,0.000 0.000,-25.000 0.000,0.000 0.000,-25.000 0.000,0.000 0.000,-25.000 25.000,0.000 0.000,-75.000 25.000,0.000 0.000,25.000 50.000,0.000 0.000,25.000 0.000,0.000 0.000,75.000 0.000,0.000 0.000,75.000-25.000,0.000 0.000,-25.000-25.000,0.000 0.000,200.000 0.000,0.000 0.000,100.000-75.000,0.000 0.000,-125.000 0.000,0.000 0.000,-100.000 0.000</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3"/>
    </inkml:context>
    <inkml:brush xml:id="br0">
      <inkml:brushProperty name="width" value="0.0639638379216194" units="cm"/>
      <inkml:brushProperty name="height" value="0.0639638379216194" units="cm"/>
      <inkml:brushProperty name="color" value="#000000"/>
      <inkml:brushProperty name="ignorePressure" value="0"/>
    </inkml:brush>
  </inkml:definitions>
  <inkml:trace contextRef="#ctx0" brushRef="#br0">48050.000 12550.000 343,'-22.000'-69.000'7,"6.000"13.000"14,7.000 12.000 14,6.000 13.000 13,4.000 15.000 6,4.000 19.000-2,3.000 19.000-3,3.000 19.000-3,-1.000 15.000-2,-2.000 13.000-4,-3.000 12.000-2,-3.000 13.000-3,-2.000 10.000-4,0.000 10.000-2,0.000 10.000-3,0.000 9.000-4,-2.000 9.000-3,-3.000 9.000-4,-3.000 10.000-4,-2.000 10.000-3,-1.000 4.000-2,3.000 0.000 0,3.000 0.000 0,4.000 0.000 0,1.000-11.000-3,0.000-22.000-7,0.000-22.000-5,0.000-21.000-7,0.000-17.000-10,0.000-8.000-14,0.000-10.000-14,0.000-9.000-13</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4"/>
    </inkml:context>
    <inkml:brush xml:id="br0">
      <inkml:brushProperty name="width" value="0.0519536584615707" units="cm"/>
      <inkml:brushProperty name="height" value="0.0519536584615707" units="cm"/>
      <inkml:brushProperty name="color" value="#000000"/>
      <inkml:brushProperty name="ignorePressure" value="0"/>
    </inkml:brush>
  </inkml:definitions>
  <inkml:trace contextRef="#ctx0" brushRef="#br0">48950.000 12750.000 423,'18.000'-36.000'15,"-11.000"28.000"29,-14.000 28.000 30,-11.000 29.000 30,-14.000 15.000 4,-11.000 3.000-23,-14.000 3.000-23,-11.000 4.000-23,-6.000 1.000-15,4.000 0.000-9,3.000 0.000-9,3.000 0.000-8,4.000-5.000-8,7.000-9.000-5,6.000-10.000-5,7.000-8.000-6,10.000-3.000-2,16.000 7.000 2,15.000 6.000 0,17.000 7.000 1,11.000-1.000 4,10.000-6.000 4,10.000-6.000 4,9.000-6.000 6,9.000-1.000 3,9.000 7.000 3,10.000 6.000 4,10.000 7.000 3,0.000-1.000-3,-5.000-6.000-8,-7.000-6.000-7,-5.000-6.000-9,-11.000-6.000-6,-11.000-2.000-5,-14.000-3.000-3,-11.000-3.000-4</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4"/>
    </inkml:context>
    <inkml:brush xml:id="br0">
      <inkml:brushProperty name="width" value="0.0434486269950867" units="cm"/>
      <inkml:brushProperty name="height" value="0.0434486269950867" units="cm"/>
      <inkml:brushProperty name="color" value="#000000"/>
      <inkml:brushProperty name="ignorePressure" value="0"/>
    </inkml:brush>
  </inkml:definitions>
  <inkml:trace contextRef="#ctx0" brushRef="#br0">49500.000 12550.000 506,'1.000'-47.000'6,"4.000"6.000"14,3.000 7.000 13,3.000 6.000 12,4.000 6.000 5,7.000 6.000-7,6.000 7.000-4,7.000 6.000-7,10.000 1.000-1,16.000-3.000 4,15.000-3.000 2,17.000-2.000 3,5.000-1.000-3,-3.000 3.000-11,-3.000 3.000-11,-2.000 4.000-10,-8.000 1.000-10,-8.000 0.000-7,-10.000 0.000-7,-9.000 0.000-7</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4"/>
    </inkml:context>
    <inkml:brush xml:id="br0">
      <inkml:brushProperty name="width" value="0.0509112030267715" units="cm"/>
      <inkml:brushProperty name="height" value="0.0509112030267715" units="cm"/>
      <inkml:brushProperty name="color" value="#000000"/>
      <inkml:brushProperty name="ignorePressure" value="0"/>
    </inkml:brush>
  </inkml:definitions>
  <inkml:trace contextRef="#ctx0" brushRef="#br0">50250.000 11800.000 432,'-25.000'-46.000'3,"0.000"10.000"8,0.000 10.000 7,0.000 9.000 7,1.000 12.000 10,4.000 16.000 10,3.000 15.000 11,3.000 17.000 11,3.000 13.000 2,3.000 13.000-9,3.000 12.000-7,4.000 13.000-9,1.000 6.000-9,0.000 0.000-10,0.000 0.000-10,0.000 0.000-10,-4.000 1.000-6,-5.000 4.000 1,-7.000 3.000 1,-5.000 3.000 0,-3.000-7.000-16,4.000-15.000-35,3.000-15.000-34,3.000-16.000-34</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4"/>
    </inkml:context>
    <inkml:brush xml:id="br0">
      <inkml:brushProperty name="width" value="0.0703853368759155" units="cm"/>
      <inkml:brushProperty name="height" value="0.0703853368759155" units="cm"/>
      <inkml:brushProperty name="color" value="#000000"/>
      <inkml:brushProperty name="ignorePressure" value="0"/>
    </inkml:brush>
  </inkml:definitions>
  <inkml:trace contextRef="#ctx0" brushRef="#br0">51300.000 11600.000 312,'-18.000'-47.000'6,"17.000"6.000"11,15.000 7.000 11,16.000 6.000 12,15.000 6.000 3,16.000 6.000-6,15.000 7.000-6,17.000 6.000-5,2.000 7.000-5,-9.000 10.000-6,-10.000 10.000-4,-8.000 9.000-4,-11.000 4.000-4,-8.000 1.000 1,-10.000-1.000-2,-9.000 1.000 0,-7.000 1.000 1,-3.000 3.000 1,-3.000 3.000 3,-2.000 4.000 1,-5.000 2.000 3,-2.000 4.000 3,-3.000 3.000 3,-3.000 3.000 3,-2.000-1.000 1,0.000-2.000 0,0.000-3.000 0,0.000-3.000-1,0.000 2.000 0,0.000 10.000 0,0.000 10.000 0,0.000 9.000 0,0.000 4.000-1,0.000 1.000-2,0.000-1.000-2,0.000 1.000-1,0.000 1.000-3,0.000 3.000 0,0.000 3.000-1,0.000 4.000-2,1.000 4.000 0,4.000 6.000-1,3.000 7.000 0,3.000 6.000 0,-1.000-2.000-2,-2.000-9.000-1,-3.000-10.000-1,-3.000-8.000-2,-1.000-8.000 0,4.000-2.000-2,3.000-3.000-1,3.000-3.000 0,-10.000-2.000-3,-21.000 0.000-2,-22.000 0.000-5,-22.000 0.000-2,-16.000-7.000-4,-9.000-11.000-4,-10.000-14.000-4,-8.000-11.000-4,-8.000-11.000-4,-2.000-5.000-7,-3.000-7.000-5,-3.000-5.000-6,7.000-3.000-4,19.000 4.000-4,19.000 3.000-4,19.000 3.000-2</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29"/>
    </inkml:context>
    <inkml:brush xml:id="br0">
      <inkml:brushProperty name="width" value="0.0400842279195786" units="cm"/>
      <inkml:brushProperty name="height" value="0.0400842279195786" units="cm"/>
      <inkml:brushProperty name="color" value="#000000"/>
      <inkml:brushProperty name="ignorePressure" value="0"/>
    </inkml:brush>
  </inkml:definitions>
  <inkml:trace contextRef="#ctx0" brushRef="#br0">53550.000 13100.000 548,'-40.000'0.000'7,"23.000"0.000"15,22.000 0.000 13,22.000 0.000 15,12.000 0.000 4,3.000 0.000-6,3.000 0.000-7,4.000 0.000-5,7.000 0.000-5,13.000 0.000-2,12.000 0.000-2,13.000 0.000-3,7.000-2.000-3,4.000-3.000-6,3.000-3.000-6,3.000-2.000-6,-1.000-1.000-7,-2.000 3.000-8,-3.000 3.000-7,-3.000 4.000-8,-7.000-1.000-1,-9.000-3.000 2,-10.000-3.000 5,-8.000-2.000 3,-11.000-3.000-6,-8.000 1.000-16,-10.000-1.000-16,-9.000 1.000-15</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0"/>
    </inkml:context>
    <inkml:brush xml:id="br0">
      <inkml:brushProperty name="width" value="0.043509017676115" units="cm"/>
      <inkml:brushProperty name="height" value="0.043509017676115" units="cm"/>
      <inkml:brushProperty name="color" value="#000000"/>
      <inkml:brushProperty name="ignorePressure" value="0"/>
    </inkml:brush>
  </inkml:definitions>
  <inkml:trace contextRef="#ctx0" brushRef="#br0">54450.000 12200.000 505,'-46.000'-46.000'3,"10.000"10.000"5,10.000 10.000 6,9.000 9.000 6,4.000 18.000 10,1.000 29.000 14,-1.000 28.000 15,1.000 28.000 14,-1.000 15.000 1,1.000 4.000-14,-1.000 3.000-14,1.000 3.000-13,-1.000 9.000-12,1.000 16.000-12,-1.000 15.000-9,1.000 17.000-12,-1.000 13.000-8,1.000 13.000-8,-1.000 12.000-7,1.000 13.000-7,1.000-18.000-8,3.000-46.000-7,3.000-47.000-9,4.000-47.000-8</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0"/>
    </inkml:context>
    <inkml:brush xml:id="br0">
      <inkml:brushProperty name="width" value="0.0489302799105644" units="cm"/>
      <inkml:brushProperty name="height" value="0.0489302799105644" units="cm"/>
      <inkml:brushProperty name="color" value="#000000"/>
      <inkml:brushProperty name="ignorePressure" value="0"/>
    </inkml:brush>
  </inkml:definitions>
  <inkml:trace contextRef="#ctx0" brushRef="#br0">56250.000 12150.000 449,'75.000'3.000'17,"0.000"6.000"14,0.000 7.000 16,0.000 6.000 16,0.000 1.000 1,0.000-3.000-10,0.000-3.000-11,0.000-2.000-10,-5.000 0.000-8,-9.000 7.000-4,-10.000 6.000-5,-8.000 7.000-4,-12.000 5.000-4,-12.000 7.000-5,-13.000 6.000-5,-12.000 7.000-4,-16.000 5.000-2,-19.000 7.000-2,-18.000 6.000 0,-19.000 7.000-2,-12.000 0.000 0,-2.000-2.000 1,-3.000-3.000 0,-3.000-3.000 0,-1.000-4.000 1,4.000-3.000 1,3.000-3.000 1,3.000-2.000 1,4.000-5.000 2,7.000-2.000 3,6.000-3.000 3,7.000-3.000 2,18.000-10.000 8,31.000-16.000 11,32.000-15.000 12,31.000-15.000 12,17.000-7.000 0,3.000 3.000-10,3.000 3.000-9,4.000 4.000-11,10.000-1.000-11,19.000-3.000-10,19.000-3.000-10,19.000-2.000-12,1.000 0.000-6,-16.000 7.000 0,-15.000 6.000 0,-15.000 7.000-1,-14.000 2.000-6,-8.000 1.000-12,-10.000-1.000-12,-9.000 1.000-12</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1"/>
    </inkml:context>
    <inkml:brush xml:id="br0">
      <inkml:brushProperty name="width" value="0.0586946494877338" units="cm"/>
      <inkml:brushProperty name="height" value="0.0586946494877338" units="cm"/>
      <inkml:brushProperty name="color" value="#000000"/>
      <inkml:brushProperty name="ignorePressure" value="0"/>
    </inkml:brush>
  </inkml:definitions>
  <inkml:trace contextRef="#ctx0" brushRef="#br0">59300.000 11550.000 374,'-50.000'-68.000'66,"0.000"17.000"-5,0.000 15.000-7,0.000 16.000-5,1.000 9.000-7,4.000 3.000-7,3.000 3.000-7,3.000 4.000-8,-1.000 2.000-4,-2.000 4.000-5,-3.000 3.000-2,-3.000 3.000-5,-1.000 3.000-2,4.000 3.000-3,3.000 3.000-1,3.000 4.000-2,1.000 1.000-2,1.000 0.000 1,-1.000 0.000-2,1.000 0.000 1,5.000 3.000 3,14.000 6.000 6,11.000 7.000 6,14.000 6.000 7,5.000 6.000 4,1.000 6.000 0,-1.000 7.000 2,1.000 6.000 1,-3.000 6.000-1,-2.000 6.000-2,-3.000 7.000-2,-3.000 6.000-2,-2.000 6.000-2,0.000 6.000-2,0.000 7.000 0,0.000 6.000-2,-2.000 1.000-1,-3.000-3.000-2,-3.000-3.000-2,-2.000-2.000-2,-1.000-5.000-1,3.000-2.000-3,3.000-3.000-2,4.000-3.000-1,1.000-6.000-2,0.000-5.000-2,0.000-7.000-3,0.000-5.000-3,4.000-9.000-11,10.000-9.000-22,10.000-10.000-23,9.000-8.000-21,1.000-14.000-4,-6.000-15.000 13,-6.000-15.000 15,-6.000-16.000 14</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1"/>
    </inkml:context>
    <inkml:brush xml:id="br0">
      <inkml:brushProperty name="width" value="0.0615939870476723" units="cm"/>
      <inkml:brushProperty name="height" value="0.0615939870476723" units="cm"/>
      <inkml:brushProperty name="color" value="#000000"/>
      <inkml:brushProperty name="ignorePressure" value="0"/>
    </inkml:brush>
  </inkml:definitions>
  <inkml:trace contextRef="#ctx0" brushRef="#br0">60250.000 11500.000 357,'-2.000'-41.000'9,"-3.000"19.000"20,-3.000 19.000 19,-2.000 19.000 18,-6.000 18.000 4,-6.000 19.000-13,-6.000 19.000-13,-6.000 19.000-13,-6.000 13.000-7,-2.000 10.000-1,-3.000 10.000-2,-3.000 9.000-2,-7.000 4.000-1,-9.000 1.000-3,-10.000-1.000-2,-8.000 1.000-2,-3.000 2.000-3,7.000 7.000-3,6.000 6.000-2,7.000 7.000-4,5.000-6.000-2,7.000-15.000-1,6.000-15.000-2,7.000-16.000-1,11.000-30.000-8,20.000-44.000-16,18.000-43.000-15,20.000-44.000-14,13.000-33.000-6,9.000-22.000 6,10.000-22.000 5,10.000-21.000 6,0.000-10.000 6,-5.000 3.000 6,-7.000 3.000 7,-5.000 4.000 6,-4.000 7.000 5,0.000 13.000 4,0.000 12.000 4,0.000 13.000 5,-2.000 10.000 3,-3.000 10.000 5,-3.000 10.000 2,-2.000 9.000 5,-6.000 10.000 6,-6.000 14.000 12,-6.000 11.000 10,-6.000 14.000 11,-4.000 10.000 4,1.000 9.000-2,-1.000 10.000-1,1.000 10.000-3,-3.000 11.000-2,-2.000 17.000-4,-3.000 15.000-2,-3.000 16.000-4,-2.000 7.000-3,0.000 1.000-4,0.000-1.000-4,0.000 1.000-4,0.000-3.000-3,0.000-2.000-2,0.000-3.000-3,0.000-3.000-1,0.000-6.000-2,0.000-5.000 1,0.000-7.000-1,0.000-5.000 1,7.000-15.000-9,17.000-22.000-17,15.000-22.000-16,16.000-21.000-17,5.000-20.000-6,-2.000-15.000 7,-3.000-15.000 5,-3.000-16.000 7,-2.000-8.000 3,0.000 0.000 3,0.000 0.000 1,0.000 0.000 3,-4.000 3.000 4,-5.000 6.000 7,-7.000 7.000 6,-5.000 6.000 7,-8.000 9.000 5,-5.000 13.000 3,-7.000 12.000 4,-5.000 13.000 4,-3.000 16.000 7,4.000 23.000 10,3.000 22.000 10,3.000 22.000 10,-1.000 13.000 1,-2.000 7.000-5,-3.000 6.000-6,-3.000 7.000-7,-2.000 4.000-3,0.000 3.000-3,0.000 3.000-1,0.000 4.000-2,0.000 5.000-3,0.000 10.000-6,0.000 10.000-4,0.000 9.000-5,-2.000 6.000-7,-3.000 3.000-10,-3.000 3.000-11,-2.000 4.000-9,-3.000-6.000-9,1.000-11.000-9,-1.000-14.000-7,1.000-11.000-8</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90950.000 50200.000,'-150.000'-50.000,"100.000"150.000,0.000 0.000,50.000 0.000,0.000 0.000,0.000 100.000,0.000 0.000,0.000 50.000,0.000 0.000,25.000-150.000,0.000 0.000,0.000-75.000</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4"/>
    </inkml:context>
    <inkml:brush xml:id="br0">
      <inkml:brushProperty name="width" value="0.0530875250697136" units="cm"/>
      <inkml:brushProperty name="height" value="0.0530875250697136" units="cm"/>
      <inkml:brushProperty name="color" value="#000000"/>
      <inkml:brushProperty name="ignorePressure" value="0"/>
    </inkml:brush>
  </inkml:definitions>
  <inkml:trace contextRef="#ctx0" brushRef="#br0">61700.000 12600.000 414,'21.000'51.000'138,"-5.000"4.000"-29,-7.000 3.000-28,-5.000 3.000-28,-4.000 3.000-17,0.000 3.000-5,0.000 3.000-6,0.000 4.000-4,-2.000-1.000-5,-3.000-3.000-3,-3.000-3.000-2,-2.000-2.000-4,-1.000-5.000-5,3.000-2.000-6,3.000-3.000-7,4.000-3.000-6,2.000-15.000-9,4.000-24.000-9,3.000-26.000-11,3.000-24.000-8,3.000-13.000-1,3.000 0.000 10,3.000 0.000 10,4.000 0.000 10,4.000-4.000 5,6.000-5.000 3,7.000-7.000 2,6.000-5.000 2,1.000-1.000 1,-3.000 6.000 1,-3.000 7.000 1,-2.000 6.000 1,-1.000 4.000 2,3.000 4.000 7,3.000 3.000 5,4.000 3.000 7,-3.000 6.000 5,-5.000 9.000 6,-7.000 10.000 7,-5.000 10.000 6,-8.000 11.000 5,-5.000 17.000 3,-7.000 15.000 4,-5.000 16.000 4,-4.000 5.000-4,0.000-2.000-8,0.000-3.000-10,0.000-3.000-8,0.000 1.000-6,0.000 6.000-1,0.000 7.000-2,0.000 6.000-2,0.000 1.000-5,0.000-3.000-8,0.000-3.000-10,0.000-2.000-9</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5"/>
    </inkml:context>
    <inkml:brush xml:id="br0">
      <inkml:brushProperty name="width" value="0.0406975075602531" units="cm"/>
      <inkml:brushProperty name="height" value="0.0406975075602531" units="cm"/>
      <inkml:brushProperty name="color" value="#000000"/>
      <inkml:brushProperty name="ignorePressure" value="0"/>
    </inkml:brush>
  </inkml:definitions>
  <inkml:trace contextRef="#ctx0" brushRef="#br0">62800.000 10750.000 540,'134.000'-21.000'81,"-31.000"10.000"-16,-31.000 10.000-16,-31.000 9.000-17,-13.000 10.000-5,6.000 14.000 2,7.000 11.000 4,6.000 14.000 3,-4.000 7.000-1,-11.000 3.000-8,-14.000 3.000-7,-11.000 4.000-7,-12.000 1.000-5,-9.000 0.000-4,-10.000 0.000-3,-8.000 0.000-5,-9.000 0.000-3,-6.000 0.000-3,-6.000 0.000-3,-6.000 0.000-4,-2.000-5.000-1,3.000-9.000-2,3.000-10.000 0,4.000-8.000-2,2.000-9.000 1,4.000-6.000 1,3.000-6.000 2,3.000-6.000 2,14.000-9.000 5,25.000-8.000 9,25.000-10.000 11,25.000-9.000 9,10.000-4.000 3,-2.000 4.000-3,-3.000 3.000-4,-3.000 3.000-5,1.000 3.000-5,6.000 3.000-9,7.000 3.000-9,6.000 4.000-9,-1.000 1.000-7,-5.000 0.000-7,-7.000 0.000-6,-5.000 0.000-6,-8.000 0.000-2,-5.000 0.000 7,-7.000 0.000 4,-5.000 0.000 6</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5"/>
    </inkml:context>
    <inkml:brush xml:id="br0">
      <inkml:brushProperty name="width" value="0.0364899784326553" units="cm"/>
      <inkml:brushProperty name="height" value="0.0364899784326553" units="cm"/>
      <inkml:brushProperty name="color" value="#000000"/>
      <inkml:brushProperty name="ignorePressure" value="0"/>
    </inkml:brush>
  </inkml:definitions>
  <inkml:trace contextRef="#ctx0" brushRef="#br0">63450.000 11300.000 602,'95.000'-44.000'127,"-9.000"13.000"-27,-10.000 12.000-28,-8.000 13.000-26,-6.000 6.000-19,1.000 0.000-9,-1.000 0.000-11,1.000 0.000-9,-4.000 0.000-9,-6.000 0.000-9,-6.000 0.000-9,-6.000 0.000-9</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5"/>
    </inkml:context>
    <inkml:brush xml:id="br0">
      <inkml:brushProperty name="width" value="0.0429545417428017" units="cm"/>
      <inkml:brushProperty name="height" value="0.0429545417428017" units="cm"/>
      <inkml:brushProperty name="color" value="#000000"/>
      <inkml:brushProperty name="ignorePressure" value="0"/>
    </inkml:brush>
  </inkml:definitions>
  <inkml:trace contextRef="#ctx0" brushRef="#br0">64000.000 10700.000 512,'-24.000'-19.000'11,"4.000"13.000"21,3.000 12.000 23,3.000 13.000 21,3.000 10.000 4,3.000 10.000-12,3.000 10.000-14,4.000 9.000-13,1.000 6.000-11,0.000 3.000-8,0.000 3.000-8,0.000 4.000-9,-2.000 4.000-9,-3.000 6.000-9,-3.000 7.000-10,-2.000 6.000-8,-3.000-2.000-7,1.000-9.000-5,-1.000-10.000-4,1.000-8.000-5,-1.000-11.000-1,1.000-8.000 0,-1.000-10.000 1,1.000-9.000 1</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6"/>
    </inkml:context>
    <inkml:brush xml:id="br0">
      <inkml:brushProperty name="width" value="0.0678921490907669" units="cm"/>
      <inkml:brushProperty name="height" value="0.0678921490907669" units="cm"/>
      <inkml:brushProperty name="color" value="#000000"/>
      <inkml:brushProperty name="ignorePressure" value="0"/>
    </inkml:brush>
  </inkml:definitions>
  <inkml:trace contextRef="#ctx0" brushRef="#br0">64550.000 10400.000 324,'98.000'-2.000'39,"-3.000"-3.000"-7,-3.000-3.000-6,-2.000-2.000-6,-8.000 0.000-5,-8.000 7.000-3,-10.000 6.000-4,-9.000 7.000-4,-9.000 5.000 1,-5.000 7.000 5,-7.000 6.000 5,-5.000 7.000 4,-9.000 10.000 4,-9.000 16.000 4,-10.000 15.000 4,-8.000 17.000 4,-4.000 5.000 0,3.000-3.000-2,3.000-3.000-3,4.000-2.000-2,1.000-1.000-3,0.000 3.000-1,0.000 3.000-2,0.000 4.000-1,0.000 4.000-3,0.000 6.000-1,0.000 7.000-2,0.000 6.000-2,0.000 1.000-1,0.000-3.000-1,0.000-3.000-1,0.000-2.000-1,0.000-6.000-1,0.000-6.000 0,0.000-6.000-2,0.000-6.000-1,0.000-6.000-1,0.000-2.000-3,0.000-3.000-3,0.000-3.000-2,-8.000-1.000-6,-16.000 4.000-8,-15.000 3.000-9,-15.000 3.000-8,-18.000-5.000-5,-19.000-12.000-1,-18.000-13.000-1,-19.000-12.000-1,1.000-10.000 2,22.000-6.000 7,22.000-6.000 7,23.000-6.000 5,10.000-4.000-2,0.000 1.000-13,0.000-1.000-11,0.000 1.000-13</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6"/>
    </inkml:context>
    <inkml:brush xml:id="br0">
      <inkml:brushProperty name="width" value="0.0470572113990784" units="cm"/>
      <inkml:brushProperty name="height" value="0.0470572113990784" units="cm"/>
      <inkml:brushProperty name="color" value="#000000"/>
      <inkml:brushProperty name="ignorePressure" value="0"/>
    </inkml:brush>
  </inkml:definitions>
  <inkml:trace contextRef="#ctx0" brushRef="#br0">66650.000 12000.000 467,'-57.000'-4.000'12,"39.000"-5.000"24,36.000-7.000 25,39.000-5.000 24,28.000-3.000 4,23.000 4.000-16,22.000 3.000-16,22.000 3.000-16,4.000 3.000-12,-12.000 3.000-6,-13.000 3.000-7,-12.000 4.000-8,-13.000 1.000-5,-12.000 0.000-8,-13.000 0.000-6,-12.000 0.000-7,-12.000 3.000-7,-8.000 6.000-9,-10.000 7.000-7,-9.000 6.000-8</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6"/>
    </inkml:context>
    <inkml:brush xml:id="br0">
      <inkml:brushProperty name="width" value="0.0565909408032894" units="cm"/>
      <inkml:brushProperty name="height" value="0.0565909408032894" units="cm"/>
      <inkml:brushProperty name="color" value="#000000"/>
      <inkml:brushProperty name="ignorePressure" value="0"/>
    </inkml:brush>
  </inkml:definitions>
  <inkml:trace contextRef="#ctx0" brushRef="#br0">67450.000 10700.000 388,'-46.000'-25.000'34,"10.000"0.000"4,10.000 0.000 5,9.000 0.000 5,7.000 12.000 3,7.000 26.000 1,6.000 24.000 1,7.000 26.000 2,0.000 21.000-4,-2.000 19.000-5,-3.000 19.000-6,-3.000 19.000-6,-1.000 15.000-6,4.000 13.000-8,3.000 12.000-7,3.000 13.000-8,-1.000 4.000-8,-2.000-3.000-11,-3.000-3.000-12,-3.000-2.000-12,-4.000-19.000-12,-3.000-30.000-18,-3.000-32.000-15,-2.000-30.000-17</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9"/>
    </inkml:context>
    <inkml:brush xml:id="br0">
      <inkml:brushProperty name="width" value="0.0508417934179306" units="cm"/>
      <inkml:brushProperty name="height" value="0.0508417934179306" units="cm"/>
      <inkml:brushProperty name="color" value="#000000"/>
      <inkml:brushProperty name="ignorePressure" value="0"/>
    </inkml:brush>
  </inkml:definitions>
  <inkml:trace contextRef="#ctx0" brushRef="#br0">70750.000 10150.000 432,'-7.000'-44.000'25,"-11.000"13.000"4,-14.000 12.000 3,-11.000 13.000 4,-4.000 7.000-1,6.000 4.000-7,7.000 3.000-6,6.000 3.000-6,-5.000 3.000-6,-16.000 3.000-1,-15.000 3.000-3,-15.000 4.000-2,-6.000 1.000-1,7.000 0.000-1,6.000 0.000 1,7.000 0.000-1,5.000-2.000 0,7.000-3.000-1,6.000-3.000 0,7.000-2.000 0,7.000 5.000 0,9.000 16.000 3,10.000 15.000 3,10.000 17.000 2,4.000 10.000 4,0.000 6.000 5,0.000 7.000 4,0.000 6.000 5,-2.000 13.000 1,-3.000 23.000-2,-3.000 22.000-4,-2.000 22.000-2,-6.000 8.000-2,-6.000-2.000-4,-6.000-3.000-3,-6.000-3.000-3,-2.000-7.000-2,3.000-9.000 0,3.000-10.000 0,4.000-8.000 0,4.000-14.000 0,6.000-15.000 1,7.000-15.000 0,6.000-16.000 1,9.000-13.000-9,13.000-9.000-19,12.000-10.000-20,13.000-8.000-20,4.000-14.000-8,-3.000-15.000 3,-3.000-15.000 2,-2.000-16.000 3,-5.000-8.000 5,-2.000 0.000 5,-3.000 0.000 5,-3.000 0.000 7</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9"/>
    </inkml:context>
    <inkml:brush xml:id="br0">
      <inkml:brushProperty name="width" value="0.0455768741667271" units="cm"/>
      <inkml:brushProperty name="height" value="0.0455768741667271" units="cm"/>
      <inkml:brushProperty name="color" value="#000000"/>
      <inkml:brushProperty name="ignorePressure" value="0"/>
    </inkml:brush>
  </inkml:definitions>
  <inkml:trace contextRef="#ctx0" brushRef="#br0">71550.000 10900.000 482,'-50.000'81.000'142,"0.000"13.000"-29,0.000 12.000-29,0.000 13.000-28,-2.000 10.000-18,-3.000 10.000-8,-3.000 10.000-7,-2.000 9.000-9,-6.000 4.000-4,-6.000 1.000-5,-6.000-1.000-2,-6.000 1.000-5,-1.000-9.000-5,7.000-15.000-10,6.000-15.000-9,7.000-16.000-9,7.000-18.000-7,9.000-18.000-4,10.000-19.000-4,10.000-18.000-5,8.000-18.000 0,10.000-16.000 1,10.000-15.000 3,9.000-15.000 1</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39"/>
    </inkml:context>
    <inkml:brush xml:id="br0">
      <inkml:brushProperty name="width" value="0.0533326342701912" units="cm"/>
      <inkml:brushProperty name="height" value="0.0533326342701912" units="cm"/>
      <inkml:brushProperty name="color" value="#000000"/>
      <inkml:brushProperty name="ignorePressure" value="0"/>
    </inkml:brush>
  </inkml:definitions>
  <inkml:trace contextRef="#ctx0" brushRef="#br0">71100.000 11350.000 412,'23.000'54.000'64,"-3.000"10.000"-5,-3.000 10.000-4,-2.000 9.000-4,-3.000 2.000-4,1.000-2.000-4,-1.000-3.000-5,1.000-3.000-3,1.000-6.000-5,3.000-5.000-4,3.000-7.000-3,4.000-5.000-5,2.000-8.000-2,4.000-5.000-3,3.000-7.000-1,3.000-5.000-3,3.000-9.000-5,3.000-9.000-10,3.000-10.000-8,4.000-8.000-9,4.000-15.000-4,6.000-19.000 3,7.000-18.000 3,6.000-19.000 3,3.000-13.000-3,0.000-6.000-8,0.000-6.000-9,0.000-6.000-8,-5.000-2.000-1,-9.000 3.000 7,-10.000 3.000 5,-8.000 4.000 7,-9.000 7.000 7,-6.000 13.000 10,-6.000 12.000 9,-6.000 13.000 10,-4.000 23.000 13,1.000 34.000 18,-1.000 35.000 18,1.000 35.000 17,-3.000 19.000 2,-2.000 7.000-14,-3.000 6.000-13,-3.000 7.000-15,-4.000 5.000-8,-3.000 7.000-6,-3.000 6.000-6,-2.000 7.000-5,-6.000 0.000-4,-6.000-2.000-3,-6.000-3.000-5,-6.000-3.000-2,-1.000-9.000-8,7.000-11.000-10,6.000-14.000-11,7.000-11.000-11</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90850.000 51050.000,'50.000'-100.000,"0.000"50.000,0.000 0.000,50.000 25.000,0.000 0.000,0.000 25.000,0.000 0.000,-25.000 0.000,0.000 0.000,-75.000-25.000,0.000 0.000,25.000 25.000</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0"/>
    </inkml:context>
    <inkml:brush xml:id="br0">
      <inkml:brushProperty name="width" value="0.0493193417787552" units="cm"/>
      <inkml:brushProperty name="height" value="0.0493193417787552" units="cm"/>
      <inkml:brushProperty name="color" value="#000000"/>
      <inkml:brushProperty name="ignorePressure" value="0"/>
    </inkml:brush>
  </inkml:definitions>
  <inkml:trace contextRef="#ctx0" brushRef="#br0">72900.000 12100.000 446,'21.000'50.000'99,"-5.000"0.000"-14,-7.000 0.000-15,-5.000 0.000-14,-4.000 1.000-10,0.000 4.000-5,0.000 3.000-3,0.000 3.000-5,-2.000-2.000-4,-3.000-6.000-5,-3.000-6.000-5,-2.000-6.000-6,5.000-15.000-13,16.000-21.000-24,15.000-22.000-22,17.000-22.000-24,8.000-13.000-6,4.000-3.000 13,3.000-3.000 13,3.000-2.000 11,-1.000 0.000 10,-2.000 7.000 7,-3.000 6.000 7,-3.000 7.000 6,-6.000 8.000 15,-5.000 14.000 21,-7.000 11.000 21,-5.000 14.000 22,-8.000 10.000 4,-5.000 9.000-11,-7.000 10.000-11,-5.000 10.000-12,-3.000 8.000-12,4.000 10.000-14,3.000 10.000-12,3.000 9.000-13,-1.000-2.000-15,-2.000-12.000-16,-3.000-13.000-17,-3.000-12.000-15</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0"/>
    </inkml:context>
    <inkml:brush xml:id="br0">
      <inkml:brushProperty name="width" value="0.0595586709678173" units="cm"/>
      <inkml:brushProperty name="height" value="0.0595586709678173" units="cm"/>
      <inkml:brushProperty name="color" value="#000000"/>
      <inkml:brushProperty name="ignorePressure" value="0"/>
    </inkml:brush>
  </inkml:definitions>
  <inkml:trace contextRef="#ctx0" brushRef="#br0">74850.000 11300.000 369,'-46.000'3.000'9,"10.000"6.000"18,10.000 7.000 17,9.000 6.000 19,2.000 9.000 5,-2.000 13.000-8,-3.000 12.000-7,-3.000 13.000-7,-2.000 7.000-7,0.000 4.000-5,0.000 3.000-7,0.000 3.000-6,1.000 1.000-1,4.000 1.000 1,3.000-1.000 1,3.000 1.000 2,3.000-6.000-2,3.000-8.000-6,3.000-10.000-6,4.000-9.000-6,11.000-12.000-5,23.000-11.000-9,22.000-14.000-6,22.000-11.000-8,8.000-15.000-5,-2.000-16.000-4,-3.000-15.000-2,-3.000-15.000-4,-7.000-14.000 0,-9.000-8.000 3,-10.000-10.000 4,-8.000-9.000 4,-11.000-5.000 2,-8.000 0.000 4,-10.000 0.000 2,-9.000 0.000 2,-7.000 4.000 3,-3.000 10.000 2,-3.000 10.000 0,-2.000 9.000 2,-6.000 10.000 2,-6.000 14.000 4,-6.000 11.000 3,-6.000 14.000 4,9.000 3.000 1,25.000-2.000 0,25.000-3.000-2,25.000-3.000 1,12.000-1.000-2,1.000 4.000-1,-1.000 3.000-2,1.000 3.000-2,1.000 1.000 3,3.000 1.000 6,3.000-1.000 5,4.000 1.000 7,-4.000 5.000 2,-9.000 14.000-2,-10.000 11.000 0,-8.000 14.000-2,-9.000 7.000 2,-6.000 3.000 6,-6.000 3.000 6,-6.000 4.000 5,-6.000 2.000 3,-2.000 4.000-1,-3.000 3.000 0,-3.000 3.000 0,-4.000 4.000-3,-3.000 7.000-4,-3.000 6.000-4,-2.000 7.000-6,-6.000 0.000-4,-6.000-2.000-6,-6.000-3.000-6,-6.000-3.000-5,-4.000-6.000-8,1.000-5.000-9,-1.000-7.000-8,1.000-5.000-9,10.000-19.000-9,22.000-27.000-9,22.000-28.000-8,23.000-28.000-9,8.000-10.000 4,-3.000 9.000 14,-3.000 10.000 14,-2.000 10.000 15,0.000 4.000 10,7.000 0.000 5,6.000 0.000 5,7.000 0.000 5,-1.000 3.000 4,-6.000 6.000 4,-6.000 7.000 2,-6.000 6.000 4,-6.000 1.000-1,-2.000-3.000-4,-3.000-3.000-5,-3.000-2.000-4,-6.000-5.000-5,-5.000-2.000-5,-7.000-3.000-5,-5.000-3.000-6,-3.000-4.000-1,4.000-3.000 1,3.000-3.000 2,3.000-2.000 1,-1.000-1.000 2,-2.000 3.000 2,-3.000 3.000 2,-3.000 4.000 1</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1"/>
    </inkml:context>
    <inkml:brush xml:id="br0">
      <inkml:brushProperty name="width" value="0.0672655627131462" units="cm"/>
      <inkml:brushProperty name="height" value="0.0672655627131462" units="cm"/>
      <inkml:brushProperty name="color" value="#000000"/>
      <inkml:brushProperty name="ignorePressure" value="0"/>
    </inkml:brush>
  </inkml:definitions>
  <inkml:trace contextRef="#ctx0" brushRef="#br0">76800.000 10950.000 327,'23.000'-50.000'0,"-3.000"0.000"0,-3.000 0.000 1,-2.000 0.000 0,-3.000 1.000 4,1.000 4.000 6,-1.000 3.000 6,1.000 3.000 7,-1.000 12.000 11,1.000 22.000 18,-1.000 22.000 17,1.000 23.000 18,-3.000 19.000 0,-2.000 19.000-16,-3.000 19.000-15,-3.000 19.000-17,-4.000 16.000-10,-3.000 17.000-4,-3.000 15.000-3,-2.000 16.000-5,-5.000 12.000-6,-2.000 9.000-11,-3.000 10.000-8,-3.000 10.000-11,-1.000 2.000-9,4.000-3.000-9,3.000-3.000-10,3.000-2.000-10,1.000-12.000-2,1.000-19.000 2,-1.000-18.000 4,1.000-19.000 4,1.000-22.000 0,3.000-25.000 0,3.000-25.000-2,4.000-25.000 0</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1"/>
    </inkml:context>
    <inkml:brush xml:id="br0">
      <inkml:brushProperty name="width" value="0.0383002199232578" units="cm"/>
      <inkml:brushProperty name="height" value="0.0383002199232578" units="cm"/>
      <inkml:brushProperty name="color" value="#000000"/>
      <inkml:brushProperty name="ignorePressure" value="0"/>
    </inkml:brush>
  </inkml:definitions>
  <inkml:trace contextRef="#ctx0" brushRef="#br0">77500.000 10700.000 574,'29.000'-68.000'10,"10.000"17.000"20,10.000 15.000 21,9.000 16.000 19,9.000 7.000 4,9.000 1.000-13,10.000-1.000-12,10.000 1.000-13,2.000 1.000-12,-3.000 3.000-9,-3.000 3.000-10,-2.000 4.000-9,-8.000 1.000-12,-8.000 0.000-15,-10.000 0.000-14,-9.000 0.000-14</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1"/>
    </inkml:context>
    <inkml:brush xml:id="br0">
      <inkml:brushProperty name="width" value="0.0458533838391304" units="cm"/>
      <inkml:brushProperty name="height" value="0.0458533838391304" units="cm"/>
      <inkml:brushProperty name="color" value="#000000"/>
      <inkml:brushProperty name="ignorePressure" value="0"/>
    </inkml:brush>
  </inkml:definitions>
  <inkml:trace contextRef="#ctx0" brushRef="#br0">78300.000 10100.000 479,'-46.000'-24.000'3,"10.000"4.000"6,10.000 3.000 5,9.000 3.000 6,6.000 9.000 10,3.000 16.000 15,3.000 15.000 16,4.000 17.000 14,1.000 8.000 1,0.000 4.000-14,0.000 3.000-14,0.000 3.000-13,0.000 6.000-11,0.000 9.000-10,0.000 10.000-10,0.000 10.000-8,-2.000 2.000-13,-3.000-3.000-15,-3.000-3.000-15,-2.000-2.000-14,-3.000-9.000-5,1.000-12.000 8,-1.000-13.000 7,1.000-12.000 7</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1"/>
    </inkml:context>
    <inkml:brush xml:id="br0">
      <inkml:brushProperty name="width" value="0.0652378797531128" units="cm"/>
      <inkml:brushProperty name="height" value="0.0652378797531128" units="cm"/>
      <inkml:brushProperty name="color" value="#000000"/>
      <inkml:brushProperty name="ignorePressure" value="0"/>
    </inkml:brush>
  </inkml:definitions>
  <inkml:trace contextRef="#ctx0" brushRef="#br0">78550.000 9700.000 337,'54.000'-43.000'18,"10.000"17.000"4,10.000 15.000 6,9.000 16.000 5,-1.000 9.000 0,-8.000 3.000-2,-10.000 3.000-4,-9.000 4.000-3,-10.000 2.000-4,-9.000 4.000-2,-10.000 3.000-4,-8.000 3.000-2,-8.000 3.000-1,-2.000 3.000 1,-3.000 3.000 3,-3.000 4.000 0,-2.000 1.000 2,0.000 0.000 0,0.000 0.000 0,0.000 0.000 0,0.000 1.000 1,0.000 4.000 2,0.000 3.000 2,0.000 3.000 2,-2.000 4.000-1,-3.000 7.000-2,-3.000 6.000-3,-2.000 7.000-2,-1.000 7.000-2,3.000 9.000-2,3.000 10.000-2,4.000 10.000-2,1.000 7.000 0,0.000 6.000-1,0.000 7.000 1,0.000 6.000 0,0.000-5.000-1,0.000-16.000-1,0.000-15.000-1,0.000-15.000-1,0.000-12.000-1,0.000-6.000-4,0.000-6.000-3,0.000-6.000-2,-5.000-6.000-4,-9.000-2.000-6,-10.000-3.000-5,-8.000-3.000-4,-14.000-1.000-4,-15.000 4.000-1,-15.000 3.000-1,-16.000 3.000-1,-7.000-4.000-1,4.000-8.000-1,3.000-10.000-2,3.000-9.000 0,4.000-5.000-5,7.000 0.000-6,6.000 0.000-8,7.000 0.000-7</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2"/>
    </inkml:context>
    <inkml:brush xml:id="br0">
      <inkml:brushProperty name="width" value="0.0519267469644547" units="cm"/>
      <inkml:brushProperty name="height" value="0.0519267469644547" units="cm"/>
      <inkml:brushProperty name="color" value="#000000"/>
      <inkml:brushProperty name="ignorePressure" value="0"/>
    </inkml:brush>
  </inkml:definitions>
  <inkml:trace contextRef="#ctx0" brushRef="#br0">81050.000 10550.000 423,'145.000'-24.000'162,"-9.000"4.000"-36,-10.000 3.000-35,-8.000 3.000-35,-4.000 1.000-21,3.000 1.000-4,3.000-1.000-6,4.000 1.000-4,-7.000 1.000-6,-16.000 3.000-5,-15.000 3.000-5,-15.000 4.000-6,-23.000 13.000-17,-28.000 26.000-27,-28.000 24.000-29,-27.000 26.000-29,-14.000 2.000-4,4.000-18.000 19,3.000-19.000 19,3.000-18.000 18</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2"/>
    </inkml:context>
    <inkml:brush xml:id="br0">
      <inkml:brushProperty name="width" value="0.0525619573891163" units="cm"/>
      <inkml:brushProperty name="height" value="0.0525619573891163" units="cm"/>
      <inkml:brushProperty name="color" value="#000000"/>
      <inkml:brushProperty name="ignorePressure" value="0"/>
    </inkml:brush>
  </inkml:definitions>
  <inkml:trace contextRef="#ctx0" brushRef="#br0">80900.000 11600.000 418,'-50.000'21.000'2,"0.000"-5.000"5,0.000-7.000 3,0.000-5.000 5,10.000-6.000 9,23.000-3.000 15,22.000-3.000 13,22.000-2.000 15,21.000-5.000 3,22.000-2.000-8,22.000-3.000-8,23.000-3.000-7,11.000 1.000-7,4.000 6.000-7,3.000 7.000-6,3.000 6.000-7,1.000 3.000-8,1.000 0.000-12,-1.000 0.000-9,1.000 0.000-11,-12.000 3.000-3,-21.000 6.000 6,-22.000 7.000 5,-22.000 6.000 6,-13.000 1.000-12,-3.000-3.000-28,-3.000-3.000-29,-2.000-2.000-29</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4"/>
    </inkml:context>
    <inkml:brush xml:id="br0">
      <inkml:brushProperty name="width" value="0.0494754202663898" units="cm"/>
      <inkml:brushProperty name="height" value="0.0494754202663898" units="cm"/>
      <inkml:brushProperty name="color" value="#000000"/>
      <inkml:brushProperty name="ignorePressure" value="0"/>
    </inkml:brush>
  </inkml:definitions>
  <inkml:trace contextRef="#ctx0" brushRef="#br0">84750.000 9800.000 444,'40.000'-24.000'7,"32.000"4.000"13,31.000 3.000 13,32.000 3.000 13,2.000 3.000 5,-24.000 3.000-4,-26.000 3.000-4,-24.000 4.000-3,-12.000 2.000-4,4.000 4.000-4,3.000 3.000-4,3.000 3.000-3,-7.000 7.000-5,-15.000 14.000-5,-15.000 11.000-6,-16.000 14.000-6,-18.000 10.000-3,-18.000 9.000 0,-19.000 10.000 0,-18.000 10.000 0,-18.000 7.000-1,-16.000 6.000-2,-15.000 7.000-2,-15.000 6.000-2,-3.000-1.000-2,14.000-5.000 1,11.000-7.000-1,14.000-5.000 1,10.000-11.000 1,9.000-11.000 3,10.000-14.000 1,10.000-11.000 3,16.000-17.000 5,26.000-18.000 7,24.000-19.000 6,26.000-18.000 8,16.000-9.000 1,10.000 4.000-6,10.000 3.000-5,9.000 3.000-5,4.000 4.000-3,1.000 7.000 0,-1.000 6.000-2,1.000 7.000 1,-1.000 2.000-11,1.000 1.000-17,-1.000-1.000-19,1.000 1.000-18,-4.000-3.000-8,-6.000-2.000 3,-6.000-3.000 1,-6.000-3.000 2,-7.000-2.000 5,-6.000 0.000 5,-6.000 0.000 6,-6.000 0.000 7</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5"/>
    </inkml:context>
    <inkml:brush xml:id="br0">
      <inkml:brushProperty name="width" value="0.055743508040905" units="cm"/>
      <inkml:brushProperty name="height" value="0.055743508040905" units="cm"/>
      <inkml:brushProperty name="color" value="#000000"/>
      <inkml:brushProperty name="ignorePressure" value="0"/>
    </inkml:brush>
  </inkml:definitions>
  <inkml:trace contextRef="#ctx0" brushRef="#br0">88250.000 9150.000 394,'-30.000'-25.000'6,"-9.000"0.000"10,-10.000 0.000 11,-8.000 0.000 12,-6.000 3.000 2,1.000 6.000-4,-1.000 7.000-4,1.000 6.000-6,-3.000 7.000-3,-2.000 10.000-4,-3.000 10.000-4,-3.000 9.000-4,2.000 4.000-3,10.000 1.000-2,10.000-1.000-3,9.000 1.000-1,6.000-3.000-2,3.000-2.000-1,3.000-3.000 0,4.000-3.000-1,4.000-1.000 0,6.000 4.000 3,7.000 3.000 1,6.000 3.000 1,3.000 4.000 4,0.000 7.000 6,0.000 6.000 5,0.000 7.000 6,0.000 8.000 2,0.000 14.000-1,0.000 11.000-3,0.000 14.000 0,-5.000 10.000-3,-9.000 9.000-1,-10.000 10.000-2,-8.000 10.000-2,-3.000 4.000-2,7.000 0.000-2,6.000 0.000-3,7.000 0.000-3,4.000-8.000-2,3.000-16.000-3,3.000-15.000-1,4.000-15.000-3,4.000-15.000-5,6.000-12.000-6,7.000-13.000-7,6.000-12.000-7,4.000-15.000-7,4.000-15.000-8,3.000-15.000-7,3.000-16.000-8,-2.000-8.000 2,-6.000 0.000 11,-6.000 0.000 12,-6.000 0.000 11,-4.000-2.000 1,1.000-3.000-6,-1.000-3.000-8,1.000-2.000-8</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91800.000 50000.000,'-150.000'-100.000,"125.000"200.000,0.000 0.000,-25.000 75.000,0.000 0.000,25.000-25.000,0.000 0.000,0.000-25.000,0.000 0.000,25.000-75.000,0.000 0.000,75.000-50.000,0.000 0.000,25.000 25.000,0.000 0.000,-25.000 25.000,0.000 0.000,-25.000 50.000,0.000 0.000,-50.000-25.000,0.000 0.000,25.000 0.000,0.000 0.000,0.000 0.000,0.000 0.000,0.000 25.000,0.000 0.000,-75.000 125.000,0.000 0.000,-125.000 0.000,0.000 0.000,75.000-150.000</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5"/>
    </inkml:context>
    <inkml:brush xml:id="br0">
      <inkml:brushProperty name="width" value="0.055156446993351" units="cm"/>
      <inkml:brushProperty name="height" value="0.055156446993351" units="cm"/>
      <inkml:brushProperty name="color" value="#000000"/>
      <inkml:brushProperty name="ignorePressure" value="0"/>
    </inkml:brush>
  </inkml:definitions>
  <inkml:trace contextRef="#ctx0" brushRef="#br0">88850.000 9650.000 398,'21.000'-47.000'4,"-5.000"6.000"7,-7.000 7.000 7,-5.000 6.000 7,-8.000 6.000 6,-5.000 6.000 2,-7.000 7.000 5,-5.000 6.000 2,-6.000 6.000 2,-3.000 6.000-1,-3.000 7.000-1,-2.000 6.000 0,-8.000 10.000-2,-8.000 17.000-6,-10.000 15.000-5,-9.000 16.000-5,-2.000 5.000-3,6.000-2.000-2,7.000-3.000-1,6.000-3.000-2,7.000-4.000-1,10.000-3.000-2,10.000-3.000-1,9.000-2.000 0,7.000-5.000-4,7.000-2.000-2,6.000-3.000-5,7.000-3.000-3,7.000-2.000-3,9.000 0.000-1,10.000 0.000-3,10.000 0.000-2,5.000-4.000-1,4.000-5.000-2,3.000-7.000-1,3.000-5.000-1,-5.000-3.000 0,-12.000 4.000 2,-13.000 3.000 3,-12.000 3.000 1,-12.000 4.000 2,-8.000 7.000-1,-10.000 6.000 1,-9.000 7.000-1,-12.000 2.000 2,-11.000 1.000 2,-14.000-1.000 3,-11.000 1.000 2,-6.000-6.000 0,4.000-8.000-1,3.000-10.000-1,3.000-9.000-2,4.000-7.000-4,7.000-3.000-4,6.000-3.000-5,7.000-2.000-5,7.000-11.000-4,9.000-15.000-2,10.000-15.000-3,10.000-16.000-2,7.000-7.000-2,6.000 4.000 1,7.000 3.000-1,6.000 3.000 0</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5"/>
    </inkml:context>
    <inkml:brush xml:id="br0">
      <inkml:brushProperty name="width" value="0.0599487200379372" units="cm"/>
      <inkml:brushProperty name="height" value="0.0599487200379372" units="cm"/>
      <inkml:brushProperty name="color" value="#000000"/>
      <inkml:brushProperty name="ignorePressure" value="0"/>
    </inkml:brush>
  </inkml:definitions>
  <inkml:trace contextRef="#ctx0" brushRef="#br0">89500.000 9750.000 366,'43.000'-19.000'10,"-11.000"13.000"18,-14.000 12.000 18,-11.000 13.000 19,-12.000 12.000 5,-9.000 13.000-6,-10.000 12.000-8,-8.000 13.000-8,-4.000 9.000-5,3.000 6.000-6,3.000 7.000-5,4.000 6.000-4,-1.000 3.000-5,-3.000 0.000-2,-3.000 0.000-3,-2.000 0.000-3,2.000-5.000-2,9.000-9.000-5,10.000-10.000-2,10.000-8.000-5,13.000-20.000-7,19.000-28.000-10,19.000-28.000-12,19.000-27.000-12,9.000-23.000-2,0.000-16.000 5,0.000-15.000 5,0.000-15.000 4,-5.000-3.000 5,-9.000 14.000 3,-10.000 11.000 3,-8.000 14.000 3,-9.000 8.000 2,-6.000 7.000 0,-6.000 6.000 0,-6.000 7.000 1,-4.000-9.000-2,1.000-21.000-1,-1.000-22.000-3,1.000-22.000-3,-4.000-1.000 3,-6.000 23.000 4,-6.000 22.000 5,-6.000 22.000 4,-7.000 13.000 3,-6.000 7.000 0,-6.000 6.000-1,-6.000 7.000 0,-2.000 7.000 1,3.000 9.000 4,3.000 10.000 4,4.000 10.000 3,2.000 4.000 2,4.000 0.000-2,3.000 0.000-2,3.000 0.000-1,6.000 1.000-4,9.000 4.000-5,10.000 3.000-6,10.000 3.000-5,8.000-2.000-3,10.000-6.000 0,10.000-6.000 0,9.000-6.000-1,6.000-2.000 3,3.000 3.000 2,3.000 3.000 3,4.000 4.000 3,-3.000 1.000 1,-5.000 0.000-1,-7.000 0.000 0,-5.000 0.000-1,-11.000 4.000 8,-11.000 10.000 14,-14.000 10.000 15,-11.000 9.000 15,-14.000 6.000 4,-11.000 3.000-7,-14.000 3.000-6,-11.000 4.000-6,-9.000 1.000-1,-3.000 0.000 4,-3.000 0.000 5,-2.000 0.000 4,0.000-2.000 0,7.000-3.000-6,6.000-3.000-5,7.000-2.000-7,13.000-6.000-5,22.000-6.000-8,22.000-6.000-6,23.000-6.000-8,17.000-10.000-6,17.000-12.000-6,15.000-13.000-5,16.000-12.000-5,5.000-9.000-6,-2.000-2.000-5,-3.000-3.000-4,-3.000-3.000-6,-7.000-2.000-1,-9.000 0.000 0,-10.000 0.000 0,-8.000 0.000 2,-12.000-2.000 1,-12.000-3.000 5,-13.000-3.000 2,-12.000-2.000 4,-10.000-3.000 4,-6.000 1.000 3,-6.000-1.000 3,-6.000 1.000 4,-6.000 1.000 3,-2.000 3.000 4,-3.000 3.000 2,-3.000 4.000 3</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6"/>
    </inkml:context>
    <inkml:brush xml:id="br0">
      <inkml:brushProperty name="width" value="0.0670356303453445" units="cm"/>
      <inkml:brushProperty name="height" value="0.0670356303453445" units="cm"/>
      <inkml:brushProperty name="color" value="#000000"/>
      <inkml:brushProperty name="ignorePressure" value="0"/>
    </inkml:brush>
  </inkml:definitions>
  <inkml:trace contextRef="#ctx0" brushRef="#br0">91050.000 10450.000 328,'-25.000'-25.000'1,"0.000"0.000"2,0.000 0.000 2,0.000 0.000 2,0.000 9.000 15,0.000 19.000 26,0.000 19.000 29,0.000 19.000 26,1.000 15.000 3,4.000 13.000-20,3.000 12.000-21,3.000 13.000-21,1.000 29.000-15,1.000 47.000-6,-1.000 47.000-6,1.000 48.000-8,-3.000 19.000-3,-2.000-6.000 0,-3.000-6.000 1,-3.000-6.000 0,-1.000-9.000-11,4.000-8.000-25,3.000-10.000-25,3.000-9.000-24,3.000-29.000-4,3.000-46.000 16,3.000-47.000 17,4.000-47.000 16,1.000-24.000 3,0.000 1.000-8,0.000-1.000-10,0.000 1.000-8</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6"/>
    </inkml:context>
    <inkml:brush xml:id="br0">
      <inkml:brushProperty name="width" value="0.0454693026840687" units="cm"/>
      <inkml:brushProperty name="height" value="0.0454693026840687" units="cm"/>
      <inkml:brushProperty name="color" value="#000000"/>
      <inkml:brushProperty name="ignorePressure" value="0"/>
    </inkml:brush>
  </inkml:definitions>
  <inkml:trace contextRef="#ctx0" brushRef="#br0">91400.000 9350.000 483,'1.000'-46.000'0,"4.000"10.000"0,3.000 10.000 0,3.000 9.000 0,6.000-1.000 7,9.000-8.000 13,10.000-10.000 14,10.000-9.000 12,2.000 1.000 7,-3.000 13.000-4,-3.000 12.000-2,-2.000 13.000-3,-1.000 6.000-3,3.000 0.000-2,3.000 0.000-4,4.000 0.000-3,-6.000 7.000-4,-11.000 17.000-8,-14.000 15.000-6,-11.000 16.000-8,-15.000 10.000-5,-16.000 7.000-3,-15.000 6.000-5,-15.000 7.000-5,-9.000 0.000-2,1.000-2.000-3,-1.000-3.000-1,1.000-3.000-4,2.000-7.000 1,7.000-9.000 2,6.000-10.000 2,7.000-8.000 3,13.000-9.000 2,22.000-6.000 2,22.000-6.000 3,23.000-6.000 3,17.000-7.000-1,17.000-6.000-2,15.000-6.000-2,16.000-6.000-3,4.000-6.000-5,-6.000-2.000-7,-6.000-3.000-7,-6.000-3.000-6,-12.000-2.000-4,-15.000 0.000-1,-15.000 0.000 0,-16.000 0.000 0</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6"/>
    </inkml:context>
    <inkml:brush xml:id="br0">
      <inkml:brushProperty name="width" value="0.0413774773478508" units="cm"/>
      <inkml:brushProperty name="height" value="0.0413774773478508" units="cm"/>
      <inkml:brushProperty name="color" value="#000000"/>
      <inkml:brushProperty name="ignorePressure" value="0"/>
    </inkml:brush>
  </inkml:definitions>
  <inkml:trace contextRef="#ctx0" brushRef="#br0">92200.000 9550.000 531,'1.000'-46.000'0,"4.000"10.000"0,3.000 10.000 0,3.000 9.000 0,4.000 4.000 8,7.000 1.000 17,6.000-1.000 16,7.000 1.000 16,4.000-1.000 6,3.000 1.000-5,3.000-1.000-5,4.000 1.000-5,1.000 2.000-8,0.000 7.000-11,0.000 6.000-11,0.000 7.000-10,0.000 2.000-6,0.000 1.000 3,0.000-1.000 1,0.000 1.000 1,0.000-1.000-10,0.000 1.000-24,0.000-1.000-24,0.000 1.000-24,-4.000-3.000-8,-5.000-2.000 9,-7.000-3.000 8,-5.000-3.000 8</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7"/>
    </inkml:context>
    <inkml:brush xml:id="br0">
      <inkml:brushProperty name="width" value="0.0672294422984123" units="cm"/>
      <inkml:brushProperty name="height" value="0.0672294422984123" units="cm"/>
      <inkml:brushProperty name="color" value="#000000"/>
      <inkml:brushProperty name="ignorePressure" value="0"/>
    </inkml:brush>
  </inkml:definitions>
  <inkml:trace contextRef="#ctx0" brushRef="#br0">92950.000 8400.000 327,'25.000'-46.000'80,"0.000"10.000"-16,0.000 10.000-16,0.000 9.000-16,4.000 4.000-8,10.000 1.000-1,10.000-1.000-1,9.000 1.000 0,4.000 1.000-4,1.000 3.000-4,-1.000 3.000-4,1.000 4.000-4,-3.000 4.000-3,-2.000 6.000 0,-3.000 7.000 0,-3.000 6.000 1,-6.000 4.000 0,-5.000 4.000 2,-7.000 3.000 1,-5.000 3.000 1,-6.000 3.000 2,-3.000 3.000 1,-3.000 3.000 2,-2.000 4.000 1,-5.000 5.000 1,-2.000 10.000-1,-3.000 10.000-1,-3.000 9.000 0,-2.000 7.000 1,0.000 7.000 0,0.000 6.000 3,0.000 7.000 0,0.000 7.000 1,0.000 9.000-2,0.000 10.000-2,0.000 10.000-1,-4.000 4.000-2,-5.000 0.000-2,-7.000 0.000 0,-5.000 0.000-3,-1.000-4.000 0,6.000-5.000-3,7.000-7.000-1,6.000-5.000-3,-1.000-8.000-1,-5.000-5.000 0,-7.000-7.000-2,-5.000-5.000 0,-4.000-11.000-2,0.000-11.000-3,0.000-14.000-2,0.000-11.000-4,-11.000-6.000-5,-22.000 4.000-11,-22.000 3.000-10,-21.000 3.000-10,-17.000-2.000-1,-8.000-6.000 7,-10.000-6.000 8,-9.000-6.000 7,9.000-9.000 6,28.000-8.000 6,28.000-10.000 4,29.000-9.000 4,11.000-4.000-3,-2.000 4.000-15,-3.000 3.000-14,-3.000 3.000-13</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7"/>
    </inkml:context>
    <inkml:brush xml:id="br0">
      <inkml:brushProperty name="width" value="0.0521603301167488" units="cm"/>
      <inkml:brushProperty name="height" value="0.0521603301167488" units="cm"/>
      <inkml:brushProperty name="color" value="#000000"/>
      <inkml:brushProperty name="ignorePressure" value="0"/>
    </inkml:brush>
  </inkml:definitions>
  <inkml:trace contextRef="#ctx0" brushRef="#br0">94750.000 10250.000 421,'-36.000'-2.000'11,"28.000"-3.000"21,28.000-3.000 20,29.000-2.000 22,21.000-5.000 6,16.000-2.000-12,15.000-3.000-11,17.000-3.000-10,10.000 1.000-9,6.000 6.000-4,7.000 7.000-6,6.000 6.000-4,-2.000 3.000-7,-9.000 0.000-6,-10.000 0.000-6,-8.000 0.000-6,-14.000 1.000-8,-15.000 4.000-8,-15.000 3.000-10,-16.000 3.000-8</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8"/>
    </inkml:context>
    <inkml:brush xml:id="br0">
      <inkml:brushProperty name="width" value="0.0586972646415234" units="cm"/>
      <inkml:brushProperty name="height" value="0.0586972646415234" units="cm"/>
      <inkml:brushProperty name="color" value="#000000"/>
      <inkml:brushProperty name="ignorePressure" value="0"/>
    </inkml:brush>
  </inkml:definitions>
  <inkml:trace contextRef="#ctx0" brushRef="#br0">95550.000 9450.000 374,'-24.000'-68.000'0,"4.000"17.000"0,3.000 15.000 0,3.000 16.000 0,3.000 5.000 6,3.000-2.000 13,3.000-3.000 12,4.000-3.000 12,4.000 13.000 11,6.000 32.000 9,7.000 31.000 11,6.000 32.000 9,-1.000 18.000-3,-5.000 6.000-16,-7.000 7.000-15,-5.000 6.000-17,-4.000 9.000-13,0.000 13.000-11,0.000 12.000-11,0.000 13.000-11,-7.000 10.000-7,-11.000 10.000-5,-14.000 10.000-4,-11.000 9.000-3,-3.000-12.000-1,10.000-30.000 5,10.000-32.000 3,9.000-30.000 4,4.000-22.000-7,1.000-8.000-16,-1.000-10.000-17,1.000-9.000-17</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48"/>
    </inkml:context>
    <inkml:brush xml:id="br0">
      <inkml:brushProperty name="width" value="0.0607873313128948" units="cm"/>
      <inkml:brushProperty name="height" value="0.0607873313128948" units="cm"/>
      <inkml:brushProperty name="color" value="#000000"/>
      <inkml:brushProperty name="ignorePressure" value="0"/>
    </inkml:brush>
  </inkml:definitions>
  <inkml:trace contextRef="#ctx0" brushRef="#br0">98300.000 9450.000 361,'-5.000'-71.000'7,"-9.000"10.000"14,-10.000 10.000 14,-8.000 9.000 13,-6.000 9.000 4,1.000 9.000-9,-1.000 10.000-9,1.000 10.000-7,-7.000 8.000-7,-12.000 10.000-5,-13.000 10.000-5,-12.000 9.000-4,-5.000 4.000-3,3.000 1.000 0,3.000-1.000-1,4.000 1.000-1,5.000-4.000-1,10.000-6.000-1,10.000-6.000-2,9.000-6.000-2,13.000-1.000 3,20.000 7.000 8,18.000 6.000 7,20.000 7.000 7,5.000 2.000 5,-6.000 1.000-2,-6.000-1.000 1,-6.000 1.000 0,-6.000 4.000-1,-2.000 9.000-1,-3.000 10.000-2,-3.000 10.000 0,-6.000 5.000-2,-5.000 4.000-2,-7.000 3.000-1,-5.000 3.000-3,-3.000 3.000-1,4.000 3.000-1,3.000 3.000-3,3.000 4.000-1,1.000-3.000-2,1.000-5.000-2,-1.000-7.000-1,1.000-5.000-1,1.000-6.000 0,3.000-3.000-1,3.000-3.000 2,4.000-2.000-1,1.000-5.000 0,0.000-2.000 0,0.000-3.000-2,0.000-3.000-1,4.000-2.000-4,10.000 0.000-9,10.000 0.000-10,9.000 0.000-7,2.000-2.000-8,-2.000-3.000-4,-3.000-3.000-5,-3.000-2.000-5</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56"/>
    </inkml:context>
    <inkml:brush xml:id="br0">
      <inkml:brushProperty name="width" value="0.0544841736555099" units="cm"/>
      <inkml:brushProperty name="height" value="0.0544841736555099" units="cm"/>
      <inkml:brushProperty name="color" value="#000000"/>
      <inkml:brushProperty name="ignorePressure" value="0"/>
    </inkml:brush>
  </inkml:definitions>
  <inkml:trace contextRef="#ctx0" brushRef="#br0">100250.000 9500.000 403,'-25.000'-24.000'80,"0.000"4.000"-17,0.000 3.000-14,0.000 3.000-16,-2.000 6.000-9,-3.000 9.000-2,-3.000 10.000-1,-2.000 10.000-3,-3.000 10.000 1,1.000 13.000 1,-1.000 12.000 1,1.000 13.000 3,-1.000 4.000-1,1.000-3.000-2,-1.000-3.000-2,1.000-2.000-3,1.000-1.000 0,3.000 3.000-2,3.000 3.000 0,4.000 4.000-1,2.000 1.000 0,4.000 0.000-2,3.000 0.000 0,3.000 0.000-2,1.000 0.000-1,1.000 0.000-2,-1.000 0.000-1,1.000 0.000-3,7.000-8.000 0,16.000-16.000-3,15.000-15.000-1,17.000-15.000-2,14.000-18.000-1,17.000-19.000-1,15.000-18.000-2,16.000-19.000 0,9.000-18.000-1,3.000-15.000 1,3.000-15.000-1,4.000-16.000 1,-6.000-5.000-2,-11.000 6.000-7,-14.000 7.000-5,-11.000 6.000-6,-15.000 6.000-1,-16.000 6.000 4,-15.000 7.000 4,-15.000 6.000 4,-15.000 6.000 2,-12.000 6.000 1,-13.000 7.000 3,-12.000 6.000 0,-12.000 7.000 3,-8.000 10.000 4,-10.000 10.000 2,-9.000 9.000 4,-4.000 7.000 3,4.000 7.000 3,3.000 6.000 2,3.000 7.000 4,18.000 2.000-7,35.000 1.000-13,35.000-1.000-14,34.000 1.000-15,20.000-6.000-4,6.000-8.000 5,7.000-10.000 4,6.000-9.000 4,-2.000-7.000 5,-9.000-3.000 2,-10.000-3.000 5,-8.000-2.000 2,-9.000 2.000 2,-6.000 9.000 0,-6.000 10.000 1,-6.000 10.000-1,-6.000 4.000 5,-2.000 0.000 12,-3.000 0.000 10,-3.000 0.000 10,-2.000 0.000 8,0.000 0.000 3,0.000 0.000 4,0.000 0.000 2,0.000 4.000 1,0.000 10.000-2,0.000 10.000-3,0.000 9.000-2,-4.000 9.000-4,-5.000 9.000-3,-7.000 10.000-3,-5.000 10.000-4,-8.000 7.000-4,-5.000 6.000-4,-7.000 7.000-4,-5.000 6.000-5,-9.000 4.000-3,-9.000 4.000-4,-10.000 3.000-4,-8.000 3.000-4,-1.000-7.000-2,9.000-15.000 2,10.000-15.000 0,10.000-16.000 2,7.000-23.000-11,6.000-27.000-21,7.000-28.000-21,6.000-28.000-21,9.000-15.000-3,13.000 1.000 19,12.000-1.000 18,13.000 1.000 17,7.000 1.000 12,4.000 3.000 4,3.000 3.000 4,3.000 4.000 4,-1.000 5.000 6,-2.000 10.000 8,-3.000 10.000 8,-3.000 9.000 8,-2.000 4.000 2,0.000 1.000-5,0.000-1.000-4,0.000 1.000-6,0.000 1.000-6,0.000 3.000-7,0.000 3.000-7,0.000 4.000-9,-4.000-3.000-2,-5.000-5.000 1,-7.000-7.000 1,-5.000-5.000 2</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91050.000 57350.000,'-100.000'200.000,"100.000"-175.000,0.000 0.000,0.000 100.000,0.000 0.000,0.000 0.000,0.000 0.000,0.000 25.000,0.000 0.000,-25.000-50.000,0.000 0.000,25.000-75.000,0.000 0.000,-25.000 0.000</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56"/>
    </inkml:context>
    <inkml:brush xml:id="br0">
      <inkml:brushProperty name="width" value="0.0580392144620419" units="cm"/>
      <inkml:brushProperty name="height" value="0.0580392144620419" units="cm"/>
      <inkml:brushProperty name="color" value="#000000"/>
      <inkml:brushProperty name="ignorePressure" value="0"/>
    </inkml:brush>
  </inkml:definitions>
  <inkml:trace contextRef="#ctx0" brushRef="#br0">102450.000 9150.000 379,'0.000'-49.000'0,"0.000"4.000"0,0.000 3.000 2,0.000 3.000-1,-2.000 18.000 15,-3.000 35.000 29,-3.000 35.000 28,-2.000 34.000 29,-1.000 23.000 4,3.000 13.000-21,3.000 12.000-20,4.000 13.000-21,-4.000 18.000-14,-9.000 26.000-6,-10.000 24.000-8,-8.000 26.000-5,-3.000 12.000-11,7.000 0.000-10,6.000 0.000-12,7.000 0.000-12,2.000-13.000-10,1.000-24.000-5,-1.000-26.000-8,1.000-24.000-6,1.000-28.000-3,3.000-27.000 2,3.000-28.000 2,4.000-28.000 1</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56"/>
    </inkml:context>
    <inkml:brush xml:id="br0">
      <inkml:brushProperty name="width" value="0.0377127341926098" units="cm"/>
      <inkml:brushProperty name="height" value="0.0377127341926098" units="cm"/>
      <inkml:brushProperty name="color" value="#000000"/>
      <inkml:brushProperty name="ignorePressure" value="0"/>
    </inkml:brush>
  </inkml:definitions>
  <inkml:trace contextRef="#ctx0" brushRef="#br0">103000.000 9550.000 583,'25.000'-68.000'42,"0.000"17.000"-2,0.000 15.000-1,0.000 16.000-2,1.000 7.000 0,4.000 1.000-2,3.000-1.000 1,3.000 1.000-2,6.000-1.000-1,9.000 1.000-6,10.000-1.000-3,10.000 1.000-6,7.000 1.000-6,6.000 3.000-9,7.000 3.000-10,6.000 4.000-10,-1.000-1.000-6,-5.000-3.000-3,-7.000-3.000-5,-5.000-2.000-3,-9.000-1.000-3,-9.000 3.000-3,-10.000 3.000-3,-8.000 4.000-1</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1:56"/>
    </inkml:context>
    <inkml:brush xml:id="br0">
      <inkml:brushProperty name="width" value="0.0653852075338364" units="cm"/>
      <inkml:brushProperty name="height" value="0.0653852075338364" units="cm"/>
      <inkml:brushProperty name="color" value="#000000"/>
      <inkml:brushProperty name="ignorePressure" value="0"/>
    </inkml:brush>
  </inkml:definitions>
  <inkml:trace contextRef="#ctx0" brushRef="#br0">104100.000 8100.000 336,'26.000'-24.000'37,"4.000"4.000"-2,3.000 3.000-1,3.000 3.000-2,4.000 1.000-3,7.000 1.000-4,6.000-1.000-2,7.000 1.000-4,2.000 1.000-4,1.000 3.000-3,-1.000 3.000-5,1.000 4.000-3,-4.000 4.000-2,-6.000 6.000 1,-6.000 7.000 0,-6.000 6.000 2,-9.000 4.000 0,-8.000 4.000 2,-10.000 3.000 1,-9.000 3.000 1,-5.000 3.000 2,0.000 3.000 2,0.000 3.000 2,0.000 4.000 1,-2.000 2.000 1,-3.000 4.000-1,-3.000 3.000 0,-2.000 3.000-2,-3.000 6.000 1,1.000 9.000 2,-1.000 10.000 2,1.000 10.000 1,-1.000 5.000 1,1.000 4.000-2,-1.000 3.000-2,1.000 3.000-2,-3.000-1.000-2,-2.000-2.000 0,-3.000-3.000-1,-3.000-3.000-2,1.000-2.000 0,6.000 0.000-2,7.000 0.000-2,6.000 0.000-1,1.000-2.000-1,-3.000-3.000-1,-3.000-3.000-1,-2.000-2.000 0,-3.000-6.000-1,1.000-6.000-2,-1.000-6.000-2,1.000-6.000 0,-7.000-4.000-4,-12.000 1.000-4,-13.000-1.000-5,-12.000 1.000-4,-10.000-6.000-4,-6.000-8.000-2,-6.000-10.000-3,-6.000-9.000-3,-13.000-4.000-3,-19.000 4.000-4,-18.000 3.000-4,-19.000 3.000-4,4.000-2.000 2,29.000-6.000 9,28.000-6.000 8,28.000-6.000 10,12.000-2.000-1,-3.000 3.000-9,-3.000 3.000-9,-2.000 4.000-9</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27"/>
    </inkml:context>
    <inkml:brush xml:id="br0">
      <inkml:brushProperty name="width" value="0.0557326041162014" units="cm"/>
      <inkml:brushProperty name="height" value="0.0557326041162014" units="cm"/>
      <inkml:brushProperty name="color" value="#f2395b"/>
      <inkml:brushProperty name="ignorePressure" value="0"/>
    </inkml:brush>
  </inkml:definitions>
  <inkml:trace contextRef="#ctx0" brushRef="#br0">69850.000 7000.000 394,'-105.000'-61.000'45,"41.000"28.000"6,40.000 28.000 8,42.000 29.000 7,21.000 13.000-2,3.000 1.000-13,3.000-1.000-12,4.000 1.000-12,4.000-4.000-7,6.000-6.000-4,7.000-6.000-4,6.000-6.000-2,6.000-6.000-4,6.000-2.000 1,7.000-3.000-2,6.000-3.000-1,6.000-6.000-1,6.000-5.000-1,7.000-7.000-1,6.000-5.000-1,3.000-6.000-1,0.000-3.000-2,0.000-3.000-1,0.000-2.000-1,-2.000-5.000-2,-3.000-2.000 1,-3.000-3.000-1,-2.000-3.000-1,-8.000-1.000 1,-8.000 4.000 0,-10.000 3.000 1,-9.000 3.000 1,-7.000 4.000 0,-3.000 7.000 2,-3.000 6.000 2,-2.000 7.000 0,-5.000 4.000 3,-2.000 3.000 3,-3.000 3.000 2,-3.000 4.000 3,-1.000 4.000 2,4.000 6.000 1,3.000 7.000 1,3.000 6.000 1,-1.000 1.000 0,-2.000-3.000-2,-3.000-3.000 0,-3.000-2.000-1,-1.000-1.000-1,4.000 3.000 0,3.000 3.000-2,3.000 4.000 0,6.000-3.000-2,9.000-5.000-1,10.000-7.000-3,10.000-5.000-1,8.000-8.000-3,10.000-5.000-1,10.000-7.000-3,9.000-5.000-3,-1.000-4.000 0,-8.000 0.000 1,-10.000 0.000 0,-9.000 0.000 0,-7.000 3.000 1,-3.000 6.000 0,-3.000 7.000 0,-2.000 6.000 0,-6.000 3.000 2,-6.000 0.000 1,-6.000 0.000 2,-6.000 0.000 2,-1.000 0.000 1,7.000 0.000 1,6.000 0.000 2,7.000 0.000 1,4.000-2.000 0,3.000-3.000-1,3.000-3.000 0,4.000-2.000 0,5.000-6.000-2,10.000-6.000 0,10.000-6.000-2,9.000-6.000-1,2.000-2.000-1,-2.000 3.000 0,-3.000 3.000 0,-3.000 4.000-1,-4.000 2.000 1,-3.000 4.000 0,-3.000 3.000 1,-2.000 3.000 0,-5.000 3.000 1,-2.000 3.000 1,-3.000 3.000 0,-3.000 4.000 1,-4.000 4.000 0,-3.000 6.000 0,-3.000 7.000 0,-2.000 6.000 1,2.000 1.000-2,9.000-3.000 0,10.000-3.000-1,10.000-2.000-2,8.000-8.000 0,10.000-8.000-2,10.000-10.000-1,9.000-9.000-1,4.000-7.000-1,1.000-3.000-1,-1.000-3.000-1,1.000-2.000 1,-6.000-1.000-1,-8.000 3.000 0,-10.000 3.000 2,-9.000 4.000 0,-10.000 5.000 2,-9.000 10.000 3,-10.000 10.000 3,-8.000 9.000 4,-11.000 7.000 1,-8.000 7.000 1,-10.000 6.000-1,-9.000 7.000 1,-2.000-1.000 0,6.000-6.000-1,7.000-6.000-1,6.000-6.000 0,7.000-6.000 0,10.000-2.000-1,10.000-3.000-1,9.000-3.000-1,10.000-10.000-2,14.000-16.000-5,11.000-15.000-4,14.000-15.000-4,3.000-7.000-1,-2.000 3.000 0,-3.000 3.000 0,-3.000 4.000 1,-7.000 5.000 1,-9.000 10.000 3,-10.000 10.000 2,-8.000 9.000 2,-12.000 9.000 1,-12.000 9.000 2,-13.000 10.000 1,-12.000 10.000 1,-10.000 5.000 0,-6.000 4.000 2,-6.000 3.000-1,-6.000 3.000 1,-1.000 1.000 1,7.000 1.000 5,6.000-1.000 2,7.000 1.000 4,11.000-4.000 1,20.000-6.000-5,18.000-6.000-3,20.000-6.000-4,16.000-13.000-2,16.000-19.000-3,15.000-18.000-1,17.000-19.000-2,8.000-12.000-2,4.000-2.000-2,3.000-3.000-1,3.000-3.000-3,-1.000 1.000 1,-2.000 6.000 1,-3.000 7.000 1,-3.000 6.000 1,-7.000 6.000 2,-9.000 6.000 1,-10.000 7.000 2,-8.000 6.000 2,-12.000 3.000 0,-12.000 0.000 2,-13.000 0.000 1,-12.000 0.000 2,-4.000 0.000 0,7.000 0.000 1,6.000 0.000 1,7.000 0.000 1,2.000-2.000 1,1.000-3.000 0,-1.000-3.000 0,1.000-2.000 0,2.000-3.000 0,7.000 1.000 1,6.000-1.000 0,7.000 1.000 1,-3.000 2.000-1,-8.000 7.000-2,-10.000 6.000-2,-9.000 7.000-1,-10.000 4.000-4,-9.000 3.000-3,-10.000 3.000-5,-8.000 4.000-4</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28"/>
    </inkml:context>
    <inkml:brush xml:id="br0">
      <inkml:brushProperty name="width" value="0.0576686076819897" units="cm"/>
      <inkml:brushProperty name="height" value="0.0576686076819897" units="cm"/>
      <inkml:brushProperty name="color" value="#f2395b"/>
      <inkml:brushProperty name="ignorePressure" value="0"/>
    </inkml:brush>
  </inkml:definitions>
  <inkml:trace contextRef="#ctx0" brushRef="#br0">83600.000 6050.000 381,'29.000'-44.000'5,"10.000"13.000"9,10.000 12.000 10,9.000 13.000 10,9.000 7.000 4,9.000 4.000-1,10.000 3.000-2,10.000 3.000 0,7.000 3.000-3,6.000 3.000-3,7.000 3.000-2,6.000 4.000-3,6.000 1.000-3,6.000 0.000-2,7.000 0.000-2,6.000 0.000-2,1.000 3.000-1,-3.000 6.000 0,-3.000 7.000 0,-2.000 6.000 1,-6.000 4.000-2,-6.000 4.000-1,-6.000 3.000-1,-6.000 3.000-2,-4.000 1.000 0,1.000 1.000-1,-1.000-1.000 0,1.000 1.000 0,-4.000-1.000 0,-6.000 1.000 1,-6.000-1.000 0,-6.000 1.000 0,-4.000 1.000 0,1.000 3.000 0,-1.000 3.000 0,1.000 4.000-1,1.000-3.000-2,3.000-5.000-4,3.000-7.000-4,4.000-5.000-4,-3.000-4.000-2,-5.000 0.000 2,-7.000 0.000 1,-5.000 0.000 0,-8.000 0.000 1,-5.000 0.000 0,-7.000 0.000-1,-5.000 0.000 0,-8.000 0.000-1,-5.000 0.000 2,-7.000 0.000 0,-5.000 0.000 2,-6.000 0.000-1,-3.000 0.000-2,-3.000 0.000 0,-2.000 0.000-2,-5.000 0.000 0,-2.000 0.000-2,-3.000 0.000-1,-3.000 0.000-2,-6.000 3.000-3,-5.000 6.000-8,-7.000 7.000-8,-5.000 6.000-7,-4.000-4.000-4,0.000-11.000 1,0.000-14.000-1,0.000-11.000 0,0.000-12.000 0,0.000-9.000-2,0.000-10.000 0,0.000-8.000-2</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29"/>
    </inkml:context>
    <inkml:brush xml:id="br0">
      <inkml:brushProperty name="width" value="0.047233447432518" units="cm"/>
      <inkml:brushProperty name="height" value="0.047233447432518" units="cm"/>
      <inkml:brushProperty name="color" value="#f2395b"/>
      <inkml:brushProperty name="ignorePressure" value="0"/>
    </inkml:brush>
  </inkml:definitions>
  <inkml:trace contextRef="#ctx0" brushRef="#br0">87200.000 7850.000 465,'92.000'48.000'114,"-16.000"-3.000"-22,-15.000-3.000-23,-15.000-2.000-23,-9.000 2.000-13,1.000 9.000-4,-1.000 10.000-5,1.000 10.000-3,1.000 4.000-4,3.000 0.000-1,3.000 0.000-3,4.000 0.000-1,1.000 0.000-1,0.000 0.000-2,0.000 0.000-1,0.000 0.000-2,-2.000-4.000-1,-3.000-5.000-2,-3.000-7.000-3,-2.000-5.000-2,-3.000-9.000-1,1.000-9.000-1,-1.000-10.000 0,1.000-8.000 0,1.000-6.000 0,3.000 1.000 1,3.000-1.000 0,4.000 1.000 2,2.000-7.000-1,4.000-12.000 2,3.000-13.000 1,3.000-12.000 1,6.000-18.000 2,9.000-21.000 0,10.000-22.000 2,10.000-22.000 1,10.000-22.000 0,13.000-22.000-3,12.000-22.000-3,13.000-21.000-2,7.000-12.000-8,4.000 1.000-13,3.000-1.000-13,3.000 1.000-12,-11.000 16.000-3,-25.000 35.000 6,-25.000 35.000 7,-25.000 34.000 7,-19.000 21.000-2,-12.000 10.000-8,-13.000 10.000-10,-12.000 9.000-9</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1"/>
    </inkml:context>
    <inkml:brush xml:id="br0">
      <inkml:brushProperty name="width" value="0.0463519915938377" units="cm"/>
      <inkml:brushProperty name="height" value="0.0463519915938377" units="cm"/>
      <inkml:brushProperty name="color" value="#f2395b"/>
      <inkml:brushProperty name="ignorePressure" value="0"/>
    </inkml:brush>
  </inkml:definitions>
  <inkml:trace contextRef="#ctx0" brushRef="#br0">55350.000 15450.000 474,'-41.000'-22.000'7,"19.000"6.000"15,19.000 7.000 15,19.000 6.000 14,19.000 3.000 3,23.000 0.000-8,22.000 0.000-9,22.000 0.000-8,12.000 1.000-5,3.000 4.000-2,3.000 3.000-3,4.000 3.000-1,-1.000-1.000-3,-3.000-2.000-2,-3.000-3.000-1,-2.000-3.000-2,10.000-4.000-1,25.000-3.000 1,25.000-3.000 0,25.000-2.000 0,10.000-3.000-1,-2.000 1.000-2,-3.000-1.000-2,-3.000 1.000-2,-2.000 1.000-2,0.000 3.000 0,0.000 3.000-1,0.000 4.000-1,-2.000 4.000-1,-3.000 6.000 0,-3.000 7.000 0,-2.000 6.000-1,0.000 1.000 0,7.000-3.000 1,6.000-3.000-1,7.000-2.000 0,2.000-6.000 0,1.000-6.000 1,-1.000-6.000-1,1.000-6.000 1,-4.000-4.000-1,-6.000 1.000 1,-6.000-1.000 1,-6.000 1.000-1,-4.000-1.000 1,1.000 1.000-1,-1.000-1.000 1,1.000 1.000 0,-3.000 1.000 0,-2.000 3.000 1,-3.000 3.000 0,-3.000 4.000 1,-2.000 1.000-1,0.000 0.000 1,0.000 0.000 0,0.000 0.000 0,-2.000-2.000-1,-3.000-3.000 1,-3.000-3.000-1,-2.000-2.000 0,-5.000-1.000 0,-2.000 3.000 0,-3.000 3.000 0,-3.000 4.000-1,-1.000 1.000 1,4.000 0.000 0,3.000 0.000 0,3.000 0.000 0,1.000 0.000 0,1.000 0.000-1,-1.000 0.000 0,1.000 0.000-1,-3.000-2.000 1,-2.000-3.000 1,-3.000-3.000 0,-3.000-2.000 0,-2.000-1.000 2,0.000 3.000-1,0.000 3.000 1,0.000 4.000 0,1.000 1.000 0,4.000 0.000 2,3.000 0.000 0,3.000 0.000 2,3.000-2.000-1,3.000-3.000 0,3.000-3.000 0,4.000-2.000 0,4.000-3.000 0,6.000 1.000-1,7.000-1.000 1,6.000 1.000-1,3.000-1.000 0,0.000 1.000-2,0.000-1.000-1,0.000 1.000-2,3.000-3.000 0,6.000-2.000 1,7.000-3.000 1,6.000-3.000-1,-1.000-1.000 2,-5.000 4.000 0,-7.000 3.000 0,-5.000 3.000 1,-4.000 3.000 0,0.000 3.000-1,0.000 3.000 0,0.000 4.000 1,1.000 1.000-2,4.000 0.000 1,3.000 0.000-1,3.000 0.000-1,-2.000 0.000 0,-6.000 0.000-1,-6.000 0.000-1,-6.000 0.000-2,-9.000 0.000 1,-8.000 0.000 0,-10.000 0.000 0,-9.000 0.000 2,-9.000 0.000 0,-5.000 0.000 0,-7.000 0.000 1,-5.000 0.000 0,-4.000 0.000 0,0.000 0.000 1,0.000 0.000-1,0.000 0.000 0,-2.000 0.000-1,-3.000 0.000 1,-3.000 0.000 0,-2.000 0.000 0,-6.000-2.000 0,-6.000-3.000-1,-6.000-3.000-1,-6.000-2.000 0,-4.000-3.000-1,1.000 1.000 0,-1.000-1.000 1,1.000 1.000 0,-1.000-3.000 0,1.000-2.000 1,-1.000-3.000 0,1.000-3.000 1,1.000-1.000 1,3.000 4.000 0,3.000 3.000 0,4.000 3.000 0,-1.000 1.000 1,-3.000 1.000 0,-3.000-1.000 0,-2.000 1.000 0,-5.000-1.000 0,-2.000 1.000-1,-3.000-1.000-3,-3.000 1.000 0,-7.000 1.000-3,-9.000 3.000-5,-10.000 3.000-3,-8.000 4.000-4</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3"/>
    </inkml:context>
    <inkml:brush xml:id="br0">
      <inkml:brushProperty name="width" value="0.0429801009595394" units="cm"/>
      <inkml:brushProperty name="height" value="0.0429801009595394" units="cm"/>
      <inkml:brushProperty name="color" value="#f2395b"/>
      <inkml:brushProperty name="ignorePressure" value="0"/>
    </inkml:brush>
  </inkml:definitions>
  <inkml:trace contextRef="#ctx0" brushRef="#br0">62300.000 17650.000 511,'-52.000'125.000'126,"-3.000"0.000"-27,-3.000 0.000-26,-2.000 0.000-26,-5.000 4.000-15,-2.000 10.000-4,-3.000 10.000-6,-3.000 9.000-4,-2.000 6.000-4,0.000 3.000-3,0.000 3.000-2,0.000 4.000-2,4.000-7.000-5,10.000-16.000-4,10.000-15.000-6,9.000-15.000-5,7.000-18.000-6,7.000-19.000-4,6.000-18.000-6,7.000-19.000-5,7.000-19.000-5,9.000-19.000-6,10.000-18.000-6,10.000-19.000-6,4.000-10.000 1,0.000 1.000 6,0.000-1.000 6,0.000 1.000 6</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3"/>
    </inkml:context>
    <inkml:brush xml:id="br0">
      <inkml:brushProperty name="width" value="0.0516289584338665" units="cm"/>
      <inkml:brushProperty name="height" value="0.0516289584338665" units="cm"/>
      <inkml:brushProperty name="color" value="#f2395b"/>
      <inkml:brushProperty name="ignorePressure" value="0"/>
    </inkml:brush>
  </inkml:definitions>
  <inkml:trace contextRef="#ctx0" brushRef="#br0">62100.000 18250.000 426,'21.000'-58.000'31,"-5.000"34.000"12,-7.000 35.000 14,-5.000 35.000 11,-4.000 21.000 2,0.000 9.000-12,0.000 10.000-11,0.000 10.000-11,1.000-3.000-8,4.000-11.000-6,3.000-14.000-4,3.000-11.000-5,9.000-15.000-6,16.000-16.000-6,15.000-15.000-6,17.000-15.000-6,7.000-18.000-6,0.000-19.000-7,0.000-18.000-7,0.000-19.000-7,-2.000-13.000-3,-3.000-6.000 3,-3.000-6.000 0,-2.000-6.000 2,-5.000 2.000 5,-2.000 14.000 9,-3.000 11.000 8,-3.000 14.000 8,-9.000 10.000 6,-11.000 9.000 3,-14.000 10.000 4,-11.000 10.000 3,-7.000 16.000 10,0.000 26.000 16,0.000 24.000 15,0.000 26.000 16,-2.000 12.000 1,-3.000 0.000-13,-3.000 0.000-14,-2.000 0.000-14,-3.000 4.000-8,1.000 10.000-6,-1.000 10.000-6,1.000 9.000-4,-1.000 2.000-8,1.000-2.000-8,-1.000-3.000-7,1.000-3.000-9,-1.000-2.000-8,1.000 0.000-8,-1.000 0.000-6,1.000 0.000-9</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4"/>
    </inkml:context>
    <inkml:brush xml:id="br0">
      <inkml:brushProperty name="width" value="0.0513004660606384" units="cm"/>
      <inkml:brushProperty name="height" value="0.0513004660606384" units="cm"/>
      <inkml:brushProperty name="color" value="#f2395b"/>
      <inkml:brushProperty name="ignorePressure" value="0"/>
    </inkml:brush>
  </inkml:definitions>
  <inkml:trace contextRef="#ctx0" brushRef="#br0">63900.000 18550.000 428,'-25.000'31.000'9,"0.000"13.000"18,0.000 12.000 17,0.000 13.000 18,1.000 7.000 4,4.000 4.000-9,3.000 3.000-9,3.000 3.000-10,1.000 1.000-7,1.000 1.000-6,-1.000-1.000-7,1.000 1.000-5,-1.000-7.000-4,1.000-12.000-4,-1.000-13.000-2,1.000-12.000-4,8.000-18.000-7,20.000-21.000-12,18.000-22.000-11,20.000-22.000-13,10.000-18.000-4,3.000-11.000 4,3.000-14.000 4,4.000-11.000 5,1.000-3.000 3,0.000 10.000 4,0.000 10.000 5,0.000 9.000 3,-7.000 10.000 7,-11.000 14.000 9,-14.000 11.000 8,-11.000 14.000 8,-7.000 14.000 13,0.000 20.000 15,0.000 18.000 16,0.000 20.000 16,-4.000 5.000 1,-5.000-6.000-13,-7.000-6.000-15,-5.000-6.000-13,-4.000-1.000-9,0.000 7.000-2,0.000 6.000-2,0.000 7.000-3,0.000 2.000-6,0.000 1.000-11,0.000-1.000-9,0.000 1.000-11</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11422.060 6161.261 205,'-56.129'-2.479'203,"-6.501"47.386"-194,22.480 35.512 1,37.924-43.011-3,12.395 2.951 0,9.282-1.145 5,49.291 7.908-4,-29.165-38.552-21,15.824-54.173-163,-27.587-3.123 57</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91150.000 58250.000,'50.000'-100.000,"25.000"100.000,0.000 0.000,0.000-25.000,0.000 0.000,25.000 0.000,0.000 0.000,-75.000 25.000,0.000 0.000,0.000 0.000</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4"/>
    </inkml:context>
    <inkml:brush xml:id="br0">
      <inkml:brushProperty name="width" value="0.039904311299324" units="cm"/>
      <inkml:brushProperty name="height" value="0.039904311299324" units="cm"/>
      <inkml:brushProperty name="color" value="#f2395b"/>
      <inkml:brushProperty name="ignorePressure" value="0"/>
    </inkml:brush>
  </inkml:definitions>
  <inkml:trace contextRef="#ctx0" brushRef="#br0">65200.000 17300.000 551,'26.000'-19.000'13,"4.000"13.000"27,3.000 12.000 26,3.000 13.000 27,-5.000 13.000 1,-12.000 17.000-25,-13.000 15.000-23,-12.000 16.000-25,-10.000 7.000-15,-6.000 1.000-6,-6.000-1.000-8,-6.000 1.000-7,-2.000-7.000-5,3.000-12.000-5,3.000-13.000-4,4.000-12.000-5,11.000-12.000 3,23.000-8.000 9,22.000-10.000 10,22.000-9.000 9,8.000-7.000 5,-2.000-3.000 0,-3.000-3.000 0,-3.000-2.000 0,-4.000-1.000-4,-3.000 3.000-8,-3.000 3.000-8,-2.000 4.000-8</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4"/>
    </inkml:context>
    <inkml:brush xml:id="br0">
      <inkml:brushProperty name="width" value="0.0372894406318665" units="cm"/>
      <inkml:brushProperty name="height" value="0.0372894406318665" units="cm"/>
      <inkml:brushProperty name="color" value="#f2395b"/>
      <inkml:brushProperty name="ignorePressure" value="0"/>
    </inkml:brush>
  </inkml:definitions>
  <inkml:trace contextRef="#ctx0" brushRef="#br0">65650.000 17600.000 589,'95.000'-46.000'108,"-9.000"10.000"-20,-10.000 10.000-20,-8.000 9.000-19,-6.000 6.000-16,1.000 3.000-8,-1.000 3.000-11,1.000 4.000-8,-3.000 1.000-5,-2.000 0.000 3,-3.000 0.000 2,-3.000 0.000 3</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4"/>
    </inkml:context>
    <inkml:brush xml:id="br0">
      <inkml:brushProperty name="width" value="0.0492192395031452" units="cm"/>
      <inkml:brushProperty name="height" value="0.0492192395031452" units="cm"/>
      <inkml:brushProperty name="color" value="#f2395b"/>
      <inkml:brushProperty name="ignorePressure" value="0"/>
    </inkml:brush>
  </inkml:definitions>
  <inkml:trace contextRef="#ctx0" brushRef="#br0">66400.000 16800.000 446,'-44.000'-47.000'8,"13.000"6.000"14,12.000 7.000 14,13.000 6.000 15,6.000 20.000 8,0.000 34.000 2,0.000 35.000 3,0.000 35.000 2,-2.000 18.000-5,-3.000 3.000-11,-3.000 3.000-13,-2.000 4.000-11,-5.000 4.000-14,-2.000 6.000-12,-3.000 7.000-14,-3.000 6.000-13,-1.000-10.000-17,4.000-24.000-18,3.000-26.000-20,3.000-24.000-19</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5"/>
    </inkml:context>
    <inkml:brush xml:id="br0">
      <inkml:brushProperty name="width" value="0.0468920357525349" units="cm"/>
      <inkml:brushProperty name="height" value="0.0468920357525349" units="cm"/>
      <inkml:brushProperty name="color" value="#f2395b"/>
      <inkml:brushProperty name="ignorePressure" value="0"/>
    </inkml:brush>
  </inkml:definitions>
  <inkml:trace contextRef="#ctx0" brushRef="#br0">67450.000 18350.000 469,'31.000'-24.000'88,"13.000"4.000"-12,12.000 3.000-13,13.000 3.000-13,4.000 1.000-8,-3.000 1.000-4,-3.000-1.000-4,-2.000 1.000-2,0.000-1.000-5,7.000 1.000-3,6.000-1.000-4,7.000 1.000-3,-3.000 2.000-5,-8.000 7.000-6,-10.000 6.000-5,-9.000 7.000-5,-7.000 2.000-9,-3.000 1.000-15,-3.000-1.000-13,-2.000 1.000-14</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5"/>
    </inkml:context>
    <inkml:brush xml:id="br0">
      <inkml:brushProperty name="width" value="0.0404878184199333" units="cm"/>
      <inkml:brushProperty name="height" value="0.0404878184199333" units="cm"/>
      <inkml:brushProperty name="color" value="#f2395b"/>
      <inkml:brushProperty name="ignorePressure" value="0"/>
    </inkml:brush>
  </inkml:definitions>
  <inkml:trace contextRef="#ctx0" brushRef="#br0">67650.000 18850.000 543,'-16.000'20.000'12,"19.000"-9.000"26,19.000-10.000 24,19.000-8.000 25,15.000-4.000 3,13.000 3.000-19,12.000 3.000-20,13.000 4.000-20,9.000 1.000-17,6.000 0.000-13,7.000 0.000-15,6.000 0.000-15,-2.000 0.000-8,-9.000 0.000-3,-10.000 0.000-3,-8.000 0.000-4,-14.000 0.000-2,-15.000 0.000-2,-15.000 0.000-3,-16.000 0.000-1</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5"/>
    </inkml:context>
    <inkml:brush xml:id="br0">
      <inkml:brushProperty name="width" value="0.0550973825156689" units="cm"/>
      <inkml:brushProperty name="height" value="0.0550973825156689" units="cm"/>
      <inkml:brushProperty name="color" value="#f2395b"/>
      <inkml:brushProperty name="ignorePressure" value="0"/>
    </inkml:brush>
  </inkml:definitions>
  <inkml:trace contextRef="#ctx0" brushRef="#br0">71550.000 17150.000 399,'-25.000'-18.000'73,"0.000"17.000"2,0.000 15.000-1,0.000 16.000 2,-2.000 13.000-6,-3.000 14.000-11,-3.000 11.000-11,-2.000 14.000-12,-6.000 10.000-8,-6.000 9.000-5,-6.000 10.000-6,-6.000 10.000-5,-7.000 7.000-5,-6.000 6.000-5,-6.000 7.000-3,-6.000 6.000-5,1.000-1.000-3,9.000-5.000 0,10.000-7.000-2,10.000-5.000-1,7.000-15.000-4,6.000-22.000-5,7.000-22.000-6,6.000-21.000-6,10.000-21.000-5,17.000-19.000-7,15.000-18.000-6,16.000-19.000-5,5.000-12.000-3,-2.000-2.000 4,-3.000-3.000 2,-3.000-3.000 3</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6"/>
    </inkml:context>
    <inkml:brush xml:id="br0">
      <inkml:brushProperty name="width" value="0.0655812695622444" units="cm"/>
      <inkml:brushProperty name="height" value="0.0655812695622444" units="cm"/>
      <inkml:brushProperty name="color" value="#f2395b"/>
      <inkml:brushProperty name="ignorePressure" value="0"/>
    </inkml:brush>
  </inkml:definitions>
  <inkml:trace contextRef="#ctx0" brushRef="#br0">71200.000 17900.000 335,'46.000'-47.000'4,"-5.000"6.000"7,-7.000 7.000 7,-5.000 6.000 8,-6.000 9.000 9,-3.000 13.000 12,-3.000 12.000 11,-2.000 13.000 12,-3.000 10.000 0,1.000 10.000-9,-1.000 10.000-10,1.000 9.000-10,-1.000 4.000-8,1.000 1.000-4,-1.000-1.000-5,1.000 1.000-5,2.000-3.000-2,7.000-2.000-1,6.000-3.000 0,7.000-3.000 0,11.000-20.000-14,20.000-33.000-25,18.000-35.000-27,20.000-34.000-27,3.000-20.000-6,-8.000-2.000 13,-10.000-3.000 13,-9.000-3.000 13,-9.000-1.000 10,-5.000 4.000 4,-7.000 3.000 5,-5.000 3.000 6,-8.000 9.000 3,-5.000 16.000 3,-7.000 15.000 1,-5.000 17.000 3,-8.000 16.000 14,-5.000 19.000 27,-7.000 19.000 28,-5.000 19.000 26,-6.000 12.000 6,-3.000 6.000-16,-3.000 7.000-16,-2.000 6.000-16,-5.000 7.000-11,-2.000 10.000-7,-3.000 10.000-6,-3.000 9.000-7,-1.000 2.000-7,4.000-2.000-7,3.000-3.000-8,3.000-3.000-7,1.000-4.000-7,1.000-3.000-8,-1.000-3.000-6,1.000-2.000-8</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6"/>
    </inkml:context>
    <inkml:brush xml:id="br0">
      <inkml:brushProperty name="width" value="0.0573911406099796" units="cm"/>
      <inkml:brushProperty name="height" value="0.0573911406099796" units="cm"/>
      <inkml:brushProperty name="color" value="#f2395b"/>
      <inkml:brushProperty name="ignorePressure" value="0"/>
    </inkml:brush>
  </inkml:definitions>
  <inkml:trace contextRef="#ctx0" brushRef="#br0">73200.000 18150.000 383,'-2.000'70.000'200,"-3.000"-9.000"-47,-3.000-10.000-48,-2.000-8.000-48,-3.000-1.000-25,1.000 9.000-5,-1.000 10.000-4,1.000 10.000-5,10.000-11.000-16,22.000-27.000-31,22.000-28.000-30,23.000-28.000-29,6.000-15.000-6,-5.000 1.000 19,-7.000-1.000 20,-5.000 1.000 18,-6.000 1.000 14,-3.000 3.000 8,-3.000 3.000 8,-2.000 4.000 9,-5.000 5.000 12,-2.000 10.000 18,-3.000 10.000 16,-3.000 9.000 18,-6.000 9.000 1,-5.000 9.000-17,-7.000 10.000-16,-5.000 10.000-15,2.000-3.000-18,13.000-11.000-19,12.000-14.000-19,13.000-11.000-19</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7"/>
    </inkml:context>
    <inkml:brush xml:id="br0">
      <inkml:brushProperty name="width" value="0.0665191859006882" units="cm"/>
      <inkml:brushProperty name="height" value="0.0665191859006882" units="cm"/>
      <inkml:brushProperty name="color" value="#f2395b"/>
      <inkml:brushProperty name="ignorePressure" value="0"/>
    </inkml:brush>
  </inkml:definitions>
  <inkml:trace contextRef="#ctx0" brushRef="#br0">75250.000 17800.000 330,'-47.000'-41.000'109,"6.000"19.000"-18,7.000 19.000-19,6.000 19.000-19,3.000 10.000-12,0.000 4.000-6,0.000 3.000-6,0.000 3.000-5,-2.000 9.000-2,-3.000 16.000 3,-3.000 15.000 3,-2.000 17.000 4,0.000 0.000-1,7.000-11.000-5,6.000-14.000-5,7.000-11.000-4,7.000-6.000-7,9.000 4.000-6,10.000 3.000-9,10.000 3.000-7,7.000-10.000-6,6.000-21.000-4,7.000-22.000-5,6.000-22.000-4,3.000-13.000-4,0.000-3.000-1,0.000-3.000-3,0.000-2.000-1,-2.000-11.000 0,-3.000-15.000 2,-3.000-15.000 2,-2.000-16.000 3,-6.000-4.000 5,-6.000 10.000 5,-6.000 10.000 8,-6.000 9.000 5,-6.000 6.000 5,-2.000 3.000 2,-3.000 3.000 3,-3.000 4.000 2,-1.000 4.000 3,4.000 6.000 5,3.000 7.000 4,3.000 6.000 4,6.000 3.000 5,9.000 0.000 5,10.000 0.000 4,10.000 0.000 5,4.000 9.000 2,0.000 19.000-3,0.000 19.000-3,0.000 19.000-2,-7.000 18.000-2,-11.000 19.000-5,-14.000 19.000-3,-11.000 19.000-4,-12.000 1.000-4,-9.000-16.000-4,-10.000-15.000-4,-8.000-15.000-4,8.000-21.000-13,29.000-25.000-22,28.000-25.000-22,28.000-25.000-23,14.000-15.000-2,0.000-2.000 17,0.000-3.000 16,0.000-3.000 16,-4.000 1.000 10,-5.000 6.000 1,-7.000 7.000 1,-5.000 6.000 2,-6.000 3.000 0,-3.000 0.000-2,-3.000 0.000-3,-2.000 0.000-2,-8.000-4.000 0,-8.000-5.000 5,-10.000-7.000 3,-9.000-5.000 4,-5.000-1.000 3,0.000 6.000 2,0.000 7.000 3,0.000 6.000 2</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7"/>
    </inkml:context>
    <inkml:brush xml:id="br0">
      <inkml:brushProperty name="width" value="0.0688835382461548" units="cm"/>
      <inkml:brushProperty name="height" value="0.0688835382461548" units="cm"/>
      <inkml:brushProperty name="color" value="#f2395b"/>
      <inkml:brushProperty name="ignorePressure" value="0"/>
    </inkml:brush>
  </inkml:definitions>
  <inkml:trace contextRef="#ctx0" brushRef="#br0">76700.000 17250.000 319,'0.000'-91.000'-1,"0.000"19.000"7,0.000 19.000 7,0.000 19.000 7,1.000 21.000 15,4.000 26.000 22,3.000 24.000 23,3.000 26.000 23,-1.000 18.000 1,-2.000 13.000-20,-3.000 12.000-19,-3.000 13.000-20,-2.000 10.000-15,0.000 10.000-8,0.000 10.000-9,0.000 9.000-8,-2.000 9.000-10,-3.000 9.000-7,-3.000 10.000-7,-2.000 10.000-9,-1.000 2.000-8,3.000-3.000-9,3.000-3.000-9,4.000-2.000-10,-1.000-15.000-1,-3.000-25.000 5,-3.000-25.000 6,-2.000-25.000 6</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91850.000 57200.000,'-50.000'-50.000,"50.000"75.000,0.000 0.000,25.000 125.000,0.000 0.000,-25.000 50.000,0.000 0.000,0.000 0.000,0.000 0.000,-25.000-50.000,0.000 0.000,0.000-50.000</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7"/>
    </inkml:context>
    <inkml:brush xml:id="br0">
      <inkml:brushProperty name="width" value="0.0444429330527782" units="cm"/>
      <inkml:brushProperty name="height" value="0.0444429330527782" units="cm"/>
      <inkml:brushProperty name="color" value="#f2395b"/>
      <inkml:brushProperty name="ignorePressure" value="0"/>
    </inkml:brush>
  </inkml:definitions>
  <inkml:trace contextRef="#ctx0" brushRef="#br0">77150.000 17050.000 495,'1.000'-47.000'6,"4.000"6.000"15,3.000 7.000 13,3.000 6.000 15,7.000 3.000 6,14.000 0.000 3,11.000 0.000 1,14.000 0.000 2,7.000 1.000-5,3.000 4.000-12,3.000 3.000-13,4.000 3.000-12,-1.000 3.000-9,-3.000 3.000-9,-3.000 3.000-6,-2.000 4.000-8,-3.000 2.000-11,1.000 4.000-13,-1.000 3.000-15,1.000 3.000-13,-6.000 1.000-5,-8.000 1.000 4,-10.000-1.000 3,-9.000 1.000 4</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7"/>
    </inkml:context>
    <inkml:brush xml:id="br0">
      <inkml:brushProperty name="width" value="0.0544860437512398" units="cm"/>
      <inkml:brushProperty name="height" value="0.0544860437512398" units="cm"/>
      <inkml:brushProperty name="color" value="#f2395b"/>
      <inkml:brushProperty name="ignorePressure" value="0"/>
    </inkml:brush>
  </inkml:definitions>
  <inkml:trace contextRef="#ctx0" brushRef="#br0">78050.000 15950.000 403,'-46.000'4.000'16,"10.000"10.000"30,10.000 10.000 31,9.000 9.000 30,6.000 13.000 5,3.000 20.000-23,3.000 18.000-22,4.000 20.000-23,1.000 17.000-17,0.000 20.000-16,0.000 18.000-13,0.000 20.000-15,-2.000 2.000-10,-3.000-12.000-10,-3.000-13.000-8,-2.000-12.000-8</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8"/>
    </inkml:context>
    <inkml:brush xml:id="br0">
      <inkml:brushProperty name="width" value="0.0463164709508419" units="cm"/>
      <inkml:brushProperty name="height" value="0.0463164709508419" units="cm"/>
      <inkml:brushProperty name="color" value="#f2395b"/>
      <inkml:brushProperty name="ignorePressure" value="0"/>
    </inkml:brush>
  </inkml:definitions>
  <inkml:trace contextRef="#ctx0" brushRef="#br0">24850.000 25250.000 474,'93.000'48.000'113,"-11.000"-3.000"-16,-14.000-3.000-17,-11.000-2.000-16,-9.000-5.000-12,-3.000-2.000-10,-3.000-3.000-10,-2.000-3.000-9,-6.000-1.000-9,-6.000 4.000-6,-6.000 3.000-8,-6.000 3.000-6,-7.000 3.000-12,-6.000 3.000-18,-6.000 3.000-18,-6.000 4.000-17,-6.000-3.000-6,-2.000-5.000 5,-3.000-7.000 5,-3.000-5.000 5</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9"/>
    </inkml:context>
    <inkml:brush xml:id="br0">
      <inkml:brushProperty name="width" value="0.046718031167984" units="cm"/>
      <inkml:brushProperty name="height" value="0.046718031167984" units="cm"/>
      <inkml:brushProperty name="color" value="#f2395b"/>
      <inkml:brushProperty name="ignorePressure" value="0"/>
    </inkml:brush>
  </inkml:definitions>
  <inkml:trace contextRef="#ctx0" brushRef="#br0">24100.000 26700.000 470,'-68.000'26.000'9,"17.000"4.000"17,15.000 3.000 18,16.000 3.000 17,13.000-1.000 7,14.000-2.000-5,11.000-3.000-5,14.000-3.000-4,7.000-1.000-7,3.000 4.000-9,3.000 3.000-8,4.000 3.000-9,2.000 1.000-10,4.000 1.000-12,3.000-1.000-12,3.000 1.000-11,-2.000-3.000-10,-6.000-2.000-11,-6.000-3.000-10,-6.000-3.000-9</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39"/>
    </inkml:context>
    <inkml:brush xml:id="br0">
      <inkml:brushProperty name="width" value="0.0504003018140793" units="cm"/>
      <inkml:brushProperty name="height" value="0.0504003018140793" units="cm"/>
      <inkml:brushProperty name="color" value="#f2395b"/>
      <inkml:brushProperty name="ignorePressure" value="0"/>
    </inkml:brush>
  </inkml:definitions>
  <inkml:trace contextRef="#ctx0" brushRef="#br0">26250.000 26950.000 436,'28.000'46.000'114,"6.000"-5.000"-8,7.000-7.000-8,6.000-5.000-8,3.000-3.000-15,0.000 4.000-24,0.000 3.000-24,0.000 3.000-25</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3"/>
    </inkml:context>
    <inkml:brush xml:id="br0">
      <inkml:brushProperty name="width" value="0.0298371911048889" units="cm"/>
      <inkml:brushProperty name="height" value="0.0298371911048889" units="cm"/>
      <inkml:brushProperty name="color" value="#000000"/>
      <inkml:brushProperty name="ignorePressure" value="0"/>
    </inkml:brush>
  </inkml:definitions>
  <inkml:trace contextRef="#ctx0" brushRef="#br0">59400.000 21350.000 737,'9.000'54.000'11,"-31.000"10.000"23,-31.000 10.000 23,-31.000 9.000 22,-2.000-10.000-14,28.000-28.000-49,28.000-28.000-49,29.000-27.000-50</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5"/>
    </inkml:context>
    <inkml:brush xml:id="br0">
      <inkml:brushProperty name="width" value="0.048658449202776" units="cm"/>
      <inkml:brushProperty name="height" value="0.048658449202776" units="cm"/>
      <inkml:brushProperty name="color" value="#000000"/>
      <inkml:brushProperty name="ignorePressure" value="0"/>
    </inkml:brush>
  </inkml:definitions>
  <inkml:trace contextRef="#ctx0" brushRef="#br0">37200.000 24250.000 452,'18.000'-49.000'58,"-11.000"4.000"-2,-14.000 3.000-2,-11.000 3.000-1,-11.000 4.000-7,-5.000 7.000-8,-7.000 6.000-11,-5.000 7.000-9,-6.000 5.000-6,-3.000 7.000-5,-3.000 6.000-4,-2.000 7.000-5,0.000 5.000-2,7.000 7.000-3,6.000 6.000-3,7.000 7.000-2,4.000 2.000-1,3.000 1.000 1,3.000-1.000 0,4.000 1.000 2,4.000 2.000 1,6.000 7.000 3,7.000 6.000 4,6.000 7.000 2,3.000 2.000 3,0.000 1.000 3,0.000-1.000 3,0.000 1.000 3,0.000 4.000 2,0.000 9.000 3,0.000 10.000 1,0.000 10.000 2,1.000 4.000 1,4.000 0.000-1,3.000 0.000-2,3.000 0.000-1,-1.000 3.000-1,-2.000 6.000-1,-3.000 7.000-2,-3.000 6.000-1,-4.000 4.000-1,-3.000 4.000-3,-3.000 3.000 0,-2.000 3.000-3,-3.000-4.000-1,1.000-8.000-2,-1.000-10.000-1,1.000-9.000-1,1.000-10.000 0,3.000-9.000 0,3.000-10.000 2,4.000-8.000 0,7.000-14.000-7,13.000-15.000-19,12.000-15.000-17,13.000-16.000-18,6.000-24.000-7,0.000-31.000 5,0.000-31.000 4,0.000-31.000 5,-2.000-12.000 5,-3.000 10.000 6,-3.000 10.000 6,-2.000 9.000 6,-5.000 9.000 4,-2.000 9.000 2,-3.000 10.000 2,-3.000 10.000 3</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5"/>
    </inkml:context>
    <inkml:brush xml:id="br0">
      <inkml:brushProperty name="width" value="0.045621857047081" units="cm"/>
      <inkml:brushProperty name="height" value="0.045621857047081" units="cm"/>
      <inkml:brushProperty name="color" value="#000000"/>
      <inkml:brushProperty name="ignorePressure" value="0"/>
    </inkml:brush>
  </inkml:definitions>
  <inkml:trace contextRef="#ctx0" brushRef="#br0">37850.000 24700.000 482,'28.000'-52.000'2,"6.000"-3.000"6,7.000-3.000 5,6.000-2.000 5,-2.000 19.000 11,-9.000 44.000 19,-10.000 44.000 17,-8.000 44.000 18,-8.000 27.000 0,-2.000 14.000-18,-3.000 11.000-18,-3.000 14.000-18,-6.000 2.000-13,-5.000-6.000-7,-7.000-6.000-7,-5.000-6.000-7,-3.000-6.000-9,4.000-2.000-10,3.000-3.000-11,3.000-3.000-10,1.000-13.000-7,1.000-22.000 1,-1.000-22.000-2,1.000-21.000 0,-1.000-21.000 1,1.000-19.000 4,-1.000-18.000 4,1.000-19.000 3</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5"/>
    </inkml:context>
    <inkml:brush xml:id="br0">
      <inkml:brushProperty name="width" value="0.0395980179309845" units="cm"/>
      <inkml:brushProperty name="height" value="0.0395980179309845" units="cm"/>
      <inkml:brushProperty name="color" value="#000000"/>
      <inkml:brushProperty name="ignorePressure" value="0"/>
    </inkml:brush>
  </inkml:definitions>
  <inkml:trace contextRef="#ctx0" brushRef="#br0">37950.000 26000.000 555,'4.000'-52.000'2,"10.000"-3.000"5,10.000-3.000 4,9.000-2.000 5,4.000 0.000 5,1.000 7.000 8,-1.000 6.000 7,1.000 7.000 7,1.000 2.000 3,3.000 1.000-5,3.000-1.000-3,4.000 1.000-5,1.000 2.000-4,0.000 7.000-5,0.000 6.000-6,0.000 7.000-6,-2.000 2.000-3,-3.000 1.000 1,-3.000-1.000-1,-2.000 1.000 0,-3.000 1.000-8,1.000 3.000-15,-1.000 3.000-17,1.000 4.000-15</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5"/>
    </inkml:context>
    <inkml:brush xml:id="br0">
      <inkml:brushProperty name="width" value="0.0524214692413807" units="cm"/>
      <inkml:brushProperty name="height" value="0.0524214692413807" units="cm"/>
      <inkml:brushProperty name="color" value="#000000"/>
      <inkml:brushProperty name="ignorePressure" value="0"/>
    </inkml:brush>
  </inkml:definitions>
  <inkml:trace contextRef="#ctx0" brushRef="#br0">39050.000 24150.000 419,'1.000'-91.000'7,"4.000"19.000"13,3.000 19.000 14,3.000 19.000 14,1.000 21.000 7,1.000 26.000 1,-1.000 24.000 0,1.000 26.000 2,-1.000 22.000-4,1.000 23.000-8,-1.000 22.000-8,1.000 22.000-8,-4.000 21.000-5,-6.000 22.000-5,-6.000 22.000-4,-6.000 23.000-4,-6.000 8.000-7,-2.000-3.000-6,-3.000-3.000-8,-3.000-2.000-8,1.000-5.000-9,6.000-2.000-8,7.000-3.000-10,6.000-3.000-9,3.000-21.000-2,0.000-37.000 3,0.000-38.000 5,0.000-37.000 4,1.000-24.000 2,4.000-9.000-1,3.000-10.000 0,3.000-8.000-2</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0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92250.000 58200.000,'150.000'-100.000,"-125.000"150.000,0.000 0.000,-25.000 50.000,0.000 0.000,0.000-50.000,0.000 0.000,0.000-25.000,0.000 0.000,50.000 0.000,0.000 0.000,0.000 25.000,0.000 0.000,0.000 25.000,0.000 0.000,-25.000 50.000,0.000 0.000,-125.000 75.000,0.000 0.000,0.000-25.000,0.000 0.000,25.000-100.000</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6"/>
    </inkml:context>
    <inkml:brush xml:id="br0">
      <inkml:brushProperty name="width" value="0.039026603102684" units="cm"/>
      <inkml:brushProperty name="height" value="0.039026603102684" units="cm"/>
      <inkml:brushProperty name="color" value="#000000"/>
      <inkml:brushProperty name="ignorePressure" value="0"/>
    </inkml:brush>
  </inkml:definitions>
  <inkml:trace contextRef="#ctx0" brushRef="#br0">39600.000 24750.000 563,'-16.000'-72.000'9,"19.000"6.000"18,19.000 7.000 18,19.000 6.000 18,16.000 6.000 5,17.000 6.000-8,15.000 7.000-9,16.000 6.000-8,5.000 4.000-10,-2.000 4.000-10,-3.000 3.000-11,-3.000 3.000-9,-7.000 4.000-12,-9.000 7.000-11,-10.000 6.000-10,-8.000 7.000-11,-11.000 2.000-9,-8.000 1.000-8,-10.000-1.000-7,-9.000 1.000-7</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6"/>
    </inkml:context>
    <inkml:brush xml:id="br0">
      <inkml:brushProperty name="width" value="0.0413899086415768" units="cm"/>
      <inkml:brushProperty name="height" value="0.0413899086415768" units="cm"/>
      <inkml:brushProperty name="color" value="#000000"/>
      <inkml:brushProperty name="ignorePressure" value="0"/>
    </inkml:brush>
  </inkml:definitions>
  <inkml:trace contextRef="#ctx0" brushRef="#br0">40550.000 23800.000 531,'-24.000'-46.000'2,"4.000"10.000"4,3.000 10.000 4,3.000 9.000 5,1.000 17.000 11,1.000 25.000 22,-1.000 25.000 19,1.000 25.000 21,-1.000 15.000-1,1.000 7.000-24,-1.000 6.000-23,1.000 7.000-24,-1.000 2.000-17,1.000 1.000-12,-1.000-1.000-12,1.000 1.000-12,1.000-7.000-7,3.000-12.000 1,3.000-13.000-1,4.000-12.000 0</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6"/>
    </inkml:context>
    <inkml:brush xml:id="br0">
      <inkml:brushProperty name="width" value="0.0589538030326366" units="cm"/>
      <inkml:brushProperty name="height" value="0.0589538030326366" units="cm"/>
      <inkml:brushProperty name="color" value="#000000"/>
      <inkml:brushProperty name="ignorePressure" value="0"/>
    </inkml:brush>
  </inkml:definitions>
  <inkml:trace contextRef="#ctx0" brushRef="#br0">40850.000 23700.000 373,'50.000'-68.000'5,"0.000"17.000"12,0.000 15.000 12,0.000 16.000 11,3.000 9.000 2,6.000 3.000-7,7.000 3.000-6,6.000 4.000-7,-1.000 5.000-5,-5.000 10.000-1,-7.000 10.000-3,-5.000 9.000-3,-8.000 4.000-1,-5.000 1.000-2,-7.000-1.000-2,-5.000 1.000-1,-8.000 1.000 0,-5.000 3.000 3,-7.000 3.000 2,-5.000 4.000 2,-6.000 4.000 4,-3.000 6.000 3,-3.000 7.000 4,-2.000 6.000 4,-3.000 6.000 0,1.000 6.000 0,-1.000 7.000-2,1.000 6.000-1,1.000 3.000-2,3.000 0.000-3,3.000 0.000-3,4.000 0.000-4,1.000 0.000-1,0.000 0.000 0,0.000 0.000-2,0.000 0.000 0,0.000-5.000-1,0.000-9.000-2,0.000-10.000-3,0.000-8.000-2,1.000-1.000 0,4.000 9.000-1,3.000 10.000-1,3.000 10.000 1,-1.000-1.000-2,-2.000-9.000-2,-3.000-10.000-1,-3.000-8.000-3,-6.000-8.000-1,-5.000-2.000 1,-7.000-3.000 1,-5.000-3.000 1,-9.000-6.000-1,-9.000-5.000-5,-10.000-7.000-2,-8.000-5.000-5,-11.000-6.000-1,-8.000-3.000-3,-10.000-3.000-2,-9.000-2.000-2,-4.000-9.000-3,4.000-12.000-2,3.000-13.000-4,3.000-12.000-4,10.000-5.000-2,20.000 3.000-4,18.000 3.000-3,20.000 4.000-4</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6"/>
    </inkml:context>
    <inkml:brush xml:id="br0">
      <inkml:brushProperty name="width" value="0.0364115387201309" units="cm"/>
      <inkml:brushProperty name="height" value="0.0364115387201309" units="cm"/>
      <inkml:brushProperty name="color" value="#000000"/>
      <inkml:brushProperty name="ignorePressure" value="0"/>
    </inkml:brush>
  </inkml:definitions>
  <inkml:trace contextRef="#ctx0" brushRef="#br0">42600.000 24750.000 604,'25.000'-22.000'50,"0.000"6.000"-6,0.000 7.000-6,0.000 6.000-7,0.000 3.000-5,0.000 0.000-4,0.000 0.000-6,0.000 0.000-4,6.000 1.000-1,13.000 4.000 7,12.000 3.000 6,13.000 3.000 6,7.000 1.000-2,4.000 1.000-6,3.000-1.000-7,3.000 1.000-7,-4.000 1.000-11,-8.000 3.000-17,-10.000 3.000-16,-9.000 4.000-17</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7"/>
    </inkml:context>
    <inkml:brush xml:id="br0">
      <inkml:brushProperty name="width" value="0.0529889985918999" units="cm"/>
      <inkml:brushProperty name="height" value="0.0529889985918999" units="cm"/>
      <inkml:brushProperty name="color" value="#000000"/>
      <inkml:brushProperty name="ignorePressure" value="0"/>
    </inkml:brush>
  </inkml:definitions>
  <inkml:trace contextRef="#ctx0" brushRef="#br0">43350.000 23950.000 415,'-46.000'-2.000'7,"10.000"-3.000"15,10.000-3.000 16,9.000-2.000 14,6.000 8.000 8,3.000 22.000 2,3.000 22.000 2,4.000 23.000 1,1.000 16.000-5,0.000 13.000-10,0.000 12.000-11,0.000 13.000-11,-2.000 15.000-9,-3.000 19.000-6,-3.000 19.000-8,-2.000 19.000-5,-1.000 4.000-10,3.000-9.000-9,3.000-10.000-10,4.000-8.000-10,1.000-15.000-2,0.000-19.000 5,0.000-18.000 6,0.000-19.000 6</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7"/>
    </inkml:context>
    <inkml:brush xml:id="br0">
      <inkml:brushProperty name="width" value="0.0553579516708851" units="cm"/>
      <inkml:brushProperty name="height" value="0.0553579516708851" units="cm"/>
      <inkml:brushProperty name="color" value="#000000"/>
      <inkml:brushProperty name="ignorePressure" value="0"/>
    </inkml:brush>
  </inkml:definitions>
  <inkml:trace contextRef="#ctx0" brushRef="#br0">45750.000 23800.000 397,'-2.000'-47.000'10,"-3.000"6.000"22,-3.000 7.000 20,-2.000 6.000 21,-9.000 9.000 4,-12.000 13.000-15,-13.000 12.000-13,-12.000 13.000-14,-7.000 9.000-11,1.000 6.000-6,-1.000 7.000-7,1.000 6.000-7,-1.000-1.000-6,1.000-5.000-5,-1.000-7.000-4,1.000-5.000-6,5.000-1.000-4,14.000 6.000-5,11.000 7.000-3,14.000 6.000-5,10.000 1.000 5,9.000-3.000 12,10.000-3.000 14,10.000-2.000 12,2.000 5.000 9,-3.000 16.000 3,-3.000 15.000 5,-2.000 17.000 3,-5.000 14.000 2,-2.000 17.000-3,-3.000 15.000-1,-3.000 16.000-1,-2.000 4.000-3,0.000-6.000-1,0.000-6.000-3,0.000-6.000-1,-2.000-9.000-2,-3.000-8.000-3,-3.000-10.000-2,-2.000-9.000-3,-1.000-10.000-2,3.000-9.000-6,3.000-10.000-3,4.000-8.000-4,4.000-9.000-7,6.000-6.000-8,7.000-6.000-8,6.000-6.000-8,6.000-7.000-4,6.000-6.000 0,7.000-6.000 1,6.000-6.000 1,1.000-10.000 1,-3.000-12.000 1,-3.000-13.000 3,-2.000-12.000 1,-5.000-7.000 0,-2.000 1.000-2,-3.000-1.000-3,-3.000 1.000-1</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7"/>
    </inkml:context>
    <inkml:brush xml:id="br0">
      <inkml:brushProperty name="width" value="0.0597010068595409" units="cm"/>
      <inkml:brushProperty name="height" value="0.0597010068595409" units="cm"/>
      <inkml:brushProperty name="color" value="#000000"/>
      <inkml:brushProperty name="ignorePressure" value="0"/>
    </inkml:brush>
  </inkml:definitions>
  <inkml:trace contextRef="#ctx0" brushRef="#br0">46450.000 24100.000 368,'0.000'-35.000'15,"0.000"32.000"29,0.000 31.000 29,0.000 32.000 30,0.000 24.000 5,0.000 19.000-20,0.000 19.000-19,0.000 19.000-20,-4.000 15.000-14,-5.000 13.000-9,-7.000 12.000-11,-5.000 13.000-9,-3.000 2.000-6,4.000-5.000-2,3.000-7.000-3,3.000-5.000-3,3.000-14.000-9,3.000-18.000-18,3.000-19.000-16,4.000-18.000-16,1.000-17.000-6,0.000-11.000 9,0.000-14.000 9,0.000-11.000 7</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7"/>
    </inkml:context>
    <inkml:brush xml:id="br0">
      <inkml:brushProperty name="width" value="0.0538492538034916" units="cm"/>
      <inkml:brushProperty name="height" value="0.0538492538034916" units="cm"/>
      <inkml:brushProperty name="color" value="#000000"/>
      <inkml:brushProperty name="ignorePressure" value="0"/>
    </inkml:brush>
  </inkml:definitions>
  <inkml:trace contextRef="#ctx0" brushRef="#br0">47400.000 24400.000 408,'21.000'-25.000'0,"-5.000"0.000"0,-7.000 0.000 0,-5.000 0.000 0,-3.000-2.000 10,4.000-3.000 18,3.000-3.000 20,3.000-2.000 19,-4.000 5.000 6,-8.000 16.000-8,-10.000 15.000-6,-9.000 17.000-7,-12.000 17.000-7,-11.000 23.000-7,-14.000 22.000-7,-11.000 22.000-6,-9.000 13.000-6,-3.000 7.000-5,-3.000 6.000-4,-2.000 7.000-4,2.000-4.000-4,9.000-12.000-4,10.000-13.000-1,10.000-12.000-4,7.000-12.000-1,6.000-8.000 0,7.000-10.000-1,6.000-9.000 1,15.000-7.000-3,26.000-3.000-7,24.000-3.000-7,26.000-2.000-6,16.000-5.000 0,10.000-2.000 4,10.000-3.000 6,9.000-3.000 5,2.000-2.000 1,-2.000 0.000-4,-3.000 0.000-3,-3.000 0.000-4,-6.000-2.000-3,-5.000-3.000-1,-7.000-3.000-3,-5.000-2.000 0,-11.000-5.000-3,-11.000-2.000 1,-14.000-3.000-2,-11.000-3.000 0</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8"/>
    </inkml:context>
    <inkml:brush xml:id="br0">
      <inkml:brushProperty name="width" value="0.0456069111824036" units="cm"/>
      <inkml:brushProperty name="height" value="0.0456069111824036" units="cm"/>
      <inkml:brushProperty name="color" value="#000000"/>
      <inkml:brushProperty name="ignorePressure" value="0"/>
    </inkml:brush>
  </inkml:definitions>
  <inkml:trace contextRef="#ctx0" brushRef="#br0">47800.000 24100.000 482,'7.000'-69.000'11,"17.000"13.000"21,15.000 12.000 22,16.000 13.000 21,16.000 6.000 5,20.000 0.000-13,18.000 0.000-14,20.000 0.000-12,3.000 3.000-9,-8.000 6.000-5,-10.000 7.000-5,-9.000 6.000-5,-9.000 3.000-11,-5.000 0.000-16,-7.000 0.000-17,-5.000 0.000-17</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8"/>
    </inkml:context>
    <inkml:brush xml:id="br0">
      <inkml:brushProperty name="width" value="0.0488200522959232" units="cm"/>
      <inkml:brushProperty name="height" value="0.0488200522959232" units="cm"/>
      <inkml:brushProperty name="color" value="#000000"/>
      <inkml:brushProperty name="ignorePressure" value="0"/>
    </inkml:brush>
  </inkml:definitions>
  <inkml:trace contextRef="#ctx0" brushRef="#br0">48900.000 23300.000 450,'-24.000'-46.000'4,"4.000"10.000"9,3.000 10.000 9,3.000 9.000 7,3.000 17.000 13,3.000 25.000 13,3.000 25.000 15,4.000 25.000 14,1.000 12.000-2,0.000 1.000-18,0.000-1.000-18,0.000 1.000-19,-2.000 4.000-15,-3.000 9.000-16,-3.000 10.000-14,-2.000 10.000-15,-3.000-4.000-6,1.000-16.000 1,-1.000-15.000 2,1.000-15.000 1</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2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74950.000 12150.000,'0.000'-50.000,"50.000"-75.000,0.000 0.000,-50.000 100.000,0.000 0.000,25.000 25.000</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48"/>
    </inkml:context>
    <inkml:brush xml:id="br0">
      <inkml:brushProperty name="width" value="0.0642975270748138" units="cm"/>
      <inkml:brushProperty name="height" value="0.0642975270748138" units="cm"/>
      <inkml:brushProperty name="color" value="#000000"/>
      <inkml:brushProperty name="ignorePressure" value="0"/>
    </inkml:brush>
  </inkml:definitions>
  <inkml:trace contextRef="#ctx0" brushRef="#br0">49800.000 23000.000 342,'9.000'-46.000'7,"19.000"10.000"16,19.000 10.000 16,19.000 9.000 15,9.000 6.000 2,0.000 3.000-11,0.000 3.000-11,0.000 4.000-12,0.000 1.000-7,0.000 0.000-5,0.000 0.000-3,0.000 0.000-4,-7.000 4.000-3,-11.000 10.000 0,-14.000 10.000-1,-11.000 9.000 0,-9.000 6.000 0,-3.000 3.000 4,-3.000 3.000 3,-2.000 4.000 3,-5.000 2.000 3,-2.000 4.000 0,-3.000 3.000 2,-3.000 3.000 1,-6.000 3.000 0,-5.000 3.000 0,-7.000 3.000 0,-5.000 4.000 0,-3.000 5.000 0,4.000 10.000 4,3.000 10.000 2,3.000 9.000 2,3.000 6.000 0,3.000 3.000-3,3.000 3.000-3,4.000 4.000-2,1.000 5.000-3,0.000 10.000-2,0.000 10.000 0,0.000 9.000-2,1.000 1.000-1,4.000-6.000-2,3.000-6.000 0,3.000-6.000-2,1.000-9.000-1,1.000-8.000-4,-1.000-10.000-1,1.000-9.000-4,-3.000-10.000-1,-2.000-9.000-3,-3.000-10.000-2,-3.000-8.000-3,-12.000-9.000-2,-18.000-6.000-4,-19.000-6.000-4,-18.000-6.000-3,-18.000-9.000 0,-16.000-8.000 4,-15.000-10.000 4,-15.000-9.000 5,0.000-5.000-8,20.000 0.000-20,18.000 0.000-20,20.000 0.000-19</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0"/>
    </inkml:context>
    <inkml:brush xml:id="br0">
      <inkml:brushProperty name="width" value="0.0450698025524616" units="cm"/>
      <inkml:brushProperty name="height" value="0.0450698025524616" units="cm"/>
      <inkml:brushProperty name="color" value="#000000"/>
      <inkml:brushProperty name="ignorePressure" value="0"/>
    </inkml:brush>
  </inkml:definitions>
  <inkml:trace contextRef="#ctx0" brushRef="#br0">53100.000 25000.000 488,'215.000'-2.000'182,"-18.000"-3.000"-42,-19.000-3.000-44,-18.000-2.000-44,-20.000 0.000-27,-18.000 7.000-11,-19.000 6.000-11,-18.000 7.000-13,-17.000 4.000-10,-11.000 3.000-12,-14.000 3.000-10,-11.000 4.000-12,-12.000 4.000-6,-9.000 6.000-4,-10.000 7.000-2,-8.000 6.000-4</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0"/>
    </inkml:context>
    <inkml:brush xml:id="br0">
      <inkml:brushProperty name="width" value="0.0464555844664574" units="cm"/>
      <inkml:brushProperty name="height" value="0.0464555844664574" units="cm"/>
      <inkml:brushProperty name="color" value="#000000"/>
      <inkml:brushProperty name="ignorePressure" value="0"/>
    </inkml:brush>
  </inkml:definitions>
  <inkml:trace contextRef="#ctx0" brushRef="#br0">52950.000 26000.000 473,'-55.000'0.000'11,"41.000"0.000"22,40.000 0.000 22,42.000 0.000 22,25.000 0.000 5,14.000 0.000-13,11.000 0.000-12,14.000 0.000-13,5.000 0.000-10,1.000 0.000-6,-1.000 0.000-7,1.000 0.000-7,-4.000 0.000-12,-6.000 0.000-18,-6.000 0.000-18,-6.000 0.000-17,-12.000 1.000-6,-15.000 4.000 4,-15.000 3.000 6,-16.000 3.000 5,-12.000 1.000 1,-5.000 1.000-4,-7.000-1.000-3,-5.000 1.000-2</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1"/>
    </inkml:context>
    <inkml:brush xml:id="br0">
      <inkml:brushProperty name="width" value="0.054706759750843" units="cm"/>
      <inkml:brushProperty name="height" value="0.054706759750843" units="cm"/>
      <inkml:brushProperty name="color" value="#000000"/>
      <inkml:brushProperty name="ignorePressure" value="0"/>
    </inkml:brush>
  </inkml:definitions>
  <inkml:trace contextRef="#ctx0" brushRef="#br0">59950.000 23350.000 402,'-8.000'-44.000'5,"-16.000"13.000"13,-15.000 12.000 11,-15.000 13.000 12,-9.000 10.000 1,1.000 10.000-8,-1.000 10.000-9,1.000 9.000-8,1.000 1.000-6,3.000-6.000-1,3.000-6.000-2,4.000-6.000-2,2.000-2.000-2,4.000 3.000 1,3.000 3.000-2,3.000 4.000 0,4.000 4.000 0,7.000 6.000 2,6.000 7.000 1,7.000 6.000 2,5.000 6.000 1,7.000 6.000 3,6.000 7.000 2,7.000 6.000 3,0.000 9.000 3,-2.000 13.000 3,-3.000 12.000 5,-3.000 13.000 3,-6.000 12.000 0,-5.000 13.000-3,-7.000 12.000-5,-5.000 13.000-3,-3.000 4.000-4,4.000-3.000-3,3.000-3.000-2,3.000-2.000-4,-1.000-9.000-2,-2.000-12.000-1,-3.000-13.000-2,-3.000-12.000-2,1.000-12.000 0,6.000-8.000-2,7.000-10.000 0,6.000-9.000-2,3.000-9.000-2,0.000-5.000-5,0.000-7.000-5,0.000-5.000-5</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2"/>
    </inkml:context>
    <inkml:brush xml:id="br0">
      <inkml:brushProperty name="width" value="0.0517895147204399" units="cm"/>
      <inkml:brushProperty name="height" value="0.0517895147204399" units="cm"/>
      <inkml:brushProperty name="color" value="#000000"/>
      <inkml:brushProperty name="ignorePressure" value="0"/>
    </inkml:brush>
  </inkml:definitions>
  <inkml:trace contextRef="#ctx0" brushRef="#br0">61250.000 23700.000 424,'-2.000'-43.000'8,"-3.000"17.000"14,-3.000 15.000 16,-2.000 16.000 15,-5.000 13.000 5,-2.000 14.000-6,-3.000 11.000-5,-3.000 14.000-4,-4.000 11.000-6,-3.000 14.000-2,-3.000 11.000-5,-2.000 14.000-2,-8.000 10.000-4,-8.000 9.000-2,-10.000 10.000-3,-9.000 10.000-3,-5.000 10.000-2,0.000 13.000-5,0.000 12.000-2,0.000 13.000-5,1.000-1.000-1,4.000-11.000 1,3.000-14.000 2,3.000-11.000 1,7.000-20.000-6,14.000-24.000-12,11.000-26.000-11,14.000-24.000-12,18.000-34.000-11,25.000-40.000-12,25.000-40.000-10,25.000-41.000-12,3.000-13.000 2,-19.000 16.000 15,-18.000 15.000 14,-19.000 17.000 15,-7.000 7.000 10,7.000 0.000 3,6.000 0.000 3,7.000 0.000 4</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2"/>
    </inkml:context>
    <inkml:brush xml:id="br0">
      <inkml:brushProperty name="width" value="0.0592037253081799" units="cm"/>
      <inkml:brushProperty name="height" value="0.0592037253081799" units="cm"/>
      <inkml:brushProperty name="color" value="#000000"/>
      <inkml:brushProperty name="ignorePressure" value="0"/>
    </inkml:brush>
  </inkml:definitions>
  <inkml:trace contextRef="#ctx0" brushRef="#br0">61100.000 24600.000 371,'26.000'-52.000'1,"4.000"-3.000"0,3.000-3.000 1,3.000-2.000 2,-1.000 2.000 2,-2.000 9.000 6,-3.000 10.000 5,-3.000 10.000 5,-6.000 13.000 10,-5.000 19.000 12,-7.000 19.000 13,-5.000 19.000 13,-4.000 13.000 1,0.000 10.000-12,0.000 10.000-12,0.000 9.000-11,0.000 6.000-8,0.000 3.000-4,0.000 3.000-4,0.000 4.000-4,3.000-3.000-4,6.000-5.000-3,7.000-7.000-2,6.000-5.000-5,4.000-9.000-6,4.000-9.000-10,3.000-10.000-12,3.000-8.000-10,3.000-22.000-5,3.000-30.000 1,3.000-32.000 1,4.000-30.000 2,2.000-23.000 1,4.000-12.000 3,3.000-13.000 3,3.000-12.000 3,-2.000-4.000 3,-6.000 7.000 2,-6.000 6.000 3,-6.000 7.000 1,-4.000 8.000 4,1.000 14.000 4,-1.000 11.000 4,1.000 14.000 4,-4.000 22.000 14,-6.000 35.000 23,-6.000 35.000 22,-6.000 34.000 24,-7.000 21.000 4,-6.000 10.000-14,-6.000 10.000-15,-6.000 9.000-14,-6.000 10.000-12,-2.000 14.000-9,-3.000 11.000-8,-3.000 14.000-9,-2.000 2.000-6,0.000-6.000-8,0.000-6.000-5,0.000-6.000-8,3.000-13.000-6,6.000-19.000-7,7.000-18.000-7,6.000-19.000-8</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2"/>
    </inkml:context>
    <inkml:brush xml:id="br0">
      <inkml:brushProperty name="width" value="0.058548666536808" units="cm"/>
      <inkml:brushProperty name="height" value="0.058548666536808" units="cm"/>
      <inkml:brushProperty name="color" value="#000000"/>
      <inkml:brushProperty name="ignorePressure" value="0"/>
    </inkml:brush>
  </inkml:definitions>
  <inkml:trace contextRef="#ctx0" brushRef="#br0">62900.000 24700.000 375,'23.000'-24.000'7,"-3.000"4.000"15,-3.000 3.000 14,-2.000 3.000 15,-3.000 7.000 2,1.000 14.000-6,-1.000 11.000-9,1.000 14.000-6,-3.000 11.000-4,-2.000 14.000 2,-3.000 11.000 1,-3.000 14.000 3,-6.000 7.000-2,-5.000 3.000-3,-7.000 3.000-4,-5.000 4.000-4,-4.000 1.000-3,0.000 0.000-4,0.000 0.000-3,0.000 0.000-5,7.000-18.000-12,17.000-33.000-19,15.000-35.000-19,16.000-34.000-20,15.000-32.000-6,16.000-28.000 10,15.000-28.000 8,17.000-27.000 9,2.000-8.000 9,-9.000 17.000 8,-10.000 15.000 9,-8.000 16.000 7,-9.000 15.000 7,-6.000 16.000 3,-6.000 15.000 3,-6.000 17.000 3,-6.000 14.000 11,-2.000 17.000 18,-3.000 15.000 19,-3.000 16.000 18,-4.000 13.000 4,-3.000 14.000-13,-3.000 11.000-12,-2.000 14.000-12,-5.000 3.000-8,-2.000-2.000-6,-3.000-3.000-5,-3.000-3.000-4,-2.000-4.000-11,0.000-3.000-12,0.000-3.000-15,0.000-2.000-14,-4.000-6.000-15,-5.000-6.000-18,-7.000-6.000-18,-5.000-6.000-17</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3"/>
    </inkml:context>
    <inkml:brush xml:id="br0">
      <inkml:brushProperty name="width" value="0.0457602255046368" units="cm"/>
      <inkml:brushProperty name="height" value="0.0457602255046368" units="cm"/>
      <inkml:brushProperty name="color" value="#000000"/>
      <inkml:brushProperty name="ignorePressure" value="0"/>
    </inkml:brush>
  </inkml:definitions>
  <inkml:trace contextRef="#ctx0" brushRef="#br0">64400.000 23150.000 480,'26.000'-27.000'5,"4.000"-3.000"10,3.000-3.000 10,3.000-2.000 10,-1.000 0.000 7,-2.000 7.000 4,-3.000 6.000 4,-3.000 7.000 3,-1.000 5.000 0,4.000 7.000-7,3.000 6.000-6,3.000 7.000-7,-2.000 8.000-6,-6.000 14.000-6,-6.000 11.000-6,-6.000 14.000-5,-13.000 10.000-6,-19.000 9.000-5,-18.000 10.000-4,-19.000 10.000-5,-10.000 2.000-3,1.000-3.000-2,-1.000-3.000-2,1.000-2.000-3,2.000-8.000 0,7.000-8.000 0,6.000-10.000 1,7.000-9.000 1,13.000-10.000 2,22.000-9.000 6,22.000-10.000 4,23.000-8.000 5,11.000-11.000-1,4.000-8.000-4,3.000-10.000-6,3.000-9.000-6,1.000-4.000-4,1.000 4.000-7,-1.000 3.000-5,1.000 3.000-6,-6.000 3.000 0,-8.000 3.000 6,-10.000 3.000 5,-9.000 4.000 5,-7.000-1.000 3,-3.000-3.000 0,-3.000-3.000-1,-2.000-2.000-1</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3"/>
    </inkml:context>
    <inkml:brush xml:id="br0">
      <inkml:brushProperty name="width" value="0.0450734682381153" units="cm"/>
      <inkml:brushProperty name="height" value="0.0450734682381153" units="cm"/>
      <inkml:brushProperty name="color" value="#000000"/>
      <inkml:brushProperty name="ignorePressure" value="0"/>
    </inkml:brush>
  </inkml:definitions>
  <inkml:trace contextRef="#ctx0" brushRef="#br0">65050.000 23400.000 488,'93.000'0.000'162,"-11.000"0.000"-36,-14.000 0.000-39,-11.000 0.000-37,-4.000-2.000-21,6.000-3.000-6,7.000-3.000-5,6.000-2.000-5,-1.000-1.000-9,-5.000 3.000-15,-7.000 3.000-12,-5.000 4.000-14,-6.000 1.000-10,-3.000 0.000-4,-3.000 0.000-4,-2.000 0.000-5</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2:54"/>
    </inkml:context>
    <inkml:brush xml:id="br0">
      <inkml:brushProperty name="width" value="0.0618871003389359" units="cm"/>
      <inkml:brushProperty name="height" value="0.0618871003389359" units="cm"/>
      <inkml:brushProperty name="color" value="#000000"/>
      <inkml:brushProperty name="ignorePressure" value="0"/>
    </inkml:brush>
  </inkml:definitions>
  <inkml:trace contextRef="#ctx0" brushRef="#br0">65600.000 22800.000 355,'-21.000'-19.000'89,"10.000"13.000"-5,10.000 12.000-4,9.000 13.000-5,2.000 15.000-7,-2.000 19.000-9,-3.000 19.000-10,-3.000 19.000-9,-2.000 5.000-7,0.000-5.000-7,0.000-7.000-5,0.000-5.000-6,0.000-1.000-10,0.000 6.000-12,0.000 7.000-14,0.000 6.000-13,0.000-2.000-7,0.000-9.000-1,0.000-10.000-1,0.000-8.000-2,-2.000-9.000-4,-3.000-6.000-10,-3.000-6.000-9,-2.000-6.000-9</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2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73200.000 8100.000,'-50.000'0.000,"-25.000"-50.000,0.000 0.000,100.000 75.000,0.000 0.000,100.000 25.000,0.000 0.000,50.000 0.000,0.000 0.000,150.000 25.000,0.000 0.000,0.000 0.000,0.000 0.000,0.000 25.000,0.000 0.000,-100.000 0.000,0.000 0.000,25.000-50.000,0.000 0.000,25.000-50.000,0.000 0.000,-25.000-25.000,0.000 0.000,25.000 25.000,0.000 0.000,-50.000 25.000,0.000 0.000,0.000 25.000,0.000 0.000,0.000 25.000,0.000 0.000,25.000-75.000,0.000 0.000,25.000 0.000,0.000 0.000,0.000-25.000,0.000 0.000,-50.000 0.000,0.000 0.000,0.000 0.000,0.000 0.000,0.000 0.000,0.000 0.000,0.000-25.000,0.000 0.000,-50.000 0.000,0.000 0.000,0.000 0.000,0.000 0.000,-50.000 0.000,0.000 0.000,-25.000 50.000,0.000 0.000,-25.000 0.000,0.000 0.000,0.000 0.000,0.000 0.000,0.000 0.000,0.000 0.000,0.000 0.000,0.000 0.000,-25.000 0.000,0.000 0.000,25.000 0.000,0.000 0.000,0.000-25.000,0.000 0.000,0.000 0.000,0.000 0.000,0.000 25.000,0.000 0.000,0.000-25.000,0.000 0.000,-50.000 25.000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2"/>
    </inkml:context>
    <inkml:brush xml:id="br0">
      <inkml:brushProperty name="width" value="0.0558226443827152" units="cm"/>
      <inkml:brushProperty name="height" value="0.0558226443827152" units="cm"/>
      <inkml:brushProperty name="color" value="#000000"/>
      <inkml:brushProperty name="ignorePressure" value="0"/>
    </inkml:brush>
  </inkml:definitions>
  <inkml:trace contextRef="#ctx0" brushRef="#br0">66950.000 22900.000 394,'-38.000'-29.000'6,"26.000"-5.000"13,24.000-7.000 13,26.000-5.000 12,16.000-3.000 4,10.000 4.000-5,10.000 3.000-4,9.000 3.000-6,1.000 6.000-4,-6.000 9.000-5,-6.000 10.000-5,-6.000 10.000-4,-6.000 5.000-5,-2.000 4.000-6,-3.000 3.000-5,-3.000 3.000-5,-7.000 6.000-2,-9.000 9.000 1,-10.000 10.000 2,-8.000 10.000 1,-8.000 4.000 1,-2.000 0.000 1,-3.000 0.000 0,-3.000 0.000 0,-2.000-2.000 3,0.000-3.000 4,0.000-3.000 4,0.000-2.000 5,0.000-3.000 1,0.000 1.000 1,0.000-1.000 0,0.000 1.000 0,-2.000 4.000 1,-3.000 9.000-1,-3.000 10.000 1,-2.000 10.000-1,-3.000 5.000 1,1.000 4.000-2,-1.000 3.000 0,1.000 3.000-1,-1.000 3.000-1,1.000 3.000-1,-1.000 3.000-2,1.000 4.000-1,1.000 2.000-2,3.000 4.000-2,3.000 3.000-2,4.000 3.000-2,1.000-1.000-1,0.000-2.000 1,0.000-3.000-1,0.000-3.000 1,0.000-4.000-2,0.000-3.000 0,0.000-3.000-2,0.000-2.000-1,0.000-6.000-1,0.000-6.000 1,0.000-6.000-1,0.000-6.000 0,-2.000-6.000 0,-3.000-2.000-2,-3.000-3.000-2,-2.000-3.000-2,-8.000-6.000 0,-8.000-5.000 1,-10.000-7.000 3,-9.000-5.000 1,-9.000-4.000 1,-5.000 0.000 0,-7.000 0.000 0,-5.000 0.000 0,-11.000 1.000-2,-11.000 4.000-4,-14.000 3.000-4,-11.000 3.000-3,-9.000-1.000-4,-3.000-2.000-3,-3.000-3.000-3,-2.000-3.000-4,8.000-6.000 1,22.000-5.000 4,22.000-7.000 5,23.000-5.000 4,11.000-8.000-4,4.000-5.000-10,3.000-7.000-11,3.000-5.000-12</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3"/>
    </inkml:context>
    <inkml:brush xml:id="br0">
      <inkml:brushProperty name="width" value="0.0458807274699211" units="cm"/>
      <inkml:brushProperty name="height" value="0.0458807274699211" units="cm"/>
      <inkml:brushProperty name="color" value="#000000"/>
      <inkml:brushProperty name="ignorePressure" value="0"/>
    </inkml:brush>
  </inkml:definitions>
  <inkml:trace contextRef="#ctx0" brushRef="#br0">69800.000 24350.000 479,'189.000'-24.000'160,"-22.000"4.000"-36,-22.000 3.000-35,-21.000 3.000-35,-14.000 3.000-21,-2.000 3.000-7,-3.000 3.000-7,-3.000 4.000-8,1.000 2.000-6,6.000 4.000-8,7.000 3.000-7,6.000 3.000-7,-5.000 1.000-4,-16.000 1.000 1,-15.000-1.000-1,-15.000 1.000 0,-11.000-3.000-4,-2.000-2.000-7,-3.000-3.000-9,-3.000-3.000-7,-7.000-6.000-5,-9.000-5.000 0,-10.000-7.000 0,-8.000-5.000-2</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3"/>
    </inkml:context>
    <inkml:brush xml:id="br0">
      <inkml:brushProperty name="width" value="0.0498360954225063" units="cm"/>
      <inkml:brushProperty name="height" value="0.0498360954225063" units="cm"/>
      <inkml:brushProperty name="color" value="#000000"/>
      <inkml:brushProperty name="ignorePressure" value="0"/>
    </inkml:brush>
  </inkml:definitions>
  <inkml:trace contextRef="#ctx0" brushRef="#br0">70800.000 23350.000 441,'-46.000'-71.000'5,"10.000"10.000"8,10.000 10.000 11,9.000 9.000 8,6.000 15.000 9,3.000 22.000 7,3.000 22.000 7,4.000 23.000 7,1.000 14.000-1,0.000 10.000-8,0.000 10.000-10,0.000 9.000-9,0.000 9.000-6,0.000 9.000-5,0.000 10.000-6,0.000 10.000-4,0.000 8.000-6,0.000 10.000-9,0.000 10.000-7,0.000 9.000-9,-2.000 9.000-5,-3.000 9.000-4,-3.000 10.000-5,-2.000 10.000-3,-1.000-6.000-5,3.000-18.000-5,3.000-19.000-5,4.000-18.000-5,2.000-21.000-1,4.000-22.000 4,3.000-22.000 3,3.000-21.000 4</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4"/>
    </inkml:context>
    <inkml:brush xml:id="br0">
      <inkml:brushProperty name="width" value="0.0529406480491161" units="cm"/>
      <inkml:brushProperty name="height" value="0.0529406480491161" units="cm"/>
      <inkml:brushProperty name="color" value="#000000"/>
      <inkml:brushProperty name="ignorePressure" value="0"/>
    </inkml:brush>
  </inkml:definitions>
  <inkml:trace contextRef="#ctx0" brushRef="#br0">76100.000 22950.000 415,'-18.000'-68.000'7,"-33.000"17.000"13,-35.000 15.000 15,-34.000 16.000 12,-9.000 10.000 3,20.000 7.000-11,18.000 6.000-10,20.000 7.000-10,10.000 2.000-6,3.000 1.000-4,3.000-1.000-3,4.000 1.000-3,2.000-3.000-2,4.000-2.000-3,3.000-3.000-1,3.000-3.000-2,4.000 4.000 2,7.000 13.000 6,6.000 12.000 5,7.000 13.000 6,4.000 7.000 3,3.000 4.000 2,3.000 3.000 2,4.000 3.000 1,1.000 3.000 0,0.000 3.000 0,0.000 3.000-1,0.000 4.000-1,0.000 1.000-2,0.000 0.000 0,0.000 0.000-3,0.000 0.000-1,-2.000 9.000-1,-3.000 19.000-2,-3.000 19.000-1,-2.000 19.000-1,-1.000 5.000-2,3.000-5.000-1,3.000-7.000-1,4.000-5.000-1,1.000-11.000-6,0.000-11.000-13,0.000-14.000-13,0.000-11.000-11,4.000-12.000-8,10.000-9.000-3,10.000-10.000-1,9.000-8.000-3,2.000-9.000 4,-2.000-6.000 8,-3.000-6.000 8,-3.000-6.000 8,-2.000-7.000 3,0.000-6.000-6,0.000-6.000-5,0.000-6.000-4</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5"/>
    </inkml:context>
    <inkml:brush xml:id="br0">
      <inkml:brushProperty name="width" value="0.0657174438238144" units="cm"/>
      <inkml:brushProperty name="height" value="0.0657174438238144" units="cm"/>
      <inkml:brushProperty name="color" value="#000000"/>
      <inkml:brushProperty name="ignorePressure" value="0"/>
    </inkml:brush>
  </inkml:definitions>
  <inkml:trace contextRef="#ctx0" brushRef="#br0">77050.000 23400.000 334,'-47.000'-22.000'6,"6.000"6.000"11,7.000 7.000 11,6.000 6.000 12,1.000 10.000 3,-3.000 17.000-4,-3.000 15.000-5,-2.000 16.000-3,-1.000 9.000-4,3.000 3.000-3,3.000 3.000-2,4.000 4.000-3,1.000 2.000-3,0.000 4.000-1,0.000 3.000-1,0.000 3.000-3,3.000-4.000-1,6.000-8.000 0,7.000-10.000-1,6.000-9.000 0,7.000-7.000-2,10.000-3.000-1,10.000-3.000-2,9.000-2.000-2,9.000-17.000-3,9.000-28.000-7,10.000-28.000-5,10.000-27.000-6,-1.000-17.000-3,-9.000-3.000-3,-10.000-3.000-1,-8.000-2.000-2,-8.000-3.000 2,-2.000 1.000 5,-3.000-1.000 6,-3.000 1.000 5,-2.000 1.000 3,0.000 3.000 3,0.000 3.000 2,0.000 4.000 2,0.000 5.000 0,0.000 10.000 0,0.000 10.000-1,0.000 9.000-1,3.000 7.000 6,6.000 7.000 15,7.000 6.000 14,6.000 7.000 14,3.000 15.000 4,0.000 25.000-9,0.000 25.000-8,0.000 25.000-8,-7.000 9.000-6,-11.000-6.000-5,-14.000-6.000-6,-11.000-6.000-5,-11.000-2.000-5,-5.000 3.000-6,-7.000 3.000-5,-5.000 4.000-6,-6.000-3.000-3,-3.000-5.000 0,-3.000-7.000 0,-2.000-5.000 1,13.000-15.000-2,31.000-22.000-2,32.000-22.000-3,31.000-21.000-2,10.000-10.000 2,-8.000 3.000 7,-10.000 3.000 6,-9.000 4.000 7,-7.000 2.000 0,-3.000 4.000-5,-3.000 3.000-4,-2.000 3.000-6,-8.000-2.000-1,-8.000-6.000 0,-10.000-6.000 1,-9.000-6.000 0,-4.000-6.000 1,4.000-2.000 0,3.000-3.000 0,3.000-3.000 0,1.000-2.000 2,1.000 0.000 3,-1.000 0.000 4,1.000 0.000 4,-1.000 0.000 2,1.000 0.000 1,-1.000 0.000 1,1.000 0.000 2,-1.000 0.000 1,1.000 0.000 0,-1.000 0.000 0,1.000 0.000 1,-3.000 1.000 2,-2.000 4.000 3,-3.000 3.000 5,-3.000 3.000 4,-1.000 1.000 1,4.000 1.000-2,3.000-1.000-1,3.000 1.000-1,-1.000 1.000 4,-2.000 3.000 13,-3.000 3.000 11,-3.000 4.000 12,-2.000 8.000 6,0.000 17.000 2,0.000 15.000 1,0.000 16.000 2,-2.000 13.000-4,-3.000 14.000-9,-3.000 11.000-9,-2.000 14.000-8,-1.000 0.000-8,3.000-8.000-3,3.000-10.000-5,4.000-9.000-3,1.000-1.000-4,0.000 10.000 0,0.000 10.000-1,0.000 9.000-2,-2.000 7.000-1,-3.000 7.000-2,-3.000 6.000-4,-2.000 7.000-1,-3.000 10.000-4,1.000 16.000-6,-1.000 15.000-5,1.000 17.000-5,-3.000 10.000-8,-2.000 6.000-6,-3.000 7.000-9,-3.000 6.000-8,-1.000-2.000-3,4.000-9.000 0,3.000-10.000 1,3.000-8.000-1,1.000-18.000 5,1.000-25.000 9,-1.000-25.000 7,1.000-25.000 9,-1.000-18.000 4,1.000-8.000 1,-1.000-10.000 0,1.000-9.000 0</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6"/>
    </inkml:context>
    <inkml:brush xml:id="br0">
      <inkml:brushProperty name="width" value="0.0425021275877953" units="cm"/>
      <inkml:brushProperty name="height" value="0.0425021275877953" units="cm"/>
      <inkml:brushProperty name="color" value="#000000"/>
      <inkml:brushProperty name="ignorePressure" value="0"/>
    </inkml:brush>
  </inkml:definitions>
  <inkml:trace contextRef="#ctx0" brushRef="#br0">79800.000 23500.000 517,'-38.000'-2.000'11,"26.000"-3.000"20,24.000-3.000 21,26.000-2.000 22,18.000-1.000 4,13.000 3.000-13,12.000 3.000-11,13.000 4.000-13,4.000 1.000-10,-3.000 0.000-8,-3.000 0.000-8,-2.000 0.000-7,-3.000-2.000-11,1.000-3.000-10,-1.000-3.000-12,1.000-2.000-10,-4.000-1.000-9,-6.000 3.000-6,-6.000 3.000-6,-6.000 4.000-5,-9.000-1.000 0,-8.000-3.000 6,-10.000-3.000 7,-9.000-2.000 6</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6"/>
    </inkml:context>
    <inkml:brush xml:id="br0">
      <inkml:brushProperty name="width" value="0.0633040741086006" units="cm"/>
      <inkml:brushProperty name="height" value="0.0633040741086006" units="cm"/>
      <inkml:brushProperty name="color" value="#000000"/>
      <inkml:brushProperty name="ignorePressure" value="0"/>
    </inkml:brush>
  </inkml:definitions>
  <inkml:trace contextRef="#ctx0" brushRef="#br0">81050.000 22400.000 347,'-22.000'-47.000'2,"6.000"6.000"6,7.000 7.000 4,6.000 6.000 5,6.000 6.000 5,6.000 6.000 1,7.000 7.000 4,6.000 6.000 3,9.000 3.000-1,13.000 0.000-2,12.000 0.000-4,13.000 0.000-3,7.000 1.000-4,4.000 4.000-4,3.000 3.000-4,3.000 3.000-5,-4.000 4.000-3,-8.000 7.000-2,-10.000 6.000-2,-9.000 7.000-1,-9.000 0.000-1,-5.000-2.000 2,-7.000-3.000 1,-5.000-3.000 1,-6.000-1.000 3,-3.000 4.000 3,-3.000 3.000 5,-2.000 3.000 3,-5.000 3.000 3,-2.000 3.000 2,-3.000 3.000 3,-3.000 4.000 2,-4.000 4.000 1,-3.000 6.000 1,-3.000 7.000 0,-2.000 6.000 0,-3.000 4.000-2,1.000 4.000-1,-1.000 3.000-2,1.000 3.000-2,1.000-1.000-2,3.000-2.000-1,3.000-3.000-1,4.000-3.000-1,1.000-1.000-2,0.000 4.000-1,0.000 3.000-1,0.000 3.000-1,0.000 1.000-1,0.000 1.000 1,0.000-1.000 0,0.000 1.000 1,1.000-1.000-2,4.000 1.000-2,3.000-1.000-5,3.000 1.000-2,-1.000-4.000-3,-2.000-6.000-2,-3.000-6.000 0,-3.000-6.000-3,-6.000-6.000 0,-5.000-2.000 1,-7.000-3.000 0,-5.000-3.000 0,-14.000-4.000-2,-18.000-3.000-7,-19.000-3.000-6,-18.000-2.000-6,-23.000 0.000-5,-24.000 7.000-3,-26.000 6.000-4,-24.000 7.000-3,4.000-4.000 2,34.000-12.000 5,35.000-13.000 7,35.000-12.000 7,18.000-5.000 0,3.000 3.000-6,3.000 3.000-5,4.000 4.000-6</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9"/>
    </inkml:context>
    <inkml:brush xml:id="br0">
      <inkml:brushProperty name="width" value="0.0411003679037094" units="cm"/>
      <inkml:brushProperty name="height" value="0.0411003679037094" units="cm"/>
      <inkml:brushProperty name="color" value="#000000"/>
      <inkml:brushProperty name="ignorePressure" value="0"/>
    </inkml:brush>
  </inkml:definitions>
  <inkml:trace contextRef="#ctx0" brushRef="#br0">30050.000 31100.000 535,'10.000'-44.000'3,"23.000"13.000"8,22.000 12.000 7,22.000 13.000 8,10.000 7.000 2,1.000 4.000 0,-1.000 3.000-1,1.000 3.000 0,-3.000 6.000-2,-2.000 9.000-2,-3.000 10.000-4,-3.000 10.000-1,-9.000 4.000-3,-11.000 0.000-3,-14.000 0.000-2,-11.000 0.000-2,-11.000 1.000-3,-5.000 4.000-2,-7.000 3.000-3,-5.000 3.000-2,-12.000 4.000-1,-16.000 7.000-1,-15.000 6.000-1,-15.000 7.000-1,-12.000 2.000 0,-6.000 1.000-1,-6.000-1.000-1,-6.000 1.000-1,2.000-12.000-1,14.000-21.000-1,11.000-22.000-1,14.000-22.000 0,7.000-18.000-2,3.000-11.000 0,3.000-14.000-2,4.000-11.000 0,4.000-12.000-1,6.000-9.000 1,7.000-10.000 1,6.000-8.000 0,3.000-3.000 3,0.000 7.000 3,0.000 6.000 5,0.000 7.000 3,1.000 7.000 4,4.000 9.000 5,3.000 10.000 5,3.000 10.000 4,1.000 16.000 5,1.000 26.000 9,-1.000 24.000 7,1.000 26.000 7,-3.000 15.000 1,-2.000 6.000-7,-3.000 7.000-7,-3.000 6.000-7,-4.000 4.000-6,-3.000 4.000-1,-3.000 3.000-3,-2.000 3.000-2,-3.000 4.000-3,1.000 7.000-4,-1.000 6.000-4,1.000 7.000-2,1.000-6.000-5,3.000-15.000-6,3.000-15.000-4,4.000-16.000-6,8.000-32.000-10,17.000-46.000-14,15.000-47.000-15,16.000-47.000-15,4.000-22.000 0,-6.000 3.000 13,-6.000 3.000 13,-6.000 4.000 14,-7.000 7.000 9,-6.000 13.000 5,-6.000 12.000 3,-6.000 13.000 5</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09"/>
    </inkml:context>
    <inkml:brush xml:id="br0">
      <inkml:brushProperty name="width" value="0.0451696813106537" units="cm"/>
      <inkml:brushProperty name="height" value="0.0451696813106537" units="cm"/>
      <inkml:brushProperty name="color" value="#000000"/>
      <inkml:brushProperty name="ignorePressure" value="0"/>
    </inkml:brush>
  </inkml:definitions>
  <inkml:trace contextRef="#ctx0" brushRef="#br0">31200.000 31650.000 487,'71.000'-94.000'-10,"-5.000"13.000"7,-7.000 12.000 7,-5.000 13.000 7,-8.000 12.000 5,-5.000 13.000 2,-7.000 12.000 2,-5.000 13.000 3,-6.000 13.000 1,-3.000 17.000-1,-3.000 15.000 1,-2.000 16.000-1,-5.000 12.000-1,-2.000 9.000 1,-3.000 10.000-1,-3.000 10.000-1,-4.000 7.000-1,-3.000 6.000-4,-3.000 7.000-4,-2.000 6.000-3,-5.000-1.000-4,-2.000-5.000-4,-3.000-7.000-4,-3.000-5.000-4,-1.000-11.000-5,4.000-11.000-5,3.000-14.000-5,3.000-11.000-5,4.000-25.000-5,7.000-33.000-7,6.000-35.000-5,7.000-34.000-6,4.000-18.000 1,3.000 1.000 9,3.000-1.000 10,4.000 1.000 9,1.000 4.000 7,0.000 9.000 6,0.000 10.000 6,0.000 10.000 5,1.000 7.000 5,4.000 6.000 5,3.000 7.000 6,3.000 6.000 4,3.000 4.000 3,3.000 4.000-1,3.000 3.000 0,4.000 3.000 0,-1.000 3.000-1,-3.000 3.000-2,-3.000 3.000-1,-2.000 4.000-3,-3.000 1.000-3,1.000 0.000-5,-1.000 0.000-6,1.000 0.000-6,-3.000 0.000-3,-2.000 0.000-4,-3.000 0.000-1,-3.000 0.000-4,-4.000-5.000-4,-3.000-9.000-7,-3.000-10.000-7,-2.000-8.000-7,-5.000-11.000 0,-2.000-8.000 8,-3.000-10.000 6,-3.000-9.000 8,-2.000-7.000 5,0.000-3.000 3,0.000-3.000 2,0.000-2.000 3,1.000-1.000 5,4.000 3.000 4,3.000 3.000 6,3.000 4.000 6,-1.000 7.000 2,-2.000 13.000 2,-3.000 12.000 2,-3.000 13.000 0,-1.000 20.000 9,4.000 28.000 15,3.000 28.000 15,3.000 29.000 15,-1.000 19.000 0,-2.000 14.000-14,-3.000 11.000-15,-3.000 14.000-14,-4.000 7.000-10,-3.000 3.000-5,-3.000 3.000-7,-2.000 4.000-5,-3.000 24.000-8,1.000 47.000-10,-1.000 47.000-12,1.000 48.000-10,1.000 0.000-8,3.000-43.000-6,3.000-44.000-5,4.000-43.000-6,1.000-39.000 3,0.000-30.000 9,0.000-32.000 10,0.000-30.000 10,1.000-19.000 4,4.000-2.000-3,3.000-3.000-3,3.000-3.000-3</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0"/>
    </inkml:context>
    <inkml:brush xml:id="br0">
      <inkml:brushProperty name="width" value="0.0493893660604954" units="cm"/>
      <inkml:brushProperty name="height" value="0.0493893660604954" units="cm"/>
      <inkml:brushProperty name="color" value="#000000"/>
      <inkml:brushProperty name="ignorePressure" value="0"/>
    </inkml:brush>
  </inkml:definitions>
  <inkml:trace contextRef="#ctx0" brushRef="#br0">34200.000 31150.000 445,'-38.000'-44.000'7,"26.000"13.000"14,24.000 12.000 14,26.000 13.000 15,16.000 10.000 2,10.000 10.000-8,10.000 10.000-8,9.000 9.000-8,7.000 4.000-4,7.000 1.000-3,6.000-1.000-2,7.000 1.000-1,2.000-3.000-3,1.000-2.000-1,-1.000-3.000-2,1.000-3.000-2,-6.000-1.000-1,-8.000 4.000 0,-10.000 3.000-1,-9.000 3.000-1,-10.000 3.000-1,-9.000 3.000 0,-10.000 3.000-2,-8.000 4.000-1,-11.000-1.000 0,-8.000-3.000-1,-10.000-3.000 1,-9.000-2.000 0,-12.000-3.000 1,-11.000 1.000 0,-14.000-1.000 1,-11.000 1.000 1,-9.000-3.000 1,-3.000-2.000-1,-3.000-3.000 0,-2.000-3.000 1,-5.000-1.000 0,-2.000 4.000 0,-3.000 3.000 1,-3.000 3.000 0,-6.000 6.000-1,-5.000 9.000-4,-7.000 10.000-3,-5.000 10.000-2,-1.000 4.000-8,6.000 0.000-10,7.000 0.000-10,6.000 0.000-10,9.000-4.000-7,13.000-5.000-1,12.000-7.000-2,13.000-5.000-2,10.000-15.000-1,10.000-22.000 1,10.000-22.000 0,9.000-21.000 0</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83450.000 8750.000,'50.000'-50.000,"125.000"-175.000,0.000 0.000,-125.000 225.000,0.000 0.000,50.000-25.000,0.000 0.000,75.000 50.000,0.000 0.000,100.000 50.000,0.000 0.000,75.000 25.000,0.000 0.000,-25.000 0.000,0.000 0.000,-25.000 0.000,0.000 0.000,0.000-50.000,0.000 0.000,25.000-25.000,0.000 0.000,-25.000 0.000,0.000 0.000,-75.000 25.000,0.000 0.000,-25.000 25.000,0.000 0.000,0.000 0.000,0.000 0.000,0.000-50.000,0.000 0.000,0.000-25.000,0.000 0.000,0.000 0.000,0.000 0.000,-50.000 25.000,0.000 0.000,0.000 50.000,0.000 0.000,-25.000 0.000,0.000 0.000,25.000-75.000,0.000 0.000,25.000-25.000,0.000 0.000,25.000-75.000,0.000 0.000,-25.000 25.000,0.000 0.000,-25.000-25.000,0.000 0.000,-25.000 25.000,0.000 0.000,-25.000-25.000,0.000 0.000,0.000-25.000,0.000 0.000,0.000 0.000,0.000 0.000,25.000 0.000,0.000 0.000,0.000 0.000,0.000 0.000,25.000-25.000,0.000 0.000,25.000-25.000,0.000 0.000,0.000-25.000,0.000 0.000,-50.000 25.000,0.000 0.000,-50.000 25.000,0.000 0.000,-25.000-50.000,0.000 0.000,0.000-25.000,0.000 0.000,-25.000 25.000,0.000 0.000,0.000 75.000,0.000 0.000,-25.000 25.000,0.000 0.000,0.000 75.000,0.000 0.000,-25.000-25.000,0.000 0.000,25.000-25.000,0.000 0.000,25.000-75.000,0.000 0.000,25.000-25.000,0.000 0.000,-25.000-50.000,0.000 0.000,0.000 25.000,0.000 0.000,-25.000 50.000,0.000 0.000,-25.000 25.000,0.000 0.000,0.000 50.000,0.000 0.000,-25.000 0.000,0.000 0.000,0.000 0.000,0.000 0.000,0.000 25.000,0.000 0.000,50.000 0.000,0.000 0.000,-25.000 25.000,0.000 0.000,50.000 50.000,0.000 0.000,0.000-25.000,0.000 0.000,0.000 25.000</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0"/>
    </inkml:context>
    <inkml:brush xml:id="br0">
      <inkml:brushProperty name="width" value="0.0564042702317238" units="cm"/>
      <inkml:brushProperty name="height" value="0.0564042702317238" units="cm"/>
      <inkml:brushProperty name="color" value="#000000"/>
      <inkml:brushProperty name="ignorePressure" value="0"/>
    </inkml:brush>
  </inkml:definitions>
  <inkml:trace contextRef="#ctx0" brushRef="#br0">36850.000 30450.000 390,'-44.000'-25.000'0,"13.000"0.000"0,12.000 0.000 0,13.000 0.000 0,13.000 4.000 7,17.000 10.000 15,15.000 10.000 15,16.000 9.000 15,12.000 4.000 2,9.000 1.000-12,10.000-1.000-11,10.000 1.000-12,4.000 1.000-7,0.000 3.000-2,0.000 3.000-3,0.000 4.000-3,-5.000-1.000-2,-9.000-3.000-2,-10.000-3.000-2,-8.000-2.000-3,-12.000 2.000 2,-12.000 9.000 1,-13.000 10.000 3,-12.000 10.000 2,-12.000 4.000 5,-8.000 0.000 4,-10.000 0.000 5,-9.000 0.000 5,-5.000 0.000 2,0.000 0.000 0,0.000 0.000 0,0.000 0.000 0,0.000 3.000-1,0.000 6.000-2,0.000 7.000-1,0.000 6.000-2,1.000 4.000-1,4.000 4.000-2,3.000 3.000-1,3.000 3.000-2,1.000 7.000-2,1.000 14.000-3,-1.000 11.000-2,1.000 14.000-3,1.000 21.000-6,3.000 31.000-6,3.000 32.000-6,4.000 31.000-8,-1.000 13.000-7,-3.000-2.000-8,-3.000-3.000-8,-2.000-3.000-8,-1.000-20.000-1,3.000-33.000 7,3.000-35.000 6,4.000-34.000 6,1.000-26.000 2,0.000-15.000-3,0.000-15.000-3,0.000-16.000-3</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1"/>
    </inkml:context>
    <inkml:brush xml:id="br0">
      <inkml:brushProperty name="width" value="0.0324578694999218" units="cm"/>
      <inkml:brushProperty name="height" value="0.0324578694999218" units="cm"/>
      <inkml:brushProperty name="color" value="#000000"/>
      <inkml:brushProperty name="ignorePressure" value="0"/>
    </inkml:brush>
  </inkml:definitions>
  <inkml:trace contextRef="#ctx0" brushRef="#br0">46150.000 31450.000 677,'46.000'1.000'122,"-5.000"4.000"-30,-7.000 3.000-29,-5.000 3.000-29,-4.000 3.000-22,0.000 3.000-14,0.000 3.000-13,0.000 4.000-12,-4.000 1.000-7,-5.000 0.000 1,-7.000 0.000 3,-5.000 0.000 1</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1"/>
    </inkml:context>
    <inkml:brush xml:id="br0">
      <inkml:brushProperty name="width" value="0.0351669378578663" units="cm"/>
      <inkml:brushProperty name="height" value="0.0351669378578663" units="cm"/>
      <inkml:brushProperty name="color" value="#000000"/>
      <inkml:brushProperty name="ignorePressure" value="0"/>
    </inkml:brush>
  </inkml:definitions>
  <inkml:trace contextRef="#ctx0" brushRef="#br0">45450.000 32300.000 625,'-46.000'23.000'5,"10.000"-3.000"11,10.000-3.000 11,9.000-2.000 10,9.000 0.000 7,9.000 7.000 4,10.000 6.000 2,10.000 7.000 4,7.000 2.000-7,6.000 1.000-16,7.000-1.000-15,6.000 1.000-18,3.000-3.000-13,0.000-2.000-12,0.000-3.000-13,0.000-3.000-12,-2.000-6.000-6,-3.000-5.000 1,-3.000-7.000 1,-2.000-5.000 1</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1"/>
    </inkml:context>
    <inkml:brush xml:id="br0">
      <inkml:brushProperty name="width" value="0.0392654128372669" units="cm"/>
      <inkml:brushProperty name="height" value="0.0392654128372669" units="cm"/>
      <inkml:brushProperty name="color" value="#000000"/>
      <inkml:brushProperty name="ignorePressure" value="0"/>
    </inkml:brush>
  </inkml:definitions>
  <inkml:trace contextRef="#ctx0" brushRef="#br0">47150.000 32350.000 560,'25.000'21.000'6,"0.000"-5.000"12,0.000-7.000 13,0.000-5.000 12,1.000-1.000 6,4.000 6.000 0,3.000 7.000 1,3.000 6.000 0,-1.000 3.000-4,-2.000 0.000-8,-3.000 0.000-8,-3.000 0.000-8,-4.000 1.000-15,-3.000 4.000-19,-3.000 3.000-22,-2.000 3.000-19</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2"/>
    </inkml:context>
    <inkml:brush xml:id="br0">
      <inkml:brushProperty name="width" value="0.0515122041106224" units="cm"/>
      <inkml:brushProperty name="height" value="0.0515122041106224" units="cm"/>
      <inkml:brushProperty name="color" value="#000000"/>
      <inkml:brushProperty name="ignorePressure" value="0"/>
    </inkml:brush>
  </inkml:definitions>
  <inkml:trace contextRef="#ctx0" brushRef="#br0">53800.000 30900.000 427,'-29.000'-49.000'6,"-5.000"4.000"12,-7.000 3.000 13,-5.000 3.000 12,-8.000 7.000 1,-5.000 14.000-8,-7.000 11.000-9,-5.000 14.000-9,-1.000 7.000-6,6.000 3.000-2,7.000 3.000-4,6.000 4.000-4,6.000 1.000 0,6.000 0.000-1,7.000 0.000 0,6.000 0.000-1,4.000 3.000 2,4.000 6.000 1,3.000 7.000 3,3.000 6.000 1,3.000 3.000 1,3.000 0.000 3,3.000 0.000 3,4.000 0.000 1,2.000 3.000 2,4.000 6.000 1,3.000 7.000 1,3.000 6.000 2,-1.000 4.000-1,-2.000 4.000 0,-3.000 3.000-3,-3.000 3.000 0,-2.000 3.000-2,0.000 3.000-1,0.000 3.000-2,0.000 4.000-1,0.000 4.000-1,0.000 6.000 0,0.000 7.000 1,0.000 6.000 0,1.000 3.000-4,4.000 0.000-8,3.000 0.000-8,3.000 0.000-7,1.000-10.000-7,1.000-18.000-4,-1.000-19.000-5,1.000-18.000-5,2.000-17.000-5,7.000-11.000-5,6.000-14.000-5,7.000-11.000-5,0.000-11.000-1,-2.000-5.000 4,-3.000-7.000 5,-3.000-5.000 4</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2"/>
    </inkml:context>
    <inkml:brush xml:id="br0">
      <inkml:brushProperty name="width" value="0.0517882406711578" units="cm"/>
      <inkml:brushProperty name="height" value="0.0517882406711578" units="cm"/>
      <inkml:brushProperty name="color" value="#000000"/>
      <inkml:brushProperty name="ignorePressure" value="0"/>
    </inkml:brush>
  </inkml:definitions>
  <inkml:trace contextRef="#ctx0" brushRef="#br0">54650.000 30750.000 424,'0.000'-38.000'11,"0.000"26.000"21,0.000 24.000 22,0.000 26.000 21,0.000 21.000 4,0.000 19.000-12,0.000 19.000-14,0.000 19.000-12,0.000 12.000-9,0.000 6.000-4,0.000 7.000-4,0.000 6.000-3,-2.000 7.000-4,-3.000 10.000-2,-3.000 10.000-4,-2.000 9.000-2,-3.000 4.000-3,1.000 1.000-5,-1.000-1.000-5,1.000 1.000-5,1.000-7.000-1,3.000-12.000 0,3.000-13.000 2,4.000-12.000 0,1.000-18.000-5,0.000-21.000-10,0.000-22.000-10,0.000-22.000-11</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3"/>
    </inkml:context>
    <inkml:brush xml:id="br0">
      <inkml:brushProperty name="width" value="0.0462188459932804" units="cm"/>
      <inkml:brushProperty name="height" value="0.0462188459932804" units="cm"/>
      <inkml:brushProperty name="color" value="#000000"/>
      <inkml:brushProperty name="ignorePressure" value="0"/>
    </inkml:brush>
  </inkml:definitions>
  <inkml:trace contextRef="#ctx0" brushRef="#br0">55950.000 31250.000 475,'-2.000'-61.000'14,"-3.000"28.000"25,-3.000 28.000 26,-2.000 29.000 26,-8.000 19.000 4,-8.000 14.000-19,-10.000 11.000-18,-9.000 14.000-18,-12.000 5.000-15,-11.000 1.000-10,-14.000-1.000-9,-11.000 1.000-9,-4.000-4.000-6,6.000-6.000-2,7.000-6.000-2,6.000-6.000-2,7.000-9.000-1,10.000-8.000-1,10.000-10.000-2,9.000-9.000-1,9.000-4.000 2,9.000 4.000 5,10.000 3.000 4,10.000 3.000 5,18.000-1.000 2,28.000-2.000 2,28.000-3.000 1,29.000-3.000 0,15.000-2.000 0,3.000 0.000-1,3.000 0.000-2,4.000 0.000-1,-1.000 0.000-3,-3.000 0.000-4,-3.000 0.000-4,-2.000 0.000-5,-8.000-4.000-5,-8.000-5.000-7,-10.000-7.000-6,-9.000-5.000-7,-12.000-4.000-3,-11.000 0.000 4,-14.000 0.000 1,-11.000 0.000 4</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3"/>
    </inkml:context>
    <inkml:brush xml:id="br0">
      <inkml:brushProperty name="width" value="0.0389543436467648" units="cm"/>
      <inkml:brushProperty name="height" value="0.0389543436467648" units="cm"/>
      <inkml:brushProperty name="color" value="#000000"/>
      <inkml:brushProperty name="ignorePressure" value="0"/>
    </inkml:brush>
  </inkml:definitions>
  <inkml:trace contextRef="#ctx0" brushRef="#br0">56300.000 31400.000 564,'-22.000'-25.000'0,"6.000"0.000"0,7.000 0.000 0,6.000 0.000 0,6.000 1.000 8,6.000 4.000 14,7.000 3.000 16,6.000 3.000 14,12.000-1.000 7,19.000-2.000-5,19.000-3.000-2,19.000-3.000-5,16.000-2.000-6,17.000 0.000-11,15.000 0.000-10,16.000 0.000-10,1.000 1.000-8,-12.000 4.000-4,-13.000 3.000-5,-12.000 3.000-4,-13.000 3.000-6,-12.000 3.000-7,-13.000 3.000-6,-12.000 4.000-7,-15.000 4.000-4,-15.000 6.000-1,-15.000 7.000-3,-16.000 6.000-1,-12.000 1.000 0,-5.000-3.000 3,-7.000-3.000 3,-5.000-2.000 4</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3"/>
    </inkml:context>
    <inkml:brush xml:id="br0">
      <inkml:brushProperty name="width" value="0.0445616543292999" units="cm"/>
      <inkml:brushProperty name="height" value="0.0445616543292999" units="cm"/>
      <inkml:brushProperty name="color" value="#000000"/>
      <inkml:brushProperty name="ignorePressure" value="0"/>
    </inkml:brush>
  </inkml:definitions>
  <inkml:trace contextRef="#ctx0" brushRef="#br0">57300.000 30500.000 493,'-25.000'-47.000'4,"0.000"6.000"5,0.000 7.000 8,0.000 6.000 6,3.000 17.000 9,6.000 28.000 12,7.000 28.000 11,6.000 29.000 12,3.000 18.000-2,0.000 9.000-12,0.000 10.000-13,0.000 10.000-13,0.000 5.000-7,0.000 4.000-2,0.000 3.000-3,0.000 3.000-1,0.000 1.000-11,0.000 1.000-17,0.000-1.000-18,0.000 1.000-19,-2.000-15.000-11,-3.000-28.000-6,-3.000-28.000-6,-2.000-27.000-5</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4"/>
    </inkml:context>
    <inkml:brush xml:id="br0">
      <inkml:brushProperty name="width" value="0.059464119374752" units="cm"/>
      <inkml:brushProperty name="height" value="0.059464119374752" units="cm"/>
      <inkml:brushProperty name="color" value="#000000"/>
      <inkml:brushProperty name="ignorePressure" value="0"/>
    </inkml:brush>
  </inkml:definitions>
  <inkml:trace contextRef="#ctx0" brushRef="#br0">59300.000 30200.000 369,'-16.000'-27.000'8,"19.000"-3.000"16,19.000-3.000 16,19.000-2.000 16,15.000 0.000 2,13.000 7.000-12,12.000 6.000-12,13.000 7.000-11,1.000 7.000-8,-9.000 9.000-6,-10.000 10.000-4,-8.000 10.000-5,-9.000 5.000-4,-6.000 4.000 0,-6.000 3.000-1,-6.000 3.000-1,-7.000 3.000 1,-6.000 3.000 4,-6.000 3.000 2,-6.000 4.000 4,-6.000-1.000 2,-2.000-3.000 3,-3.000-3.000 3,-3.000-2.000 2,-4.000-1.000 2,-3.000 3.000 0,-3.000 3.000 1,-2.000 4.000 2,-1.000 1.000-1,3.000 0.000-1,3.000 0.000 0,4.000 0.000-1,-1.000 3.000-1,-3.000 6.000 1,-3.000 7.000-2,-2.000 6.000 0,-1.000 4.000-1,3.000 4.000-2,3.000 3.000-1,4.000 3.000-3,-1.000 3.000-1,-3.000 3.000-2,-3.000 3.000 0,-2.000 4.000-1,-1.000 1.000 0,3.000 0.000-1,3.000 0.000 0,4.000 0.000-1,1.000 0.000-1,0.000 0.000-1,0.000 0.000-1,0.000 0.000-2,0.000 0.000-2,0.000 0.000 0,0.000 0.000-2,0.000 0.000-1,-2.000-4.000-1,-3.000-5.000 0,-3.000-7.000 0,-2.000-5.000 0,-3.000-6.000 0,1.000-3.000 1,-1.000-3.000 0,1.000-2.000 1,-10.000-6.000-1,-19.000-6.000-3,-18.000-6.000-4,-19.000-6.000-2,-13.000-10.000-5,-6.000-12.000-4,-6.000-13.000-5,-6.000-12.000-6,-6.000-9.000-1,-2.000-2.000 2,-3.000-3.000 1,-3.000-3.000 2,8.000-1.000-1,23.000 4.000-5,22.000 3.000-4,22.000 3.000-5</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84200.000 2800.000,'-100.000'-100.000,"100.000"75.000,0.000 0.000,-25.000 0.000,0.000 0.000,25.000 0.000,0.000 0.000,0.000 0.000,0.000 0.000,0.000-25.000,0.000 0.000,0.000 25.000,0.000 0.000,0.000 0.000,0.000 0.000,0.000 0.000,0.000 0.000,-25.000 25.000,0.000 0.000,0.000 0.000,0.000 0.000,25.000 25.000,0.000 0.000,-50.000 0.000,0.000 0.000,25.000 75.000,0.000 0.000,-25.000 25.000,0.000 0.000,0.000 0.000,0.000 0.000,25.000 25.000,0.000 0.000,-25.000 25.000,0.000 0.000,-25.000-25.000,0.000 0.000,25.000-25.000,0.000 0.000,-50.000 0.000,0.000 0.000,25.000 0.000,0.000 0.000,25.000 0.000,0.000 0.000,-25.000 25.000,0.000 0.000,0.000 50.000,0.000 0.000,0.000 25.000,0.000 0.000,25.000 25.000,0.000 0.000,0.000-75.000,0.000 0.000,25.000-25.000,0.000 0.000,0.000-50.000,0.000 0.000,-25.000 0.000,0.000 0.000,25.000 0.000,0.000 0.000,0.000 0.000,0.000 0.000,0.000 0.000,0.000 0.000,0.000 0.000,0.000 0.000,0.000 0.000,0.000 0.000,0.000-50.000,0.000 0.000,25.000-25.000,0.000 0.000,0.000-50.000,0.000 0.000,0.000-25.000,0.000 0.000,25.000 0.000,0.000 0.000,-25.000 0.000,0.000 0.000,25.000 0.000,0.000 0.000,-25.000-25.000,0.000 0.000,0.000-25.000,0.000 0.000,25.000 25.000,0.000 0.000,-25.000 25.000,0.000 0.000,50.000-50.000,0.000 0.000,-25.000 25.000,0.000 0.000,25.000 0.000</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8"/>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62075.000 30325.000 333,'157.000'63.000'167,"51.000"46.000"-1,50.000 47.000 1,49.000 47.000 0</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9"/>
    </inkml:context>
    <inkml:brush xml:id="br0">
      <inkml:brushProperty name="width" value="0.0535436868667603" units="cm"/>
      <inkml:brushProperty name="height" value="0.0535436868667603" units="cm"/>
      <inkml:brushProperty name="color" value="#000000"/>
      <inkml:brushProperty name="ignorePressure" value="0"/>
    </inkml:brush>
  </inkml:definitions>
  <inkml:trace contextRef="#ctx0" brushRef="#br0">67350.000 30150.000 410,'-72.000'-25.000'0,"6.000"0.000"0,7.000 0.000 0,6.000 0.000 0,-1.000 0.000 5,-5.000 0.000 11,-7.000 0.000 9,-5.000 0.000 10,-1.000 3.000 2,6.000 6.000-8,7.000 7.000-7,6.000 6.000-7,1.000 4.000-4,-3.000 4.000-3,-3.000 3.000-2,-2.000 3.000-3,-1.000 3.000 0,3.000 3.000-1,3.000 3.000 1,4.000 4.000-1,4.000 1.000 1,6.000 0.000 1,7.000 0.000 1,6.000 0.000 0,4.000 1.000 2,4.000 4.000 1,3.000 3.000 1,3.000 3.000 2,3.000 1.000 2,3.000 1.000 1,3.000-1.000 0,4.000 1.000 2,1.000 2.000 1,0.000 7.000 0,0.000 6.000-1,0.000 7.000 0,0.000 5.000 0,0.000 7.000-1,0.000 6.000-1,0.000 7.000 0,0.000 2.000-1,0.000 1.000-1,0.000-1.000 1,0.000 1.000-1,0.000 2.000-1,0.000 7.000 0,0.000 6.000-1,0.000 7.000-1,0.000-1.000 0,0.000-6.000-3,0.000-6.000-1,0.000-6.000-1,1.000-6.000-1,4.000-2.000 1,3.000-3.000 1,3.000-3.000 1,3.000-7.000-6,3.000-9.000-11,3.000-10.000-12,4.000-8.000-11</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19"/>
    </inkml:context>
    <inkml:brush xml:id="br0">
      <inkml:brushProperty name="width" value="0.0476170219480991" units="cm"/>
      <inkml:brushProperty name="height" value="0.0476170219480991" units="cm"/>
      <inkml:brushProperty name="color" value="#000000"/>
      <inkml:brushProperty name="ignorePressure" value="0"/>
    </inkml:brush>
  </inkml:definitions>
  <inkml:trace contextRef="#ctx0" brushRef="#br0">63150.000 31750.000 462,'-4.000'-71.000'5,"-5.000"10.000"13,-7.000 10.000 11,-5.000 9.000 11,-8.000 10.000 7,-5.000 14.000-1,-7.000 11.000-1,-5.000 14.000 1,-4.000 10.000-3,0.000 9.000-5,0.000 10.000-4,0.000 10.000-6,-5.000 7.000-3,-9.000 6.000-3,-10.000 7.000-3,-8.000 6.000-2,-9.000 6.000-4,-6.000 6.000-2,-6.000 7.000-4,-6.000 6.000-3,-2.000 4.000-3,3.000 4.000-6,3.000 3.000-5,4.000 3.000-4,5.000-4.000-7,10.000-8.000-8,10.000-10.000-9,9.000-9.000-8</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0"/>
    </inkml:context>
    <inkml:brush xml:id="br0">
      <inkml:brushProperty name="width" value="0.049264270812273" units="cm"/>
      <inkml:brushProperty name="height" value="0.049264270812273" units="cm"/>
      <inkml:brushProperty name="color" value="#000000"/>
      <inkml:brushProperty name="ignorePressure" value="0"/>
    </inkml:brush>
  </inkml:definitions>
  <inkml:trace contextRef="#ctx0" brushRef="#br0">68750.000 30150.000 446,'-2.000'-40.000'9,"-3.000"23.000"18,-3.000 22.000 19,-2.000 22.000 17,-9.000 26.000 6,-12.000 31.000-9,-13.000 32.000-8,-12.000 31.000-8,-7.000 12.000-6,1.000-6.000-6,-1.000-6.000-4,1.000-6.000-5,-3.000-2.000-4,-2.000 3.000-3,-3.000 3.000-4,-3.000 4.000-3,-2.000 1.000-4,0.000 0.000-3,0.000 0.000-5,0.000 0.000-3,6.000-10.000-2,13.000-18.000 1,12.000-19.000-1,13.000-18.000 1,18.000-34.000-11,26.000-46.000-22,24.000-47.000-22,26.000-47.000-22,5.000-16.000-3,-11.000 16.000 16,-14.000 15.000 16,-11.000 17.000 15,-7.000 7.000 9,0.000 0.000 3,0.000 0.000 3,0.000 0.000 4</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1"/>
    </inkml:context>
    <inkml:brush xml:id="br0">
      <inkml:brushProperty name="width" value="0.0539643652737141" units="cm"/>
      <inkml:brushProperty name="height" value="0.0539643652737141" units="cm"/>
      <inkml:brushProperty name="color" value="#000000"/>
      <inkml:brushProperty name="ignorePressure" value="0"/>
    </inkml:brush>
  </inkml:definitions>
  <inkml:trace contextRef="#ctx0" brushRef="#br0">68300.000 30900.000 407,'23.000'-97.000'2,"-3.000"6.000"2,-3.000 7.000 3,-2.000 6.000 2,-1.000 15.000 7,3.000 26.000 10,3.000 24.000 9,4.000 26.000 10,1.000 18.000 1,0.000 13.000-7,0.000 12.000-6,0.000 13.000-8,-2.000 9.000-3,-3.000 6.000 1,-3.000 7.000 2,-2.000 6.000 1,-3.000-1.000 0,1.000-5.000-2,-1.000-7.000-1,1.000-5.000-3,-1.000-8.000-1,1.000-5.000-4,-1.000-7.000-2,1.000-5.000-3,7.000-11.000-6,16.000-11.000-6,15.000-14.000-7,17.000-11.000-8,7.000-20.000-6,0.000-24.000-7,0.000-26.000-7,0.000-24.000-6,-2.000-17.000-1,-3.000-5.000 5,-3.000-7.000 5,-2.000-5.000 4,-6.000-1.000 6,-6.000 6.000 4,-6.000 7.000 6,-6.000 6.000 5,-6.000 7.000 3,-2.000 10.000 0,-3.000 10.000 0,-3.000 9.000-1,-6.000 9.000 4,-5.000 9.000 9,-7.000 10.000 7,-5.000 10.000 8,-3.000 13.000 8,4.000 19.000 6,3.000 19.000 7,3.000 19.000 7,-1.000 16.000-1,-2.000 17.000-6,-3.000 15.000-8,-3.000 16.000-6,-4.000 9.000-6,-3.000 3.000-1,-3.000 3.000-2,-2.000 4.000-3,-5.000 1.000-2,-2.000 0.000-4,-3.000 0.000-3,-3.000 0.000-4,-1.000-5.000-6,4.000-9.000-7,3.000-10.000-7,3.000-8.000-7,3.000-9.000-6,3.000-6.000-3,3.000-6.000-4,4.000-6.000-4</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1"/>
    </inkml:context>
    <inkml:brush xml:id="br0">
      <inkml:brushProperty name="width" value="0.0519122593104839" units="cm"/>
      <inkml:brushProperty name="height" value="0.0519122593104839" units="cm"/>
      <inkml:brushProperty name="color" value="#000000"/>
      <inkml:brushProperty name="ignorePressure" value="0"/>
    </inkml:brush>
  </inkml:definitions>
  <inkml:trace contextRef="#ctx0" brushRef="#br0">70600.000 30900.000 423,'21.000'98.000'150,"-5.000"-3.000"-33,-7.000-3.000-30,-5.000-2.000-33,-6.000 0.000-17,-3.000 7.000-6,-3.000 6.000-4,-2.000 7.000-6,-5.000-1.000-3,-2.000-6.000-3,-3.000-6.000-4,-3.000-6.000-2,10.000-24.000-13,26.000-41.000-19,24.000-40.000-20,26.000-40.000-20,10.000-26.000-5,-3.000-9.000 9,-3.000-10.000 11,-2.000-8.000 9,-5.000 0.000 9,-2.000 14.000 8,-3.000 11.000 9,-3.000 14.000 7,-6.000 10.000 4,-5.000 9.000 0,-7.000 10.000-1,-5.000 10.000-1,-3.000 13.000 7,4.000 19.000 18,3.000 19.000 16,3.000 19.000 16,-1.000 9.000 5,-2.000 0.000-8,-3.000 0.000-7,-3.000 0.000-9,-4.000 0.000-5,-3.000 0.000-5,-3.000 0.000-3,-2.000 0.000-4,-8.000 1.000-12,-8.000 4.000-20,-10.000 3.000-20,-9.000 3.000-20</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1"/>
    </inkml:context>
    <inkml:brush xml:id="br0">
      <inkml:brushProperty name="width" value="0.0410556197166443" units="cm"/>
      <inkml:brushProperty name="height" value="0.0410556197166443" units="cm"/>
      <inkml:brushProperty name="color" value="#000000"/>
      <inkml:brushProperty name="ignorePressure" value="0"/>
    </inkml:brush>
  </inkml:definitions>
  <inkml:trace contextRef="#ctx0" brushRef="#br0">72200.000 29250.000 535,'28.000'-22.000'10,"6.000"6.000"18,7.000 7.000 18,6.000 6.000 20,3.000 6.000 3,0.000 6.000-11,0.000 7.000-11,0.000 6.000-11,-5.000 7.000-8,-9.000 10.000-4,-10.000 10.000-6,-8.000 9.000-4,-14.000 7.000-4,-15.000 7.000-3,-15.000 6.000-4,-16.000 7.000-2,-10.000 2.000-5,-3.000 1.000-3,-3.000-1.000-5,-2.000 1.000-3,2.000-7.000-2,9.000-12.000 0,10.000-13.000 0,10.000-12.000-1,11.000-9.000 4,17.000-2.000 7,15.000-3.000 7,16.000-3.000 6,13.000-9.000 3,14.000-11.000-1,11.000-14.000-1,14.000-11.000-1,3.000-9.000-4,-2.000-3.000-7,-3.000-3.000-9,-3.000-2.000-7,-7.000 0.000-5,-9.000 7.000-1,-10.000 6.000-2,-8.000 7.000-2</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1"/>
    </inkml:context>
    <inkml:brush xml:id="br0">
      <inkml:brushProperty name="width" value="0.0401098243892193" units="cm"/>
      <inkml:brushProperty name="height" value="0.0401098243892193" units="cm"/>
      <inkml:brushProperty name="color" value="#000000"/>
      <inkml:brushProperty name="ignorePressure" value="0"/>
    </inkml:brush>
  </inkml:definitions>
  <inkml:trace contextRef="#ctx0" brushRef="#br0">72900.000 29800.000 548,'4.000'-47.000'57,"10.000"6.000"-2,10.000 7.000-1,9.000 6.000-4,7.000 6.000-2,7.000 6.000-7,6.000 7.000-6,7.000 6.000-5,5.000 3.000-5,7.000 0.000-5,6.000 0.000-4,7.000 0.000-4,-1.000 0.000-5,-6.000 0.000-6,-6.000 0.000-4,-6.000 0.000-6,-6.000 0.000-8,-2.000 0.000-10,-3.000 0.000-10,-3.000 0.000-10</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2"/>
    </inkml:context>
    <inkml:brush xml:id="br0">
      <inkml:brushProperty name="width" value="0.0480327121913433" units="cm"/>
      <inkml:brushProperty name="height" value="0.0480327121913433" units="cm"/>
      <inkml:brushProperty name="color" value="#000000"/>
      <inkml:brushProperty name="ignorePressure" value="0"/>
    </inkml:brush>
  </inkml:definitions>
  <inkml:trace contextRef="#ctx0" brushRef="#br0">73650.000 29200.000 458,'-24.000'-24.000'3,"4.000"4.000"8,3.000 3.000 8,3.000 3.000 7,3.000 10.000 11,3.000 20.000 14,3.000 18.000 15,4.000 20.000 13,1.000 14.000-1,0.000 14.000-15,0.000 11.000-17,0.000 14.000-15,-4.000 10.000-13,-5.000 9.000-7,-7.000 10.000-8,-5.000 10.000-9,-3.000-1.000-9,4.000-9.000-10,3.000-10.000-11,3.000-8.000-11,1.000-15.000-9,1.000-19.000-8,-1.000-18.000-8,1.000-19.000-8</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2"/>
    </inkml:context>
    <inkml:brush xml:id="br0">
      <inkml:brushProperty name="width" value="0.0687989965081215" units="cm"/>
      <inkml:brushProperty name="height" value="0.0687989965081215" units="cm"/>
      <inkml:brushProperty name="color" value="#000000"/>
      <inkml:brushProperty name="ignorePressure" value="0"/>
    </inkml:brush>
  </inkml:definitions>
  <inkml:trace contextRef="#ctx0" brushRef="#br0">74500.000 29000.000 319,'32.000'-68.000'5,"17.000"17.000"9,15.000 15.000 9,16.000 16.000 10,9.000 9.000 0,3.000 3.000-7,3.000 3.000-9,4.000 4.000-8,-6.000 2.000-4,-11.000 4.000-2,-14.000 3.000-1,-11.000 3.000-2,-12.000 4.000 3,-9.000 7.000 7,-10.000 6.000 7,-8.000 7.000 7,-9.000 2.000 3,-6.000 1.000 1,-6.000-1.000 1,-6.000 1.000 1,-4.000 1.000-1,1.000 3.000-1,-1.000 3.000 0,1.000 4.000 0,1.000 5.000-3,3.000 10.000-2,3.000 10.000-3,4.000 9.000-3,-1.000 7.000-2,-3.000 7.000 0,-3.000 6.000-2,-2.000 7.000 0,-1.000 7.000-1,3.000 9.000-2,3.000 10.000 0,4.000 10.000-2,1.000 5.000-1,0.000 4.000 0,0.000 3.000 0,0.000 3.000-1,0.000-5.000 0,0.000-12.000-1,0.000-13.000-1,0.000-12.000 0,0.000-10.000-2,0.000-6.000-1,0.000-6.000-3,0.000-6.000-2,-4.000-7.000-3,-5.000-6.000-3,-7.000-6.000-5,-5.000-6.000-3,-14.000-12.000-6,-18.000-15.000-8,-19.000-15.000-8,-18.000-16.000-8,-7.000-8.000-2,6.000 0.000 3,7.000 0.000 2,6.000 0.000 4,4.000 0.000-1,4.000 0.000-5,3.000 0.000-5,3.000 0.000-4</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84200.000 1950.000,'0.000'50.000,"-50.000"25.000,0.000 0.000,0.000 25.000,0.000 0.000,50.000-50.000,0.000 0.000,-50.000 0.000</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3:03:23"/>
    </inkml:context>
    <inkml:brush xml:id="br0">
      <inkml:brushProperty name="width" value="0.0646267086267471" units="cm"/>
      <inkml:brushProperty name="height" value="0.0646267086267471" units="cm"/>
      <inkml:brushProperty name="color" value="#000000"/>
      <inkml:brushProperty name="ignorePressure" value="0"/>
    </inkml:brush>
  </inkml:definitions>
  <inkml:trace contextRef="#ctx0" brushRef="#br0">62350.000 30250.000 340,'-46.000'-2.000'0,"10.000"-3.000"0,10.000-3.000 0,9.000-2.000 0,1.000-11.000 1,-6.000-15.000 4,-6.000-15.000 2,-6.000-16.000 4,-6.000-2.000 2,-2.000 13.000 1,-3.000 12.000 3,-3.000 13.000 1,-4.000 7.000 1,-3.000 4.000 1,-3.000 3.000-1,-2.000 3.000 0,-1.000 3.000 0,3.000 3.000 0,3.000 3.000 0,4.000 4.000 0,10.000 5.000 7,19.000 10.000 13,19.000 10.000 14,19.000 9.000 13,19.000 10.000 1,23.000 14.000-14,22.000 11.000-13,22.000 14.000-14,4.000 2.000-8,-12.000-6.000-4,-13.000-6.000-4,-12.000-6.000-5,-5.000-6.000-2,3.000-2.000-3,3.000-3.000-1,4.000-3.000-3,-1.000-1.000 0,-3.000 4.000-1,-3.000 3.000 0,-2.000 3.000 0,-6.000-2.000 0,-6.000-6.000-1,-6.000-6.000 1,-6.000-6.000-1,-2.000-4.000 0,3.000 1.000 1,3.000-1.000 0,4.000 1.000 0,1.000-6.000-2,0.000-8.000-4,0.000-10.000-5,0.000-9.000-5,-13.000-4.000 3,-24.000 4.000 6,-26.000 3.000 9,-24.000 3.000 6,-13.000 6.000 4,0.000 9.000-2,0.000 10.000-1,0.000 10.000-2,-7.000 8.000-3,-11.000 10.000-3,-14.000 10.000-6,-11.000 9.000-3,-11.000 9.000-6,-5.000 9.000-6,-7.000 10.000-8,-5.000 10.000-6,5.000-1.000-1,19.000-9.000 6,19.000-10.000 6,19.000-8.000 6,10.000-12.000-3,4.000-12.000-10,3.000-13.000-10,3.000-12.000-10</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22:28"/>
    </inkml:context>
    <inkml:brush xml:id="br0">
      <inkml:brushProperty name="width" value="0.0611041039228439" units="cm"/>
      <inkml:brushProperty name="height" value="0.0611041039228439" units="cm"/>
      <inkml:brushProperty name="color" value="#fed406"/>
      <inkml:brushProperty name="ignorePressure" value="0"/>
    </inkml:brush>
  </inkml:definitions>
  <inkml:trace contextRef="#ctx0" brushRef="#br0">60600.000 28400.000 360,'-19.000'-49.000'5,"13.000"4.000"12,12.000 3.000 11,13.000 3.000 12,6.000 4.000 1,0.000 7.000-8,0.000 6.000-8,0.000 7.000-8,3.000-1.000-3,6.000-6.000 2,7.000-6.000 2,6.000-6.000 1,6.000-2.000 2,6.000 3.000 2,7.000 3.000 0,6.000 4.000 2,6.000 2.000-1,6.000 4.000-3,7.000 3.000-2,6.000 3.000-3,9.000 1.000-2,13.000 1.000-2,12.000-1.000-2,13.000 1.000-1,10.000-4.000-2,10.000-6.000-1,10.000-6.000 0,9.000-6.000-1,2.000-2.000 0,-2.000 3.000 0,-3.000 3.000 0,-3.000 4.000 0,-9.000 2.000 1,-11.000 4.000-2,-14.000 3.000 0,-11.000 3.000-1,-14.000 6.000 0,-11.000 9.000 0,-14.000 10.000 1,-11.000 10.000 0,-7.000 5.000 0,0.000 4.000-4,0.000 3.000-3,0.000 3.000-2,-2.000-2.000-2,-3.000-6.000-1,-3.000-6.000 0,-2.000-6.000 0,-17.000-10.000-3,-28.000-12.000-5,-28.000-13.000-5,-27.000-12.000-5,-22.000-5.000-1,-11.000 3.000 1,-14.000 3.000 2,-11.000 4.000 1,-12.000 4.000 2,-9.000 6.000 0,-10.000 7.000 2,-8.000 6.000 0,-9.000 4.000 2,-6.000 4.000 2,-6.000 3.000 1,-6.000 3.000 3,-1.000 4.000 0,7.000 7.000 2,6.000 6.000 2,7.000 7.000 0,5.000 2.000 2,7.000 1.000 3,6.000-1.000 1,7.000 1.000 2,7.000-3.000 3,9.000-2.000 2,10.000-3.000 3,10.000-3.000 2,24.000-4.000 7,41.000-3.000 11,40.000-3.000 11,42.000-2.000 10,19.000-5.000 2,1.000-2.000-9,-1.000-3.000-8,1.000-3.000-8,10.000-2.000-5,22.000 0.000-3,22.000 0.000-1,23.000 0.000-2,10.000-2.000-1,0.000-3.000-3,0.000-3.000-2,0.000-2.000-2,0.000-3.000-2,0.000 1.000-1,0.000-1.000-2,0.000 1.000-1,-2.000 1.000-1,-3.000 3.000 0,-3.000 3.000-2,-2.000 4.000 0,-8.000-1.000 0,-8.000-3.000-2,-10.000-3.000 0,-9.000-2.000-1,-12.000-1.000 0,-11.000 3.000 0,-14.000 3.000 0,-11.000 4.000 2,-11.000 1.000-1,-5.000 0.000 1,-7.000 0.000-1,-5.000 0.000 1,-4.000 1.000-1,0.000 4.000-3,0.000 3.000-4,0.000 3.000-2,0.000 1.000-4,0.000 1.000-4,0.000-1.000-5,0.000 1.000-4</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22:33"/>
    </inkml:context>
    <inkml:brush xml:id="br0">
      <inkml:brushProperty name="width" value="0.0510358475148678" units="cm"/>
      <inkml:brushProperty name="height" value="0.0510358475148678" units="cm"/>
      <inkml:brushProperty name="color" value="#fed406"/>
      <inkml:brushProperty name="ignorePressure" value="0"/>
    </inkml:brush>
  </inkml:definitions>
  <inkml:trace contextRef="#ctx0" brushRef="#br0">80600.000 42500.000 431,'-113.000'3.000'0,"26.000"6.000"0,24.000 7.000 0,26.000 6.000 0,12.000 1.000 0,0.000-3.000 0,0.000-3.000 0,0.000-2.000 0,6.000-5.000 8,13.000-2.000 16,12.000-3.000 17,13.000-3.000 16,10.000-1.000 5,10.000 4.000-6,10.000 3.000-7,9.000 3.000-6,2.000-1.000-7,-2.000-2.000-6,-3.000-3.000-8,-3.000-3.000-6,2.000-2.000-5,10.000 0.000-1,10.000 0.000-1,9.000 0.000-3,9.000 0.000 0,9.000 0.000 0,10.000 0.000 1,10.000 0.000 0,8.000 0.000-1,10.000 0.000 2,10.000 0.000-1,9.000 0.000 0,6.000 1.000 1,3.000 4.000-1,3.000 3.000 0,4.000 3.000-1,-4.000 4.000-1,-9.000 7.000-4,-10.000 6.000-1,-8.000 7.000-4,-11.000 0.000 0,-8.000-2.000-1,-10.000-3.000 1,-9.000-3.000 1,-7.000-6.000-1,-3.000-5.000-1,-3.000-7.000 0,-2.000-5.000-2,-3.000-4.000 0,1.000 0.000 0,-1.000 0.000 0,1.000 0.000 0,-1.000-4.000 2,1.000-5.000 0,-1.000-7.000 3,1.000-5.000 2,-4.000-4.000 0,-6.000 0.000 1,-6.000 0.000 0,-6.000 0.000 1,-6.000 3.000-1,-2.000 6.000-3,-3.000 7.000-1,-3.000 6.000-2</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20"/>
    </inkml:context>
    <inkml:brush xml:id="br0">
      <inkml:brushProperty name="width" value="0.0382164418697357" units="cm"/>
      <inkml:brushProperty name="height" value="0.0382164418697357" units="cm"/>
      <inkml:brushProperty name="color" value="#6adcab"/>
      <inkml:brushProperty name="ignorePressure" value="0"/>
    </inkml:brush>
  </inkml:definitions>
  <inkml:trace contextRef="#ctx0" brushRef="#br0">85050.000 36350.000 575,'0.000'-49.000'29,"0.000"4.000"3,0.000 3.000 5,0.000 3.000 4,0.000 3.000-1,0.000 3.000-5,0.000 3.000-5,0.000 4.000-5,1.000 7.000-1,4.000 13.000 2,3.000 12.000 2,3.000 13.000 2,-5.000 4.000-4,-12.000-3.000-10,-13.000-3.000-10,-12.000-2.000-11,-5.000-8.000-4,3.000-8.000-1,3.000-10.000 1,4.000-9.000 0</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24"/>
    </inkml:context>
    <inkml:brush xml:id="br0">
      <inkml:brushProperty name="width" value="0.0399000011384487" units="cm"/>
      <inkml:brushProperty name="height" value="0.0399000011384487" units="cm"/>
      <inkml:brushProperty name="color" value="#f2395b"/>
      <inkml:brushProperty name="ignorePressure" value="0"/>
    </inkml:brush>
  </inkml:definitions>
  <inkml:trace contextRef="#ctx0" brushRef="#br0">84650.000 36400.000 551,'4.000'-49.000'17,"10.000"4.000"6,10.000 3.000 4,9.000 3.000 6,2.000 1.000 0,-2.000 1.000-2,-3.000-1.000-4,-3.000 1.000-3,-2.000 2.000-3,0.000 7.000-1,0.000 6.000-3,0.000 7.000-2,0.000 2.000-2,0.000 1.000-1,0.000-1.000-1,0.000 1.000-2,-2.000 7.000-2,-3.000 16.000-2,-3.000 15.000-2,-2.000 17.000-1,-5.000 7.000-1,-2.000 0.000 1,-3.000 0.000 2,-3.000 0.000 1,-7.000-2.000 0,-9.000-3.000-1,-10.000-3.000-1,-8.000-2.000-2,-4.000-15.000-3,3.000-25.000-4,3.000-25.000-5,4.000-25.000-5,7.000-11.000 0,13.000 3.000 4,12.000 3.000 3,13.000 4.000 5,6.000 5.000 3,0.000 10.000 2,0.000 10.000 3,0.000 9.000 2,1.000 6.000 3,4.000 3.000 1,3.000 3.000 1,3.000 4.000 3,-1.000 4.000 0,-2.000 6.000 0,-3.000 7.000-1,-3.000 6.000 0,-6.000 6.000-2,-5.000 6.000-1,-7.000 7.000-3,-5.000 6.000-1,-8.000-1.000-3,-5.000-5.000 0,-7.000-7.000-2,-5.000-5.000-1,-8.000-6.000 0,-5.000-3.000-3,-7.000-3.000 0,-5.000-2.000-1,0.000-9.000-3,10.000-12.000-3,10.000-13.000-2,9.000-12.000-5,9.000-7.000-10,9.000 1.000-21,10.000-1.000-20,10.000 1.000-20</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28"/>
    </inkml:context>
    <inkml:brush xml:id="br0">
      <inkml:brushProperty name="width" value="0.0346401073038578" units="cm"/>
      <inkml:brushProperty name="height" value="0.0346401073038578" units="cm"/>
      <inkml:brushProperty name="color" value="#f2395b"/>
      <inkml:brushProperty name="ignorePressure" value="0"/>
    </inkml:brush>
  </inkml:definitions>
  <inkml:trace contextRef="#ctx0" brushRef="#br0">84800.000 20900.000 635,'46.000'-24.000'20,"-5.000"4.000"1,-7.000 3.000 0,-5.000 3.000 1,-8.000 7.000-1,-5.000 14.000-4,-7.000 11.000-3,-5.000 14.000-4,-6.000 3.000-2,-3.000-2.000 1,-3.000-3.000 0,-2.000-3.000 0,-5.000-6.000-2,-2.000-5.000-2,-3.000-7.000-3,-3.000-5.000-3,-1.000-8.000-2,4.000-5.000 1,3.000-7.000 0,3.000-5.000 1,3.000-4.000-1,3.000 0.000 1,3.000 0.000-1,4.000 0.000 1,4.000 0.000 0,6.000 0.000-1,7.000 0.000 1,6.000 0.000-1,3.000 3.000 3,0.000 6.000 5,0.000 7.000 5,0.000 6.000 5,-4.000 7.000 2,-5.000 10.000-2,-7.000 10.000 0,-5.000 9.000-2,-6.000 2.000-2,-3.000-2.000-3,-3.000-3.000-2,-2.000-3.000-3,-6.000-4.000-2,-6.000-3.000-4,-6.000-3.000-1,-6.000-2.000-3,-1.000-8.000-2,7.000-8.000 0,6.000-10.000 0,7.000-9.000 0,4.000-5.000 0,3.000 0.000 1,3.000 0.000 1,4.000 0.000 0,4.000 1.000 2,6.000 4.000-1,7.000 3.000 0,6.000 3.000 1,3.000 3.000 2,0.000 3.000 5,0.000 3.000 5,0.000 4.000 4,-2.000 4.000 3,-3.000 6.000-2,-3.000 7.000-1,-2.000 6.000 0,-5.000 6.000-2,-2.000 6.000-2,-3.000 7.000-1,-3.000 6.000-1,-7.000-1.000-2,-9.000-5.000-2,-10.000-7.000-1,-8.000-5.000-1,-6.000-9.000-1,1.000-9.000-1,-1.000-10.000 1,1.000-8.000-1,4.000-11.000-1,9.000-8.000-2,10.000-10.000-1,10.000-9.000-1,7.000-1.000-1,6.000 10.000 1,7.000 10.000 2,6.000 9.000 1,3.000 4.000 1,0.000 1.000-1,0.000-1.000 1,0.000 1.000-1,0.000 2.000 3,0.000 7.000 6,0.000 6.000 6,0.000 7.000 7,-2.000 4.000 1,-3.000 3.000-4,-3.000 3.000-3,-2.000 4.000-4,-8.000 1.000-3,-8.000 0.000 0,-10.000 0.000-3,-9.000 0.000 0,-9.000-4.000-3,-5.000-5.000 0,-7.000-7.000-2,-5.000-5.000 0,5.000-9.000-3,19.000-9.000 0,19.000-10.000-2,19.000-8.000-2,9.000 0.000 3,0.000 14.000 7,0.000 11.000 7,0.000 14.000 7</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1"/>
    </inkml:context>
    <inkml:brush xml:id="br0">
      <inkml:brushProperty name="width" value="0.0270495526492596" units="cm"/>
      <inkml:brushProperty name="height" value="0.0270495526492596" units="cm"/>
      <inkml:brushProperty name="color" value="#f2395b"/>
      <inkml:brushProperty name="ignorePressure" value="0"/>
    </inkml:brush>
  </inkml:definitions>
  <inkml:trace contextRef="#ctx0" brushRef="#br0">84850.000 21000.000 813,'0.000'70.000'7,"0.000"-9.000"-2,0.000-10.000-3,0.000-8.000-2,0.000-6.000-1,0.000 1.000 1,0.000-1.000-1,0.000 1.000 2,0.000-1.000-1,0.000 1.000-1,0.000-1.000 0,0.000 1.000-1,0.000-1.000 0,0.000 1.000-1,0.000-1.000-1,0.000 1.000-1,0.000-1.000-1,0.000 1.000 0,0.000-1.000 0,0.000 1.000-1,0.000-1.000 1,0.000 1.000 0,0.000-1.000 2,0.000 1.000 0,0.000 1.000 1,0.000 3.000 1,0.000 3.000-1,0.000 4.000 1,0.000-1.000-1,0.000-3.000 0,0.000-3.000 0,0.000-2.000 0,0.000-3.000-1,0.000 1.000 0,0.000-1.000 0,0.000 1.000 0,0.000-3.000 0,0.000-2.000 1,0.000-3.000-1,0.000-3.000 0,0.000-1.000 1,0.000 4.000 0,0.000 3.000 1,0.000 3.000 0,0.000-1.000 0,0.000-2.000 1,0.000-3.000 0,0.000-3.000 0,0.000-2.000 1,0.000 0.000 0,0.000 0.000 0,0.000 0.000 0,0.000 1.000 1,0.000 4.000-1,0.000 3.000 1,0.000 3.000 0,0.000-1.000-1,0.000-2.000 1,0.000-3.000 0,0.000-3.000-1,0.000-2.000 0,0.000 0.000 0,0.000 0.000-2,0.000 0.000 1,1.000 0.000-1,4.000 0.000-1,3.000 0.000 1,3.000 0.000-1,-1.000 0.000 0,-2.000 0.000 0,-3.000 0.000 1,-3.000 0.000 0,-2.000 1.000 0,0.000 4.000 0,0.000 3.000-1,0.000 3.000-1,0.000 1.000 1,0.000 1.000-1,0.000-1.000 0,0.000 1.000 0,0.000-1.000 0,0.000 1.000 1,0.000-1.000 0,0.000 1.000 0,0.000-1.000 1,0.000 1.000 0,0.000-1.000 0,0.000 1.000 1,0.000 1.000-1,0.000 3.000 2,0.000 3.000-1,0.000 4.000 1,0.000-3.000 0,0.000-5.000 0,0.000-7.000 1,0.000-5.000-1,0.000-4.000 1,0.000 0.000-1,0.000 0.000 0,0.000 0.000 1,0.000 0.000-1,0.000 0.000 1,0.000 0.000-1,0.000 0.000 0,-2.000 1.000 1,-3.000 4.000 0,-3.000 3.000 1,-2.000 3.000 2,-1.000 3.000-1,3.000 3.000 1,3.000 3.000 1,4.000 4.000 0,1.000 1.000 0,0.000 0.000 0,0.000 0.000-1,0.000 0.000 1,0.000-2.000-1,0.000-3.000 0,0.000-3.000 0,0.000-2.000 1,0.000-1.000-2,0.000 3.000-1,0.000 3.000-1,0.000 4.000-2,0.000-3.000 0,0.000-5.000 0,0.000-7.000 0,0.000-5.000 0,0.000-3.000 0,0.000 4.000 0,0.000 3.000 0,0.000 3.000 1,-2.000 1.000-1,-3.000 1.000 0,-3.000-1.000 0,-2.000 1.000 0,-1.000-1.000 0,3.000 1.000 0,3.000-1.000-1,4.000 1.000 1,1.000-1.000-1,0.000 1.000 0,0.000-1.000 1,0.000 1.000 0,0.000 1.000-1,0.000 3.000 0,0.000 3.000-1,0.000 4.000 0,-2.000-1.000 0,-3.000-3.000 0,-3.000-3.000 1,-2.000-2.000 0,-1.000-1.000 0,3.000 3.000 0,3.000 3.000 2,4.000 4.000-1,1.000 1.000 1,0.000 0.000 1,0.000 0.000 0,0.000 0.000 1,0.000 1.000-1,0.000 4.000 1,0.000 3.000 0,0.000 3.000 0,0.000 1.000 0,0.000 1.000 0,0.000-1.000-1,0.000 1.000 1,0.000 1.000-1,0.000 3.000 2,0.000 3.000-1,0.000 4.000 1,-2.000 1.000 0,-3.000 0.000 0,-3.000 0.000-1,-2.000 0.000 1,-1.000-4.000-1,3.000-5.000 1,3.000-7.000 1,4.000-5.000 0,1.000-4.000 1,0.000 0.000-1,0.000 0.000 0,0.000 0.000-1,0.000 0.000 0,0.000 0.000 0,0.000 0.000-2,0.000 0.000 1,0.000 1.000-2,0.000 4.000 0,0.000 3.000 0,0.000 3.000 0,0.000-1.000 0,0.000-2.000-1,0.000-3.000 1,0.000-3.000 0,0.000-4.000 0,0.000-3.000 1,0.000-3.000 1,0.000-2.000 0,0.000-1.000 2,0.000 3.000 0,0.000 3.000 1,0.000 4.000 1,0.000-1.000 0,0.000-3.000-1,0.000-3.000-1,0.000-2.000 0,0.000-1.000-2,0.000 3.000 0,0.000 3.000-1,0.000 4.000 0,0.000 2.000-1,0.000 4.000 1,0.000 3.000 0,0.000 3.000 0,0.000-1.000 0,0.000-2.000-3,0.000-3.000-1,0.000-3.000-2,0.000-1.000 0,0.000 4.000 1,0.000 3.000 1,0.000 3.000 2,0.000-1.000 0,0.000-2.000 0,0.000-3.000 1,0.000-3.000 0,0.000-2.000 0,0.000 0.000 1,0.000 0.000 1,0.000 0.000 0,0.000 1.000 1,0.000 4.000 1,0.000 3.000 0,0.000 3.000 0,0.000-1.000 1,0.000-2.000-1,0.000-3.000 0,0.000-3.000 0,0.000-2.000 0,0.000 0.000-1,0.000 0.000-1,0.000 0.000 0,0.000-2.000-1,0.000-3.000 1,0.000-3.000 0,0.000-2.000 0,0.000-3.000 0,0.000 1.000 1,0.000-1.000 0,0.000 1.000 0,0.000 1.000 0,0.000 3.000 0,0.000 3.000 0,0.000 4.000 0,0.000 1.000 0,0.000 0.000-1,0.000 0.000 1,0.000 0.000-1,0.000 0.000 0,0.000 0.000 1,0.000 0.000-1,0.000 0.000 0,0.000 0.000 0,0.000 0.000-1,0.000 0.000-1,0.000 0.000-1,0.000 1.000 0,0.000 4.000 1,0.000 3.000-1,0.000 3.000 1,0.000 3.000 1,0.000 3.000 0,0.000 3.000 1,0.000 4.000 1,1.000 1.000 0,4.000 0.000 1,3.000 0.000 1,3.000 0.000 0,-1.000 0.000 1,-2.000 0.000-1,-3.000 0.000-1,-3.000 0.000 0,-2.000-4.000 0,0.000-5.000-1,0.000-7.000 1,0.000-5.000-1,1.000-4.000 0,4.000 0.000 0,3.000 0.000-1,3.000 0.000 1,-1.000-2.000-1,-2.000-3.000 1,-3.000-3.000-1,-3.000-2.000 1,-2.000 0.000-1,0.000 7.000 0,0.000 6.000 1,0.000 7.000-1,0.000 2.000 1,0.000 1.000 2,0.000-1.000 2,0.000 1.000 1,0.000-1.000 0,0.000 1.000-1,0.000-1.000-2,0.000 1.000-1,0.000-3.000-1,0.000-2.000 0,0.000-3.000 0,0.000-3.000-1,1.000-1.000 0,4.000 4.000-1,3.000 3.000 0,3.000 3.000-2,-1.000-1.000 0,-2.000-2.000 0,-3.000-3.000 0,-3.000-3.000-1,-2.000-2.000 1,0.000 0.000-1,0.000 0.000 1,0.000 0.000 0,1.000 0.000 1,4.000 0.000-1,3.000 0.000 0,3.000 0.000 1,-1.000-4.000-1,-2.000-5.000-1,-3.000-7.000-1,-3.000-5.000-1,-2.000-12.000-5,0.000-16.000-10,0.000-15.000-11,0.000-15.000-9,0.000-11.000-5,0.000-2.000 3,0.000-3.000 3,0.000-3.000 2</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2"/>
    </inkml:context>
    <inkml:brush xml:id="br0">
      <inkml:brushProperty name="width" value="0.0303291231393814" units="cm"/>
      <inkml:brushProperty name="height" value="0.0303291231393814" units="cm"/>
      <inkml:brushProperty name="color" value="#f2395b"/>
      <inkml:brushProperty name="ignorePressure" value="0"/>
    </inkml:brush>
  </inkml:definitions>
  <inkml:trace contextRef="#ctx0" brushRef="#br0">84950.000 20800.000 725,'-24.000'23.000'-32,"4.000"-3.000"17,3.000-3.000 18,3.000-2.000 17,-1.000 2.000 8,-2.000 9.000 1,-3.000 10.000 1,-3.000 10.000-1,-2.000 4.000-1,0.000 0.000-4,0.000 0.000-4,0.000 0.000-3,-2.000 1.000-2,-3.000 4.000 0,-3.000 3.000 0,-2.000 3.000 1,-3.000 3.000-2,1.000 3.000-4,-1.000 3.000-4,1.000 4.000-4,1.000-1.000-1,3.000-3.000-3,3.000-3.000 0,4.000-2.000-1,2.000-6.000-2,4.000-6.000-1,3.000-6.000-2,3.000-6.000-1,7.000-20.000-6,14.000-30.000-14,11.000-32.000-11,14.000-30.000-13,3.000-9.000-3,-2.000 16.000 8,-3.000 15.000 5,-3.000 17.000 8</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2"/>
    </inkml:context>
    <inkml:brush xml:id="br0">
      <inkml:brushProperty name="width" value="0.0372267812490463" units="cm"/>
      <inkml:brushProperty name="height" value="0.0372267812490463" units="cm"/>
      <inkml:brushProperty name="color" value="#f2395b"/>
      <inkml:brushProperty name="ignorePressure" value="0"/>
    </inkml:brush>
  </inkml:definitions>
  <inkml:trace contextRef="#ctx0" brushRef="#br0">84900.000 20950.000 590,'26.000'70.000'112,"4.000"-9.000"-25,3.000-10.000-25,3.000-8.000-26,-1.000-6.000-15,-2.000 1.000-2,-3.000-1.000-4,-3.000 1.000-3,-2.000-3.000-2,0.000-2.000 2,0.000-3.000-1,0.000-3.000 2</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5"/>
    </inkml:context>
    <inkml:brush xml:id="br0">
      <inkml:brushProperty name="width" value="0.038147896528244" units="cm"/>
      <inkml:brushProperty name="height" value="0.038147896528244" units="cm"/>
      <inkml:brushProperty name="color" value="#f2395b"/>
      <inkml:brushProperty name="ignorePressure" value="0"/>
    </inkml:brush>
  </inkml:definitions>
  <inkml:trace contextRef="#ctx0" brushRef="#br0">85850.000 20350.000 576,'0.000'76.000'137,"0.000"4.000"-32,0.000 3.000-31,0.000 3.000-33,-4.000 3.000-17,-5.000 3.000-6,-7.000 3.000-5,-5.000 4.000-4,-6.000 2.000-6,-3.000 4.000-8,-3.000 3.000-6,-2.000 3.000-7,0.000-2.000-6,7.000-6.000-4,6.000-6.000-3,7.000-6.000-4,7.000-15.000-5,9.000-21.000-2,10.000-22.000-4,10.000-22.000-4,4.000-15.000 1,0.000-5.000 7,0.000-7.000 7,0.000-5.000 5</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90200.000 19050.000,'-250.000'0.000,"225.000"0.000,0.000 0.000,0.000 0.000,0.000 0.000,-25.000 0.000,0.000 0.000,0.000 25.000,0.000 0.000,0.000 0.000,0.000 0.000,-25.000 25.000,0.000 0.000,25.000 0.000,0.000 0.000,-25.000 0.000,0.000 0.000,50.000-25.000,0.000 0.000,50.000-50.000</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5"/>
    </inkml:context>
    <inkml:brush xml:id="br0">
      <inkml:brushProperty name="width" value="0.0429207943379879" units="cm"/>
      <inkml:brushProperty name="height" value="0.0429207943379879" units="cm"/>
      <inkml:brushProperty name="color" value="#f2395b"/>
      <inkml:brushProperty name="ignorePressure" value="0"/>
    </inkml:brush>
  </inkml:definitions>
  <inkml:trace contextRef="#ctx0" brushRef="#br0">86500.000 20700.000 512,'-2.000'-40.000'8,"-3.000"23.000"16,-3.000 22.000 15,-2.000 22.000 15,-5.000 13.000 4,-2.000 7.000-10,-3.000 6.000-10,-3.000 7.000-9,-1.000 5.000-6,4.000 7.000-1,3.000 6.000-2,3.000 7.000-3,1.000-3.000-1,1.000-8.000-1,-1.000-10.000-1,1.000-9.000-2,1.000-5.000-1,3.000 0.000 0,3.000 0.000 1,4.000 0.000-1,10.000-10.000-6,19.000-18.000-9,19.000-19.000-10,19.000-18.000-11,5.000-15.000-4,-5.000-9.000 3,-7.000-10.000 3,-5.000-8.000 3,-6.000-8.000 2,-3.000-2.000 1,-3.000-3.000 0,-2.000-3.000 2,-6.000 1.000 2,-6.000 6.000 5,-6.000 7.000 3,-6.000 6.000 4,-6.000 4.000 3,-2.000 4.000 2,-3.000 3.000 2,-3.000 3.000 2,-6.000 4.000 0,-5.000 7.000-1,-7.000 6.000-1,-5.000 7.000-2,-8.000 4.000-1,-5.000 3.000-1,-7.000 3.000-2,-5.000 4.000-2,-3.000 2.000-9,4.000 4.000-16,3.000 3.000-17,3.000 3.000-17</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5"/>
    </inkml:context>
    <inkml:brush xml:id="br0">
      <inkml:brushProperty name="width" value="0.0336523652076721" units="cm"/>
      <inkml:brushProperty name="height" value="0.0336523652076721" units="cm"/>
      <inkml:brushProperty name="color" value="#f2395b"/>
      <inkml:brushProperty name="ignorePressure" value="0"/>
    </inkml:brush>
  </inkml:definitions>
  <inkml:trace contextRef="#ctx0" brushRef="#br0">87000.000 20350.000 653,'50.000'-22.000'124,"0.000"6.000"-30,0.000 7.000-30,0.000 6.000-30,0.000 3.000-18,0.000 0.000-5,0.000 0.000-7,0.000 0.000-7,-2.000 0.000-5,-3.000 0.000-7,-3.000 0.000-7,-2.000 0.000-6,-5.000-2.000-9,-2.000-3.000-10,-3.000-3.000-11,-3.000-2.000-10</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6"/>
    </inkml:context>
    <inkml:brush xml:id="br0">
      <inkml:brushProperty name="width" value="0.0434501841664314" units="cm"/>
      <inkml:brushProperty name="height" value="0.0434501841664314" units="cm"/>
      <inkml:brushProperty name="color" value="#f2395b"/>
      <inkml:brushProperty name="ignorePressure" value="0"/>
    </inkml:brush>
  </inkml:definitions>
  <inkml:trace contextRef="#ctx0" brushRef="#br0">87900.000 19900.000 506,'0.000'-40.000'9,"0.000"23.000"16,0.000 22.000 16,0.000 22.000 16,0.000 13.000 3,0.000 7.000-7,0.000 6.000-9,0.000 7.000-8,-2.000 2.000-5,-3.000 1.000-5,-3.000-1.000-3,-2.000 1.000-4,-1.000-3.000-3,3.000-2.000-2,3.000-3.000-3,4.000-3.000-1,1.000-2.000-3,0.000 0.000-1,0.000 0.000-2,0.000 0.000-3,3.000-4.000-1,6.000-5.000-5,7.000-7.000-3,6.000-5.000-4,-2.000-3.000-4,-9.000 4.000-8,-10.000 3.000-5,-8.000 3.000-8,-11.000-1.000 0,-8.000-2.000 4,-10.000-3.000 4,-9.000-3.000 4,-5.000-6.000 2,0.000-5.000-2,0.000-7.000-1,0.000-5.000-2,1.000-4.000-1,4.000 0.000-1,3.000 0.000-2,3.000 0.000-1,3.000-2.000 2,3.000-3.000 5,3.000-3.000 5,4.000-2.000 5</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3T17:38:36"/>
    </inkml:context>
    <inkml:brush xml:id="br0">
      <inkml:brushProperty name="width" value="0.0316656082868576" units="cm"/>
      <inkml:brushProperty name="height" value="0.0316656082868576" units="cm"/>
      <inkml:brushProperty name="color" value="#f2395b"/>
      <inkml:brushProperty name="ignorePressure" value="0"/>
    </inkml:brush>
  </inkml:definitions>
  <inkml:trace contextRef="#ctx0" brushRef="#br0">87750.000 19950.000 694,'96.000'-91.000'48,"-5.000"19.000"-6,-7.000 19.000-6,-5.000 19.000-6,-8.000 12.000-1,-5.000 6.000 1,-7.000 7.000 2,-5.000 6.000 1,-6.000 6.000-9,-3.000 6.000-23,-3.000 7.000-21,-2.000 6.000-21,-5.000 1.000-13,-2.000-3.000-2,-3.000-3.000-2,-3.000-2.000-2</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36"/>
    </inkml:context>
    <inkml:brush xml:id="br0">
      <inkml:brushProperty name="width" value="0.0662272498011589" units="cm"/>
      <inkml:brushProperty name="height" value="0.0662272498011589" units="cm"/>
      <inkml:brushProperty name="color" value="#fed406"/>
      <inkml:brushProperty name="ignorePressure" value="0"/>
    </inkml:brush>
  </inkml:definitions>
  <inkml:trace contextRef="#ctx0" brushRef="#br0">61400.000 28450.000 332,'-24.000'-69.000'0,"4.000"13.000"0,3.000 12.000 0,3.000 13.000 0,1.000 6.000-2,1.000 0.000-2,-1.000 0.000-2,1.000 0.000-4,-1.000-2.000 1,1.000-3.000 4,-1.000-3.000 4,1.000-2.000 4,1.000-1.000 3,3.000 3.000 2,3.000 3.000 3,4.000 4.000 3,-3.000 2.000 4,-5.000 4.000 3,-7.000 3.000 6,-5.000 3.000 3,-3.000 6.000 2,4.000 9.000-2,3.000 10.000-2,3.000 10.000-1,9.000 0.000 2,16.000-5.000 7,15.000-7.000 8,17.000-5.000 7,14.000-3.000-1,17.000 4.000-7,15.000 3.000-9,16.000 3.000-7,4.000-1.000-6,-6.000-2.000-2,-6.000-3.000-3,-6.000-3.000-2,2.000-4.000-2,14.000-3.000 0,11.000-3.000-2,14.000-2.000 0,8.000-6.000-1,7.000-6.000-3,6.000-6.000-2,7.000-6.000-2,4.000-2.000-2,3.000 3.000 0,3.000 3.000-2,4.000 4.000-1,-4.000 4.000 0,-9.000 6.000 0,-10.000 7.000 0,-8.000 6.000 0,-12.000 7.000 0,-12.000 10.000 1,-13.000 10.000-1,-12.000 9.000 2,-9.000 2.000-1,-2.000-2.000-1,-3.000-3.000-1,-3.000-3.000 0,-2.000-6.000-1,0.000-5.000 1,0.000-7.000 0,0.000-5.000 0,1.000-4.000 0,4.000 0.000 0,3.000 0.000-1,3.000 0.000 0,-2.000 0.000-1,-6.000 0.000 1,-6.000 0.000 0,-6.000 0.000 0,-15.000-8.000-6,-21.000-16.000-13,-22.000-15.000-13,-22.000-15.000-14</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36"/>
    </inkml:context>
    <inkml:brush xml:id="br0">
      <inkml:brushProperty name="width" value="0.06767588108778" units="cm"/>
      <inkml:brushProperty name="height" value="0.06767588108778" units="cm"/>
      <inkml:brushProperty name="color" value="#fed406"/>
      <inkml:brushProperty name="ignorePressure" value="0"/>
    </inkml:brush>
  </inkml:definitions>
  <inkml:trace contextRef="#ctx0" brushRef="#br0">79700.000 42500.000 325,'-24.000'-24.000'0,"4.000"4.000"0,3.000 3.000 0,3.000 3.000 0,4.000 1.000 8,7.000 1.000 19,6.000-1.000 18,7.000 1.000 17,10.000-1.000 5,16.000 1.000-10,15.000-1.000-8,17.000 1.000-11,11.000-1.000-5,10.000 1.000-5,10.000-1.000-3,9.000 1.000-5,12.000-1.000-1,16.000 1.000-2,15.000-1.000-1,17.000 1.000 0,7.000 1.000-2,0.000 3.000-1,0.000 3.000-1,0.000 4.000-2,0.000 2.000 0,0.000 4.000 0,0.000 3.000 0,0.000 3.000 1,-5.000 4.000-1,-9.000 7.000-1,-10.000 6.000-2,-8.000 7.000-1,-6.000 4.000-1,1.000 3.000 0,-1.000 3.000 0,1.000 4.000 0,-1.000-3.000-2,1.000-5.000-1,-1.000-7.000-1,1.000-5.000-3,-3.000-8.000-1,-2.000-5.000 0,-3.000-7.000-2,-3.000-5.000-1,-6.000-6.000 0,-5.000-3.000 0,-7.000-3.000 0,-5.000-2.000 0,-9.000-1.000 0,-9.000 3.000 1,-10.000 3.000 0,-8.000 4.000 0,-17.000-6.000-9,-21.000-11.000-18,-22.000-14.000-18,-22.000-11.000-19</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2"/>
    </inkml:context>
    <inkml:brush xml:id="br0">
      <inkml:brushProperty name="width" value="0.0737089663743973" units="cm"/>
      <inkml:brushProperty name="height" value="0.0737089663743973" units="cm"/>
      <inkml:brushProperty name="color" value="#fed406"/>
      <inkml:brushProperty name="ignorePressure" value="0"/>
    </inkml:brush>
  </inkml:definitions>
  <inkml:trace contextRef="#ctx0" brushRef="#br0">65850.000 8100.000 298,'-69.000'-2.000'3,"13.000"-3.000"6,12.000-3.000 7,13.000-2.000 5,12.000 2.000 8,13.000 9.000 9,12.000 10.000 8,13.000 10.000 8,9.000 0.000 0,6.000-5.000-10,7.000-7.000-9,6.000-5.000-11,6.000-8.000-5,6.000-5.000-4,7.000-7.000-2,6.000-5.000-3,12.000-3.000-2,19.000 4.000 0,19.000 3.000 1,19.000 3.000-1,2.000 4.000 1,-11.000 7.000 0,-14.000 6.000 0,-11.000 7.000 0,-9.000 7.000 0,-3.000 9.000 0,-3.000 10.000 0,-2.000 10.000-1,-3.000 4.000 0,1.000 0.000-1,-1.000 0.000 0,1.000 0.000 0,1.000-5.000-1,3.000-9.000 0,3.000-10.000 0,4.000-8.000 1,2.000-8.000-1,4.000-2.000 0,3.000-3.000-1,3.000-3.000-1,-1.000-4.000-1,-2.000-3.000 0,-3.000-3.000-1,-3.000-2.000 0,-4.000-1.000 0,-3.000 3.000-1,-3.000 3.000 1,-2.000 4.000 0,-5.000 1.000 1,-2.000 0.000-2,-3.000 0.000 1,-3.000 0.000 0,-1.000-4.000-1,4.000-5.000 1,3.000-7.000 0,3.000-5.000 0,6.000-8.000-1,9.000-5.000 1,10.000-7.000-1,10.000-5.000 0,10.000-4.000-1,13.000 0.000 1,12.000 0.000 1,13.000 0.000-1,1.000 4.000 1,-9.000 10.000-1,-10.000 10.000-1,-8.000 9.000 0,-11.000 7.000-1,-8.000 7.000 0,-10.000 6.000 0,-9.000 7.000 1,-12.000 4.000-1,-11.000 3.000-1,-14.000 3.000 1,-11.000 4.000 0,-1.000 2.000 0,13.000 4.000 0,12.000 3.000 1,13.000 3.000 0,2.000-2.000 1,-5.000-6.000 0,-7.000-6.000-1,-5.000-6.000 0,-3.000-6.000 1,4.000-2.000-1,3.000-3.000 1,3.000-3.000-1,4.000-1.000 0,7.000 4.000 0,6.000 3.000 0,7.000 3.000-1,4.000-1.000 1,3.000-2.000-1,3.000-3.000 1,4.000-3.000-1,-1.000-2.000 1,-3.000 0.000-2,-3.000 0.000-2,-2.000 0.000 0,-1.000-2.000 0,3.000-3.000 0,3.000-3.000 1,4.000-2.000 0,4.000-1.000 2,6.000 3.000-1,7.000 3.000 1,6.000 4.000 1,4.000 1.000 0,4.000 0.000 0,3.000 0.000 0,3.000 0.000 1,1.000 0.000 0,1.000 0.000 0,-1.000 0.000-1,1.000 0.000 0,-7.000 1.000 0,-12.000 4.000 1,-13.000 3.000-1,-12.000 3.000 0,-10.000-1.000 0,-6.000-2.000 0,-6.000-3.000 0,-6.000-3.000 0,-6.000-1.000 0,-2.000 4.000 0,-3.000 3.000-1,-3.000 3.000 1,-2.000-1.000 0,0.000-2.000-1,0.000-3.000 0,0.000-3.000 1,0.000-2.000-1,0.000 0.000 0,0.000 0.000 0,0.000 0.000 1,0.000 1.000-1,0.000 4.000 1,0.000 3.000 0,0.000 3.000-1,1.000-1.000 1,4.000-2.000 0,3.000-3.000-1,3.000-3.000 0,-1.000-2.000 0,-2.000 0.000 0,-3.000 0.000 0,-3.000 0.000-1,2.000-4.000 0,10.000-5.000 0,10.000-7.000 0,9.000-5.000 0,2.000-3.000 1,-2.000 4.000-1,-3.000 3.000 1,-3.000 3.000 1,-4.000 3.000 0,-3.000 3.000 1,-3.000 3.000 0,-2.000 4.000 1,-5.000 4.000-1,-2.000 6.000 1,-3.000 7.000-1,-3.000 6.000 0,-6.000 3.000 0,-5.000 0.000 0,-7.000 0.000 0,-5.000 0.000 1,-3.000 0.000 0,4.000 0.000 1,3.000 0.000 0,3.000 0.000 1,7.000-4.000 0,14.000-5.000 0,11.000-7.000 0,14.000-5.000-1,10.000-6.000 0,9.000-3.000 0,10.000-3.000-2,10.000-2.000-1,4.000-5.000 0,0.000-2.000-2,0.000-3.000 1,0.000-3.000-2,1.000 1.000 1,4.000 6.000 0,3.000 7.000 1,3.000 6.000 0,-4.000 3.000 0,-8.000 0.000 0,-10.000 0.000-1,-9.000 0.000 1,-4.000 1.000 0,4.000 4.000-1,3.000 3.000 1,3.000 3.000 0,1.000-1.000 0,1.000-2.000 1,-1.000-3.000 0,1.000-3.000 1,4.000-4.000 0,9.000-3.000 1,10.000-3.000 1,10.000-2.000 1,2.000-3.000 0,-3.000 1.000-1,-3.000-1.000 1,-2.000 1.000 0,-3.000 1.000-1,1.000 3.000-1,-1.000 3.000 1,1.000 4.000-2,-9.000 2.000 1,-15.000 4.000-1,-15.000 3.000 1,-16.000 3.000-1,-12.000-1.000 0,-5.000-2.000 0,-7.000-3.000 0,-5.000-3.000-1,-1.000-2.000 0,6.000 0.000 1,7.000 0.000 0,6.000 0.000 1,6.000-2.000 0,6.000-3.000 1,7.000-3.000-1,6.000-2.000 1,3.000-3.000-1,0.000 1.000 0,0.000-1.000 1,0.000 1.000-1,1.000-1.000 0,4.000 1.000 0,3.000-1.000-1,3.000 1.000 1,-4.000 1.000-1,-8.000 3.000 0,-10.000 3.000 0,-9.000 4.000-1,-2.000 1.000 1,6.000 0.000-1,7.000 0.000-1,6.000 0.000 1,-1.000 0.000-1,-5.000 0.000 0,-7.000 0.000 1,-5.000 0.000-1,-1.000-2.000 1,6.000-3.000 0,7.000-3.000 1,6.000-2.000-1,4.000-3.000 0,4.000 1.000 1,3.000-1.000-1,3.000 1.000 0,1.000 1.000 0,1.000 3.000 0,-1.000 3.000 0,1.000 4.000 0,-4.000 1.000 0,-6.000 0.000 0,-6.000 0.000 0,-6.000 0.000 0,-7.000 0.000 0,-6.000 0.000 0,-6.000 0.000 2,-6.000 0.000-1,-4.000 0.000 1,1.000 0.000-1,-1.000 0.000 0,1.000 0.000-1,-1.000 0.000 0,1.000 0.000 0,-1.000 0.000-1,1.000 0.000-1,1.000 0.000 1,3.000 0.000 0,3.000 0.000 0,4.000 0.000 1,4.000-2.000-1,6.000-3.000 0,7.000-3.000 0,6.000-2.000-2,3.000-3.000 1,0.000 1.000-1,0.000-1.000 0,0.000 1.000-1,1.000-3.000 0,4.000-2.000 0,3.000-3.000 0,3.000-3.000 0,4.000-2.000 1,7.000 0.000-1,6.000 0.000 1,7.000 0.000 0,2.000 0.000 0,1.000 0.000-1,-1.000 0.000 0,1.000 0.000-1,-4.000 1.000-1,-6.000 4.000 0,-6.000 3.000-2,-6.000 3.000 0,-7.000 1.000-2,-6.000 1.000-1,-6.000-1.000-1,-6.000 1.000-2,-9.000 1.000-2,-8.000 3.000-2,-10.000 3.000-3,-9.000 4.000-2,-13.000-10.000-6,-16.000-22.000-10,-15.000-22.000-9,-15.000-21.000-11,-12.000-4.000-3,-6.000 16.000 3,-6.000 15.000 4,-6.000 17.000 4</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7"/>
    </inkml:context>
    <inkml:brush xml:id="br0">
      <inkml:brushProperty name="width" value="0.0275200270116329" units="cm"/>
      <inkml:brushProperty name="height" value="0.0275200270116329" units="cm"/>
      <inkml:brushProperty name="color" value="#fed406"/>
      <inkml:brushProperty name="ignorePressure" value="0"/>
    </inkml:brush>
  </inkml:definitions>
  <inkml:trace contextRef="#ctx0" brushRef="#br0">72850.000 30500.000 799,'-21.000'-21.000'12,"10.000"10.000"26,10.000 10.000 25,9.000 9.000 25</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7"/>
    </inkml:context>
    <inkml:brush xml:id="br0">
      <inkml:brushProperty name="width" value="0.0273209605365992" units="cm"/>
      <inkml:brushProperty name="height" value="0.0273209605365992" units="cm"/>
      <inkml:brushProperty name="color" value="#fed406"/>
      <inkml:brushProperty name="ignorePressure" value="0"/>
    </inkml:brush>
  </inkml:definitions>
  <inkml:trace contextRef="#ctx0" brushRef="#br0">72950.000 30350.000 805,'3.000'-44.000'89,"6.000"13.000"-27,7.000 12.000-27,6.000 13.000-26,-1.000 9.000-22,-5.000 6.000-14,-7.000 7.000-15,-5.000 6.000-14,-6.000 1.000-2,-3.000-3.000 9,-3.000-3.000 9,-2.000-2.000 10</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8"/>
    </inkml:context>
    <inkml:brush xml:id="br0">
      <inkml:brushProperty name="width" value="0.0266271885484457" units="cm"/>
      <inkml:brushProperty name="height" value="0.0266271885484457" units="cm"/>
      <inkml:brushProperty name="color" value="#fed406"/>
      <inkml:brushProperty name="ignorePressure" value="0"/>
    </inkml:brush>
  </inkml:definitions>
  <inkml:trace contextRef="#ctx0" brushRef="#br0">73000.000 30350.000 826,'3.000'-44.000'-37,"6.000"13.000"21,7.000 12.000 19,6.000 13.000 21,-1.000 10.000 6,-5.000 10.000-7,-7.000 10.000-7,-5.000 9.000-7,-8.000 2.000-3,-5.000-2.000-1,-7.000-3.000-1,-5.000-3.000 0,-6.000-2.000-2,-3.000 0.000-3,-3.000 0.000-2,-2.000 0.000-4,-1.000-4.000-1,3.000-5.000-1,3.000-7.000-1,4.000-5.000 0,4.000-8.000 0,6.000-5.000 1,7.000-7.000 3,6.000-5.000 1,6.000-4.000 0,6.000 0.000-1,7.000 0.000-1,6.000 0.000-1,3.000 1.000 1,0.000 4.000 3,0.000 3.000 3,0.000 3.000 3,0.000 3.000 6,0.000 3.000 6,0.000 3.000 8,0.000 4.000 8,-2.000 4.000 0,-3.000 6.000-3,-3.000 7.000-5,-2.000 6.000-4,-5.000 3.000-4,-2.000 0.000-2,-3.000 0.000-3,-3.000 0.000-3,-6.000-2.000-3,-5.000-3.000-7,-7.000-3.000-4,-5.000-2.000-7,-3.000-8.000-2,4.000-8.000 0,3.000-10.000 1,3.000-9.000-1,3.000-5.000 1,3.000 0.000 3,3.000 0.000 1,4.000 0.000 2,4.000 0.000 3,6.000 0.000 0,7.000 0.000 2,6.000 0.000 2,1.000 4.000 4,-3.000 10.000 8,-3.000 10.000 7,-2.000 9.000 8,-3.000 6.000 0,1.000 3.000-4,-1.000 3.000-6,1.000 4.000-5,-4.000 1.000-6,-6.000 0.000-3,-6.000 0.000-6,-6.000 0.000-4</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90300.000 18700.000,'50.000'0.000,"75.000"0.000,0.000 0.000,50.000 25.000,0.000 0.000,25.000-25.000,0.000 0.000,-50.000 0.000,0.000 0.000,-100.000 50.000,0.000 0.000,-50.000 25.000,0.000 0.000,-25.000 0.000,0.000 0.000,-25.000 25.000,0.000 0.000,25.000 50.000,0.000 0.000,25.000-25.000,0.000 0.000,0.000 25.000,0.000 0.000,0.000 75.000,0.000 0.000,0.000-75.000,0.000 0.000,0.000-25.000,0.000 0.000,0.000-50.000,0.000 0.000,-25.000-75.000</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8"/>
    </inkml:context>
    <inkml:brush xml:id="br0">
      <inkml:brushProperty name="width" value="0.0500000044703484" units="cm"/>
      <inkml:brushProperty name="height" value="0.0500000044703484" units="cm"/>
      <inkml:brushProperty name="color" value="#fed406"/>
      <inkml:brushProperty name="ignorePressure" value="0"/>
    </inkml:brush>
  </inkml:definitions>
  <inkml:trace contextRef="#ctx0" brushRef="#br0">73175.000 30375.000 333,'157.000'63.000'167,"51.000"46.000"-1,50.000 47.000 1,49.000 47.000 0</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2:49"/>
    </inkml:context>
    <inkml:brush xml:id="br0">
      <inkml:brushProperty name="width" value="0.0284548420459032" units="cm"/>
      <inkml:brushProperty name="height" value="0.0284548420459032" units="cm"/>
      <inkml:brushProperty name="color" value="#fed406"/>
      <inkml:brushProperty name="ignorePressure" value="0"/>
    </inkml:brush>
  </inkml:definitions>
  <inkml:trace contextRef="#ctx0" brushRef="#br0">72950.000 30600.000 773,'-25.000'-27.000'0,"0.000"-3.000"0,0.000-3.000 0,0.000-2.000 0,4.000-3.000 3,10.000 1.000 6,10.000-1.000 7,9.000 1.000 6,7.000 1.000 1,7.000 3.000-5,6.000 3.000-5,7.000 4.000-4,0.000 2.000-2,-2.000 4.000-1,-3.000 3.000 1,-3.000 3.000-1,-2.000 6.000 1,0.000 9.000 3,0.000 10.000 3,0.000 10.000 2,-4.000 4.000 0,-5.000 0.000-4,-7.000 0.000-3,-5.000 0.000-5,-4.000 0.000-2,0.000 0.000 1,0.000 0.000-1,0.000 0.000 0,-2.000 0.000-1,-3.000 0.000 0,-3.000 0.000-1,-2.000 0.000-1,-5.000 1.000-1,-2.000 4.000 0,-3.000 3.000 0,-3.000 3.000-1,-2.000-1.000 0,0.000-2.000 1,0.000-3.000 0,0.000-3.000 1,0.000-4.000-1,0.000-3.000-2,0.000-3.000-1,0.000-2.000-3</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09"/>
    </inkml:context>
    <inkml:brush xml:id="br0">
      <inkml:brushProperty name="width" value="0.0503209196031094" units="cm"/>
      <inkml:brushProperty name="height" value="0.0503209196031094" units="cm"/>
      <inkml:brushProperty name="color" value="#fed406"/>
      <inkml:brushProperty name="ignorePressure" value="0"/>
    </inkml:brush>
  </inkml:definitions>
  <inkml:trace contextRef="#ctx0" brushRef="#br0">64800.000 22350.000 437,'-71.000'-22.000'0,"10.000"6.000"1,10.000 7.000 1,9.000 6.000 1,15.000 1.000 8,22.000-3.000 18,22.000-3.000 16,23.000-2.000 17,13.000-5.000 3,6.000-2.000-7,7.000-3.000-10,6.000-3.000-9,3.000 1.000-6,0.000 6.000-5,0.000 7.000-5,0.000 6.000-4,1.000 4.000-3,4.000 4.000-2,3.000 3.000 0,3.000 3.000-1,-2.000 4.000-2,-6.000 7.000-1,-6.000 6.000-3,-6.000 7.000-1,-2.000-1.000-2,3.000-6.000-2,3.000-6.000-3,4.000-6.000-2,-3.000-6.000-3,-5.000-2.000-4,-7.000-3.000-4,-5.000-3.000-4,0.000-2.000-4,10.000 0.000-4,10.000 0.000-5,9.000 0.000-3,1.000-2.000-1,-6.000-3.000-1,-6.000-3.000 1,-6.000-2.000 1</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17"/>
    </inkml:context>
    <inkml:brush xml:id="br0">
      <inkml:brushProperty name="width" value="0.0256840102374554" units="cm"/>
      <inkml:brushProperty name="height" value="0.0256840102374554" units="cm"/>
      <inkml:brushProperty name="color" value="#fed406"/>
      <inkml:brushProperty name="ignorePressure" value="0"/>
    </inkml:brush>
  </inkml:definitions>
  <inkml:trace contextRef="#ctx0" brushRef="#br0">76900.000 2600.000 856,'-18.000'-24.000'1,"17.000"4.000"1,15.000 3.000 3,16.000 3.000 1,10.000 3.000 4,7.000 3.000 9,6.000 3.000 7,7.000 4.000 8,-1.000 2.000-4,-6.000 4.000-20,-6.000 3.000-17,-6.000 3.000-18,-6.000-1.000-11,-2.000-2.000-5,-3.000-3.000-3,-3.000-3.000-4</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18"/>
    </inkml:context>
    <inkml:brush xml:id="br0">
      <inkml:brushProperty name="width" value="0.0510377623140812" units="cm"/>
      <inkml:brushProperty name="height" value="0.0510377623140812" units="cm"/>
      <inkml:brushProperty name="color" value="#fed406"/>
      <inkml:brushProperty name="ignorePressure" value="0"/>
    </inkml:brush>
  </inkml:definitions>
  <inkml:trace contextRef="#ctx0" brushRef="#br0">77000.000 2850.000 431,'3.000'-44.000'8,"6.000"13.000"19,7.000 12.000 17,6.000 13.000 17,1.000 16.000 6,-3.000 23.000-5,-3.000 22.000-6,-2.000 22.000-6,-8.000 8.000-6,-8.000-2.000-7,-10.000-3.000-8,-9.000-3.000-7,-4.000-4.000-5,4.000-3.000-3,3.000-3.000-3,3.000-2.000-3,3.000-5.000-2,3.000-2.000-3,3.000-3.000-1,4.000-3.000-2,5.000-4.000-1,10.000-3.000-3,10.000-3.000-2,9.000-2.000-2,6.000-6.000-2,3.000-6.000 0,3.000-6.000-1,4.000-6.000-1,-1.000-4.000-1,-3.000 1.000 2,-3.000-1.000-1,-2.000 1.000 2,-5.000 2.000 1,-2.000 7.000 6,-3.000 6.000 5,-3.000 7.000 5,-7.000 4.000 3,-9.000 3.000-2,-10.000 3.000 0,-8.000 4.000 0,-11.000-1.000-1,-8.000-3.000-1,-10.000-3.000-1,-9.000-2.000-1,-7.000-3.000-2,-3.000 1.000-3,-3.000-1.000-2,-2.000 1.000-4,-5.000-3.000 0,-2.000-2.000 1,-3.000-3.000 0,-3.000-3.000 1,-1.000-4.000-1,4.000-3.000-3,3.000-3.000-3,3.000-2.000-3,3.000-5.000-2,3.000-2.000-4,3.000-3.000-2,4.000-3.000-2,4.000-7.000-5,6.000-9.000-5,7.000-10.000-5,6.000-8.000-6,6.000-6.000 1,6.000 1.000 5,7.000-1.000 6,6.000 1.000 5</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18"/>
    </inkml:context>
    <inkml:brush xml:id="br0">
      <inkml:brushProperty name="width" value="0.0348239205777645" units="cm"/>
      <inkml:brushProperty name="height" value="0.0348239205777645" units="cm"/>
      <inkml:brushProperty name="color" value="#fed406"/>
      <inkml:brushProperty name="ignorePressure" value="0"/>
    </inkml:brush>
  </inkml:definitions>
  <inkml:trace contextRef="#ctx0" brushRef="#br0">77250.000 2800.000 631,'4.000'-47.000'4,"10.000"6.000"7,10.000 7.000 6,9.000 6.000 8,4.000 3.000 7,1.000 0.000 4,-1.000 0.000 5,1.000 0.000 5,2.000 1.000-1,7.000 4.000-7,6.000 3.000-7,7.000 3.000-8,2.000 3.000-8,1.000 3.000-11,-1.000 3.000-9,1.000 4.000-10,-3.000 1.000-7,-2.000 0.000-5,-3.000 0.000-3,-3.000 0.000-5</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18"/>
    </inkml:context>
    <inkml:brush xml:id="br0">
      <inkml:brushProperty name="width" value="0.0500000044703484" units="cm"/>
      <inkml:brushProperty name="height" value="0.0500000044703484" units="cm"/>
      <inkml:brushProperty name="color" value="#fed406"/>
      <inkml:brushProperty name="ignorePressure" value="0"/>
    </inkml:brush>
  </inkml:definitions>
  <inkml:trace contextRef="#ctx0" brushRef="#br0">78975.000 4425.000 333,'157.000'63.000'167,"51.000"46.000"-1,50.000 47.000 1,49.000 47.000 0</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0"/>
    </inkml:context>
    <inkml:brush xml:id="br0">
      <inkml:brushProperty name="width" value="0.0425825230777264" units="cm"/>
      <inkml:brushProperty name="height" value="0.0425825230777264" units="cm"/>
      <inkml:brushProperty name="color" value="#fed406"/>
      <inkml:brushProperty name="ignorePressure" value="0"/>
    </inkml:brush>
  </inkml:definitions>
  <inkml:trace contextRef="#ctx0" brushRef="#br0">80700.000 4000.000 516,'-115.000'-24.000'0,"23.000"4.000"0,22.000 3.000 0,22.000 3.000 0,16.000 1.000 10,14.000 1.000 18,11.000-1.000 20,14.000 1.000 19,10.000 1.000 2,9.000 3.000-13,10.000 3.000-13,10.000 4.000-13,13.000-1.000-9,19.000-3.000-3,19.000-3.000-3,19.000-2.000-3,9.000-1.000-1,0.000 3.000 1,0.000 3.000 0,0.000 4.000 0,-4.000 1.000-1,-5.000 0.000-5,-7.000 0.000-3,-5.000 0.000-6,-9.000 0.000-4,-9.000 0.000-7,-10.000 0.000-6,-8.000 0.000-6,-9.000 0.000-10,-6.000 0.000-10,-6.000 0.000-11,-6.000 0.000-12</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1"/>
    </inkml:context>
    <inkml:brush xml:id="br0">
      <inkml:brushProperty name="width" value="0.0542589202523232" units="cm"/>
      <inkml:brushProperty name="height" value="0.0542589202523232" units="cm"/>
      <inkml:brushProperty name="color" value="#fed406"/>
      <inkml:brushProperty name="ignorePressure" value="0"/>
    </inkml:brush>
  </inkml:definitions>
  <inkml:trace contextRef="#ctx0" brushRef="#br0">82950.000 2050.000 405,'0.000'-47.000'0,"0.000"6.000"0,0.000 7.000 0,0.000 6.000 0,-4.000 12.000 11,-5.000 19.000 23,-7.000 19.000 22,-5.000 19.000 22,-6.000 13.000 4,-3.000 10.000-15,-3.000 10.000-16,-2.000 9.000-14,-5.000 9.000-11,-2.000 9.000-4,-3.000 10.000-4,-3.000 10.000-4,1.000 7.000-4,6.000 6.000-2,7.000 7.000-2,6.000 6.000-3,4.000-2.000-2,4.000-9.000-4,3.000-10.000-3,3.000-8.000-3,3.000-9.000-2,3.000-6.000-2,3.000-6.000-1,4.000-6.000-2,4.000-10.000 0,6.000-12.000 0,7.000-13.000 0,6.000-12.000 0,6.000-12.000-1,6.000-8.000-2,7.000-10.000-1,6.000-9.000-2,7.000-9.000-1,10.000-5.000 1,10.000-7.000 1,9.000-5.000 1,4.000-12.000 1,1.000-16.000 2,-1.000-15.000 2,1.000-15.000 1,-4.000-7.000 2,-6.000 3.000 1,-6.000 3.000 1,-6.000 4.000 0,-9.000 2.000 1,-8.000 4.000 2,-10.000 3.000 2,-9.000 3.000 1,-9.000 6.000 3,-5.000 9.000 4,-7.000 10.000 3,-5.000 10.000 3,-9.000 7.000 3,-9.000 6.000 3,-10.000 7.000 2,-8.000 6.000 4,-8.000 3.000 0,-2.000 0.000-1,-3.000 0.000 0,-3.000 0.000-1,-1.000 4.000-1,4.000 10.000 2,3.000 10.000 1,3.000 9.000 1,1.000 6.000-1,1.000 3.000-4,-1.000 3.000-3,1.000 4.000-3,4.000 1.000-3,9.000 0.000-1,10.000 0.000-3,10.000 0.000-1,8.000-2.000-4,10.000-3.000-5,10.000-3.000-7,9.000-2.000-5,6.000-8.000-4,3.000-8.000-2,3.000-10.000-1,4.000-9.000-3,2.000-10.000 1,4.000-9.000 1,3.000-10.000 1,3.000-8.000 2,-4.000-8.000 3,-8.000-2.000 3,-10.000-3.000 3,-9.000-3.000 4,-7.000-1.000 3,-3.000 4.000 3,-3.000 3.000 2,-2.000 3.000 4,-6.000 9.000 9,-6.000 16.000 17,-6.000 15.000 18,-6.000 17.000 17,-6.000 14.000 3,-2.000 17.000-11,-3.000 15.000-12,-3.000 16.000-12,-1.000 9.000-7,4.000 3.000-3,3.000 3.000-3,3.000 4.000-3,1.000 1.000-2,1.000 0.000-2,-1.000 0.000-2,1.000 0.000-2,-3.000 4.000 0,-2.000 10.000-2,-3.000 10.000 1,-3.000 9.000-1,1.000 6.000-3,6.000 3.000-6,7.000 3.000-5,6.000 4.000-5,3.000-4.000-3,0.000-9.000-1,0.000-10.000-1,0.000-8.000 0,0.000-14.000-1,0.000-15.000 0,0.000-15.000 0,0.000-16.000 0,-8.000-12.000 0,-16.000-5.000 1,-15.000-7.000 1,-15.000-5.000 1,-11.000-9.000 1,-2.000-9.000 4,-3.000-10.000 4,-3.000-8.000 3,-1.000-14.000 2,4.000-15.000 1,3.000-15.000 2,3.000-16.000 1,6.000-13.000 0,9.000-9.000-1,10.000-10.000-1,10.000-8.000 0,10.000-9.000 0,13.000-6.000 2,12.000-6.000 0,13.000-6.000 2,20.000-4.000-3,28.000 1.000-4,28.000-1.000-6,29.000 1.000-4,15.000 1.000-5,3.000 3.000-3,3.000 3.000-4,4.000 4.000-4,-10.000 11.000 0,-22.000 23.000 2,-22.000 22.000 4,-21.000 22.000 1</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1"/>
    </inkml:context>
    <inkml:brush xml:id="br0">
      <inkml:brushProperty name="width" value="0.0443249940872192" units="cm"/>
      <inkml:brushProperty name="height" value="0.0443249940872192" units="cm"/>
      <inkml:brushProperty name="color" value="#fed406"/>
      <inkml:brushProperty name="ignorePressure" value="0"/>
    </inkml:brush>
  </inkml:definitions>
  <inkml:trace contextRef="#ctx0" brushRef="#br0">85850.000 2550.000 496,'-25.000'-68.000'3,"0.000"17.000"6,0.000 15.000 6,0.000 16.000 6,0.000 7.000 3,0.000 1.000 1,0.000-1.000 0,0.000 1.000 2,-2.000 1.000-2,-3.000 3.000-2,-3.000 3.000-3,-2.000 4.000-1,-6.000 5.000-2,-6.000 10.000 1,-6.000 10.000 1,-6.000 9.000 0,-4.000 9.000 0,1.000 9.000-1,-1.000 10.000-2,1.000 10.000-2,-1.000 7.000-1,1.000 6.000 0,-1.000 7.000-1,1.000 6.000 0,2.000 4.000-1,7.000 4.000 0,6.000 3.000 1,7.000 3.000 1,4.000-2.000-2,3.000-6.000-3,3.000-6.000-2,4.000-6.000-3,5.000-7.000-1,10.000-6.000-2,10.000-6.000 1,9.000-6.000-2,10.000-9.000-1,14.000-8.000-3,11.000-10.000-2,14.000-9.000-2,11.000-7.000-5,14.000-3.000-9,11.000-3.000-8,14.000-2.000-8,3.000-8.000-3,-2.000-8.000 2,-3.000-10.000 3,-3.000-9.000 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6"/>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12485.690 1844.142 158,'-42.545'-30.961'43,"-11.799"7.174"-20,0.222 16.346-20,3.577 10.116-2,-1.497 19.189 0,-1.854 12.361 0,14.756-9.138 0,-16.711 10.598 0,8.621-8.866 0,2.193 3.907-1,8.521-3.463 1,-3.204 3.092-1,-5.544 5.350 0,-9.035 9.503 1,22.132-9.481 0,3.799 1.960-1,4.621 6.899 0,5.536 3.363 1,4.819-2.922-1,8.965 2.928 1,6.395 2.316-1,3.348-6.869 0,1.150 5.379 1,9.784-5.725 0,10.050 1.426 0,-4.906 1.034-1,-0.223 3.017 1,4.997 2.622 0,-0.231-4.053-1,5.753 2.937 0,-4.461-9.141 0,8.077 4.697 0,-2.861-7.931 1,3.032 0.137-1,-2.233 5.093 1,-6.854 9.780 1,-10.481 4.160 0,-8.781 2.777 0,2.874-7.371 0,10.802-4.058 1,8.861-0.884-1,5.876-5.533-1,13.018-6.638 0,7.843-14.616 0,3.150-6.397 1,-3.941-7.285 0,-0.871-11.389 1,3.836-13.646 2,-11.242-3.611-1,-6.886-3.778-1,-0.422-15.174-1,-10.165-13.129 1,-11.326-8.537 1,-14.177 10.553-1,-2.624-1.482-1,-2.951-4.075 0,0.956 5.648 0,-20.577-3.389 0,-10.705 9.581 1,1.700-7.588 0,-0.025 2.874 2,-1.449-6.978-3,3.121-0.535-2,9.856 4.564 1,17.396-0.291-2,24.229-11.402 0,5.706 7.179 2,3.645 11.275-1,2.459-11.331 0,-2.557-7.498 1,-5.312-2.399-1,-1.861 2.168 1,-4.141 8.330 0,-12.643-2.452-2,-24.631-3.128 1,-14.691 4.110 1,4.504 10.407 0,-3.889-5.503-1,-12.428 12.641-2,-19.689 24.959 0,-0.915 18.208-2,27.389 4.249 1,-17.560 6.129-17,0.813 11.942-79</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11537.600 6136.568 186,'2.743'74.427'128,"-3.727"-7.602"-108,0.687-14.275-14,-0.562-9.263-2,-1.272 24.006-7,-3.256-3.002-111</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89250.000 19650.000,'-50.000'-50.000,"0.000"-125.000,0.000 0.000,50.000 150.000,0.000 0.000,-25.000 0.000,0.000 0.000,25.000 0.000,0.000 0.000,0.000 75.000,0.000 0.000,25.000 175.000,0.000 0.000,0.000 75.000,0.000 0.000,-25.000-75.000,0.000 0.000,25.000 0.000,0.000 0.000,-25.000-25.000,0.000 0.000,0.000-25.000,0.000 0.000,25.000-75.000,0.000 0.000,50.000-25.000,0.000 0.000,50.000-50.000,0.000 0.000,0.000-25.000,0.000 0.000,0.000 0.000,0.000 0.000,-50.000 25.000,0.000 0.000,0.000-25.000,0.000 0.000,-50.000 0.000,0.000 0.000,0.000-25.000</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2"/>
    </inkml:context>
    <inkml:brush xml:id="br0">
      <inkml:brushProperty name="width" value="0.043102853000164" units="cm"/>
      <inkml:brushProperty name="height" value="0.043102853000164" units="cm"/>
      <inkml:brushProperty name="color" value="#fed406"/>
      <inkml:brushProperty name="ignorePressure" value="0"/>
    </inkml:brush>
  </inkml:definitions>
  <inkml:trace contextRef="#ctx0" brushRef="#br0">88050.000 2600.000 510,'-93.000'115.000'144,"17.000"-18.000"-33,15.000-19.000-35,16.000-18.000-34,2.000-6.000-18,-8.000 10.000-2,-10.000 10.000-3,-9.000 9.000-2,-7.000 4.000-3,-3.000 1.000-3,-3.000-1.000-5,-2.000 1.000-3,0.000-4.000-4,7.000-6.000-8,6.000-6.000-5,7.000-6.000-7,7.000-9.000-4,9.000-8.000-3,10.000-10.000-3,10.000-9.000-3,13.000-20.000-2,19.000-27.000-3,19.000-28.000-3,19.000-28.000-3,5.000-7.000 3,-5.000 16.000 9,-7.000 15.000 8,-5.000 17.000 8</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2"/>
    </inkml:context>
    <inkml:brush xml:id="br0">
      <inkml:brushProperty name="width" value="0.0443886555731297" units="cm"/>
      <inkml:brushProperty name="height" value="0.0443886555731297" units="cm"/>
      <inkml:brushProperty name="color" value="#fed406"/>
      <inkml:brushProperty name="ignorePressure" value="0"/>
    </inkml:brush>
  </inkml:definitions>
  <inkml:trace contextRef="#ctx0" brushRef="#br0">87650.000 2950.000 495,'110.000'-105.000'11,"-27.000"41.000"21,-28.000 40.000 23,-28.000 42.000 21,-18.000 19.000 4,-6.000 1.000-14,-6.000-1.000-13,-6.000 1.000-14,-4.000 1.000-9,1.000 3.000-4,-1.000 3.000-5,1.000 4.000-6</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3"/>
    </inkml:context>
    <inkml:brush xml:id="br0">
      <inkml:brushProperty name="width" value="0.0592558197677135" units="cm"/>
      <inkml:brushProperty name="height" value="0.0592558197677135" units="cm"/>
      <inkml:brushProperty name="color" value="#fed406"/>
      <inkml:brushProperty name="ignorePressure" value="0"/>
    </inkml:brush>
  </inkml:definitions>
  <inkml:trace contextRef="#ctx0" brushRef="#br0">87800.000 2750.000 371,'0.000'-36.000'18,"0.000"28.000"7,0.000 28.000 7,0.000 29.000 7,-2.000 16.000 2,-3.000 7.000-1,-3.000 6.000-1,-2.000 7.000-2,-1.000-1.000-4,3.000-6.000-3,3.000-6.000-5,4.000-6.000-4,5.000-9.000-5,10.000-8.000-4,10.000-10.000-4,9.000-9.000-5,6.000-12.000-4,3.000-11.000-3,3.000-14.000-4,4.000-11.000-3,4.000-15.000-2,6.000-16.000 1,7.000-15.000-1,6.000-15.000 1,3.000-11.000-1,0.000-2.000-2,0.000-3.000-2,0.000-3.000-2,-5.000 1.000 0,-9.000 6.000 1,-10.000 7.000 1,-8.000 6.000 2,-9.000 9.000 3,-6.000 13.000 2,-6.000 12.000 2,-6.000 13.000 4,-4.000 12.000 7,1.000 13.000 13,-1.000 12.000 13,1.000 13.000 13,-4.000 12.000 3,-6.000 13.000-4,-6.000 12.000-6,-6.000 13.000-5,-2.000 4.000-3,3.000-3.000-3,3.000-3.000-2,4.000-2.000-2,1.000 0.000-2,0.000 7.000-1,0.000 6.000-1,0.000 7.000-2,-2.000 0.000-2,-3.000-2.000-1,-3.000-3.000-2,-2.000-3.000-2,-1.000-2.000-2,3.000 0.000-1,3.000 0.000-1,4.000 0.000-3,1.000-4.000-5,0.000-5.000-13,0.000-7.000-11,0.000-5.000-12</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3"/>
    </inkml:context>
    <inkml:brush xml:id="br0">
      <inkml:brushProperty name="width" value="0.0510675199329853" units="cm"/>
      <inkml:brushProperty name="height" value="0.0510675199329853" units="cm"/>
      <inkml:brushProperty name="color" value="#fed406"/>
      <inkml:brushProperty name="ignorePressure" value="0"/>
    </inkml:brush>
  </inkml:definitions>
  <inkml:trace contextRef="#ctx0" brushRef="#br0">89700.000 2000.000 430,'-19.000'-19.000'6,"13.000"13.000"13,12.000 12.000 11,13.000 13.000 12,9.000 7.000 5,6.000 4.000-5,7.000 3.000-3,6.000 3.000-5,3.000 4.000-2,0.000 7.000-1,0.000 6.000-1,0.000 7.000-1,0.000 4.000-1,0.000 3.000-4,0.000 3.000-3,0.000 4.000-2,-5.000 2.000-3,-9.000 4.000-1,-10.000 3.000-1,-8.000 3.000-2,-6.000-2.000 0,1.000-6.000-3,-1.000-6.000 0,1.000-6.000-3,-6.000-2.000-2,-8.000 3.000-7,-10.000 3.000-6,-9.000 4.000-5,-18.000 5.000-6,-24.000 10.000-3,-26.000 10.000-5,-24.000 9.000-4,-17.000 1.000-5,-5.000-6.000-3,-7.000-6.000-6,-5.000-6.000-4</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4"/>
    </inkml:context>
    <inkml:brush xml:id="br0">
      <inkml:brushProperty name="width" value="0.0453027933835983" units="cm"/>
      <inkml:brushProperty name="height" value="0.0453027933835983" units="cm"/>
      <inkml:brushProperty name="color" value="#fed406"/>
      <inkml:brushProperty name="ignorePressure" value="0"/>
    </inkml:brush>
  </inkml:definitions>
  <inkml:trace contextRef="#ctx0" brushRef="#br0">91150.000 2700.000 485,'79.000'-25.000'153,"10.000"0.000"-34,10.000 0.000-35,9.000 0.000-35,2.000 1.000-19,-2.000 4.000-4,-3.000 3.000-5,-3.000 3.000-4,-7.000 1.000-6,-9.000 1.000-7,-10.000-1.000-6,-8.000 1.000-6,-9.000 2.000-7,-6.000 7.000-6,-6.000 6.000-6,-6.000 7.000-6</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3:24"/>
    </inkml:context>
    <inkml:brush xml:id="br0">
      <inkml:brushProperty name="width" value="0.0397149510681629" units="cm"/>
      <inkml:brushProperty name="height" value="0.0397149510681629" units="cm"/>
      <inkml:brushProperty name="color" value="#fed406"/>
      <inkml:brushProperty name="ignorePressure" value="0"/>
    </inkml:brush>
  </inkml:definitions>
  <inkml:trace contextRef="#ctx0" brushRef="#br0">90550.000 3650.000 553,'120.000'-68.000'93,"-9.000"17.000"-14,-10.000 15.000-13,-8.000 16.000-14,-4.000 7.000-9,3.000 1.000-9,3.000-1.000-6,4.000 1.000-8,-1.000 1.000-5,-3.000 3.000-5,-3.000 3.000-5,-2.000 4.000-3,-6.000 1.000-7,-6.000 0.000-6,-6.000 0.000-7,-6.000 0.000-7,-6.000 1.000-7,-2.000 4.000-9,-3.000 3.000-8,-3.000 3.000-8</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44"/>
    </inkml:context>
    <inkml:brush xml:id="br0">
      <inkml:brushProperty name="width" value="0.0270366575568914" units="cm"/>
      <inkml:brushProperty name="height" value="0.0270366575568914" units="cm"/>
      <inkml:brushProperty name="color" value="#f2395b"/>
      <inkml:brushProperty name="ignorePressure" value="0"/>
    </inkml:brush>
  </inkml:definitions>
  <inkml:trace contextRef="#ctx0" brushRef="#br0">61450.000 18000.000 813,'-46.000'-68.000'0,"10.000"17.000"0,10.000 15.000 0,9.000 16.000 0,2.000 2.000 12,-2.000-8.000 23,-3.000-10.000 23,-3.000-9.000 24</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47"/>
    </inkml:context>
    <inkml:brush xml:id="br0">
      <inkml:brushProperty name="width" value="0.0801192969083786" units="cm"/>
      <inkml:brushProperty name="height" value="0.0801192969083786" units="cm"/>
      <inkml:brushProperty name="color" value="#f2395b"/>
      <inkml:brushProperty name="ignorePressure" value="0"/>
    </inkml:brush>
  </inkml:definitions>
  <inkml:trace contextRef="#ctx0" brushRef="#br0">60950.000 17800.000 274,'-69.000'-71.000'4,"13.000"10.000"9,12.000 10.000 9,13.000 9.000 8,9.000 21.000 12,6.000 35.000 14,7.000 35.000 14,6.000 34.000 14,1.000 17.000-1,-3.000 0.000-14,-3.000 0.000-15,-2.000 0.000-15,-1.000 4.000-9,3.000 10.000-6,3.000 10.000-6,4.000 9.000-4,-1.000 4.000-4,-3.000 1.000-1,-3.000-1.000-1,-2.000 1.000-1,-1.000-4.000-1,3.000-6.000-1,3.000-6.000-1,4.000-6.000-1,1.000-1.000 0,0.000 7.000-1,0.000 6.000 0,0.000 7.000-1,0.000-1.000-1,0.000-6.000 1,0.000-6.000 0,0.000-6.000 0,0.000-9.000 1,0.000-8.000-1,0.000-10.000 0,0.000-9.000 0,0.000 1.000 0,0.000 13.000 0,0.000 12.000 0,0.000 13.000 0,1.000 6.000 0,4.000 0.000-1,3.000 0.000 0,3.000 0.000 0,-1.000 1.000-1,-2.000 4.000 0,-3.000 3.000 0,-3.000 3.000 0,-2.000-2.000 0,0.000-6.000-1,0.000-6.000-1,0.000-6.000-1,-2.000-4.000-1,-3.000 1.000-1,-3.000-1.000 1,-2.000 1.000-1,-3.000-1.000 0,1.000 1.000 1,-1.000-1.000 1,1.000 1.000 1,1.000 2.000 0,3.000 7.000 1,3.000 6.000 0,4.000 7.000 1,1.000 4.000-1,0.000 3.000 0,0.000 3.000 0,0.000 4.000-1,0.000 1.000 1,0.000 0.000-1,0.000 0.000 1,0.000 0.000 0,0.000-4.000 0,0.000-5.000-1,0.000-7.000 1,0.000-5.000-2,0.000-4.000 1,0.000 0.000 0,0.000 0.000 0,0.000 0.000 0,0.000 1.000 1,0.000 4.000-1,0.000 3.000 0,0.000 3.000 1,0.000 3.000-1,0.000 3.000 1,0.000 3.000-1,0.000 4.000 1,0.000-6.000 0,0.000-11.000-1,0.000-14.000 0,0.000-11.000 0,0.000-7.000 0,0.000 0.000 1,0.000 0.000-1,0.000 0.000 1,0.000 0.000 0,0.000 0.000 0,0.000 0.000 1,0.000 0.000 0,0.000-2.000 0,0.000-3.000 1,0.000-3.000-1,0.000-2.000 1,0.000 5.000-1,0.000 16.000 1,0.000 15.000 0,0.000 17.000 0,0.000 3.000-1,0.000-5.000 0,0.000-7.000-1,0.000-5.000-1,0.000-4.000 0,0.000 0.000 0,0.000 0.000 0,0.000 0.000 0,0.000-2.000 0,0.000-3.000 0,0.000-3.000 1,0.000-2.000-2,0.000-8.000 1,0.000-8.000-1,0.000-10.000-2,0.000-9.000 0,0.000-4.000 0,0.000 4.000 1,0.000 3.000 1,0.000 3.000 1,0.000 3.000 1,0.000 3.000 0,0.000 3.000 1,0.000 4.000-1,0.000 2.000 0,0.000 4.000 1,0.000 3.000-1,0.000 3.000 0,0.000-4.000-1,0.000-8.000 1,0.000-10.000-1,0.000-9.000 0,-2.000 1.000 0,-3.000 13.000-1,-3.000 12.000-1,-2.000 13.000-1,-1.000-1.000-1,3.000-11.000 2,3.000-14.000 0,4.000-11.000 0,1.000-7.000 1,0.000 0.000 0,0.000 0.000 1,0.000 0.000 0,0.000 0.000 1,0.000 0.000 0,0.000 0.000-1,0.000 0.000 0,0.000 1.000 1,0.000 4.000-1,0.000 3.000 2,0.000 3.000-1,0.000-1.000 1,0.000-2.000-1,0.000-3.000 0,0.000-3.000 0,0.000 1.000-1,0.000 6.000 1,0.000 7.000 1,0.000 6.000-1,0.000 3.000 1,0.000 0.000 0,0.000 0.000 0,0.000 0.000 1,1.000 0.000-1,4.000 0.000-1,3.000 0.000-1,3.000 0.000-2,-1.000-2.000 0,-2.000-3.000-1,-3.000-3.000-1,-3.000-2.000 0,-2.000-6.000-1,0.000-6.000 2,0.000-6.000 0,0.000-6.000 1,1.000-4.000 1,4.000 1.000-2,3.000-1.000 0,3.000 1.000-2,-1.000-1.000 1,-2.000 1.000-1,-3.000-1.000 2,-3.000 1.000-1</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48"/>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59225.000 19225.000 333,'157.000'63.000'167,"51.000"46.000"-1,50.000 47.000 1,49.000 47.000 0</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48"/>
    </inkml:context>
    <inkml:brush xml:id="br0">
      <inkml:brushProperty name="width" value="0.0562480762600899" units="cm"/>
      <inkml:brushProperty name="height" value="0.0562480762600899" units="cm"/>
      <inkml:brushProperty name="color" value="#f2395b"/>
      <inkml:brushProperty name="ignorePressure" value="0"/>
    </inkml:brush>
  </inkml:definitions>
  <inkml:trace contextRef="#ctx0" brushRef="#br0">60150.000 18000.000 391,'135.000'-44.000'35,"-27.000"13.000"-1,-28.000 12.000-1,-28.000 13.000 0,-13.000 12.000-1,3.000 13.000 2,3.000 12.000 1,4.000 13.000 2,1.000 7.000-1,0.000 4.000 0,0.000 3.000-1,0.000 3.000-2,-2.000 1.000-1,-3.000 1.000-5,-3.000-1.000-4,-2.000 1.000-5,-3.000-3.000 0,1.000-2.000 1,-1.000-3.000 2,1.000-3.000 1,2.000-4.000-6,7.000-3.000-17,6.000-3.000-15,7.000-2.000-17</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3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90150.000 20200.000,'-50.000'-50.000,"-25.000"125.000,0.000 0.000,75.000 50.000,0.000 0.000,0.000-25.000,0.000 0.000,25.000-25.000,0.000 0.000,50.000-50.000,0.000 0.000,25.000-50.000,0.000 0.000,25.000-50.000,0.000 0.000,-50.000-25.000,0.000 0.000,-75.000 25.000,0.000 0.000,-50.000 0.000,0.000 0.000,-25.000 50.000,0.000 0.000,0.000 25.000,0.000 0.000,25.000 0.000</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1"/>
    </inkml:context>
    <inkml:brush xml:id="br0">
      <inkml:brushProperty name="width" value="0.0577017478644848" units="cm"/>
      <inkml:brushProperty name="height" value="0.0577017478644848" units="cm"/>
      <inkml:brushProperty name="color" value="#f2395b"/>
      <inkml:brushProperty name="ignorePressure" value="0"/>
    </inkml:brush>
  </inkml:definitions>
  <inkml:trace contextRef="#ctx0" brushRef="#br0">59550.000 19300.000 381,'-68.000'1.000'1,"17.000"4.000"3,15.000 3.000 2,16.000 3.000 3,10.000-5.000 12,7.000-12.000 18,6.000-13.000 20,7.000-12.000 19,10.000-13.000 3,16.000-12.000-16,15.000-13.000-14,17.000-12.000-15,8.000-10.000-10,4.000-6.000-4,3.000-6.000-5,3.000-6.000-4,1.000-2.000-3,1.000 3.000-3,-1.000 3.000-1,1.000 4.000-2,-6.000 7.000-1,-8.000 13.000-1,-10.000 12.000 0,-9.000 13.000-1,-7.000 9.000 0,-3.000 6.000 1,-3.000 7.000 0,-2.000 6.000 1,-5.000 10.000-1,-2.000 17.000-3,-3.000 15.000-5,-3.000 16.000-3,-4.000 9.000 1,-3.000 3.000 4,-3.000 3.000 4,-2.000 4.000 6,-1.000 1.000 1,3.000 0.000 1,3.000 0.000 0,4.000 0.000 0,1.000 0.000-1,0.000 0.000-1,0.000 0.000 0,0.000 0.000-3,1.000-2.000 1,4.000-3.000-1,3.000-3.000 1,3.000-2.000 0,3.000 2.000-10,3.000 9.000-17,3.000 10.000-18,4.000 10.000-18</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2"/>
    </inkml:context>
    <inkml:brush xml:id="br0">
      <inkml:brushProperty name="width" value="0.0572314374148846" units="cm"/>
      <inkml:brushProperty name="height" value="0.0572314374148846" units="cm"/>
      <inkml:brushProperty name="color" value="#f2395b"/>
      <inkml:brushProperty name="ignorePressure" value="0"/>
    </inkml:brush>
  </inkml:definitions>
  <inkml:trace contextRef="#ctx0" brushRef="#br0">56700.000 13050.000 384,'-22.000'-25.000'5,"6.000"0.000"12,7.000 0.000 10,6.000 0.000 11,1.000 0.000 5,-3.000 0.000-3,-3.000 0.000-3,-2.000 0.000-3,-6.000 3.000-3,-6.000 6.000-4,-6.000 7.000-5,-6.000 6.000-3,-4.000 3.000-4,1.000 0.000-2,-1.000 0.000-3,1.000 0.000-2,-1.000 1.000-1,1.000 4.000 0,-1.000 3.000-1,1.000 3.000 0,-1.000 1.000 1,1.000 1.000-1,-1.000-1.000 0,1.000 1.000 0,1.000 2.000-1,3.000 7.000 1,3.000 6.000-1,4.000 7.000-1,-3.000 7.000 1,-5.000 9.000 2,-7.000 10.000 0,-5.000 10.000 2,-1.000 0.000 0,6.000-5.000 0,7.000-7.000-1,6.000-5.000-1,3.000-3.000 0,0.000 4.000 0,0.000 3.000 0,0.000 3.000 0,1.000 3.000-1,4.000 3.000 1,3.000 3.000 0,3.000 4.000 1,3.000-1.000-1,3.000-3.000 0,3.000-3.000-1,4.000-2.000-1,1.000-5.000-1,0.000-2.000 0,0.000-3.000-1,0.000-3.000 0,7.000-2.000-1,17.000 0.000-2,15.000 0.000-1,16.000 0.000-1,9.000-8.000-4,3.000-16.000-3,3.000-15.000-4,4.000-15.000-5,1.000-11.000-3,0.000-2.000-5,0.000-3.000-5,0.000-3.000-5,-2.000-2.000-3,-3.000 0.000-3,-3.000 0.000-1,-2.000 0.000-3</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3"/>
    </inkml:context>
    <inkml:brush xml:id="br0">
      <inkml:brushProperty name="width" value="0.0533394664525986" units="cm"/>
      <inkml:brushProperty name="height" value="0.0533394664525986" units="cm"/>
      <inkml:brushProperty name="color" value="#f2395b"/>
      <inkml:brushProperty name="ignorePressure" value="0"/>
    </inkml:brush>
  </inkml:definitions>
  <inkml:trace contextRef="#ctx0" brushRef="#br0">57750.000 12700.000 412,'-46.000'-21.000'9,"10.000"10.000"17,10.000 10.000 18,9.000 9.000 18,2.000 10.000 3,-2.000 14.000-10,-3.000 11.000-11,-3.000 14.000-10,-6.000 13.000-7,-5.000 16.000-3,-7.000 15.000-3,-5.000 17.000-3,-1.000 10.000-2,6.000 6.000 2,7.000 7.000 1,6.000 6.000 1,3.000 1.000-1,0.000-3.000-2,0.000-3.000-2,0.000-2.000-2,3.000-9.000-2,6.000-12.000-4,7.000-13.000-4,6.000-12.000-3,7.000-15.000-5,10.000-15.000-8,10.000-15.000-8,9.000-16.000-7,9.000-16.000-6,9.000-16.000-5,10.000-15.000-5,10.000-15.000-4,2.000-14.000-2,-3.000-8.000 3,-3.000-10.000 1,-2.000-9.000 3</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3"/>
    </inkml:context>
    <inkml:brush xml:id="br0">
      <inkml:brushProperty name="width" value="0.0514560155570507" units="cm"/>
      <inkml:brushProperty name="height" value="0.0514560155570507" units="cm"/>
      <inkml:brushProperty name="color" value="#f2395b"/>
      <inkml:brushProperty name="ignorePressure" value="0"/>
    </inkml:brush>
  </inkml:definitions>
  <inkml:trace contextRef="#ctx0" brushRef="#br0">58450.000 12950.000 427,'-2.000'-43.000'9,"-3.000"17.000"18,-3.000 15.000 19,-2.000 16.000 18,-3.000 12.000 3,1.000 9.000-12,-1.000 10.000-10,1.000 10.000-12,-4.000 8.000-5,-6.000 10.000-1,-6.000 10.000 0,-6.000 9.000 0,-7.000 10.000-2,-6.000 14.000-3,-6.000 11.000-2,-6.000 14.000-4,-6.000 8.000-2,-2.000 7.000-4,-3.000 6.000-3,-3.000 7.000-4,-1.000-7.000-6,4.000-19.000-10,3.000-18.000-9,3.000-19.000-11</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4"/>
    </inkml:context>
    <inkml:brush xml:id="br0">
      <inkml:brushProperty name="width" value="0.0648480728268623" units="cm"/>
      <inkml:brushProperty name="height" value="0.0648480728268623" units="cm"/>
      <inkml:brushProperty name="color" value="#f2395b"/>
      <inkml:brushProperty name="ignorePressure" value="0"/>
    </inkml:brush>
  </inkml:definitions>
  <inkml:trace contextRef="#ctx0" brushRef="#br0">58450.000 13300.000 339,'0.000'-71.000'2,"0.000"10.000"5,0.000 10.000 5,0.000 9.000 4,3.000 17.000 7,6.000 25.000 12,7.000 25.000 10,6.000 25.000 10,1.000 14.000 1,-3.000 3.000-8,-3.000 3.000-11,-2.000 4.000-8,-5.000 5.000-6,-2.000 10.000-3,-3.000 10.000-2,-3.000 9.000-3,-2.000 1.000-2,0.000-6.000 0,0.000-6.000 0,0.000-6.000-1,3.000-10.000-4,6.000-12.000-6,7.000-13.000-6,6.000-12.000-8,6.000-23.000-5,6.000-30.000-6,7.000-32.000-6,6.000-30.000-5,3.000-23.000-2,0.000-12.000 2,0.000-13.000 3,0.000-12.000 1,-2.000-1.000 3,-3.000 14.000 2,-3.000 11.000 3,-2.000 14.000 3,-6.000 11.000 3,-6.000 14.000 6,-6.000 11.000 5,-6.000 14.000 4,-4.000 7.000 7,1.000 3.000 5,-1.000 3.000 6,1.000 4.000 5,1.000 10.000 8,3.000 19.000 9,3.000 19.000 8,4.000 19.000 9,-3.000 10.000 1,-5.000 4.000-10,-7.000 3.000-7,-5.000 3.000-9,-4.000 4.000-6,0.000 7.000-3,0.000 6.000-4,0.000 7.000-2,0.000 4.000-3,0.000 3.000-1,0.000 3.000-1,0.000 4.000-2,0.000-1.000-5,0.000-3.000-6,0.000-3.000-9,0.000-2.000-7,-2.000-8.000-7,-3.000-8.000-6,-3.000-10.000-6,-2.000-9.000-6</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4"/>
    </inkml:context>
    <inkml:brush xml:id="br0">
      <inkml:brushProperty name="width" value="0.0305699743330479" units="cm"/>
      <inkml:brushProperty name="height" value="0.0305699743330479" units="cm"/>
      <inkml:brushProperty name="color" value="#f2395b"/>
      <inkml:brushProperty name="ignorePressure" value="0"/>
    </inkml:brush>
  </inkml:definitions>
  <inkml:trace contextRef="#ctx0" brushRef="#br0">59950.000 13550.000 719,'-21.000'-43.000'18,"10.000"17.000"34,10.000 15.000 36,9.000 16.000 35</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5"/>
    </inkml:context>
    <inkml:brush xml:id="br0">
      <inkml:brushProperty name="width" value="0.0589816384017467" units="cm"/>
      <inkml:brushProperty name="height" value="0.0589816384017467" units="cm"/>
      <inkml:brushProperty name="color" value="#f2395b"/>
      <inkml:brushProperty name="ignorePressure" value="0"/>
    </inkml:brush>
  </inkml:definitions>
  <inkml:trace contextRef="#ctx0" brushRef="#br0">59700.000 12950.000 372,'112.000'1.000'84,"-24.000"4.000"-13,-26.000 3.000-13,-24.000 3.000-13,-12.000 4.000-7,4.000 7.000-1,3.000 6.000-1,3.000 7.000-1,1.000 5.000-2,1.000 7.000-3,-1.000 6.000-4,1.000 7.000-3,1.000 4.000-3,3.000 3.000-2,3.000 3.000-2,4.000 4.000-3,-4.000 1.000-1,-9.000 0.000-2,-10.000 0.000-1,-8.000 0.000-2,-9.000 1.000-2,-6.000 4.000-3,-6.000 3.000-5,-6.000 3.000-2,-13.000 3.000-6,-19.000 3.000-6,-18.000 3.000-6,-19.000 4.000-6,-12.000-1.000-6,-2.000-3.000-3,-3.000-3.000-5,-3.000-2.000-3,5.000-12.000 2,17.000-19.000 8,15.000-18.000 8,16.000-19.000 8</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5"/>
    </inkml:context>
    <inkml:brush xml:id="br0">
      <inkml:brushProperty name="width" value="0.0627101734280586" units="cm"/>
      <inkml:brushProperty name="height" value="0.0627101734280586" units="cm"/>
      <inkml:brushProperty name="color" value="#f2395b"/>
      <inkml:brushProperty name="ignorePressure" value="0"/>
    </inkml:brush>
  </inkml:definitions>
  <inkml:trace contextRef="#ctx0" brushRef="#br0">62100.000 12450.000 350,'46.000'118.000'88,"-5.000"-11.000"-9,-7.000-14.000-8,-5.000-11.000-10,-8.000-6.000-6,-5.000 4.000-8,-7.000 3.000-6,-5.000 3.000-7,-3.000 3.000-6,4.000 3.000-3,3.000 3.000-3,3.000 4.000-3,-1.000-3.000-4,-2.000-5.000-1,-3.000-7.000-2,-3.000-5.000-1,-2.000-1.000-3,0.000 6.000 0,0.000 7.000-2,0.000 6.000-1,-2.000-4.000-5,-3.000-11.000-5,-3.000-14.000-8,-2.000-11.000-6,-12.000-22.000-7,-19.000-27.000-7,-18.000-28.000-7,-19.000-28.000-6,-7.000-23.000-3,7.000-15.000 1,6.000-15.000 1,7.000-16.000 1,5.000-1.000 3,7.000 17.000 3,6.000 15.000 4,7.000 16.000 4,2.000 7.000 4,1.000 1.000 4,-1.000-1.000 4,1.000 1.000 4,1.000 5.000 3,3.000 14.000 1,3.000 11.000 0,4.000 14.000 2,4.000 11.000 12,6.000 14.000 25,7.000 11.000 25,6.000 14.000 25,4.000 7.000 5,4.000 3.000-16,3.000 3.000-15,3.000 4.000-15,-1.000 2.000-9,-2.000 4.000-4,-3.000 3.000-3,-3.000 3.000-3,-2.000 3.000-4,0.000 3.000-4,0.000 3.000-5,0.000 4.000-3,-2.000-3.000-11,-3.000-5.000-19,-3.000-7.000-19,-2.000-5.000-19</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6"/>
    </inkml:context>
    <inkml:brush xml:id="br0">
      <inkml:brushProperty name="width" value="0.0589411966502666" units="cm"/>
      <inkml:brushProperty name="height" value="0.0589411966502666" units="cm"/>
      <inkml:brushProperty name="color" value="#f2395b"/>
      <inkml:brushProperty name="ignorePressure" value="0"/>
    </inkml:brush>
  </inkml:definitions>
  <inkml:trace contextRef="#ctx0" brushRef="#br0">63000.000 13550.000 373,'26.000'26.000'6,"4.000"4.000"11,3.000 3.000 12,3.000 3.000 12,1.000 3.000 7,1.000 3.000 0,-1.000 3.000 3,1.000 4.000 0,-1.000 1.000 0,1.000 0.000-4,-1.000 0.000-2,1.000 0.000-4,-3.000 0.000-2,-2.000 0.000-2,-3.000 0.000-3,-3.000 0.000-1,-12.000-5.000-24,-18.000-9.000-48,-19.000-10.000-45,-18.000-8.000-47</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8"/>
    </inkml:context>
    <inkml:brush xml:id="br0">
      <inkml:brushProperty name="width" value="0.0560571476817131" units="cm"/>
      <inkml:brushProperty name="height" value="0.0560571476817131" units="cm"/>
      <inkml:brushProperty name="color" value="#f2395b"/>
      <inkml:brushProperty name="ignorePressure" value="0"/>
    </inkml:brush>
  </inkml:definitions>
  <inkml:trace contextRef="#ctx0" brushRef="#br0">57350.000 39700.000 392,'-21.000'-90.000'3,"10.000"23.000"5,10.000 22.000 5,9.000 22.000 6,4.000 8.000 4,1.000-2.000 0,-1.000-3.000 0,1.000-3.000 2,-1.000-4.000 0,1.000-3.000 0,-1.000-3.000-1,1.000-2.000 0,-6.000-5.000 1,-8.000-2.000-1,-10.000-3.000 2,-9.000-3.000 0,-7.000 2.000-3,-3.000 10.000-4,-3.000 10.000-5,-2.000 9.000-5,-5.000 6.000-3,-2.000 3.000 0,-3.000 3.000-2,-3.000 4.000-1,-4.000 4.000 0,-3.000 6.000 0,-3.000 7.000 0,-2.000 6.000-1,-3.000 9.000 2,1.000 13.000 1,-1.000 12.000 2,1.000 13.000 1,-1.000 7.000 1,1.000 4.000 0,-1.000 3.000-1,1.000 3.000 0,1.000 1.000 0,3.000 1.000-2,3.000-1.000 0,4.000 1.000 0,2.000-3.000-1,4.000-2.000 0,3.000-3.000 1,3.000-3.000-1,6.000-2.000 1,9.000 0.000 1,10.000 0.000 1,10.000 0.000 1,4.000 0.000-1,0.000 0.000-1,0.000 0.000 0,0.000 0.000-1,4.000 0.000-2,10.000 0.000-1,10.000 0.000-1,9.000 0.000-1,6.000-4.000-1,3.000-5.000 1,3.000-7.000 0,4.000-5.000 0,2.000-9.000 0,4.000-9.000-4,3.000-10.000-1,3.000-8.000-3,6.000-9.000-8,9.000-6.000-14,10.000-6.000-15,10.000-6.000-13,-1.000-6.000-6,-9.000-2.000 5,-10.000-3.000 3,-8.000-3.000 4</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92000.000 19050.000,'50.000'-50.000,"0.000"50.000,0.000 0.000,75.000 0.000,0.000 0.000,25.000 0.000,0.000 0.000,25.000 0.000,0.000 0.000,-50.000 0.000,0.000 0.000,0.000 0.000,0.000 0.000,-100.000 25.000</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8"/>
    </inkml:context>
    <inkml:brush xml:id="br0">
      <inkml:brushProperty name="width" value="0.0519098676741123" units="cm"/>
      <inkml:brushProperty name="height" value="0.0519098676741123" units="cm"/>
      <inkml:brushProperty name="color" value="#f2395b"/>
      <inkml:brushProperty name="ignorePressure" value="0"/>
    </inkml:brush>
  </inkml:definitions>
  <inkml:trace contextRef="#ctx0" brushRef="#br0">58850.000 39600.000 423,'-47.000'-21.000'4,"6.000"10.000"7,7.000 10.000 8,6.000 9.000 7,4.000 6.000 4,4.000 3.000 3,3.000 3.000 1,3.000 4.000 3,-1.000 7.000 1,-2.000 13.000 2,-3.000 12.000 2,-3.000 13.000 1,-2.000 6.000 0,0.000 0.000-6,0.000 0.000-4,0.000 0.000-6,1.000 1.000-4,4.000 4.000-4,3.000 3.000-4,3.000 3.000-5,1.000-1.000-3,1.000-2.000-3,-1.000-3.000-2,1.000-3.000-3,4.000-4.000-4,9.000-3.000-6,10.000-3.000-6,10.000-2.000-6,7.000-9.000-5,6.000-12.000-6,7.000-13.000-4,6.000-12.000-6,7.000-13.000-3,10.000-12.000-2,10.000-13.000 0,9.000-12.000-2,-4.000-4.000 2,-15.000 7.000 3,-15.000 6.000 4,-16.000 7.000 4</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8"/>
    </inkml:context>
    <inkml:brush xml:id="br0">
      <inkml:brushProperty name="width" value="0.0541500374674797" units="cm"/>
      <inkml:brushProperty name="height" value="0.0541500374674797" units="cm"/>
      <inkml:brushProperty name="color" value="#f2395b"/>
      <inkml:brushProperty name="ignorePressure" value="0"/>
    </inkml:brush>
  </inkml:definitions>
  <inkml:trace contextRef="#ctx0" brushRef="#br0">59950.000 39700.000 406,'-24.000'-18.000'129,"4.000"17.000"-26,3.000 15.000-27,3.000 16.000-26,-2.000 12.000-15,-6.000 9.000-5,-6.000 10.000-3,-6.000 10.000-5,-7.000 7.000-2,-6.000 6.000 0,-6.000 7.000-2,-6.000 6.000-1,-6.000 6.000-1,-2.000 6.000-4,-3.000 7.000-2,-3.000 6.000-3,1.000-1.000-5,6.000-5.000-8,7.000-7.000-6,6.000-5.000-8,6.000-12.000-6,6.000-16.000-8,7.000-15.000-6,6.000-15.000-6,7.000-20.000-6,10.000-21.000-2,10.000-22.000-3,9.000-22.000-2</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8:59"/>
    </inkml:context>
    <inkml:brush xml:id="br0">
      <inkml:brushProperty name="width" value="0.0653727427124977" units="cm"/>
      <inkml:brushProperty name="height" value="0.0653727427124977" units="cm"/>
      <inkml:brushProperty name="color" value="#f2395b"/>
      <inkml:brushProperty name="ignorePressure" value="0"/>
    </inkml:brush>
  </inkml:definitions>
  <inkml:trace contextRef="#ctx0" brushRef="#br0">59600.000 40050.000 336,'25.000'-61.000'42,"0.000"28.000"4,0.000 28.000 4,0.000 29.000 4,-2.000 19.000-2,-3.000 14.000-7,-3.000 11.000-7,-2.000 14.000-8,-5.000 7.000-5,-2.000 3.000-1,-3.000 3.000-2,-3.000 4.000-1,-2.000-4.000-3,0.000-9.000-1,0.000-10.000-2,0.000-8.000-2,9.000-25.000-9,19.000-36.000-15,19.000-39.000-15,19.000-36.000-15,7.000-22.000-6,-3.000-2.000 5,-3.000-3.000 4,-2.000-3.000 3,-5.000 2.000 6,-2.000 10.000 4,-3.000 10.000 5,-3.000 9.000 6,-4.000 7.000 3,-3.000 7.000 3,-3.000 6.000 2,-2.000 7.000 3,-8.000 13.000 11,-8.000 22.000 21,-10.000 22.000 20,-9.000 23.000 22,-5.000 10.000 3,0.000 0.000-13,0.000 0.000-13,0.000 0.000-13,-2.000 3.000-8,-3.000 6.000-3,-3.000 7.000-2,-2.000 6.000-3,-1.000 9.000-4,3.000 13.000-4,3.000 12.000-5,4.000 13.000-3,-1.000 10.000-3,-3.000 10.000 1,-3.000 10.000-1,-2.000 9.000 1,-1.000-5.000-9,3.000-19.000-15,3.000-18.000-15,4.000-19.000-17,-1.000-16.000-11,-3.000-12.000-11,-3.000-13.000-8,-2.000-12.000-10</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1"/>
    </inkml:context>
    <inkml:brush xml:id="br0">
      <inkml:brushProperty name="width" value="0.0542382746934891" units="cm"/>
      <inkml:brushProperty name="height" value="0.0542382746934891" units="cm"/>
      <inkml:brushProperty name="color" value="#f2395b"/>
      <inkml:brushProperty name="ignorePressure" value="0"/>
    </inkml:brush>
  </inkml:definitions>
  <inkml:trace contextRef="#ctx0" brushRef="#br0">61750.000 39550.000 405,'-18.000'-22.000'7,"17.000"6.000"14,15.000 7.000 14,16.000 6.000 15,7.000 7.000 2,1.000 10.000-7,-1.000 10.000-7,1.000 9.000-7,1.000 7.000-5,3.000 7.000 0,3.000 6.000 0,4.000 7.000-1,-1.000 2.000 0,-3.000 1.000 1,-3.000-1.000 0,-2.000 1.000 2,-6.000-1.000-2,-6.000 1.000-4,-6.000-1.000-3,-6.000 1.000-3,-6.000 1.000-4,-2.000 3.000-4,-3.000 3.000-4,-3.000 4.000-4,-12.000 4.000-4,-18.000 6.000-6,-19.000 7.000-5,-18.000 6.000-5,-15.000 6.000-5,-9.000 6.000-6,-10.000 7.000-5,-8.000 6.000-4,-3.000-5.000-1,7.000-16.000 4,6.000-15.000 5,7.000-15.000 4</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2"/>
    </inkml:context>
    <inkml:brush xml:id="br0">
      <inkml:brushProperty name="width" value="0.0468369498848915" units="cm"/>
      <inkml:brushProperty name="height" value="0.0468369498848915" units="cm"/>
      <inkml:brushProperty name="color" value="#f2395b"/>
      <inkml:brushProperty name="ignorePressure" value="0"/>
    </inkml:brush>
  </inkml:definitions>
  <inkml:trace contextRef="#ctx0" brushRef="#br0">62900.000 40100.000 469,'160.000'-44.000'163,"-27.000"13.000"-37,-28.000 12.000-36,-28.000 13.000-37,-10.000 4.000-21,9.000-3.000-7,10.000-3.000-5,10.000-2.000-8,0.000-3.000-5,-5.000 1.000-4,-7.000-1.000-7,-5.000 1.000-4,-9.000-1.000-2,-9.000 1.000-1,-10.000-1.000 1,-8.000 1.000 0</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2"/>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64100.000 39800.000 333,'157.000'63.000'167,"51.000"46.000"-1,50.000 47.000 1,49.000 47.000 0</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2"/>
    </inkml:context>
    <inkml:brush xml:id="br0">
      <inkml:brushProperty name="width" value="0.0473894216120243" units="cm"/>
      <inkml:brushProperty name="height" value="0.0473894216120243" units="cm"/>
      <inkml:brushProperty name="color" value="#f2395b"/>
      <inkml:brushProperty name="ignorePressure" value="0"/>
    </inkml:brush>
  </inkml:definitions>
  <inkml:trace contextRef="#ctx0" brushRef="#br0">64400.000 40650.000 464,'-43.000'28.000'0,"17.000"6.000"0,15.000 7.000 0,16.000 6.000 0,13.000 9.000 8,14.000 13.000 17,11.000 12.000 17,14.000 13.000 16,0.000-2.000 6,-8.000-16.000-3,-10.000-15.000-5,-9.000-15.000-3,-2.000-6.000-5,6.000 7.000-4,7.000 6.000-4,6.000 7.000-4</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3"/>
    </inkml:context>
    <inkml:brush xml:id="br0">
      <inkml:brushProperty name="width" value="0.0652822628617287" units="cm"/>
      <inkml:brushProperty name="height" value="0.0652822628617287" units="cm"/>
      <inkml:brushProperty name="color" value="#f2395b"/>
      <inkml:brushProperty name="ignorePressure" value="0"/>
    </inkml:brush>
  </inkml:definitions>
  <inkml:trace contextRef="#ctx0" brushRef="#br0">63850.000 39000.000 336,'21.000'51.000'143,"-5.000"4.000"-29,-7.000 3.000-26,-5.000 3.000-29,-4.000 3.000-16,0.000 3.000-7,0.000 3.000-7,0.000 4.000-6,-2.000 2.000-4,-3.000 4.000-1,-3.000 3.000-1,-2.000 3.000-1,-5.000 3.000-1,-2.000 3.000-2,-3.000 3.000-2,-3.000 4.000-1,-6.000 2.000-3,-5.000 4.000-4,-7.000 3.000-5,-5.000 3.000-5,-9.000 1.000-1,-9.000 1.000-1,-10.000-1.000-1,-8.000 1.000 0,-6.000-4.000-5,1.000-6.000-9,-1.000-6.000-10,1.000-6.000-10,4.000-12.000-6,9.000-15.000-5,10.000-15.000-4,10.000-16.000-5</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03"/>
    </inkml:context>
    <inkml:brush xml:id="br0">
      <inkml:brushProperty name="width" value="0.0572585575282574" units="cm"/>
      <inkml:brushProperty name="height" value="0.0572585575282574" units="cm"/>
      <inkml:brushProperty name="color" value="#f2395b"/>
      <inkml:brushProperty name="ignorePressure" value="0"/>
    </inkml:brush>
  </inkml:definitions>
  <inkml:trace contextRef="#ctx0" brushRef="#br0">64200.000 40800.000 384,'-22.000'-18.000'7,"6.000"17.000"15,7.000 15.000 15,6.000 16.000 15,7.000 5.000 4,10.000-2.000-8,10.000-3.000-7,9.000-3.000-7,2.000 1.000-6,-2.000 6.000-2,-3.000 7.000-2,-3.000 6.000-3,-2.000 6.000-3,0.000 6.000 0,0.000 7.000-3,0.000 6.000-1,1.000 1.000 0,4.000-3.000 4,3.000-3.000 3,3.000-2.000 3,1.000-3.000 0,1.000 1.000-4,-1.000-1.000-5,1.000 1.000-5,-1.000-4.000-3,1.000-6.000-6,-1.000-6.000-3,1.000-6.000-6</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15"/>
    </inkml:context>
    <inkml:brush xml:id="br0">
      <inkml:brushProperty name="width" value="0.0619547590613365" units="cm"/>
      <inkml:brushProperty name="height" value="0.0619547590613365" units="cm"/>
      <inkml:brushProperty name="color" value="#f2395b"/>
      <inkml:brushProperty name="ignorePressure" value="0"/>
    </inkml:brush>
  </inkml:definitions>
  <inkml:trace contextRef="#ctx0" brushRef="#br0">68150.000 20950.000 355,'28.000'-24.000'146,"6.000"4.000"-31,7.000 3.000-30,6.000 3.000-32,3.000 1.000-19,0.000 1.000-7,0.000-1.000-7,0.000 1.000-8,1.000-1.000-2,4.000 1.000 2,3.000-1.000 3,3.000 1.000 2,-1.000 2.000 1,-2.000 7.000-3,-3.000 6.000-1,-3.000 7.000-3,-2.000 0.000-1,0.000-2.000-2,0.000-3.000 0,0.000-3.000-2,9.000-6.000-2,19.000-5.000-1,19.000-7.000-1,19.000-5.000-3,1.000-4.000 0,-16.000 0.000 0,-15.000 0.000 1,-15.000 0.000 0,-11.000 3.000 0,-2.000 6.000 0,-3.000 7.000 0,-3.000 6.000-1,-2.000 3.000 0,0.000 0.000-1,0.000 0.000 0,0.000 0.000 0,0.000 0.000-1,0.000 0.000 1,0.000 0.000 0,0.000 0.000 0,3.000 0.000 0,6.000 0.000 1,7.000 0.000 0,6.000 0.000 0,1.000 3.000 0,-3.000 6.000-1,-3.000 7.000-1,-2.000 6.000 0,0.000-1.000-2,7.000-5.000-2,6.000-7.000 0,7.000-5.000-1,-1.000-4.000 0,-6.000 0.000 0,-6.000 0.000 2,-6.000 0.000 1,-6.000 0.000 0,-2.000 0.000 1,-3.000 0.000 0,-3.000 0.000 0,1.000 1.000 1,6.000 4.000-1,7.000 3.000-1,6.000 3.000 1,6.000 1.000-1,6.000 1.000-1,7.000-1.000-2,6.000 1.000 0,-4.000-3.000-1,-11.000-2.000 1,-14.000-3.000 1,-11.000-3.000 0,-3.000-4.000 0,10.000-3.000 1,10.000-3.000-2,9.000-2.000 1,-1.000-1.000 0,-8.000 3.000 0,-10.000 3.000 1,-9.000 4.000 1,-5.000 1.000 0,0.000 0.000 1,0.000 0.000 1,0.000 0.000 1,-2.000 0.000 1,-3.000 0.000 0,-3.000 0.000-1,-2.000 0.000 0,-3.000 0.000 0,1.000 0.000 0,-1.000 0.000 0,1.000 0.000 0,1.000 0.000 0,3.000 0.000 0,3.000 0.000-1,4.000 0.000 1,1.000 0.000-1,0.000 0.000 1,0.000 0.000 1,0.000 0.000 1,-2.000 1.000-1,-3.000 4.000 1,-3.000 3.000 0,-2.000 3.000 0,-3.000-1.000 0,1.000-2.000-1,-1.000-3.000-1,1.000-3.000 0,-1.000-1.000 0,1.000 4.000-1,-1.000 3.000 1,1.000 3.000 0,-1.000-1.000 0,1.000-2.000 0,-1.000-3.000 0,1.000-3.000 0,-1.000-2.000 0,1.000 0.000 1,-1.000 0.000-1,1.000 0.000 1,-1.000 1.000 1,1.000 4.000-1,-1.000 3.000-1,1.000 3.000 1,-1.000-1.000-1,1.000-2.000 0,-1.000-3.000-2,1.000-3.000 0,1.000-2.000 0,3.000 0.000 0,3.000 0.000 0,4.000 0.000 1,1.000 0.000-1,0.000 0.000 1,0.000 0.000-1,0.000 0.000-1,0.000-2.000 1,0.000-3.000 1,0.000-3.000 0,0.000-2.000 2,-2.000-3.000 0,-3.000 1.000 1,-3.000-1.000 2,-2.000 1.000 1,-1.000 1.000 2,3.000 3.000 2,3.000 3.000 2,4.000 4.000 3,-1.000 1.000-3,-3.000 0.000-6,-3.000 0.000-8,-2.000 0.000-7,-3.000 0.000-4,1.000 0.000-1,-1.000 0.000-2,1.000 0.000-1,1.000 0.000-4,3.000 0.000-7,3.000 0.000-6,4.000 0.000-7</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94550.000 18200.000,'0.000'-50.000,"-25.000"50.000,0.000 0.000,-75.000 25.000,0.000 0.000,0.000 25.000,0.000 0.000,-25.000 25.000,0.000 0.000,0.000 75.000,0.000 0.000,50.000-50.000,0.000 0.000,50.000 50.000,0.000 0.000,25.000-25.000,0.000 0.000,75.000-75.000,0.000 0.000,0.000-50.000,0.000 0.000,-25.000 0.000,0.000 0.000,0.000 0.000,0.000 0.000,0.000-25.000,0.000 0.000,25.000-25.000,0.000 0.000,-25.000 50.000,0.000 0.000,-25.000-25.000,0.000 0.000,0.000 25.000,0.000 0.000,0.000-25.000</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16"/>
    </inkml:context>
    <inkml:brush xml:id="br0">
      <inkml:brushProperty name="width" value="0.0420522317290306" units="cm"/>
      <inkml:brushProperty name="height" value="0.0420522317290306" units="cm"/>
      <inkml:brushProperty name="color" value="#f2395b"/>
      <inkml:brushProperty name="ignorePressure" value="0"/>
    </inkml:brush>
  </inkml:definitions>
  <inkml:trace contextRef="#ctx0" brushRef="#br0">76700.000 20900.000 523,'95.000'-22.000'45,"-9.000"6.000"-6,-10.000 7.000-8,-8.000 6.000-6,-4.000 3.000-5,3.000 0.000-2,3.000 0.000-2,4.000 0.000-2,2.000 0.000-1,4.000 0.000-2,3.000 0.000-2,3.000 0.000 0,1.000 0.000-2,1.000 0.000 0,-1.000 0.000-1,1.000 0.000 0,-1.000 0.000-2,1.000 0.000-1,-1.000 0.000-2,1.000 0.000-1,-1.000 1.000-1,1.000 4.000 0,-1.000 3.000 0,1.000 3.000-1,-3.000 1.000 0,-2.000 1.000 0,-3.000-1.000 0,-3.000 1.000 1,-4.000-1.000-1,-3.000 1.000 1,-3.000-1.000 0,-2.000 1.000 0,-3.000-1.000 1,1.000 1.000 0,-1.000-1.000 2,1.000 1.000 0,1.000-3.000 1,3.000-2.000 1,3.000-3.000-1,4.000-3.000 1,2.000-2.000 0,4.000 0.000-2,3.000 0.000 0,3.000 0.000 0,1.000-2.000-1,1.000-3.000 1,-1.000-3.000 0,1.000-2.000 0,1.000-3.000 0,3.000 1.000-1,3.000-1.000 0,4.000 1.000-1,-3.000 1.000 0,-5.000 3.000 1,-7.000 3.000 1,-5.000 4.000 2,-6.000 1.000 0,-3.000 0.000-1,-3.000 0.000 0,-2.000 0.000 0,-3.000 0.000 0,1.000 0.000-1,-1.000 0.000 0,1.000 0.000-1,-1.000 0.000 0,1.000 0.000 1,-1.000 0.000 0,1.000 0.000 0,-1.000 0.000 1,1.000 0.000 0,-1.000 0.000 1,1.000 0.000 0,-1.000 0.000 1,1.000 0.000 0,-1.000 0.000 0,1.000 0.000 1,-4.000 0.000 0,-6.000 0.000-1,-6.000 0.000-1,-6.000 0.000 1,-4.000 0.000-2,1.000 0.000 0,-1.000 0.000-1,1.000 0.000-1,1.000 0.000 0,3.000 0.000 0,3.000 0.000-1,4.000 0.000 1,1.000 0.000 0,0.000 0.000-1,0.000 0.000 1,0.000 0.000-1,1.000 0.000 1,4.000 0.000 1,3.000 0.000 1,3.000 0.000 0,-1.000 0.000 1,-2.000 0.000-1,-3.000 0.000 0,-3.000 0.000 0,-2.000 0.000-1,0.000 0.000 1,0.000 0.000 0,0.000 0.000 1,0.000 0.000-1,0.000 0.000 0,0.000 0.000-1,0.000 0.000 0,1.000 0.000-2,4.000 0.000-2,3.000 0.000-2,3.000 0.000-2,1.000 0.000 0,1.000 0.000 1,-1.000 0.000 2,1.000 0.000 0,-1.000 0.000 2,1.000 0.000 1,-1.000 0.000 0,1.000 0.000 2,-1.000 0.000 1,1.000 0.000 0,-1.000 0.000 1,1.000 0.000 0,1.000 0.000 1,3.000 0.000-1,3.000 0.000-1,4.000 0.000 0,-1.000 0.000-1,-3.000 0.000 0,-3.000 0.000 1,-2.000 0.000-1,-3.000 0.000 0,1.000 0.000-2,-1.000 0.000 0,1.000 0.000-2,-1.000 0.000 0,1.000 0.000 1,-1.000 0.000 0,1.000 0.000 1,-3.000 0.000 1,-2.000 0.000-1,-3.000 0.000 0,-3.000 0.000 0,-2.000 0.000 1,0.000 0.000-1,0.000 0.000 2,0.000 0.000-1,3.000 0.000 1,6.000 0.000-2,7.000 0.000-1,6.000 0.000-1,3.000 0.000-1,0.000 0.000 0,0.000 0.000-1,0.000 0.000-1,0.000-2.000 1,0.000-3.000 1,0.000-3.000 0,0.000-2.000 1,0.000-3.000 0,0.000 1.000 1,0.000-1.000 0,0.000 1.000-1,-4.000 1.000 2,-5.000 3.000 1,-7.000 3.000 1,-5.000 4.000 2,-4.000 1.000 1,0.000 0.000 0,0.000 0.000 1,0.000 0.000 0,0.000 0.000 1,0.000 0.000-3,0.000 0.000-1,0.000 0.000-1,3.000 0.000-2,6.000 0.000 0,7.000 0.000-1,6.000 0.000-1,4.000 0.000 0,4.000 0.000-2,3.000 0.000 0,3.000 0.000-1,3.000-2.000 0,3.000-3.000 0,3.000-3.000 1,4.000-2.000 0,-1.000-1.000 1,-3.000 3.000 2,-3.000 3.000 0,-2.000 4.000 1,-5.000-1.000 1,-2.000-3.000-1,-3.000-3.000-1,-3.000-2.000 0,-2.000-1.000 1,0.000 3.000 1,0.000 3.000 2,0.000 4.000 1,0.000 1.000 1,0.000 0.000-1,0.000 0.000-1,0.000 0.000-1,0.000 0.000-1,0.000 0.000 0,0.000 0.000 0,0.000 0.000 0,0.000 0.000-1,0.000 0.000 0,0.000 0.000 0,0.000 0.000 0,-2.000 0.000 0,-3.000 0.000-1,-3.000 0.000 1,-2.000 0.000 0,-3.000 0.000-1,1.000 0.000 0,-1.000 0.000 0,1.000 0.000 0,-1.000 0.000 0,1.000 0.000 0,-1.000 0.000 0,1.000 0.000 0,-3.000 0.000 1,-2.000 0.000 0,-3.000 0.000 2,-3.000 0.000 0,1.000 0.000 1,6.000 0.000-1,7.000 0.000 1,6.000 0.000-1,1.000-2.000 0,-3.000-3.000 0,-3.000-3.000 0,-2.000-2.000 0,-1.000-1.000-1,3.000 3.000-1,3.000 3.000-2,4.000 4.000-1,1.000-1.000-1,0.000-3.000 0,0.000-3.000 0,0.000-2.000 1,-2.000-1.000-1,-3.000 3.000 2,-3.000 3.000-1,-2.000 4.000 1,-6.000-1.000 1,-6.000-3.000 1,-6.000-3.000 0,-6.000-2.000 1,-2.000-1.000 0,3.000 3.000 2,3.000 3.000 1,4.000 4.000 1,-1.000 1.000 0,-3.000 0.000-1,-3.000 0.000-2,-2.000 0.000 0,0.000 0.000-1,7.000 0.000-2,6.000 0.000-1,7.000 0.000-1,2.000 0.000-1,1.000 0.000 0,-1.000 0.000 1,1.000 0.000 1,-3.000 0.000 0,-2.000 0.000 0,-3.000 0.000-1,-3.000 0.000 1,-4.000 0.000-1,-3.000 0.000 1,-3.000 0.000 0,-2.000 0.000 1,-3.000 0.000 0,1.000 0.000 0,-1.000 0.000 1,1.000 0.000 1,1.000 0.000-1,3.000 0.000-1,3.000 0.000 0,4.000 0.000-1,1.000-2.000-1,0.000-3.000-1,0.000-3.000 0,0.000-2.000 0,0.000-1.000-2,0.000 3.000 0,0.000 3.000-1,0.000 4.000-1</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3"/>
    </inkml:context>
    <inkml:brush xml:id="br0">
      <inkml:brushProperty name="width" value="0.0441192239522934" units="cm"/>
      <inkml:brushProperty name="height" value="0.0441192239522934" units="cm"/>
      <inkml:brushProperty name="color" value="#f2395b"/>
      <inkml:brushProperty name="ignorePressure" value="0"/>
    </inkml:brush>
  </inkml:definitions>
  <inkml:trace contextRef="#ctx0" brushRef="#br0">71900.000 10900.000 498,'-115.000'45.000'0,"23.000"-9.000"0,22.000-10.000 0,22.000-8.000 0,26.000-12.000 8,31.000-12.000 14,32.000-13.000 15,31.000-12.000 15,7.000-4.000 3,-15.000 7.000-9,-15.000 6.000-10,-16.000 7.000-9,6.000-1.000-4,28.000-6.000-1,28.000-6.000 0,29.000-6.000 0,7.000-1.000-3,-12.000 7.000-5,-13.000 6.000-4,-12.000 7.000-5,-13.000 4.000-5,-12.000 3.000-2,-13.000 3.000-3,-12.000 4.000-4,-15.000 7.000 2,-15.000 13.000 5,-15.000 12.000 7,-16.000 13.000 5,-8.000 7.000 5,0.000 4.000 3,0.000 3.000 3,0.000 3.000 3,0.000-1.000-11,0.000-2.000-23,0.000-3.000-24,0.000-3.000-23</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3"/>
    </inkml:context>
    <inkml:brush xml:id="br0">
      <inkml:brushProperty name="width" value="0.0470583215355873" units="cm"/>
      <inkml:brushProperty name="height" value="0.0470583215355873" units="cm"/>
      <inkml:brushProperty name="color" value="#f2395b"/>
      <inkml:brushProperty name="ignorePressure" value="0"/>
    </inkml:brush>
  </inkml:definitions>
  <inkml:trace contextRef="#ctx0" brushRef="#br0">72600.000 9350.000 467,'-21.000'-36.000'11,"10.000"28.000"20,10.000 28.000 23,9.000 29.000 20,6.000 10.000 6,3.000-6.000-9,3.000-6.000-10,4.000-6.000-10,1.000-4.000-10,0.000 1.000-10,0.000-1.000-12,0.000 1.000-10,0.000 1.000-16,0.000 3.000-18,0.000 3.000-19,0.000 4.000-18,-5.000-3.000-7,-9.000-5.000 8,-10.000-7.000 5,-8.000-5.000 8</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4"/>
    </inkml:context>
    <inkml:brush xml:id="br0">
      <inkml:brushProperty name="width" value="0.0497591979801655" units="cm"/>
      <inkml:brushProperty name="height" value="0.0497591979801655" units="cm"/>
      <inkml:brushProperty name="color" value="#f2395b"/>
      <inkml:brushProperty name="ignorePressure" value="0"/>
    </inkml:brush>
  </inkml:definitions>
  <inkml:trace contextRef="#ctx0" brushRef="#br0">71950.000 10750.000 442,'-135.000'23.000'18,"32.000"-3.000"2,31.000-3.000 1,32.000-2.000 2,25.000-5.000 5,23.000-2.000 9,22.000-3.000 10,22.000-3.000 9,15.000-9.000-1,9.000-11.000-12,10.000-14.000-11,10.000-11.000-11,5.000-7.000-8,4.000 0.000-2,3.000 0.000-4,3.000 0.000-2,-4.000 4.000-3,-8.000 10.000-3,-10.000 10.000-2,-9.000 9.000-2,-10.000 6.000-2,-9.000 3.000-2,-10.000 3.000-1,-8.000 4.000-2,-14.000 4.000 5,-15.000 6.000 12,-15.000 7.000 11,-16.000 6.000 12,-10.000 4.000 3,-3.000 4.000-5,-3.000 3.000-3,-2.000 3.000-6,-5.000 4.000-4,-2.000 7.000-4,-3.000 6.000-5,-3.000 7.000-3,-4.000 4.000-4,-3.000 3.000-1,-3.000 3.000-1,-2.000 4.000-1,-3.000 1.000-1,1.000 0.000 0,-1.000 0.000 0,1.000 0.000 0,-1.000 1.000-2,1.000 4.000-3,-1.000 3.000-3,1.000 3.000-4,4.000-5.000-3,9.000-12.000-4,10.000-13.000-2,10.000-12.000-3,7.000-18.000-5,6.000-21.000-8,7.000-22.000-7,6.000-22.000-8,6.000-15.000 1,6.000-5.000 10,7.000-7.000 8,6.000-5.000 9,1.000-3.000 7,-3.000 4.000 4,-3.000 3.000 6,-2.000 3.000 4,-3.000 3.000 6,1.000 3.000 7,-1.000 3.000 7,1.000 4.000 7,-1.000 4.000 3,1.000 6.000-1,-1.000 7.000 0,1.000 6.000-2,1.000 3.000 4,3.000 0.000 4,3.000 0.000 4,4.000 0.000 6,4.000 3.000 2,6.000 6.000-1,7.000 7.000-2,6.000 6.000-1,1.000 6.000-2,-3.000 6.000-3,-3.000 7.000-5,-2.000 6.000-2,-1.000 4.000-3,3.000 4.000-1,3.000 3.000-1,4.000 3.000-1,-1.000 4.000 0,-3.000 7.000-2,-3.000 6.000 0,-2.000 7.000-1,-3.000 0.000-11,1.000-2.000-21,-1.000-3.000-20,1.000-3.000-22</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4"/>
    </inkml:context>
    <inkml:brush xml:id="br0">
      <inkml:brushProperty name="width" value="0.0489795133471489" units="cm"/>
      <inkml:brushProperty name="height" value="0.0489795133471489" units="cm"/>
      <inkml:brushProperty name="color" value="#f2395b"/>
      <inkml:brushProperty name="ignorePressure" value="0"/>
    </inkml:brush>
  </inkml:definitions>
  <inkml:trace contextRef="#ctx0" brushRef="#br0">71700.000 11400.000 449,'-46.000'-4.000'7,"10.000"-5.000"15,10.000-7.000 15,9.000-5.000 14,9.000 10.000 6,9.000 28.000-5,10.000 28.000-3,10.000 29.000-6,2.000 7.000-5,-3.000-12.000-9,-3.000-13.000-9,-2.000-12.000-9,0.000-10.000-7,7.000-6.000-6,6.000-6.000-7,7.000-6.000-6,5.000-7.000-2,7.000-6.000 1,6.000-6.000 2,7.000-6.000 2,8.000-12.000-3,14.000-15.000-6,11.000-15.000-7,14.000-16.000-7,8.000-10.000-2,7.000-3.000 3,6.000-3.000 4,7.000-2.000 2,-4.000 2.000 4,-12.000 9.000 3,-13.000 10.000 2,-12.000 10.000 4,-12.000 7.000 4,-8.000 6.000 4,-10.000 7.000 5,-9.000 6.000 5,-18.000 12.000 10,-24.000 19.000 17,-26.000 19.000 16,-24.000 19.000 17,-13.000 10.000 2,0.000 4.000-10,0.000 3.000-12,0.000 3.000-11,0.000 3.000-8,0.000 3.000-4,0.000 3.000-5,0.000 4.000-3,-4.000 1.000-6,-5.000 0.000-6,-7.000 0.000-5,-5.000 0.000-6,-3.000-4.000-2,4.000-5.000 1,3.000-7.000 0,3.000-5.000 1,-2.000-6.000-6,-6.000-3.000-12,-6.000-3.000-13,-6.000-2.000-12,-6.000-6.000-2,-2.000-6.000 5,-3.000-6.000 8,-3.000-6.000 6,-1.000-6.000 5,4.000-2.000 5,3.000-3.000 4,3.000-3.000 4,3.000-2.000 5,3.000 0.000 4,3.000 0.000 5,4.000 0.000 5,4.000 1.000 6,6.000 4.000 6,7.000 3.000 6,6.000 3.000 7,7.000 3.000 9,10.000 3.000 12,10.000 3.000 13,9.000 4.000 12,7.000 4.000 1,7.000 6.000-10,6.000 7.000-12,7.000 6.000-11,2.000 1.000-7,1.000-3.000-5,-1.000-3.000-5,1.000-2.000-3,-1.000-3.000-5,1.000 1.000-1,-1.000-1.000-3,1.000 1.000-2</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5"/>
    </inkml:context>
    <inkml:brush xml:id="br0">
      <inkml:brushProperty name="width" value="0.0537718236446381" units="cm"/>
      <inkml:brushProperty name="height" value="0.0537718236446381" units="cm"/>
      <inkml:brushProperty name="color" value="#f2395b"/>
      <inkml:brushProperty name="ignorePressure" value="0"/>
    </inkml:brush>
  </inkml:definitions>
  <inkml:trace contextRef="#ctx0" brushRef="#br0">73200.000 12050.000 409,'123.000'0.000'9,"-3.000"0.000"19,-3.000 0.000 18,-2.000 0.000 19,-12.000 1.000 3,-19.000 4.000-16,-18.000 3.000-13,-19.000 3.000-14,-13.000 4.000-9,-6.000 7.000-1,-6.000 6.000-1,-6.000 7.000-3,-6.000 4.000 0,-2.000 3.000 1,-3.000 3.000 0,-3.000 4.000 2,-7.000 1.000-2,-9.000 0.000-1,-10.000 0.000-1,-8.000 0.000-3,-6.000 0.000 0,1.000 0.000-2,-1.000 0.000 0,1.000 0.000-1,-4.000-2.000-2,-6.000-3.000-1,-6.000-3.000-1,-6.000-2.000-2,-7.000-5.000-1,-6.000-2.000 2,-6.000-3.000 0,-6.000-3.000 2,-2.000-6.000-6,3.000-5.000-8,3.000-7.000-11,4.000-5.000-9,4.000-15.000-5,6.000-22.000 0,7.000-22.000 1,6.000-21.000-1,7.000-17.000 3,10.000-8.000 4,10.000-10.000 4,9.000-9.000 5,7.000-1.000 2,7.000 10.000-1,6.000 10.000 0,7.000 9.000 0,2.000 7.000 4,1.000 7.000 5,-1.000 6.000 7,1.000 7.000 5,-3.000 7.000 7,-2.000 9.000 4,-3.000 10.000 4,-3.000 10.000 5,-9.000 16.000 5,-11.000 26.000 7,-14.000 24.000 7,-11.000 26.000 6,-12.000 16.000 1,-9.000 10.000-7,-10.000 10.000-6,-8.000 9.000-7,-6.000 1.000-4,1.000-6.000-4,-1.000-6.000-2,1.000-6.000-3,4.000-9.000-3,9.000-8.000 1,10.000-10.000 0,10.000-9.000-1,16.000-9.000-6,26.000-5.000-10,24.000-7.000-11,26.000-5.000-11,21.000-17.000-7,19.000-24.000-2,19.000-26.000-2,19.000-24.000-2,10.000-13.000 0,4.000 0.000 4,3.000 0.000 4,3.000 0.000 5,-2.000 1.000 2,-6.000 4.000 4,-6.000 3.000 2,-6.000 3.000 3,-7.000 4.000 2,-6.000 7.000 2,-6.000 6.000 2,-6.000 7.000 2,-6.000 2.000 1,-2.000 1.000 3,-3.000-1.000 1,-3.000 1.000 2,-2.000-1.000 0,0.000 1.000-2,0.000-1.000-2,0.000 1.000-1,0.000 2.000 2,0.000 7.000 7,0.000 6.000 8,0.000 7.000 7,-5.000 5.000 5,-9.000 7.000 4,-10.000 6.000 3,-8.000 7.000 4,-9.000 7.000 1,-6.000 9.000 1,-6.000 10.000 0,-6.000 10.000 1,-6.000 5.000 0,-2.000 4.000-2,-3.000 3.000 1,-3.000 3.000-2,-2.000 1.000-1,0.000 1.000-2,0.000-1.000-3,0.000 1.000-2,3.000-3.000-2,6.000-2.000-4,7.000-3.000-4,6.000-3.000-2,3.000-2.000-4,0.000 0.000-3,0.000 0.000-3,0.000 0.000-4,-5.000 3.000-5,-9.000 6.000-4,-10.000 7.000-6,-8.000 6.000-5,-14.000-1.000-3,-15.000-5.000-1,-15.000-7.000-1,-16.000-5.000 0,-12.000-9.000 0,-5.000-9.000 2,-7.000-10.000 3,-5.000-8.000 1,-3.000-9.000 3,4.000-6.000 1,3.000-6.000 2,3.000-6.000 1,9.000-9.000 1,16.000-8.000 2,15.000-10.000 2,17.000-9.000 1,16.000-9.000 0,19.000-5.000 0,19.000-7.000-2,19.000-5.000 0,16.000-6.000 2,17.000-3.000 5,15.000-3.000 5,16.000-2.000 6,7.000-1.000 2,1.000 3.000-1,-1.000 3.000-1,1.000 4.000 0,-4.000 5.000-2,-6.000 10.000-1,-6.000 10.000-1,-6.000 9.000-1,-10.000 7.000-6,-12.000 7.000-7,-13.000 6.000-9,-12.000 7.000-8</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6"/>
    </inkml:context>
    <inkml:brush xml:id="br0">
      <inkml:brushProperty name="width" value="0.0541132502257824" units="cm"/>
      <inkml:brushProperty name="height" value="0.0541132502257824" units="cm"/>
      <inkml:brushProperty name="color" value="#f2395b"/>
      <inkml:brushProperty name="ignorePressure" value="0"/>
    </inkml:brush>
  </inkml:definitions>
  <inkml:trace contextRef="#ctx0" brushRef="#br0">77250.000 9550.000 406,'-43.000'-24.000'4,"17.000"4.000"9,15.000 3.000 9,16.000 3.000 9,9.000 6.000 5,3.000 9.000 5,3.000 10.000 2,4.000 10.000 4,-1.000 10.000 0,-3.000 13.000-4,-3.000 12.000-5,-2.000 13.000-4,-5.000 9.000-4,-2.000 6.000-3,-3.000 7.000-2,-3.000 6.000-3,-2.000 9.000-3,0.000 13.000-2,0.000 12.000-2,0.000 13.000-3,0.000 7.000-2,0.000 4.000-3,0.000 3.000-1,0.000 3.000-3,0.000-2.000-2,0.000-6.000-1,0.000-6.000-3,0.000-6.000-2,0.000-9.000-2,0.000-8.000-1,0.000-10.000-3,0.000-9.000-1,0.000-12.000-4,0.000-11.000-6,0.000-14.000-6,0.000-11.000-6,-5.000-17.000-8,-9.000-18.000-10,-10.000-19.000-10,-8.000-18.000-11,-4.000-10.000 1,3.000 0.000 11,3.000 0.000 12,4.000 0.000 11</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7"/>
    </inkml:context>
    <inkml:brush xml:id="br0">
      <inkml:brushProperty name="width" value="0.0517800934612751" units="cm"/>
      <inkml:brushProperty name="height" value="0.0517800934612751" units="cm"/>
      <inkml:brushProperty name="color" value="#f2395b"/>
      <inkml:brushProperty name="ignorePressure" value="0"/>
    </inkml:brush>
  </inkml:definitions>
  <inkml:trace contextRef="#ctx0" brushRef="#br0">76600.000 11900.000 424,'-68.000'-68.000'1,"17.000"17.000"0,15.000 15.000 1,16.000 16.000 0,9.000 5.000 8,3.000-2.000 14,3.000-3.000 14,4.000-3.000 14,2.000 5.000 3,4.000 17.000-7,3.000 15.000-6,3.000 16.000-8,3.000 10.000-4,3.000 7.000-2,3.000 6.000-1,4.000 7.000-2,1.000 4.000-3,0.000 3.000-1,0.000 3.000-4,0.000 4.000-2,0.000 1.000-2,0.000 0.000-2,0.000 0.000-1,0.000 0.000-2,1.000-2.000-1,4.000-3.000 0,3.000-3.000 0,3.000-2.000-1,1.000-5.000 0,1.000-2.000-3,-1.000-3.000 0,1.000-3.000-2,7.000-10.000-3,16.000-16.000-4,15.000-15.000-4,17.000-15.000-3,8.000-21.000-3,4.000-25.000-5,3.000-25.000-3,3.000-25.000-3,6.000-24.000-3,9.000-21.000-2,10.000-22.000-2,10.000-22.000-2,-9.000-1.000 2,-24.000 23.000 5,-26.000 22.000 5,-24.000 22.000 6</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7"/>
    </inkml:context>
    <inkml:brush xml:id="br0">
      <inkml:brushProperty name="width" value="0.0362894237041473" units="cm"/>
      <inkml:brushProperty name="height" value="0.0362894237041473" units="cm"/>
      <inkml:brushProperty name="color" value="#f2395b"/>
      <inkml:brushProperty name="ignorePressure" value="0"/>
    </inkml:brush>
  </inkml:definitions>
  <inkml:trace contextRef="#ctx0" brushRef="#br0">80700.000 9150.000 606,'3.000'-46.000'0,"6.000"10.000"0,7.000 10.000 0,6.000 9.000 0,6.000 7.000 5,6.000 7.000 13,7.000 6.000 10,6.000 7.000 12,3.000 4.000 4,0.000 3.000-2,0.000 3.000-4,0.000 4.000-4,1.000 2.000-3,4.000 4.000-5,3.000 3.000-6,3.000 3.000-5,-1.000 3.000-3,-2.000 3.000 0,-3.000 3.000 1,-3.000 4.000 0,-9.000-1.000-11,-11.000-3.000-20,-14.000-3.000-20,-11.000-2.000-22,-11.000-5.000-8,-5.000-2.000 4,-7.000-3.000 4,-5.000-3.000 4,-3.000-4.000 6,4.000-3.000 11,3.000-3.000 11,3.000-2.000 9</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7"/>
    </inkml:context>
    <inkml:brush xml:id="br0">
      <inkml:brushProperty name="width" value="0.0393192209303379" units="cm"/>
      <inkml:brushProperty name="height" value="0.0393192209303379" units="cm"/>
      <inkml:brushProperty name="color" value="#f2395b"/>
      <inkml:brushProperty name="ignorePressure" value="0"/>
    </inkml:brush>
  </inkml:definitions>
  <inkml:trace contextRef="#ctx0" brushRef="#br0">80250.000 10050.000 559,'-44.000'4.000'7,"13.000"10.000"14,12.000 10.000 14,13.000 9.000 14,7.000 7.000 4,4.000 7.000-5,3.000 6.000-5,3.000 7.000-6,-1.000 7.000-4,-2.000 9.000-5,-3.000 10.000-5,-3.000 10.000-3,-6.000 5.000-5,-5.000 4.000-2,-7.000 3.000-4,-5.000 3.000-3,-6.000-4.000-5,-3.000-8.000-9,-3.000-10.000-7,-2.000-9.000-8</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93850.000 16550.000,'-50.000'-50.000,"25.000"-75.000,0.000 0.000,25.000 175.000,0.000 0.000,-25.000 175.000,0.000 0.000,0.000 0.000,0.000 0.000,25.000-50.000,0.000 0.000,0.000-50.000,0.000 0.000,25.000-100.000,0.000 0.000,0.000-25.000</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8"/>
    </inkml:context>
    <inkml:brush xml:id="br0">
      <inkml:brushProperty name="width" value="0.0393137559294701" units="cm"/>
      <inkml:brushProperty name="height" value="0.0393137559294701" units="cm"/>
      <inkml:brushProperty name="color" value="#f2395b"/>
      <inkml:brushProperty name="ignorePressure" value="0"/>
    </inkml:brush>
  </inkml:definitions>
  <inkml:trace contextRef="#ctx0" brushRef="#br0">80850.000 10100.000 559,'28.000'-47.000'2,"6.000"6.000"5,7.000 7.000 4,6.000 6.000 4,4.000 6.000 7,4.000 6.000 9,3.000 7.000 10,3.000 6.000 8,-4.000 7.000 0,-8.000 10.000-8,-10.000 10.000-9,-9.000 9.000-9,-9.000 6.000-7,-5.000 3.000-5,-7.000 3.000-5,-5.000 4.000-5,-8.000-1.000-6,-5.000-3.000-5,-7.000-3.000-6,-5.000-2.000-5,-8.000-3.000-6,-5.000 1.000-5,-7.000-1.000-6,-5.000 1.000-6,-6.000-3.000-1,-3.000-2.000 4,-3.000-3.000 2,-2.000-3.000 4,-1.000-6.000 3,3.000-5.000 6,3.000-7.000 4,4.000-5.000 5,7.000-8.000 5,13.000-5.000 3,12.000-7.000 4,13.000-5.000 3,13.000-6.000 4,17.000-3.000 3,15.000-3.000 4,16.000-2.000 2,9.000-3.000 4,3.000 1.000 5,3.000-1.000 4,4.000 1.000 4,-4.000 4.000 2,-9.000 9.000-2,-10.000 10.000-3,-8.000 10.000-2,-14.000 10.000-1,-15.000 13.000-1,-15.000 12.000 0,-16.000 13.000-2,-16.000 9.000-4,-16.000 6.000-9,-15.000 7.000-8,-15.000 6.000-9,-9.000 3.000-5,1.000 0.000-2,-1.000 0.000-2,1.000 0.000-3,2.000 0.000 0,7.000 0.000 1,6.000 0.000 3,7.000 0.000 0,4.000-5.000 4,3.000-9.000 5,3.000-10.000 6,4.000-8.000 5,19.000-20.000 5,39.000-28.000 5,36.000-28.000 4,39.000-27.000 5,18.000-14.000 1,0.000 4.000-3,0.000 3.000-4,0.000 3.000-2,-4.000 3.000-4,-5.000 3.000-2,-7.000 3.000-3,-5.000 4.000-3,-11.000 7.000 0,-11.000 13.000 3,-14.000 12.000 4,-11.000 13.000 3,-11.000 9.000 3,-5.000 6.000 1,-7.000 7.000 1,-5.000 6.000 2,-9.000 9.000 0,-9.000 13.000-1,-10.000 12.000 0,-8.000 13.000-2,-9.000 6.000 1,-6.000 0.000 4,-6.000 0.000 2,-6.000 0.000 2,-4.000 1.000 0,1.000 4.000-3,-1.000 3.000-4,1.000 3.000-4,-4.000-1.000-4,-6.000-2.000-3,-6.000-3.000-4,-6.000-3.000-5,-4.000-4.000 0,1.000-3.000 1,-1.000-3.000 0,1.000-2.000 2,5.000-8.000-4,14.000-8.000-10,11.000-10.000-10,14.000-9.000-9,11.000-13.000-9,14.000-16.000-9,11.000-15.000-9,14.000-15.000-9</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8"/>
    </inkml:context>
    <inkml:brush xml:id="br0">
      <inkml:brushProperty name="width" value="0.042559340596199" units="cm"/>
      <inkml:brushProperty name="height" value="0.042559340596199" units="cm"/>
      <inkml:brushProperty name="color" value="#f2395b"/>
      <inkml:brushProperty name="ignorePressure" value="0"/>
    </inkml:brush>
  </inkml:definitions>
  <inkml:trace contextRef="#ctx0" brushRef="#br0">80900.000 11600.000 516,'3.000'-65.000'-8,"6.000"23.000"8,7.000 22.000 8,6.000 22.000 8,3.000 13.000 7,0.000 7.000 8,0.000 6.000 8,0.000 7.000 7,0.000 5.000 3,0.000 7.000-5,0.000 6.000-5,0.000 7.000-3,3.000 4.000-5,6.000 3.000-1,7.000 3.000-4,6.000 4.000-1,4.000-4.000-5,4.000-9.000-5,3.000-10.000-5,3.000-8.000-7,3.000-9.000-4,3.000-6.000-8,3.000-6.000-5,4.000-6.000-6,2.000-13.000-5,4.000-19.000-3,3.000-18.000-4,3.000-19.000-2,-1.000-13.000-5,-2.000-6.000-5,-3.000-6.000-5,-3.000-6.000-6</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8"/>
    </inkml:context>
    <inkml:brush xml:id="br0">
      <inkml:brushProperty name="width" value="0.0424233004450798" units="cm"/>
      <inkml:brushProperty name="height" value="0.0424233004450798" units="cm"/>
      <inkml:brushProperty name="color" value="#f2395b"/>
      <inkml:brushProperty name="ignorePressure" value="0"/>
    </inkml:brush>
  </inkml:definitions>
  <inkml:trace contextRef="#ctx0" brushRef="#br0">83500.000 9900.000 518,'-2.000'-43.000'8,"-3.000"17.000"17,-3.000 15.000 16,-2.000 16.000 16,-8.000 15.000 6,-8.000 16.000-8,-10.000 15.000-6,-9.000 17.000-7,-7.000 8.000-6,-3.000 4.000-6,-3.000 3.000-5,-2.000 3.000-5,-5.000 1.000-6,-2.000 1.000-4,-3.000-1.000-5,-3.000 1.000-4,-1.000-1.000-8,4.000 1.000-12,3.000-1.000-12,3.000 1.000-12,6.000-10.000-6,9.000-19.000-3,10.000-18.000 0,10.000-19.000-2</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9"/>
    </inkml:context>
    <inkml:brush xml:id="br0">
      <inkml:brushProperty name="width" value="0.047304917126894" units="cm"/>
      <inkml:brushProperty name="height" value="0.047304917126894" units="cm"/>
      <inkml:brushProperty name="color" value="#f2395b"/>
      <inkml:brushProperty name="ignorePressure" value="0"/>
    </inkml:brush>
  </inkml:definitions>
  <inkml:trace contextRef="#ctx0" brushRef="#br0">83400.000 9600.000 465,'76.000'-16.000'10,"4.000"19.000"22,3.000 19.000 21,3.000 19.000 21,-1.000 9.000 5,-2.000 0.000-13,-3.000 0.000-12,-3.000 0.000-12,-2.000 1.000-8,0.000 4.000-5,0.000 3.000-6,0.000 3.000-4,-4.000-1.000-6,-5.000-2.000-7,-7.000-3.000-6,-5.000-3.000-6,-9.000-2.000-3,-9.000 0.000 3,-10.000 0.000 3,-8.000 0.000 2,-9.000-2.000-9,-6.000-3.000-24,-6.000-3.000-22,-6.000-2.000-24,-7.000-6.000-6,-6.000-6.000 12,-6.000-6.000 10,-6.000-6.000 11,-1.000-4.000 10,7.000 1.000 8,6.000-1.000 8,7.000 1.000 9</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29"/>
    </inkml:context>
    <inkml:brush xml:id="br0">
      <inkml:brushProperty name="width" value="0.0485864318907261" units="cm"/>
      <inkml:brushProperty name="height" value="0.0485864318907261" units="cm"/>
      <inkml:brushProperty name="color" value="#f2395b"/>
      <inkml:brushProperty name="ignorePressure" value="0"/>
    </inkml:brush>
  </inkml:definitions>
  <inkml:trace contextRef="#ctx0" brushRef="#br0">83650.000 10650.000 452,'-24.000'-24.000'0,"4.000"4.000"0,3.000 3.000 0,3.000 3.000 0,7.000 3.000 5,14.000 3.000 8,11.000 3.000 9,14.000 4.000 9,7.000 1.000 3,3.000 0.000 0,3.000 0.000-2,4.000 0.000-1,-1.000 4.000-2,-3.000 10.000-3,-3.000 10.000-2,-2.000 9.000-3,-6.000 10.000-3,-6.000 14.000-2,-6.000 11.000-3,-6.000 14.000-3,-6.000 5.000-2,-2.000 1.000-2,-3.000-1.000-3,-3.000 1.000-2,-7.000-1.000-3,-9.000 1.000-5,-10.000-1.000-3,-8.000 1.000-4,-8.000-6.000-3,-2.000-8.000 0,-3.000-10.000 0,-3.000-9.000 0,-1.000-12.000-1,4.000-11.000-3,3.000-14.000-2,3.000-11.000-3,3.000-11.000 1,3.000-5.000 1,3.000-7.000 1,4.000-5.000 3,2.000-9.000 3,4.000-9.000 3,3.000-10.000 5,3.000-8.000 3,9.000-4.000 2,16.000 3.000-2,15.000 3.000-2,17.000 4.000-1,7.000 2.000 3,0.000 4.000 9,0.000 3.000 9,0.000 3.000 9,1.000 6.000 5,4.000 9.000 4,3.000 10.000 2,3.000 10.000 3,-2.000 7.000 0,-6.000 6.000-4,-6.000 7.000-4,-6.000 6.000-4,-7.000 7.000-2,-6.000 10.000-3,-6.000 10.000-3,-6.000 9.000-2,-6.000 6.000-2,-2.000 3.000-2,-3.000 3.000-2,-3.000 4.000-3,-9.000-1.000-1,-11.000-3.000-2,-14.000-3.000-3,-11.000-2.000-1,-11.000-3.000-1,-5.000 1.000 0,-7.000-1.000 1,-5.000 1.000 0,-6.000-4.000-1,-3.000-6.000 0,-3.000-6.000-2,-2.000-6.000-2,0.000-6.000 1,7.000-2.000 0,6.000-3.000 2,7.000-3.000 0,24.000-6.000 6,44.000-5.000 10,44.000-7.000 10,44.000-5.000 10,29.000-9.000 3,16.000-9.000-4,15.000-10.000-4,17.000-8.000-4,17.000-6.000-3,23.000 1.000-6,22.000-1.000-5,22.000 1.000-5,5.000-1.000-8,-8.000 1.000-11,-10.000-1.000-10,-9.000 1.000-10,-13.000 4.000-4,-16.000 9.000 3,-15.000 10.000 4,-15.000 10.000 4</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42"/>
    </inkml:context>
    <inkml:brush xml:id="br0">
      <inkml:brushProperty name="width" value="0.0671372041106224" units="cm"/>
      <inkml:brushProperty name="height" value="0.0671372041106224" units="cm"/>
      <inkml:brushProperty name="color" value="#f2395b"/>
      <inkml:brushProperty name="ignorePressure" value="0"/>
    </inkml:brush>
  </inkml:definitions>
  <inkml:trace contextRef="#ctx0" brushRef="#br0">20650.000 19600.000 327,'-21.000'-60.000'4,"10.000"-18.000"6,10.000-19.000 8,9.000-18.000 7,2.000 2.000 6,-2.000 26.000 5,-3.000 24.000 6,-3.000 26.000 4,1.000 18.000 3,6.000 13.000-1,7.000 12.000-1,6.000 13.000 0,3.000 13.000-4,0.000 17.000-6,0.000 15.000-5,0.000 16.000-7,0.000 10.000-5,0.000 7.000-2,0.000 6.000-3,0.000 7.000-3,0.000-3.000-2,0.000-8.000-1,0.000-10.000 0,0.000-9.000-2,0.000-9.000-1,0.000-5.000 1,0.000-7.000-2,0.000-5.000 1,9.000-14.000-2,19.000-18.000-1,19.000-19.000-1,19.000-18.000-3,9.000-23.000 0,0.000-24.000 0,0.000-26.000-1,0.000-24.000 0,10.000-28.000-6,23.000-27.000-10,22.000-28.000-11,22.000-28.000-11,-1.000 2.000-7,-21.000 35.000-4,-22.000 35.000-4,-22.000 34.000-4</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4"/>
    </inkml:context>
    <inkml:brush xml:id="br0">
      <inkml:brushProperty name="width" value="0.0509757287800312" units="cm"/>
      <inkml:brushProperty name="height" value="0.0509757287800312" units="cm"/>
      <inkml:brushProperty name="color" value="#f2395b"/>
      <inkml:brushProperty name="ignorePressure" value="0"/>
    </inkml:brush>
  </inkml:definitions>
  <inkml:trace contextRef="#ctx0" brushRef="#br0">19400.000 14750.000 431,'-7.000'43.000'72,"-11.000"-11.000"-16,-14.000-14.000-14,-11.000-11.000-14,-6.000-7.000-10,4.000 0.000-1,3.000 0.000-3,3.000 0.000-2,1.000 0.000-1,1.000 0.000-1,-1.000 0.000-1,1.000 0.000-1,1.000-4.000-2,3.000-5.000-4,3.000-7.000-3,4.000-5.000-5,7.000 10.000 5,13.000 28.000 11,12.000 28.000 11,13.000 29.000 12,2.000 11.000 2,-5.000-2.000-4,-7.000-3.000-6,-5.000-3.000-5,-4.000-2.000-3,0.000 0.000-3,0.000 0.000-3,0.000 0.000-1,0.000 3.000-2,0.000 6.000 1,0.000 7.000-1,0.000 6.000 1,0.000 1.000-2,0.000-3.000-4,0.000-3.000-3,0.000-2.000-5,0.000-6.000-2,0.000-6.000 0,0.000-6.000 0,0.000-6.000 0,1.000-7.000-2,4.000-6.000-2,3.000-6.000-3,3.000-6.000-3,7.000-16.000-9,14.000-25.000-14,11.000-25.000-16,14.000-25.000-14,-1.000-10.000-4,-12.000 7.000 8,-13.000 6.000 6,-12.000 7.000 8</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4"/>
    </inkml:context>
    <inkml:brush xml:id="br0">
      <inkml:brushProperty name="width" value="0.0333159752190113" units="cm"/>
      <inkml:brushProperty name="height" value="0.0333159752190113" units="cm"/>
      <inkml:brushProperty name="color" value="#f2395b"/>
      <inkml:brushProperty name="ignorePressure" value="0"/>
    </inkml:brush>
  </inkml:definitions>
  <inkml:trace contextRef="#ctx0" brushRef="#br0">20250.000 14250.000 660,'6.000'-44.000'7,"13.000"13.000"16,12.000 12.000 16,13.000 13.000 14,7.000 6.000 4,4.000 0.000-10,3.000 0.000-9,3.000 0.000-9,1.000 1.000-8,1.000 4.000-6,-1.000 3.000-7,1.000 3.000-6,-4.000 1.000-4,-6.000 1.000-5,-6.000-1.000-3,-6.000 1.000-5,-7.000 1.000 0,-6.000 3.000-1,-6.000 3.000 0,-6.000 4.000 0,-10.000 4.000-4,-12.000 6.000-9,-13.000 7.000-9,-12.000 6.000-10,-10.000 1.000-2,-6.000-3.000 6,-6.000-3.000 4,-6.000-2.000 5,2.000-6.000 5,14.000-6.000 7,11.000-6.000 7,14.000-6.000 6</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5"/>
    </inkml:context>
    <inkml:brush xml:id="br0">
      <inkml:brushProperty name="width" value="0.0443872660398483" units="cm"/>
      <inkml:brushProperty name="height" value="0.0443872660398483" units="cm"/>
      <inkml:brushProperty name="color" value="#f2395b"/>
      <inkml:brushProperty name="ignorePressure" value="0"/>
    </inkml:brush>
  </inkml:definitions>
  <inkml:trace contextRef="#ctx0" brushRef="#br0">20500.000 14750.000 495,'-49.000'0.000'0,"4.000"0.000"0,3.000 0.000 0,3.000 0.000 0,3.000 0.000 1,3.000 0.000 1,3.000 0.000 3,4.000 0.000 0,2.000 3.000 7,4.000 6.000 10,3.000 7.000 10,3.000 6.000 11,4.000 6.000 2,7.000 6.000-4,6.000 7.000-4,7.000 6.000-3,0.000 7.000-5,-2.000 10.000-2,-3.000 10.000-2,-3.000 9.000-3,-2.000 7.000-2,0.000 7.000-1,0.000 6.000-2,0.000 7.000 0,0.000 7.000-3,0.000 9.000-2,0.000 10.000-2,0.000 10.000-2,0.000 5.000-4,0.000 4.000-3,0.000 3.000-3,0.000 3.000-3,1.000-8.000-5,4.000-19.000-6,3.000-18.000-5,3.000-19.000-5</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5"/>
    </inkml:context>
    <inkml:brush xml:id="br0">
      <inkml:brushProperty name="width" value="0.0461259856820107" units="cm"/>
      <inkml:brushProperty name="height" value="0.0461259856820107" units="cm"/>
      <inkml:brushProperty name="color" value="#f2395b"/>
      <inkml:brushProperty name="ignorePressure" value="0"/>
    </inkml:brush>
  </inkml:definitions>
  <inkml:trace contextRef="#ctx0" brushRef="#br0">20200.000 15800.000 476,'3.000'-46.000'41,"6.000"10.000"-8,7.000 10.000-7,6.000 9.000-7,7.000 6.000-1,10.000 3.000 5,10.000 3.000 4,9.000 4.000 4,7.000-1.000-1,7.000-3.000-5,6.000-3.000-5,7.000-2.000-7,0.000-3.000-3,-2.000 1.000-5,-3.000-1.000-2,-3.000 1.000-5,-2.000-1.000-1,0.000 1.000-2,0.000-1.000-2,0.000 1.000 0,-5.000-1.000-3,-9.000 1.000-2,-10.000-1.000-3,-8.000 1.000-2,-12.000-7.000-3,-12.000-12.000-3,-13.000-13.000-1,-12.000-12.000-3,-10.000-5.000 2,-6.000 3.000 6,-6.000 3.000 6,-6.000 4.000 6,-2.000 4.000 3,3.000 6.000 0,3.000 7.000-2,4.000 6.000 0,1.000 6.000 5,0.000 6.000 13,0.000 7.000 11,0.000 6.000 13,0.000 7.000 5,0.000 10.000-2,0.000 10.000-1,0.000 9.000-2,-2.000 9.000-3,-3.000 9.000-2,-3.000 10.000-4,-2.000 10.000-3,0.000 4.000-3,7.000 0.000-3,6.000 0.000-1,7.000 0.000-3,4.000-2.000-3,3.000-3.000 0,3.000-3.000-2,4.000-2.000-1,5.000-3.000-3,10.000 1.000-2,10.000-1.000-4,9.000 1.000-2,7.000-4.000-4,7.000-6.000-6,6.000-6.000-5,7.000-6.000-5,5.000-7.000-3,7.000-6.000-2,6.000-6.000 0,7.000-6.000-2,0.000-13.000-2,-2.000-19.000-4,-3.000-18.000-4,-3.000-19.000-4,-9.000-5.000-2,-11.000 9.000 1,-14.000 10.000 0,-11.000 10.000 1</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94450.000 16250.000,'0.000'100.000,"0.000"50.000,0.000 0.000,-25.000 50.000,0.000 0.000,0.000-50.000,0.000 0.000,0.000-50.000,0.000 0.000,25.000-50.000,0.000 0.000,-25.000-50.000</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5"/>
    </inkml:context>
    <inkml:brush xml:id="br0">
      <inkml:brushProperty name="width" value="0.0326345413923264" units="cm"/>
      <inkml:brushProperty name="height" value="0.0326345413923264" units="cm"/>
      <inkml:brushProperty name="color" value="#f2395b"/>
      <inkml:brushProperty name="ignorePressure" value="0"/>
    </inkml:brush>
  </inkml:definitions>
  <inkml:trace contextRef="#ctx0" brushRef="#br0">21950.000 13950.000 674,'3.000'-69.000'0,"6.000"13.000"0,7.000 12.000 0,6.000 13.000 0,6.000 6.000 8,6.000 0.000 17,7.000 0.000 16,6.000 0.000 18,-2.000 7.000 1,-9.000 17.000-13,-10.000 15.000-11,-8.000 16.000-14,-11.000 13.000-8,-8.000 14.000-5,-10.000 11.000-4,-9.000 14.000-6,-7.000 3.000-1,-3.000-2.000-1,-3.000-3.000 1,-2.000-3.000 0,2.000-7.000 1,9.000-9.000 0,10.000-10.000 0,10.000-8.000 1,7.000-6.000 0,6.000 1.000 1,7.000-1.000 0,6.000 1.000 1,3.000-3.000-1,0.000-2.000 0,0.000-3.000 0,0.000-3.000-2,-5.000 2.000 0,-9.000 10.000 0,-10.000 10.000-1,-8.000 9.000 0,-12.000 1.000-1,-12.000-6.000-3,-13.000-6.000-2,-12.000-6.000-2,-4.000-6.000-2,7.000-2.000-1,6.000-3.000-1,7.000-3.000 0,4.000-7.000-8,3.000-9.000-15,3.000-10.000-14,4.000-8.000-15</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5"/>
    </inkml:context>
    <inkml:brush xml:id="br0">
      <inkml:brushProperty name="width" value="0.0307789649814367" units="cm"/>
      <inkml:brushProperty name="height" value="0.0307789649814367" units="cm"/>
      <inkml:brushProperty name="color" value="#f2395b"/>
      <inkml:brushProperty name="ignorePressure" value="0"/>
    </inkml:brush>
  </inkml:definitions>
  <inkml:trace contextRef="#ctx0" brushRef="#br0">22300.000 14250.000 714,'54.000'0.000'8,"10.000"0.000"17,10.000 0.000 16,9.000 0.000 16,6.000 0.000 1,3.000 0.000-14,3.000 0.000-13,4.000 0.000-15,-4.000 0.000-10,-9.000 0.000-10,-10.000 0.000-8,-8.000 0.000-9,-11.000 0.000-7,-8.000 0.000-7,-10.000 0.000-5,-9.000 0.000-7</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6"/>
    </inkml:context>
    <inkml:brush xml:id="br0">
      <inkml:brushProperty name="width" value="0.0385230295360088" units="cm"/>
      <inkml:brushProperty name="height" value="0.0385230295360088" units="cm"/>
      <inkml:brushProperty name="color" value="#f2395b"/>
      <inkml:brushProperty name="ignorePressure" value="0"/>
    </inkml:brush>
  </inkml:definitions>
  <inkml:trace contextRef="#ctx0" brushRef="#br0">23050.000 13600.000 571,'-46.000'-46.000'6,"10.000"10.000"14,10.000 10.000 13,9.000 9.000 13,6.000 15.000 5,3.000 22.000-6,3.000 22.000-4,4.000 23.000-5,1.000 13.000-5,0.000 6.000-5,0.000 7.000-5,0.000 6.000-5,0.000 4.000-3,0.000 4.000 0,0.000 3.000-1,0.000 3.000 0,-2.000-4.000-6,-3.000-8.000-11,-3.000-10.000-12,-2.000-9.000-11,-3.000-10.000-13,1.000-9.000-14,-1.000-10.000-14,1.000-8.000-13</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6"/>
    </inkml:context>
    <inkml:brush xml:id="br0">
      <inkml:brushProperty name="width" value="0.051079522818327" units="cm"/>
      <inkml:brushProperty name="height" value="0.051079522818327" units="cm"/>
      <inkml:brushProperty name="color" value="#f2395b"/>
      <inkml:brushProperty name="ignorePressure" value="0"/>
    </inkml:brush>
  </inkml:definitions>
  <inkml:trace contextRef="#ctx0" brushRef="#br0">23300.000 13400.000 430,'31.000'-22.000'4,"13.000"6.000"9,12.000 7.000 9,13.000 6.000 8,4.000 6.000 0,-3.000 6.000-9,-3.000 7.000-9,-2.000 6.000-9,-8.000 6.000-4,-8.000 6.000 2,-10.000 7.000 0,-9.000 6.000 0,-9.000 3.000 3,-5.000 0.000 3,-7.000 0.000 2,-5.000 0.000 4,-6.000 4.000 3,-3.000 10.000 5,-3.000 10.000 5,-2.000 9.000 4,-1.000 4.000 2,3.000 1.000-1,3.000-1.000-3,4.000 1.000-1,1.000-1.000-2,0.000 1.000-3,0.000-1.000-3,0.000 1.000-3,0.000-1.000-1,0.000 1.000-1,0.000-1.000-1,0.000 1.000-1,0.000-1.000-1,0.000 1.000-2,0.000-1.000-1,0.000 1.000-2,1.000-3.000-2,4.000-2.000 0,3.000-3.000-1,3.000-3.000-2,-2.000-4.000 1,-6.000-3.000-1,-6.000-3.000 1,-6.000-2.000-1,-9.000-5.000-1,-8.000-2.000-2,-10.000-3.000-2,-9.000-3.000-3,-7.000-6.000-2,-3.000-5.000-1,-3.000-7.000-1,-2.000-5.000-1,-11.000-9.000-7,-15.000-9.000-15,-15.000-10.000-14,-16.000-8.000-14,1.000-8.000-2,19.000-2.000 11,19.000-3.000 11,19.000-3.000 12,10.000-2.000 2,4.000 0.000-4,3.000 0.000-4,3.000 0.000-5</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7"/>
    </inkml:context>
    <inkml:brush xml:id="br0">
      <inkml:brushProperty name="width" value="0.0504240468144417" units="cm"/>
      <inkml:brushProperty name="height" value="0.0504240468144417" units="cm"/>
      <inkml:brushProperty name="color" value="#f2395b"/>
      <inkml:brushProperty name="ignorePressure" value="0"/>
    </inkml:brush>
  </inkml:definitions>
  <inkml:trace contextRef="#ctx0" brushRef="#br0">25850.000 13450.000 436,'-47.000'0.000'0,"6.000"0.000"0,7.000 0.000 0,6.000 0.000 0,-4.000 1.000 7,-11.000 4.000 13,-14.000 3.000 14,-11.000 3.000 13,-6.000 3.000 1,4.000 3.000-13,3.000 3.000-12,3.000 4.000-13,1.000 1.000-8,1.000 0.000-4,-1.000 0.000-4,1.000 0.000-4,4.000-2.000-2,9.000-3.000 0,10.000-3.000 1,10.000-2.000 1,5.000 0.000 2,4.000 7.000 4,3.000 6.000 4,3.000 7.000 5,4.000 4.000 2,7.000 3.000 1,6.000 3.000-1,7.000 4.000 0,2.000 1.000 3,1.000 0.000 4,-1.000 0.000 4,1.000 0.000 5,-3.000 3.000 2,-2.000 6.000 1,-3.000 7.000 0,-3.000 6.000 0,-2.000 4.000 0,0.000 4.000-2,0.000 3.000-1,0.000 3.000-2,0.000 1.000-2,0.000 1.000-1,0.000-1.000-2,0.000 1.000-1,0.000-3.000-2,0.000-2.000-2,0.000-3.000 0,0.000-3.000-3,1.000-4.000-3,4.000-3.000-5,3.000-3.000-5,3.000-2.000-6,4.000-8.000-11,7.000-8.000-20,6.000-10.000-19,7.000-9.000-18,2.000-13.000-6,1.000-16.000 9,-1.000-15.000 9,1.000-15.000 8</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7"/>
    </inkml:context>
    <inkml:brush xml:id="br0">
      <inkml:brushProperty name="width" value="0.054786205291748" units="cm"/>
      <inkml:brushProperty name="height" value="0.054786205291748" units="cm"/>
      <inkml:brushProperty name="color" value="#f2395b"/>
      <inkml:brushProperty name="ignorePressure" value="0"/>
    </inkml:brush>
  </inkml:definitions>
  <inkml:trace contextRef="#ctx0" brushRef="#br0">26200.000 14450.000 401,'-47.000'0.000'5,"6.000"0.000"8,7.000 0.000 10,6.000 0.000 8,3.000 1.000 6,0.000 4.000 0,0.000 3.000 2,0.000 3.000-1,1.000 6.000 0,4.000 9.000-4,3.000 10.000-4,3.000 10.000-4,1.000 5.000-2,1.000 4.000-2,-1.000 3.000-1,1.000 3.000-2,-1.000 1.000-1,1.000 1.000-1,-1.000-1.000-1,1.000 1.000 0,1.000 1.000-2,3.000 3.000-1,3.000 3.000-1,4.000 4.000-1,1.000-3.000-1,0.000-5.000 1,0.000-7.000-1,0.000-5.000 0,9.000-11.000-6,19.000-11.000-16,19.000-14.000-14,19.000-11.000-14,5.000-17.000-7,-5.000-18.000 4,-7.000-19.000 3,-5.000-18.000 3,-6.000-15.000 4,-3.000-9.000 3,-3.000-10.000 4,-2.000-8.000 4,-6.000-3.000 3,-6.000 7.000 3,-6.000 6.000 4,-6.000 7.000 3,-4.000 7.000 3,1.000 9.000 5,-1.000 10.000 4,1.000 10.000 4,-1.000 5.000 5,1.000 4.000 4,-1.000 3.000 4,1.000 3.000 5,2.000 4.000 4,7.000 7.000 3,6.000 6.000 3,7.000 7.000 4,4.000 15.000-2,3.000 25.000-8,3.000 25.000-7,4.000 25.000-8,-6.000 10.000-6,-11.000-2.000-2,-14.000-3.000-4,-11.000-3.000-3,-11.000-2.000-2,-5.000 0.000-3,-7.000 0.000-3,-5.000 0.000-2,-4.000-4.000-3,0.000-5.000-1,0.000-7.000-2,0.000-5.000-2,9.000-12.000-4,19.000-16.000-6,19.000-15.000-8,19.000-15.000-6,15.000-12.000-1,13.000-6.000 8,12.000-6.000 6,13.000-6.000 7,-4.000 1.000 5,-18.000 9.000 2,-19.000 10.000 4,-18.000 10.000 3,-10.000 0.000 0,0.000-5.000-1,0.000-7.000-1,0.000-5.000-2,-2.000-6.000-2,-3.000-3.000-1,-3.000-3.000-3,-2.000-2.000-1,-5.000-8.000 0,-2.000-8.000 4,-3.000-10.000 2,-3.000-9.000 4,-2.000-2.000 3,0.000 6.000 2,0.000 7.000 2,0.000 6.000 2,0.000 4.000 1,0.000 4.000-1,0.000 3.000 0,0.000 3.000-1,0.000 3.000 11,0.000 3.000 20,0.000 3.000 21,0.000 4.000 22,0.000 15.000 6,0.000 28.000-4,0.000 28.000-5,0.000 29.000-6,0.000 16.000-7,0.000 7.000-10,0.000 6.000-11,0.000 7.000-10,0.000 7.000-8,0.000 9.000-6,0.000 10.000-6,0.000 10.000-5,1.000 5.000-8,4.000 4.000-6,3.000 3.000-9,3.000 3.000-7,1.000 1.000-4,1.000 1.000 4,-1.000-1.000 1,1.000 1.000 3,-3.000-13.000 3,-2.000-25.000 2,-3.000-25.000 4,-3.000-25.000 2</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8"/>
    </inkml:context>
    <inkml:brush xml:id="br0">
      <inkml:brushProperty name="width" value="0.0370323434472084" units="cm"/>
      <inkml:brushProperty name="height" value="0.0370323434472084" units="cm"/>
      <inkml:brushProperty name="color" value="#f2395b"/>
      <inkml:brushProperty name="ignorePressure" value="0"/>
    </inkml:brush>
  </inkml:definitions>
  <inkml:trace contextRef="#ctx0" brushRef="#br0">27950.000 14450.000 594,'1.000'-47.000'3,"4.000"6.000"9,3.000 7.000 8,3.000 6.000 7,6.000 3.000 6,9.000 0.000 2,10.000 0.000 4,10.000 0.000 2,8.000 3.000-1,10.000 6.000-7,10.000 7.000-5,9.000 6.000-7,4.000 3.000-3,1.000 0.000-1,-1.000 0.000-1,1.000 0.000-1,-7.000 1.000-7,-12.000 4.000-17,-13.000 3.000-16,-12.000 3.000-16</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8"/>
    </inkml:context>
    <inkml:brush xml:id="br0">
      <inkml:brushProperty name="width" value="0.0564498640596867" units="cm"/>
      <inkml:brushProperty name="height" value="0.0564498640596867" units="cm"/>
      <inkml:brushProperty name="color" value="#f2395b"/>
      <inkml:brushProperty name="ignorePressure" value="0"/>
    </inkml:brush>
  </inkml:definitions>
  <inkml:trace contextRef="#ctx0" brushRef="#br0">28800.000 13250.000 389,'-16.000'-27.000'6,"19.000"-3.000"13,19.000-3.000 12,19.000-2.000 13,9.000 2.000 1,0.000 9.000-8,0.000 10.000-11,0.000 10.000-8,1.000 5.000-6,4.000 4.000-3,3.000 3.000-1,3.000 3.000-3,-4.000 6.000 0,-8.000 9.000 2,-10.000 10.000 1,-9.000 10.000 2,-7.000 5.000 1,-3.000 4.000 1,-3.000 3.000 1,-2.000 3.000 1,-3.000 3.000 1,1.000 3.000 2,-1.000 3.000 3,1.000 4.000 1,-3.000 4.000 0,-2.000 6.000-2,-3.000 7.000-2,-3.000 6.000-2,-1.000 4.000-2,4.000 4.000 1,3.000 3.000 0,3.000 3.000 0,-1.000-1.000 0,-2.000-2.000-3,-3.000-3.000-1,-3.000-3.000-2,-1.000-6.000-1,4.000-5.000-2,3.000-7.000 0,3.000-5.000-2,-1.000-6.000 0,-2.000-3.000-1,-3.000-3.000-1,-3.000-2.000 0,-7.000-5.000-1,-9.000-2.000-2,-10.000-3.000-3,-8.000-3.000-3,-9.000-4.000-2,-6.000-3.000-5,-6.000-3.000-5,-6.000-2.000-4,-13.000-1.000-5,-19.000 3.000-5,-18.000 3.000-5,-19.000 4.000-5,-4.000-4.000-3,14.000-9.000-2,11.000-10.000-2,14.000-8.000-1,13.000-8.000 1,16.000-2.000 5,15.000-3.000 5,17.000-3.000 5</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29:58"/>
    </inkml:context>
    <inkml:brush xml:id="br0">
      <inkml:brushProperty name="width" value="0.027593495324254" units="cm"/>
      <inkml:brushProperty name="height" value="0.027593495324254" units="cm"/>
      <inkml:brushProperty name="color" value="#f2395b"/>
      <inkml:brushProperty name="ignorePressure" value="0"/>
    </inkml:brush>
  </inkml:definitions>
  <inkml:trace contextRef="#ctx0" brushRef="#br0">30050.000 12300.000 797,'50.000'-66.000'3,"0.000"19.000"8,0.000 19.000 7,0.000 19.000 7,-2.000 10.000 2,-3.000 4.000-2,-3.000 3.000-3,-2.000 3.000-2,-6.000 6.000-4,-6.000 9.000-4,-6.000 10.000-3,-6.000 10.000-5,-9.000 4.000-3,-8.000 0.000-5,-10.000 0.000-3,-9.000 0.000-3,-9.000-2.000-3,-5.000-3.000-2,-7.000-3.000 0,-5.000-2.000-1,0.000-5.000-2,10.000-2.000 1,10.000-3.000-1,9.000-3.000 0,10.000-6.000 3,14.000-5.000 5,11.000-7.000 7,14.000-5.000 5,7.000-4.000 4,3.000 0.000 4,3.000 0.000 2,4.000 0.000 3,1.000 1.000 1,0.000 4.000 1,0.000 3.000 0,0.000 3.000 1,-5.000 4.000 0,-9.000 7.000-2,-10.000 6.000-2,-8.000 7.000-2,-14.000 5.000-3,-15.000 7.000-4,-15.000 6.000-4,-16.000 7.000-4,-13.000 5.000-1,-9.000 7.000 0,-10.000 6.000 0,-8.000 7.000 2,2.000-6.000-1,16.000-15.000 1,15.000-15.000 1,17.000-16.000-1,7.000-8.000-8,0.000 0.000-19,0.000 0.000-17,0.000 0.000-19</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03"/>
    </inkml:context>
    <inkml:brush xml:id="br0">
      <inkml:brushProperty name="width" value="0.0405902490019798" units="cm"/>
      <inkml:brushProperty name="height" value="0.0405902490019798" units="cm"/>
      <inkml:brushProperty name="color" value="#f2395b"/>
      <inkml:brushProperty name="ignorePressure" value="0"/>
    </inkml:brush>
  </inkml:definitions>
  <inkml:trace contextRef="#ctx0" brushRef="#br0">30400.000 14650.000 542,'-16.000'-22.000'8,"19.000"6.000"18,19.000 7.000 17,19.000 6.000 18,12.000 3.000 3,6.000 0.000-10,7.000 0.000-10,6.000 0.000-10,3.000 0.000-7,0.000 0.000-5,0.000 0.000-5,0.000 0.000-5,3.000 0.000-2,6.000 0.000 1,7.000 0.000-1,6.000 0.000 1,-4.000 0.000-8,-11.000 0.000-12,-14.000 0.000-14,-11.000 0.000-13,-12.000 3.000-12,-9.000 6.000-11,-10.000 7.000-12,-8.000 6.000-10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94050.000 15100.000,'-100.000'-150.000,"75.000"300.000,0.000 0.000,25.000 0.000,0.000 0.000,75.000-25.000,0.000 0.000,25.000-125.000,0.000 0.000,25.000-25.000,0.000 0.000,-25.000-75.000,0.000 0.000,-25.000-50.000,0.000 0.000,-100.000 25.000,0.000 0.000,-75.000 50.000,0.000 0.000,-25.000 75.000,0.000 0.000,0.000 75.000,0.000 0.000,100.000 0.000,0.000 0.000,-25.000 0.000</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04"/>
    </inkml:context>
    <inkml:brush xml:id="br0">
      <inkml:brushProperty name="width" value="0.0361103378236294" units="cm"/>
      <inkml:brushProperty name="height" value="0.0361103378236294" units="cm"/>
      <inkml:brushProperty name="color" value="#f2395b"/>
      <inkml:brushProperty name="ignorePressure" value="0"/>
    </inkml:brush>
  </inkml:definitions>
  <inkml:trace contextRef="#ctx0" brushRef="#br0">30550.000 15450.000 609,'-32.000'-2.000'10,"39.000"-3.000"22,36.000-3.000 22,39.000-2.000 20,18.000-3.000 3,0.000 1.000-17,0.000-1.000-16,0.000 1.000-17,0.000 1.000-15,0.000 3.000-12,0.000 3.000-11,0.000 4.000-13,-2.000 1.000-8,-3.000 0.000-6,-3.000 0.000-4,-2.000 0.000-6,-11.000 0.000 1,-15.000 0.000 6,-15.000 0.000 7,-16.000 0.000 7,-8.000 0.000 2,0.000 0.000-1,0.000 0.000-1,0.000 0.000-2</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04"/>
    </inkml:context>
    <inkml:brush xml:id="br0">
      <inkml:brushProperty name="width" value="0.0491764843463898" units="cm"/>
      <inkml:brushProperty name="height" value="0.0491764843463898" units="cm"/>
      <inkml:brushProperty name="color" value="#f2395b"/>
      <inkml:brushProperty name="ignorePressure" value="0"/>
    </inkml:brush>
  </inkml:definitions>
  <inkml:trace contextRef="#ctx0" brushRef="#br0">33150.000 13450.000 447,'-24.000'-24.000'6,"4.000"4.000"12,3.000 3.000 12,3.000 3.000 13,4.000 12.000 8,7.000 22.000 5,6.000 22.000 5,7.000 23.000 4,0.000 11.000-2,-2.000 4.000-12,-3.000 3.000-11,-3.000 3.000-10,-4.000 17.000-10,-3.000 31.000-7,-3.000 32.000-8,-2.000 31.000-6,-3.000 9.000-5,1.000-12.000-4,-1.000-13.000-2,1.000-12.000-3,-1.000-9.000-4,1.000-2.000-8,-1.000-3.000-5,1.000-3.000-8,1.000-13.000-1,3.000-22.000 3,3.000-22.000 3,4.000-21.000 3</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04"/>
    </inkml:context>
    <inkml:brush xml:id="br0">
      <inkml:brushProperty name="width" value="0.0500639118254185" units="cm"/>
      <inkml:brushProperty name="height" value="0.0500639118254185" units="cm"/>
      <inkml:brushProperty name="color" value="#f2395b"/>
      <inkml:brushProperty name="ignorePressure" value="0"/>
    </inkml:brush>
  </inkml:definitions>
  <inkml:trace contextRef="#ctx0" brushRef="#br0">34000.000 14100.000 439,'-24.000'-27.000'0,"4.000"-3.000"0,3.000-3.000 0,3.000-2.000 0,3.000 5.000 10,3.000 16.000 19,3.000 15.000 20,4.000 17.000 20,-1.000 16.000 3,-3.000 19.000-11,-3.000 19.000-12,-2.000 19.000-11,-5.000 7.000-8,-2.000-3.000-4,-3.000-3.000-3,-3.000-2.000-4,-1.000-3.000-2,4.000 1.000-2,3.000-1.000-3,3.000 1.000-1,3.000-4.000-3,3.000-6.000 0,3.000-6.000-2,4.000-6.000 0,2.000-4.000-3,4.000 1.000-4,3.000-1.000-2,3.000 1.000-3,4.000-7.000-1,7.000-12.000 0,6.000-13.000 1,7.000-12.000 0,2.000-10.000-1,1.000-6.000-6,-1.000-6.000-4,1.000-6.000-4,2.000-13.000-4,7.000-19.000 1,6.000-18.000-1,7.000-19.000-1,0.000-15.000 2,-2.000-8.000 3,-3.000-10.000 2,-3.000-9.000 3,-6.000-7.000 4,-5.000-3.000 2,-7.000-3.000 4,-5.000-2.000 3,-6.000 2.000 3,-3.000 9.000 0,-3.000 10.000 2,-2.000 10.000 1,-8.000 13.000 2,-8.000 19.000 1,-10.000 19.000 2,-9.000 19.000 2,-10.000 13.000-3,-9.000 10.000-5,-10.000 10.000-6,-8.000 9.000-5,-9.000 13.000-4,-6.000 20.000 2,-6.000 18.000 1,-6.000 20.000 0,2.000 3.000-6,14.000-8.000-15,11.000-10.000-14,14.000-9.000-14</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2"/>
    </inkml:context>
    <inkml:brush xml:id="br0">
      <inkml:brushProperty name="width" value="0.0436930619180202" units="cm"/>
      <inkml:brushProperty name="height" value="0.0436930619180202" units="cm"/>
      <inkml:brushProperty name="color" value="#f2395b"/>
      <inkml:brushProperty name="ignorePressure" value="0"/>
    </inkml:brush>
  </inkml:definitions>
  <inkml:trace contextRef="#ctx0" brushRef="#br0">35250.000 12950.000 503,'29.000'21.000'129,"10.000"-5.000"-29,10.000-7.000-28,9.000-5.000-28,2.000-4.000-17,-2.000 0.000-2,-3.000 0.000-4,-3.000 0.000-4,-2.000-2.000-2,0.000-3.000-1,0.000-3.000-1,0.000-2.000-1,0.000-1.000-5,0.000 3.000-6,0.000 3.000-9,0.000 4.000-6</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2"/>
    </inkml:context>
    <inkml:brush xml:id="br0">
      <inkml:brushProperty name="width" value="0.0402247458696365" units="cm"/>
      <inkml:brushProperty name="height" value="0.0402247458696365" units="cm"/>
      <inkml:brushProperty name="color" value="#f2395b"/>
      <inkml:brushProperty name="ignorePressure" value="0"/>
    </inkml:brush>
  </inkml:definitions>
  <inkml:trace contextRef="#ctx0" brushRef="#br0">36300.000 12150.000 546,'7.000'-46.000'9,"17.000"10.000"16,15.000 10.000 16,16.000 9.000 18,7.000 9.000 3,1.000 9.000-7,-1.000 10.000-8,1.000 10.000-7,-4.000 5.000-8,-6.000 4.000-5,-6.000 3.000-6,-6.000 3.000-7,-9.000 7.000-4,-8.000 14.000-3,-10.000 11.000-3,-9.000 14.000-3,-15.000 5.000-4,-18.000 1.000-3,-19.000-1.000-4,-18.000 1.000-3,-14.000-3.000-2,-5.000-2.000-2,-7.000-3.000-2,-5.000-3.000-2,2.000-7.000 1,13.000-9.000 3,12.000-10.000 4,13.000-8.000 2,6.000-4.000 3,0.000 3.000 2,0.000 3.000 3,0.000 4.000 1,3.000-4.000 2,6.000-9.000-1,7.000-10.000 1,6.000-8.000 0,12.000-9.000 4,19.000-6.000 10,19.000-6.000 8,19.000-6.000 10,13.000-6.000 1,10.000-2.000-6,10.000-3.000-6,9.000-3.000-6,4.000-2.000-6,1.000 0.000-4,-1.000 0.000-5,1.000 0.000-5,-6.000 1.000-7,-8.000 4.000-9,-10.000 3.000-10,-9.000 3.000-9,-7.000 1.000-9,-3.000 1.000-8,-3.000-1.000-8,-2.000 1.000-8</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3"/>
    </inkml:context>
    <inkml:brush xml:id="br0">
      <inkml:brushProperty name="width" value="0.0313945263624191" units="cm"/>
      <inkml:brushProperty name="height" value="0.0313945263624191" units="cm"/>
      <inkml:brushProperty name="color" value="#f2395b"/>
      <inkml:brushProperty name="ignorePressure" value="0"/>
    </inkml:brush>
  </inkml:definitions>
  <inkml:trace contextRef="#ctx0" brushRef="#br0">37150.000 13000.000 700,'46.000'46.000'137,"-5.000"-5.000"-41,-7.000-7.000-42,-5.000-5.000-41,-4.000-6.000-32,0.000-3.000-20,0.000-3.000-20,0.000-2.000-22</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3"/>
    </inkml:context>
    <inkml:brush xml:id="br0">
      <inkml:brushProperty name="width" value="0.0443192832171917" units="cm"/>
      <inkml:brushProperty name="height" value="0.0443192832171917" units="cm"/>
      <inkml:brushProperty name="color" value="#f2395b"/>
      <inkml:brushProperty name="ignorePressure" value="0"/>
    </inkml:brush>
  </inkml:definitions>
  <inkml:trace contextRef="#ctx0" brushRef="#br0">38000.000 11850.000 496,'0.000'-33.000'10,"0.000"34.000"20,0.000 35.000 19,0.000 35.000 21,0.000 16.000 3,0.000 1.000-13,0.000-1.000-13,0.000 1.000-13,1.000-3.000-8,4.000-2.000-3,3.000-3.000-4,3.000-3.000-3,3.000-4.000-2,3.000-3.000-3,3.000-3.000-3,4.000-2.000-2,1.000-5.000-2,0.000-2.000-2,0.000-3.000 0,0.000-3.000-3,-2.000-2.000-2,-3.000 0.000-4,-3.000 0.000-5,-2.000 0.000-4,-20.000 1.000-7,-34.000 4.000-10,-35.000 3.000-12,-33.000 3.000-10,-12.000-4.000-2,13.000-8.000 7,12.000-10.000 6,13.000-9.000 7,12.000-7.000 3,13.000-3.000 0,12.000-3.000-1,13.000-2.000 1</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3"/>
    </inkml:context>
    <inkml:brush xml:id="br0">
      <inkml:brushProperty name="width" value="0.0344340577721596" units="cm"/>
      <inkml:brushProperty name="height" value="0.0344340577721596" units="cm"/>
      <inkml:brushProperty name="color" value="#f2395b"/>
      <inkml:brushProperty name="ignorePressure" value="0"/>
    </inkml:brush>
  </inkml:definitions>
  <inkml:trace contextRef="#ctx0" brushRef="#br0">38250.000 11950.000 638,'23.000'-47.000'0,"-3.000"6.000"0,-3.000 7.000 0,-2.000 6.000 0,0.000 3.000 5,7.000 0.000 11,6.000 0.000 9,7.000 0.000 10,7.000 1.000 7,9.000 4.000 1,10.000 3.000 3,10.000 3.000 3,7.000 1.000-6,6.000 1.000-12,7.000-1.000-11,6.000 1.000-14,-1.000 1.000-11,-5.000 3.000-15,-7.000 3.000-14,-5.000 4.000-13,-12.000 4.000-8,-16.000 6.000-2,-15.000 7.000 0,-15.000 6.000-3</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4"/>
    </inkml:context>
    <inkml:brush xml:id="br0">
      <inkml:brushProperty name="width" value="0.0403189361095428" units="cm"/>
      <inkml:brushProperty name="height" value="0.0403189361095428" units="cm"/>
      <inkml:brushProperty name="color" value="#f2395b"/>
      <inkml:brushProperty name="ignorePressure" value="0"/>
    </inkml:brush>
  </inkml:definitions>
  <inkml:trace contextRef="#ctx0" brushRef="#br0">38350.000 14150.000 545,'-50.000'120.000'140,"0.000"-9.000"-31,0.000-10.000-33,0.000-8.000-33,0.000-4.000-17,0.000 3.000-6,0.000 3.000-4,0.000 4.000-5,-5.000-1.000-3,-9.000-3.000-4,-10.000-3.000-2,-8.000-2.000-4,-3.000-5.000-4,7.000-2.000-5,6.000-3.000-6,7.000-3.000-7,7.000-9.000-5,9.000-11.000-8,10.000-14.000-8,10.000-11.000-6</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14"/>
    </inkml:context>
    <inkml:brush xml:id="br0">
      <inkml:brushProperty name="width" value="0.0476443208754063" units="cm"/>
      <inkml:brushProperty name="height" value="0.0476443208754063" units="cm"/>
      <inkml:brushProperty name="color" value="#f2395b"/>
      <inkml:brushProperty name="ignorePressure" value="0"/>
    </inkml:brush>
  </inkml:definitions>
  <inkml:trace contextRef="#ctx0" brushRef="#br0">37400.000 14600.000 461,'-47.000'-24.000'5,"6.000"4.000"9,7.000 3.000 10,6.000 3.000 9,7.000 6.000 7,10.000 9.000 2,10.000 10.000 3,9.000 10.000 2,9.000 8.000 0,9.000 10.000-5,10.000 10.000-6,10.000 9.000-4,7.000 7.000-4,6.000 7.000-3,7.000 6.000-5,6.000 7.000-2,3.000 0.000-4,0.000-2.000-3,0.000-3.000-2,0.000-3.000-3,1.000-2.000-6,4.000 0.000-12,3.000 0.000-11,3.000 0.000-11,-5.000-5.000-6,-12.000-9.000-1,-13.000-10.000-2,-12.000-8.000-1,-10.000-8.000-3,-6.000-2.000-5,-6.000-3.000-5,-6.000-3.000-5</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95100.000 19350.000,'0.000'-50.000,"0.000"25.000,0.000 0.000,25.000 25.000,0.000 0.000,50.000-50.000,0.000 0.000,50.000 0.000,0.000 0.000,50.000 50.000,0.000 0.000,-25.000 0.000,0.000 0.000,-50.000 25.000,0.000 0.000,-75.000-25.000</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21"/>
    </inkml:context>
    <inkml:brush xml:id="br0">
      <inkml:brushProperty name="width" value="0.0455388799309731" units="cm"/>
      <inkml:brushProperty name="height" value="0.0455388799309731" units="cm"/>
      <inkml:brushProperty name="color" value="#f2395b"/>
      <inkml:brushProperty name="ignorePressure" value="0"/>
    </inkml:brush>
  </inkml:definitions>
  <inkml:trace contextRef="#ctx0" brushRef="#br0">73250.000 36100.000 483,'0.000'-115.000'76,"0.000"23.000"-8,0.000 22.000-10,0.000 22.000-9,1.000 24.000-7,4.000 29.000-6,3.000 28.000-4,3.000 28.000-7,-1.000 9.000-3,-2.000-9.000-3,-3.000-10.000-3,-3.000-8.000-4,-4.000-6.000-1,-3.000 1.000-3,-3.000-1.000-2,-2.000 1.000-2,-3.000-1.000-1,1.000 1.000-2,-1.000-1.000 0,1.000 1.000-2,1.000-17.000-5,3.000-30.000-9,3.000-32.000-9,4.000-30.000-9,2.000-19.000-2,4.000-2.000 7,3.000-3.000 6,3.000-3.000 6,-1.000 4.000 4,-2.000 13.000 4,-3.000 12.000 3,-3.000 13.000 4,-1.000 9.000 3,4.000 6.000 4,3.000 7.000 5,3.000 6.000 5,-1.000 12.000 3,-2.000 19.000 3,-3.000 19.000 3,-3.000 19.000 4,-2.000 10.000-1,0.000 4.000-6,0.000 3.000-5,0.000 3.000-6,0.000-1.000-4,0.000-2.000-1,0.000-3.000-2,0.000-3.000-1,-2.000-4.000-1,-3.000-3.000 0,-3.000-3.000-1,-2.000-2.000 0,-3.000-12.000-5,1.000-19.000-7,-1.000-18.000-7,1.000-19.000-8,2.000-18.000-4,7.000-15.000 0,6.000-15.000 0,7.000-16.000 0,2.000-2.000 2,1.000 13.000 4,-1.000 12.000 3,1.000 13.000 4,-3.000 18.000 9,-2.000 26.000 12,-3.000 24.000 15,-3.000 26.000 12,-2.000 12.000 0,0.000 0.000-16,0.000 0.000-15,0.000 0.000-16,0.000 0.000-14,0.000 0.000-14,0.000 0.000-14,0.000 0.000-14</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23"/>
    </inkml:context>
    <inkml:brush xml:id="br0">
      <inkml:brushProperty name="width" value="0.0522287115454674" units="cm"/>
      <inkml:brushProperty name="height" value="0.0522287115454674" units="cm"/>
      <inkml:brushProperty name="color" value="#f2395b"/>
      <inkml:brushProperty name="ignorePressure" value="0"/>
    </inkml:brush>
  </inkml:definitions>
  <inkml:trace contextRef="#ctx0" brushRef="#br0">40550.000 13550.000 421,'23.000'-46.000'3,"-3.000"10.000"7,-3.000 10.000 7,-2.000 9.000 6,-3.000 10.000 6,1.000 14.000 4,-1.000 11.000 6,1.000 14.000 3,-3.000 8.000 2,-2.000 7.000-3,-3.000 6.000-3,-3.000 7.000-3,-2.000 7.000-3,0.000 9.000-4,0.000 10.000-4,0.000 10.000-3,-4.000 7.000-3,-5.000 6.000 0,-7.000 7.000 0,-5.000 6.000-1,-4.000 4.000-1,0.000 4.000-4,0.000 3.000-2,0.000 3.000-3,0.000 1.000-4,0.000 1.000-4,0.000-1.000-4,0.000 1.000-5,3.000-9.000-6,6.000-15.000-7,7.000-15.000-6,6.000-16.000-8,6.000-21.000-2,6.000-24.000-1,7.000-26.000-1,6.000-24.000 1,3.000-13.000-3,0.000 0.000-6,0.000 0.000-6,0.000 0.000-6</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23"/>
    </inkml:context>
    <inkml:brush xml:id="br0">
      <inkml:brushProperty name="width" value="0.0550869330763817" units="cm"/>
      <inkml:brushProperty name="height" value="0.0550869330763817" units="cm"/>
      <inkml:brushProperty name="color" value="#f2395b"/>
      <inkml:brushProperty name="ignorePressure" value="0"/>
    </inkml:brush>
  </inkml:definitions>
  <inkml:trace contextRef="#ctx0" brushRef="#br0">41450.000 13950.000 399,'-2.000'-38.000'8,"-3.000"26.000"18,-3.000 24.000 18,-2.000 26.000 16,-3.000 13.000 4,1.000 4.000-10,-1.000 3.000-11,1.000 3.000-9,-1.000 3.000-6,1.000 3.000-3,-1.000 3.000-1,1.000 4.000-1,-3.000 4.000-2,-2.000 6.000-1,-3.000 7.000 0,-3.000 6.000 0,-1.000-1.000-2,4.000-5.000-1,3.000-7.000-2,3.000-5.000-2,3.000-6.000-3,3.000-3.000-2,3.000-3.000-4,4.000-2.000-2,10.000-11.000-6,19.000-15.000-4,19.000-15.000-7,19.000-16.000-5,7.000-19.000-4,-3.000-22.000-2,-3.000-22.000-1,-2.000-21.000-1,-1.000-14.000 0,3.000-2.000 3,3.000-3.000 2,4.000-3.000 3,-4.000-6.000 3,-9.000-5.000 3,-10.000-7.000 3,-8.000-5.000 4,-9.000 0.000 3,-6.000 10.000 2,-6.000 10.000 2,-6.000 9.000 3,-9.000 9.000 2,-8.000 9.000 2,-10.000 10.000 2,-9.000 10.000 1,-9.000 10.000 1,-5.000 13.000 0,-7.000 12.000-1,-5.000 13.000 0,-8.000 6.000-2,-5.000 0.000-3,-7.000 0.000-3,-5.000 0.000-2,-3.000 3.000-5,4.000 6.000-6,3.000 7.000-7,3.000 6.000-6,6.000 4.000-5,9.000 4.000-2,10.000 3.000-3,10.000 3.000-2,4.000-1.000-3,0.000-2.000-1,0.000-3.000-2,0.000-3.000-2</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26"/>
    </inkml:context>
    <inkml:brush xml:id="br0">
      <inkml:brushProperty name="width" value="0.046932939440012" units="cm"/>
      <inkml:brushProperty name="height" value="0.046932939440012" units="cm"/>
      <inkml:brushProperty name="color" value="#f2395b"/>
      <inkml:brushProperty name="ignorePressure" value="0"/>
    </inkml:brush>
  </inkml:definitions>
  <inkml:trace contextRef="#ctx0" brushRef="#br0">4000.000 7550.000 468,'25.000'73.000'134,"0.000"-3.000"-31,0.000-3.000-32,0.000-2.000-31,0.000-1.000-17,0.000 3.000-2,0.000 3.000-2,0.000 4.000-4,-4.000 1.000-4,-5.000 0.000-7,-7.000 0.000-7,-5.000 0.000-7,-9.000-8.000-10,-9.000-16.000-12,-10.000-15.000-12,-8.000-15.000-12,-6.000-20.000-1,1.000-21.000 9,-1.000-22.000 9,1.000-22.000 10,-1.000-11.000 3,1.000 0.000 0,-1.000 0.000-2,1.000 0.000-1,1.000 4.000 3,3.000 10.000 7,3.000 10.000 7,4.000 9.000 7,2.000 10.000 10,4.000 14.000 11,3.000 11.000 13,3.000 14.000 11,3.000 10.000 6,3.000 9.000 0,3.000 10.000-2,4.000 10.000-1,2.000 7.000-3,4.000 6.000-5,3.000 7.000-5,3.000 6.000-5,1.000-1.000-5,1.000-5.000-3,-1.000-7.000-3,1.000-5.000-3,2.000-9.000-4,7.000-9.000-5,6.000-10.000-6,7.000-8.000-3,2.000-11.000-3,1.000-8.000 3,-1.000-10.000 1,1.000-9.000 2,4.000-13.000-7,9.000-16.000-17,10.000-15.000-17,10.000-15.000-17,0.000-7.000-3,-5.000 3.000 8,-7.000 3.000 9,-5.000 4.000 9,-4.000 4.000 9,0.000 6.000 9,0.000 7.000 8,0.000 6.000 9,-5.000 6.000 4,-9.000 6.000 1,-10.000 7.000 0,-8.000 6.000 0,-9.000 13.000 10,-6.000 23.000 21,-6.000 22.000 20,-6.000 22.000 20,-10.000 15.000 1,-12.000 9.000-18,-13.000 10.000-18,-12.000 10.000-19,-10.000 5.000-8,-6.000 4.000-1,-6.000 3.000 0,-6.000 3.000-1,-6.000-1.000-8,-2.000-2.000-20,-3.000-3.000-18,-3.000-3.000-20,-1.000-10.000-4,4.000-16.000 7,3.000-15.000 7,3.000-15.000 9,6.000-12.000 7,9.000-6.000 6,10.000-6.000 6,10.000-6.000 6,7.000-4.000 5,6.000 1.000 1,7.000-1.000 3,6.000 1.000 2,4.000-1.000 11,4.000 1.000 20,3.000-1.000 20,3.000 1.000 19,1.000 5.000 6,1.000 14.000-12,-1.000 11.000-10,1.000 14.000-11,-3.000 7.000-7,-2.000 3.000-5,-3.000 3.000-5,-3.000 4.000-4,-1.000-1.000-5,4.000-3.000-4,3.000-3.000-4,3.000-2.000-5,7.000-20.000-11,14.000-34.000-15,11.000-35.000-17,14.000-33.000-15,13.000-26.000-5,16.000-16.000 9,15.000-15.000 8,17.000-15.000 8,14.000-11.000 7,17.000-2.000 7,15.000-3.000 7,16.000-3.000 6,1.000 4.000 7,-12.000 13.000 5,-13.000 12.000 6,-12.000 13.000 6,-10.000 13.000 4,-6.000 17.000 5,-6.000 15.000 4,-6.000 16.000 5,-12.000 12.000 1,-15.000 9.000 0,-15.000 10.000-2,-16.000 10.000 0,-12.000 11.000-3,-5.000 17.000-4,-7.000 15.000-3,-5.000 16.000-3,-12.000 16.000-6,-16.000 20.000-7,-15.000 18.000-7,-15.000 20.000-6,-14.000 6.000-8,-8.000-2.000-8,-10.000-3.000-7,-9.000-3.000-7,-5.000-10.000-5,0.000-16.000 1,0.000-15.000 1,0.000-15.000 1,4.000-15.000 2,10.000-12.000 6,10.000-13.000 6,9.000-12.000 5,7.000-9.000 5,7.000-2.000 6,6.000-3.000 4,7.000-3.000 5,8.000-6.000 4,14.000-5.000 1,11.000-7.000 3,14.000-5.000 2,8.000-4.000 2,7.000 0.000 2,6.000 0.000 1,7.000 0.000 3,0.000 1.000 0,-2.000 4.000 0,-3.000 3.000 1,-3.000 3.000-1,-2.000 3.000 0,0.000 3.000-2,0.000 3.000-1,0.000 4.000-2,-4.000 4.000 1,-5.000 6.000 2,-7.000 7.000 3,-5.000 6.000 2,-8.000 6.000 0,-5.000 6.000-2,-7.000 7.000-1,-5.000 6.000-3,-6.000 6.000-1,-3.000 6.000-1,-3.000 7.000-1,-2.000 6.000 0,-3.000 3.000 0,1.000 0.000-1,-1.000 0.000-1,1.000 0.000 0,1.000 0.000 0,3.000 0.000 0,3.000 0.000 1,4.000 0.000 1,1.000-2.000 0,0.000-3.000 0,0.000-3.000 0,0.000-2.000 1,17.000-23.000-2,34.000-41.000-3,35.000-40.000-2,35.000-40.000-4,21.000-28.000-6,9.000-11.000-10,10.000-14.000-11,10.000-11.000-11,2.000-1.000-2,-3.000 13.000 4,-3.000 12.000 5,-2.000 13.000 4,-11.000 13.000 5,-15.000 17.000 4,-15.000 15.000 4,-16.000 16.000 5,-15.000 12.000 6,-11.000 9.000 5,-14.000 10.000 8,-11.000 10.000 6,-12.000 11.000 3,-9.000 17.000 1,-10.000 15.000 1,-8.000 16.000 1,-12.000 10.000-1,-12.000 7.000-1,-13.000 6.000 0,-12.000 7.000-3,-7.000 2.000-1,1.000 1.000-4,-1.000-1.000-4,1.000 1.000-3,-1.000-4.000-4,1.000-6.000-5,-1.000-6.000-4,1.000-6.000-5,4.000-9.000-4,9.000-8.000-2,10.000-10.000-3,10.000-9.000-4,4.000-12.000-2,0.000-11.000-3,0.000-14.000-2,0.000-11.000-4,1.000-17.000 1,4.000-18.000 2,3.000-19.000 3,3.000-18.000 3,3.000-10.000 1,3.000 0.000 1,3.000 0.000 2,4.000 0.000 0,1.000 4.000 5,0.000 10.000 10,0.000 10.000 7,0.000 9.000 10,0.000 7.000 5,0.000 7.000 2,0.000 6.000 3,0.000 7.000 1,1.000 11.000 8,4.000 20.000 12,3.000 18.000 13,3.000 20.000 11,3.000 17.000 3,3.000 20.000-11,3.000 18.000-9,4.000 20.000-11,-1.000 19.000-6,-3.000 22.000-3,-3.000 22.000-5,-2.000 23.000-2,-1.000 30.000-7,3.000 41.000-6,3.000 40.000-9,4.000 42.000-7,1.000 14.000-12,0.000-8.000-14,0.000-10.000-16,0.000-9.000-14,-2.000-37.000-4,-3.000-61.000 8,-3.000-64.000 9,-2.000-61.000 7,-1.000-36.000 6,3.000-5.000 2,3.000-7.000 3,4.000-5.000 2</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28"/>
    </inkml:context>
    <inkml:brush xml:id="br0">
      <inkml:brushProperty name="width" value="0.0595928020775318" units="cm"/>
      <inkml:brushProperty name="height" value="0.0595928020775318" units="cm"/>
      <inkml:brushProperty name="color" value="#f2395b"/>
      <inkml:brushProperty name="ignorePressure" value="0"/>
    </inkml:brush>
  </inkml:definitions>
  <inkml:trace contextRef="#ctx0" brushRef="#br0">5800.000 7900.000 369,'26.000'-44.000'85,"4.000"13.000"-19,3.000 12.000-19,3.000 13.000-19,-1.000 12.000-13,-2.000 13.000-4,-3.000 12.000-6,-3.000 13.000-4,-6.000 12.000-7,-5.000 13.000-8,-7.000 12.000-7,-5.000 13.000-9,-9.000 6.000-3,-9.000 0.000 0,-10.000 0.000 0,-8.000 0.000 0,-6.000-8.000 3,1.000-16.000 3,-1.000-15.000 5,1.000-15.000 4,7.000-11.000 7,16.000-2.000 9,15.000-3.000 10,17.000-3.000 10,7.000 4.000 5,0.000 13.000 0,0.000 12.000 2,0.000 13.000 0,-4.000 9.000-1,-5.000 6.000-1,-7.000 7.000-1,-5.000 6.000-1,-8.000 4.000-2,-5.000 4.000 1,-7.000 3.000 0,-5.000 3.000 0,-3.000-8.000 0,4.000-19.000 0,3.000-18.000 1,3.000-19.000 1,9.000-33.000-2,16.000-47.000-1,15.000-47.000-2,17.000-46.000-2,7.000-31.000-7,0.000-11.000-15,0.000-14.000-12,0.000-11.000-14,1.000-6.000-6,4.000 4.000 2,3.000 3.000 2,3.000 3.000 2,-2.000 14.000 3,-6.000 25.000 5,-6.000 25.000 5,-6.000 25.000 4,-4.000 14.000 5,1.000 3.000 4,-1.000 3.000 4,1.000 4.000 4,-3.000 11.000 12,-2.000 23.000 16,-3.000 22.000 17,-3.000 22.000 18,-4.000 13.000 1,-3.000 7.000-11,-3.000 6.000-14,-2.000 7.000-12,-5.000 10.000-9,-2.000 16.000-2,-3.000 15.000-5,-3.000 17.000-2,-6.000 2.000-4,-5.000-9.000-4,-7.000-10.000-3,-5.000-8.000-4,-3.000-20.000-9,4.000-28.000-17,3.000-28.000-16,3.000-27.000-16,7.000-25.000-4,14.000-18.000 10,11.000-19.000 8,14.000-18.000 9,8.000-7.000 8,7.000 6.000 6,6.000 7.000 5,7.000 6.000 7,0.000 6.000 6,-2.000 6.000 7,-3.000 7.000 7,-3.000 6.000 7,-4.000 10.000 4,-3.000 17.000 1,-3.000 15.000-1,-2.000 16.000 2,-8.000 20.000 3,-8.000 25.000 9,-10.000 25.000 9,-9.000 25.000 7,-13.000 17.000 0,-16.000 9.000-9,-15.000 10.000-11,-15.000 10.000-9,-7.000-1.000-6,3.000-9.000-6,3.000-10.000-3,4.000-8.000-4,16.000-28.000-9,32.000-43.000-13,31.000-44.000-12,32.000-43.000-13,18.000-21.000-2,6.000 3.000 10,7.000 3.000 10,6.000 4.000 9,-7.000 8.000 8,-18.000 17.000 7,-19.000 15.000 6,-18.000 16.000 7,-14.000 13.000 3,-5.000 14.000-1,-7.000 11.000 1,-5.000 14.000-1,-14.000 13.000 0,-18.000 16.000-1,-19.000 15.000-2,-18.000 17.000-2,-12.000 7.000 0,-3.000 0.000 0,-3.000 0.000 1,-2.000 0.000 0,0.000-5.000-3,7.000-9.000-6,6.000-10.000-7,7.000-8.000-6,7.000-11.000-2,9.000-8.000 2,10.000-10.000 1,10.000-9.000 3,11.000-7.000 9,17.000-3.000 17,15.000-3.000 17,16.000-2.000 18,4.000 5.000 4,-6.000 16.000-8,-6.000 15.000-8,-6.000 17.000-7,-6.000 8.000-6,-2.000 4.000-2,-3.000 3.000-4,-3.000 3.000-3,-2.000-4.000-3,0.000-8.000-4,0.000-10.000-3,0.000-9.000-4,3.000-26.000-9,6.000-40.000-15,7.000-40.000-16,6.000-41.000-14,7.000-26.000-5,10.000-8.000 10,10.000-10.000 8,9.000-9.000 9,4.000 4.000 6,1.000 19.000 7,-1.000 19.000 6,1.000 19.000 6,-6.000 15.000 6,-8.000 13.000 6,-10.000 12.000 6,-9.000 13.000 7,-10.000 16.000 5,-9.000 23.000 9,-10.000 22.000 6,-8.000 22.000 8,-12.000 18.000-2,-12.000 16.000-9,-13.000 15.000-11,-12.000 17.000-9,-4.000 0.000-7,7.000-11.000-4,6.000-14.000-5,7.000-11.000-3,13.000-17.000-6,22.000-18.000-6,22.000-19.000-6,23.000-18.000-6,11.000-14.000 0,4.000-5.000 7,3.000-7.000 6,3.000-5.000 6,-1.000-4.000 5,-2.000 0.000 1,-3.000 0.000 2,-3.000 0.000 1,-10.000 7.000 2,-16.000 17.000 4,-15.000 15.000 4,-15.000 16.000 2,-17.000 12.000 1,-15.000 9.000-3,-15.000 10.000-3,-16.000 10.000-3,-8.000 4.000-3,0.000 0.000-1,0.000 0.000-2,0.000 0.000-2,-2.000-2.000-2,-3.000-3.000 1,-3.000-3.000 0,-2.000-2.000-1,-1.000-3.000 2,3.000 1.000 3,3.000-1.000 2,4.000 1.000 4,2.000-4.000 2,4.000-6.000 4,3.000-6.000 3,3.000-6.000 4,15.000-10.000 3,29.000-12.000 5,28.000-13.000 4,28.000-12.000 4,28.000-13.000 1,28.000-12.000-2,28.000-13.000-2,29.000-12.000-3,24.000-7.000-3,22.000 1.000-4,22.000-1.000-5,23.000 1.000-4,20.000-1.000-5,23.000 1.000-9,22.000-1.000-6,22.000 1.000-8,-6.000 5.000-1,-30.000 14.000 3,-32.000 11.000 5,-30.000 14.000 3,-37.000 5.000-13,-41.000 1.000-31,-40.000-1.000-32,-40.000 1.000-31</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30"/>
    </inkml:context>
    <inkml:brush xml:id="br0">
      <inkml:brushProperty name="width" value="0.0383378975093365" units="cm"/>
      <inkml:brushProperty name="height" value="0.0383378975093365" units="cm"/>
      <inkml:brushProperty name="color" value="#f2395b"/>
      <inkml:brushProperty name="ignorePressure" value="0"/>
    </inkml:brush>
  </inkml:definitions>
  <inkml:trace contextRef="#ctx0" brushRef="#br0">42750.000 13250.000 573,'51.000'0.000'152,"4.000"0.000"-37,3.000 0.000-37,3.000 0.000-37,3.000 0.000-21,3.000 0.000-6,3.000 0.000-8,4.000 0.000-6,-4.000 0.000-3,-9.000 0.000 1,-10.000 0.000 0,-8.000 0.000 0</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31"/>
    </inkml:context>
    <inkml:brush xml:id="br0">
      <inkml:brushProperty name="width" value="0.044791504740715" units="cm"/>
      <inkml:brushProperty name="height" value="0.044791504740715" units="cm"/>
      <inkml:brushProperty name="color" value="#f2395b"/>
      <inkml:brushProperty name="ignorePressure" value="0"/>
    </inkml:brush>
  </inkml:definitions>
  <inkml:trace contextRef="#ctx0" brushRef="#br0">43800.000 12800.000 491,'1.000'48.000'159,"4.000"-3.000"-36,3.000-3.000-35,3.000-2.000-37,-1.000 0.000-21,-2.000 7.000-6,-3.000 6.000-6,-3.000 7.000-7,-2.000 2.000-6,0.000 1.000-10,0.000-1.000-8,0.000 1.000-9,0.000-4.000-7,0.000-6.000-5,0.000-6.000-5,0.000-6.000-5</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31"/>
    </inkml:context>
    <inkml:brush xml:id="br0">
      <inkml:brushProperty name="width" value="0.0437424518167973" units="cm"/>
      <inkml:brushProperty name="height" value="0.0437424518167973" units="cm"/>
      <inkml:brushProperty name="color" value="#f2395b"/>
      <inkml:brushProperty name="ignorePressure" value="0"/>
    </inkml:brush>
  </inkml:definitions>
  <inkml:trace contextRef="#ctx0" brushRef="#br0">44400.000 12700.000 502,'4.000'-46.000'34,"10.000"10.000"1,10.000 10.000 2,9.000 9.000 1,4.000 6.000 0,1.000 3.000-2,-1.000 3.000-4,1.000 4.000-2,-1.000 2.000-1,1.000 4.000-3,-1.000 3.000 0,1.000 3.000-2,-3.000 4.000-2,-2.000 7.000-2,-3.000 6.000-1,-3.000 7.000-3,-6.000 2.000-3,-5.000 1.000-5,-7.000-1.000-4,-5.000 1.000-4,-8.000 1.000-3,-5.000 3.000-1,-7.000 3.000 0,-5.000 4.000-2,-9.000 1.000 0,-9.000 0.000-2,-10.000 0.000-3,-8.000 0.000-1,-3.000-4.000 0,7.000-5.000 2,6.000-7.000 1,7.000-5.000 2,2.000-6.000 2,1.000-3.000 4,-1.000-3.000 4,1.000-2.000 3,8.000-5.000 4,20.000-2.000 3,18.000-3.000 3,20.000-3.000 3,11.000-4.000-1,7.000-3.000-5,6.000-3.000-5,7.000-2.000-6,2.000-3.000-5,1.000 1.000-9,-1.000-1.000-7,1.000 1.000-9,-3.000-1.000-4,-2.000 1.000-1,-3.000-1.000-3,-3.000 1.000 0,-6.000-1.000-3,-5.000 1.000-3,-7.000-1.000-3,-5.000 1.000-3</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42"/>
    </inkml:context>
    <inkml:brush xml:id="br0">
      <inkml:brushProperty name="width" value="0.0516120307147503" units="cm"/>
      <inkml:brushProperty name="height" value="0.0516120307147503" units="cm"/>
      <inkml:brushProperty name="color" value="#f2395b"/>
      <inkml:brushProperty name="ignorePressure" value="0"/>
    </inkml:brush>
  </inkml:definitions>
  <inkml:trace contextRef="#ctx0" brushRef="#br0">40250.000 12800.000 426,'-157.000'48.000'64,"39.000"-3.000"-7,36.000-3.000-10,39.000-2.000-8,13.000 2.000-5,-9.000 9.000-3,-10.000 10.000-3,-8.000 10.000-3,-4.000 7.000-2,3.000 6.000-2,3.000 7.000-3,4.000 6.000-1,2.000 6.000-1,4.000 6.000-1,3.000 7.000 1,3.000 6.000-1,1.000 4.000 0,1.000 4.000-2,-1.000 3.000-2,1.000 3.000-2,4.000-4.000-1,9.000-8.000 0,10.000-10.000 2,10.000-9.000-1,4.000-5.000 0,0.000 0.000-2,0.000 0.000-2,0.000 0.000-1,4.000-2.000-5,10.000-3.000-6,10.000-3.000-5,9.000-2.000-6,9.000-5.000-5,9.000-2.000-3,10.000-3.000-3,10.000-3.000-4,13.000-7.000-3,19.000-9.000-3,19.000-10.000-3,19.000-8.000-2,-4.000-11.000 0,-24.000-8.000 5,-26.000-10.000 5,-24.000-9.000 4,-13.000-5.000 3,0.000 0.000-3,0.000 0.000-1,0.000 0.000-1</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42"/>
    </inkml:context>
    <inkml:brush xml:id="br0">
      <inkml:brushProperty name="width" value="0.054069310426712" units="cm"/>
      <inkml:brushProperty name="height" value="0.054069310426712" units="cm"/>
      <inkml:brushProperty name="color" value="#f2395b"/>
      <inkml:brushProperty name="ignorePressure" value="0"/>
    </inkml:brush>
  </inkml:definitions>
  <inkml:trace contextRef="#ctx0" brushRef="#br0">45650.000 12350.000 406,'7.000'-44.000'9,"17.000"13.000"16,15.000 12.000 17,16.000 13.000 17,7.000 13.000 5,1.000 17.000-5,-1.000 15.000-6,1.000 16.000-5,-3.000 10.000-6,-2.000 7.000-4,-3.000 6.000-6,-3.000 7.000-4,-6.000 5.000-5,-5.000 7.000-3,-7.000 6.000-4,-5.000 7.000-4,-6.000 5.000-2,-3.000 7.000-4,-3.000 6.000-1,-2.000 7.000-2,-9.000 4.000-5,-12.000 3.000-3,-13.000 3.000-5,-12.000 4.000-5,-13.000-1.000-2,-12.000-3.000 2,-13.000-3.000 1,-12.000-2.000 0,-9.000-11.000-4,-2.000-15.000-11,-3.000-15.000-10,-3.000-16.000-12,4.000-16.000-7,13.000-16.000-3,12.000-15.000-4,13.000-15.000-4</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96700.000 18450.000,'-50.000'0.000,"25.000"50.000,0.000 0.000,0.000 25.000,0.000 0.000,-25.000 75.000,0.000 0.000,25.000 0.000,0.000 0.000,25.000-50.000,0.000 0.000,75.000-75.000,0.000 0.000,25.000-25.000,0.000 0.000,0.000-50.000,0.000 0.000,0.000-50.000,0.000 0.000,-50.000-25.000,0.000 0.000,-75.000 25.000,0.000 0.000,-50.000 50.000,0.000 0.000,-25.000 25.000,0.000 0.000,25.000 25.000,0.000 0.000,75.000-25.000,0.000 0.000,75.000-25.000,0.000 0.000,25.000-25.000,0.000 0.000,0.000 75.000,0.000 0.000,-25.000 0.000,0.000 0.000,-50.000 50.000,0.000 0.000,0.000 0.000,0.000 0.000,-25.000 50.000,0.000 0.000,0.000 50.000,0.000 0.000,-25.000-50.000,0.000 0.000,0.000-50.000,0.000 0.000,100.000-125.000,0.000 0.000,25.000 0.000,0.000 0.000,0.000 50.000,0.000 0.000,-50.000 0.000,0.000 0.000,-25.000 25.000,0.000 0.000,0.000-25.000</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43"/>
    </inkml:context>
    <inkml:brush xml:id="br0">
      <inkml:brushProperty name="width" value="0.0488893762230873" units="cm"/>
      <inkml:brushProperty name="height" value="0.0488893762230873" units="cm"/>
      <inkml:brushProperty name="color" value="#f2395b"/>
      <inkml:brushProperty name="ignorePressure" value="0"/>
    </inkml:brush>
  </inkml:definitions>
  <inkml:trace contextRef="#ctx0" brushRef="#br0">46950.000 10850.000 449,'200.000'-41.000'130,"-50.000"19.000"-27,-50.000 19.000-27,-50.000 19.000-27,-27.000 10.000-18,-3.000 4.000-5,-3.000 3.000-8,-2.000 3.000-5,-6.000 3.000-6,-6.000 3.000-2,-6.000 3.000-4,-6.000 4.000-2,-10.000 1.000-3,-12.000 0.000-2,-13.000 0.000-3,-12.000 0.000-1,-4.000-4.000-2,7.000-5.000 0,6.000-7.000 0,7.000-5.000 1,10.000-4.000 3,16.000 0.000 5,15.000 0.000 5,17.000 0.000 6,13.000-4.000 4,13.000-5.000 0,12.000-7.000 1,13.000-5.000 1,1.000-1.000 0,-9.000 6.000 0,-10.000 7.000-1,-8.000 6.000 0,-9.000 9.000-1,-6.000 13.000 0,-6.000 12.000-2,-6.000 13.000 0,-12.000 2.000-2,-15.000-5.000-2,-15.000-7.000-2,-16.000-5.000-1,-21.000 3.000-7,-24.000 17.000-8,-26.000 15.000-9,-24.000 16.000-9,2.000-4.000-6,32.000-21.000 0,31.000-22.000-2,32.000-22.000-1,13.000-10.000-5,-3.000 4.000-8,-3.000 3.000-8,-2.000 3.000-9</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53"/>
    </inkml:context>
    <inkml:brush xml:id="br0">
      <inkml:brushProperty name="width" value="0.0469458997249603" units="cm"/>
      <inkml:brushProperty name="height" value="0.0469458997249603" units="cm"/>
      <inkml:brushProperty name="color" value="#f2395b"/>
      <inkml:brushProperty name="ignorePressure" value="0"/>
    </inkml:brush>
  </inkml:definitions>
  <inkml:trace contextRef="#ctx0" brushRef="#br0">30600.000 18650.000 468,'53.000'1.000'152,"6.000"4.000"-34,7.000 3.000-34,6.000 3.000-33,3.000 1.000-20,0.000 1.000-4,0.000-1.000-4,0.000 1.000-5,-5.000-1.000-5,-9.000 1.000-4,-10.000-1.000-4,-8.000 1.000-4,0.000-1.000-3,14.000 1.000-1,11.000-1.000 1,14.000 1.000-1,2.000-4.000-3,-6.000-6.000-6,-6.000-6.000-7,-6.000-6.000-6,-7.000-2.000-5,-6.000 3.000-4,-6.000 3.000-4,-6.000 4.000-4</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53"/>
    </inkml:context>
    <inkml:brush xml:id="br0">
      <inkml:brushProperty name="width" value="0.0464675687253475" units="cm"/>
      <inkml:brushProperty name="height" value="0.0464675687253475" units="cm"/>
      <inkml:brushProperty name="color" value="#f2395b"/>
      <inkml:brushProperty name="ignorePressure" value="0"/>
    </inkml:brush>
  </inkml:definitions>
  <inkml:trace contextRef="#ctx0" brushRef="#br0">30650.000 19800.000 473,'-25.000'21.000'1,"0.000"-5.000"2,0.000-7.000 1,0.000-5.000 3,10.000-4.000 11,23.000 0.000 22,22.000 0.000 22,22.000 0.000 22,10.000 0.000 2,1.000 0.000-17,-1.000 0.000-17,1.000 0.000-17,1.000 3.000-11,3.000 6.000-5,3.000 7.000-6,4.000 6.000-5,1.000 3.000-7,0.000 0.000-6,0.000 0.000-7,0.000 0.000-8,-2.000-4.000-6,-3.000-5.000-4,-3.000-7.000-6,-2.000-5.000-6,-6.000-3.000-2,-6.000 4.000-3,-6.000 3.000-2,-6.000 3.000-3</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56"/>
    </inkml:context>
    <inkml:brush xml:id="br0">
      <inkml:brushProperty name="width" value="0.0494340434670448" units="cm"/>
      <inkml:brushProperty name="height" value="0.0494340434670448" units="cm"/>
      <inkml:brushProperty name="color" value="#f2395b"/>
      <inkml:brushProperty name="ignorePressure" value="0"/>
    </inkml:brush>
  </inkml:definitions>
  <inkml:trace contextRef="#ctx0" brushRef="#br0">34200.000 18450.000 445,'0.000'71.000'170,"0.000"-5.000"-41,0.000-7.000-42,0.000-5.000-41,0.000 2.000-23,0.000 13.000-3,0.000 12.000-4,0.000 13.000-4,-2.000 10.000-2,-3.000 10.000 1,-3.000 10.000-1,-2.000 9.000 1,-3.000 6.000-3,1.000 3.000-7,-1.000 3.000-6,1.000 4.000-7,-1.000-6.000-8,1.000-11.000-7,-1.000-14.000-8,1.000-11.000-7,1.000-12.000-5,3.000-9.000 0,3.000-10.000 0,4.000-8.000-1,1.000-9.000 3,0.000-6.000 5,0.000-6.000 5,0.000-6.000 5</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57"/>
    </inkml:context>
    <inkml:brush xml:id="br0">
      <inkml:brushProperty name="width" value="0.0459001883864403" units="cm"/>
      <inkml:brushProperty name="height" value="0.0459001883864403" units="cm"/>
      <inkml:brushProperty name="color" value="#f2395b"/>
      <inkml:brushProperty name="ignorePressure" value="0"/>
    </inkml:brush>
  </inkml:definitions>
  <inkml:trace contextRef="#ctx0" brushRef="#br0">34900.000 19050.000 479,'23.000'-68.000'-36,"-3.000"17.000"19,-3.000 15.000 18,-2.000 16.000 18,-6.000 18.000 16,-6.000 22.000 15,-6.000 22.000 13,-6.000 23.000 15,-4.000 10.000 0,1.000 0.000-15,-1.000 0.000-14,1.000 0.000-14,-1.000 3.000-9,1.000 6.000-5,-1.000 7.000-5,1.000 6.000-5,-1.000-1.000-3,1.000-5.000-1,-1.000-7.000-2,1.000-5.000-1,1.000-6.000-2,3.000-3.000 0,3.000-3.000-1,4.000-2.000-2,1.000-6.000-1,0.000-6.000-3,0.000-6.000-3,0.000-6.000-4,7.000-7.000-4,17.000-6.000-7,15.000-6.000-6,16.000-6.000-7,5.000-12.000-1,-2.000-15.000 4,-3.000-15.000 5,-3.000-16.000 3,-2.000-13.000 4,0.000-9.000 1,0.000-10.000 1,0.000-8.000 3,-2.000-11.000 1,-3.000-8.000 2,-3.000-10.000 3,-2.000-9.000 2,-6.000-4.000 2,-6.000 4.000 2,-6.000 3.000 2,-6.000 3.000 2,-4.000 7.000 0,1.000 14.000-1,-1.000 11.000-1,1.000 14.000 0,-4.000 8.000 1,-6.000 7.000 5,-6.000 6.000 6,-6.000 7.000 4,-9.000 7.000 3,-8.000 9.000 1,-10.000 10.000-1,-9.000 10.000 2,-7.000 8.000-6,-3.000 10.000-11,-3.000 10.000-10,-2.000 9.000-11,-3.000 6.000-7,1.000 3.000-3,-1.000 3.000-4,1.000 4.000-3,5.000-3.000 0,14.000-5.000 3,11.000-7.000 2,14.000-5.000 4</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0:57"/>
    </inkml:context>
    <inkml:brush xml:id="br0">
      <inkml:brushProperty name="width" value="0.0439069755375385" units="cm"/>
      <inkml:brushProperty name="height" value="0.0439069755375385" units="cm"/>
      <inkml:brushProperty name="color" value="#f2395b"/>
      <inkml:brushProperty name="ignorePressure" value="0"/>
    </inkml:brush>
  </inkml:definitions>
  <inkml:trace contextRef="#ctx0" brushRef="#br0">36250.000 18700.000 501,'70.000'0.000'143,"-9.000"0.000"-31,-10.000 0.000-32,-8.000 0.000-31,-1.000-4.000-19,9.000-5.000-4,10.000-7.000-4,10.000-5.000-5,0.000-1.000-5,-5.000 6.000-5,-7.000 7.000-7,-5.000 6.000-4,-6.000 1.000-8,-3.000-3.000-5,-3.000-3.000-7,-2.000-2.000-7</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0"/>
    </inkml:context>
    <inkml:brush xml:id="br0">
      <inkml:brushProperty name="width" value="0.0432330258190632" units="cm"/>
      <inkml:brushProperty name="height" value="0.0432330258190632" units="cm"/>
      <inkml:brushProperty name="color" value="#f2395b"/>
      <inkml:brushProperty name="ignorePressure" value="0"/>
    </inkml:brush>
  </inkml:definitions>
  <inkml:trace contextRef="#ctx0" brushRef="#br0">37750.000 17800.000 508,'48.000'3.000'143,"-3.000"6.000"-33,-3.000 7.000-33,-2.000 6.000-34,-8.000 6.000-17,-8.000 6.000-2,-10.000 7.000 0,-9.000 6.000-2,-9.000 1.000-5,-5.000-3.000-12,-7.000-3.000-9,-5.000-2.000-12,-6.000-5.000-3,-3.000-2.000 3,-3.000-3.000 3,-2.000-3.000 2,-1.000-2.000 2,3.000 0.000-1,3.000 0.000 0,4.000 0.000 0,10.000 1.000 2,19.000 4.000 6,19.000 3.000 6,19.000 3.000 6,7.000-1.000 2,-3.000-2.000-1,-3.000-3.000 0,-2.000-3.000-2,-8.000 1.000-1,-8.000 6.000 0,-10.000 7.000-1,-9.000 6.000 0,-9.000-1.000-2,-5.000-5.000-2,-7.000-7.000-2,-5.000-5.000-1,-6.000-4.000-3,-3.000 0.000-2,-3.000 0.000-2,-2.000 0.000-2,-3.000 1.000-4,1.000 4.000-6,-1.000 3.000-6,1.000 3.000-6,-1.000-2.000-4,1.000-6.000-1,-1.000-6.000-2,1.000-6.000-1</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0"/>
    </inkml:context>
    <inkml:brush xml:id="br0">
      <inkml:brushProperty name="width" value="0.0398044884204865" units="cm"/>
      <inkml:brushProperty name="height" value="0.0398044884204865" units="cm"/>
      <inkml:brushProperty name="color" value="#f2395b"/>
      <inkml:brushProperty name="ignorePressure" value="0"/>
    </inkml:brush>
  </inkml:definitions>
  <inkml:trace contextRef="#ctx0" brushRef="#br0">39000.000 18150.000 552,'0.000'-71.000'67,"0.000"10.000"-16,0.000 10.000-14,0.000 9.000-16,0.000 6.000-7,0.000 3.000 0,0.000 3.000-1,0.000 4.000 0,-2.000 1.000-1,-3.000 0.000 0,-3.000 0.000-1,-2.000 0.000 0,-6.000 1.000-1,-6.000 4.000 1,-6.000 3.000-1,-6.000 3.000 1,-4.000 3.000-1,1.000 3.000 0,-1.000 3.000 0,1.000 4.000-1,-1.000 5.000 0,1.000 10.000 0,-1.000 10.000-2,1.000 9.000 0,2.000 4.000 1,7.000 1.000-1,6.000-1.000 2,7.000 1.000 0,4.000-1.000-1,3.000 1.000-2,3.000-1.000-2,4.000 1.000-2,8.000 2.000-1,17.000 7.000 0,15.000 6.000 0,16.000 7.000 1,2.000-1.000-2,-8.000-6.000 0,-10.000-6.000 0,-9.000-6.000-1,-5.000-2.000 0,0.000 3.000 0,0.000 3.000 1,0.000 4.000 0,-4.000 2.000-1,-5.000 4.000 1,-7.000 3.000 1,-5.000 3.000-1,-8.000-1.000-1,-5.000-2.000 0,-7.000-3.000-3,-5.000-3.000-1,-6.000-6.000-1,-3.000-5.000 0,-3.000-7.000-2,-2.000-5.000 0,-3.000-6.000 0,1.000-3.000-2,-1.000-3.000 0,1.000-2.000-1,-1.000-5.000 0,1.000-2.000 1,-1.000-3.000 0,1.000-3.000 1,4.000-9.000 2,9.000-11.000 2,10.000-14.000 3,10.000-11.000 2,5.000-9.000 2,4.000-3.000 0,3.000-3.000 0,3.000-2.000 0,7.000-5.000-2,14.000-2.000-4,11.000-3.000-3,14.000-3.000-5,8.000-1.000-2,7.000 4.000-1,6.000 3.000 0,7.000 3.000 0,-1.000 4.000-4,-6.000 7.000-8,-6.000 6.000-6,-6.000 7.000-8</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1"/>
    </inkml:context>
    <inkml:brush xml:id="br0">
      <inkml:brushProperty name="width" value="0.0349937677383423" units="cm"/>
      <inkml:brushProperty name="height" value="0.0349937677383423" units="cm"/>
      <inkml:brushProperty name="color" value="#f2395b"/>
      <inkml:brushProperty name="ignorePressure" value="0"/>
    </inkml:brush>
  </inkml:definitions>
  <inkml:trace contextRef="#ctx0" brushRef="#br0">39150.000 18600.000 628,'46.000'46.000'113,"-5.000"-5.000"-25,-7.000-7.000-24,-5.000-5.000-25,-4.000-4.000-15,0.000 0.000-5,0.000 0.000-4,0.000 0.000-5</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1"/>
    </inkml:context>
    <inkml:brush xml:id="br0">
      <inkml:brushProperty name="width" value="0.0441194362938404" units="cm"/>
      <inkml:brushProperty name="height" value="0.0441194362938404" units="cm"/>
      <inkml:brushProperty name="color" value="#f2395b"/>
      <inkml:brushProperty name="ignorePressure" value="0"/>
    </inkml:brush>
  </inkml:definitions>
  <inkml:trace contextRef="#ctx0" brushRef="#br0">40200.000 17600.000 498,'0.000'51.000'137,"0.000"4.000"-31,0.000 3.000-32,0.000 3.000-31,0.000-1.000-18,0.000-2.000-3,0.000-3.000-3,0.000-3.000-4,1.000-2.000-2,4.000 0.000-1,3.000 0.000-3,3.000 0.000-1,3.000 0.000-1,3.000 0.000-2,3.000 0.000-2,4.000 0.000 0,2.000-2.000-2,4.000-3.000-2,3.000-3.000-1,3.000-2.000-1,-1.000-3.000-1,-2.000 1.000-1,-3.000-1.000-2,-3.000 1.000 0,-4.000 1.000-3,-3.000 3.000-1,-3.000 3.000-2,-2.000 4.000-2,-8.000-3.000-1,-8.000-5.000 0,-10.000-7.000 0,-9.000-5.000 1,-9.000-3.000-2,-5.000 4.000-3,-7.000 3.000-3,-5.000 3.000-2,-11.000 1.000-4,-11.000 1.000-2,-14.000-1.000-4,-11.000 1.000-3,0.000-4.000-1,17.000-6.000 1,15.000-6.000 0,16.000-6.000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98250.000 18050.000,'0.000'-50.000,"0.000"0.000,0.000 0.000,0.000 75.000,0.000 0.000,0.000 150.000,0.000 0.000,0.000 50.000,0.000 0.000,-25.000 150.000,0.000 0.000,0.000 75.000,0.000 0.000,25.000-75.000,0.000 0.000,0.000-100.000,0.000 0.000,0.000-225.000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1"/>
    </inkml:context>
    <inkml:brush xml:id="br0">
      <inkml:brushProperty name="width" value="0.037323135882616" units="cm"/>
      <inkml:brushProperty name="height" value="0.037323135882616" units="cm"/>
      <inkml:brushProperty name="color" value="#f2395b"/>
      <inkml:brushProperty name="ignorePressure" value="0"/>
    </inkml:brush>
  </inkml:definitions>
  <inkml:trace contextRef="#ctx0" brushRef="#br0">40500.000 17700.000 589,'26.000'-46.000'9,"4.000"10.000"19,3.000 10.000 17,3.000 9.000 19,4.000 6.000 4,7.000 3.000-9,6.000 3.000-11,7.000 4.000-10,2.000 1.000-10,1.000 0.000-11,-1.000 0.000-11,1.000 0.000-10,-4.000 0.000-9,-6.000 0.000-7,-6.000 0.000-9,-6.000 0.000-7</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4"/>
    </inkml:context>
    <inkml:brush xml:id="br0">
      <inkml:brushProperty name="width" value="0.0447358302772045" units="cm"/>
      <inkml:brushProperty name="height" value="0.0447358302772045" units="cm"/>
      <inkml:brushProperty name="color" value="#f2395b"/>
      <inkml:brushProperty name="ignorePressure" value="0"/>
    </inkml:brush>
  </inkml:definitions>
  <inkml:trace contextRef="#ctx0" brushRef="#br0">11450.000 14400.000 491,'0.000'-72.000'0,"0.000"6.000"0,0.000 7.000 0,0.000 6.000 0,0.000 4.000 6,0.000 4.000 12,0.000 3.000 11,0.000 3.000 12,0.000 14.000 6,0.000 25.000-2,0.000 25.000 0,0.000 25.000-1,-2.000 20.000-4,-3.000 16.000-5,-3.000 15.000-5,-2.000 17.000-6,-3.000 10.000-5,1.000 6.000-2,-1.000 7.000-2,1.000 6.000-4,-1.000 3.000-1,1.000 0.000-1,-1.000 0.000-1,1.000 0.000 0,-1.000 6.000-3,1.000 13.000-3,-1.000 12.000-2,1.000 13.000-3,-1.000 7.000-2,1.000 4.000-1,-1.000 3.000-2,1.000 3.000 0,1.000-8.000-4,3.000-19.000-6,3.000-18.000-6,4.000-19.000-6,1.000-16.000-3,0.000-12.000-4,0.000-13.000-2,0.000-12.000-3,1.000-15.000 0,4.000-15.000 0,3.000-15.000 2,3.000-16.000 2</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4"/>
    </inkml:context>
    <inkml:brush xml:id="br0">
      <inkml:brushProperty name="width" value="0.037034448236227" units="cm"/>
      <inkml:brushProperty name="height" value="0.037034448236227" units="cm"/>
      <inkml:brushProperty name="color" value="#f2395b"/>
      <inkml:brushProperty name="ignorePressure" value="0"/>
    </inkml:brush>
  </inkml:definitions>
  <inkml:trace contextRef="#ctx0" brushRef="#br0">12400.000 15600.000 594,'0.000'-47.000'0,"0.000"6.000"0,0.000 7.000 0,0.000 6.000 0,-4.000 6.000 9,-5.000 6.000 20,-7.000 7.000 19,-5.000 6.000 20,-12.000 12.000 2,-16.000 19.000-12,-15.000 19.000-14,-15.000 19.000-13,-9.000 10.000-10,1.000 4.000-5,-1.000 3.000-7,1.000 3.000-6,2.000-2.000-5,7.000-6.000-1,6.000-6.000-2,7.000-6.000-1,5.000-6.000-1,7.000-2.000 2,6.000-3.000 2,7.000-3.000 1,13.000-4.000 2,22.000-3.000 0,22.000-3.000 1,23.000-2.000 0,13.000-5.000-1,6.000-2.000-2,7.000-3.000-2,6.000-3.000-2,4.000-4.000-4,4.000-3.000-6,3.000-3.000-7,3.000-2.000-7,-1.000-3.000-1,-2.000 1.000 1,-3.000-1.000 2,-3.000 1.000 2,-7.000-3.000-2,-9.000-2.000-7,-10.000-3.000-8,-8.000-3.000-6</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5"/>
    </inkml:context>
    <inkml:brush xml:id="br0">
      <inkml:brushProperty name="width" value="0.0450378879904747" units="cm"/>
      <inkml:brushProperty name="height" value="0.0450378879904747" units="cm"/>
      <inkml:brushProperty name="color" value="#f2395b"/>
      <inkml:brushProperty name="ignorePressure" value="0"/>
    </inkml:brush>
  </inkml:definitions>
  <inkml:trace contextRef="#ctx0" brushRef="#br0">13500.000 15500.000 488,'-50.000'-18.000'8,"0.000"17.000"15,0.000 15.000 15,0.000 16.000 15,0.000 12.000 2,0.000 9.000-11,0.000 10.000-13,0.000 10.000-11,1.000 4.000-7,4.000 0.000-3,3.000 0.000-1,3.000 0.000-1,9.000-5.000-4,16.000-9.000-1,15.000-10.000-4,17.000-8.000-2,10.000-9.000-2,6.000-6.000-1,7.000-6.000-1,6.000-6.000-2,1.000-6.000 0,-3.000-2.000 1,-3.000-3.000-1,-2.000-3.000 2,-9.000 7.000-1,-12.000 19.000-1,-13.000 19.000 0,-12.000 19.000-1,-15.000 10.000 0,-15.000 4.000 1,-15.000 3.000 2,-16.000 3.000 1,-7.000-2.000 0,4.000-6.000 1,3.000-6.000 0,3.000-6.000 0,4.000-7.000 1,7.000-6.000 1,6.000-6.000-1,7.000-6.000 2,15.000-15.000 4,25.000-21.000 10,25.000-22.000 9,25.000-22.000 10,15.000-15.000 0,7.000-5.000-9,6.000-7.000-9,7.000-5.000-9,0.000-6.000-6,-2.000-3.000-5,-3.000-3.000-5,-3.000-2.000-4,-6.000 0.000-4,-5.000 7.000-2,-7.000 6.000-4,-5.000 7.000-2,-8.000 4.000 1,-5.000 3.000 3,-7.000 3.000 5,-5.000 4.000 3,-8.000 4.000 3,-5.000 6.000 3,-7.000 7.000 2,-5.000 6.000 2,-6.000 12.000 13,-3.000 19.000 23,-3.000 19.000 23,-2.000 19.000 22,-3.000 9.000 5,1.000 0.000-16,-1.000 0.000-15,1.000 0.000-15,1.000 7.000-9,3.000 17.000-4,3.000 15.000-3,4.000 16.000-3,1.000 18.000-7,0.000 22.000-10,0.000 22.000-8,0.000 23.000-9,0.000 5.000-5,0.000-9.000-1,0.000-10.000-1,0.000-8.000-2,0.000-14.000-2,0.000-15.000-5,0.000-15.000-4,0.000-16.000-5,0.000-16.000 1,0.000-16.000 6,0.000-15.000 7,0.000-15.000 6</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5"/>
    </inkml:context>
    <inkml:brush xml:id="br0">
      <inkml:brushProperty name="width" value="0.042424313724041" units="cm"/>
      <inkml:brushProperty name="height" value="0.042424313724041" units="cm"/>
      <inkml:brushProperty name="color" value="#f2395b"/>
      <inkml:brushProperty name="ignorePressure" value="0"/>
    </inkml:brush>
  </inkml:definitions>
  <inkml:trace contextRef="#ctx0" brushRef="#br0">13750.000 16000.000 518,'0.000'-47.000'0,"0.000"6.000"0,0.000 7.000 0,0.000 6.000 0,4.000 6.000 8,10.000 6.000 18,10.000 7.000 16,9.000 6.000 16,6.000 3.000 5,3.000 0.000-10,3.000 0.000-10,4.000 0.000-9,1.000 3.000-6,0.000 6.000-3,0.000 7.000-3,0.000 6.000-3,-4.000 4.000-3,-5.000 4.000-2,-7.000 3.000-1,-5.000 3.000-3,-6.000 3.000-4,-3.000 3.000-4,-3.000 3.000-6,-2.000 4.000-5,-11.000 7.000-5,-15.000 13.000-7,-15.000 12.000-6,-16.000 13.000-6,-13.000 7.000-4,-9.000 4.000-3,-10.000 3.000-3,-8.000 3.000-1,0.000-8.000-3,14.000-19.000 0,11.000-18.000 0,14.000-19.000-2</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6"/>
    </inkml:context>
    <inkml:brush xml:id="br0">
      <inkml:brushProperty name="width" value="0.0455088205635548" units="cm"/>
      <inkml:brushProperty name="height" value="0.0455088205635548" units="cm"/>
      <inkml:brushProperty name="color" value="#f2395b"/>
      <inkml:brushProperty name="ignorePressure" value="0"/>
    </inkml:brush>
  </inkml:definitions>
  <inkml:trace contextRef="#ctx0" brushRef="#br0">15350.000 15850.000 483,'-46.000'-2.000'8,"10.000"-3.000"17,10.000-3.000 16,9.000-2.000 17,12.000-5.000 4,16.000-2.000-11,15.000-3.000-9,17.000-3.000-10,14.000-1.000-4,17.000 4.000 1,15.000 3.000 2,16.000 3.000 1,7.000 1.000-3,1.000 1.000-7,-1.000-1.000-6,1.000 1.000-8,-1.000 1.000-6,1.000 3.000-6,-1.000 3.000-7,1.000 4.000-7,-7.000 1.000-6,-12.000 0.000-6,-13.000 0.000-7,-12.000 0.000-6,-13.000 3.000-7,-12.000 6.000-7,-13.000 7.000-8,-12.000 6.000-6</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06"/>
    </inkml:context>
    <inkml:brush xml:id="br0">
      <inkml:brushProperty name="width" value="0.0440379753708839" units="cm"/>
      <inkml:brushProperty name="height" value="0.0440379753708839" units="cm"/>
      <inkml:brushProperty name="color" value="#f2395b"/>
      <inkml:brushProperty name="ignorePressure" value="0"/>
    </inkml:brush>
  </inkml:definitions>
  <inkml:trace contextRef="#ctx0" brushRef="#br0">15400.000 16500.000 499,'-27.000'23.000'0,"-3.000"-3.000"0,-3.000-3.000 0,-2.000-2.000 0,-3.000-5.000 3,1.000-2.000 7,-1.000-3.000 6,1.000-3.000 7,16.000-6.000 11,35.000-5.000 16,35.000-7.000 15,34.000-5.000 16,23.000-3.000-1,13.000 4.000-18,12.000 3.000-19,13.000 3.000-18,10.000 3.000-16,10.000 3.000-14,10.000 3.000-14,9.000 4.000-13,-5.000 1.000-7,-19.000 0.000-1,-18.000 0.000-1,-19.000 0.000-1,-16.000 0.000-3,-12.000 0.000-6,-13.000 0.000-4,-12.000 0.000-6</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57"/>
    </inkml:context>
    <inkml:brush xml:id="br0">
      <inkml:brushProperty name="width" value="0.0435259155929089" units="cm"/>
      <inkml:brushProperty name="height" value="0.0435259155929089" units="cm"/>
      <inkml:brushProperty name="color" value="#00bff3"/>
      <inkml:brushProperty name="ignorePressure" value="0"/>
    </inkml:brush>
  </inkml:definitions>
  <inkml:trace contextRef="#ctx0" brushRef="#br0">81900.000 28800.000 505,'21.000'-61.000'63,"-5.000"28.000"0,-7.000 28.000 1,-5.000 29.000 0,-6.000 13.000-5,-3.000 1.000-11,-3.000-1.000-9,-2.000 1.000-11,-1.000 1.000-7,3.000 3.000-5,3.000 3.000-3,4.000 4.000-6,1.000 1.000-2,0.000 0.000-2,0.000 0.000-2,0.000 0.000-1,1.000-2.000-2,4.000-3.000-4,3.000-3.000-3,3.000-2.000-4,-1.000-1.000-1,-2.000 3.000 2,-3.000 3.000 1,-3.000 4.000 3,-2.000-1.000-1,0.000-3.000-2,0.000-3.000-3,0.000-2.000-1,0.000-1.000-4,0.000 3.000-4,0.000 3.000-7,0.000 4.000-4,0.000-3.000-1,0.000-5.000 2,0.000-7.000 2,0.000-5.000 2,0.000-4.000 0,0.000 0.000-3,0.000 0.000-4,0.000 0.000-3,0.000 0.000 2,0.000 0.000 9,0.000 0.000 7,0.000 0.000 9,-2.000 0.000 5,-3.000 0.000 1,-3.000 0.000 2,-2.000 0.000 1,-1.000 1.000 5,3.000 4.000 5,3.000 3.000 6,4.000 3.000 6,1.000 1.000 2,0.000 1.000 1,0.000-1.000-2,0.000 1.000 0,-2.000 1.000-3,-3.000 3.000-4,-3.000 3.000-5,-2.000 4.000-5,-1.000-1.000-2,3.000-3.000 1,3.000-3.000 0,4.000-2.000 1,2.000-3.000-4,4.000 1.000-6,3.000-1.000-5,3.000 1.000-8,-1.000-1.000-2,-2.000 1.000 2,-3.000-1.000-1,-3.000 1.000 2,-2.000-1.000 3,0.000 1.000 3,0.000-1.000 3,0.000 1.000 5,0.000-1.000 1,0.000 1.000 2,0.000-1.000 0,0.000 1.000 1,0.000-3.000 1,0.000-2.000 2,0.000-3.000 2,0.000-3.000 1,0.000-2.000 4,0.000 0.000 5,0.000 0.000 6,0.000 0.000 4,0.000 3.000 3,0.000 6.000 0,0.000 7.000 0,0.000 6.000 0,-2.000 3.000-2,-3.000 0.000-6,-3.000 0.000-4,-2.000 0.000-5,-1.000 1.000-4,3.000 4.000-3,3.000 3.000-2,4.000 3.000-3,1.000 3.000-2,0.000 3.000 2,0.000 3.000-1,0.000 4.000 1,0.000-3.000 0,0.000-5.000-1,0.000-7.000 1,0.000-5.000-1,0.000-4.000-3,0.000 0.000-6,0.000 0.000-6,0.000 0.000-6,0.000 0.000-1,0.000 0.000 2,0.000 0.000 3,0.000 0.000 3,-2.000-2.000 4,-3.000-3.000 3,-3.000-3.000 4,-2.000-2.000 4,-1.000-3.000 3,3.000 1.000 2,3.000-1.000 1,4.000 1.000 1,1.000-3.000 2,0.000-2.000 2,0.000-3.000 1,0.000-3.000 1,0.000-1.000 2,0.000 4.000 0,0.000 3.000 1,0.000 3.000 0,0.000 1.000 0,0.000 1.000-3,0.000-1.000-2,0.000 1.000-1,0.000-3.000-2,0.000-2.000-1,0.000-3.000 0,0.000-3.000 0,0.000 1.000-6,0.000 6.000-9,0.000 7.000-10,0.000 6.000-10,0.000 1.000-3,0.000-3.000 4,0.000-3.000 2,0.000-2.000 5,0.000-5.000 3,0.000-2.000 4,0.000-3.000 4,0.000-3.000 5</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57"/>
    </inkml:context>
    <inkml:brush xml:id="br0">
      <inkml:brushProperty name="width" value="0.0327253453433514" units="cm"/>
      <inkml:brushProperty name="height" value="0.0327253453433514" units="cm"/>
      <inkml:brushProperty name="color" value="#00bff3"/>
      <inkml:brushProperty name="ignorePressure" value="0"/>
    </inkml:brush>
  </inkml:definitions>
  <inkml:trace contextRef="#ctx0" brushRef="#br0">81850.000 35150.000 672,'0.000'114.000'24,"0.000"-22.000"1,0.000-22.000 2,0.000-21.000 0,1.000-12.000 2,4.000 1.000 0,3.000-1.000-1,3.000 1.000 1,1.000-3.000-2,1.000-2.000-3,-1.000-3.000-4,1.000-3.000-3,-1.000-2.000-5,1.000 0.000-4,-1.000 0.000-7,1.000 0.000-4</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58"/>
    </inkml:context>
    <inkml:brush xml:id="br0">
      <inkml:brushProperty name="width" value="0.0271567869931459" units="cm"/>
      <inkml:brushProperty name="height" value="0.0271567869931459" units="cm"/>
      <inkml:brushProperty name="color" value="#00bff3"/>
      <inkml:brushProperty name="ignorePressure" value="0"/>
    </inkml:brush>
  </inkml:definitions>
  <inkml:trace contextRef="#ctx0" brushRef="#br0">68500.000 28600.000 810,'-36.000'-22.000'31,"28.000"6.000"3,28.000 7.000 4,29.000 6.000 3,18.000 1.000-9,9.000-3.000-18,10.000-3.000-21,10.000-2.000-19,-3.000-1.000-9,-11.000 3.000 3,-14.000 3.000 3,-11.000 4.000 1,-3.000 1.000 1,10.000 0.000-2,10.000 0.000-3,9.000 0.000-3,-1.000 0.000 3,-8.000 0.000 7,-10.000 0.000 7,-9.000 0.000 8,-9.000 0.000 3,-5.000 0.000 2,-7.000 0.000 2,-5.000 0.000 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11544.653 6335.893 204,'53.675'-9.254'37,"-15.388"-11.760"-98,-2.488-5.954-118</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100400.000 12350.000,'-200.000'-100.000,"125.000"100.000,0.000 0.000,-25.000 25.000,0.000 0.000,0.000 25.000,0.000 0.000,25.000 25.000,0.000 0.000,0.000 25.000,0.000 0.000,25.000 0.000,0.000 0.000,50.000-25.000,0.000 0.000,25.000 0.000,0.000 0.000,75.000-25.000,0.000 0.000,100.000-25.000,0.000 0.000,0.000 0.000,0.000 0.000,-25.000-25.000,0.000 0.000,-125.000-25.000</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1:58"/>
    </inkml:context>
    <inkml:brush xml:id="br0">
      <inkml:brushProperty name="width" value="0.029271962121129" units="cm"/>
      <inkml:brushProperty name="height" value="0.029271962121129" units="cm"/>
      <inkml:brushProperty name="color" value="#00bff3"/>
      <inkml:brushProperty name="ignorePressure" value="0"/>
    </inkml:brush>
  </inkml:definitions>
  <inkml:trace contextRef="#ctx0" brushRef="#br0">70450.000 28450.000 751,'46.000'-2.000'3,"-5.000"-3.000"7,-7.000-3.000 5,-5.000-2.000 7,-3.000-1.000 3,4.000 3.000 1,3.000 3.000 1,3.000 4.000 0,-1.000 1.000-2,-2.000 0.000-3,-3.000 0.000-3,-3.000 0.000-4,1.000 0.000-5,6.000 0.000-8,7.000 0.000-7,6.000 0.000-8,6.000 1.000-6,6.000 4.000-3,7.000 3.000-5,6.000 3.000-4,3.000 1.000 0,0.000 1.000 4,0.000-1.000 2,0.000 1.000 5,-5.000-3.000-1,-9.000-2.000-4,-10.000-3.000-3,-8.000-3.000-5</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01"/>
    </inkml:context>
    <inkml:brush xml:id="br0">
      <inkml:brushProperty name="width" value="0.0550583489239216" units="cm"/>
      <inkml:brushProperty name="height" value="0.0550583489239216" units="cm"/>
      <inkml:brushProperty name="color" value="#00bff3"/>
      <inkml:brushProperty name="ignorePressure" value="0"/>
    </inkml:brush>
  </inkml:definitions>
  <inkml:trace contextRef="#ctx0" brushRef="#br0">66250.000 29500.000 399,'-69.000'21.000'-15,"13.000"-5.000"9,12.000-7.000 9,13.000-5.000 8,13.000-3.000 12,17.000 4.000 13,15.000 3.000 13,16.000 3.000 13,9.000-1.000 2,3.000-2.000-10,3.000-3.000-9,4.000-3.000-10,4.000-2.000-7,6.000 0.000-5,7.000 0.000-3,6.000 0.000-4,6.000 0.000-2,6.000 0.000-2,7.000 0.000 1,6.000 0.000-1,1.000 0.000-2,-3.000 0.000-1,-3.000 0.000-3,-2.000 0.000-3,-5.000 0.000 0,-2.000 0.000 0,-3.000 0.000 0,-3.000 0.000 0,-4.000 1.000-1,-3.000 4.000-3,-3.000 3.000-2,-2.000 3.000-4,-15.000-4.000-6,-25.000-8.000-10,-25.000-10.000-9,-25.000-9.000-10,-13.000-2.000-1,1.000 6.000 8,-1.000 7.000 8,1.000 6.000 8,-9.000 4.000 4,-15.000 4.000 0,-15.000 3.000 1,-16.000 3.000 1,-10.000 4.000 0,-3.000 7.000 2,-3.000 6.000 2,-2.000 7.000 2,-1.000 0.000 1,3.000-2.000 1,3.000-3.000 2,4.000-3.000 2,2.000-4.000 0,4.000-3.000 0,3.000-3.000 0,3.000-2.000-1,6.000-3.000 3,9.000 1.000 7,10.000-1.000 5,10.000 1.000 7,21.000-7.000 6,34.000-12.000 4,35.000-13.000 6,35.000-12.000 5,13.000-5.000-1,-6.000 3.000-9,-6.000 3.000-7,-6.000 4.000-8,-7.000 2.000-5,-6.000 4.000-1,-6.000 3.000-1,-6.000 3.000-1,9.000-1.000-1,25.000-2.000 2,25.000-3.000 0,25.000-3.000 2,3.000 1.000-1,-19.000 6.000 0,-18.000 7.000-3,-19.000 6.000 0,-7.000 3.000-1,7.000 0.000-2,6.000 0.000 0,7.000 0.000-2,-3.000 0.000 0,-8.000 0.000 1,-10.000 0.000 0,-9.000 0.000 1,-30.000-4.000-11,-50.000-5.000-19,-50.000-7.000-21,-50.000-5.000-19,-19.000-1.000-4,13.000 6.000 15,12.000 7.000 14,13.000 6.000 14,2.000 7.000 8,-5.000 10.000 2,-7.000 10.000 3,-5.000 9.000 2,2.000 1.000 3,13.000-6.000 4,12.000-6.000 5,13.000-6.000 3,12.000-4.000 5,13.000 1.000 3,12.000-1.000 3,13.000 1.000 5,20.000-3.000 1,28.000-2.000 2,28.000-3.000 0,29.000-3.000 1,18.000-2.000-2,9.000 0.000-4,10.000 0.000-3,10.000 0.000-4,4.000-2.000-3,0.000-3.000-2,0.000-3.000-3,0.000-2.000-1,1.000-1.000-5,4.000 3.000-8,3.000 3.000-7,3.000 4.000-7,-4.000 1.000-6,-8.000 0.000 0,-10.000 0.000-2,-9.000 0.000-2,-13.000-2.000-2,-16.000-3.000-3,-15.000-3.000-1,-15.000-2.000-4</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0"/>
    </inkml:context>
    <inkml:brush xml:id="br0">
      <inkml:brushProperty name="width" value="0.0519980452954769" units="cm"/>
      <inkml:brushProperty name="height" value="0.0519980452954769" units="cm"/>
      <inkml:brushProperty name="color" value="#00bff3"/>
      <inkml:brushProperty name="ignorePressure" value="0"/>
    </inkml:brush>
  </inkml:definitions>
  <inkml:trace contextRef="#ctx0" brushRef="#br0">8300.000 41750.000 423,'-15.000'-21.000'11,"23.000"10.000"23,22.000 10.000 22,22.000 9.000 23,10.000 2.000 3,1.000-2.000-17,-1.000-3.000-17,1.000-3.000-17,-4.000 1.000-10,-6.000 6.000-4,-6.000 7.000-2,-6.000 6.000-4,-6.000 6.000-3,-2.000 6.000-2,-3.000 7.000-1,-3.000 6.000-3,-6.000 6.000-2,-5.000 6.000-2,-7.000 7.000-3,-5.000 6.000-2,-9.000 4.000 0,-9.000 4.000 0,-10.000 3.000 2,-8.000 3.000 1,-8.000-4.000 0,-2.000-8.000 1,-3.000-10.000-1,-3.000-9.000 1,-1.000-9.000-2,4.000-5.000 1,3.000-7.000-2,3.000-5.000 0,1.000-11.000-1,1.000-11.000-1,-1.000-14.000-2,1.000-11.000 0,-1.000-15.000-3,1.000-16.000-4,-1.000-15.000-5,1.000-15.000-5,4.000-9.000-1,9.000 1.000 3,10.000-1.000 3,10.000 1.000 4,5.000 5.000 3,4.000 14.000 3,3.000 11.000 5,3.000 14.000 4,1.000 14.000 11,1.000 20.000 16,-1.000 18.000 17,1.000 20.000 16,-1.000 13.000 4,1.000 9.000-13,-1.000 10.000-10,1.000 10.000-13,-3.000 8.000-5,-2.000 10.000-2,-3.000 10.000 0,-3.000 9.000-2,-4.000 4.000-2,-3.000 1.000-5,-3.000-1.000-4,-2.000 1.000-6,-3.000-3.000-3,1.000-2.000-1,-1.000-3.000-3,1.000-3.000-1,1.000-9.000-4,3.000-11.000-9,3.000-14.000-6,4.000-11.000-8,5.000-18.000-11,10.000-22.000-14,10.000-22.000-13,9.000-21.000-14</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0"/>
    </inkml:context>
    <inkml:brush xml:id="br0">
      <inkml:brushProperty name="width" value="0.0419328659772873" units="cm"/>
      <inkml:brushProperty name="height" value="0.0419328659772873" units="cm"/>
      <inkml:brushProperty name="color" value="#00bff3"/>
      <inkml:brushProperty name="ignorePressure" value="0"/>
    </inkml:brush>
  </inkml:definitions>
  <inkml:trace contextRef="#ctx0" brushRef="#br0">9750.000 41900.000 524,'-22.000'-15.000'12,"6.000"23.000"22,7.000 22.000 22,6.000 22.000 24,3.000 13.000 3,0.000 7.000-17,0.000 6.000-17,0.000 7.000-16,-2.000 4.000-10,-3.000 3.000-6,-3.000 3.000-4,-2.000 4.000-4,-1.000 1.000-9,3.000 0.000-8,3.000 0.000-11,4.000 0.000-9,-1.000-7.000-5,-3.000-11.000 1,-3.000-14.000 0,-2.000-11.000 2,-3.000-18.000-6,1.000-22.000-10,-1.000-22.000-10,1.000-21.000-11</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0"/>
    </inkml:context>
    <inkml:brush xml:id="br0">
      <inkml:brushProperty name="width" value="0.0384015738964081" units="cm"/>
      <inkml:brushProperty name="height" value="0.0384015738964081" units="cm"/>
      <inkml:brushProperty name="color" value="#00bff3"/>
      <inkml:brushProperty name="ignorePressure" value="0"/>
    </inkml:brush>
  </inkml:definitions>
  <inkml:trace contextRef="#ctx0" brushRef="#br0">9550.000 42750.000 572,'1.000'-47.000'3,"4.000"6.000"4,3.000 7.000 6,3.000 6.000 5,3.000 4.000 4,3.000 4.000 7,3.000 3.000 4,4.000 3.000 6,2.000 1.000 2,4.000 1.000-1,3.000-1.000-1,3.000 1.000-2,1.000 1.000-3,1.000 3.000-5,-1.000 3.000-7,1.000 4.000-6,1.000 1.000-10,3.000 0.000-17,3.000 0.000-14,4.000 0.000-16,-3.000-5.000-12,-5.000-9.000-7,-7.000-10.000-7,-5.000-8.000-8</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1"/>
    </inkml:context>
    <inkml:brush xml:id="br0">
      <inkml:brushProperty name="width" value="0.0557289905846119" units="cm"/>
      <inkml:brushProperty name="height" value="0.0557289905846119" units="cm"/>
      <inkml:brushProperty name="color" value="#00bff3"/>
      <inkml:brushProperty name="ignorePressure" value="0"/>
    </inkml:brush>
  </inkml:definitions>
  <inkml:trace contextRef="#ctx0" brushRef="#br0">10350.000 41600.000 394,'0.000'-157.000'23,"0.000"39.000"7,0.000 36.000 7,0.000 39.000 8,0.000 25.000 2,0.000 17.000 0,0.000 15.000 1,0.000 16.000-1,0.000 18.000-3,0.000 22.000-4,0.000 22.000-4,0.000 23.000-6,0.000 13.000-3,0.000 6.000-4,0.000 7.000-5,0.000 6.000-3,0.000 4.000-2,0.000 4.000-2,0.000 3.000 0,0.000 3.000-2,0.000 9.000-5,0.000 16.000-10,0.000 15.000-11,0.000 17.000-11,1.000 0.000-9,4.000-11.000-8,3.000-14.000-8,3.000-11.000-9,1.000-23.000-3,1.000-31.000 0,-1.000-31.000 0,1.000-31.000 0</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1"/>
    </inkml:context>
    <inkml:brush xml:id="br0">
      <inkml:brushProperty name="width" value="0.0381472148001194" units="cm"/>
      <inkml:brushProperty name="height" value="0.0381472148001194" units="cm"/>
      <inkml:brushProperty name="color" value="#00bff3"/>
      <inkml:brushProperty name="ignorePressure" value="0"/>
    </inkml:brush>
  </inkml:definitions>
  <inkml:trace contextRef="#ctx0" brushRef="#br0">11150.000 42250.000 576,'3.000'-47.000'11,"6.000"6.000"20,7.000 7.000 21,6.000 6.000 21,7.000 6.000 3,10.000 6.000-15,10.000 7.000-13,9.000 6.000-16,4.000 3.000-10,1.000 0.000-9,-1.000 0.000-8,1.000 0.000-9,-3.000 3.000-2,-2.000 6.000 2,-3.000 7.000 4,-3.000 6.000 2,-6.000 4.000-8,-5.000 4.000-20,-7.000 3.000-18,-5.000 3.000-21,-9.000-1.000-6,-9.000-2.000 5,-10.000-3.000 5,-8.000-3.000 6</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1"/>
    </inkml:context>
    <inkml:brush xml:id="br0">
      <inkml:brushProperty name="width" value="0.0438125021755695" units="cm"/>
      <inkml:brushProperty name="height" value="0.0438125021755695" units="cm"/>
      <inkml:brushProperty name="color" value="#00bff3"/>
      <inkml:brushProperty name="ignorePressure" value="0"/>
    </inkml:brush>
  </inkml:definitions>
  <inkml:trace contextRef="#ctx0" brushRef="#br0">11250.000 42750.000 502,'-27.000'23.000'1,"-3.000"-3.000"4,-3.000-3.000 4,-2.000-2.000 2,-3.000-3.000 5,1.000 1.000 7,-1.000-1.000 6,1.000 1.000 6,7.000-3.000 6,16.000-2.000 5,15.000-3.000 6,17.000-3.000 5,13.000-2.000-2,13.000 0.000-13,12.000 0.000-11,13.000 0.000-11,7.000 0.000-9,4.000 0.000-3,3.000 0.000-3,3.000 0.000-4,1.000 1.000-8,1.000 4.000-10,-1.000 3.000-10,1.000 3.000-10,-7.000 3.000-7,-12.000 3.000-3,-13.000 3.000-3,-12.000 4.000-2,-9.000-3.000-1,-2.000-5.000 2,-3.000-7.000 2,-3.000-5.000 2</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1"/>
    </inkml:context>
    <inkml:brush xml:id="br0">
      <inkml:brushProperty name="width" value="0.0467960797250271" units="cm"/>
      <inkml:brushProperty name="height" value="0.0467960797250271" units="cm"/>
      <inkml:brushProperty name="color" value="#00bff3"/>
      <inkml:brushProperty name="ignorePressure" value="0"/>
    </inkml:brush>
  </inkml:definitions>
  <inkml:trace contextRef="#ctx0" brushRef="#br0">13350.000 41250.000 470,'-96.000'187.000'171,"10.000"-24.000"-43,10.000-26.000-41,9.000-24.000-42,7.000-18.000-24,7.000-9.000-5,6.000-10.000-4,7.000-8.000-5,2.000-9.000-3,1.000-6.000 0,-1.000-6.000 0,1.000-6.000-1,5.000-4.000 1,14.000 1.000 0,11.000-1.000 1,14.000 1.000 1,13.000-6.000-1,16.000-8.000-2,15.000-10.000-3,17.000-9.000-1,10.000-5.000-2,6.000 0.000 1,7.000 0.000 1,6.000 0.000-1,4.000-2.000-2,4.000-3.000-8,3.000-3.000-6,3.000-2.000-8,-4.000-1.000-4,-8.000 3.000-1,-10.000 3.000-3,-9.000 4.000-1,-10.000 1.000-5,-9.000 0.000-11,-10.000 0.000-9,-8.000 0.000-9</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2"/>
    </inkml:context>
    <inkml:brush xml:id="br0">
      <inkml:brushProperty name="width" value="0.0496055334806442" units="cm"/>
      <inkml:brushProperty name="height" value="0.0496055334806442" units="cm"/>
      <inkml:brushProperty name="color" value="#00bff3"/>
      <inkml:brushProperty name="ignorePressure" value="0"/>
    </inkml:brush>
  </inkml:definitions>
  <inkml:trace contextRef="#ctx0" brushRef="#br0">14000.000 41500.000 443,'-69.000'-47.000'7,"13.000"6.000"13,12.000 7.000 14,13.000 6.000 14,7.000 15.000 8,4.000 26.000 2,3.000 24.000 3,3.000 26.000 2,3.000 22.000-3,3.000 23.000-11,3.000 22.000-10,4.000 22.000-10,1.000 19.000-9,0.000 20.000-9,0.000 18.000-9,0.000 20.000-10,0.000 21.000-9,0.000 25.000-14,0.000 25.000-13,0.000 25.000-12,-2.000-19.000-9,-3.000-62.000-3,-3.000-63.000-3,-2.000-62.000-4</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100850.000 12850.000,'-50.000'0.000,"0.000"50.000,0.000 0.000,50.000 0.000,0.000 0.000,50.000-25.000,0.000 0.000,75.000-25.000,0.000 0.000,50.000 0.000,0.000 0.000,0.000 0.000,0.000 0.000,0.000 0.000,0.000 0.000,-25.000 0.000,0.000 0.000,-25.000 0.000,0.000 0.000,-100.000 0.000,0.000 0.000,25.000 25.000</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2"/>
    </inkml:context>
    <inkml:brush xml:id="br0">
      <inkml:brushProperty name="width" value="0.0500395558774471" units="cm"/>
      <inkml:brushProperty name="height" value="0.0500395558774471" units="cm"/>
      <inkml:brushProperty name="color" value="#00bff3"/>
      <inkml:brushProperty name="ignorePressure" value="0"/>
    </inkml:brush>
  </inkml:definitions>
  <inkml:trace contextRef="#ctx0" brushRef="#br0">2400.000 42350.000 439,'-22.000'25.000'74,"6.000"0.000"-11,7.000 0.000-12,6.000 0.000-11,3.000 4.000-6,0.000 10.000-1,0.000 10.000 0,0.000 9.000-1,-2.000 12.000-1,-3.000 16.000-3,-3.000 15.000-3,-2.000 17.000-3,-5.000 11.000-2,-2.000 10.000 0,-3.000 10.000-3,-3.000 9.000 0,1.000 4.000-4,6.000 1.000-6,7.000-1.000-6,6.000 1.000-7,3.000-7.000-5,0.000-12.000-6,0.000-13.000-5,0.000-12.000-6</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3"/>
    </inkml:context>
    <inkml:brush xml:id="br0">
      <inkml:brushProperty name="width" value="0.0458611473441124" units="cm"/>
      <inkml:brushProperty name="height" value="0.0458611473441124" units="cm"/>
      <inkml:brushProperty name="color" value="#00bff3"/>
      <inkml:brushProperty name="ignorePressure" value="0"/>
    </inkml:brush>
  </inkml:definitions>
  <inkml:trace contextRef="#ctx0" brushRef="#br0">2600.000 42300.000 479,'4.000'-94.000'0,"10.000"13.000"0,10.000 12.000 0,9.000 13.000 0,6.000 7.000 11,3.000 4.000 23,3.000 3.000 22,4.000 3.000 23,-1.000 7.000 3,-3.000 14.000-16,-3.000 11.000-16,-2.000 14.000-16,-8.000 14.000-11,-8.000 20.000-6,-10.000 18.000-7,-9.000 20.000-6,-10.000 13.000-3,-9.000 9.000 2,-10.000 10.000 1,-8.000 10.000 1,-9.000 0.000-2,-6.000-5.000-8,-6.000-7.000-6,-6.000-5.000-6,-1.000-12.000-4,7.000-16.000 1,6.000-15.000 0,7.000-15.000 0,11.000-12.000 5,20.000-6.000 5,18.000-6.000 7,20.000-6.000 5,13.000-6.000 5,9.000-2.000-1,10.000-3.000 0,10.000-3.000 0,2.000-2.000 0,-3.000 0.000 2,-3.000 0.000 1,-2.000 0.000 0,-6.000 10.000 2,-6.000 23.000 2,-6.000 22.000 1,-6.000 22.000 1,-16.000 16.000 1,-25.000 14.000-2,-25.000 11.000-2,-25.000 14.000-1,-15.000 3.000-3,-2.000-2.000-3,-3.000-3.000-2,-3.000-3.000-4,-2.000-7.000-3,0.000-9.000-5,0.000-10.000-4,0.000-8.000-4,3.000-15.000-4,6.000-19.000-4,7.000-18.000-6,6.000-19.000-3</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3"/>
    </inkml:context>
    <inkml:brush xml:id="br0">
      <inkml:brushProperty name="width" value="0.0401755347847939" units="cm"/>
      <inkml:brushProperty name="height" value="0.0401755347847939" units="cm"/>
      <inkml:brushProperty name="color" value="#00bff3"/>
      <inkml:brushProperty name="ignorePressure" value="0"/>
    </inkml:brush>
  </inkml:definitions>
  <inkml:trace contextRef="#ctx0" brushRef="#br0">4450.000 43400.000 547,'46.000'46.000'175,"-5.000"-5.000"-43,-7.000-7.000-43,-5.000-5.000-44,-6.000-3.000-34,-3.000 4.000-22,-3.000 3.000-24,-2.000 3.000-23,-6.000 1.000-12,-6.000 1.000 1,-6.000-1.000 0,-6.000 1.000 1</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3"/>
    </inkml:context>
    <inkml:brush xml:id="br0">
      <inkml:brushProperty name="width" value="0.0396313145756721" units="cm"/>
      <inkml:brushProperty name="height" value="0.0396313145756721" units="cm"/>
      <inkml:brushProperty name="color" value="#00bff3"/>
      <inkml:brushProperty name="ignorePressure" value="0"/>
    </inkml:brush>
  </inkml:definitions>
  <inkml:trace contextRef="#ctx0" brushRef="#br0">4200.000 44800.000 555,'-38.000'0.000'15,"26.000"0.000"31,24.000 0.000 31,26.000 0.000 31,12.000 6.000-3,0.000 13.000-39,0.000 12.000-39,0.000 13.000-37,-4.000 2.000-29,-5.000-5.000-18,-7.000-7.000-17,-5.000-5.000-19</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9"/>
    </inkml:context>
    <inkml:brush xml:id="br0">
      <inkml:brushProperty name="width" value="0.0512086153030396" units="cm"/>
      <inkml:brushProperty name="height" value="0.0512086153030396" units="cm"/>
      <inkml:brushProperty name="color" value="#00bff3"/>
      <inkml:brushProperty name="ignorePressure" value="0"/>
    </inkml:brush>
  </inkml:definitions>
  <inkml:trace contextRef="#ctx0" brushRef="#br0">20450.000 40550.000 429,'-22.000'-13.000'10,"6.000"26.000"20,7.000 24.000 21,6.000 26.000 19,3.000 16.000 5,0.000 10.000-13,0.000 10.000-12,0.000 9.000-12,0.000 9.000-9,0.000 9.000-2,0.000 10.000-4,0.000 10.000-3,-2.000 4.000-3,-3.000 0.000-2,-3.000 0.000-2,-2.000 0.000-2,-1.000-2.000-2,3.000-3.000-1,3.000-3.000-2,4.000-2.000-2,1.000-11.000-1,0.000-15.000-4,0.000-15.000-3,0.000-16.000-2,-7.000-21.000-7,-11.000-24.000-9,-14.000-26.000-11,-11.000-24.000-10,-11.000-24.000-2,-5.000-22.000 3,-7.000-22.000 4,-5.000-21.000 3,-3.000-12.000 4,4.000 1.000 2,3.000-1.000 2,3.000 1.000 3,3.000 4.000 2,3.000 9.000 3,3.000 10.000 2,4.000 10.000 3,4.000 8.000 3,6.000 10.000 4,7.000 10.000 4,6.000 9.000 4,4.000 6.000 5,4.000 3.000 7,3.000 3.000 7,3.000 4.000 8,4.000-3.000 2,7.000-5.000-1,6.000-7.000-1,7.000-5.000-1,5.000-1.000-2,7.000 6.000 0,6.000 7.000-1,7.000 6.000-1,0.000 12.000-2,-2.000 19.000-2,-3.000 19.000-4,-3.000 19.000-2,-9.000 15.000-3,-11.000 13.000-2,-14.000 12.000-4,-11.000 13.000-1,-12.000 4.000-3,-9.000-3.000-1,-10.000-3.000-1,-8.000-2.000-1,-4.000-5.000-1,3.000-2.000 1,3.000-3.000 0,4.000-3.000 1,4.000-9.000-2,6.000-11.000-6,7.000-14.000-6,6.000-11.000-5,18.000-20.000-3,32.000-24.000 0,31.000-26.000 0,32.000-24.000 0,24.000-20.000-1,19.000-11.000 1,19.000-14.000-1,19.000-11.000 1,9.000-6.000 1,0.000 4.000 4,0.000 3.000 4,0.000 3.000 3,-7.000 7.000 4,-11.000 14.000 2,-14.000 11.000 1,-11.000 14.000 3,-17.000 11.000 3,-18.000 14.000 1,-19.000 11.000 4,-18.000 14.000 2,-18.000 11.000 3,-16.000 14.000 7,-15.000 11.000 4,-15.000 14.000 6,-12.000 7.000 2,-6.000 3.000-3,-6.000 3.000-1,-6.000 4.000-2,-2.000 1.000-3,3.000 0.000-2,3.000 0.000-2,4.000 0.000-3,4.000-2.000-1,6.000-3.000-1,7.000-3.000 0,6.000-2.000 0,7.000-3.000-2,10.000 1.000-2,10.000-1.000-3,9.000 1.000-2,9.000-3.000-3,9.000-2.000-6,10.000-3.000-5,10.000-3.000-6,5.000-2.000-4,4.000 0.000-6,3.000 0.000-4,3.000 0.000-4,-2.000-2.000-2,-6.000-3.000 3,-6.000-3.000 3,-6.000-2.000 2,-7.000-6.000 0,-6.000-6.000-5,-6.000-6.000-4,-6.000-6.000-5</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19"/>
    </inkml:context>
    <inkml:brush xml:id="br0">
      <inkml:brushProperty name="width" value="0.0453087389469147" units="cm"/>
      <inkml:brushProperty name="height" value="0.0453087389469147" units="cm"/>
      <inkml:brushProperty name="color" value="#00bff3"/>
      <inkml:brushProperty name="ignorePressure" value="0"/>
    </inkml:brush>
  </inkml:definitions>
  <inkml:trace contextRef="#ctx0" brushRef="#br0">22600.000 41250.000 485,'-46.000'-13.000'61,"10.000"26.000"4,10.000 24.000 4,9.000 26.000 5,6.000 15.000-5,3.000 6.000-13,3.000 7.000-12,4.000 6.000-14,1.000-1.000-9,0.000-5.000-7,0.000-7.000-5,0.000-5.000-7,0.000-8.000-3,0.000-5.000-4,0.000-7.000-3,0.000-5.000-3</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0"/>
    </inkml:context>
    <inkml:brush xml:id="br0">
      <inkml:brushProperty name="width" value="0.0490581206977367" units="cm"/>
      <inkml:brushProperty name="height" value="0.0490581206977367" units="cm"/>
      <inkml:brushProperty name="color" value="#00bff3"/>
      <inkml:brushProperty name="ignorePressure" value="0"/>
    </inkml:brush>
  </inkml:definitions>
  <inkml:trace contextRef="#ctx0" brushRef="#br0">22350.000 41600.000 448,'96.000'-115.000'58,"-5.000"23.000"-8,-7.000 22.000-9,-5.000 22.000-9,0.000 12.000-4,10.000 3.000-1,10.000 3.000-1,9.000 4.000 0,1.000 2.000-2,-6.000 4.000-2,-6.000 3.000-2,-6.000 3.000-3,-9.000 6.000-2,-8.000 9.000-1,-10.000 10.000-4,-9.000 10.000-1,-10.000 7.000-2,-9.000 6.000-1,-10.000 7.000 0,-8.000 6.000-2,-9.000 3.000-1,-6.000 0.000-1,-6.000 0.000-3,-6.000 0.000-1,-12.000 3.000-1,-15.000 6.000 0,-15.000 7.000 0,-16.000 6.000-1,-15.000 4.000-1,-11.000 4.000-5,-14.000 3.000-3,-11.000 3.000-4,-9.000 1.000-2,-3.000 1.000 3,-3.000-1.000 0,-2.000 1.000 3,2.000-4.000 2,9.000-6.000 4,10.000-6.000 5,10.000-6.000 4,11.000-9.000 4,17.000-8.000 3,15.000-10.000 5,16.000-9.000 2,18.000-10.000 4,22.000-9.000 4,22.000-10.000 2,23.000-8.000 3,13.000-9.000 0,6.000-6.000-5,7.000-6.000-3,6.000-6.000-5,12.000-4.000-6,19.000 1.000-6,19.000-1.000-9,19.000 1.000-6,2.000 2.000-4,-11.000 7.000 0,-14.000 6.000 0,-11.000 7.000 1,-14.000 4.000-4,-11.000 3.000-7,-14.000 3.000-7,-11.000 4.000-7</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0"/>
    </inkml:context>
    <inkml:brush xml:id="br0">
      <inkml:brushProperty name="width" value="0.0494434498250484" units="cm"/>
      <inkml:brushProperty name="height" value="0.0494434498250484" units="cm"/>
      <inkml:brushProperty name="color" value="#00bff3"/>
      <inkml:brushProperty name="ignorePressure" value="0"/>
    </inkml:brush>
  </inkml:definitions>
  <inkml:trace contextRef="#ctx0" brushRef="#br0">23100.000 40550.000 444,'-44.000'-82.000'48,"13.000"39.000"7,12.000 36.000 9,13.000 39.000 7,6.000 33.000-1,0.000 32.000-11,0.000 31.000-10,0.000 32.000-11,0.000 24.000-8,0.000 19.000-5,0.000 19.000-5,0.000 19.000-5,-2.000 19.000-6,-3.000 23.000-7,-3.000 22.000-5,-2.000 22.000-8,-3.000 8.000-7,1.000-2.000-11,-1.000-3.000-10,1.000-3.000-10,1.000-34.000-2,3.000-61.000 6,3.000-64.000 6,4.000-61.000 6,1.000-31.000 0,0.000 4.000-7,0.000 3.000-7,0.000 3.000-7</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1"/>
    </inkml:context>
    <inkml:brush xml:id="br0">
      <inkml:brushProperty name="width" value="0.0464909859001637" units="cm"/>
      <inkml:brushProperty name="height" value="0.0464909859001637" units="cm"/>
      <inkml:brushProperty name="color" value="#00bff3"/>
      <inkml:brushProperty name="ignorePressure" value="0"/>
    </inkml:brush>
  </inkml:definitions>
  <inkml:trace contextRef="#ctx0" brushRef="#br0">24650.000 40450.000 473,'28.000'-43.000'80,"6.000"17.000"-12,7.000 15.000-11,6.000 16.000-13,1.000 12.000-11,-3.000 9.000-10,-3.000 10.000-11,-2.000 10.000-10,-6.000 7.000-7,-6.000 6.000-3,-6.000 7.000-1,-6.000 6.000-2,-10.000 6.000-6,-12.000 6.000-9,-13.000 7.000-8,-12.000 6.000-8,-10.000-1.000-4,-6.000-5.000 2,-6.000-7.000 3,-6.000-5.000 2,-1.000-9.000 6,7.000-9.000 6,6.000-10.000 9,7.000-8.000 6,5.000-9.000 7,7.000-6.000 3,6.000-6.000 4,7.000-6.000 4,7.000-2.000 7,9.000 3.000 12,10.000 3.000 10,10.000 4.000 12,5.000 2.000 1,4.000 4.000-8,3.000 3.000-8,3.000 3.000-7,-2.000 6.000-6,-6.000 9.000-2,-6.000 10.000-3,-6.000 10.000-3,-9.000 8.000-2,-8.000 10.000-2,-10.000 10.000-3,-9.000 9.000-3,-7.000 1.000-1,-3.000-6.000 0,-3.000-6.000-1,-2.000-6.000 1,0.000-10.000 1,7.000-12.000 4,6.000-13.000 3,7.000-12.000 4,7.000-19.000 6,9.000-25.000 7,10.000-25.000 9,10.000-25.000 7,8.000-21.000 1,10.000-15.000-9,10.000-15.000-7,9.000-16.000-9,6.000-16.000-7,3.000-16.000-9,3.000-15.000-9,4.000-15.000-9,2.000-9.000-10,4.000 1.000-12,3.000-1.000-13,3.000 1.000-12,-5.000 16.000-1,-12.000 35.000 12,-13.000 35.000 12,-12.000 34.000 12,-9.000 18.000 3,-2.000 4.000-4,-3.000 3.000-3,-3.000 3.000-5</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1"/>
    </inkml:context>
    <inkml:brush xml:id="br0">
      <inkml:brushProperty name="width" value="0.0397901944816113" units="cm"/>
      <inkml:brushProperty name="height" value="0.0397901944816113" units="cm"/>
      <inkml:brushProperty name="color" value="#00bff3"/>
      <inkml:brushProperty name="ignorePressure" value="0"/>
    </inkml:brush>
  </inkml:definitions>
  <inkml:trace contextRef="#ctx0" brushRef="#br0">26150.000 39900.000 552,'68.000'-38.000'59,"-11.000"26.000"5,-14.000 24.000 6,-11.000 26.000 4,-11.000 12.000-5,-5.000 0.000-17,-7.000 0.000-17,-5.000 0.000-16,-4.000 1.000-13,0.000 4.000-10,0.000 3.000-8,0.000 3.000-8,-4.000-2.000-10,-5.000-6.000-9,-7.000-6.000-8,-5.000-6.000-9</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100100.000 10250.000,'0.000'-50.000,"0.000"25.000,0.000 0.000,0.000 0.000,0.000 0.000,0.000 100.000,0.000 0.000,0.000 100.000,0.000 0.000,-25.000 75.000,0.000 0.000,0.000 25.000,0.000 0.000,0.000-175.000,0.000 0.000,25.000-25.000</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3"/>
    </inkml:context>
    <inkml:brush xml:id="br0">
      <inkml:brushProperty name="width" value="0.0565863139927387" units="cm"/>
      <inkml:brushProperty name="height" value="0.0565863139927387" units="cm"/>
      <inkml:brushProperty name="color" value="#00bff3"/>
      <inkml:brushProperty name="ignorePressure" value="0"/>
    </inkml:brush>
  </inkml:definitions>
  <inkml:trace contextRef="#ctx0" brushRef="#br0">25700.000 40850.000 388,'-46.000'9.000'39,"10.000"19.000"4,10.000 19.000 6,9.000 19.000 5,1.000 10.000-3,-6.000 4.000-10,-6.000 3.000-12,-6.000 3.000-10,16.000-19.000-13,42.000-41.000-15,40.000-40.000-16,41.000-40.000-14,15.000-18.000-5,-9.000 6.000 10,-10.000 7.000 8,-8.000 6.000 9,-12.000 6.000 5,-12.000 6.000 4,-13.000 7.000 3,-12.000 6.000 3,-18.000 18.000 7,-21.000 32.000 9,-22.000 31.000 10,-22.000 32.000 10,-16.000 16.000 2,-9.000 4.000-6,-10.000 3.000-5,-8.000 3.000-5,-1.000-5.000-6,9.000-12.000-5,10.000-13.000-6,10.000-12.000-5,16.000-13.000-2,26.000-12.000 2,24.000-13.000 3,26.000-12.000 1,12.000-9.000 1,0.000-2.000 0,0.000-3.000 0,0.000-3.000-1,-4.000 1.000-3,-5.000 6.000-7,-7.000 7.000-7,-5.000 6.000-8,-14.000 4.000-1,-18.000 4.000 3,-19.000 3.000 4,-18.000 3.000 3,-7.000-1.000 3,6.000-2.000 1,7.000-3.000 2,6.000-3.000 2,12.000-4.000 4,19.000-3.000 9,19.000-3.000 7,19.000-2.000 9,7.000-3.000 2,-3.000 1.000-5,-3.000-1.000-4,-2.000 1.000-4,-5.000 1.000-3,-2.000 3.000-3,-3.000 3.000-1,-3.000 4.000-3,-6.000 5.000 1,-5.000 10.000 1,-7.000 10.000 2,-5.000 9.000 3,-9.000-1.000-1,-9.000-8.000 0,-10.000-10.000-2,-8.000-9.000-1,-4.000-5.000-1,3.000 0.000-1,3.000 0.000 1,4.000 0.000-1,2.000-15.000-3,4.000-27.000-6,3.000-28.000-6,3.000-28.000-7,12.000-24.000-4,22.000-19.000-4,22.000-18.000-4,23.000-19.000-4,10.000-10.000 0,0.000 1.000 0,0.000-1.000 2,0.000 1.000 1,7.000-4.000 1,17.000-6.000 3,15.000-6.000 2,16.000-6.000 2,2.000 9.000 3,-8.000 25.000 5,-10.000 25.000 5,-9.000 25.000 4,-5.000 14.000 5,0.000 3.000 7,0.000 3.000 5,0.000 4.000 6,-4.000 7.000 5,-5.000 13.000 4,-7.000 12.000 4,-5.000 13.000 4,-9.000 9.000 1,-9.000 6.000 1,-10.000 7.000-1,-8.000 6.000 0,-11.000 9.000-3,-8.000 13.000-5,-10.000 12.000-5,-9.000 13.000-5,-16.000 12.000-5,-22.000 13.000-4,-22.000 12.000-3,-21.000 13.000-5,-10.000 6.000-3,3.000 0.000-6,3.000 0.000-5,4.000 0.000-5,4.000-7.000-3,6.000-11.000-4,7.000-14.000-3,6.000-11.000-2,4.000-11.000 0,4.000-5.000 3,3.000-7.000 5,3.000-5.000 3,7.000-1.000 11,14.000 6.000 16,11.000 7.000 17,14.000 6.000 17,3.000 4.000 5,-2.000 4.000-7,-3.000 3.000-7,-3.000 3.000-7,-4.000 4.000-3,-3.000 7.000 0,-3.000 6.000 0,-2.000 7.000 1,-5.000 0.000-1,-2.000-2.000-1,-3.000-3.000-2,-3.000-3.000-1,1.000-7.000-3,6.000-9.000-4,7.000-10.000-3,6.000-8.000-4,9.000-17.000-6,13.000-21.000-11,12.000-22.000-10,13.000-22.000-10,6.000-15.000-4,0.000-5.000 2,0.000-7.000 3,0.000-5.000 3,0.000-1.000 3,0.000 6.000 5,0.000 7.000 5,0.000 6.000 6,-4.000 13.000 7,-5.000 23.000 11,-7.000 22.000 10,-5.000 22.000 11,-8.000 13.000 4,-5.000 7.000-2,-7.000 6.000-2,-5.000 7.000-2,-4.000-1.000-2,0.000-6.000-3,0.000-6.000-2,0.000-6.000-2,-2.000-13.000-12,-3.000-19.000-22,-3.000-18.000-22,-2.000-19.000-22,3.000-19.000-6,14.000-19.000 10,11.000-18.000 8,14.000-19.000 9,13.000-19.000 7,16.000-19.000 5,15.000-18.000 3,17.000-19.000 5,5.000 3.000 7,-3.000 25.000 7,-3.000 25.000 9,-2.000 25.000 8,-6.000 20.000 3,-6.000 16.000-3,-6.000 15.000-2,-6.000 17.000-3,-9.000 10.000 5,-8.000 6.000 12,-10.000 7.000 14,-9.000 6.000 12,-15.000 15.000 3,-18.000 26.000-7,-19.000 24.000-8,-18.000 26.000-6,-12.000 12.000-8,-3.000 0.000-6,-3.000 0.000-5,-2.000 0.000-8,0.000-8.000-4,7.000-16.000-3,6.000-15.000-4,7.000-15.000-4,11.000-14.000 0,20.000-8.000 1,18.000-10.000 1,20.000-9.000 2,13.000-9.000 3,9.000-5.000 4,10.000-7.000 5,10.000-5.000 3,4.000-4.000 3,0.000 0.000-1,0.000 0.000 0,0.000 0.000-1,-5.000 3.000 0,-9.000 6.000-1,-10.000 7.000-2,-8.000 6.000-1,-14.000 10.000 0,-15.000 17.000 0,-15.000 15.000 1,-16.000 16.000 0,-16.000 10.000-3,-16.000 7.000-8,-15.000 6.000-8,-15.000 7.000-7,-9.000 0.000-3,1.000-2.000 4,-1.000-3.000 3,1.000-3.000 3,-1.000-4.000 3,1.000-3.000 2,-1.000-3.000 3,1.000-2.000 2,2.000-5.000 3,7.000-2.000 4,6.000-3.000 5,7.000-3.000 3,7.000-6.000 5,9.000-5.000 2,10.000-7.000 3,10.000-5.000 2,18.000-8.000 4,28.000-5.000 0,28.000-7.000 3,29.000-5.000 1,16.000-8.000-2,7.000-5.000-6,6.000-7.000-6,7.000-5.000-5,4.000-4.000-4,3.000 0.000 0,3.000 0.000-1,4.000 0.000 0,-4.000 1.000-8,-9.000 4.000-13,-10.000 3.000-15,-8.000 3.000-14,-17.000-2.000-12,-21.000-6.000-10,-22.000-6.000-11,-22.000-6.000-11,-18.000-7.000 4,-11.000-6.000 16,-14.000-6.000 17,-11.000-6.000 15,-6.000-6.000 12,4.000-2.000 4,3.000-3.000 5,3.000-3.000 5,3.000-4.000 4,3.000-3.000 4,3.000-3.000 5,4.000-2.000 3,1.000 2.000 5,0.000 9.000 4,0.000 10.000 4,0.000 10.000 5,1.000 7.000 0,4.000 6.000 0,3.000 7.000-2,3.000 6.000-1,3.000 17.000 7,3.000 28.000 14,3.000 28.000 16,4.000 29.000 14,1.000 35.000 1,0.000 44.000-13,0.000 44.000-13,0.000 44.000-13,-4.000 18.000-10,-5.000-6.000-7,-7.000-6.000-7,-5.000-6.000-8,-4.000 15.000-13,0.000 38.000-23,0.000 37.000-21,0.000 38.000-23,3.000-21.000-8,6.000-78.000 3,7.000-78.000 3,6.000-77.000 4</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5"/>
    </inkml:context>
    <inkml:brush xml:id="br0">
      <inkml:brushProperty name="width" value="0.0505333170294762" units="cm"/>
      <inkml:brushProperty name="height" value="0.0505333170294762" units="cm"/>
      <inkml:brushProperty name="color" value="#00bff3"/>
      <inkml:brushProperty name="ignorePressure" value="0"/>
    </inkml:brush>
  </inkml:definitions>
  <inkml:trace contextRef="#ctx0" brushRef="#br0">33300.000 40600.000 435,'23.000'-96.000'55,"-3.000"10.000"-11,-3.000 10.000-10,-2.000 9.000-12,-5.000 4.000-6,-2.000 1.000-1,-3.000-1.000-1,-3.000 1.000-1,-4.000 2.000-1,-3.000 7.000 0,-3.000 6.000-2,-2.000 7.000 0,-6.000 5.000 0,-6.000 7.000-1,-6.000 6.000-1,-6.000 7.000-1,-6.000 5.000 0,-2.000 7.000-1,-3.000 6.000 1,-3.000 7.000 0,-4.000 7.000 1,-3.000 9.000-1,-3.000 10.000 0,-2.000 10.000 1,-3.000 8.000 1,1.000 10.000 1,-1.000 10.000 1,1.000 9.000 3,-1.000 7.000 0,1.000 7.000 0,-1.000 6.000 1,1.000 7.000 0,2.000 5.000-1,7.000 7.000-1,6.000 6.000-1,7.000 7.000-2,4.000 2.000 0,3.000 1.000 0,3.000-1.000-2,4.000 1.000 1,5.000-6.000-2,10.000-8.000 0,10.000-10.000-1,9.000-9.000 0,10.000-12.000-3,14.000-11.000-4,11.000-14.000-4,14.000-11.000-3,8.000-12.000-4,7.000-9.000-3,6.000-10.000-5,7.000-8.000-3,2.000-9.000-2,1.000-6.000-1,-1.000-6.000-1,1.000-6.000-1,-3.000-4.000 1,-2.000 1.000 2,-3.000-1.000 3,-3.000 1.000 1,-4.000-3.000-2,-3.000-2.000-6,-3.000-3.000-7,-2.000-3.000-6</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5"/>
    </inkml:context>
    <inkml:brush xml:id="br0">
      <inkml:brushProperty name="width" value="0.049526073038578" units="cm"/>
      <inkml:brushProperty name="height" value="0.049526073038578" units="cm"/>
      <inkml:brushProperty name="color" value="#00bff3"/>
      <inkml:brushProperty name="ignorePressure" value="0"/>
    </inkml:brush>
  </inkml:definitions>
  <inkml:trace contextRef="#ctx0" brushRef="#br0">34650.000 40650.000 444,'-25.000'-18.000'90,"0.000"17.000"-15,0.000 15.000-15,0.000 16.000-14,-2.000 12.000-10,-3.000 9.000-2,-3.000 10.000-4,-2.000 10.000-2,-5.000 8.000-4,-2.000 10.000-1,-3.000 10.000-3,-3.000 9.000-2,-1.000 9.000-2,4.000 9.000-1,3.000 10.000-2,3.000 10.000-2,3.000 2.000-2,3.000-3.000-3,3.000-3.000-4,4.000-2.000-4,4.000-9.000-5,6.000-12.000-7,7.000-13.000-8,6.000-12.000-7,12.000-19.000-8,19.000-25.000-8,19.000-25.000-9,19.000-25.000-9,2.000-16.000-2,-11.000-6.000 4,-14.000-6.000 4,-11.000-6.000 3</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6"/>
    </inkml:context>
    <inkml:brush xml:id="br0">
      <inkml:brushProperty name="width" value="0.0457441695034504" units="cm"/>
      <inkml:brushProperty name="height" value="0.0457441695034504" units="cm"/>
      <inkml:brushProperty name="color" value="#00bff3"/>
      <inkml:brushProperty name="ignorePressure" value="0"/>
    </inkml:brush>
  </inkml:definitions>
  <inkml:trace contextRef="#ctx0" brushRef="#br0">35300.000 40900.000 480,'-4.000'-43.000'12,"-5.000"17.000"22,-7.000 15.000 23,-5.000 16.000 22,-4.000 12.000 4,0.000 9.000-16,0.000 10.000-17,0.000 10.000-16,-2.000 7.000-10,-3.000 6.000-3,-3.000 7.000-5,-2.000 6.000-3,-1.000 6.000-3,3.000 6.000-2,3.000 7.000-2,4.000 6.000-2,-3.000 9.000-3,-5.000 13.000-1,-7.000 12.000-3,-5.000 13.000-1,-4.000 1.000-3,0.000-9.000-2,0.000-10.000-3,0.000-8.000-1,4.000-12.000-5,10.000-12.000-6,10.000-13.000-8,9.000-12.000-6,7.000-19.000-9,7.000-25.000-8,6.000-25.000-10,7.000-25.000-8</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6"/>
    </inkml:context>
    <inkml:brush xml:id="br0">
      <inkml:brushProperty name="width" value="0.0535734221339226" units="cm"/>
      <inkml:brushProperty name="height" value="0.0535734221339226" units="cm"/>
      <inkml:brushProperty name="color" value="#00bff3"/>
      <inkml:brushProperty name="ignorePressure" value="0"/>
    </inkml:brush>
  </inkml:definitions>
  <inkml:trace contextRef="#ctx0" brushRef="#br0">35250.000 40850.000 410,'3.000'-40.000'39,"6.000"23.000"10,7.000 22.000 9,6.000 22.000 9,1.000 16.000-1,-3.000 14.000-12,-3.000 11.000-13,-2.000 14.000-12,-1.000 10.000-5,3.000 9.000 1,3.000 10.000 1,4.000 10.000 2,-1.000 2.000-2,-3.000-3.000-4,-3.000-3.000-5,-2.000-2.000-5,-5.000-8.000-5,-2.000-8.000-8,-3.000-10.000-7,-3.000-9.000-7,-2.000-9.000-4,0.000-5.000-1,0.000-7.000-1,0.000-5.000-2,-8.000-11.000-5,-16.000-11.000-8,-15.000-14.000-9,-15.000-11.000-9,-11.000-14.000 1,-2.000-11.000 11,-3.000-14.000 10,-3.000-11.000 11,1.000-4.000 7,6.000 6.000 2,7.000 7.000 4,6.000 6.000 3,6.000 3.000 4,6.000 0.000 4,7.000 0.000 5,6.000 0.000 4,10.000 1.000 7,17.000 4.000 10,15.000 3.000 10,16.000 3.000 11,9.000-1.000-2,3.000-2.000-11,3.000-3.000-11,4.000-3.000-12,10.000-6.000-9,19.000-5.000-9,19.000-7.000-8,19.000-5.000-9,2.000-4.000-6,-11.000 0.000-5,-14.000 0.000-6,-11.000 0.000-5,-11.000 1.000-2,-5.000 4.000 0,-7.000 3.000 0,-5.000 3.000 1,-9.000 3.000 4,-9.000 3.000 6,-10.000 3.000 8,-8.000 4.000 7</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6"/>
    </inkml:context>
    <inkml:brush xml:id="br0">
      <inkml:brushProperty name="width" value="0.0617220178246498" units="cm"/>
      <inkml:brushProperty name="height" value="0.0617220178246498" units="cm"/>
      <inkml:brushProperty name="color" value="#00bff3"/>
      <inkml:brushProperty name="ignorePressure" value="0"/>
    </inkml:brush>
  </inkml:definitions>
  <inkml:trace contextRef="#ctx0" brushRef="#br0">36300.000 40600.000 356,'1.000'-60.000'12,"4.000"32.000"22,3.000 31.000 24,3.000 32.000 23,-1.000 19.000 4,-2.000 10.000-16,-3.000 10.000-15,-3.000 9.000-16,-6.000 10.000-9,-5.000 14.000-1,-7.000 11.000-2,-5.000 14.000-2,-3.000 5.000-1,4.000 1.000-2,3.000-1.000-3,3.000 1.000-2,3.000-4.000-3,3.000-6.000-4,3.000-6.000-4,4.000-6.000-5,1.000-10.000-4,0.000-12.000-8,0.000-13.000-7,0.000-12.000-7,10.000-15.000-6,23.000-15.000-7,22.000-15.000-6,22.000-16.000-7,10.000-19.000-2,1.000-22.000 0,-1.000-22.000 2,1.000-21.000 1,-10.000-4.000 4,-19.000 16.000 9,-18.000 15.000 8,-19.000 17.000 8,-8.000 7.000 4,3.000 0.000-2,3.000 0.000-1,4.000 0.000-2</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7"/>
    </inkml:context>
    <inkml:brush xml:id="br0">
      <inkml:brushProperty name="width" value="0.0379098206758499" units="cm"/>
      <inkml:brushProperty name="height" value="0.0379098206758499" units="cm"/>
      <inkml:brushProperty name="color" value="#00bff3"/>
      <inkml:brushProperty name="ignorePressure" value="0"/>
    </inkml:brush>
  </inkml:definitions>
  <inkml:trace contextRef="#ctx0" brushRef="#br0">37250.000 40100.000 580,'23.000'-69.000'0,"-3.000"13.000"0,-3.000 12.000 0,-2.000 13.000 0,-1.000 7.000 8,3.000 4.000 16,3.000 3.000 17,4.000 3.000 16,-1.000 9.000 5,-3.000 16.000-7,-3.000 15.000-6,-2.000 17.000-7,-11.000 10.000-9,-15.000 6.000-11,-15.000 7.000-12,-16.000 6.000-11,-7.000 1.000-6,4.000-3.000-2,3.000-3.000-1,3.000-2.000-1,7.000-5.000 0,14.000-2.000 2,11.000-3.000 4,14.000-3.000 1,10.000-6.000 3,9.000-5.000 4,10.000-7.000 2,10.000-5.000 2,4.000-6.000 2,0.000-3.000 0,0.000-3.000-1,0.000-2.000-1,-8.000 5.000 0,-16.000 16.000 0,-15.000 15.000 1,-15.000 17.000-1,-15.000 7.000-2,-12.000 0.000-2,-13.000 0.000-5,-12.000 0.000-3,-5.000-7.000-4,3.000-11.000-7,3.000-14.000-6,4.000-11.000-7,4.000-12.000-5,6.000-9.000-5,7.000-10.000-6,6.000-8.000-5,6.000-8.000 2,6.000-2.000 9,7.000-3.000 9,6.000-3.000 9,3.000-2.000 3,0.000 0.000-3,0.000 0.000-2,0.000 0.000-4</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7"/>
    </inkml:context>
    <inkml:brush xml:id="br0">
      <inkml:brushProperty name="width" value="0.0388654991984367" units="cm"/>
      <inkml:brushProperty name="height" value="0.0388654991984367" units="cm"/>
      <inkml:brushProperty name="color" value="#00bff3"/>
      <inkml:brushProperty name="ignorePressure" value="0"/>
    </inkml:brush>
  </inkml:definitions>
  <inkml:trace contextRef="#ctx0" brushRef="#br0">37550.000 40550.000 566,'121.000'-47.000'84,"-5.000"6.000"-6,-7.000 7.000-8,-5.000 6.000-7,-9.000 4.000-10,-9.000 4.000-12,-10.000 3.000-13,-8.000 3.000-12</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7"/>
    </inkml:context>
    <inkml:brush xml:id="br0">
      <inkml:brushProperty name="width" value="0.0426853522658348" units="cm"/>
      <inkml:brushProperty name="height" value="0.0426853522658348" units="cm"/>
      <inkml:brushProperty name="color" value="#00bff3"/>
      <inkml:brushProperty name="ignorePressure" value="0"/>
    </inkml:brush>
  </inkml:definitions>
  <inkml:trace contextRef="#ctx0" brushRef="#br0">38250.000 40000.000 515,'-22.000'-13.000'14,"6.000"26.000"27,7.000 24.000 28,6.000 26.000 28,3.000 13.000 2,0.000 4.000-24,0.000 3.000-24,0.000 3.000-23,-4.000 6.000-18,-5.000 9.000-9,-7.000 10.000-11,-5.000 10.000-10,-3.000-6.000-3,4.000-18.000 5,3.000-19.000 3,3.000-18.000 5,-1.000-12.000-10,-2.000-3.000-22,-3.000-3.000-23,-3.000-2.000-23</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7"/>
    </inkml:context>
    <inkml:brush xml:id="br0">
      <inkml:brushProperty name="width" value="0.0521904267370701" units="cm"/>
      <inkml:brushProperty name="height" value="0.0521904267370701" units="cm"/>
      <inkml:brushProperty name="color" value="#00bff3"/>
      <inkml:brushProperty name="ignorePressure" value="0"/>
    </inkml:brush>
  </inkml:definitions>
  <inkml:trace contextRef="#ctx0" brushRef="#br0">38650.000 39900.000 421,'26.000'-24.000'0,"4.000"4.000"0,3.000 3.000 0,3.000 3.000 0,3.000 6.000 6,3.000 9.000 12,3.000 10.000 11,4.000 10.000 13,5.000 8.000 6,10.000 10.000 0,10.000 10.000 2,9.000 9.000 1,2.000 6.000-2,-2.000 3.000-4,-3.000 3.000-5,-3.000 4.000-4,-6.000 5.000-4,-5.000 10.000-5,-7.000 10.000-3,-5.000 9.000-3,-17.000 13.000-9,-24.000 20.000-12,-26.000 18.000-11,-24.000 20.000-12,-24.000 8.000-6,-22.000 1.000-2,-22.000-1.000 0,-21.000 1.000-2,-6.000-15.000-1,14.000-28.000-5,11.000-28.000-4,14.000-27.000-5,11.000-22.000-1,14.000-11.000-2,11.000-14.000 0,14.000-11.000 0</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100650.000 8600.000,'-50.000'-200.000,"0.000"25.000,0.000 0.000,25.000 150.000,0.000 0.000,-50.000 0.000,0.000 0.000,0.000 25.000,0.000 0.000,-25.000 75.000,0.000 0.000,0.000 100.000,0.000 0.000,-25.000 25.000,0.000 0.000,50.000-25.000,0.000 0.000,25.000-50.000,0.000 0.000,100.000-25.000,0.000 0.000,175.000-75.000,0.000 0.000,125.000 0.000,0.000 0.000,-200.000-25.000,0.000 0.000,-100.000 25.000</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8"/>
    </inkml:context>
    <inkml:brush xml:id="br0">
      <inkml:brushProperty name="width" value="0.0466531962156296" units="cm"/>
      <inkml:brushProperty name="height" value="0.0466531962156296" units="cm"/>
      <inkml:brushProperty name="color" value="#00bff3"/>
      <inkml:brushProperty name="ignorePressure" value="0"/>
    </inkml:brush>
  </inkml:definitions>
  <inkml:trace contextRef="#ctx0" brushRef="#br0">40200.000 40700.000 471,'192.000'-69.000'181,"-16.000"13.000"-42,-15.000 12.000-42,-15.000 13.000-42,-17.000 7.000-26,-15.000 4.000-10,-15.000 3.000-11,-16.000 3.000-8,-16.000 10.000-18,-16.000 20.000-21,-15.000 18.000-24,-15.000 20.000-22,-14.000 3.000-5,-8.000-8.000 11,-10.000-10.000 12,-9.000-9.000 12</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8"/>
    </inkml:context>
    <inkml:brush xml:id="br0">
      <inkml:brushProperty name="width" value="0.0472098030149937" units="cm"/>
      <inkml:brushProperty name="height" value="0.0472098030149937" units="cm"/>
      <inkml:brushProperty name="color" value="#00bff3"/>
      <inkml:brushProperty name="ignorePressure" value="0"/>
    </inkml:brush>
  </inkml:definitions>
  <inkml:trace contextRef="#ctx0" brushRef="#br0">40200.000 41850.000 466,'-29.000'21.000'3,"-5.000"-5.000"8,-7.000-7.000 7,-5.000-5.000 8,8.000-8.000 11,26.000-5.000 14,24.000-7.000 14,26.000-5.000 15,24.000-11.000-1,26.000-11.000-17,24.000-14.000-17,26.000-11.000-17,5.000 0.000-11,-11.000 17.000-8,-14.000 15.000-7,-11.000 16.000-6,-7.000 9.000-8,0.000 3.000-10,0.000 3.000-8,0.000 4.000-8,-5.000 2.000-4,-9.000 4.000 3,-10.000 3.000 3,-8.000 3.000 3</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9"/>
    </inkml:context>
    <inkml:brush xml:id="br0">
      <inkml:brushProperty name="width" value="0.0508444719016552" units="cm"/>
      <inkml:brushProperty name="height" value="0.0508444719016552" units="cm"/>
      <inkml:brushProperty name="color" value="#00bff3"/>
      <inkml:brushProperty name="ignorePressure" value="0"/>
    </inkml:brush>
  </inkml:definitions>
  <inkml:trace contextRef="#ctx0" brushRef="#br0">42700.000 39800.000 432,'-2.000'-41.000'11,"-3.000"19.000"23,-3.000 19.000 22,-2.000 19.000 23,-1.000 15.000 5,3.000 13.000-13,3.000 12.000-14,4.000 13.000-11,-3.000 10.000-11,-5.000 10.000-5,-7.000 10.000-6,-5.000 9.000-6,-4.000 12.000-5,0.000 16.000-6,0.000 15.000-4,0.000 17.000-6,-4.000 5.000-1,-5.000-3.000 3,-7.000-3.000 3,-5.000-2.000 2,-1.000-11.000-7,6.000-15.000-17,7.000-15.000-17,6.000-16.000-18,6.000-16.000-11,6.000-16.000-6,7.000-15.000-5,6.000-15.000-6</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9"/>
    </inkml:context>
    <inkml:brush xml:id="br0">
      <inkml:brushProperty name="width" value="0.056779008358717" units="cm"/>
      <inkml:brushProperty name="height" value="0.056779008358717" units="cm"/>
      <inkml:brushProperty name="color" value="#00bff3"/>
      <inkml:brushProperty name="ignorePressure" value="0"/>
    </inkml:brush>
  </inkml:definitions>
  <inkml:trace contextRef="#ctx0" brushRef="#br0">43500.000 40250.000 387,'-46.000'4.000'119,"10.000"10.000"-23,10.000 10.000-24,9.000 9.000-23,4.000 9.000-14,1.000 9.000-3,-1.000 10.000-5,1.000 10.000-3,-1.000 5.000-2,1.000 4.000-2,-1.000 3.000-2,1.000 3.000-1,1.000 3.000-2,3.000 3.000-2,3.000 3.000-3,4.000 4.000-2,1.000-3.000 0,0.000-5.000-1,0.000-7.000 2,0.000-5.000-1,10.000-14.000-4,23.000-18.000-13,22.000-19.000-11,22.000-18.000-12,7.000-20.000-5,-6.000-18.000 2,-6.000-19.000 2,-6.000-18.000 2,-6.000-12.000 4,-2.000-3.000 5,-3.000-3.000 5,-3.000-2.000 5,-7.000 0.000 5,-9.000 7.000 4,-10.000 6.000 4,-8.000 7.000 4,-6.000 4.000 2,1.000 3.000 0,-1.000 3.000 1,1.000 4.000 0,-6.000 4.000 1,-8.000 6.000-1,-10.000 7.000-1,-9.000 6.000 1,-10.000 3.000-1,-9.000 0.000 0,-10.000 0.000-1,-8.000 0.000 0,-8.000 3.000-2,-2.000 6.000-7,-3.000 7.000-5,-3.000 6.000-6,1.000 4.000-6,6.000 4.000-6,7.000 3.000-7,6.000 3.000-6,6.000 1.000-6,6.000 1.000-3,7.000-1.000-4,6.000 1.000-5</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29"/>
    </inkml:context>
    <inkml:brush xml:id="br0">
      <inkml:brushProperty name="width" value="0.0408938899636269" units="cm"/>
      <inkml:brushProperty name="height" value="0.0408938899636269" units="cm"/>
      <inkml:brushProperty name="color" value="#00bff3"/>
      <inkml:brushProperty name="ignorePressure" value="0"/>
    </inkml:brush>
  </inkml:definitions>
  <inkml:trace contextRef="#ctx0" brushRef="#br0">44050.000 39600.000 537,'6.000'-47.000'11,"13.000"6.000"19,12.000 7.000 22,13.000 6.000 19,13.000 6.000 6,17.000 6.000-10,15.000 7.000-10,16.000 6.000-11,-1.000 4.000-12,-15.000 4.000-17,-15.000 3.000-17,-16.000 3.000-15,-10.000 1.000-14,-3.000 1.000-9,-3.000-1.000-9,-2.000 1.000-10</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0"/>
    </inkml:context>
    <inkml:brush xml:id="br0">
      <inkml:brushProperty name="width" value="0.0435144528746605" units="cm"/>
      <inkml:brushProperty name="height" value="0.0435144528746605" units="cm"/>
      <inkml:brushProperty name="color" value="#00bff3"/>
      <inkml:brushProperty name="ignorePressure" value="0"/>
    </inkml:brush>
  </inkml:definitions>
  <inkml:trace contextRef="#ctx0" brushRef="#br0">45100.000 38850.000 505,'50.000'-72.000'6,"0.000"6.000"11,0.000 7.000 11,0.000 6.000 11,0.000 10.000 9,0.000 17.000 4,0.000 15.000 6,0.000 16.000 6,-7.000 12.000-5,-11.000 9.000-13,-14.000 10.000-14,-11.000 10.000-13,-11.000 7.000-8,-5.000 6.000-3,-7.000 7.000-3,-5.000 6.000-3,-4.000-1.000-3,0.000-5.000-5,0.000-7.000-4,0.000-5.000-5,6.000-6.000-3,13.000-3.000 0,12.000-3.000-2,13.000-2.000 0,7.000-5.000 3,4.000-2.000 7,3.000-3.000 9,3.000-3.000 8,1.000-4.000 4,1.000-3.000 1,-1.000-3.000 2,1.000-2.000 2,-7.000 3.000 0,-12.000 14.000 0,-13.000 11.000 0,-12.000 14.000 0,-16.000 8.000-7,-19.000 7.000-14,-18.000 6.000-15,-19.000 7.000-14,-8.000 0.000-6,3.000-2.000 5,3.000-3.000 4,4.000-3.000 4,7.000-10.000-4,13.000-16.000-12,12.000-15.000-13,13.000-15.000-12</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1"/>
    </inkml:context>
    <inkml:brush xml:id="br0">
      <inkml:brushProperty name="width" value="0.0491546206176281" units="cm"/>
      <inkml:brushProperty name="height" value="0.0491546206176281" units="cm"/>
      <inkml:brushProperty name="color" value="#00bff3"/>
      <inkml:brushProperty name="ignorePressure" value="0"/>
    </inkml:brush>
  </inkml:definitions>
  <inkml:trace contextRef="#ctx0" brushRef="#br0">46350.000 40450.000 447,'-2.000'71.000'108,"-3.000"-5.000"-18,-3.000-7.000-18,-2.000-5.000-19,-8.000 0.000-13,-8.000 10.000-10,-10.000 10.000-8,-9.000 9.000-9,-4.000 1.000-7,4.000-6.000-5,3.000-6.000-4,3.000-6.000-4,7.000-16.000-6,14.000-25.000-7,11.000-25.000-7,14.000-25.000-7,11.000-16.000-4,14.000-6.000 2,11.000-6.000 0,14.000-6.000 0,2.000 1.000 3,-6.000 9.000 4,-6.000 10.000 4,-6.000 10.000 4,-6.000 7.000 7,-2.000 6.000 11,-3.000 7.000 11,-3.000 6.000 11,-6.000 9.000 7,-5.000 13.000 3,-7.000 12.000 3,-5.000 13.000 3,-8.000 9.000 0,-5.000 6.000-3,-7.000 7.000-4,-5.000 6.000-3,-3.000-2.000-4,4.000-9.000-5,3.000-10.000-4,3.000-8.000-5,10.000-17.000-7,20.000-21.000-10,18.000-22.000-9,20.000-22.000-11,8.000-11.000-2,1.000 0.000 3,-1.000 0.000 3,1.000 0.000 3,1.000 1.000 4,3.000 4.000 3,3.000 3.000 4,4.000 3.000 3,-7.000 10.000 8,-16.000 20.000 14,-15.000 18.000 13,-15.000 20.000 14,-12.000 8.000 4,-6.000 1.000-3,-6.000-1.000-4,-6.000 1.000-5,1.000-10.000-6,9.000-19.000-10,10.000-18.000-11,10.000-19.000-10,11.000-18.000-8,17.000-15.000-4,15.000-15.000-6,16.000-16.000-4,1.000 1.000-4,-12.000 19.000-5,-13.000 19.000-3,-12.000 19.000-5,-13.000 18.000 8,-12.000 19.000 18,-13.000 19.000 19,-12.000 19.000 17,-9.000 10.000 10,-2.000 4.000-2,-3.000 3.000 0,-3.000 3.000-1,-1.000-2.000 2,4.000-6.000 5,3.000-6.000 5,3.000-6.000 6,10.000-12.000-3,20.000-15.000-9,18.000-15.000-9,20.000-16.000-10,6.000-7.000-7,-2.000 4.000-7,-3.000 3.000-7,-3.000 3.000-6,-4.000 6.000-3,-3.000 9.000 0,-3.000 10.000-1,-2.000 10.000 1,-3.000-9.000-5,1.000-24.000-7,-1.000-26.000-8,1.000-24.000-9,-6.000-10.000 1,-8.000 6.000 6,-10.000 7.000 7,-9.000 6.000 7,-13.000 10.000 11,-16.000 17.000 18,-15.000 15.000 16,-15.000 16.000 16,-9.000 12.000 9,1.000 9.000-3,-1.000 10.000-3,1.000 10.000-1,13.000-9.000-7,29.000-24.000-14,28.000-26.000-11,28.000-24.000-14,12.000-12.000-6,-3.000 4.000-1,-3.000 3.000-1,-2.000 3.000 0,-3.000 6.000 4,1.000 9.000 8,-1.000 10.000 8,1.000 10.000 8,-1.000 7.000 6,1.000 6.000 3,-1.000 7.000 3,1.000 6.000 3,-4.000 4.000-7,-6.000 4.000-19,-6.000 3.000-18,-6.000 3.000-19,-2.000-13.000-8,3.000-28.000 1,3.000-28.000 0,4.000-27.000 0,-1.000-15.000 3,-3.000 0.000 1,-3.000 0.000 3,-2.000 0.000 3,-1.000 0.000 4,3.000 0.000 8,3.000 0.000 7,4.000 0.000 8,-3.000 6.000 5,-5.000 13.000 3,-7.000 12.000 5,-5.000 13.000 2,-4.000 12.000 14,0.000 13.000 21,0.000 12.000 22,0.000 13.000 21,0.000 9.000 4,0.000 6.000-14,0.000 7.000-14,0.000 6.000-14,-2.000 3.000-13,-3.000 0.000-9,-3.000 0.000-9,-2.000 0.000-10</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1"/>
    </inkml:context>
    <inkml:brush xml:id="br0">
      <inkml:brushProperty name="width" value="0.0391361974179745" units="cm"/>
      <inkml:brushProperty name="height" value="0.0391361974179745" units="cm"/>
      <inkml:brushProperty name="color" value="#00bff3"/>
      <inkml:brushProperty name="ignorePressure" value="0"/>
    </inkml:brush>
  </inkml:definitions>
  <inkml:trace contextRef="#ctx0" brushRef="#br0">48900.000 40700.000 562,'68.000'3.000'182,"-11.000"6.000"-48,-14.000 7.000-49,-11.000 6.000-49</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1"/>
    </inkml:context>
    <inkml:brush xml:id="br0">
      <inkml:brushProperty name="width" value="0.0534567087888718" units="cm"/>
      <inkml:brushProperty name="height" value="0.0534567087888718" units="cm"/>
      <inkml:brushProperty name="color" value="#00bff3"/>
      <inkml:brushProperty name="ignorePressure" value="0"/>
    </inkml:brush>
  </inkml:definitions>
  <inkml:trace contextRef="#ctx0" brushRef="#br0">49650.000 39350.000 411,'43.000'53.000'130,"-11.000"6.000"-26,-14.000 7.000-25,-11.000 6.000-26,-7.000 6.000-15,0.000 6.000-6,0.000 7.000-4,0.000 6.000-7,-4.000 4.000-2,-5.000 4.000-2,-7.000 3.000 0,-5.000 3.000-1,-3.000 1.000-2,4.000 1.000-5,3.000-1.000-2,3.000 1.000-5,3.000-6.000-1,3.000-8.000-1,3.000-10.000 1,4.000-9.000 0,4.000-10.000-2,6.000-9.000 0,7.000-10.000-1,6.000-8.000-1,9.000-11.000-3,13.000-8.000-1,12.000-10.000-4,13.000-9.000-2,7.000-7.000-4,4.000-3.000-9,3.000-3.000-6,3.000-2.000-9,-5.000-3.000-4,-12.000 1.000-4,-13.000-1.000-2,-12.000 1.000-4</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2"/>
    </inkml:context>
    <inkml:brush xml:id="br0">
      <inkml:brushProperty name="width" value="0.0294085256755352" units="cm"/>
      <inkml:brushProperty name="height" value="0.0294085256755352" units="cm"/>
      <inkml:brushProperty name="color" value="#00bff3"/>
      <inkml:brushProperty name="ignorePressure" value="0"/>
    </inkml:brush>
  </inkml:definitions>
  <inkml:trace contextRef="#ctx0" brushRef="#br0">50500.000 39350.000 748,'26.000'-46.000'1,"4.000"10.000"5,3.000 10.000 3,3.000 9.000 3,1.000 6.000 8,1.000 3.000 10,-1.000 3.000 10,1.000 4.000 11,1.000 2.000-4,3.000 4.000-20,3.000 3.000-19,4.000 3.000-18,1.000-1.000-17,0.000-2.000-13,0.000-3.000-13,0.000-3.000-13</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99850.000 14800.000,'0.000'-150.000,"-25.000"75.000,0.000 0.000,0.000 100.000,0.000 0.000,25.000 100.000,0.000 0.000,0.000 25.000,0.000 0.000,0.000-25.000,0.000 0.000,0.000-25.000,0.000 0.000,25.000-75.000</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32"/>
    </inkml:context>
    <inkml:brush xml:id="br0">
      <inkml:brushProperty name="width" value="0.0425754822790623" units="cm"/>
      <inkml:brushProperty name="height" value="0.0425754822790623" units="cm"/>
      <inkml:brushProperty name="color" value="#00bff3"/>
      <inkml:brushProperty name="ignorePressure" value="0"/>
    </inkml:brush>
  </inkml:definitions>
  <inkml:trace contextRef="#ctx0" brushRef="#br0">51600.000 38350.000 516,'23.000'-41.000'39,"-3.000"19.000"14,-3.000 19.000 15,-2.000 19.000 13,-5.000 27.000 0,-2.000 39.000-17,-3.000 36.000-15,-3.000 39.000-16,-6.000 21.000-17,-5.000 6.000-18,-7.000 7.000-17,-5.000 6.000-17,-3.000-10.000-6,4.000-24.000 7,3.000-26.000 7,3.000-24.000 6,1.000-20.000-5,1.000-11.000-13,-1.000-14.000-16,1.000-11.000-14</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0"/>
    </inkml:context>
    <inkml:brush xml:id="br0">
      <inkml:brushProperty name="width" value="0.0506006963551044" units="cm"/>
      <inkml:brushProperty name="height" value="0.0506006963551044" units="cm"/>
      <inkml:brushProperty name="color" value="#00bff3"/>
      <inkml:brushProperty name="ignorePressure" value="0"/>
    </inkml:brush>
  </inkml:definitions>
  <inkml:trace contextRef="#ctx0" brushRef="#br0">16150.000 47200.000 434,'-4.000'54.000'123,"-5.000"10.000"-26,-7.000 10.000-28,-5.000 9.000-26,-9.000 6.000-15,-9.000 3.000-3,-10.000 3.000-3,-8.000 4.000-3,-6.000 5.000-2,1.000 10.000 0,-1.000 10.000-1,1.000 9.000 1,-1.000 9.000-2,1.000 9.000 0,-1.000 10.000-2,1.000 10.000 0,-1.000 4.000-3,1.000 0.000-5,-1.000 0.000-4,1.000 0.000-4,5.000-13.000-5,14.000-24.000-6,11.000-26.000-5,14.000-24.000-5,10.000-34.000-11,9.000-40.000-15,10.000-40.000-14,10.000-41.000-17,4.000-18.000 0,0.000 7.000 11,0.000 6.000 13,0.000 7.000 11</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0"/>
    </inkml:context>
    <inkml:brush xml:id="br0">
      <inkml:brushProperty name="width" value="0.0538040027022362" units="cm"/>
      <inkml:brushProperty name="height" value="0.0538040027022362" units="cm"/>
      <inkml:brushProperty name="color" value="#00bff3"/>
      <inkml:brushProperty name="ignorePressure" value="0"/>
    </inkml:brush>
  </inkml:definitions>
  <inkml:trace contextRef="#ctx0" brushRef="#br0">16200.000 47350.000 408,'0.000'-47.000'4,"0.000"6.000"6,0.000 7.000 6,0.000 6.000 7,4.000 9.000 9,10.000 13.000 9,10.000 12.000 10,9.000 13.000 9,1.000 12.000 1,-6.000 13.000-10,-6.000 12.000-10,-6.000 13.000-9,-6.000 12.000-6,-2.000 13.000-3,-3.000 12.000-2,-3.000 13.000-2,-2.000 9.000-3,0.000 6.000-1,0.000 7.000-2,0.000 6.000-1,0.000 7.000-3,0.000 10.000-1,0.000 10.000-4,0.000 9.000-1,0.000 2.000-3,0.000-2.000 1,0.000-3.000-2,0.000-3.000 0,1.000-13.000-4,4.000-22.000-6,3.000-22.000-6,3.000-21.000-6,-7.000-31.000-12,-15.000-36.000-16,-15.000-39.000-17,-16.000-36.000-18,-10.000-29.000 0,-3.000-19.000 13,-3.000-18.000 15,-2.000-19.000 14,-1.000-4.000 10,3.000 14.000 7,3.000 11.000 6,4.000 14.000 7,1.000 13.000 4,0.000 16.000 4,0.000 15.000 4,0.000 17.000 4,0.000 8.000 2,0.000 4.000 0,0.000 3.000 2,0.000 3.000 1,3.000 3.000 4,6.000 3.000 8,7.000 3.000 6,6.000 4.000 8,10.000-3.000 7,17.000-5.000 8,15.000-7.000 8,16.000-5.000 8,16.000-8.000-3,20.000-5.000-13,18.000-7.000-12,20.000-5.000-13,8.000 0.000-10,1.000 10.000-9,-1.000 10.000-8,1.000 9.000-8,-4.000 4.000-8,-6.000 1.000-5,-6.000-1.000-6,-6.000 1.000-6,-9.000-3.000-1,-8.000-2.000 2,-10.000-3.000 3,-9.000-3.000 1,-9.000-1.000 1,-5.000 4.000-2,-7.000 3.000-2,-5.000 3.000-3</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1"/>
    </inkml:context>
    <inkml:brush xml:id="br0">
      <inkml:brushProperty name="width" value="0.0586297400295734" units="cm"/>
      <inkml:brushProperty name="height" value="0.0586297400295734" units="cm"/>
      <inkml:brushProperty name="color" value="#00bff3"/>
      <inkml:brushProperty name="ignorePressure" value="0"/>
    </inkml:brush>
  </inkml:definitions>
  <inkml:trace contextRef="#ctx0" brushRef="#br0">17450.000 47000.000 375,'0.000'-50.000'2,"0.000"0.000"5,0.000 0.000 5,0.000 0.000 5,1.000 12.000 9,4.000 26.000 15,3.000 24.000 13,3.000 26.000 15,-1.000 21.000 2,-2.000 19.000-12,-3.000 19.000-11,-3.000 19.000-11,-6.000 12.000-8,-5.000 6.000-2,-7.000 7.000-5,-5.000 6.000-3,-3.000 4.000-2,4.000 4.000-2,3.000 3.000-2,3.000 3.000-1,-1.000 3.000-2,-2.000 3.000-3,-3.000 3.000-3,-3.000 4.000-3,1.000 1.000-1,6.000 0.000 1,7.000 0.000 1,6.000 0.000 1,4.000-13.000-5,4.000-24.000-7,3.000-26.000-8,3.000-24.000-9,7.000-23.000-4,14.000-18.000 3,11.000-19.000 1,14.000-18.000 2,13.000-26.000-5,16.000-31.000-11,15.000-31.000-13,17.000-31.000-11,-4.000-6.000-3,-22.000 23.000 6,-22.000 22.000 6,-21.000 22.000 6</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1"/>
    </inkml:context>
    <inkml:brush xml:id="br0">
      <inkml:brushProperty name="width" value="0.0477131567895412" units="cm"/>
      <inkml:brushProperty name="height" value="0.0477131567895412" units="cm"/>
      <inkml:brushProperty name="color" value="#00bff3"/>
      <inkml:brushProperty name="ignorePressure" value="0"/>
    </inkml:brush>
  </inkml:definitions>
  <inkml:trace contextRef="#ctx0" brushRef="#br0">19100.000 47750.000 461,'-24.000'-24.000'6,"4.000"4.000"15,3.000 3.000 12,3.000 3.000 14,-1.000 9.000 6,-2.000 16.000-4,-3.000 15.000-4,-3.000 17.000-2,-4.000 14.000-5,-3.000 17.000-4,-3.000 15.000-4,-2.000 16.000-5,-3.000 9.000-3,1.000 3.000-1,-1.000 3.000-3,1.000 4.000 0,2.000 2.000-3,7.000 4.000-5,6.000 3.000-3,7.000 3.000-3,5.000-7.000-5,7.000-15.000-2,6.000-15.000-3,7.000-16.000-4,7.000-15.000-7,9.000-11.000-13,10.000-14.000-13,10.000-11.000-12,2.000-14.000-9,-3.000-11.000-2,-3.000-14.000-2,-2.000-11.000-3</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2"/>
    </inkml:context>
    <inkml:brush xml:id="br0">
      <inkml:brushProperty name="width" value="0.0549724325537682" units="cm"/>
      <inkml:brushProperty name="height" value="0.0549724325537682" units="cm"/>
      <inkml:brushProperty name="color" value="#00bff3"/>
      <inkml:brushProperty name="ignorePressure" value="0"/>
    </inkml:brush>
  </inkml:definitions>
  <inkml:trace contextRef="#ctx0" brushRef="#br0">19800.000 48250.000 400,'-46.000'98.000'126,"10.000"-3.000"-25,10.000-3.000-25,9.000-2.000-25,6.000-5.000-15,3.000-2.000-4,3.000-3.000-3,4.000-3.000-4,1.000-2.000-3,0.000 0.000-4,0.000 0.000-3,0.000 0.000-4,0.000-4.000-3,0.000-5.000 0,0.000-7.000-1,0.000-5.000-2,9.000-20.000-5,19.000-31.000-12,19.000-31.000-12,19.000-31.000-12,5.000-24.000-4,-5.000-16.000 0,-7.000-15.000 2,-5.000-15.000 0,-8.000-6.000 4,-5.000 7.000 5,-7.000 6.000 5,-5.000 7.000 5,-4.000 8.000 7,0.000 14.000 7,0.000 11.000 7,0.000 14.000 9,-2.000 8.000 4,-3.000 7.000 3,-3.000 6.000 4,-2.000 7.000 2,2.000 5.000 2,9.000 7.000 4,10.000 6.000 1,10.000 7.000 3,2.000 7.000-2,-3.000 9.000-7,-3.000 10.000-6,-2.000 10.000-6,-6.000 7.000-5,-6.000 6.000-2,-6.000 7.000-2,-6.000 6.000-3,-6.000 4.000-2,-2.000 4.000-4,-3.000 3.000-3,-3.000 3.000-3,-7.000 4.000-3,-9.000 7.000-1,-10.000 6.000-3,-8.000 7.000-1,-4.000-4.000-1,3.000-12.000 1,3.000-13.000 1,4.000-12.000 1,10.000-10.000 0,19.000-6.000-1,19.000-6.000-1,19.000-6.000-2,10.000-9.000 1,4.000-8.000 2,3.000-10.000 3,3.000-9.000 1,1.000-4.000 1,1.000 4.000 0,-1.000 3.000-2,1.000 3.000-1,-6.000-1.000-1,-8.000-2.000-2,-10.000-3.000-3,-9.000-3.000-1,-7.000-4.000-1,-3.000-3.000 0,-3.000-3.000 1,-2.000-2.000 0,-3.000-8.000 2,1.000-8.000 3,-1.000-10.000 3,1.000-9.000 3,-3.000-4.000 2,-2.000 4.000 3,-3.000 3.000 1,-3.000 3.000 3,-2.000 3.000 3,0.000 3.000 6,0.000 3.000 5,0.000 4.000 4,1.000 5.000 5,4.000 10.000 4,3.000 10.000 2,3.000 9.000 3,-1.000 9.000 8,-2.000 9.000 10,-3.000 10.000 10,-3.000 10.000 11,-2.000 10.000 0,0.000 13.000-11,0.000 12.000-9,0.000 13.000-10,0.000 9.000-7,0.000 6.000-4,0.000 7.000-3,0.000 6.000-5,0.000 7.000-4,0.000 10.000-4,0.000 10.000-3,0.000 9.000-3,0.000 7.000-6,0.000 7.000-7,0.000 6.000-6,0.000 7.000-7,1.000-6.000-9,4.000-15.000-10,3.000-15.000-11,3.000-16.000-11</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2"/>
    </inkml:context>
    <inkml:brush xml:id="br0">
      <inkml:brushProperty name="width" value="0.0444889888167381" units="cm"/>
      <inkml:brushProperty name="height" value="0.0444889888167381" units="cm"/>
      <inkml:brushProperty name="color" value="#00bff3"/>
      <inkml:brushProperty name="ignorePressure" value="0"/>
    </inkml:brush>
  </inkml:definitions>
  <inkml:trace contextRef="#ctx0" brushRef="#br0">21700.000 47050.000 494,'6.000'-46.000'4,"13.000"10.000"7,12.000 10.000 8,13.000 9.000 7,7.000 9.000 6,4.000 9.000 4,3.000 10.000 5,3.000 10.000 4,1.000 10.000 1,1.000 13.000-3,-1.000 12.000-1,1.000 13.000-3,-6.000 9.000-4,-8.000 6.000-6,-10.000 7.000-6,-9.000 6.000-6,-9.000 6.000-5,-5.000 6.000-7,-7.000 7.000-5,-5.000 6.000-5,-11.000 6.000-8,-11.000 6.000-7,-14.000 7.000-8,-11.000 6.000-8,-7.000-5.000-6,0.000-16.000-5,0.000-15.000-3,0.000-15.000-6,3.000-15.000 1,6.000-12.000 3,7.000-13.000 4,6.000-12.000 3</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2"/>
    </inkml:context>
    <inkml:brush xml:id="br0">
      <inkml:brushProperty name="width" value="0.0403269939124584" units="cm"/>
      <inkml:brushProperty name="height" value="0.0403269939124584" units="cm"/>
      <inkml:brushProperty name="color" value="#00bff3"/>
      <inkml:brushProperty name="ignorePressure" value="0"/>
    </inkml:brush>
  </inkml:definitions>
  <inkml:trace contextRef="#ctx0" brushRef="#br0">22600.000 48250.000 545,'90.000'-44.000'6,"-18.000"13.000"10,-19.000 12.000 12,-18.000 13.000 11,-14.000 12.000 2,-5.000 13.000-3,-7.000 12.000-6,-5.000 13.000-4,-4.000 10.000-5,0.000 10.000-5,0.000 10.000-4,0.000 9.000-4,-2.000 1.000-7,-3.000-6.000-6,-3.000-6.000-6,-2.000-6.000-7,-1.000-7.000 0,3.000-6.000 4,3.000-6.000 5,4.000-6.000 5,10.000-7.000 6,19.000-6.000 8,19.000-6.000 8,19.000-6.000 7,5.000-1.000 3,-5.000 7.000-2,-7.000 6.000-3,-5.000 7.000-2,-8.000 5.000-4,-5.000 7.000-4,-7.000 6.000-5,-5.000 7.000-4,-11.000 11.000-3,-11.000 20.000-2,-14.000 18.000-1,-11.000 20.000-2,-14.000 6.000-4,-11.000-2.000-8,-14.000-3.000-6,-11.000-3.000-6,-7.000-7.000-3,0.000-9.000 2,0.000-10.000 4,0.000-8.000 2,4.000-15.000-5,10.000-19.000-15,10.000-18.000-14,9.000-19.000-13</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3"/>
    </inkml:context>
    <inkml:brush xml:id="br0">
      <inkml:brushProperty name="width" value="0.0414560288190842" units="cm"/>
      <inkml:brushProperty name="height" value="0.0414560288190842" units="cm"/>
      <inkml:brushProperty name="color" value="#00bff3"/>
      <inkml:brushProperty name="ignorePressure" value="0"/>
    </inkml:brush>
  </inkml:definitions>
  <inkml:trace contextRef="#ctx0" brushRef="#br0">25000.000 48500.000 530,'-46.000'4.000'115,"10.000"10.000"-26,10.000 10.000-26,9.000 9.000-26,1.000 12.000-12,-6.000 16.000 0,-6.000 15.000 1,-6.000 17.000 0,-1.000 7.000-3,7.000 0.000-4,6.000 0.000-6,7.000 0.000-6,4.000-5.000-5,3.000-9.000-9,3.000-10.000-7,4.000-8.000-8,5.000-12.000-5,10.000-12.000-1,10.000-13.000-2,9.000-12.000-2</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4"/>
    </inkml:context>
    <inkml:brush xml:id="br0">
      <inkml:brushProperty name="width" value="0.0410570353269577" units="cm"/>
      <inkml:brushProperty name="height" value="0.0410570353269577" units="cm"/>
      <inkml:brushProperty name="color" value="#00bff3"/>
      <inkml:brushProperty name="ignorePressure" value="0"/>
    </inkml:brush>
  </inkml:definitions>
  <inkml:trace contextRef="#ctx0" brushRef="#br0">25850.000 48350.000 535,'-47.000'0.000'6,"6.000"0.000"11,7.000 0.000 10,6.000 0.000 12,3.000 4.000 4,0.000 10.000-2,0.000 10.000-3,0.000 9.000-3,1.000 4.000-3,4.000 1.000-4,3.000-1.000-3,3.000 1.000-4,1.000-1.000-2,1.000 1.000-1,-1.000-1.000-2,1.000 1.000-2,2.000-1.000-1,7.000 1.000-2,6.000-1.000-2,7.000 1.000-2,5.000-3.000-3,7.000-2.000-2,6.000-3.000-4,7.000-3.000-3,4.000-2.000-3,3.000 0.000-5,3.000 0.000-5,4.000 0.000-4,1.000 0.000-1,0.000 0.000 3,0.000 0.000 1,0.000 0.000 3,-4.000 0.000 3,-5.000 0.000 3,-7.000 0.000 3,-5.000 0.000 3,-8.000 1.000 2,-5.000 4.000-1,-7.000 3.000 0,-5.000 3.000 1,-8.000 1.000 1,-5.000 1.000 3,-7.000-1.000 3,-5.000 1.000 4,-9.000 1.000-1,-9.000 3.000-7,-10.000 3.000-5,-8.000 4.000-6,-8.000-3.000-6,-2.000-5.000-7,-3.000-7.000-5,-3.000-5.000-7,4.000-8.000-1,13.000-5.000 6,12.000-7.000 5,13.000-5.000 5,6.000-6.000 0,0.000-3.000-3,0.000-3.000-4,0.000-2.000-5</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100300.000 16200.000,'-100.000'-50.000,"0.000"25.000,0.000 0.000,-25.000 25.000,0.000 0.000,-25.000 25.000,0.000 0.000,25.000 50.000,0.000 0.000,0.000 0.000,0.000 0.000,75.000 25.000,0.000 0.000,50.000 0.000,0.000 0.000,125.000-50.000,0.000 0.000,125.000-50.000,0.000 0.000,25.000-50.000,0.000 0.000,-50.000-50.000,0.000 0.000,-150.000 50.000</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4"/>
    </inkml:context>
    <inkml:brush xml:id="br0">
      <inkml:brushProperty name="width" value="0.0422898456454277" units="cm"/>
      <inkml:brushProperty name="height" value="0.0422898456454277" units="cm"/>
      <inkml:brushProperty name="color" value="#00bff3"/>
      <inkml:brushProperty name="ignorePressure" value="0"/>
    </inkml:brush>
  </inkml:definitions>
  <inkml:trace contextRef="#ctx0" brushRef="#br0">26550.000 48100.000 520,'92.000'23.000'54,"-16.000"-3.000"-2,-15.000-3.000-2,-15.000-2.000-2,-7.000 2.000-2,3.000 9.000-3,3.000 10.000-3,4.000 10.000-3,-3.000 5.000-4,-5.000 4.000-7,-7.000 3.000-7,-5.000 3.000-7,-9.000 4.000-4,-9.000 7.000-2,-10.000 6.000-2,-8.000 7.000-3,-14.000 8.000-3,-15.000 14.000-8,-15.000 11.000-6,-16.000 14.000-7,-13.000 2.000-8,-9.000-6.000-9,-10.000-6.000-9,-8.000-6.000-9,3.000-15.000-4,20.000-21.000 4,18.000-22.000 3,20.000-22.000 4</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5"/>
    </inkml:context>
    <inkml:brush xml:id="br0">
      <inkml:brushProperty name="width" value="0.0414593517780304" units="cm"/>
      <inkml:brushProperty name="height" value="0.0414593517780304" units="cm"/>
      <inkml:brushProperty name="color" value="#00bff3"/>
      <inkml:brushProperty name="ignorePressure" value="0"/>
    </inkml:brush>
  </inkml:definitions>
  <inkml:trace contextRef="#ctx0" brushRef="#br0">28450.000 47850.000 530,'143.000'0.000'164,"-11.000"0.000"-40,-14.000 0.000-40,-11.000 0.000-40,-1.000 0.000-22,13.000 0.000-6,12.000 0.000-5,13.000 0.000-6,4.000 0.000-7,-3.000 0.000-6,-3.000 0.000-7,-2.000 0.000-6,-6.000 0.000-5,-6.000 0.000-4,-6.000 0.000-4,-6.000 0.000-3,-10.000 0.000-2,-12.000 0.000 0,-13.000 0.000-1,-12.000 0.000 1</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5"/>
    </inkml:context>
    <inkml:brush xml:id="br0">
      <inkml:brushProperty name="width" value="0.0381011627614498" units="cm"/>
      <inkml:brushProperty name="height" value="0.0381011627614498" units="cm"/>
      <inkml:brushProperty name="color" value="#00bff3"/>
      <inkml:brushProperty name="ignorePressure" value="0"/>
    </inkml:brush>
  </inkml:definitions>
  <inkml:trace contextRef="#ctx0" brushRef="#br0">30250.000 47250.000 577,'34.000'-22.000'73,"19.000"6.000"-8,19.000 7.000-7,19.000 6.000-9,10.000 3.000-8,4.000 0.000-8,3.000 0.000-8,3.000 0.000-7,1.000 3.000-5,1.000 6.000 1,-1.000 7.000 0,1.000 6.000 0,-7.000 1.000-8,-12.000-3.000-20,-13.000-3.000-18,-12.000-2.000-19,-13.000 0.000-11,-12.000 7.000-2,-13.000 6.000-1,-12.000 7.000-3</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5"/>
    </inkml:context>
    <inkml:brush xml:id="br0">
      <inkml:brushProperty name="width" value="0.0414663217961788" units="cm"/>
      <inkml:brushProperty name="height" value="0.0414663217961788" units="cm"/>
      <inkml:brushProperty name="color" value="#00bff3"/>
      <inkml:brushProperty name="ignorePressure" value="0"/>
    </inkml:brush>
  </inkml:definitions>
  <inkml:trace contextRef="#ctx0" brushRef="#br0">29050.000 48500.000 530,'-140.000'23.000'6,"23.000"-3.000"11,22.000-3.000 12,22.000-2.000 11,26.000-5.000 7,31.000-2.000-1,32.000-3.000 1,31.000-3.000 0,21.000-4.000-3,14.000-3.000-7,11.000-3.000-7,14.000-2.000-7,11.000-5.000-5,14.000-2.000-3,11.000-3.000-5,14.000-3.000-3,7.000-1.000-3,3.000 4.000-2,3.000 3.000-2,4.000 3.000-2,-4.000 3.000-5,-9.000 3.000-9,-10.000 3.000-8,-8.000 4.000-8,-15.000 1.000-6,-19.000 0.000-5,-18.000 0.000-4,-19.000 0.000-5</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5"/>
    </inkml:context>
    <inkml:brush xml:id="br0">
      <inkml:brushProperty name="width" value="0.0368347950279713" units="cm"/>
      <inkml:brushProperty name="height" value="0.0368347950279713" units="cm"/>
      <inkml:brushProperty name="color" value="#00bff3"/>
      <inkml:brushProperty name="ignorePressure" value="0"/>
    </inkml:brush>
  </inkml:definitions>
  <inkml:trace contextRef="#ctx0" brushRef="#br0">29200.000 48650.000 597,'-83.000'-22.000'56,"34.000"6.000"1,35.000 7.000-1,35.000 6.000 0,21.000 7.000-4,9.000 10.000-9,10.000 10.000-8,10.000 9.000-8,5.000 7.000-10,4.000 7.000-13,3.000 6.000-13,3.000 7.000-13,-1.000 2.000-5,-2.000 1.000 4,-3.000-1.000 3,-3.000 1.000 3</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6"/>
    </inkml:context>
    <inkml:brush xml:id="br0">
      <inkml:brushProperty name="width" value="0.0501238778233528" units="cm"/>
      <inkml:brushProperty name="height" value="0.0501238778233528" units="cm"/>
      <inkml:brushProperty name="color" value="#00bff3"/>
      <inkml:brushProperty name="ignorePressure" value="0"/>
    </inkml:brush>
  </inkml:definitions>
  <inkml:trace contextRef="#ctx0" brushRef="#br0">34250.000 46450.000 438,'1.000'-46.000'7,"4.000"10.000"11,3.000 10.000 13,3.000 9.000 12,-1.000 12.000 6,-2.000 16.000-3,-3.000 15.000-1,-3.000 17.000-3,-7.000 13.000-2,-9.000 13.000-4,-10.000 12.000-5,-8.000 13.000-4,-9.000 12.000-2,-6.000 13.000-2,-6.000 12.000-1,-6.000 13.000-1,-6.000 7.000-3,-2.000 4.000-3,-3.000 3.000-4,-3.000 3.000-3,-2.000 1.000-4,0.000 1.000-7,0.000-1.000-4,0.000 1.000-7,6.000-9.000-3,13.000-15.000-2,12.000-15.000-3,13.000-16.000-2,12.000-26.000-9,13.000-33.000-12,12.000-35.000-15,13.000-34.000-13,4.000-18.000-2,-3.000 1.000 11,-3.000-1.000 10,-2.000 1.000 11</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6"/>
    </inkml:context>
    <inkml:brush xml:id="br0">
      <inkml:brushProperty name="width" value="0.0542634725570679" units="cm"/>
      <inkml:brushProperty name="height" value="0.0542634725570679" units="cm"/>
      <inkml:brushProperty name="color" value="#00bff3"/>
      <inkml:brushProperty name="ignorePressure" value="0"/>
    </inkml:brush>
  </inkml:definitions>
  <inkml:trace contextRef="#ctx0" brushRef="#br0">34300.000 46600.000 405,'-22.000'-40.000'52,"6.000"23.000"5,7.000 22.000 7,6.000 22.000 5,4.000 18.000-2,4.000 16.000-11,3.000 15.000-11,3.000 17.000-10,-1.000 8.000-7,-2.000 4.000-3,-3.000 3.000-3,-3.000 3.000-3,-2.000 4.000-2,0.000 7.000-3,0.000 6.000-2,0.000 7.000-4,-2.000 0.000-4,-3.000-2.000-4,-3.000-3.000-6,-2.000-3.000-5,-1.000-7.000-4,3.000-9.000-5,3.000-10.000-4,4.000-8.000-5,1.000-12.000-2,0.000-12.000 0,0.000-13.000 0,0.000-12.000 0,-5.000-12.000 2,-9.000-8.000 2,-10.000-10.000 4,-8.000-9.000 3,-8.000-12.000-1,-2.000-11.000-2,-3.000-14.000-4,-3.000-11.000-4,-4.000-11.000 1,-3.000-5.000 4,-3.000-7.000 4,-2.000-5.000 5,0.000-3.000 4,7.000 4.000 7,6.000 3.000 6,7.000 3.000 6,7.000 6.000 4,9.000 9.000 1,10.000 10.000 1,10.000 10.000 2,5.000 4.000 2,4.000 0.000 5,3.000 0.000 4,3.000 0.000 4,9.000 1.000 0,16.000 4.000-4,15.000 3.000-5,17.000 3.000-5,10.000-1.000-4,6.000-2.000-3,7.000-3.000-4,6.000-3.000-4,-1.000-1.000-5,-5.000 4.000-6,-7.000 3.000-7,-5.000 3.000-8,-4.000 1.000-2,0.000 1.000 0,0.000-1.000 1,0.000 1.000 0,-7.000-3.000 0,-11.000-2.000-3,-14.000-3.000-3,-11.000-3.000-2</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6"/>
    </inkml:context>
    <inkml:brush xml:id="br0">
      <inkml:brushProperty name="width" value="0.056892603635788" units="cm"/>
      <inkml:brushProperty name="height" value="0.056892603635788" units="cm"/>
      <inkml:brushProperty name="color" value="#00bff3"/>
      <inkml:brushProperty name="ignorePressure" value="0"/>
    </inkml:brush>
  </inkml:definitions>
  <inkml:trace contextRef="#ctx0" brushRef="#br0">35250.000 46250.000 386,'0.000'-33.000'11,"0.000"34.000"21,0.000 35.000 21,0.000 35.000 22,-2.000 22.000 4,-3.000 14.000-11,-3.000 11.000-13,-2.000 14.000-11,-1.000 5.000-8,3.000 1.000-5,3.000-1.000-3,4.000 1.000-4,1.000-1.000-4,0.000 1.000-3,0.000-1.000-2,0.000 1.000-2,0.000-7.000-4,0.000-12.000-6,0.000-13.000-3,0.000-12.000-6,6.000-13.000-4,13.000-12.000-6,12.000-13.000-4,13.000-12.000-6,10.000-16.000-7,10.000-19.000-14,10.000-18.000-11,9.000-19.000-13,-5.000-10.000-2,-19.000 1.000 5,-18.000-1.000 6,-19.000 1.000 5</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7"/>
    </inkml:context>
    <inkml:brush xml:id="br0">
      <inkml:brushProperty name="width" value="0.0327317528426647" units="cm"/>
      <inkml:brushProperty name="height" value="0.0327317528426647" units="cm"/>
      <inkml:brushProperty name="color" value="#00bff3"/>
      <inkml:brushProperty name="ignorePressure" value="0"/>
    </inkml:brush>
  </inkml:definitions>
  <inkml:trace contextRef="#ctx0" brushRef="#br0">36650.000 45450.000 672,'-2.000'-40.000'9,"-3.000"23.000"20,-3.000 22.000 18,-2.000 22.000 20,-1.000 12.000 1,3.000 3.000-19,3.000 3.000-16,4.000 4.000-18,4.000-1.000-11,6.000-3.000-3,7.000-3.000-3,6.000-2.000-3,3.000-5.000-3,0.000-2.000-2,0.000-3.000-1,0.000-3.000-2,1.000-2.000 0,4.000 0.000 2,3.000 0.000 1,3.000 0.000 3,-2.000 3.000 4,-6.000 6.000 3,-6.000 7.000 6,-6.000 6.000 4,-9.000 6.000 2,-8.000 6.000-1,-10.000 7.000-1,-9.000 6.000-1,-10.000 3.000 0,-9.000 0.000 0,-10.000 0.000 0,-8.000 0.000 0,-3.000-5.000-5,7.000-9.000-11,6.000-10.000-11,7.000-8.000-12,4.000-9.000-8,3.000-6.000-5,3.000-6.000-4,4.000-6.000-6</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7"/>
    </inkml:context>
    <inkml:brush xml:id="br0">
      <inkml:brushProperty name="width" value="0.0343920849263668" units="cm"/>
      <inkml:brushProperty name="height" value="0.0343920849263668" units="cm"/>
      <inkml:brushProperty name="color" value="#00bff3"/>
      <inkml:brushProperty name="ignorePressure" value="0"/>
    </inkml:brush>
  </inkml:definitions>
  <inkml:trace contextRef="#ctx0" brushRef="#br0">37150.000 45800.000 639,'71.000'-22.000'105,"-5.000"6.000"-22,-7.000 7.000-20,-5.000 6.000-21,-3.000 3.000-14,4.000 0.000-8,3.000 0.000-6,3.000 0.000-9,1.000-2.000-7,1.000-3.000-9,-1.000-3.000-9,1.000-2.000-9,-6.000-1.000-10,-8.000 3.000-11,-10.000 3.000-11,-9.000 4.000-10</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103600.000 13250.000,'0.000'-100.000,"25.000"75.000,0.000 0.000,-25.000-25.000,0.000 0.000,-25.000 50.000,0.000 0.000,-25.000 0.000,0.000 0.000,-50.000 75.000,0.000 0.000,-50.000 25.000,0.000 0.000,50.000 50.000,0.000 0.000,25.000 0.000,0.000 0.000,50.000-25.000,0.000 0.000,100.000-25.000,0.000 0.000,125.000-75.000,0.000 0.000,75.000-25.000,0.000 0.000,-50.000 0.000,0.000 0.000,-175.000 0.000,0.000 0.000,0.000 25.000</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7"/>
    </inkml:context>
    <inkml:brush xml:id="br0">
      <inkml:brushProperty name="width" value="0.0414357557892799" units="cm"/>
      <inkml:brushProperty name="height" value="0.0414357557892799" units="cm"/>
      <inkml:brushProperty name="color" value="#00bff3"/>
      <inkml:brushProperty name="ignorePressure" value="0"/>
    </inkml:brush>
  </inkml:definitions>
  <inkml:trace contextRef="#ctx0" brushRef="#br0">37650.000 45250.000 530,'-22.000'-25.000'5,"6.000"0.000"9,7.000 0.000 8,6.000 0.000 10,3.000 6.000 7,0.000 13.000 5,0.000 12.000 5,0.000 13.000 5,0.000 12.000-1,0.000 13.000-7,0.000 12.000-7,0.000 13.000-7,0.000 12.000-9,0.000 13.000-9,0.000 12.000-10,0.000 13.000-10,-2.000-1.000-10,-3.000-11.000-8,-3.000-14.000-9,-2.000-11.000-9,-3.000-9.000-8,1.000-3.000-8,-1.000-3.000-7,1.000-2.000-8</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7"/>
    </inkml:context>
    <inkml:brush xml:id="br0">
      <inkml:brushProperty name="width" value="0.0338515900075436" units="cm"/>
      <inkml:brushProperty name="height" value="0.0338515900075436" units="cm"/>
      <inkml:brushProperty name="color" value="#00bff3"/>
      <inkml:brushProperty name="ignorePressure" value="0"/>
    </inkml:brush>
  </inkml:definitions>
  <inkml:trace contextRef="#ctx0" brushRef="#br0">38350.000 47400.000 649,'51.000'-24.000'65,"4.000"4.000"-5,3.000 3.000-4,3.000 3.000-3,7.000 1.000-8,14.000 1.000-11,11.000-1.000-10,14.000 1.000-11,5.000 1.000-13,1.000 3.000-14,-1.000 3.000-15,1.000 4.000-14,-10.000 1.000-8,-19.000 0.000 1,-18.000 0.000 0,-19.000 0.000 1,-12.000 0.000 3,-2.000 0.000 7,-3.000 0.000 5,-3.000 0.000 6</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8"/>
    </inkml:context>
    <inkml:brush xml:id="br0">
      <inkml:brushProperty name="width" value="0.0408856272697449" units="cm"/>
      <inkml:brushProperty name="height" value="0.0408856272697449" units="cm"/>
      <inkml:brushProperty name="color" value="#00bff3"/>
      <inkml:brushProperty name="ignorePressure" value="0"/>
    </inkml:brush>
  </inkml:definitions>
  <inkml:trace contextRef="#ctx0" brushRef="#br0">39200.000 46500.000 538,'-25.000'-22.000'12,"0.000"6.000"-1,0.000 7.000-1,0.000 6.000-2,3.000 6.000 9,6.000 6.000 16,7.000 7.000 16,6.000 6.000 17,3.000 12.000 3,0.000 19.000-12,0.000 19.000-13,0.000 19.000-11,0.000 12.000-10,0.000 6.000-6,0.000 7.000-7,0.000 6.000-7,0.000 4.000-10,0.000 4.000-10,0.000 3.000-12,0.000 3.000-10,-2.000-2.000-7,-3.000-6.000 1,-3.000-6.000 0,-2.000-6.000 0,-3.000-15.000 0,1.000-21.000 0,-1.000-22.000 0,1.000-22.000-1</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8"/>
    </inkml:context>
    <inkml:brush xml:id="br0">
      <inkml:brushProperty name="width" value="0.0357796214520931" units="cm"/>
      <inkml:brushProperty name="height" value="0.0357796214520931" units="cm"/>
      <inkml:brushProperty name="color" value="#00bff3"/>
      <inkml:brushProperty name="ignorePressure" value="0"/>
    </inkml:brush>
  </inkml:definitions>
  <inkml:trace contextRef="#ctx0" brushRef="#br0">41350.000 46000.000 614,'46.000'-22.000'8,"-5.000"6.000"14,-7.000 7.000 15,-5.000 6.000 15,-6.000 6.000 3,-3.000 6.000-7,-3.000 7.000-7,-2.000 6.000-8,-5.000 6.000-5,-2.000 6.000-6,-3.000 7.000-5,-3.000 6.000-5,-7.000 9.000-4,-9.000 13.000-6,-10.000 12.000-4,-8.000 13.000-4,-6.000 1.000-6,1.000-9.000-3,-1.000-10.000-6,1.000-8.000-3,2.000-8.000-2,7.000-2.000 5,6.000-3.000 3,7.000-3.000 3,11.000-6.000 4,20.000-5.000 6,18.000-7.000 4,20.000-5.000 6,3.000-4.000 1,-8.000 0.000 0,-10.000 0.000-1,-9.000 0.000-2,-9.000 1.000 0,-5.000 4.000 0,-7.000 3.000 0,-5.000 3.000-1,-12.000 6.000-1,-16.000 9.000-1,-15.000 10.000-1,-15.000 10.000-2,-11.000 4.000-2,-2.000 0.000-3,-3.000 0.000-3,-3.000 0.000-2,-1.000-4.000-4,4.000-5.000-3,3.000-7.000-4,3.000-5.000-3,6.000-9.000-3,9.000-9.000-1,10.000-10.000-3,10.000-8.000-1,7.000-11.000 2,6.000-8.000 5,7.000-10.000 7,6.000-9.000 6</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9"/>
    </inkml:context>
    <inkml:brush xml:id="br0">
      <inkml:brushProperty name="width" value="0.0581254549324512" units="cm"/>
      <inkml:brushProperty name="height" value="0.0581254549324512" units="cm"/>
      <inkml:brushProperty name="color" value="#00bff3"/>
      <inkml:brushProperty name="ignorePressure" value="0"/>
    </inkml:brush>
  </inkml:definitions>
  <inkml:trace contextRef="#ctx0" brushRef="#br0">42950.000 46450.000 378,'-91.000'3.000'34,"19.000"6.000"7,19.000 7.000 6,19.000 6.000 7,9.000 7.000 0,0.000 10.000-7,0.000 10.000-7,0.000 9.000-6,1.000 6.000-6,4.000 3.000-2,3.000 3.000-4,3.000 4.000-3,1.000 2.000-3,1.000 4.000 1,-1.000 3.000-1,1.000 3.000-1,1.000-1.000-1,3.000-2.000-3,3.000-3.000-3,4.000-3.000-3,7.000-7.000-6,13.000-9.000-11,12.000-10.000-12,13.000-8.000-11,7.000-15.000-4,4.000-19.000 3,3.000-18.000 2,3.000-19.000 2,-2.000-16.000 2,-6.000-12.000 1,-6.000-13.000 1,-6.000-12.000 1,-7.000-7.000 2,-6.000 1.000 4,-6.000-1.000 4,-6.000 1.000 3,-6.000-1.000 2,-2.000 1.000 1,-3.000-1.000 1,-3.000 1.000 0,-4.000 7.000 3,-3.000 16.000 7,-3.000 15.000 6,-2.000 17.000 6,0.000 5.000 6,7.000-3.000 6,6.000-3.000 6,7.000-2.000 5,7.000-1.000 0,9.000 3.000-6,10.000 3.000-7,10.000 4.000-5,7.000 2.000-3,6.000 4.000-2,7.000 3.000 1,6.000 3.000-1,-1.000 6.000 1,-5.000 9.000 0,-7.000 10.000 1,-5.000 10.000 1,-8.000 11.000 0,-5.000 17.000-2,-7.000 15.000-1,-5.000 16.000-1,-9.000 9.000-2,-9.000 3.000-2,-10.000 3.000-2,-8.000 4.000-1,-11.000 1.000-2,-8.000 0.000-1,-10.000 0.000-1,-9.000 0.000-1,-2.000-8.000-3,6.000-16.000-4,7.000-15.000-3,6.000-15.000-4,12.000-18.000-5,19.000-19.000-5,19.000-18.000-5,19.000-19.000-5,9.000-10.000-2,0.000 1.000 6,0.000-1.000 3,0.000 1.000 5,-2.000 1.000 2,-3.000 3.000 0,-3.000 3.000 0,-2.000 4.000 0,-5.000 1.000 0,-2.000 0.000-2,-3.000 0.000-1,-3.000 0.000-1,-4.000-4.000 1,-3.000-5.000 2,-3.000-7.000 3,-2.000-5.000 2,-5.000-8.000 3,-2.000-5.000 1,-3.000-7.000 2,-3.000-5.000 2,-2.000-3.000 2,0.000 4.000 1,0.000 3.000 2,0.000 3.000 1,1.000 1.000 3,4.000 1.000 3,3.000-1.000 4,3.000 1.000 2,-1.000 4.000 3,-2.000 9.000 1,-3.000 10.000 2,-3.000 10.000 2,-2.000 14.000 14,0.000 23.000 27,0.000 22.000 28,0.000 22.000 27,0.000 21.000 1,0.000 22.000-24,0.000 22.000-24,0.000 23.000-26,-2.000 16.000-17,-3.000 13.000-12,-3.000 12.000-11,-2.000 13.000-11,-5.000 10.000-5,-2.000 10.000 1,-3.000 10.000 2,-3.000 9.000 1,-1.000-4.000-6,4.000-15.000-16,3.000-15.000-13,3.000-16.000-16,3.000-26.000-1,3.000-33.000 12,3.000-35.000 11,4.000-34.000 11,1.000-20.000 3,0.000-2.000-6,0.000-3.000-7,0.000-3.000-7</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49"/>
    </inkml:context>
    <inkml:brush xml:id="br0">
      <inkml:brushProperty name="width" value="0.037354614585638" units="cm"/>
      <inkml:brushProperty name="height" value="0.037354614585638" units="cm"/>
      <inkml:brushProperty name="color" value="#00bff3"/>
      <inkml:brushProperty name="ignorePressure" value="0"/>
    </inkml:brush>
  </inkml:definitions>
  <inkml:trace contextRef="#ctx0" brushRef="#br0">45300.000 46050.000 588,'25.000'-24.000'0,"0.000"4.000"0,0.000 3.000 0,0.000 3.000 0,6.000 1.000 10,13.000 1.000 19,12.000-1.000 19,13.000 1.000 19,7.000 1.000 4,4.000 3.000-11,3.000 3.000-13,3.000 4.000-12,3.000 1.000-10,3.000 0.000-10,3.000 0.000-10,4.000 0.000-11,-4.000 0.000-12,-9.000 0.000-14,-10.000 0.000-16,-8.000 0.000-15</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52"/>
    </inkml:context>
    <inkml:brush xml:id="br0">
      <inkml:brushProperty name="width" value="0.0426546335220337" units="cm"/>
      <inkml:brushProperty name="height" value="0.0426546335220337" units="cm"/>
      <inkml:brushProperty name="color" value="#00bff3"/>
      <inkml:brushProperty name="ignorePressure" value="0"/>
    </inkml:brush>
  </inkml:definitions>
  <inkml:trace contextRef="#ctx0" brushRef="#br0">46650.000 47550.000 515,'-47.000'73.000'121,"6.000"-3.000"-24,7.000-3.000-23,6.000-2.000-23,4.000-5.000-15,4.000-2.000-6,3.000-3.000-5,3.000-3.000-6,3.000-2.000-5,3.000 0.000-4,3.000 0.000-4,4.000 0.000-5,2.000-2.000-8,4.000-3.000-14,3.000-3.000-13,3.000-2.000-14,6.000-8.000-5,9.000-8.000 2,10.000-10.000 4,10.000-9.000 3,2.000-5.000 2,-3.000 0.000-1,-3.000 0.000-1,-2.000 0.000 1</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53"/>
    </inkml:context>
    <inkml:brush xml:id="br0">
      <inkml:brushProperty name="width" value="0.042867586016655" units="cm"/>
      <inkml:brushProperty name="height" value="0.042867586016655" units="cm"/>
      <inkml:brushProperty name="color" value="#00bff3"/>
      <inkml:brushProperty name="ignorePressure" value="0"/>
    </inkml:brush>
  </inkml:definitions>
  <inkml:trace contextRef="#ctx0" brushRef="#br0">48250.000 47400.000 513,'-24.000'-24.000'0,"4.000"4.000"0,3.000 3.000 0,3.000 3.000 0,1.000 1.000 3,1.000 1.000 7,-1.000-1.000 6,1.000 1.000 7,-4.000-1.000 6,-6.000 1.000 5,-6.000-1.000 5,-6.000 1.000 6,-6.000 7.000-1,-2.000 16.000-8,-3.000 15.000-8,-3.000 17.000-8,-4.000 7.000-5,-3.000 0.000 0,-3.000 0.000-2,-2.000 0.000-2,0.000-2.000 0,7.000-3.000-2,6.000-3.000 0,7.000-2.000-1,7.000-3.000-2,9.000 1.000-3,10.000-1.000-4,10.000 1.000-3,11.000-6.000-5,17.000-8.000-7,15.000-10.000-5,16.000-9.000-7,5.000-9.000-2,-2.000-5.000 0,-3.000-7.000 0,-3.000-5.000 1,-4.000-6.000 1,-3.000-3.000 3,-3.000-3.000 2,-2.000-2.000 4,-6.000-1.000 4,-6.000 3.000 7,-6.000 3.000 6,-6.000 4.000 6,-6.000 7.000 9,-2.000 13.000 10,-3.000 12.000 10,-3.000 13.000 10,-4.000 9.000 3,-3.000 6.000-7,-3.000 7.000-6,-2.000 6.000-6,6.000-2.000-16,20.000-9.000-26,18.000-10.000-26,20.000-8.000-26,8.000-11.000-8,1.000-8.000 9,-1.000-10.000 10,1.000-9.000 9,-4.000-5.000 9,-6.000 0.000 7,-6.000 0.000 9,-6.000 0.000 7,-6.000-2.000 5,-2.000-3.000 3,-3.000-3.000 1,-3.000-2.000 3,-4.000-3.000 2,-3.000 1.000 3,-3.000-1.000 4,-2.000 1.000 2,-3.000 1.000 4,1.000 3.000 5,-1.000 3.000 6,1.000 4.000 4,-6.000 11.000 6,-8.000 23.000 5,-10.000 22.000 6,-9.000 22.000 6,-4.000 7.000-2,4.000-6.000-9,3.000-6.000-10,3.000-6.000-10,9.000-12.000-13,16.000-15.000-18,15.000-15.000-18,17.000-16.000-17,2.000-8.000-6,-9.000 0.000 8,-10.000 0.000 8,-8.000 0.000 7,-6.000 0.000 7,1.000 0.000 5,-1.000 0.000 5,1.000 0.000 5,-4.000 1.000 8,-6.000 4.000 12,-6.000 3.000 10,-6.000 3.000 11,-6.000 4.000 6,-2.000 7.000 0,-3.000 6.000 2,-3.000 7.000 0,-1.000 5.000-2,4.000 7.000-4,3.000 6.000-4,3.000 7.000-5,1.000 4.000-4,1.000 3.000-1,-1.000 3.000-4,1.000 4.000-1,-1.000 4.000-2,1.000 6.000-1,-1.000 7.000 0,1.000 6.000-1,-1.000 4.000-2,1.000 4.000-1,-1.000 3.000-1,1.000 3.000-2,1.000-2.000-4,3.000-6.000-7,3.000-6.000-6,4.000-6.000-6,4.000-7.000-3,6.000-6.000-1,7.000-6.000-1,6.000-6.000 0,7.000-10.000-8,10.000-12.000-13,10.000-13.000-14,9.000-12.000-14</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53"/>
    </inkml:context>
    <inkml:brush xml:id="br0">
      <inkml:brushProperty name="width" value="0.0406637042760849" units="cm"/>
      <inkml:brushProperty name="height" value="0.0406637042760849" units="cm"/>
      <inkml:brushProperty name="color" value="#00bff3"/>
      <inkml:brushProperty name="ignorePressure" value="0"/>
    </inkml:brush>
  </inkml:definitions>
  <inkml:trace contextRef="#ctx0" brushRef="#br0">49800.000 46850.000 541,'25.000'-19.000'67,"0.000"13.000"-11,0.000 12.000-12,0.000 13.000-12,3.000 10.000-5,6.000 10.000-1,7.000 10.000-2,6.000 9.000 0,4.000 6.000 0,4.000 3.000 1,3.000 3.000 2,3.000 4.000 1,-4.000 5.000-3,-8.000 10.000-8,-10.000 10.000-7,-9.000 9.000-7,-13.000 7.000-11,-16.000 7.000-10,-15.000 6.000-12,-15.000 7.000-11,-14.000-6.000-3,-8.000-15.000 7,-10.000-15.000 5,-9.000-16.000 7,-2.000-12.000-2,6.000-5.000-10,7.000-7.000-10,6.000-5.000-11</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55"/>
    </inkml:context>
    <inkml:brush xml:id="br0">
      <inkml:brushProperty name="width" value="0.0419105589389801" units="cm"/>
      <inkml:brushProperty name="height" value="0.0419105589389801" units="cm"/>
      <inkml:brushProperty name="color" value="#00bff3"/>
      <inkml:brushProperty name="ignorePressure" value="0"/>
    </inkml:brush>
  </inkml:definitions>
  <inkml:trace contextRef="#ctx0" brushRef="#br0">36300.000 48150.000 524,'-46.000'-18.000'9,"10.000"17.000"15,10.000 15.000 18,9.000 16.000 15,2.000 12.000 5,-2.000 9.000-8,-3.000 10.000-7,-3.000 10.000-9,1.000 0.000-7,6.000-5.000-7,7.000-7.000-5,6.000-5.000-7,13.000-8.000-7,23.000-5.000-11,22.000-7.000-8,22.000-5.000-11,7.000-11.000-10,-6.000-11.000-11,-6.000-14.000-11,-6.000-11.000-12,-6.000-9.000 1,-2.000-3.000 10,-3.000-3.000 11,-3.000-2.000 12,-6.000-1.000 8,-5.000 3.000 5,-7.000 3.000 7,-5.000 4.000 6,-8.000 1.000 4,-5.000 0.000 1,-7.000 0.000 1,-5.000 0.000 1,-4.000 0.000 4,0.000 0.000 6,0.000 0.000 7,0.000 0.000 6,-4.000 0.000 5,-5.000 0.000 5,-7.000 0.000 4,-5.000 0.000 5,-6.000 4.000-1,-3.000 10.000-4,-3.000 10.000-4,-2.000 9.000-6,-1.000 6.000-3,3.000 3.000-2,3.000 3.000-3,4.000 4.000-3,1.000 1.000 0,0.000 0.000 3,0.000 0.000 3,0.000 0.000 2,14.000-4.000-4,28.000-5.000-10,28.000-7.000-12,29.000-5.000-10,8.000-6.000-10,-8.000-3.000-6,-10.000-3.000-6,-9.000-2.000-8,-9.000-3.000 0,-5.000 1.000 5,-7.000-1.000 5,-5.000 1.000 5,-9.000 4.000 9,-9.000 9.000 10,-10.000 10.000 12,-8.000 10.000 12,-6.000 5.000 6,1.000 4.000 4,-1.000 3.000 4,1.000 3.000 4,1.000-1.000-1,3.000-2.000-6,3.000-3.000-5,4.000-3.000-4,4.000-7.000-6,6.000-9.000-1,7.000-10.000-4,6.000-8.000-3,6.000-9.000-7,6.000-6.000-10,7.000-6.000-12,6.000-6.000-10,-1.000-2.000-5,-5.000 3.000 1,-7.000 3.000 2,-5.000 4.000 1,-6.000 2.000 4,-3.000 4.000 8,-3.000 3.000 6,-2.000 3.000 7,-8.000 4.000 15,-8.000 7.000 23,-10.000 6.000 24,-9.000 7.000 23,-4.000 4.000 5,4.000 3.000-15,3.000 3.000-15,3.000 4.000-15,-1.000 10.000-7,-2.000 19.000 1,-3.000 19.000 0,-3.000 19.000 0,-1.000 7.000-2,4.000-3.000-4,3.000-3.000-5,3.000-2.000-3,3.000-3.000-7,3.000 1.000-5,3.000-1.000-5,4.000 1.000-7,4.000-6.000-7,6.000-8.000-10,7.000-10.000-10,6.000-9.000-9,3.000-10.000-3,0.000-9.000 0,0.000-10.000 3,0.000-8.000 0,0.000-9.000 4,0.000-6.000 3,0.000-6.000 3,0.000-6.000 5</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97500.000 12900.000,'-50.000'0.000,"75.000"0.000,0.000 0.000,75.000 0.000,0.000 0.000,50.000 25.000,0.000 0.000,25.000-25.000,0.000 0.000,-50.000 25.000,0.000 0.000,-75.000-25.000</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2:55"/>
    </inkml:context>
    <inkml:brush xml:id="br0">
      <inkml:brushProperty name="width" value="0.0391942672431469" units="cm"/>
      <inkml:brushProperty name="height" value="0.0391942672431469" units="cm"/>
      <inkml:brushProperty name="color" value="#00bff3"/>
      <inkml:brushProperty name="ignorePressure" value="0"/>
    </inkml:brush>
  </inkml:definitions>
  <inkml:trace contextRef="#ctx0" brushRef="#br0">37800.000 47900.000 561,'53.000'-36.000'64,"6.000"28.000"-2,7.000 28.000-3,6.000 29.000-2,-1.000 15.000-6,-5.000 3.000-9,-7.000 3.000-8,-5.000 4.000-10,-9.000 2.000-6,-9.000 4.000-4,-10.000 3.000-5,-8.000 3.000-5,-11.000 9.000-4,-8.000 16.000-8,-10.000 15.000-7,-9.000 17.000-7,-15.000 8.000-7,-18.000 4.000-8,-19.000 3.000-8,-18.000 3.000-7,-4.000-11.000-4,13.000-25.000 2,12.000-25.000 1,13.000-25.000 2</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1"/>
    </inkml:context>
    <inkml:brush xml:id="br0">
      <inkml:brushProperty name="width" value="0.0510036461055279" units="cm"/>
      <inkml:brushProperty name="height" value="0.0510036461055279" units="cm"/>
      <inkml:brushProperty name="color" value="#f2395b"/>
      <inkml:brushProperty name="ignorePressure" value="0"/>
    </inkml:brush>
  </inkml:definitions>
  <inkml:trace contextRef="#ctx0" brushRef="#br0">33350.000 52150.000 431,'-4.000'210.000'162,"-5.000"-27.000"-35,-7.000-28.000-35,-5.000-28.000-36,-6.000-15.000-21,-3.000 1.000-7,-3.000-1.000-6,-2.000 1.000-8,-3.000 1.000-3,1.000 3.000-2,-1.000 3.000-2,1.000 4.000-2,2.000-6.000-8,7.000-11.000-19,6.000-14.000-17,7.000-11.000-17,8.000-18.000-12,14.000-22.000-4,11.000-22.000-5,14.000-21.000-5</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2"/>
    </inkml:context>
    <inkml:brush xml:id="br0">
      <inkml:brushProperty name="width" value="0.059398103505373" units="cm"/>
      <inkml:brushProperty name="height" value="0.059398103505373" units="cm"/>
      <inkml:brushProperty name="color" value="#f2395b"/>
      <inkml:brushProperty name="ignorePressure" value="0"/>
    </inkml:brush>
  </inkml:definitions>
  <inkml:trace contextRef="#ctx0" brushRef="#br0">34250.000 52750.000 370,'-4.000'-38.000'50,"-5.000"26.000"16,-7.000 24.000 14,-5.000 26.000 15,-3.000 16.000-3,4.000 10.000-18,3.000 10.000-19,3.000 9.000-19,1.000 2.000-12,1.000-2.000-4,-1.000-3.000-6,1.000-3.000-4,-1.000-4.000-4,1.000-3.000-1,-1.000-3.000-3,1.000-2.000-2,7.000-8.000-3,16.000-8.000-6,15.000-10.000-7,17.000-9.000-5,10.000-15.000-3,6.000-18.000-3,7.000-19.000-1,6.000-18.000-2,-2.000-14.000 1,-9.000-5.000 5,-10.000-7.000 4,-8.000-5.000 5,-9.000-4.000 3,-6.000 0.000 3,-6.000 0.000 4,-6.000 0.000 2,-6.000 0.000 4,-2.000 0.000 2,-3.000 0.000 4,-3.000 0.000 3,-4.000 4.000 1,-3.000 10.000 0,-3.000 10.000 0,-2.000 9.000 0,-12.000 9.000 0,-19.000 9.000 1,-18.000 10.000-1,-19.000 10.000 1,-5.000 10.000-9,9.000 13.000-17,10.000 12.000-16,10.000 13.000-18</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2"/>
    </inkml:context>
    <inkml:brush xml:id="br0">
      <inkml:brushProperty name="width" value="0.042273186147213" units="cm"/>
      <inkml:brushProperty name="height" value="0.042273186147213" units="cm"/>
      <inkml:brushProperty name="color" value="#f2395b"/>
      <inkml:brushProperty name="ignorePressure" value="0"/>
    </inkml:brush>
  </inkml:definitions>
  <inkml:trace contextRef="#ctx0" brushRef="#br0">35150.000 52050.000 520,'-40.000'0.000'11,"23.000"0.000"23,22.000 0.000 23,22.000 0.000 22,12.000 1.000 3,3.000 4.000-16,3.000 3.000-18,4.000 3.000-17,1.000-1.000-9,0.000-2.000-3,0.000-3.000-2,0.000-3.000-4,-2.000-2.000-12,-3.000 0.000-27,-3.000 0.000-24,-2.000 0.000-26</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3"/>
    </inkml:context>
    <inkml:brush xml:id="br0">
      <inkml:brushProperty name="width" value="0.0440935753285885" units="cm"/>
      <inkml:brushProperty name="height" value="0.0440935753285885" units="cm"/>
      <inkml:brushProperty name="color" value="#f2395b"/>
      <inkml:brushProperty name="ignorePressure" value="0"/>
    </inkml:brush>
  </inkml:definitions>
  <inkml:trace contextRef="#ctx0" brushRef="#br0">35850.000 51350.000 498,'23.000'-24.000'0,"-3.000"4.000"0,-3.000 3.000 0,-2.000 3.000 0,-1.000 1.000 6,3.000 1.000 9,3.000-1.000 12,4.000 1.000 10,2.000 2.000 4,4.000 7.000-3,3.000 6.000-2,3.000 7.000-2,-4.000 8.000-3,-8.000 14.000-6,-10.000 11.000-4,-9.000 14.000-5,-9.000 10.000-4,-5.000 9.000 0,-7.000 10.000-1,-5.000 10.000-1,-6.000 4.000-2,-3.000 0.000 0,-3.000 0.000-2,-2.000 0.000-1,0.000-8.000-1,7.000-16.000-4,6.000-15.000-3,7.000-15.000-3,8.000-12.000 0,14.000-6.000 1,11.000-6.000 3,14.000-6.000 1,8.000-6.000 1,7.000-2.000 1,6.000-3.000-1,7.000-3.000 1,-3.000 1.000 2,-8.000 6.000 2,-10.000 7.000 3,-9.000 6.000 2,-7.000 6.000 1,-3.000 6.000 2,-3.000 7.000 0,-2.000 6.000 1,-9.000 6.000 0,-12.000 6.000-3,-13.000 7.000-2,-12.000 6.000-2,-12.000 6.000-6,-8.000 6.000-8,-10.000 7.000-10,-9.000 6.000-9,-5.000 3.000-7,0.000 0.000-6,0.000 0.000-6,0.000 0.000-6,4.000-10.000-4,10.000-18.000-1,10.000-19.000-1,9.000-18.000-1</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7"/>
    </inkml:context>
    <inkml:brush xml:id="br0">
      <inkml:brushProperty name="width" value="0.0390028543770313" units="cm"/>
      <inkml:brushProperty name="height" value="0.0390028543770313" units="cm"/>
      <inkml:brushProperty name="color" value="#f2395b"/>
      <inkml:brushProperty name="ignorePressure" value="0"/>
    </inkml:brush>
  </inkml:definitions>
  <inkml:trace contextRef="#ctx0" brushRef="#br0">37550.000 52900.000 564,'-25.000'137.000'147,"0.000"-24.000"-37,0.000-26.000-38,0.000-24.000-36,-2.000-12.000-21,-3.000 4.000-5,-3.000 3.000-4,-2.000 3.000-5,8.000-18.000-8,22.000-36.000-15,22.000-39.000-14,23.000-36.000-14,8.000-14.000 0,-3.000 14.000 12,-3.000 11.000 13,-2.000 14.000 12,-5.000 8.000 11,-2.000 7.000 9,-3.000 6.000 8,-3.000 7.000 9,-6.000 11.000 7,-5.000 20.000 3,-7.000 18.000 6,-5.000 20.000 4,-4.000 5.000-4,0.000-6.000-13,0.000-6.000-11,0.000-6.000-12,6.000-13.000-11,13.000-19.000-7,12.000-18.000-8,13.000-19.000-7,6.000-10.000-5,0.000 1.000 1,0.000-1.000-1,0.000 1.000 0,-4.000 2.000 3,-5.000 7.000 8,-7.000 6.000 8,-5.000 7.000 8,-6.000 7.000 11,-3.000 9.000 15,-3.000 10.000 14,-2.000 10.000 15,0.000-3.000-5,7.000-11.000-24,6.000-14.000-24,7.000-11.000-25,2.000-11.000-11,1.000-5.000-1,-1.000-7.000 1,1.000-5.000-1,-4.000 5.000 14,-6.000 19.000 25,-6.000 19.000 27,-6.000 19.000 27,-7.000 9.000 9,-6.000 0.000-5,-6.000 0.000-6,-6.000 0.000-6,2.000-2.000-9,14.000-3.000-14,11.000-3.000-13,14.000-2.000-14,5.000-6.000-12,1.000-6.000-13,-1.000-6.000-13,1.000-6.000-13,-7.000-9.000-1,-12.000-8.000 10,-13.000-10.000 10,-12.000-9.000 10,-5.000-4.000 10,3.000 4.000 8,3.000 3.000 9,4.000 3.000 9,1.000 9.000 13,0.000 16.000 19,0.000 15.000 18,0.000 17.000 18,4.000 3.000-12,10.000-5.000-43,10.000-7.000-42,9.000-5.000-42,2.000-6.000-14,-2.000-3.000 15,-3.000-3.000 13,-3.000-2.000 16,-2.000 2.000 19,0.000 9.000 24,0.000 10.000 25,0.000 10.000 24,-2.000 5.000 9,-3.000 4.000-9,-3.000 3.000-9,-2.000 3.000-8,-1.000-1.000-14,3.000-2.000-22,3.000-3.000-21,4.000-3.000-21,1.000-9.000-13,0.000-11.000-6,0.000-14.000-6,0.000-11.000-6</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7"/>
    </inkml:context>
    <inkml:brush xml:id="br0">
      <inkml:brushProperty name="width" value="0.0328041762113571" units="cm"/>
      <inkml:brushProperty name="height" value="0.0328041762113571" units="cm"/>
      <inkml:brushProperty name="color" value="#f2395b"/>
      <inkml:brushProperty name="ignorePressure" value="0"/>
    </inkml:brush>
  </inkml:definitions>
  <inkml:trace contextRef="#ctx0" brushRef="#br0">39500.000 52550.000 670,'23.000'-60.000'53,"-3.000"32.000"2,-3.000 31.000 3,-2.000 32.000 3,-5.000 15.000-9,-2.000 0.000-18,-3.000 0.000-18,-3.000 0.000-18,-2.000-2.000-7,0.000-3.000 2,0.000-3.000 3,0.000-2.000 3</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8"/>
    </inkml:context>
    <inkml:brush xml:id="br0">
      <inkml:brushProperty name="width" value="0.0545762330293655" units="cm"/>
      <inkml:brushProperty name="height" value="0.0545762330293655" units="cm"/>
      <inkml:brushProperty name="color" value="#f2395b"/>
      <inkml:brushProperty name="ignorePressure" value="0"/>
    </inkml:brush>
  </inkml:definitions>
  <inkml:trace contextRef="#ctx0" brushRef="#br0">40100.000 51750.000 403,'21.000'-19.000'8,"-5.000"13.000"18,-7.000 12.000 16,-5.000 13.000 18,-4.000 13.000 4,0.000 17.000-6,0.000 15.000-6,0.000 16.000-8,-2.000 9.000-5,-3.000 3.000-3,-3.000 3.000-5,-2.000 4.000-4,-3.000 1.000-3,1.000 0.000-3,-1.000 0.000-3,1.000 0.000-3,1.000-5.000-3,3.000-9.000-3,3.000-10.000-2,4.000-8.000-3,7.000-6.000-8,13.000 1.000-10,12.000-1.000-12,13.000 1.000-11,7.000-9.000-4,4.000-15.000 4,3.000-15.000 3,3.000-16.000 4,1.000-8.000 2,1.000 0.000-2,-1.000 0.000-1,1.000 0.000-1</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8"/>
    </inkml:context>
    <inkml:brush xml:id="br0">
      <inkml:brushProperty name="width" value="0.0457479134202003" units="cm"/>
      <inkml:brushProperty name="height" value="0.0457479134202003" units="cm"/>
      <inkml:brushProperty name="color" value="#f2395b"/>
      <inkml:brushProperty name="ignorePressure" value="0"/>
    </inkml:brush>
  </inkml:definitions>
  <inkml:trace contextRef="#ctx0" brushRef="#br0">40750.000 51450.000 480,'28.000'21.000'118,"6.000"-5.000"-21,7.000-7.000-21,6.000-5.000-21,3.000-4.000-13,0.000 0.000-5,0.000 0.000-6,0.000 0.000-6,1.000 0.000-6,4.000 0.000-6,3.000 0.000-6,3.000 0.000-8,-2.000 0.000-11,-6.000 0.000-19,-6.000 0.000-18,-6.000 0.000-17</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8"/>
    </inkml:context>
    <inkml:brush xml:id="br0">
      <inkml:brushProperty name="width" value="0.0475561805069447" units="cm"/>
      <inkml:brushProperty name="height" value="0.0475561805069447" units="cm"/>
      <inkml:brushProperty name="color" value="#f2395b"/>
      <inkml:brushProperty name="ignorePressure" value="0"/>
    </inkml:brush>
  </inkml:definitions>
  <inkml:trace contextRef="#ctx0" brushRef="#br0">41750.000 50800.000 462,'23.000'-11.000'14,"-3.000"28.000"27,-3.000 28.000 29,-2.000 29.000 26,-5.000 21.000 5,-2.000 16.000-20,-3.000 15.000-20,-3.000 17.000-19,-2.000 8.000-18,0.000 4.000-17,0.000 3.000-15,0.000 3.000-16,0.000-13.000-17,0.000-28.000-21,0.000-28.000-19,0.000-27.000-20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96150.000 12500.000,'-50.000'0.000,"-75.000"100.000,0.000 0.000,100.000-50.000,0.000 0.000,0.000 0.000,0.000 0.000,-25.000 100.000,0.000 0.000,50.000-75.000,0.000 0.000,50.000 0.000,0.000 0.000,50.000-75.000,0.000 0.000,25.000-25.000,0.000 0.000,0.000-25.000,0.000 0.000,-50.000-50.000,0.000 0.000,-50.000 25.000,0.000 0.000,-25.000 0.000,0.000 0.000,-100.000 25.000,0.000 0.000,-25.000 50.000,0.000 0.000,0.000 0.000,0.000 0.000,50.000 25.000,0.000 0.000,0.000 0.000</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09"/>
    </inkml:context>
    <inkml:brush xml:id="br0">
      <inkml:brushProperty name="width" value="0.0452631823718548" units="cm"/>
      <inkml:brushProperty name="height" value="0.0452631823718548" units="cm"/>
      <inkml:brushProperty name="color" value="#f2395b"/>
      <inkml:brushProperty name="ignorePressure" value="0"/>
    </inkml:brush>
  </inkml:definitions>
  <inkml:trace contextRef="#ctx0" brushRef="#br0">16550.000 52350.000 486,'1.000'-68.000'0,"4.000"17.000"0,3.000 15.000 0,3.000 16.000 0,-1.000 16.000 6,-2.000 20.000 15,-3.000 18.000 14,-3.000 20.000 14,-2.000 13.000 6,0.000 9.000-2,0.000 10.000-2,0.000 10.000-1,0.000 8.000-4,0.000 10.000-6,0.000 10.000-6,0.000 9.000-6,-4.000 6.000-6,-5.000 3.000-7,-7.000 3.000-8,-5.000 4.000-5,-3.000-4.000-8,4.000-9.000-7,3.000-10.000-6,3.000-8.000-7,3.000-14.000-6,3.000-15.000-8,3.000-15.000-7,4.000-16.000-7</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0"/>
    </inkml:context>
    <inkml:brush xml:id="br0">
      <inkml:brushProperty name="width" value="0.0509931482374668" units="cm"/>
      <inkml:brushProperty name="height" value="0.0509931482374668" units="cm"/>
      <inkml:brushProperty name="color" value="#f2395b"/>
      <inkml:brushProperty name="ignorePressure" value="0"/>
    </inkml:brush>
  </inkml:definitions>
  <inkml:trace contextRef="#ctx0" brushRef="#br0">17600.000 53050.000 431,'-24.000'-16.000'58,"4.000"19.000"-3,3.000 19.000-3,3.000 19.000-2,-1.000 10.000-5,-2.000 4.000-5,-3.000 3.000-5,-3.000 3.000-7,-1.000 4.000-3,4.000 7.000-2,3.000 6.000-1,3.000 7.000-3,3.000-1.000-1,3.000-6.000-1,3.000-6.000-2,4.000-6.000-2,4.000-7.000-1,6.000-6.000 0,7.000-6.000-2,6.000-6.000 0,6.000-7.000-3,6.000-6.000-5,7.000-6.000-3,6.000-6.000-5,3.000-12.000-4,0.000-15.000-4,0.000-15.000-5,0.000-16.000-3,0.000-13.000-3,0.000-9.000-1,0.000-10.000-1,0.000-8.000 0,-4.000-6.000 0,-5.000 1.000 6,-7.000-1.000 3,-5.000 1.000 5,-9.000 4.000 4,-9.000 9.000 3,-10.000 10.000 5,-8.000 10.000 3,-11.000 5.000 2,-8.000 4.000-1,-10.000 3.000-1,-9.000 3.000 0,-5.000 4.000-3,0.000 7.000-3,0.000 6.000-4,0.000 7.000-4,1.000 8.000-2,4.000 14.000 1,3.000 11.000 2,3.000 14.000-1</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0"/>
    </inkml:context>
    <inkml:brush xml:id="br0">
      <inkml:brushProperty name="width" value="0.0392942167818546" units="cm"/>
      <inkml:brushProperty name="height" value="0.0392942167818546" units="cm"/>
      <inkml:brushProperty name="color" value="#f2395b"/>
      <inkml:brushProperty name="ignorePressure" value="0"/>
    </inkml:brush>
  </inkml:definitions>
  <inkml:trace contextRef="#ctx0" brushRef="#br0">18700.000 52650.000 559,'4.000'-44.000'12,"10.000"13.000"25,10.000 12.000 23,9.000 13.000 25,6.000 6.000 2,3.000 0.000-19,3.000 0.000-19,4.000 0.000-20,1.000 0.000-16,0.000 0.000-12,0.000 0.000-14,0.000 0.000-12,-2.000 0.000-8,-3.000 0.000-2,-3.000 0.000-3,-2.000 0.000-2</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0"/>
    </inkml:context>
    <inkml:brush xml:id="br0">
      <inkml:brushProperty name="width" value="0.0409335233271122" units="cm"/>
      <inkml:brushProperty name="height" value="0.0409335233271122" units="cm"/>
      <inkml:brushProperty name="color" value="#f2395b"/>
      <inkml:brushProperty name="ignorePressure" value="0"/>
    </inkml:brush>
  </inkml:definitions>
  <inkml:trace contextRef="#ctx0" brushRef="#br0">19400.000 51900.000 537,'25.000'-25.000'5,"0.000"0.000"12,0.000 0.000 10,0.000 0.000 12,0.000 3.000 4,0.000 6.000-2,0.000 7.000-1,0.000 6.000-1,-2.000 9.000-4,-3.000 13.000-4,-3.000 12.000-3,-2.000 13.000-5,-5.000 10.000-2,-2.000 10.000-2,-3.000 10.000-2,-3.000 9.000-1,-6.000 2.000-3,-5.000-2.000-6,-7.000-3.000-6,-5.000-3.000-4,-1.000-7.000-4,6.000-9.000 0,7.000-10.000 0,6.000-8.000-1,9.000-8.000 2,13.000-2.000 1,12.000-3.000 2,13.000-3.000 1,4.000-6.000 2,-3.000-5.000 0,-3.000-7.000 2,-2.000-5.000 0,-6.000 2.000-1,-6.000 13.000 0,-6.000 12.000-1,-6.000 13.000-2,-12.000 13.000 0,-15.000 17.000 1,-15.000 15.000-1,-16.000 16.000 1,-13.000 9.000-4,-9.000 3.000-7,-10.000 3.000-8,-8.000 4.000-9,2.000-9.000 0,16.000-18.000 4,15.000-19.000 5,17.000-18.000 5,8.000-14.000-6,4.000-5.000-14,3.000-7.000-15,3.000-5.000-15</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2"/>
    </inkml:context>
    <inkml:brush xml:id="br0">
      <inkml:brushProperty name="width" value="0.0552218966186047" units="cm"/>
      <inkml:brushProperty name="height" value="0.0552218966186047" units="cm"/>
      <inkml:brushProperty name="color" value="#f2395b"/>
      <inkml:brushProperty name="ignorePressure" value="0"/>
    </inkml:brush>
  </inkml:definitions>
  <inkml:trace contextRef="#ctx0" brushRef="#br0">20850.000 53650.000 398,'-50.000'93.000'122,"0.000"-11.000"-37,0.000-14.000-35,0.000-11.000-37,3.000-11.000-20,6.000-5.000-3,7.000-7.000-3,6.000-5.000-3,10.000-14.000-5,17.000-18.000-6,15.000-19.000-5,16.000-18.000-6,9.000-7.000 2,3.000 6.000 8,3.000 7.000 8,4.000 6.000 9,-3.000 4.000 6,-5.000 4.000 5,-7.000 3.000 4,-5.000 3.000 6,-8.000 10.000 4,-5.000 20.000 8,-7.000 18.000 7,-5.000 20.000 6,-4.000 5.000-2,0.000-6.000-10,0.000-6.000-11,0.000-6.000-11,4.000-13.000-7,10.000-19.000-3,10.000-18.000-5,9.000-19.000-3,7.000-10.000-2,7.000 1.000 0,6.000-1.000 2,7.000 1.000 0,-1.000 4.000 3,-6.000 9.000 4,-6.000 10.000 5,-6.000 10.000 5,-9.000 8.000 5,-8.000 10.000 8,-10.000 10.000 8,-9.000 9.000 7,-7.000 2.000 1,-3.000-2.000-2,-3.000-3.000-4,-2.000-3.000-3,0.000-15.000-9,7.000-24.000-12,6.000-26.000-14,7.000-24.000-12,4.000-6.000-5,3.000 17.000 5,3.000 15.000 5,4.000 16.000 5,-1.000 12.000 7,-3.000 9.000 10,-3.000 10.000 11,-2.000 10.000 9,-5.000 4.000 5,-2.000 0.000-2,-3.000 0.000 0,-3.000 0.000-2,2.000-5.000-2,10.000-9.000-2,10.000-10.000-4,9.000-8.000-2,2.000-8.000-5,-2.000-2.000-7,-3.000-3.000-6,-3.000-3.000-7,-2.000 2.000 0,0.000 10.000 6,0.000 10.000 7,0.000 9.000 6,-2.000-1.000-4,-3.000-8.000-14,-3.000-10.000-14,-2.000-9.000-15,-5.000-7.000-4,-2.000-3.000 9,-3.000-3.000 8,-3.000-2.000 9,-2.000-1.000 5,0.000 3.000 5,0.000 3.000 4,0.000 4.000 3,0.000 1.000 5,0.000 0.000 4,0.000 0.000 5,0.000 0.000 3,-4.000 4.000 8,-5.000 10.000 8,-7.000 10.000 10,-5.000 9.000 8,-4.000 10.000 2,0.000 14.000-7,0.000 11.000-7,0.000 14.000-6,3.000 3.000-6,6.000-2.000-4,7.000-3.000-4,6.000-3.000-4,4.000-2.000-4,4.000 0.000-3,3.000 0.000-2,3.000 0.000-3,4.000-7.000-2,7.000-11.000 1,6.000-14.000 1,7.000-11.000-1,4.000-12.000-1,3.000-9.000-5,3.000-10.000-6,4.000-8.000-4,-4.000-8.000-2,-9.000-2.000 0,-10.000-3.000 2,-8.000-3.000 0,-6.000-1.000 2,1.000 4.000 4,-1.000 3.000 3,1.000 3.000 3,-7.000 4.000 4,-12.000 7.000 3,-13.000 6.000 2,-12.000 7.000 3,-7.000 4.000 1,1.000 3.000-1,-1.000 3.000 0,1.000 4.000 0,1.000 4.000-1,3.000 6.000-2,3.000 7.000-2,4.000 6.000-1,10.000-5.000-4,19.000-16.000-8,19.000-15.000-8,19.000-15.000-7,9.000-11.000-5,0.000-2.000-4,0.000-3.000-2,0.000-3.000-4,-2.000 1.000 2,-3.000 6.000 8,-3.000 7.000 7,-2.000 6.000 8,-5.000 3.000 4,-2.000 0.000 2,-3.000 0.000 2,-3.000 0.000 1,-4.000-4.000 2,-3.000-5.000 2,-3.000-7.000 4,-2.000-5.000 2,-3.000-4.000 3,1.000 0.000 3,-1.000 0.000 2,1.000 0.000 4,-3.000 1.000 0,-2.000 4.000-1,-3.000 3.000 0,-3.000 3.000-1,-2.000 3.000 2,0.000 3.000 6,0.000 3.000 5,0.000 4.000 6,0.000 10.000 8,0.000 19.000 8,0.000 19.000 10,0.000 19.000 9,-2.000 13.000-2,-3.000 10.000-11,-3.000 10.000-13,-2.000 9.000-11,-5.000 7.000-8,-2.000 7.000-4,-3.000 6.000-4,-3.000 7.000-4,-1.000 4.000-4,4.000 3.000-5,3.000 3.000-3,3.000 4.000-4,3.000-3.000-2,3.000-5.000 1,3.000-7.000 1,4.000-5.000 0,1.000-9.000-6,0.000-9.000-13,0.000-10.000-14,0.000-8.000-14</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2"/>
    </inkml:context>
    <inkml:brush xml:id="br0">
      <inkml:brushProperty name="width" value="0.0500000044703484" units="cm"/>
      <inkml:brushProperty name="height" value="0.0500000044703484" units="cm"/>
      <inkml:brushProperty name="color" value="#f2395b"/>
      <inkml:brushProperty name="ignorePressure" value="0"/>
    </inkml:brush>
  </inkml:definitions>
  <inkml:trace contextRef="#ctx0" brushRef="#br0">23350.000 53950.000 333,'157.000'63.000'167,"51.000"46.000"-1,50.000 47.000 1,49.000 47.000 0</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3"/>
    </inkml:context>
    <inkml:brush xml:id="br0">
      <inkml:brushProperty name="width" value="0.0585957169532776" units="cm"/>
      <inkml:brushProperty name="height" value="0.0585957169532776" units="cm"/>
      <inkml:brushProperty name="color" value="#f2395b"/>
      <inkml:brushProperty name="ignorePressure" value="0"/>
    </inkml:brush>
  </inkml:definitions>
  <inkml:trace contextRef="#ctx0" brushRef="#br0">24000.000 53100.000 375,'23.000'-47.000'4,"-3.000"6.000"10,-3.000 7.000 8,-2.000 6.000 8,-3.000 12.000 10,1.000 19.000 10,-1.000 19.000 9,1.000 19.000 9,-3.000 12.000 1,-2.000 6.000-10,-3.000 7.000-9,-3.000 6.000-9,-2.000 3.000-8,0.000 0.000-5,0.000 0.000-7,0.000 0.000-5,-2.000-4.000-6,-3.000-5.000-3,-3.000-7.000-4,-2.000-5.000-3,-1.000-3.000-6,3.000 4.000-5,3.000 3.000-5,4.000 3.000-7,10.000-5.000-5,19.000-12.000-8,19.000-13.000-6,19.000-12.000-7,10.000-9.000 0,4.000-2.000 6,3.000-3.000 6,3.000-3.000 6,-5.000-2.000 4,-12.000 0.000 3,-13.000 0.000 3,-12.000 0.000 2,-7.000 0.000-2,1.000 0.000-6,-1.000 0.000-7,1.000 0.000-6</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3"/>
    </inkml:context>
    <inkml:brush xml:id="br0">
      <inkml:brushProperty name="width" value="0.0410862229764462" units="cm"/>
      <inkml:brushProperty name="height" value="0.0410862229764462" units="cm"/>
      <inkml:brushProperty name="color" value="#f2395b"/>
      <inkml:brushProperty name="ignorePressure" value="0"/>
    </inkml:brush>
  </inkml:definitions>
  <inkml:trace contextRef="#ctx0" brushRef="#br0">24950.000 52600.000 535,'3.000'-66.000'10,"6.000"19.000"20,7.000 19.000 19,6.000 19.000 21,6.000 9.000 4,6.000 0.000-9,7.000 0.000-9,6.000 0.000-10,3.000 0.000-11,0.000 0.000-14,0.000 0.000-12,0.000 0.000-14,-2.000 3.000-8,-3.000 6.000-3,-3.000 7.000-2,-2.000 6.000-3,-3.000-1.000-7,1.000-5.000-10,-1.000-7.000-10,1.000-5.000-10</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13"/>
    </inkml:context>
    <inkml:brush xml:id="br0">
      <inkml:brushProperty name="width" value="0.0552839934825897" units="cm"/>
      <inkml:brushProperty name="height" value="0.0552839934825897" units="cm"/>
      <inkml:brushProperty name="color" value="#f2395b"/>
      <inkml:brushProperty name="ignorePressure" value="0"/>
    </inkml:brush>
  </inkml:definitions>
  <inkml:trace contextRef="#ctx0" brushRef="#br0">26000.000 51700.000 397,'-21.000'-13.000'82,"10.000"26.000"4,10.000 24.000 4,9.000 26.000 6,4.000 19.000-10,1.000 17.000-20,-1.000 15.000-23,1.000 16.000-21,-3.000 16.000-12,-2.000 20.000-1,-3.000 18.000-2,-3.000 20.000-1,-2.000-11.000-7,0.000-36.000-9,0.000-39.000-10,0.000-36.000-10,-2.000-22.000-15,-3.000-2.000-19,-3.000-3.000-20,-2.000-3.000-20</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28"/>
    </inkml:context>
    <inkml:brush xml:id="br0">
      <inkml:brushProperty name="width" value="0.0550838150084019" units="cm"/>
      <inkml:brushProperty name="height" value="0.0550838150084019" units="cm"/>
      <inkml:brushProperty name="color" value="#f2395b"/>
      <inkml:brushProperty name="ignorePressure" value="0"/>
    </inkml:brush>
  </inkml:definitions>
  <inkml:trace contextRef="#ctx0" brushRef="#br0">31900.000 24300.000 399,'-46.000'-46.000'0,"10.000"10.000"0,10.000 10.000 0,9.000 9.000 0,4.000 4.000 9,1.000 1.000 17,-1.000-1.000 19,1.000 1.000 17,-4.000 7.000 7,-6.000 16.000-6,-6.000 15.000-6,-6.000 17.000-5,-9.000 14.000-6,-8.000 17.000-7,-10.000 15.000-6,-9.000 16.000-8,-10.000 15.000-5,-9.000 16.000-3,-10.000 15.000-4,-8.000 17.000-3,-11.000 8.000-3,-8.000 4.000-2,-10.000 3.000-3,-9.000 3.000-2,-1.000-2.000-3,10.000-6.000-5,10.000-6.000-5,9.000-6.000-6,10.000-13.000-4,14.000-19.000-7,11.000-18.000-5,14.000-19.000-6,18.000-26.000-5,25.000-30.000-6,25.000-32.000-5,25.000-30.000-6,10.000-17.000 1,-2.000 1.000 8,-3.000-1.000 8,-3.000 1.000 7</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94200.000 11850.000,'-50.000'-100.000,"50.000"175.000,0.000 0.000,0.000 100.000,0.000 0.000,-25.000 0.000,0.000 0.000,-25.000 0.000,0.000 0.000,0.000 0.000,0.000 0.000,25.000-100.000,0.000 0.000,25.000-50.000</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28"/>
    </inkml:context>
    <inkml:brush xml:id="br0">
      <inkml:brushProperty name="width" value="0.052206851541996" units="cm"/>
      <inkml:brushProperty name="height" value="0.052206851541996" units="cm"/>
      <inkml:brushProperty name="color" value="#f2395b"/>
      <inkml:brushProperty name="ignorePressure" value="0"/>
    </inkml:brush>
  </inkml:definitions>
  <inkml:trace contextRef="#ctx0" brushRef="#br0">30250.000 24550.000 421,'-24.000'-69.000'4,"4.000"13.000"8,3.000 12.000 8,3.000 13.000 8,7.000 13.000 10,14.000 17.000 14,11.000 15.000 13,14.000 16.000 14,8.000 15.000-1,7.000 16.000-14,6.000 15.000-15,7.000 17.000-14,7.000 14.000-11,9.000 17.000-7,10.000 15.000-7,10.000 16.000-7,8.000 12.000-9,10.000 9.000-13,10.000 10.000-13,9.000 10.000-11,-7.000-12.000-4,-21.000-31.000 9,-22.000-31.000 8,-22.000-31.000 8,-13.000-18.000-4,-3.000-3.000-16,-3.000-3.000-15,-2.000-2.000-17</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40"/>
    </inkml:context>
    <inkml:brush xml:id="br0">
      <inkml:brushProperty name="width" value="0.0506617464125156" units="cm"/>
      <inkml:brushProperty name="height" value="0.0506617464125156" units="cm"/>
      <inkml:brushProperty name="color" value="#f2395b"/>
      <inkml:brushProperty name="ignorePressure" value="0"/>
    </inkml:brush>
  </inkml:definitions>
  <inkml:trace contextRef="#ctx0" brushRef="#br0">3900.000 29450.000 434,'-63.000'3.000'7,"26.000"6.000"17,24.000 7.000 14,26.000 6.000 16,15.000 6.000 5,6.000 6.000-7,7.000 7.000-6,6.000 6.000-6,4.000 9.000-6,4.000 13.000-5,3.000 12.000-4,3.000 13.000-4,-1.000 9.000-4,-2.000 6.000-2,-3.000 7.000-1,-3.000 6.000-1,-4.000 3.000-1,-3.000 0.000-1,-3.000 0.000 1,-2.000 0.000-1,-3.000-8.000 0,1.000-16.000-3,-1.000-15.000-2,1.000-15.000-2,12.000-25.000-2,25.000-30.000-2,25.000-32.000 0,25.000-30.000-2,18.000-44.000-1,14.000-52.000 0,11.000-53.000 0,14.000-53.000 0,11.000-20.000-3,14.000 17.000-3,11.000 15.000-5,14.000 16.000-4,-4.000 18.000-9,-19.000 22.000-11,-18.000 22.000-13,-19.000 23.000-12,-27.000 24.000-5,-34.000 28.000 3,-35.000 28.000 2,-33.000 29.000 4</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41"/>
    </inkml:context>
    <inkml:brush xml:id="br0">
      <inkml:brushProperty name="width" value="0.0604401901364326" units="cm"/>
      <inkml:brushProperty name="height" value="0.0604401901364326" units="cm"/>
      <inkml:brushProperty name="color" value="#f2395b"/>
      <inkml:brushProperty name="ignorePressure" value="0"/>
    </inkml:brush>
  </inkml:definitions>
  <inkml:trace contextRef="#ctx0" brushRef="#br0">33850.000 33850.000 363,'0.000'-49.000'0,"0.000"4.000"0,0.000 3.000 0,0.000 3.000 0,-4.000 10.000 15,-5.000 20.000 28,-7.000 18.000 29,-5.000 20.000 28,-14.000 19.000 5,-18.000 22.000-20,-19.000 22.000-19,-18.000 23.000-20,-12.000 13.000-14,-3.000 6.000-6,-3.000 7.000-6,-2.000 6.000-7,-1.000 6.000-5,3.000 6.000-4,3.000 7.000-2,4.000 6.000-5,5.000-4.000-4,10.000-11.000-4,10.000-14.000-4,9.000-11.000-6,12.000-15.000-1,16.000-16.000 2,15.000-15.000 2,17.000-15.000 1,13.000-23.000-10,13.000-28.000-25,12.000-28.000-24,13.000-27.000-24</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3:41"/>
    </inkml:context>
    <inkml:brush xml:id="br0">
      <inkml:brushProperty name="width" value="0.0640121400356293" units="cm"/>
      <inkml:brushProperty name="height" value="0.0640121400356293" units="cm"/>
      <inkml:brushProperty name="color" value="#f2395b"/>
      <inkml:brushProperty name="ignorePressure" value="0"/>
    </inkml:brush>
  </inkml:definitions>
  <inkml:trace contextRef="#ctx0" brushRef="#br0">32400.000 33900.000 343,'-85.000'-80.000'53,"32.000"41.000"16,31.000 40.000 15,32.000 42.000 16,18.000 22.000-2,6.000 7.000-21,7.000 6.000-18,6.000 7.000-20,6.000 5.000-13,6.000 7.000-5,7.000 6.000-5,6.000 7.000-5,3.000 5.000-7,0.000 7.000-9,0.000 6.000-7,0.000 7.000-9,-2.000 2.000-9,-3.000 1.000-11,-3.000-1.000-11,-2.000 1.000-11,-8.000-12.000-6,-8.000-21.000-2,-10.000-22.000-2,-9.000-22.000-2</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4:03"/>
    </inkml:context>
    <inkml:brush xml:id="br0">
      <inkml:brushProperty name="width" value="0.0633252784609795" units="cm"/>
      <inkml:brushProperty name="height" value="0.0633252784609795" units="cm"/>
      <inkml:brushProperty name="color" value="#f2395b"/>
      <inkml:brushProperty name="ignorePressure" value="0"/>
    </inkml:brush>
  </inkml:definitions>
  <inkml:trace contextRef="#ctx0" brushRef="#br0">67900.000 26700.000 347,'42.000'-85.000'49,"-16.000"32.000"2,-15.000 31.000 1,-15.000 32.000 2,-14.000 21.000-4,-8.000 13.000-6,-10.000 12.000-8,-9.000 13.000-8,-9.000 7.000-4,-5.000 4.000-2,-7.000 3.000-2,-5.000 3.000-3,-3.000 1.000-1,4.000 1.000-3,3.000-1.000-1,3.000 1.000-2,-7.000 8.000-2,-15.000 20.000 0,-15.000 18.000-1,-16.000 20.000 0,-5.000 2.000-1,6.000-12.000-1,7.000-13.000-2,6.000-12.000-1,6.000-12.000 0,6.000-8.000-2,7.000-10.000 0,6.000-9.000-1,4.000-9.000-1,4.000-5.000 1,3.000-7.000 0,3.000-5.000 1,3.000-6.000 0,3.000-3.000-3,3.000-3.000-1,4.000-2.000-3,4.000-3.000 2,6.000 1.000 3,7.000-1.000 5,6.000 1.000 3,15.000-3.000 0,26.000-2.000-1,24.000-3.000-3,26.000-3.000-2,12.000-4.000-1,0.000-3.000 0,0.000-3.000-1,0.000-2.000-1,0.000-1.000 1,0.000 3.000 0,0.000 3.000 1,0.000 4.000-1,1.000 2.000 1,4.000 4.000 1,3.000 3.000 1,3.000 3.000 0,1.000-2.000 1,1.000-6.000-1,-1.000-6.000 0,1.000-6.000 0,1.000-6.000 0,3.000-2.000-1,3.000-3.000 0,4.000-3.000-1,-1.000-4.000 0,-3.000-3.000-1,-3.000-3.000 0,-2.000-2.000-1,-8.000-3.000 0,-8.000 1.000 1,-10.000-1.000 1,-9.000 1.000 0,-5.000 1.000 4,0.000 3.000 4,0.000 3.000 6,0.000 4.000 5,-5.000-6.000 2,-9.000-11.000-3,-10.000-14.000-2,-8.000-11.000-3,-8.000-14.000-2,-2.000-11.000-2,-3.000-14.000-3,-3.000-11.000-1,-4.000-11.000-3,-3.000-5.000 0,-3.000-7.000-3,-2.000-5.000-1,-3.000-14.000-1,1.000-18.000-4,-1.000-19.000-1,1.000-18.000-3,-1.000-10.000-1,1.000 0.000-1,-1.000 0.000 1,1.000 0.000-1,-3.000 12.000-1,-2.000 26.000 0,-3.000 24.000-1,-3.000 26.000-1,-2.000 18.000 0,0.000 13.000 0,0.000 12.000-1,0.000 13.000 1,-2.000 10.000-11,-3.000 10.000-19,-3.000 10.000-19,-2.000 9.000-20</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4:34"/>
    </inkml:context>
    <inkml:brush xml:id="br0">
      <inkml:brushProperty name="width" value="0.0544014684855938" units="cm"/>
      <inkml:brushProperty name="height" value="0.0544014684855938" units="cm"/>
      <inkml:brushProperty name="color" value="#000000"/>
      <inkml:brushProperty name="ignorePressure" value="0"/>
    </inkml:brush>
  </inkml:definitions>
  <inkml:trace contextRef="#ctx0" brushRef="#br0">67550.000 44600.000 404,'0.000'-71.000'69,"0.000"10.000"-10,0.000 10.000-9,0.000 9.000-10,-4.000 4.000-7,-5.000 1.000-3,-7.000-1.000-3,-5.000 1.000-4,-6.000 4.000-3,-3.000 9.000-4,-3.000 10.000-4,-2.000 10.000-3,-3.000 4.000-3,1.000 0.000-1,-1.000 0.000 0,1.000 0.000 0,-3.000 3.000 0,-2.000 6.000 0,-3.000 7.000 0,-3.000 6.000 1,-1.000 4.000 1,4.000 4.000-1,3.000 3.000 1,3.000 3.000 0,-1.000 3.000 1,-2.000 3.000-2,-3.000 3.000 1,-3.000 4.000-1,-1.000 4.000 0,4.000 6.000 0,3.000 7.000-2,3.000 6.000 0,1.000 1.000 0,1.000-3.000 1,-1.000-3.000 0,1.000-2.000 0,2.000-3.000 1,7.000 1.000-2,6.000-1.000 0,7.000 1.000-1,0.000 1.000-1,-2.000 3.000 1,-3.000 3.000-1,-3.000 4.000 1,1.000-3.000 0,6.000-5.000 1,7.000-7.000-1,6.000-5.000 1,3.000-4.000-1,0.000 0.000 1,0.000 0.000-1,0.000 0.000 0,3.000-2.000 0,6.000-3.000 0,7.000-3.000 0,6.000-2.000 1,6.000-5.000-1,6.000-2.000-1,7.000-3.000-1,6.000-3.000-2,4.000-6.000-1,4.000-5.000-1,3.000-7.000-1,3.000-5.000-1,1.000-4.000 0,1.000 0.000 0,-1.000 0.000 1,1.000 0.000 0,1.000-4.000-3,3.000-5.000-6,3.000-7.000-6,4.000-5.000-7,2.000-6.000-3,4.000-3.000-2,3.000-3.000-3,3.000-2.000-1,-4.000 0.000-4,-8.000 7.000-1,-10.000 6.000-3,-9.000 7.000-3</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4:34"/>
    </inkml:context>
    <inkml:brush xml:id="br0">
      <inkml:brushProperty name="width" value="0.0431967228651047" units="cm"/>
      <inkml:brushProperty name="height" value="0.0431967228651047" units="cm"/>
      <inkml:brushProperty name="color" value="#000000"/>
      <inkml:brushProperty name="ignorePressure" value="0"/>
    </inkml:brush>
  </inkml:definitions>
  <inkml:trace contextRef="#ctx0" brushRef="#br0">69500.000 45100.000 509,'71.000'25.000'182,"-5.000"0.000"-45,-7.000 0.000-45,-5.000 0.000-45,-8.000 0.000-26,-5.000 0.000-11,-7.000 0.000-8,-5.000 0.000-11,-6.000 4.000-8,-3.000 10.000-7,-3.000 10.000-8,-2.000 9.000-6</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4:35"/>
    </inkml:context>
    <inkml:brush xml:id="br0">
      <inkml:brushProperty name="width" value="0.0380848348140717" units="cm"/>
      <inkml:brushProperty name="height" value="0.0380848348140717" units="cm"/>
      <inkml:brushProperty name="color" value="#000000"/>
      <inkml:brushProperty name="ignorePressure" value="0"/>
    </inkml:brush>
  </inkml:definitions>
  <inkml:trace contextRef="#ctx0" brushRef="#br0">69350.000 45950.000 577,'-40.000'3.000'12,"23.000"6.000"22,22.000 7.000 24,22.000 6.000 22,10.000 6.000 3,1.000 6.000-17,-1.000 7.000-18,1.000 6.000-17,-3.000-1.000-21,-2.000-5.000-21,-3.000-7.000-24,-3.000-5.000-22</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11"/>
    </inkml:context>
    <inkml:brush xml:id="br0">
      <inkml:brushProperty name="width" value="0.0219999998807907" units="cm"/>
      <inkml:brushProperty name="height" value="0.0219999998807907" units="cm"/>
      <inkml:brushProperty name="color" value="#6adcab"/>
      <inkml:brushProperty name="ignorePressure" value="0"/>
    </inkml:brush>
  </inkml:definitions>
  <inkml:trace contextRef="#ctx0" brushRef="#br0">76800.000 21000.000 1000,'-46.000'-2.000'-59,"10.000"-3.000"11,10.000-3.000 10,9.000-2.000 10</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14"/>
    </inkml:context>
    <inkml:brush xml:id="br0">
      <inkml:brushProperty name="width" value="0.058548592031002" units="cm"/>
      <inkml:brushProperty name="height" value="0.058548592031002" units="cm"/>
      <inkml:brushProperty name="color" value="#6adcab"/>
      <inkml:brushProperty name="ignorePressure" value="0"/>
    </inkml:brush>
  </inkml:definitions>
  <inkml:trace contextRef="#ctx0" brushRef="#br0">76700.000 20700.000 375,'0.000'-47.000'72,"0.000"6.000"-10,0.000 7.000-11,0.000 6.000-11,3.000 9.000-3,6.000 13.000 4,7.000 12.000 2,6.000 13.000 5,1.000 10.000-3,-3.000 10.000-8,-3.000 10.000-7,-2.000 9.000-8,-3.000 6.000-5,1.000 3.000-2,-1.000 3.000-2,1.000 4.000-3,-3.000 2.000-1,-2.000 4.000-2,-3.000 3.000-2,-3.000 3.000-1,-1.000 1.000-1,4.000 1.000-1,3.000-1.000 0,3.000 1.000 0,-1.000-1.000-1,-2.000 1.000 1,-3.000-1.000-1,-3.000 1.000 1,-2.000-3.000 0,0.000-2.000-3,0.000-3.000-2,0.000-3.000-1,0.000-6.000-5,0.000-5.000-7,0.000-7.000-7,0.000-5.000-8,-2.000-19.000-4,-3.000-27.000-4,-3.000-28.000-3,-2.000-28.000-2,-1.000-24.000 0,3.000-19.000 4,3.000-18.000 4,4.000-19.000 3,1.000-8.000 5,0.000 3.000 2,0.000 3.000 4,0.000 4.000 2,0.000 7.000 3,0.000 13.000 1,0.000 12.000 3,0.000 13.000 1,0.000 10.000 3,0.000 10.000 2,0.000 10.000 4,0.000 9.000 4,0.000 6.000 2,0.000 3.000 4,0.000 3.000 2,0.000 4.000 4,-4.000 10.000 8,-5.000 19.000 13,-7.000 19.000 13,-5.000 19.000 12,-1.000 10.000 1,6.000 4.000-12,7.000 3.000-11,6.000 3.000-11,1.000 3.000-8,-3.000 3.000-2,-3.000 3.000-4,-2.000 4.000-2,-1.000 2.000-3,3.000 4.000-1,3.000 3.000-1,4.000 3.000-2,1.000-4.000-2,0.000-8.000-2,0.000-10.000-4,0.000-9.000-2,-2.000-30.000-8,-3.000-50.000-10,-3.000-50.000-11,-2.000-50.000-11,-1.000-18.000-1,3.000 17.000 9,3.000 15.000 9,4.000 16.000 9,1.000 4.000 5,0.000-6.000 1,0.000-6.000 0,0.000-6.000 2,1.000 7.000 5,4.000 22.000 11,3.000 22.000 11,3.000 23.000 10,1.000 22.000 6,1.000 26.000 2,-1.000 24.000 1,1.000 26.000 0,-3.000 12.000 0,-2.000 0.000-5,-3.000 0.000-4,-3.000 0.000-4,-4.000 3.000-4,-3.000 6.000-2,-3.000 7.000-2,-2.000 6.000-2,-1.000 4.000-2,3.000 4.000-2,3.000 3.000 0,4.000 3.000-2,-1.000-2.000-1,-3.000-6.000-3,-3.000-6.000-2,-2.000-6.000-2,-1.000-26.000-8,3.000-43.000-13,3.000-44.000-12,4.000-43.000-14,1.000-31.000-2,0.000-15.000 8,0.000-15.000 8,0.000-16.000 8,1.000-2.000 5,4.000 13.000 5,3.000 12.000 3,3.000 13.000 4,1.000 12.000 4,1.000 13.000 2,-1.000 12.000 3,1.000 13.000 2,-3.000 9.000 4,-2.000 6.000 3,-3.000 7.000 3,-3.000 6.000 3,-1.000 15.000 7,4.000 26.000 10,3.000 24.000 10,3.000 26.000 9,-1.000 16.000 2,-2.000 10.000-8,-3.000 10.000-8,-3.000 9.000-8,-2.000-1.000-5,0.000-8.000-3,0.000-10.000-4,0.000-9.000-2,0.000-2.000-3,0.000 6.000-1,0.000 7.000 0,0.000 6.000-2,0.000 1.000-1,0.000-3.000-2,0.000-3.000-1,0.000-2.000-3,-2.000-22.000-8,-3.000-36.000-16,-3.000-39.000-16,-2.000-36.000-15,-1.000-17.000-2,3.000 7.000 12,3.000 6.000 12,4.000 7.000 12,1.000-12.000 6,0.000-28.000 0,0.000-28.000 0,0.000-27.000 1,0.000-11.000 1,0.000 10.000 3,0.000 10.000 1,0.000 9.000 2,1.000 13.000 1,4.000 20.000 0,3.000 18.000 0,3.000 20.000-1,1.000 22.000 10,1.000 29.000 19,-1.000 28.000 20,1.000 28.000 19,-3.000 14.000 5,-2.000 0.000-11,-3.000 0.000-10,-3.000 0.000-11,-2.000 6.000-7,0.000 13.000-3,0.000 12.000-5,0.000 13.000-3,-2.000 6.000-3,-3.000 0.000-2,-3.000 0.000-2,-2.000 0.000-2,-3.000-4.000-3,1.000-5.000-4,-1.000-7.000-4,1.000-5.000-5,1.000-9.000-5,3.000-9.000-7,3.000-10.000-8,4.000-8.000-6,4.000-11.000-11,6.000-8.000-12,7.000-10.000-12,6.000-9.000-13</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11710.457 6159.504 137,'-0.468'57.571'125,"0.112"-19.136"-96,-0.309 17.431-5,-0.244 16.207 5,1.693-26.651-23,-0.365-7.143-3,1.344 3.063-9,8.308 16.798-189</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94150.000 12900.000,'50.000'0.000,"0.000"-50.000,0.000 0.000,25.000 25.000,0.000 0.000,50.000-25.000,0.000 0.000,-50.000 50.000,0.000 0.000,0.000 0.000,0.000 0.000,-50.000 25.000</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34"/>
    </inkml:context>
    <inkml:brush xml:id="br0">
      <inkml:brushProperty name="width" value="0.0463204346597195" units="cm"/>
      <inkml:brushProperty name="height" value="0.0463204346597195" units="cm"/>
      <inkml:brushProperty name="color" value="#6adcab"/>
      <inkml:brushProperty name="ignorePressure" value="0"/>
    </inkml:brush>
  </inkml:definitions>
  <inkml:trace contextRef="#ctx0" brushRef="#br0">77000.000 21000.000 474,'-22.000'-40.000'7,"6.000"23.000"14,7.000 22.000 13,6.000 22.000 14,4.000 16.000 4,4.000 14.000-8,3.000 11.000-7,3.000 14.000-8,1.000 5.000-5,1.000 1.000-4,-1.000-1.000-4,1.000 1.000-4,-3.000 1.000-2,-2.000 3.000-1,-3.000 3.000 0,-3.000 4.000 0,-2.000 1.000 0,0.000 0.000-1,0.000 0.000 0,0.000 0.000 0,0.000-5.000-2,0.000-9.000-2,0.000-10.000-2,0.000-8.000-2,0.000-6.000 0,0.000 1.000 1,0.000-1.000 1,0.000 1.000 1,1.000-3.000 2,4.000-2.000-1,3.000-3.000 1,3.000-3.000-1,-1.000-1.000 1,-2.000 4.000-1,-3.000 3.000 1,-3.000 3.000 0,-2.000-1.000 0,0.000-2.000-2,0.000-3.000 0,0.000-3.000-2,0.000-2.000 0,0.000 0.000-1,0.000 0.000-2,0.000 0.000 0,0.000 0.000 0,0.000 0.000 1,0.000 0.000 0,0.000 0.000 0,0.000 0.000 1,0.000 0.000 0,0.000 0.000-1,0.000 0.000 0,0.000 0.000 1,0.000 0.000-1,0.000 0.000 1,0.000 0.000 0,-2.000 1.000 0,-3.000 4.000 0,-3.000 3.000-1,-2.000 3.000 1,-1.000-1.000-1,3.000-2.000 0,3.000-3.000 1,4.000-3.000 0,1.000-1.000-1,0.000 4.000 1,0.000 3.000 0,0.000 3.000 0,0.000-2.000 0,0.000-6.000 0,0.000-6.000 0,0.000-6.000 0,0.000-2.000 0,0.000 3.000 0,0.000 3.000 1,0.000 4.000-1,-2.000 1.000 1,-3.000 0.000 0,-3.000 0.000 1,-2.000 0.000 0,-1.000-2.000-1,3.000-3.000 2,3.000-3.000 0,4.000-2.000 0,-1.000-3.000 0,-3.000 1.000 1,-3.000-1.000-1,-2.000 1.000 0,-1.000-1.000 1,3.000 1.000-1,3.000-1.000 0,4.000 1.000 0,1.000-1.000 0,0.000 1.000 0,0.000-1.000-1,0.000 1.000 1,-2.000 1.000-2,-3.000 3.000 0,-3.000 3.000 0,-2.000 4.000-1,-1.000-1.000 0,3.000-3.000 1,3.000-3.000-1,4.000-2.000 1,-1.000 0.000-1,-3.000 7.000 0,-3.000 6.000-1,-2.000 7.000-2,-3.000-1.000 1,1.000-6.000-1,-1.000-6.000-1,1.000-6.000 1,1.000-1.000-1,3.000 7.000-1,3.000 6.000-1,4.000 7.000-2,1.000-12.000-10,0.000-28.000-22,0.000-28.000-22,0.000-27.000-21,-2.000-14.000-4,-3.000 4.000 13,-3.000 3.000 12,-2.000 3.000 14</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35"/>
    </inkml:context>
    <inkml:brush xml:id="br0">
      <inkml:brushProperty name="width" value="0.054213497787714" units="cm"/>
      <inkml:brushProperty name="height" value="0.054213497787714" units="cm"/>
      <inkml:brushProperty name="color" value="#6adcab"/>
      <inkml:brushProperty name="ignorePressure" value="0"/>
    </inkml:brush>
  </inkml:definitions>
  <inkml:trace contextRef="#ctx0" brushRef="#br0">76650.000 21450.000 405,'0.000'75.000'46,"0.000"0.000"-10,0.000 0.000-9,0.000 0.000-10,1.000 0.000-4,4.000 0.000-1,3.000 0.000 0,3.000 0.000-1,-1.000 3.000-1,-2.000 6.000 0,-3.000 7.000 0,-3.000 6.000-1,-2.000 1.000-1,0.000-3.000-1,0.000-3.000 0,0.000-2.000-1,1.000-5.000-1,4.000-2.000-1,3.000-3.000 0,3.000-3.000 0,-1.000-4.000-1,-2.000-3.000 0,-3.000-3.000 1,-3.000-2.000-1,-1.000-5.000 0,4.000-2.000-1,3.000-3.000 1,3.000-3.000-1,-1.000-2.000-1,-2.000 0.000 1,-3.000 0.000 1,-3.000 0.000-1,-1.000 0.000 0,4.000 0.000 1,3.000 0.000-1,3.000 0.000 0,-1.000 0.000 0,-2.000 0.000-1,-3.000 0.000 0,-3.000 0.000-1,-2.000 1.000 0,0.000 4.000 0,0.000 3.000 1,0.000 3.000-1,0.000 1.000 0,0.000 1.000-1,0.000-1.000 1,0.000 1.000-1,0.000-3.000 0,0.000-2.000 2,0.000-3.000 0,0.000-3.000 2,0.000-1.000 0,0.000 4.000 1,0.000 3.000 0,0.000 3.000 0,0.000-1.000 0,0.000-2.000 0,0.000-3.000-1,0.000-3.000 1,0.000-2.000-1,0.000 0.000 0,0.000 0.000 0,0.000 0.000-1,0.000 0.000 1,0.000 0.000 0,0.000 0.000 0,0.000 0.000 0,0.000 0.000 0,0.000 0.000 0,0.000 0.000 0,0.000 0.000 1,0.000 0.000 0,0.000 0.000 1,0.000 0.000-1,0.000 0.000 1,0.000 0.000 0,0.000 0.000-1,0.000 0.000 0,0.000 0.000-1,0.000 0.000 0,0.000 0.000 0,0.000 0.000-1,0.000 0.000 0,0.000 0.000-1,0.000 0.000 0,0.000 0.000 0,0.000 0.000-1,0.000 0.000 0,0.000 0.000 1,0.000 0.000 0,0.000 0.000 1,1.000 1.000 0,4.000 4.000 0,3.000 3.000 0,3.000 3.000 1,-1.000 3.000 0,-2.000 3.000-1,-3.000 3.000 1,-3.000 4.000 0,-2.000-1.000 0,0.000-3.000 0,0.000-3.000-1,0.000-2.000-1,-2.000-3.000 0,-3.000 1.000 1,-3.000-1.000-1,-2.000 1.000 0,-1.000-1.000 0,3.000 1.000-1,3.000-1.000 1,4.000 1.000-1,1.000-3.000-1,0.000-2.000 1,0.000-3.000 1,0.000-3.000-1,0.000-2.000 1,0.000 0.000 0,0.000 0.000 0,0.000 0.000 1,0.000 0.000-1,0.000 0.000 1,0.000 0.000 1,0.000 0.000-1,-2.000 4.000 1,-3.000 10.000-1,-3.000 10.000 1,-2.000 9.000-1,-1.000 1.000 0,3.000-6.000 0,3.000-6.000-1,4.000-6.000 0,1.000-6.000-1,0.000-2.000 1,0.000-3.000-1,0.000-3.000 1,-2.000-1.000 0,-3.000 4.000 0,-3.000 3.000 0,-2.000 3.000 0,-1.000 3.000 1,3.000 3.000-1,3.000 3.000 1,4.000 4.000-1,-1.000-1.000 1,-3.000-3.000 0,-3.000-3.000 0,-2.000-2.000-1,-1.000-5.000 1,3.000-2.000-1,3.000-3.000 1,4.000-3.000-1,1.000-2.000 1,0.000 0.000-1,0.000 0.000 1,0.000 0.000 0,-2.000 1.000 0,-3.000 4.000-1,-3.000 3.000 1,-2.000 3.000-1,-3.000-1.000 0,1.000-2.000 0,-1.000-3.000 1,1.000-3.000 0,1.000-1.000 0,3.000 4.000 0,3.000 3.000-1,4.000 3.000 1,-1.000-1.000-1,-3.000-2.000 1,-3.000-3.000-1,-2.000-3.000 1,-1.000-2.000 0,3.000 0.000 0,3.000 0.000-1,4.000 0.000 1,1.000 0.000 0,0.000 0.000 0,0.000 0.000 1,0.000 0.000-1,0.000 0.000 1,0.000 0.000-1,0.000 0.000 0,0.000 0.000 0,-2.000 0.000 0,-3.000 0.000 0,-3.000 0.000 1,-2.000 0.000-1,-1.000 0.000-1,3.000 0.000 0,3.000 0.000 0,4.000 0.000-2,1.000 0.000 0,0.000 0.000 1,0.000 0.000 0,0.000 0.000 1,0.000 0.000 0,0.000 0.000 0,0.000 0.000-1,0.000 0.000 0,0.000 0.000 1,0.000 0.000-1,0.000 0.000 2,0.000 0.000-1,0.000 1.000 1,0.000 4.000-1,0.000 3.000 0,0.000 3.000 1,0.000-1.000-1,0.000-2.000 0,0.000-3.000-1,0.000-3.000 1,0.000 2.000-2,0.000 10.000 1,0.000 10.000-2,0.000 9.000 0,0.000 1.000-1,0.000-6.000-1,0.000-6.000 0,0.000-6.000 0,0.000-4.000-2,0.000 1.000-1,0.000-1.000-1,0.000 1.000-1,0.000-26.000-9,0.000-49.000-19,0.000-51.000-17,0.000-49.000-17,0.000-28.000-3,0.000-2.000 14,0.000-3.000 13,0.000-3.000 14,1.000-6.000 7,4.000-5.000-2,3.000-7.000-1,3.000-5.000-2,-1.000 13.000 2,-2.000 34.000 4,-3.000 35.000 4,-3.000 35.000 5</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36"/>
    </inkml:context>
    <inkml:brush xml:id="br0">
      <inkml:brushProperty name="width" value="0.0480438098311424" units="cm"/>
      <inkml:brushProperty name="height" value="0.0480438098311424" units="cm"/>
      <inkml:brushProperty name="color" value="#6adcab"/>
      <inkml:brushProperty name="ignorePressure" value="0"/>
    </inkml:brush>
  </inkml:definitions>
  <inkml:trace contextRef="#ctx0" brushRef="#br0">76500.000 31750.000 457,'1.000'48.000'51,"4.000"-3.000"-8,3.000-3.000-8,3.000-2.000-6,-1.000 2.000-5,-2.000 9.000 1,-3.000 10.000-1,-3.000 10.000 0,-2.000 0.000-2,0.000-5.000-2,0.000-7.000-3,0.000-5.000-2,0.000-3.000-2,0.000 4.000-1,0.000 3.000 0,0.000 3.000 0,0.000 4.000-1,0.000 7.000 0,0.000 6.000 0,0.000 7.000 0,0.000-1.000 0,0.000-6.000-1,0.000-6.000-1,0.000-6.000-1,0.000-2.000 0,0.000 3.000-1,0.000 3.000 0,0.000 4.000-1,0.000-1.000-1,0.000-3.000-1,0.000-3.000 0,0.000-2.000-1,0.000-5.000-1,0.000-2.000 0,0.000-3.000-2,0.000-3.000 0,1.000-2.000 0,4.000 0.000 0,3.000 0.000 1,3.000 0.000 1,-1.000 0.000 0,-2.000 0.000 0,-3.000 0.000 0,-3.000 0.000-1,-2.000-2.000 0,0.000-3.000-1,0.000-3.000 1,0.000-2.000-1,0.000-3.000 0,0.000 1.000 0,0.000-1.000 1,0.000 1.000-1,0.000 1.000 1,0.000 3.000 0,0.000 3.000 0,0.000 4.000 0,1.000 1.000 0,4.000 0.000-1,3.000 0.000 0,3.000 0.000 0,-1.000 0.000-1,-2.000 0.000 2,-3.000 0.000-1,-3.000 0.000 2,-2.000 0.000 0,0.000 0.000-1,0.000 0.000 1,0.000 0.000-1,0.000 0.000 0,0.000 0.000 0,0.000 0.000 0,0.000 0.000 0,0.000 3.000 0,0.000 6.000 0,0.000 7.000 0,0.000 6.000 0,0.000 1.000-1,0.000-3.000 1,0.000-3.000-2,0.000-2.000-1,0.000-17.000-8,0.000-28.000-17,0.000-28.000-16,0.000-27.000-17,0.000-15.000-4,0.000 0.000 10,0.000 0.000 10,0.000 0.000 9,-2.000 3.000 3,-3.000 6.000-6,-3.000 7.000-5,-2.000 6.000-5</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47"/>
    </inkml:context>
    <inkml:brush xml:id="br0">
      <inkml:brushProperty name="width" value="0.0395373180508614" units="cm"/>
      <inkml:brushProperty name="height" value="0.0395373180508614" units="cm"/>
      <inkml:brushProperty name="color" value="#6adcab"/>
      <inkml:brushProperty name="ignorePressure" value="0"/>
    </inkml:brush>
  </inkml:definitions>
  <inkml:trace contextRef="#ctx0" brushRef="#br0">84950.000 21150.000 556,'-22.000'-41.000'27,"6.000"19.000"16,7.000 19.000 15,6.000 19.000 16,4.000 12.000-1,4.000 6.000-16,3.000 7.000-15,3.000 6.000-17,-1.000 1.000-9,-2.000-3.000-4,-3.000-3.000-4,-3.000-2.000-3,-2.000-1.000-3,0.000 3.000-1,0.000 3.000 0,0.000 4.000-2,0.000 1.000 0,0.000 0.000-1,0.000 0.000 0,0.000 0.000-1,0.000-2.000 0,0.000-3.000-1,0.000-3.000-2,0.000-2.000 0,0.000-3.000-2,0.000 1.000 0,0.000-1.000-2,0.000 1.000 0,1.000 1.000-4,4.000 3.000-4,3.000 3.000-5,3.000 4.000-4,1.000-3.000-2,1.000-5.000 5,-1.000-7.000 2,1.000-5.000 4,-3.000-4.000 3,-2.000 0.000 0,-3.000 0.000 2,-3.000 0.000 2,-2.000 0.000-2,0.000 0.000-4,0.000 0.000-3,0.000 0.000-4</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48"/>
    </inkml:context>
    <inkml:brush xml:id="br0">
      <inkml:brushProperty name="width" value="0.0284873861819506" units="cm"/>
      <inkml:brushProperty name="height" value="0.0284873861819506" units="cm"/>
      <inkml:brushProperty name="color" value="#6adcab"/>
      <inkml:brushProperty name="ignorePressure" value="0"/>
    </inkml:brush>
  </inkml:definitions>
  <inkml:trace contextRef="#ctx0" brushRef="#br0">85100.000 21300.000 772,'-22.000'25.000'32,"6.000"0.000"-4,7.000 0.000-3,6.000 0.000-5,3.000 4.000-2,0.000 10.000-1,0.000 10.000-1,0.000 9.000 0,0.000 4.000-3,0.000 1.000-1,0.000-1.000-3,0.000 1.000-3,-2.000 2.000-1,-3.000 7.000 0,-3.000 6.000-2,-2.000 7.000-1,-1.000 2.000-2,3.000 1.000-5,3.000-1.000-5,4.000 1.000-5,1.000-1.000-3,0.000 1.000-2,0.000-1.000-1,0.000 1.000-3,0.000-4.000 1,0.000-6.000 0,0.000-6.000 2,0.000-6.000 1,0.000-4.000 1,0.000 1.000 1,0.000-1.000 1,0.000 1.000 1,1.000-4.000 2,4.000-6.000 3,3.000-6.000 4,3.000-6.000 2,-1.000-6.000 2,-2.000-2.000 1,-3.000-3.000-1,-3.000-3.000 1,-2.000-1.000 1,0.000 4.000 1,0.000 3.000 1,0.000 3.000 1,0.000-1.000 0,0.000-2.000 0,0.000-3.000-1,0.000-3.000 0,0.000-2.000 0,0.000 0.000 2,0.000 0.000 1,0.000 0.000 2,0.000 0.000 1,0.000 0.000 2,0.000 0.000 1,0.000 0.000 2,1.000 0.000-1,4.000 0.000-1,3.000 0.000-1,3.000 0.000-1,-1.000 0.000-2,-2.000 0.000 1,-3.000 0.000-2,-3.000 0.000 0,-2.000 3.000-5,0.000 6.000-10,0.000 7.000-9,0.000 6.000-9,1.000 1.000-3,4.000-3.000 4,3.000-3.000 5,3.000-2.000 3,-1.000-5.000 4,-2.000-2.000 3,-3.000-3.000 2,-3.000-3.000 3,-2.000-2.000 1,0.000 0.000 2,0.000 0.000 1,0.000 0.000 1,1.000 1.000 1,4.000 4.000 1,3.000 3.000 1,3.000 3.000 1,-1.000 1.000 1,-2.000 1.000 3,-3.000-1.000 2,-3.000 1.000 3,-2.000-3.000 2,0.000-2.000 0,0.000-3.000 2,0.000-3.000 2,0.000-2.000-5,0.000 0.000-8,0.000 0.000-9,0.000 0.000-8</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49"/>
    </inkml:context>
    <inkml:brush xml:id="br0">
      <inkml:brushProperty name="width" value="0.0269893314689398" units="cm"/>
      <inkml:brushProperty name="height" value="0.0269893314689398" units="cm"/>
      <inkml:brushProperty name="color" value="#6adcab"/>
      <inkml:brushProperty name="ignorePressure" value="0"/>
    </inkml:brush>
  </inkml:definitions>
  <inkml:trace contextRef="#ctx0" brushRef="#br0">85200.000 25550.000 815,'-22.000'46.000'-4,"6.000"-5.000"5,7.000-7.000 3,6.000-5.000 5,3.000-1.000 0,0.000 6.000-4,0.000 7.000-3,0.000 6.000-4,0.000-1.000-4,0.000-5.000-2,0.000-7.000-3,0.000-5.000-3,0.000-3.000-2,0.000 4.000-2,0.000 3.000-3,0.000 3.000-1,0.000-1.000 0,0.000-2.000 3,0.000-3.000 3,0.000-3.000 3,1.000-2.000 2,4.000 0.000 3,3.000 0.000 2,3.000 0.000 2,-1.000 0.000 3,-2.000 0.000 1,-3.000 0.000 3,-3.000 0.000 1,-2.000 0.000 3,0.000 0.000 3,0.000 0.000 2,0.000 0.000 4,0.000 0.000 2,0.000 0.000 3,0.000 0.000 3,0.000 0.000 4,0.000 0.000 0,0.000 0.000-1,0.000 0.000-1,0.000 0.000 0,0.000 1.000-3,0.000 4.000-2,0.000 3.000-3,0.000 3.000-3,0.000 3.000-3,0.000 3.000-2,0.000 3.000-3,0.000 4.000-2,0.000 2.000-4,0.000 4.000-3,0.000 3.000-6,0.000 3.000-3,0.000-1.000-2,0.000-2.000 2,0.000-3.000 3,0.000-3.000 2,0.000-2.000-3,0.000 0.000-6,0.000 0.000-6,0.000 0.000-7,0.000-4.000 0,0.000-5.000 5,0.000-7.000 6,0.000-5.000 7,0.000-3.000 3,0.000 4.000 2,0.000 3.000 1,0.000 3.000 3,0.000 3.000 2,0.000 3.000 1,0.000 3.000 2,0.000 4.000 1,0.000-1.000 0,0.000-3.000 0,0.000-3.000-1,0.000-2.000-2,0.000-3.000 1,0.000 1.000 2,0.000-1.000 2,0.000 1.000 1,0.000-3.000 1,0.000-2.000-2,0.000-3.000-1,0.000-3.000-1,1.000-1.000 0,4.000 4.000-2,3.000 3.000 0,3.000 3.000 0,-1.000 1.000-2,-2.000 1.000-1,-3.000-1.000-2,-3.000 1.000-2,-2.000 1.000 0,0.000 3.000-1,0.000 3.000 1,0.000 4.000 0,0.000 1.000-1,0.000 0.000-2,0.000 0.000-1,0.000 0.000-2,0.000-2.000-1,0.000-3.000 1,0.000-3.000 0,0.000-2.000 1,0.000-1.000-1,0.000 3.000-1,0.000 3.000-2,0.000 4.000 0,0.000 2.000-1,0.000 4.000 0,0.000 3.000 0,0.000 3.000 1,0.000-1.000 1,0.000-2.000 3,0.000-3.000 3,0.000-3.000 2,0.000-1.000 2,0.000 4.000 0,0.000 3.000 0,0.000 3.000 2,0.000 1.000-1,0.000 1.000 1,0.000-1.000-1,0.000 1.000 1,0.000-3.000 0,0.000-2.000 1,0.000-3.000-1,0.000-3.000 1,0.000-4.000 1,0.000-3.000 3,0.000-3.000 2,0.000-2.000 3,0.000-5.000 1,0.000-2.000 1,0.000-3.000 2,0.000-3.000 0,0.000-1.000 0,0.000 4.000-3,0.000 3.000-2,0.000 3.000-2,0.000 1.000-1,0.000 1.000-2,0.000-1.000 0,0.000 1.000 0,0.000-1.000-2,0.000 1.000 0,0.000-1.000-2,0.000 1.000-1,-2.000-1.000 0,-3.000 1.000 1,-3.000-1.000 0,-2.000 1.000 1,-1.000-3.000-2,3.000-2.000-3,3.000-3.000-4,4.000-3.000-3,-1.000-2.000-2,-3.000 0.000 1,-3.000 0.000 0,-2.000 0.000 0,-1.000 1.000 1,3.000 4.000 1,3.000 3.000 2,4.000 3.000 2,-1.000 1.000 1,-3.000 1.000 0,-3.000-1.000 1,-2.000 1.000 1,-1.000 1.000 0,3.000 3.000 0,3.000 3.000 1,4.000 4.000 1,1.000 1.000-1,0.000 0.000 1,0.000 0.000 0,0.000 0.000 1,0.000 0.000 0,0.000 0.000 1,0.000 0.000 1,0.000 0.000 1,-2.000 0.000 2,-3.000 0.000 0,-3.000 0.000 2,-2.000 0.000 2,-3.000 1.000 0,1.000 4.000 0,-1.000 3.000 1,1.000 3.000-1,1.000-1.000-1,3.000-2.000 1,3.000-3.000-2,4.000-3.000 1,1.000-2.000-1,0.000 0.000 1,0.000 0.000 0,0.000 0.000 0,-2.000 0.000-1,-3.000 0.000-2,-3.000 0.000-4,-2.000 0.000-2,-1.000-4.000-1,3.000-5.000 0,3.000-7.000 2,4.000-5.000-1,1.000-3.000 1,0.000 4.000-1,0.000 3.000-1,0.000 3.000-1,0.000 1.000 0,0.000 1.000 0,0.000-1.000 0,0.000 1.000 0,0.000-3.000-1,0.000-2.000 2,0.000-3.000-1,0.000-3.000 1,-2.000-1.000 1,-3.000 4.000-1,-3.000 3.000 0,-2.000 3.000-1,-1.000 3.000 1,3.000 3.000 0,3.000 3.000-1,4.000 4.000 1,1.000-1.000-1,0.000-3.000 0,0.000-3.000 1,0.000-2.000-1,0.000-1.000 0,0.000 3.000 0,0.000 3.000 1,0.000 4.000 0,0.000 1.000 0,0.000 0.000 2,0.000 0.000 1,0.000 0.000 2,0.000-2.000 0,0.000-3.000 0,0.000-3.000-1,0.000-2.000 0,0.000-5.000 0,0.000-2.000-1,0.000-3.000 0,0.000-3.000 1,0.000-1.000-1,0.000 4.000 0,0.000 3.000 0,0.000 3.000 0,0.000-1.000 1,0.000-2.000 1,0.000-3.000 1,0.000-3.000 1,0.000-1.000 3,0.000 4.000 3,0.000 3.000 3,0.000 3.000 4,-2.000 1.000 1,-3.000 1.000-1,-3.000-1.000 0,-2.000 1.000 0,-1.000-3.000-1,3.000-2.000-2,3.000-3.000-2,4.000-3.000-2,1.000-1.000-1,0.000 4.000 0,0.000 3.000 2,0.000 3.000 0,0.000-1.000 0,0.000-2.000-1,0.000-3.000 0,0.000-3.000 0,0.000-2.000-7,0.000 0.000-9,0.000 0.000-10,0.000 0.000-11,0.000 0.000-4,0.000 0.000 4,0.000 0.000 2,0.000 0.000 3</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1"/>
    </inkml:context>
    <inkml:brush xml:id="br0">
      <inkml:brushProperty name="width" value="0.0219999998807907" units="cm"/>
      <inkml:brushProperty name="height" value="0.0219999998807907" units="cm"/>
      <inkml:brushProperty name="color" value="#6adcab"/>
      <inkml:brushProperty name="ignorePressure" value="0"/>
    </inkml:brush>
  </inkml:definitions>
  <inkml:trace contextRef="#ctx0" brushRef="#br0">76150.000 35450.000 1000,'-44.000'-4.000'-58,"13.000"-5.000"10,12.000-7.000 10,13.000-5.000 10,4.000-4.000 7,-3.000 0.000 4,-3.000 0.000 5,-2.000 0.000 5</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1"/>
    </inkml:context>
    <inkml:brush xml:id="br0">
      <inkml:brushProperty name="width" value="0.0535787679255009" units="cm"/>
      <inkml:brushProperty name="height" value="0.0535787679255009" units="cm"/>
      <inkml:brushProperty name="color" value="#6adcab"/>
      <inkml:brushProperty name="ignorePressure" value="0"/>
    </inkml:brush>
  </inkml:definitions>
  <inkml:trace contextRef="#ctx0" brushRef="#br0">75900.000 35250.000 410,'3.000'-41.000'29,"6.000"19.000"14,7.000 19.000 16,6.000 19.000 16,3.000 10.000 0,0.000 4.000-13,0.000 3.000-13,0.000 3.000-14,0.000 4.000-8,0.000 7.000-4,0.000 6.000-4,0.000 7.000-3,-2.000 5.000-3,-3.000 7.000-1,-3.000 6.000-1,-2.000 7.000-1,-1.000 0.000-1,3.000-2.000-1,3.000-3.000-2,4.000-3.000-1,-1.000-2.000-2,-3.000 0.000-3,-3.000 0.000-2,-2.000 0.000-4,-1.000-5.000-1,3.000-9.000-2,3.000-10.000-1,4.000-8.000-1,4.000-14.000 2,6.000-15.000 5,7.000-15.000 5,6.000-16.000 4,-1.000-12.000 2,-5.000-5.000-1,-7.000-7.000-2,-5.000-5.000 0,-4.000-6.000-2,0.000-3.000-1,0.000-3.000 0,0.000-2.000-2,9.000-22.000-3,19.000-36.000-3,19.000-39.000-4,19.000-36.000-5,4.000-11.000-6,-9.000 20.000-11,-10.000 18.000-10,-8.000 20.000-10,-12.000 19.000 0,-12.000 22.000 7,-13.000 22.000 9,-12.000 23.000 8,-7.000 13.000 1,1.000 6.000-7,-1.000 7.000-7,1.000 6.000-6</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3"/>
    </inkml:context>
    <inkml:brush xml:id="br0">
      <inkml:brushProperty name="width" value="0.0399710424244404" units="cm"/>
      <inkml:brushProperty name="height" value="0.0399710424244404" units="cm"/>
      <inkml:brushProperty name="color" value="#6adcab"/>
      <inkml:brushProperty name="ignorePressure" value="0"/>
    </inkml:brush>
  </inkml:definitions>
  <inkml:trace contextRef="#ctx0" brushRef="#br0">76700.000 21250.000 550,'-21.000'-19.000'46,"10.000"13.000"-6,10.000 12.000-7,9.000 13.000-8,2.000 9.000-6,-2.000 6.000-4,-3.000 7.000-6,-3.000 6.000-4,-2.000 3.000-4,0.000 0.000-1,0.000 0.000 0,0.000 0.000-2,0.000-2.000 0,0.000-3.000 0,0.000-3.000 0,0.000-2.000 1,0.000-5.000-2,0.000-2.000-3,0.000-3.000-3,0.000-3.000-3,0.000-2.000-2,0.000 0.000-3,0.000 0.000-1,0.000 0.000-2,0.000 3.000 1,0.000 6.000 2,0.000 7.000 1,0.000 6.000 4,0.000 4.000 2,0.000 4.000 5,0.000 3.000 4,0.000 3.000 4,0.000 1.000 3,0.000 1.000 2,0.000-1.000 1,0.000 1.000 2,1.000 1.000 0,4.000 3.000 0,3.000 3.000 0,3.000 4.000-1,1.000-1.000 0,1.000-3.000-1,-1.000-3.000-2,1.000-2.000 0,-3.000 0.000-2,-2.000 7.000-2,-3.000 6.000-2,-3.000 7.000-2,-2.000 4.000-1,0.000 3.000-2,0.000 3.000-1,0.000 4.000-2,-2.000 7.000 0,-3.000 13.000 1,-3.000 12.000 1,-2.000 13.000 1,-3.000 4.000 0,1.000-3.000-1,-1.000-3.000-1,1.000-2.000-2,1.000-8.000 1,3.000-8.000-1,3.000-10.000 0,4.000-9.000 0,2.000-7.000 0,4.000-3.000 1,3.000-3.000 0,3.000-2.000 1,-1.000-3.000 1,-2.000 1.000 0,-3.000-1.000 1,-3.000 1.000 0,-2.000 2.000 1,0.000 7.000 0,0.000 6.000 0,0.000 7.000 1,0.000 2.000 0,0.000 1.000 0,0.000-1.000 1,0.000 1.000-1,0.000 2.000 1,0.000 7.000 0,0.000 6.000 0,0.000 7.000 0,-2.000-3.000 1,-3.000-8.000 0,-3.000-10.000 0,-2.000-9.000 0,-1.000-7.000 0,3.000-3.000 0,3.000-3.000 0,4.000-2.000-1,-1.000-5.000 2,-3.000-2.000 2,-3.000-3.000 2,-2.000-3.000 2,-1.000-2.000 1,3.000 0.000 0,3.000 0.000 0,4.000 0.000-2,1.000 1.000 1,0.000 4.000-2,0.000 3.000 0,0.000 3.000-2,0.000-1.000 0,0.000-2.000 0,0.000-3.000-1,0.000-3.000-1,0.000 1.000 1,0.000 6.000 0,0.000 7.000 2,0.000 6.000 0,0.000 3.000 1,0.000 0.000 0,0.000 0.000 2,0.000 0.000-1,-2.000-4.000 1,-3.000-5.000 1,-3.000-7.000-1,-2.000-5.000 1,-1.000-4.000-1,3.000 0.000 0,3.000 0.000-1,4.000 0.000 0,1.000 0.000 0,0.000 0.000 0,0.000 0.000 0,0.000 0.000 1,0.000-4.000-2,0.000-5.000-3,0.000-7.000-3,0.000-5.000-3,0.000-3.000 0,0.000 4.000 1,0.000 3.000 1,0.000 3.000 3,0.000 1.000 1,0.000 1.000 1,0.000-1.000 1,0.000 1.000 1,-2.000-1.000 2,-3.000 1.000-1,-3.000-1.000 1,-2.000 1.000 0,-1.000-1.000 0,3.000 1.000 0,3.000-1.000 0,4.000 1.000 0,1.000-1.000 0,0.000 1.000-1,0.000-1.000 1,0.000 1.000-1,0.000 1.000 1,0.000 3.000-1,0.000 3.000 0,0.000 4.000-1,0.000-1.000 0,0.000-3.000 0,0.000-3.000 0,0.000-2.000-1,0.000-3.000 1,0.000 1.000 0,0.000-1.000-1,0.000 1.000 1,0.000-3.000 0,0.000-2.000 0,0.000-3.000-1,0.000-3.000 1,0.000-1.000-1,0.000 4.000-1,0.000 3.000 0,0.000 3.000 0,-2.000-1.000-1,-3.000-2.000 1,-3.000-3.000 1,-2.000-3.000 0,-1.000-4.000 0,3.000-3.000 1,3.000-3.000 0,4.000-2.000 0,1.000-1.000 0,0.000 3.000 0,0.000 3.000 0,0.000 4.000-1,0.000-1.000 0,0.000-3.000 0,0.000-3.000 0,0.000-2.000 0,0.000-3.000 0,0.000 1.000 0,0.000-1.000-1,0.000 1.000 0,0.000 1.000 0,0.000 3.000-1,0.000 3.000 1,0.000 4.000-1,0.000 2.000 0,0.000 4.000 0,0.000 3.000 1,0.000 3.000-1,0.000-1.000 1,0.000-2.000-1,0.000-3.000 1,0.000-3.000-1,0.000-4.000 0,0.000-3.000-2,0.000-3.000 1,0.000-2.000-2,0.000-3.000-1,0.000 1.000 1,0.000-1.000 0,0.000 1.000 0,0.000-1.000-1,0.000 1.000-1,0.000-1.000 0,0.000 1.000-2,-2.000 1.000 0,-3.000 3.000 1,-3.000 3.000 1,-2.000 4.000 0,-1.000-1.000-1,3.000-3.000-6,3.000-3.000-4,4.000-2.000-4,-1.000-14.000-7,-3.000-21.000-6,-3.000-22.000-8,-2.000-22.000-7,-3.000-10.000-4,1.000 4.000 0,-1.000 3.000-2,1.000 3.000 0</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3"/>
    </inkml:context>
    <inkml:brush xml:id="br0">
      <inkml:brushProperty name="width" value="0.047424390912056" units="cm"/>
      <inkml:brushProperty name="height" value="0.047424390912056" units="cm"/>
      <inkml:brushProperty name="color" value="#6adcab"/>
      <inkml:brushProperty name="ignorePressure" value="0"/>
    </inkml:brush>
  </inkml:definitions>
  <inkml:trace contextRef="#ctx0" brushRef="#br0">75400.000 34350.000 463,'25.000'70.000'121,"0.000"-9.000"-26,0.000-10.000-27,0.000-8.000-27,-2.000-6.000-14,-3.000 1.000-1,-3.000-1.000-3,-2.000 1.000-1,0.000-1.000-2,7.000 1.000-2,6.000-1.000-3,7.000 1.000-2,0.000-1.000-2,-2.000 1.000-2,-3.000-1.000-1,-3.000 1.000-1,-2.000 4.000-2,0.000 9.000-1,0.000 10.000-2,0.000 10.000 0,-2.000 2.000-3,-3.000-3.000 0,-3.000-3.000-1,-2.000-2.000-1,-3.000-1.000-1,1.000 3.000 2,-1.000 3.000 0,1.000 4.000 0,1.000-4.000 2,3.000-9.000-1,3.000-10.000 0,4.000-8.000 0,-3.000-6.000 0,-5.000 1.000 0,-7.000-1.000-1,-5.000 1.000 0,-3.000-1.000 0,4.000 1.000 0,3.000-1.000 0,3.000 1.000-1,6.000-17.000-1,9.000-30.000-3,10.000-32.000-4,10.000-30.000-3,13.000-39.000-7,19.000-43.000-7,19.000-44.000-9,19.000-43.000-8,-2.000 2.000-7,-22.000 51.000-5,-22.000 49.000-5,-21.000 51.000-5</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95150.000 11850.000,'0.000'-100.000,"0.000"25.000,0.000 0.000,25.000 125.000,0.000 0.000,0.000 200.000,0.000 0.000,-25.000 150.000,0.000 0.000,0.000 325.000,0.000 0.000,-25.000-525.000</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6"/>
    </inkml:context>
    <inkml:brush xml:id="br0">
      <inkml:brushProperty name="width" value="0.0393542535603046" units="cm"/>
      <inkml:brushProperty name="height" value="0.0393542535603046" units="cm"/>
      <inkml:brushProperty name="color" value="#6adcab"/>
      <inkml:brushProperty name="ignorePressure" value="0"/>
    </inkml:brush>
  </inkml:definitions>
  <inkml:trace contextRef="#ctx0" brushRef="#br0">73950.000 42450.000 559,'68.000'-21.000'123,"-11.000"10.000"-29,-14.000 10.000-28,-11.000 9.000-29,-4.000 7.000-16,6.000 7.000-1,7.000 6.000-2,6.000 7.000-2,6.000 4.000-2,6.000 3.000-3,7.000 3.000-1,6.000 4.000-3,-4.000-3.000-3,-11.000-5.000-6,-14.000-7.000-5,-11.000-5.000-6,-9.000-3.000-2,-3.000 4.000 2,-3.000 3.000 0,-2.000 3.000 0,-6.000 1.000-4,-6.000 1.000-11,-6.000-1.000-10,-6.000 1.000-11,-10.000-3.000-4,-12.000-2.000 2,-13.000-3.000 1,-12.000-3.000 3,-2.000-4.000 4,9.000-3.000 8,10.000-3.000 9,10.000-2.000 7</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6"/>
    </inkml:context>
    <inkml:brush xml:id="br0">
      <inkml:brushProperty name="width" value="0.0414303876459599" units="cm"/>
      <inkml:brushProperty name="height" value="0.0414303876459599" units="cm"/>
      <inkml:brushProperty name="color" value="#6adcab"/>
      <inkml:brushProperty name="ignorePressure" value="0"/>
    </inkml:brush>
  </inkml:definitions>
  <inkml:trace contextRef="#ctx0" brushRef="#br0">74000.000 43400.000 531,'-49.000'1.000'0,"4.000"4.000"2,3.000 3.000 1,3.000 3.000 2,-1.000 1.000 2,-2.000 1.000 5,-3.000-1.000 5,-3.000 1.000 4,12.000 2.000 8,28.000 7.000 11,28.000 6.000 13,29.000 7.000 10,16.000 0.000 1,7.000-2.000-13,6.000-3.000-13,7.000-3.000-12,5.000-4.000-9,7.000-3.000-5,6.000-3.000-5,7.000-2.000-6,-4.000-3.000-4,-12.000 1.000-5,-13.000-1.000-5,-12.000 1.000-4,-10.000-1.000-3,-6.000 1.000-3,-6.000-1.000-1,-6.000 1.000-2,-16.000 1.000-7,-25.000 3.000-13,-25.000 3.000-13,-25.000 4.000-13,-22.000 1.000 1,-19.000 0.000 15,-18.000 0.000 15,-19.000 0.000 14,-7.000 0.000 9,7.000 0.000 5,6.000 0.000 3,7.000 0.000 4,2.000 1.000 4,1.000 4.000 1,-1.000 3.000 3,1.000 3.000 2,-1.000 1.000 4,1.000 1.000 5,-1.000-1.000 5,1.000 1.000 6,7.000-4.000 4,16.000-6.000 3,15.000-6.000 3,17.000-6.000 2,17.000-9.000 3,23.000-8.000 4,22.000-10.000 3,22.000-9.000 4,21.000-7.000-2,22.000-3.000-7,22.000-3.000-7,23.000-2.000-8,8.000-3.000-6,-3.000 1.000-3,-3.000-1.000-5,-2.000 1.000-4,13.000 2.000-4,31.000 7.000-2,32.000 6.000-3,31.000 7.000-3,4.000 2.000-4,-21.000 1.000-6,-22.000-1.000-4,-22.000 1.000-6,-21.000 1.000-5,-18.000 3.000-6,-19.000 3.000-6,-18.000 4.000-5</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6"/>
    </inkml:context>
    <inkml:brush xml:id="br0">
      <inkml:brushProperty name="width" value="0.0412634201347828" units="cm"/>
      <inkml:brushProperty name="height" value="0.0412634201347828" units="cm"/>
      <inkml:brushProperty name="color" value="#6adcab"/>
      <inkml:brushProperty name="ignorePressure" value="0"/>
    </inkml:brush>
  </inkml:definitions>
  <inkml:trace contextRef="#ctx0" brushRef="#br0">74600.000 43150.000 533,'-71.000'-24.000'5,"10.000"4.000"10,10.000 3.000 10,9.000 3.000 10,7.000 6.000 4,7.000 9.000 0,6.000 10.000-1,7.000 10.000-1,2.000 11.000-2,1.000 17.000-2,-1.000 15.000-3,1.000 16.000-3,-6.000 10.000-2,-8.000 7.000-3,-10.000 6.000-3,-9.000 7.000-2,-7.000 8.000-4,-3.000 14.000-5,-3.000 11.000-3,-2.000 14.000-6,-9.000 5.000-5,-12.000 1.000-7,-13.000-1.000-7,-12.000 1.000-7,-1.000-10.000-5,14.000-19.000-1,11.000-18.000-1,14.000-19.000-3,11.000-18.000-1,14.000-15.000-1,11.000-15.000-2,14.000-16.000-1,11.000-15.000 1,14.000-11.000 3,11.000-14.000 3,14.000-11.000 4</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7"/>
    </inkml:context>
    <inkml:brush xml:id="br0">
      <inkml:brushProperty name="width" value="0.0399705804884434" units="cm"/>
      <inkml:brushProperty name="height" value="0.0399705804884434" units="cm"/>
      <inkml:brushProperty name="color" value="#6adcab"/>
      <inkml:brushProperty name="ignorePressure" value="0"/>
    </inkml:brush>
  </inkml:definitions>
  <inkml:trace contextRef="#ctx0" brushRef="#br0">73700.000 45050.000 550,'23.000'-15.000'11,"-3.000"23.000"24,-3.000 22.000 22,-2.000 22.000 23,-5.000 13.000 3,-2.000 7.000-17,-3.000 6.000-15,-3.000 7.000-17,-4.000 2.000-14,-3.000 1.000-9,-3.000-1.000-9,-2.000 1.000-11,-3.000-6.000-8,1.000-8.000-8,-1.000-10.000-8,1.000-9.000-7,2.000-18.000-8,7.000-24.000-7,6.000-26.000-8,7.000-24.000-7</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7"/>
    </inkml:context>
    <inkml:brush xml:id="br0">
      <inkml:brushProperty name="width" value="0.0492837280035019" units="cm"/>
      <inkml:brushProperty name="height" value="0.0492837280035019" units="cm"/>
      <inkml:brushProperty name="color" value="#6adcab"/>
      <inkml:brushProperty name="ignorePressure" value="0"/>
    </inkml:brush>
  </inkml:definitions>
  <inkml:trace contextRef="#ctx0" brushRef="#br0">74150.000 44800.000 446,'23.000'-25.000'0,"-3.000"0.000"2,-3.000 0.000 1,-2.000 0.000 1,-1.000 0.000 2,3.000 0.000 1,3.000 0.000 1,4.000 0.000 2,2.000 3.000 1,4.000 6.000-1,3.000 7.000-1,3.000 6.000 0,1.000 3.000 0,1.000 0.000 1,-1.000 0.000 0,1.000 0.000 1,-3.000 3.000-1,-2.000 6.000-1,-3.000 7.000-1,-3.000 6.000-1,-4.000 6.000 0,-3.000 6.000 4,-3.000 7.000 3,-2.000 6.000 3,-5.000 3.000 1,-2.000 0.000-1,-3.000 0.000-3,-3.000 0.000-2,-1.000 3.000 2,4.000 6.000 5,3.000 7.000 5,3.000 6.000 6,-1.000 4.000 1,-2.000 4.000-3,-3.000 3.000-3,-3.000 3.000-3,-2.000 1.000-2,0.000 1.000-2,0.000-1.000-2,0.000 1.000-3,-2.000-4.000-2,-3.000-6.000-2,-3.000-6.000-3,-2.000-6.000-3,-3.000-6.000-1,1.000-2.000-4,-1.000-3.000-2,1.000-3.000-2,-9.000-17.000-6,-15.000-27.000-9,-15.000-28.000-10,-16.000-28.000-9,-5.000-20.000-3,6.000-8.000 3,7.000-10.000 4,6.000-9.000 2,6.000-4.000 4,6.000 4.000 3,7.000 3.000 4,6.000 3.000 3,6.000 6.000 4,6.000 9.000 6,7.000 10.000 5,6.000 10.000 4,4.000 7.000 5,4.000 6.000 2,3.000 7.000 3,3.000 6.000 3,3.000 15.000 3,3.000 26.000 4,3.000 24.000 3,4.000 26.000 4,-9.000 15.000-1,-18.000 6.000-7,-19.000 7.000-5,-18.000 6.000-7,-10.000 3.000-3,0.000 0.000-1,0.000 0.000 1,0.000 0.000-1,4.000-8.000 0,10.000-16.000 0,10.000-15.000 1,9.000-15.000 1,9.000-17.000-3,9.000-15.000-4,10.000-15.000-4,10.000-16.000-6,13.000-19.000-4,19.000-22.000-8,19.000-22.000-5,19.000-21.000-7,9.000-12.000-3,0.000 1.000 0,0.000-1.000 1,0.000 1.000 0,-8.000 8.000 3,-16.000 20.000 5,-15.000 18.000 5,-15.000 20.000 5</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7"/>
    </inkml:context>
    <inkml:brush xml:id="br0">
      <inkml:brushProperty name="width" value="0.0526080802083015" units="cm"/>
      <inkml:brushProperty name="height" value="0.0526080802083015" units="cm"/>
      <inkml:brushProperty name="color" value="#6adcab"/>
      <inkml:brushProperty name="ignorePressure" value="0"/>
    </inkml:brush>
  </inkml:definitions>
  <inkml:trace contextRef="#ctx0" brushRef="#br0">75950.000 44000.000 418,'-2.000'56.000'139,"-3.000"13.000"-29,-3.000 12.000-28,-2.000 13.000-29,-3.000 7.000-17,1.000 4.000-5,-1.000 3.000-5,1.000 3.000-6,-4.000 1.000-2,-6.000 1.000-1,-6.000-1.000-1,-6.000 1.000-1,-1.000-3.000-3,7.000-2.000-6,6.000-3.000-5,7.000-3.000-7</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5:59"/>
    </inkml:context>
    <inkml:brush xml:id="br0">
      <inkml:brushProperty name="width" value="0.0614315159618855" units="cm"/>
      <inkml:brushProperty name="height" value="0.0614315159618855" units="cm"/>
      <inkml:brushProperty name="color" value="#6adcab"/>
      <inkml:brushProperty name="ignorePressure" value="0"/>
    </inkml:brush>
  </inkml:definitions>
  <inkml:trace contextRef="#ctx0" brushRef="#br0">76350.000 43500.000 358,'25.000'-47.000'0,"0.000"6.000"0,0.000 7.000 0,0.000 6.000 0,3.000 3.000 3,6.000 0.000 6,7.000 0.000 7,6.000 0.000 5,-1.000 1.000 2,-5.000 4.000-2,-7.000 3.000-5,-5.000 3.000-2,3.000 3.000-3,17.000 3.000-2,15.000 3.000-3,16.000 4.000-2,4.000 1.000-1,-6.000 0.000 1,-6.000 0.000 0,-6.000 0.000 1,-6.000 0.000 0,-2.000 0.000-2,-3.000 0.000-3,-3.000 0.000-1,-6.000 3.000-1,-5.000 6.000 0,-7.000 7.000 1,-5.000 6.000-1,-4.000 3.000 2,0.000 0.000 3,0.000 0.000 3,0.000 0.000 2,-2.000 3.000 3,-3.000 6.000 1,-3.000 7.000 2,-2.000 6.000 2,-3.000 4.000 0,1.000 4.000 1,-1.000 3.000 0,1.000 3.000-1,-3.000 3.000 2,-2.000 3.000 0,-3.000 3.000 1,-3.000 4.000 2,-2.000 2.000 0,0.000 4.000-1,0.000 3.000 0,0.000 3.000 0,1.000 3.000-1,4.000 3.000-1,3.000 3.000 0,3.000 4.000-2,-1.000-1.000 0,-2.000-3.000-1,-3.000-3.000-3,-3.000-2.000 0,-2.000-3.000-2,0.000 1.000-1,0.000-1.000-1,0.000 1.000-1,1.000-1.000-1,4.000 1.000-2,3.000-1.000 1,3.000 1.000-2,-1.000 1.000-2,-2.000 3.000-1,-3.000 3.000-1,-3.000 4.000-3,-2.000-3.000-1,0.000-5.000 1,0.000-7.000-1,0.000-5.000 1,-2.000-8.000-2,-3.000-5.000-3,-3.000-7.000-4,-2.000-5.000-2,-8.000-14.000-5,-8.000-18.000-8,-10.000-19.000-7,-9.000-18.000-8,-7.000-21.000-1,-3.000-22.000 4,-3.000-22.000 4,-2.000-21.000 4,-3.000-20.000 3,1.000-15.000 4,-1.000-15.000 4,1.000-16.000 2,2.000-7.000 0,7.000 4.000-5,6.000 3.000-4,7.000 3.000-5,2.000 6.000-1,1.000 9.000 3,-1.000 10.000 3,1.000 10.000 4,-1.000 8.000 3,1.000 10.000 5,-1.000 10.000 4,1.000 9.000 6,1.000 9.000 3,3.000 9.000 5,3.000 10.000 5,4.000 10.000 3,4.000 16.000 11,6.000 26.000 14,7.000 24.000 16,6.000 26.000 14,-4.000 21.000 2,-11.000 19.000-13,-14.000 19.000-14,-11.000 19.000-12,-6.000 2.000-9,4.000-11.000-4,3.000-14.000-6,3.000-11.000-4,-1.000-7.000-2,-2.000 0.000 1,-3.000 0.000 1,-3.000 0.000 1,1.000-4.000-3,6.000-5.000-7,7.000-7.000-6,6.000-5.000-7,15.000-25.000-8,26.000-40.000-9,24.000-40.000-8,26.000-41.000-9,16.000-24.000 0,10.000-6.000 10,10.000-6.000 9,9.000-6.000 10,1.000 1.000 6,-6.000 9.000 6,-6.000 10.000 5,-6.000 10.000 5,-10.000 13.000 5,-12.000 19.000 3,-13.000 19.000 4,-12.000 19.000 4,-10.000 15.000 3,-6.000 13.000 1,-6.000 12.000 3,-6.000 13.000 2,-10.000 13.000 0,-12.000 17.000-3,-13.000 15.000-2,-12.000 16.000-3,-12.000 12.000-1,-8.000 9.000-2,-10.000 10.000-1,-9.000 10.000-1,-5.000-1.000-3,0.000-9.000-3,0.000-10.000-3,0.000-8.000-4,4.000-12.000-4,10.000-12.000-2,10.000-13.000-3,9.000-12.000-3,12.000-18.000-4,16.000-21.000-3,15.000-22.000-4,17.000-22.000-5,13.000-13.000 1,13.000-3.000 5,12.000-3.000 4,13.000-2.000 5,2.000 2.000 4,-5.000 9.000 3,-7.000 10.000 5,-5.000 10.000 3,-8.000 5.000 1,-5.000 4.000 0,-7.000 3.000 0,-5.000 3.000-1,-14.000 9.000 3,-18.000 16.000 8,-19.000 15.000 7,-18.000 17.000 6,-10.000 7.000 2,0.000 0.000-4,0.000 0.000-5,0.000 0.000-4,0.000 0.000-4,0.000 0.000-2,0.000 0.000-2,0.000 0.000-3,3.000 0.000-1,6.000 0.000 0,7.000 0.000 1,6.000 0.000 1,9.000-2.000-2,13.000-3.000 0,12.000-3.000-2,13.000-2.000-1,10.000-8.000-2,10.000-8.000 0,10.000-10.000 0,9.000-9.000-1,1.000-9.000-1,-6.000-5.000-2,-6.000-7.000-2,-6.000-5.000-1,-16.000 0.000-1,-25.000 10.000 1,-25.000 10.000 2,-25.000 9.000 0,-13.000 7.000 3,1.000 7.000 3,-1.000 6.000 4,1.000 7.000 4,-4.000 5.000 2,-6.000 7.000 1,-6.000 6.000 1,-6.000 7.000 2,-6.000 0.000 0,-2.000-2.000 2,-3.000-3.000 1,-3.000-3.000 1,2.000-4.000 0,10.000-3.000 0,10.000-3.000 0,9.000-2.000-1,23.000-8.000 1,38.000-8.000 2,37.000-10.000 2,38.000-9.000 3,21.000-12.000-3,7.000-11.000-7,6.000-14.000-6,7.000-11.000-7,4.000-6.000-6,3.000 4.000-2,3.000 3.000-4,4.000 3.000-4,-4.000 4.000-6,-9.000 7.000-8,-10.000 6.000-8,-8.000 7.000-9,-12.000 2.000-5,-12.000 1.000 1,-13.000-1.000-1,-12.000 1.000 0</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6:01"/>
    </inkml:context>
    <inkml:brush xml:id="br0">
      <inkml:brushProperty name="width" value="0.0446519814431667" units="cm"/>
      <inkml:brushProperty name="height" value="0.0446519814431667" units="cm"/>
      <inkml:brushProperty name="color" value="#6adcab"/>
      <inkml:brushProperty name="ignorePressure" value="0"/>
    </inkml:brush>
  </inkml:definitions>
  <inkml:trace contextRef="#ctx0" brushRef="#br0">84800.000 20850.000 492,'46.000'-44.000'37,"-5.000"13.000"-4,-7.000 12.000-4,-5.000 13.000-4,-8.000 12.000-2,-5.000 13.000 1,-7.000 12.000 2,-5.000 13.000 1,-4.000 6.000-2,0.000 0.000-1,0.000 0.000-4,0.000 0.000-1,0.000-2.000-3,0.000-3.000-2,0.000-3.000 0,0.000-2.000-3,0.000 0.000-1,0.000 7.000-1,0.000 6.000-2,0.000 7.000-1,0.000 0.000 0,0.000-2.000 0,0.000-3.000 0,0.000-3.000 1,0.000-1.000-1,0.000 4.000 1,0.000 3.000-1,0.000 3.000 0,0.000-1.000 1,0.000-2.000-1,0.000-3.000 0,0.000-3.000 1,0.000 1.000 0,0.000 6.000-1,0.000 7.000 1,0.000 6.000-1,1.000 1.000-1,4.000-3.000-4,3.000-3.000-1,3.000-2.000-4,-1.000-1.000-1,-2.000 3.000 0,-3.000 3.000 1,-3.000 4.000 0,-2.000-1.000 1,0.000-3.000-1,0.000-3.000 2,0.000-2.000-1,0.000-5.000 2,0.000-2.000 0,0.000-3.000 0,0.000-3.000 2,0.000-1.000 1,0.000 4.000 0,0.000 3.000 1,0.000 3.000 1,0.000-1.000 1,0.000-2.000-2,0.000-3.000-1,0.000-3.000 0,0.000-2.000-1,0.000 0.000 0,0.000 0.000-1,0.000 0.000 0,0.000 1.000 1,0.000 4.000-1,0.000 3.000 1,0.000 3.000 0,-2.000 1.000-1,-3.000 1.000-3,-3.000-1.000-4,-2.000 1.000-3,-3.000 1.000 0,1.000 3.000 0,-1.000 3.000 1,1.000 4.000 1,1.000 1.000 1,3.000 0.000 0,3.000 0.000 1,4.000 0.000 0,1.000-2.000 0,0.000-3.000 1,0.000-3.000 0,0.000-2.000 0,0.000-6.000-1,0.000-6.000 0,0.000-6.000-2,0.000-6.000-1,-2.000-2.000-1,-3.000 3.000-1,-3.000 3.000-1,-2.000 4.000-1,-1.000 1.000 0,3.000 0.000 1,3.000 0.000 0,4.000 0.000 2,1.000 1.000-1,0.000 4.000 0,0.000 3.000-2,0.000 3.000-2,0.000-1.000 1,0.000-2.000 0,0.000-3.000 1,0.000-3.000 0,0.000-2.000 1,0.000 0.000-2,0.000 0.000-1,0.000 0.000 0,0.000 0.000-1,0.000 0.000 1,0.000 0.000 0,0.000 0.000 1,0.000 1.000 0,0.000 4.000 0,0.000 3.000 1,0.000 3.000-1,-2.000 3.000 1,-3.000 3.000 1,-3.000 3.000 1,-2.000 4.000 0,-3.000 1.000 1,1.000 0.000 2,-1.000 0.000 0,1.000 0.000 1,1.000-4.000 1,3.000-5.000 1,3.000-7.000 1,4.000-5.000 2,1.000-6.000 2,0.000-3.000 1,0.000-3.000 2,0.000-2.000 2,0.000-3.000 2,0.000 1.000 2,0.000-1.000 2,0.000 1.000 3,1.000-3.000 1,4.000-2.000 0,3.000-3.000 1,3.000-3.000 1,-1.000-1.000-1,-2.000 4.000-2,-3.000 3.000 0,-3.000 3.000-2,-1.000 4.000-2,4.000 7.000-4,3.000 6.000-4,3.000 7.000-4,-1.000 4.000-3,-2.000 3.000-3,-3.000 3.000-1,-3.000 4.000-3,-2.000-3.000-2,0.000-5.000-1,0.000-7.000-1,0.000-5.000-2,0.000-6.000 1,0.000-3.000 0,0.000-3.000 1,0.000-2.000 1,1.000-6.000 2,4.000-6.000 3,3.000-6.000 3,3.000-6.000 2</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6:01"/>
    </inkml:context>
    <inkml:brush xml:id="br0">
      <inkml:brushProperty name="width" value="0.0219999998807907" units="cm"/>
      <inkml:brushProperty name="height" value="0.0219999998807907" units="cm"/>
      <inkml:brushProperty name="color" value="#6adcab"/>
      <inkml:brushProperty name="ignorePressure" value="0"/>
    </inkml:brush>
  </inkml:definitions>
  <inkml:trace contextRef="#ctx0" brushRef="#br0">85050.000 29900.000 1000,'0.000'92.000'-47,"0.000"-16.000"17,0.000-15.000 15,0.000-15.000 17,0.000-9.000 6,0.000 1.000-3,0.000-1.000-3,0.000 1.000-3,3.000-3.000-5,6.000-2.000-7,7.000-3.000-8,6.000-3.000-8</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6:01"/>
    </inkml:context>
    <inkml:brush xml:id="br0">
      <inkml:brushProperty name="width" value="0.0403374657034874" units="cm"/>
      <inkml:brushProperty name="height" value="0.0403374657034874" units="cm"/>
      <inkml:brushProperty name="color" value="#6adcab"/>
      <inkml:brushProperty name="ignorePressure" value="0"/>
    </inkml:brush>
  </inkml:definitions>
  <inkml:trace contextRef="#ctx0" brushRef="#br0">85200.000 30600.000 545,'0.000'71.000'-9,"0.000"-5.000"5,0.000-7.000 4,0.000-5.000 5,0.000-6.000 4,0.000-3.000 2,0.000-3.000 2,0.000-2.000 3,1.000-3.000 0,4.000 1.000-1,3.000-1.000 0,3.000 1.000-1,-1.000 1.000-1,-2.000 3.000 0,-3.000 3.000-1,-3.000 4.000 0,-2.000 1.000-1,0.000 0.000 0,0.000 0.000 0,0.000 0.000 0,0.000 0.000 0,0.000 0.000-2,0.000 0.000-1,0.000 0.000-1,0.000 0.000-1,0.000 0.000 0,0.000 0.000 1,0.000 0.000 0,0.000 3.000 0,0.000 6.000 1,0.000 7.000 0,0.000 6.000 0,0.000 1.000 0,0.000-3.000 0,0.000-3.000-1,0.000-2.000 0,0.000-3.000 0,0.000 1.000 0,0.000-1.000 0,0.000 1.000 1,0.000 1.000-1,0.000 3.000-2,0.000 3.000-1,0.000 4.000-2,-2.000 1.000-2,-3.000 0.000 0,-3.000 0.000-2,-2.000 0.000 0,-1.000-4.000 0,3.000-5.000 0,3.000-7.000 2,4.000-5.000 0,1.000-6.000 0,0.000-3.000 0,0.000-3.000 0,0.000-2.000 0,0.000-3.000 0,0.000 1.000-1,0.000-1.000 1,0.000 1.000-1,-2.000-1.000 1,-3.000 1.000 0,-3.000-1.000 0,-2.000 1.000 0,-3.000 1.000 1,1.000 3.000 1,-1.000 3.000 0,1.000 4.000 0,-1.000 2.000 1,1.000 4.000 1,-1.000 3.000-1,1.000 3.000 1,-1.000-1.000 1,1.000-2.000-1,-1.000-3.000 1,1.000-3.000 0,1.000-4.000 1,3.000-3.000-1,3.000-3.000 0,4.000-2.000 0,1.000-3.000 0,0.000 1.000 0,0.000-1.000 0,0.000 1.000-1,0.000-1.000 0,0.000 1.000-1,0.000-1.000 0,0.000 1.000-1,0.000 1.000 0,0.000 3.000 0,0.000 3.000-1,0.000 4.000 1,0.000 2.000-1,0.000 4.000-1,0.000 3.000 1,0.000 3.000-2,0.000 3.000 0,0.000 3.000-1,0.000 3.000-1,0.000 4.000-1,0.000-1.000 1,0.000-3.000 0,0.000-3.000 1,0.000-2.000 0,0.000-5.000 1,0.000-2.000-2,0.000-3.000-1,0.000-3.000-2,-2.000-15.000-13,-3.000-24.000-25,-3.000-26.000-26,-2.000-24.000-25</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5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89300.000 24450.000,'0.000'50.000,"-25.000"-50.000,0.000 0.000,-25.000 25.000,0.000 0.000,25.000 0.000,0.000 0.000,0.000-25.000,0.000 0.000,25.000 25.000,0.000 0.000,0.000-50.000,0.000 0.000,50.000-50.000,0.000 0.000,-25.000 25.000,0.000 0.000,25.000 0.000,0.000 0.000,-25.000 0.000,0.000 0.000,25.000 0.000,0.000 0.000,50.000-25.000,0.000 0.000,50.000 0.000,0.000 0.000,0.000 0.000,0.000 0.000,25.000 0.000,0.000 0.000,0.000 0.000,0.000 0.000,-25.000 0.000,0.000 0.000,25.000 0.000,0.000 0.000,-150.000 50.000</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6:03"/>
    </inkml:context>
    <inkml:brush xml:id="br0">
      <inkml:brushProperty name="width" value="0.0342171266674995" units="cm"/>
      <inkml:brushProperty name="height" value="0.0342171266674995" units="cm"/>
      <inkml:brushProperty name="color" value="#6adcab"/>
      <inkml:brushProperty name="ignorePressure" value="0"/>
    </inkml:brush>
  </inkml:definitions>
  <inkml:trace contextRef="#ctx0" brushRef="#br0">81050.000 45350.000 642,'90.000'1.000'146,"-18.000"4.000"-38,-19.000 3.000-37,-18.000 3.000-38</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6:03"/>
    </inkml:context>
    <inkml:brush xml:id="br0">
      <inkml:brushProperty name="width" value="0.0367248132824898" units="cm"/>
      <inkml:brushProperty name="height" value="0.0367248132824898" units="cm"/>
      <inkml:brushProperty name="color" value="#6adcab"/>
      <inkml:brushProperty name="ignorePressure" value="0"/>
    </inkml:brush>
  </inkml:definitions>
  <inkml:trace contextRef="#ctx0" brushRef="#br0">81150.000 45850.000 599,'-19.000'23.000'8,"13.000"-3.000"19,12.000-3.000 17,13.000-2.000 18,6.000-3.000 5,0.000 1.000-11,0.000-1.000-9,0.000 1.000-10,1.000-1.000-10,4.000 1.000-9,3.000-1.000-10,3.000 1.000-11</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44"/>
    </inkml:context>
    <inkml:brush xml:id="br0">
      <inkml:brushProperty name="width" value="0.0622629001736641" units="cm"/>
      <inkml:brushProperty name="height" value="0.0622629001736641" units="cm"/>
      <inkml:brushProperty name="color" value="#000000"/>
      <inkml:brushProperty name="ignorePressure" value="0"/>
    </inkml:brush>
  </inkml:definitions>
  <inkml:trace contextRef="#ctx0" brushRef="#br0">66850.000 49400.000 353,'-44.000'-85.000'52,"13.000"32.000"7,12.000 31.000 8,13.000 32.000 7,4.000 21.000-1,-3.000 13.000-12,-3.000 12.000-12,-2.000 13.000-12,-1.000 7.000-7,3.000 4.000-5,3.000 3.000-3,4.000 3.000-4,1.000 3.000-2,0.000 3.000-3,0.000 3.000-1,0.000 4.000-1,0.000 1.000-3,0.000 0.000-1,0.000 0.000-1,0.000 0.000-3,0.000-4.000 0,0.000-5.000-3,0.000-7.000 0,0.000-5.000-2,0.000-4.000-3,0.000 0.000-3,0.000 0.000-2,0.000 0.000-4,0.000-4.000-2,0.000-5.000 0,0.000-7.000-1,0.000-5.000 0,-2.000-17.000-10,-3.000-24.000-19,-3.000-26.000-19,-2.000-24.000-20,-3.000-12.000-2,1.000 4.000 12,-1.000 3.000 12,1.000 3.000 14</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45"/>
    </inkml:context>
    <inkml:brush xml:id="br0">
      <inkml:brushProperty name="width" value="0.0554472133517265" units="cm"/>
      <inkml:brushProperty name="height" value="0.0554472133517265" units="cm"/>
      <inkml:brushProperty name="color" value="#000000"/>
      <inkml:brushProperty name="ignorePressure" value="0"/>
    </inkml:brush>
  </inkml:definitions>
  <inkml:trace contextRef="#ctx0" brushRef="#br0">66700.000 48950.000 396,'-15.000'-25.000'21,"23.000"0.000"13,22.000 0.000 14,22.000 0.000 14,12.000 3.000 2,3.000 6.000-9,3.000 7.000-10,4.000 6.000-9,2.000 3.000-5,4.000 0.000-3,3.000 0.000-3,3.000 0.000-1,-2.000 3.000-3,-6.000 6.000-3,-6.000 7.000-1,-6.000 6.000-3,-6.000 4.000-2,-2.000 4.000-2,-3.000 3.000-1,-3.000 3.000-2,-4.000 3.000-1,-3.000 3.000-1,-3.000 3.000 0,-2.000 4.000-2,-6.000 4.000-1,-6.000 6.000-1,-6.000 7.000-1,-6.000 6.000-1,-6.000 4.000-1,-2.000 4.000 0,-3.000 3.000 1,-3.000 3.000 0,-7.000 3.000 1,-9.000 3.000-1,-10.000 3.000 1,-8.000 4.000 0,-12.000 2.000 0,-12.000 4.000 1,-13.000 3.000 0,-12.000 3.000 1,-15.000 1.000-4,-15.000 1.000-6,-15.000-1.000-8,-16.000 1.000-6,-12.000 1.000-6,-5.000 3.000-1,-7.000 3.000-1,-5.000 4.000-3,-1.000-6.000-3,6.000-11.000-2,7.000-14.000-4,6.000-11.000-3,17.000-15.000-2,28.000-16.000-2,28.000-15.000-3,29.000-15.000-2</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45"/>
    </inkml:context>
    <inkml:brush xml:id="br0">
      <inkml:brushProperty name="width" value="0.0388840809464455" units="cm"/>
      <inkml:brushProperty name="height" value="0.0388840809464455" units="cm"/>
      <inkml:brushProperty name="color" value="#000000"/>
      <inkml:brushProperty name="ignorePressure" value="0"/>
    </inkml:brush>
  </inkml:definitions>
  <inkml:trace contextRef="#ctx0" brushRef="#br0">69900.000 50050.000 565,'71.000'4.000'167,"-5.000"10.000"-42,-7.000 10.000-41,-5.000 9.000-42,-8.000 2.000-28,-5.000-2.000-11,-7.000-3.000-14,-5.000-3.000-12,-9.000-1.000-15,-9.000 4.000-16,-10.000 3.000-17,-8.000 3.000-17</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45"/>
    </inkml:context>
    <inkml:brush xml:id="br0">
      <inkml:brushProperty name="width" value="0.0334005653858185" units="cm"/>
      <inkml:brushProperty name="height" value="0.0334005653858185" units="cm"/>
      <inkml:brushProperty name="color" value="#000000"/>
      <inkml:brushProperty name="ignorePressure" value="0"/>
    </inkml:brush>
  </inkml:definitions>
  <inkml:trace contextRef="#ctx0" brushRef="#br0">69850.000 50800.000 658,'-41.000'1.000'9,"19.000"4.000"16,19.000 3.000 18,19.000 3.000 16,12.000 3.000 4,6.000 3.000-11,7.000 3.000-9,6.000 4.000-12,-1.000-1.000-14,-5.000-3.000-22,-7.000-3.000-21,-5.000-2.000-20</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2"/>
    </inkml:context>
    <inkml:brush xml:id="br0">
      <inkml:brushProperty name="width" value="0.0536216050386429" units="cm"/>
      <inkml:brushProperty name="height" value="0.0536216050386429" units="cm"/>
      <inkml:brushProperty name="color" value="#f2395b"/>
      <inkml:brushProperty name="ignorePressure" value="0"/>
    </inkml:brush>
  </inkml:definitions>
  <inkml:trace contextRef="#ctx0" brushRef="#br0">84950.000 36000.000 410,'1.000'-47.000'58,"4.000"6.000"-2,3.000 7.000-1,3.000 6.000-1,6.000 3.000-4,9.000 0.000-9,10.000 0.000-8,10.000 0.000-7,2.000 3.000-7,-3.000 6.000-2,-3.000 7.000-2,-2.000 6.000-4,-6.000 7.000-2,-6.000 10.000-2,-6.000 10.000-2,-6.000 9.000-2,-4.000 7.000-1,1.000 7.000 0,-1.000 6.000 0,1.000 7.000 0,-7.000 2.000 0,-12.000 1.000 0,-13.000-1.000 0,-12.000 1.000 1,-10.000-6.000-1,-6.000-8.000-3,-6.000-10.000-4,-6.000-9.000-2,-1.000-9.000-1,7.000-5.000 1,6.000-7.000 1,7.000-5.000 2,5.000-14.000-1,7.000-18.000 0,6.000-19.000-2,7.000-18.000-1,8.000-7.000 3,14.000 6.000 5,11.000 7.000 5,14.000 6.000 6,8.000 7.000 4,7.000 10.000 0,6.000 10.000 1,7.000 9.000 1,-3.000 12.000-1,-8.000 16.000-2,-10.000 15.000-2,-9.000 17.000-2,-9.000 8.000-2,-5.000 4.000-1,-7.000 3.000-3,-5.000 3.000-2,-9.000-4.000-2,-9.000-8.000-1,-10.000-10.000-2,-8.000-9.000-2,-9.000-9.000-1,-6.000-5.000 0,-6.000-7.000-1,-6.000-5.000 0,2.000-12.000 0,14.000-16.000 1,11.000-15.000 2,14.000-15.000 2,8.000-6.000 0,7.000 7.000 2,6.000 6.000-1,7.000 7.000 2,8.000 0.000 1,14.000-2.000 0,11.000-3.000 3,14.000-3.000 0,2.000 7.000 2,-6.000 19.000 2,-6.000 19.000 1,-6.000 19.000 2,-9.000 12.000-1,-8.000 6.000-2,-10.000 7.000-3,-9.000 6.000-2,-10.000 3.000-3,-9.000 0.000 0,-10.000 0.000-3,-8.000 0.000 0,-9.000-7.000-2,-6.000-11.000-1,-6.000-14.000-1,-6.000-11.000-1,4.000-15.000-1,16.000-16.000 1,15.000-15.000-1,17.000-15.000 2,11.000-4.000-1,10.000 9.000 1,10.000 10.000 1,9.000 10.000 0,4.000 5.000 0,1.000 4.000 0,-1.000 3.000-2,1.000 3.000 0,-4.000 7.000 1,-6.000 14.000 2,-6.000 11.000 4,-6.000 14.000 2,-9.000 7.000 2,-8.000 3.000-1,-10.000 3.000 1,-9.000 4.000-1,-9.000-4.000-1,-5.000-9.000-3,-7.000-10.000-3,-5.000-8.000-2,2.000-15.000-8,13.000-19.000-11,12.000-18.000-11,13.000-19.000-12,4.000-7.000-7,-3.000 7.000-6,-3.000 6.000-3,-2.000 7.000-5</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3"/>
    </inkml:context>
    <inkml:brush xml:id="br0">
      <inkml:brushProperty name="width" value="0.0484442859888077" units="cm"/>
      <inkml:brushProperty name="height" value="0.0484442859888077" units="cm"/>
      <inkml:brushProperty name="color" value="#f2395b"/>
      <inkml:brushProperty name="ignorePressure" value="0"/>
    </inkml:brush>
  </inkml:definitions>
  <inkml:trace contextRef="#ctx0" brushRef="#br0">85000.000 20800.000 454,'23.000'-19.000'37,"-3.000"13.000"2,-3.000 12.000 2,-2.000 13.000 0,-3.000 7.000 1,1.000 4.000-3,-1.000 3.000-2,1.000 3.000-2,-1.000 4.000-2,1.000 7.000-2,-1.000 6.000-2,1.000 7.000-2,-3.000 2.000-2,-2.000 1.000-4,-3.000-1.000-4,-3.000 1.000-4,-1.000 2.000-2,4.000 7.000-2,3.000 6.000-1,3.000 7.000-3,-1.000 0.000-1,-2.000-2.000-3,-3.000-3.000-1,-3.000-3.000-3,-1.000-4.000-1,4.000-3.000 0,3.000-3.000 1,3.000-2.000 1,-2.000-15.000-16,-6.000-25.000-31,-6.000-25.000-31,-6.000-25.000-32</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3"/>
    </inkml:context>
    <inkml:brush xml:id="br0">
      <inkml:brushProperty name="width" value="0.0440100207924843" units="cm"/>
      <inkml:brushProperty name="height" value="0.0440100207924843" units="cm"/>
      <inkml:brushProperty name="color" value="#f2395b"/>
      <inkml:brushProperty name="ignorePressure" value="0"/>
    </inkml:brush>
  </inkml:definitions>
  <inkml:trace contextRef="#ctx0" brushRef="#br0">85150.000 20750.000 499,'3.000'-46.000'10,"6.000"10.000"4,7.000 10.000 3,6.000 9.000 4,-2.000 9.000 4,-9.000 9.000 5,-10.000 10.000 7,-8.000 10.000 5,-6.000 4.000-1,1.000 0.000-6,-1.000 0.000-6,1.000 0.000-8,-1.000 1.000-3,1.000 4.000-1,-1.000 3.000-1,1.000 3.000-1,-3.000 1.000 0,-2.000 1.000-2,-3.000-1.000 0,-3.000 1.000 0,-4.000 1.000-2,-3.000 3.000-2,-3.000 3.000 0,-2.000 4.000-2,-5.000 2.000-2,-2.000 4.000 1,-3.000 3.000-1,-3.000 3.000 0,1.000-2.000-4,6.000-6.000-5,7.000-6.000-5,6.000-6.000-7,4.000-4.000-1,4.000 1.000 2,3.000-1.000 2,3.000 1.000 2</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3"/>
    </inkml:context>
    <inkml:brush xml:id="br0">
      <inkml:brushProperty name="width" value="0.0479395352303982" units="cm"/>
      <inkml:brushProperty name="height" value="0.0479395352303982" units="cm"/>
      <inkml:brushProperty name="color" value="#f2395b"/>
      <inkml:brushProperty name="ignorePressure" value="0"/>
    </inkml:brush>
  </inkml:definitions>
  <inkml:trace contextRef="#ctx0" brushRef="#br0">85150.000 20900.000 458,'28.000'68.000'130,"6.000"-11.000"-26,7.000-14.000-25,6.000-11.000-25,-1.000-7.000-16,-5.000 0.000-5,-7.000 0.000-5,-5.000 0.000-5,-3.000 1.000-5,4.000 4.000-3,3.000 3.000-3,3.000 3.000-4</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5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88700.000 19550.000,'0.000'100.000,"-75.000"250.000,0.000 0.000,75.000-200.000,0.000 0.000,0.000-50.000,0.000 0.000,0.000 25.000,0.000 0.000,0.000 50.000,0.000 0.000,25.000 0.000,0.000 0.000,25.000 25.000,0.000 0.000,-25.000-125.000</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4"/>
    </inkml:context>
    <inkml:brush xml:id="br0">
      <inkml:brushProperty name="width" value="0.0404197834432125" units="cm"/>
      <inkml:brushProperty name="height" value="0.0404197834432125" units="cm"/>
      <inkml:brushProperty name="color" value="#f2395b"/>
      <inkml:brushProperty name="ignorePressure" value="0"/>
    </inkml:brush>
  </inkml:definitions>
  <inkml:trace contextRef="#ctx0" brushRef="#br0">85050.000 21050.000 544,'21.000'50.000'111,"-5.000"0.000"-24,-7.000 0.000-23,-5.000 0.000-24,-4.000 3.000-14,0.000 6.000-3,0.000 7.000-4,0.000 6.000-4,0.000 6.000-1,0.000 6.000-1,0.000 7.000 1,0.000 6.000 0,-2.000 3.000-3,-3.000 0.000-7,-3.000 0.000-5,-2.000 0.000-7,-1.000-2.000-4,3.000-3.000-1,3.000-3.000 0,4.000-2.000-2,1.000-5.000 1,0.000-2.000 2,0.000-3.000 2,0.000-3.000 1,0.000-2.000 2,0.000 0.000-1,0.000 0.000 1,0.000 0.000-2,0.000 1.000 1,0.000 4.000-2,0.000 3.000-1,0.000 3.000-1,0.000 1.000-2,0.000 1.000-2,0.000-1.000-2,0.000 1.000-1,0.000-3.000-2,0.000-2.000-1,0.000-3.000 1,0.000-3.000-1,0.000-4.000 0,0.000-3.000 4,0.000-3.000 2,0.000-2.000 2,0.000-1.000 1,0.000 3.000 0,0.000 3.000 0,0.000 4.000 0,0.000-1.000 0,0.000-3.000 2,0.000-3.000 2,0.000-2.000 1,-2.000 0.000 2,-3.000 7.000 1,-3.000 6.000 1,-2.000 7.000 1,-3.000 2.000-1,1.000 1.000 0,-1.000-1.000-2,1.000 1.000-2,1.000-3.000 0,3.000-2.000 0,3.000-3.000 0,4.000-3.000 1,1.000-4.000 1,0.000-3.000 1,0.000-3.000 3,0.000-2.000 1,0.000-6.000 0,0.000-6.000 1,0.000-6.000 0,0.000-6.000 1,0.000-2.000-1,0.000 3.000-1,0.000 3.000 0,0.000 4.000 0,0.000 1.000 0,0.000 0.000 0,0.000 0.000 0,0.000 0.000 1,0.000-2.000-1,0.000-3.000 1,0.000-3.000 0,0.000-2.000 0,0.000-1.000 1,0.000 3.000 1,0.000 3.000 2,0.000 4.000 2,0.000 2.000 2,0.000 4.000 3,0.000 3.000 3,0.000 3.000 2,0.000 1.000 2,0.000 1.000-1,0.000-1.000 0,0.000 1.000-1,0.000 1.000-1,0.000 3.000-4,0.000 3.000-3,0.000 4.000-4,0.000-1.000-1,0.000-3.000-2,0.000-3.000 1,0.000-2.000-1,0.000-5.000-1,0.000-2.000-1,0.000-3.000-1,0.000-3.000 0,0.000-1.000-2,0.000 4.000-1,0.000 3.000-2,0.000 3.000-2,0.000 1.000 0,0.000 1.000 1,0.000-1.000 0,0.000 1.000 1,0.000 1.000 1,0.000 3.000 1,0.000 3.000 0,0.000 4.000 2,0.000 1.000 0,0.000 0.000 1,0.000 0.000 0,0.000 0.000 1,0.000 3.000 1,0.000 6.000 1,0.000 7.000 0,0.000 6.000 2,0.000 1.000 0,0.000-3.000 0,0.000-3.000 2,0.000-2.000 0,0.000-3.000 1,0.000 1.000-2,0.000-1.000 0,0.000 1.000 0,0.000-4.000-2,0.000-6.000 1,0.000-6.000 0,0.000-6.000 1,1.000-7.000-1,4.000-6.000 2,3.000-6.000 0,3.000-6.000 2,-1.000-2.000 0,-2.000 3.000-2,-3.000 3.000 0,-3.000 4.000-1,-1.000 2.000 1,4.000 4.000 0,3.000 3.000 2,3.000 3.000 1,-1.000 1.000 0,-2.000 1.000-2,-3.000-1.000-1,-3.000 1.000-2,-2.000 1.000 0,0.000 3.000-1,0.000 3.000 0,0.000 4.000-1,1.000 1.000 1,4.000 0.000 0,3.000 0.000 0,3.000 0.000 1,-1.000 0.000 1,-2.000 0.000-1,-3.000 0.000 0,-3.000 0.000 0,-1.000 1.000 0,4.000 4.000 1,3.000 3.000 1,3.000 3.000 0,-1.000-1.000 1,-2.000-2.000-2,-3.000-3.000 0,-3.000-3.000 0,-2.000-1.000-1,0.000 4.000 0,0.000 3.000 0,0.000 3.000 1,0.000-2.000-1,0.000-6.000 0,0.000-6.000 0,0.000-6.000-1,0.000-2.000 0,0.000 3.000 0,0.000 3.000 0,0.000 4.000 0,1.000-3.000 1,4.000-5.000-2,3.000-7.000 0,3.000-5.000 0,-1.000-4.000-1,-2.000 0.000 0,-3.000 0.000-1,-3.000 0.000 0,-2.000-2.000 1,0.000-3.000-1,0.000-3.000 0,0.000-2.000 1,0.000-12.000-9,0.000-19.000-15,0.000-18.000-17,0.000-19.000-15</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5"/>
    </inkml:context>
    <inkml:brush xml:id="br0">
      <inkml:brushProperty name="width" value="0.0476143807172775" units="cm"/>
      <inkml:brushProperty name="height" value="0.0476143807172775" units="cm"/>
      <inkml:brushProperty name="color" value="#f2395b"/>
      <inkml:brushProperty name="ignorePressure" value="0"/>
    </inkml:brush>
  </inkml:definitions>
  <inkml:trace contextRef="#ctx0" brushRef="#br0">86450.000 19200.000 462,'-4.000'79.000'104,"-5.000"10.000"-16,-7.000 10.000-16,-5.000 9.000-17,-4.000 2.000-10,0.000-2.000-6,0.000-3.000-5,0.000-3.000-6,0.000-4.000-4,0.000-3.000-6,0.000-3.000-5,0.000-2.000-5,0.000-5.000-3,0.000-2.000-2,0.000-3.000-2,0.000-3.000-1</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6"/>
    </inkml:context>
    <inkml:brush xml:id="br0">
      <inkml:brushProperty name="width" value="0.0495760887861252" units="cm"/>
      <inkml:brushProperty name="height" value="0.0495760887861252" units="cm"/>
      <inkml:brushProperty name="color" value="#f2395b"/>
      <inkml:brushProperty name="ignorePressure" value="0"/>
    </inkml:brush>
  </inkml:definitions>
  <inkml:trace contextRef="#ctx0" brushRef="#br0">86900.000 19650.000 443,'-46.000'139.000'132,"10.000"-22.000"-28,10.000-22.000-28,9.000-21.000-29,4.000-12.000-16,1.000 1.000-3,-1.000-1.000-4,1.000 1.000-5,1.000-4.000-1,3.000-6.000-1,3.000-6.000-1,4.000-6.000-1,4.000-2.000-3,6.000 3.000-2,7.000 3.000-5,6.000 4.000-3,6.000-7.000-5,6.000-16.000-7,7.000-15.000-7,6.000-15.000-8,3.000-15.000-4,0.000-12.000-1,0.000-13.000-1,0.000-12.000-1,-2.000-7.000 0,-3.000 1.000 5,-3.000-1.000 4,-2.000 1.000 4,-8.000-4.000 3,-8.000-6.000 1,-10.000-6.000 1,-9.000-6.000 1,-7.000-1.000 2,-3.000 7.000 4,-3.000 6.000 2,-2.000 7.000 3,-6.000 8.000 4,-6.000 14.000 5,-6.000 11.000 5,-6.000 14.000 5,-4.000 7.000 2,1.000 3.000-4,-1.000 3.000-1,1.000 4.000-4,-1.000 4.000-4,1.000 6.000-9,-1.000 7.000-7,1.000 6.000-9,2.000 3.000-9,7.000 0.000-10,6.000 0.000-12,7.000 0.000-10</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6"/>
    </inkml:context>
    <inkml:brush xml:id="br0">
      <inkml:brushProperty name="width" value="0.0364252217113972" units="cm"/>
      <inkml:brushProperty name="height" value="0.0364252217113972" units="cm"/>
      <inkml:brushProperty name="color" value="#f2395b"/>
      <inkml:brushProperty name="ignorePressure" value="0"/>
    </inkml:brush>
  </inkml:definitions>
  <inkml:trace contextRef="#ctx0" brushRef="#br0">87550.000 19200.000 603,'139.000'1.000'161,"-22.000"4.000"-43,-22.000 3.000-44,-21.000 3.000-42,-15.000 1.000-24,-6.000 1.000-4,-6.000-1.000-5,-6.000 1.000-5,-4.000-3.000-2,1.000-2.000-2,-1.000-3.000-2,1.000-3.000-1</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6"/>
    </inkml:context>
    <inkml:brush xml:id="br0">
      <inkml:brushProperty name="width" value="0.0544208474457264" units="cm"/>
      <inkml:brushProperty name="height" value="0.0544208474457264" units="cm"/>
      <inkml:brushProperty name="color" value="#f2395b"/>
      <inkml:brushProperty name="ignorePressure" value="0"/>
    </inkml:brush>
  </inkml:definitions>
  <inkml:trace contextRef="#ctx0" brushRef="#br0">88700.000 18550.000 404,'-24.000'142.000'169,"4.000"-16.000"-37,3.000-15.000-39,3.000-15.000-36,3.000-12.000-23,3.000-6.000-5,3.000-6.000-6,4.000-6.000-5,2.000-4.000-5,4.000 1.000-2,3.000-1.000-3,3.000 1.000-2,3.000-3.000-4,3.000-2.000-2,3.000-3.000-3,4.000-3.000-4,2.000-6.000-4,4.000-5.000-6,3.000-7.000-6,3.000-5.000-6,-10.000-1.000-2,-21.000 6.000 3,-22.000 7.000 3,-22.000 6.000 1,-15.000-1.000 4,-5.000-5.000 2,-7.000-7.000 4,-5.000-5.000 3,-4.000-4.000-2,0.000 0.000-8,0.000 0.000-9,0.000 0.000-7,6.000-4.000-2,13.000-5.000 3,12.000-7.000 4,13.000-5.000 3,6.000-4.000 3,0.000 0.000-1,0.000 0.000-1,0.000 0.000-1</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38:56"/>
    </inkml:context>
    <inkml:brush xml:id="br0">
      <inkml:brushProperty name="width" value="0.0403610989451408" units="cm"/>
      <inkml:brushProperty name="height" value="0.0403610989451408" units="cm"/>
      <inkml:brushProperty name="color" value="#f2395b"/>
      <inkml:brushProperty name="ignorePressure" value="0"/>
    </inkml:brush>
  </inkml:definitions>
  <inkml:trace contextRef="#ctx0" brushRef="#br0">88550.000 18750.000 545,'75.000'-25.000'11,"0.000"0.000"23,0.000 0.000 23,0.000 0.000 23,1.000 3.000 4,4.000 6.000-16,3.000 7.000-15,3.000 6.000-15,-4.000 3.000-16,-8.000 0.000-14,-10.000 0.000-16,-9.000 0.000-15</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5"/>
    </inkml:context>
    <inkml:brush xml:id="br0">
      <inkml:brushProperty name="width" value="0.040267139673233" units="cm"/>
      <inkml:brushProperty name="height" value="0.040267139673233" units="cm"/>
      <inkml:brushProperty name="color" value="#00bff3"/>
      <inkml:brushProperty name="ignorePressure" value="0"/>
    </inkml:brush>
  </inkml:definitions>
  <inkml:trace contextRef="#ctx0" brushRef="#br0">85700.000 35550.000 546,'-61.000'-29.000'-16,"28.000"-5.000"16,28.000-7.000 16,29.000-5.000 16,15.000-4.000 5,3.000 0.000-5,3.000 0.000-6,4.000 0.000-4,2.000 0.000-4,4.000 0.000-1,3.000 0.000-3,3.000 0.000 0,1.000-2.000-2,1.000-3.000 0,-1.000-3.000 1,1.000-2.000-1,1.000-1.000 0,3.000 3.000-3,3.000 3.000 0,4.000 4.000-3,4.000-1.000 0,6.000-3.000-1,7.000-3.000-1,6.000-2.000 1,6.000-5.000-1,6.000-2.000-1,7.000-3.000 1,6.000-3.000-1,4.000-4.000 0,4.000-3.000 0,3.000-3.000 1,3.000-2.000-1,-1.000-3.000 1,-2.000 1.000-1,-3.000-1.000 0,-3.000 1.000-1,-4.000-1.000 0,-3.000 1.000 0,-3.000-1.000 1,-2.000 1.000 0,-1.000 2.000 0,3.000 7.000 0,3.000 6.000 1,4.000 7.000-1,-1.000 2.000 0,-3.000 1.000-1,-3.000-1.000 0,-2.000 1.000 0,0.000-1.000-1,7.000 1.000 1,6.000-1.000 0,7.000 1.000 0,4.000 2.000 0,3.000 7.000-1,3.000 6.000-1,4.000 7.000-1,2.000 2.000-1,4.000 1.000 2,3.000-1.000 0,3.000 1.000 1,1.000-1.000 0,1.000 1.000 0,-1.000-1.000-1,1.000 1.000 1,-4.000 2.000-1,-6.000 7.000 0,-6.000 6.000-1,-6.000 7.000 1,-2.000 2.000-1,3.000 1.000 0,3.000-1.000 0,4.000 1.000 0,-1.000 1.000 0,-3.000 3.000 2,-3.000 3.000 1,-2.000 4.000 0,-5.000-1.000 2,-2.000-3.000-1,-3.000-3.000 1,-3.000-2.000 1,1.000-5.000-1,6.000-2.000 0,7.000-3.000-1,6.000-3.000 1,4.000-1.000-1,4.000 4.000 0,3.000 3.000 1,3.000 3.000 0,1.000 1.000-1,1.000 1.000-1,-1.000-1.000 0,1.000 1.000-1,-4.000 1.000-1,-6.000 3.000 0,-6.000 3.000-1,-6.000 4.000 1,-6.000-1.000 0,-2.000-3.000-1,-3.000-3.000 1,-3.000-2.000-1,-4.000-1.000 0,-3.000 3.000 1,-3.000 3.000 0,-2.000 4.000 0,-5.000-1.000 0,-2.000-3.000 1,-3.000-3.000-1,-3.000-2.000 0,-6.000-3.000 0,-5.000 1.000 1,-7.000-1.000 0,-5.000 1.000-1,-9.000 1.000 1,-9.000 3.000 0,-10.000 3.000 0,-8.000 4.000 0,-6.000 1.000-2,1.000 0.000-2,-1.000 0.000-2,1.000 0.000-2,-7.000-5.000-5,-12.000-9.000-8,-13.000-10.000-10,-12.000-8.000-7,-9.000-4.000-9,-2.000 3.000-9,-3.000 3.000-9,-3.000 4.000-10</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6"/>
    </inkml:context>
    <inkml:brush xml:id="br0">
      <inkml:brushProperty name="width" value="0.0421452336013317" units="cm"/>
      <inkml:brushProperty name="height" value="0.0421452336013317" units="cm"/>
      <inkml:brushProperty name="color" value="#00bff3"/>
      <inkml:brushProperty name="ignorePressure" value="0"/>
    </inkml:brush>
  </inkml:definitions>
  <inkml:trace contextRef="#ctx0" brushRef="#br0">98500.000 30100.000 522,'140.000'50.000'107,"-18.000"0.000"-24,-19.000 0.000-25,-18.000 0.000-24,-12.000 0.000-13,-3.000 0.000-1,-3.000 0.000-3,-2.000 0.000-1,-6.000 0.000-2,-6.000 0.000-1,-6.000 0.000-3,-6.000 0.000-1,-6.000 0.000-1,-2.000 0.000-1,-3.000 0.000 0,-3.000 0.000-1,-6.000 0.000 0,-5.000 0.000 0,-7.000 0.000-1,-5.000 0.000 0,-4.000-2.000-1,0.000-3.000 1,0.000-3.000-1,0.000-2.000 0,-5.000 0.000-1,-9.000 7.000 0,-10.000 6.000-2,-8.000 7.000 0,-11.000 4.000-1,-8.000 3.000-4,-10.000 3.000-3,-9.000 4.000-3,-15.000 4.000-4,-18.000 6.000-5,-19.000 7.000-5,-18.000 6.000-5,-6.000 4.000-6,10.000 4.000-6,10.000 3.000-7,9.000 3.000-5,15.000-11.000-2,22.000-25.000 4,22.000-25.000 4,23.000-25.000 4</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7"/>
    </inkml:context>
    <inkml:brush xml:id="br0">
      <inkml:brushProperty name="width" value="0.0471220389008522" units="cm"/>
      <inkml:brushProperty name="height" value="0.0471220389008522" units="cm"/>
      <inkml:brushProperty name="color" value="#00bff3"/>
      <inkml:brushProperty name="ignorePressure" value="0"/>
    </inkml:brush>
  </inkml:definitions>
  <inkml:trace contextRef="#ctx0" brushRef="#br0">101550.000 29550.000 466,'0.000'-74.000'4,"0.000"4.000"6,0.000 3.000 8,0.000 3.000 7,-2.000 4.000 1,-3.000 7.000-3,-3.000 6.000-4,-2.000 7.000-3,-3.000 4.000-3,1.000 3.000 0,-1.000 3.000-2,1.000 4.000-1,-9.000 4.000 0,-15.000 6.000 2,-15.000 7.000 0,-16.000 6.000 2,-5.000 4.000 0,6.000 4.000-1,7.000 3.000-2,6.000 3.000-2,3.000 6.000-1,0.000 9.000 0,0.000 10.000-1,0.000 10.000 0,0.000 7.000-1,0.000 6.000 0,0.000 7.000 0,0.000 6.000-1,1.000 6.000 0,4.000 6.000 0,3.000 7.000 0,3.000 6.000 1,3.000 3.000-1,3.000 0.000 0,3.000 0.000-1,4.000 0.000 0,1.000-2.000-1,0.000-3.000 1,0.000-3.000 0,0.000-2.000 0,3.000-5.000 0,6.000-2.000-1,7.000-3.000 1,6.000-3.000-1,4.000-7.000 0,4.000-9.000-1,3.000-10.000-1,3.000-8.000 0,4.000-9.000-2,7.000-6.000 1,6.000-6.000-1,7.000-6.000 0,5.000-6.000 0,7.000-2.000-1,6.000-3.000 0,7.000-3.000 0,2.000-4.000-2,1.000-3.000-1,-1.000-3.000-2,1.000-2.000-2,-3.000-8.000 0,-2.000-8.000-1,-3.000-10.000 0,-3.000-9.000 0,-1.000-7.000-2,4.000-3.000 0,3.000-3.000-3,3.000-2.000-1,-2.000-5.000-1,-6.000-2.000 0,-6.000-3.000-1,-6.000-3.000 0,-6.000 4.000 1,-2.000 13.000 3,-3.000 12.000 4,-3.000 13.000 3,-7.000 13.000 7,-9.000 17.000 14,-10.000 15.000 13,-8.000 16.000 13,-8.000 10.000 2,-2.000 7.000-6,-3.000 6.000-6,-3.000 7.000-8,-1.000 0.000-4,4.000-2.000-3,3.000-3.000-1,3.000-3.000-2,4.000-4.000-5,7.000-3.000-5,6.000-3.000-6,7.000-2.000-6,5.000-8.000-4,7.000-8.000 2,6.000-10.000-1,7.000-9.000 0,2.000-9.000 0,1.000-5.000-1,-1.000-7.000-2,1.000-5.000-1,1.000-9.000-1,3.000-9.000 1,3.000-10.000-2,4.000-8.000 1,-3.000-4.000 1,-5.000 3.000 1,-7.000 3.000 3,-5.000 4.000 1,-6.000 4.000 5,-3.000 6.000 4,-3.000 7.000 5,-2.000 6.000 6,-3.000 10.000 7,1.000 17.000 13,-1.000 15.000 11,1.000 16.000 11,-3.000 10.000 2,-2.000 7.000-10,-3.000 6.000-8,-3.000 7.000-9,-1.000-1.000-7,4.000-6.000-2,3.000-6.000-3,3.000-6.000-3,1.000-2.000-5,1.000 3.000-9,-1.000 3.000-9,1.000 4.000-7,1.000-3.000-13,3.000-5.000-17,3.000-7.000-17,4.000-5.000-16</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7"/>
    </inkml:context>
    <inkml:brush xml:id="br0">
      <inkml:brushProperty name="width" value="0.0364278256893158" units="cm"/>
      <inkml:brushProperty name="height" value="0.0364278256893158" units="cm"/>
      <inkml:brushProperty name="color" value="#00bff3"/>
      <inkml:brushProperty name="ignorePressure" value="0"/>
    </inkml:brush>
  </inkml:definitions>
  <inkml:trace contextRef="#ctx0" brushRef="#br0">102400.000 28600.000 603,'26.000'-44.000'6,"4.000"13.000"13,3.000 12.000 11,3.000 13.000 12,1.000 6.000 5,1.000 0.000-6,-1.000 0.000-3,1.000 0.000-5,-1.000 3.000-5,1.000 6.000-4,-1.000 7.000-5,1.000 6.000-4,-6.000 4.000-3,-8.000 4.000-2,-10.000 3.000-1,-9.000 3.000-2,-7.000 4.000-1,-3.000 7.000-1,-3.000 6.000-1,-2.000 7.000-3,-9.000-1.000-1,-12.000-6.000-6,-13.000-6.000-3,-12.000-6.000-5,-7.000-4.000-2,1.000 1.000-1,-1.000-1.000-1,1.000 1.000 0,4.000-4.000 0,9.000-6.000 3,10.000-6.000 2,10.000-6.000 1,16.000-6.000 6,26.000-2.000 8,24.000-3.000 8,26.000-3.000 7,10.000-2.000 3,-3.000 0.000-4,-3.000 0.000-4,-2.000 0.000-3,-6.000 0.000-6,-6.000 0.000-8,-6.000 0.000-6,-6.000 0.000-8,-6.000-2.000-5,-2.000-3.000-6,-3.000-3.000-5,-3.000-2.000-5</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1:5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89150.000 23550.000,'250.000'200.000,"-125.000"-150.000,0.000 0.000,0.000 0.000,0.000 0.000,25.000 0.000,0.000 0.000,-100.000-25.000</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8"/>
    </inkml:context>
    <inkml:brush xml:id="br0">
      <inkml:brushProperty name="width" value="0.0317041277885437" units="cm"/>
      <inkml:brushProperty name="height" value="0.0317041277885437" units="cm"/>
      <inkml:brushProperty name="color" value="#00bff3"/>
      <inkml:brushProperty name="ignorePressure" value="0"/>
    </inkml:brush>
  </inkml:definitions>
  <inkml:trace contextRef="#ctx0" brushRef="#br0">102900.000 28950.000 693,'95.000'-24.000'66,"-9.000"4.000"-13,-10.000 3.000-14,-8.000 3.000-11,-6.000 3.000-8,1.000 3.000 0,-1.000 3.000-1,1.000 4.000 0,-3.000 1.000-2,-2.000 0.000-5,-3.000 0.000-3,-3.000 0.000-5</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08"/>
    </inkml:context>
    <inkml:brush xml:id="br0">
      <inkml:brushProperty name="width" value="0.0345131568610668" units="cm"/>
      <inkml:brushProperty name="height" value="0.0345131568610668" units="cm"/>
      <inkml:brushProperty name="color" value="#00bff3"/>
      <inkml:brushProperty name="ignorePressure" value="0"/>
    </inkml:brush>
  </inkml:definitions>
  <inkml:trace contextRef="#ctx0" brushRef="#br0">103400.000 28400.000 637,'0.000'-35.000'13,"0.000"32.000"18,0.000 31.000 17,0.000 32.000 18,0.000 16.000 2,0.000 4.000-13,0.000 3.000-15,0.000 3.000-13,0.000 3.000-14,0.000 3.000-12,0.000 3.000-12,0.000 4.000-13,-2.000-9.000-13,-3.000-18.000-13,-3.000-19.000-14,-2.000-18.000-14</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1"/>
    </inkml:context>
    <inkml:brush xml:id="br0">
      <inkml:brushProperty name="width" value="0.0514418855309486" units="cm"/>
      <inkml:brushProperty name="height" value="0.0514418855309486" units="cm"/>
      <inkml:brushProperty name="color" value="#00bff3"/>
      <inkml:brushProperty name="ignorePressure" value="0"/>
    </inkml:brush>
  </inkml:definitions>
  <inkml:trace contextRef="#ctx0" brushRef="#br0">99350.000 29500.000 427,'1.000'-47.000'2,"4.000"6.000"3,3.000 7.000 4,3.000 6.000 4,3.000 4.000 1,3.000 4.000-1,3.000 3.000-2,4.000 3.000-1,1.000-1.000 0,0.000-2.000 2,0.000-3.000 1,0.000-3.000 3,-4.000-2.000 1,-5.000 0.000 3,-7.000 0.000 3,-5.000 0.000 2,-11.000 1.000 1,-11.000 4.000 0,-14.000 3.000 0,-11.000 3.000-1,-7.000 6.000-2,0.000 9.000-6,0.000 10.000-4,0.000 10.000-6,0.000 8.000-1,0.000 10.000 0,0.000 10.000 2,0.000 9.000 1,-2.000 4.000 0,-3.000 1.000 0,-3.000-1.000 1,-2.000 1.000-1,0.000 2.000 0,7.000 7.000 2,6.000 6.000 0,7.000 7.000 2,4.000 4.000-1,3.000 3.000 1,3.000 3.000-1,4.000 4.000-1,2.000-1.000 0,4.000-3.000-2,3.000-3.000-1,3.000-2.000-3,6.000-8.000-1,9.000-8.000-2,10.000-10.000-4,10.000-9.000-1,10.000-10.000-1,13.000-9.000 2,12.000-10.000 1,13.000-8.000 1,7.000-8.000-4,4.000-2.000-11,3.000-3.000-10,3.000-3.000-11,6.000-10.000-7,9.000-16.000-6,10.000-15.000-4,10.000-15.000-4,-9.000-3.000-2,-24.000 14.000 2,-26.000 11.000 2,-24.000 14.000 1</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2"/>
    </inkml:context>
    <inkml:brush xml:id="br0">
      <inkml:brushProperty name="width" value="0.0421176478266716" units="cm"/>
      <inkml:brushProperty name="height" value="0.0421176478266716" units="cm"/>
      <inkml:brushProperty name="color" value="#00bff3"/>
      <inkml:brushProperty name="ignorePressure" value="0"/>
    </inkml:brush>
  </inkml:definitions>
  <inkml:trace contextRef="#ctx0" brushRef="#br0">100500.000 28900.000 522,'-50.000'26.000'52,"0.000"4.000"-6,0.000 3.000-7,0.000 3.000-5,0.000 4.000-5,0.000 7.000-2,0.000 6.000-2,0.000 7.000-1,0.000 5.000-2,0.000 7.000-1,0.000 6.000 0,0.000 7.000-1,1.000 5.000 0,4.000 7.000-1,3.000 6.000 0,3.000 7.000-2,3.000 4.000-1,3.000 3.000-4,3.000 3.000-3,4.000 4.000-4,5.000-1.000-5,10.000-3.000-6,10.000-3.000-7,9.000-2.000-8,9.000-11.000-6,9.000-15.000-9,10.000-15.000-6,10.000-16.000-9,0.000-13.000 0,-5.000-9.000 7,-7.000-10.000 6,-5.000-8.000 7,-3.000-4.000 1,4.000 3.000-1,3.000 3.000-3,3.000 4.000-3</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2"/>
    </inkml:context>
    <inkml:brush xml:id="br0">
      <inkml:brushProperty name="width" value="0.0448753796517849" units="cm"/>
      <inkml:brushProperty name="height" value="0.0448753796517849" units="cm"/>
      <inkml:brushProperty name="color" value="#00bff3"/>
      <inkml:brushProperty name="ignorePressure" value="0"/>
    </inkml:brush>
  </inkml:definitions>
  <inkml:trace contextRef="#ctx0" brushRef="#br0">103450.000 29700.000 490,'50.000'0.000'9,"0.000"0.000"18,0.000 0.000 18,0.000 0.000 18,-2.000 3.000 4,-3.000 6.000-9,-3.000 7.000-10,-2.000 6.000-10,-3.000 7.000-7,1.000 10.000-3,-1.000 10.000-5,1.000 9.000-3,-4.000 6.000-5,-6.000 3.000-1,-6.000 3.000-4,-6.000 4.000-2,-6.000 2.000-3,-2.000 4.000-4,-3.000 3.000-5,-3.000 3.000-3,-9.000-1.000-4,-11.000-2.000-5,-14.000-3.000-3,-11.000-3.000-5,-12.000-1.000-3,-9.000 4.000-2,-10.000 3.000-1,-8.000 3.000-2,0.000-7.000 2,14.000-15.000 5,11.000-15.000 5,14.000-16.000 6,5.000-8.000-4,1.000 0.000-13,-1.000 0.000-13,1.000 0.000-13</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3"/>
    </inkml:context>
    <inkml:brush xml:id="br0">
      <inkml:brushProperty name="width" value="0.038116492331028" units="cm"/>
      <inkml:brushProperty name="height" value="0.038116492331028" units="cm"/>
      <inkml:brushProperty name="color" value="#00bff3"/>
      <inkml:brushProperty name="ignorePressure" value="0"/>
    </inkml:brush>
  </inkml:definitions>
  <inkml:trace contextRef="#ctx0" brushRef="#br0">98450.000 33000.000 577,'-46.000'-2.000'0,"10.000"-3.000"0,10.000-3.000 0,9.000-2.000 0,9.000-1.000 7,9.000 3.000 16,10.000 3.000 16,10.000 4.000 14,10.000-1.000 5,13.000-3.000-6,12.000-3.000-8,13.000-2.000-6,9.000-3.000-6,6.000 1.000-5,7.000-1.000-6,6.000 1.000-5,1.000 1.000-6,-3.000 3.000-7,-3.000 3.000-8,-2.000 4.000-6,-9.000 1.000-4,-12.000 0.000 1,-13.000 0.000 0,-12.000 0.000 2,-10.000 3.000-9,-6.000 6.000-15,-6.000 7.000-16,-6.000 6.000-15</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3"/>
    </inkml:context>
    <inkml:brush xml:id="br0">
      <inkml:brushProperty name="width" value="0.0379783883690834" units="cm"/>
      <inkml:brushProperty name="height" value="0.0379783883690834" units="cm"/>
      <inkml:brushProperty name="color" value="#00bff3"/>
      <inkml:brushProperty name="ignorePressure" value="0"/>
    </inkml:brush>
  </inkml:definitions>
  <inkml:trace contextRef="#ctx0" brushRef="#br0">98100.000 33700.000 579,'-32.000'-4.000'10,"39.000"-5.000"20,36.000-7.000 20,39.000-5.000 20,22.000-1.000 4,10.000 6.000-13,10.000 7.000-12,9.000 6.000-13,1.000 3.000-12,-6.000 0.000-10,-6.000 0.000-11,-6.000 0.000-12,-10.000 1.000-10,-12.000 4.000-11,-13.000 3.000-12,-12.000 3.000-11,-12.000 1.000-5,-8.000 1.000-1,-10.000-1.000 1,-9.000 1.000 0</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5"/>
    </inkml:context>
    <inkml:brush xml:id="br0">
      <inkml:brushProperty name="width" value="0.0455538220703602" units="cm"/>
      <inkml:brushProperty name="height" value="0.0455538220703602" units="cm"/>
      <inkml:brushProperty name="color" value="#00bff3"/>
      <inkml:brushProperty name="ignorePressure" value="0"/>
    </inkml:brush>
  </inkml:definitions>
  <inkml:trace contextRef="#ctx0" brushRef="#br0">101700.000 32350.000 482,'-2.000'-38.000'12,"-3.000"26.000"22,-3.000 24.000 22,-2.000 26.000 24,-5.000 19.000 2,-2.000 17.000-15,-3.000 15.000-15,-3.000 16.000-16,-2.000 9.000-10,0.000 3.000-4,0.000 3.000-5,0.000 4.000-3,1.000-4.000-4,4.000-9.000-3,3.000-10.000-5,3.000-8.000-2,-1.000-3.000-6,-2.000 7.000-5,-3.000 6.000-5,-3.000 7.000-6,-1.000-6.000-4,4.000-15.000-6,3.000-15.000-5,3.000-16.000-5,4.000-10.000-6,7.000-3.000-7,6.000-3.000-5,7.000-2.000-7</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5"/>
    </inkml:context>
    <inkml:brush xml:id="br0">
      <inkml:brushProperty name="width" value="0.0479852817952633" units="cm"/>
      <inkml:brushProperty name="height" value="0.0479852817952633" units="cm"/>
      <inkml:brushProperty name="color" value="#00bff3"/>
      <inkml:brushProperty name="ignorePressure" value="0"/>
    </inkml:brush>
  </inkml:definitions>
  <inkml:trace contextRef="#ctx0" brushRef="#br0">102500.000 32750.000 458,'21.000'-41.000'11,"-5.000"19.000"21,-7.000 19.000 21,-5.000 19.000 22,-8.000 15.000 4,-5.000 13.000-15,-7.000 12.000-15,-5.000 13.000-13,-4.000 7.000-10,0.000 4.000-3,0.000 3.000-4,0.000 3.000-4,1.000-1.000-1,4.000-2.000-2,3.000-3.000 0,3.000-3.000-2,3.000-4.000-2,3.000-3.000-5,3.000-3.000-4,4.000-2.000-6,7.000-11.000-2,13.000-15.000-3,12.000-15.000-2,13.000-16.000-2,9.000-16.000-1,6.000-16.000 0,7.000-15.000 0,6.000-15.000 0,-1.000-12.000 0,-5.000-6.000 0,-7.000-6.000 0,-5.000-6.000 0,-8.000-4.000 0,-5.000 1.000-1,-7.000-1.000 1,-5.000 1.000 0,-8.000 1.000 1,-5.000 3.000 3,-7.000 3.000 4,-5.000 4.000 4,-9.000 7.000 1,-9.000 13.000 0,-10.000 12.000-1,-8.000 13.000-1,-8.000 9.000 2,-2.000 6.000 2,-3.000 7.000 3,-3.000 6.000 3,-2.000 4.000-2,0.000 4.000-8,0.000 3.000-8,0.000 3.000-6,4.000 3.000-8,10.000 3.000-5,10.000 3.000-6,9.000 4.000-5</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6"/>
    </inkml:context>
    <inkml:brush xml:id="br0">
      <inkml:brushProperty name="width" value="0.0362699776887894" units="cm"/>
      <inkml:brushProperty name="height" value="0.0362699776887894" units="cm"/>
      <inkml:brushProperty name="color" value="#00bff3"/>
      <inkml:brushProperty name="ignorePressure" value="0"/>
    </inkml:brush>
  </inkml:definitions>
  <inkml:trace contextRef="#ctx0" brushRef="#br0">103250.000 32200.000 606,'70.000'-2.000'68,"-9.000"-3.000"-7,-10.000-3.000-7,-8.000-2.000-7,-3.000-1.000-6,7.000 3.000-6,6.000 3.000-5,7.000 4.000-6,0.000 1.000-6,-2.000 0.000-7,-3.000 0.000-7,-3.000 0.000-5,-4.000 0.000-17,-3.000 0.000-25,-3.000 0.000-25,-2.000 0.000-25</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0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62250.000 15150.000,'-100.000'-50.000,"100.000"25.000,0.000 0.000,0.000-25.000,0.000 0.000,0.000 25.000,0.000 0.000,0.000 50.000,0.000 0.000,-25.000 0.000</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6"/>
    </inkml:context>
    <inkml:brush xml:id="br0">
      <inkml:brushProperty name="width" value="0.0490178242325783" units="cm"/>
      <inkml:brushProperty name="height" value="0.0490178242325783" units="cm"/>
      <inkml:brushProperty name="color" value="#00bff3"/>
      <inkml:brushProperty name="ignorePressure" value="0"/>
    </inkml:brush>
  </inkml:definitions>
  <inkml:trace contextRef="#ctx0" brushRef="#br0">104650.000 31600.000 448,'-22.000'-18.000'12,"6.000"17.000"25,7.000 15.000 23,6.000 16.000 24,1.000 9.000 5,-3.000 3.000-16,-3.000 3.000-15,-2.000 4.000-15,-3.000 5.000-12,1.000 10.000-8,-1.000 10.000-9,1.000 9.000-8,-1.000 7.000-3,1.000 7.000 1,-1.000 6.000 2,1.000 7.000 2,-3.000 0.000-8,-2.000-2.000-19,-3.000-3.000-19,-3.000-3.000-20,-2.000-10.000-10,0.000-16.000-5,0.000-15.000-3,0.000-15.000-4</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9"/>
    </inkml:context>
    <inkml:brush xml:id="br0">
      <inkml:brushProperty name="width" value="0.0351519398391247" units="cm"/>
      <inkml:brushProperty name="height" value="0.0351519398391247" units="cm"/>
      <inkml:brushProperty name="color" value="#00bff3"/>
      <inkml:brushProperty name="ignorePressure" value="0"/>
    </inkml:brush>
  </inkml:definitions>
  <inkml:trace contextRef="#ctx0" brushRef="#br0">97150.000 36400.000 625,'68.000'-44.000'94,"-11.000"13.000"-22,-14.000 12.000-20,-11.000 13.000-22,0.000 6.000-11,17.000 0.000-2,15.000 0.000-1,16.000 0.000-1,4.000 0.000-2,-6.000 0.000 1,-6.000 0.000-2,-6.000 0.000 0,-2.000 0.000-4,3.000 0.000-7,3.000 0.000-9,4.000 0.000-8,-3.000 0.000-6,-5.000 0.000-5,-7.000 0.000-6,-5.000 0.000-4,-8.000 1.000-1,-5.000 4.000 1,-7.000 3.000 2,-5.000 3.000 3,-8.000 3.000 0,-5.000 3.000 0,-7.000 3.000 0,-5.000 4.000 0,-8.000-1.000 2,-5.000-3.000 6,-7.000-3.000 6,-5.000-2.000 6</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19"/>
    </inkml:context>
    <inkml:brush xml:id="br0">
      <inkml:brushProperty name="width" value="0.0353803597390652" units="cm"/>
      <inkml:brushProperty name="height" value="0.0353803597390652" units="cm"/>
      <inkml:brushProperty name="color" value="#00bff3"/>
      <inkml:brushProperty name="ignorePressure" value="0"/>
    </inkml:brush>
  </inkml:definitions>
  <inkml:trace contextRef="#ctx0" brushRef="#br0">97400.000 36850.000 621,'-127.000'21.000'1,"47.000"-5.000"23,47.000-7.000 24,48.000-5.000 23,27.000-4.000 3,9.000 0.000-14,10.000 0.000-17,10.000 0.000-15,7.000 0.000-11,6.000 0.000-7,7.000 0.000-8,6.000 0.000-6,1.000 0.000-8,-3.000 0.000-8,-3.000 0.000-9,-2.000 0.000-7,-5.000 0.000-5,-2.000 0.000-1,-3.000 0.000 0,-3.000 0.000-1,-7.000-2.000 1,-9.000-3.000 2,-10.000-3.000 2,-8.000-2.000 2</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0"/>
    </inkml:context>
    <inkml:brush xml:id="br0">
      <inkml:brushProperty name="width" value="0.0367632545530796" units="cm"/>
      <inkml:brushProperty name="height" value="0.0367632545530796" units="cm"/>
      <inkml:brushProperty name="color" value="#00bff3"/>
      <inkml:brushProperty name="ignorePressure" value="0"/>
    </inkml:brush>
  </inkml:definitions>
  <inkml:trace contextRef="#ctx0" brushRef="#br0">99450.000 36200.000 598,'-25.000'-19.000'73,"0.000"13.000"-13,0.000 12.000-13,0.000 13.000-12,-2.000 9.000-8,-3.000 6.000-4,-3.000 7.000-3,-2.000 6.000-4,-1.000 6.000-2,3.000 6.000 0,3.000 7.000-1,4.000 6.000-1,2.000-1.000-1,4.000-5.000 0,3.000-7.000-2,3.000-5.000-1,1.000-6.000-2,1.000-3.000-3,-1.000-3.000-4,1.000-2.000-2,12.000-8.000-4,25.000-8.000-1,25.000-10.000-3,25.000-9.000-1,10.000-12.000-4,-2.000-11.000-2,-3.000-14.000-3,-3.000-11.000-3,-4.000-12.000-1,-3.000-9.000 0,-3.000-10.000 0,-2.000-8.000 0,-8.000-3.000 2,-8.000 7.000 3,-10.000 6.000 4,-9.000 7.000 3,-9.000 5.000 2,-5.000 7.000 4,-7.000 6.000 3,-5.000 7.000 2,-11.000 4.000 1,-11.000 3.000-1,-14.000 3.000-1,-11.000 4.000-1,-7.000 5.000 0,0.000 10.000 3,0.000 10.000 2,0.000 9.000 2,1.000 6.000 0,4.000 3.000-4,3.000 3.000-4,3.000 4.000-3,4.000 2.000-5,7.000 4.000-2,6.000 3.000-3,7.000 3.000-4,5.000-2.000-1,7.000-6.000 1,6.000-6.000 2,7.000-6.000 1</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0"/>
    </inkml:context>
    <inkml:brush xml:id="br0">
      <inkml:brushProperty name="width" value="0.0281681455671787" units="cm"/>
      <inkml:brushProperty name="height" value="0.0281681455671787" units="cm"/>
      <inkml:brushProperty name="color" value="#00bff3"/>
      <inkml:brushProperty name="ignorePressure" value="0"/>
    </inkml:brush>
  </inkml:definitions>
  <inkml:trace contextRef="#ctx0" brushRef="#br0">100150.000 36450.000 781,'46.000'1.000'27,"-5.000"4.000"-1,-7.000 3.000 0,-5.000 3.000-2,-3.000 4.000-1,4.000 7.000-1,3.000 6.000-1,3.000 7.000-1,1.000 0.000-3,1.000-2.000-7,-1.000-3.000-8,1.000-3.000-5,-1.000-4.000-10,1.000-3.000-9,-1.000-3.000-11,1.000-2.000-10</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0"/>
    </inkml:context>
    <inkml:brush xml:id="br0">
      <inkml:brushProperty name="width" value="0.0377300418913364" units="cm"/>
      <inkml:brushProperty name="height" value="0.0377300418913364" units="cm"/>
      <inkml:brushProperty name="color" value="#00bff3"/>
      <inkml:brushProperty name="ignorePressure" value="0"/>
    </inkml:brush>
  </inkml:definitions>
  <inkml:trace contextRef="#ctx0" brushRef="#br0">101300.000 35250.000 583,'0.000'54.000'107,"0.000"10.000"-22,0.000 10.000-22,0.000 9.000-21,-2.000 12.000-13,-3.000 16.000-3,-3.000 15.000-4,-2.000 17.000-2,-1.000 8.000-5,3.000 4.000-8,3.000 3.000-7,4.000 3.000-6,1.000 1.000-10,0.000 1.000-12,0.000-1.000-10,0.000 1.000-13,0.000-13.000-3,0.000-25.000 4,0.000-25.000 3,0.000-25.000 4,0.000-15.000 4,0.000-2.000 2,0.000-3.000 4,0.000-3.000 3</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1"/>
    </inkml:context>
    <inkml:brush xml:id="br0">
      <inkml:brushProperty name="width" value="0.0324121676385403" units="cm"/>
      <inkml:brushProperty name="height" value="0.0324121676385403" units="cm"/>
      <inkml:brushProperty name="color" value="#00bff3"/>
      <inkml:brushProperty name="ignorePressure" value="0"/>
    </inkml:brush>
  </inkml:definitions>
  <inkml:trace contextRef="#ctx0" brushRef="#br0">102850.000 35900.000 678,'-30.000'32.000'94,"-9.000"17.000"-20,-10.000 15.000-20,-8.000 16.000-19,-3.000 4.000-14,7.000-6.000-4,6.000-6.000-4,7.000-6.000-6,10.000-15.000-10,16.000-21.000-17,15.000-22.000-17,17.000-22.000-17,11.000-13.000-4,10.000-3.000 7,10.000-3.000 7,9.000-2.000 7,1.000 0.000 8,-6.000 7.000 9,-6.000 6.000 7,-6.000 7.000 9,-6.000 5.000 6,-2.000 7.000 6,-3.000 6.000 6,-3.000 7.000 5,-7.000 5.000 2,-9.000 7.000 0,-10.000 6.000 0,-8.000 7.000-1,-6.000 0.000 0,1.000-2.000 2,-1.000-3.000 2,1.000-3.000 2,8.000-7.000-5,20.000-9.000-8,18.000-10.000-10,20.000-8.000-9,6.000-8.000-7,-2.000-2.000-2,-3.000-3.000-4,-3.000-3.000-3,-6.000 1.000 1,-5.000 6.000 4,-7.000 7.000 5,-5.000 6.000 4,-8.000 6.000 4,-5.000 6.000 5,-7.000 7.000 5,-5.000 6.000 5,-4.000 3.000 3,0.000 0.000-1,0.000 0.000 1,0.000 0.000 0,4.000-8.000-6,10.000-16.000-9,10.000-15.000-11,9.000-15.000-10,2.000-7.000-4,-2.000 3.000 2,-3.000 3.000 3,-3.000 4.000 1,-7.000 2.000 6,-9.000 4.000 9,-10.000 3.000 9,-8.000 3.000 8,-6.000 6.000 10,1.000 9.000 10,-1.000 10.000 9,1.000 10.000 10,2.000 4.000 0,7.000 0.000-12,6.000 0.000-11,7.000 0.000-11,4.000 0.000-7,3.000 0.000-2,3.000 0.000-3,4.000 0.000-3,2.000 0.000-1,4.000 0.000-4,3.000 0.000-3,3.000 0.000-3,-1.000-4.000-3,-2.000-5.000-1,-3.000-7.000-1,-3.000-5.000-3,-2.000-12.000-3,0.000-16.000-3,0.000-15.000-5,0.000-15.000-3,-4.000-6.000 0,-5.000 7.000 4,-7.000 6.000 6,-5.000 7.000 4,-8.000 2.000 5,-5.000 1.000 5,-7.000-1.000 5,-5.000 1.000 6,-4.000 4.000 4,0.000 9.000 2,0.000 10.000 2,0.000 10.000 2,-2.000 4.000 1,-3.000 0.000 0,-3.000 0.000 1,-2.000 0.000 0,8.000 0.000-6,22.000 0.000-12,22.000 0.000-13,23.000 0.000-11,10.000-2.000-6,0.000-3.000 2,0.000-3.000 2,0.000-2.000 2,-4.000-3.000 2,-5.000 1.000 1,-7.000-1.000 0,-5.000 1.000 2,-6.000-1.000 2,-3.000 1.000 4,-3.000-1.000 5,-2.000 1.000 5,-6.000-1.000 4,-6.000 1.000 7,-6.000-1.000 6,-6.000 1.000 6</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2"/>
    </inkml:context>
    <inkml:brush xml:id="br0">
      <inkml:brushProperty name="width" value="0.0406878218054771" units="cm"/>
      <inkml:brushProperty name="height" value="0.0406878218054771" units="cm"/>
      <inkml:brushProperty name="color" value="#00bff3"/>
      <inkml:brushProperty name="ignorePressure" value="0"/>
    </inkml:brush>
  </inkml:definitions>
  <inkml:trace contextRef="#ctx0" brushRef="#br0">104600.000 35300.000 540,'-2.000'48.000'90,"-3.000"-3.000"-20,-3.000-3.000-18,-2.000-2.000-20,-3.000 2.000-9,1.000 9.000-1,-1.000 10.000-1,1.000 10.000 0,-3.000 5.000-2,-2.000 4.000-1,-3.000 3.000-1,-3.000 3.000-3,-2.000 1.000 0,0.000 1.000-3,0.000-1.000 0,0.000 1.000-3,3.000-6.000 0,6.000-8.000-3,7.000-10.000-2,6.000-9.000-3,4.000-7.000-1,4.000-3.000-3,3.000-3.000-2,3.000-2.000-2,4.000-8.000-6,7.000-8.000-9,6.000-10.000-7,7.000-9.000-10,4.000-7.000-4,3.000-3.000-1,3.000-3.000-2,4.000-2.000-1,-3.000-3.000 3,-5.000 1.000 7,-7.000-1.000 7,-5.000 1.000 7,-4.000-3.000 3,0.000-2.000 1,0.000-3.000-1,0.000-3.000 1</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2"/>
    </inkml:context>
    <inkml:brush xml:id="br0">
      <inkml:brushProperty name="width" value="0.0315915681421757" units="cm"/>
      <inkml:brushProperty name="height" value="0.0315915681421757" units="cm"/>
      <inkml:brushProperty name="color" value="#00bff3"/>
      <inkml:brushProperty name="ignorePressure" value="0"/>
    </inkml:brush>
  </inkml:definitions>
  <inkml:trace contextRef="#ctx0" brushRef="#br0">105000.000 36050.000 696,'-22.000'-18.000'52,"6.000"17.000"-2,7.000 15.000-2,6.000 16.000-2,4.000 9.000-6,4.000 3.000-9,3.000 3.000-10,3.000 4.000-9,3.000-3.000-8,3.000-5.000-8,3.000-7.000-6,4.000-5.000-7,1.000-8.000-8,0.000-5.000-8,0.000-7.000-9,0.000-5.000-7</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2"/>
    </inkml:context>
    <inkml:brush xml:id="br0">
      <inkml:brushProperty name="width" value="0.044890258461237" units="cm"/>
      <inkml:brushProperty name="height" value="0.044890258461237" units="cm"/>
      <inkml:brushProperty name="color" value="#00bff3"/>
      <inkml:brushProperty name="ignorePressure" value="0"/>
    </inkml:brush>
  </inkml:definitions>
  <inkml:trace contextRef="#ctx0" brushRef="#br0">105850.000 35150.000 490,'1.000'-40.000'10,"4.000"23.000"21,3.000 22.000 21,3.000 22.000 20,1.000 13.000 4,1.000 7.000-13,-1.000 6.000-13,1.000 7.000-13,-3.000 7.000-9,-2.000 9.000-5,-3.000 10.000-5,-3.000 10.000-4,-2.000 2.000-4,0.000-3.000-1,0.000-3.000-2,0.000-2.000-1,-2.000-5.000-3,-3.000-2.000-2,-3.000-3.000-4,-2.000-3.000-2,-3.000-6.000-2,1.000-5.000 0,-1.000-7.000-1,1.000-5.000 0,8.000-6.000-2,20.000-3.000-5,18.000-3.000-5,20.000-2.000-5,6.000-8.000-2,-2.000-8.000 0,-3.000-10.000 1,-3.000-9.000 0,-4.000-7.000-2,-3.000-3.000-2,-3.000-3.000-4,-2.000-2.000-3,-5.000-5.000-1,-2.000-2.000 0,-3.000-3.000 1,-3.000-3.000 0,-4.000-1.000 3,-3.000 4.000 6,-3.000 3.000 7,-2.000 3.000 5</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0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61150.000 11700.000,'-100.000'0.000,"-275.000"50.000,0.000 0.000,175.000 100.000,0.000 0.000,50.000-50.000,0.000 0.000,-50.000-25.000,0.000 0.000,50.000-50.000,0.000 0.000,50.000 0.000,0.000 0.000,75.000 0.000,0.000 0.000,25.000 25.000,0.000 0.000,0.000 0.000,0.000 0.000,0.000 25.000,0.000 0.000,0.000 50.000,0.000 0.000,-50.000 25.000,0.000 0.000,25.000 75.000,0.000 0.000,25.000-25.000,0.000 0.000,0.000 0.000,0.000 0.000,0.000-25.000,0.000 0.000,0.000 0.000,0.000 0.000,50.000 0.000,0.000 0.000,75.000 25.000,0.000 0.000,100.000 25.000,0.000 0.000,0.000-25.000,0.000 0.000,0.000-100.000,0.000 0.000,0.000-25.000,0.000 0.000,-50.000-50.000,0.000 0.000,-75.000-25.000,0.000 0.000,-50.000 0.000,0.000 0.000,-25.000-25.000,0.000 0.000,0.000 25.000,0.000 0.000,25.000-50.000,0.000 0.000,50.000-50.000,0.000 0.000,50.000-25.000,0.000 0.000,25.000-75.000,0.000 0.000,0.000 25.000,0.000 0.000,-100.000 125.000,0.000 0.000,-50.000 0.000</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3"/>
    </inkml:context>
    <inkml:brush xml:id="br0">
      <inkml:brushProperty name="width" value="0.0337423235177994" units="cm"/>
      <inkml:brushProperty name="height" value="0.0337423235177994" units="cm"/>
      <inkml:brushProperty name="color" value="#00bff3"/>
      <inkml:brushProperty name="ignorePressure" value="0"/>
    </inkml:brush>
  </inkml:definitions>
  <inkml:trace contextRef="#ctx0" brushRef="#br0">106600.000 34900.000 652,'4.000'-44.000'30,"10.000"13.000"8,10.000 12.000 9,9.000 13.000 8,7.000 6.000-1,7.000 0.000-11,6.000 0.000-11,7.000 0.000-11,5.000 1.000-7,7.000 4.000-5,6.000 3.000-5,7.000 3.000-4,-1.000 3.000-5,-6.000 3.000-9,-6.000 3.000-6,-6.000 4.000-7,-6.000-1.000-7,-2.000-3.000-3,-3.000-3.000-5,-3.000-2.000-4,-6.000-5.000 1,-5.000-2.000 5,-7.000-3.000 6,-5.000-3.000 5</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23"/>
    </inkml:context>
    <inkml:brush xml:id="br0">
      <inkml:brushProperty name="width" value="0.0358258374035358" units="cm"/>
      <inkml:brushProperty name="height" value="0.0358258374035358" units="cm"/>
      <inkml:brushProperty name="color" value="#00bff3"/>
      <inkml:brushProperty name="ignorePressure" value="0"/>
    </inkml:brush>
  </inkml:definitions>
  <inkml:trace contextRef="#ctx0" brushRef="#br0">107850.000 34350.000 614,'0.000'-32.000'9,"0.000"39.000"26,0.000 36.000 24,0.000 39.000 25,-4.000 25.000 1,-5.000 17.000-25,-7.000 15.000-23,-5.000 16.000-23,-1.000-1.000-13,6.000-15.000 0,7.000-15.000-1,6.000-16.000 1,1.000-12.000-15,-3.000-5.000-26,-3.000-7.000-27,-2.000-5.000-27</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5"/>
    </inkml:context>
    <inkml:brush xml:id="br0">
      <inkml:brushProperty name="width" value="0.0436137653887272" units="cm"/>
      <inkml:brushProperty name="height" value="0.0436137653887272" units="cm"/>
      <inkml:brushProperty name="color" value="#000000"/>
      <inkml:brushProperty name="ignorePressure" value="0"/>
    </inkml:brush>
  </inkml:definitions>
  <inkml:trace contextRef="#ctx0" brushRef="#br0">93150.000 40350.000 504,'20.000'-107.000'58,"-9.000"39.000"-6,-10.000 36.000-4,-8.000 39.000-5,-14.000 24.000-7,-15.000 13.000-8,-15.000 12.000-7,-16.000 13.000-8,-8.000 10.000-5,0.000 10.000 0,0.000 10.000-2,0.000 9.000 0,1.000 4.000-1,4.000 1.000-1,3.000-1.000 1,3.000 1.000-1,4.000-4.000-1,7.000-6.000 1,6.000-6.000 0,7.000-6.000 0,7.000-6.000 0,9.000-2.000-1,10.000-3.000-1,10.000-3.000 0,4.000-7.000-1,0.000-9.000-1,0.000-10.000-1,0.000-8.000-2,4.000-8.000 0,10.000-2.000 2,10.000-3.000 0,9.000-3.000 1,9.000-6.000 0,9.000-5.000 0,10.000-7.000-1,10.000-5.000 0,5.000-12.000-1,4.000-16.000 1,3.000-15.000 0,3.000-15.000 0,6.000-14.000 1,9.000-8.000 0,10.000-10.000 0,10.000-9.000 1,0.000-5.000-1,-5.000 0.000 1,-7.000 0.000-1,-5.000 0.000 1,-11.000 1.000-1,-11.000 4.000 1,-14.000 3.000-1,-11.000 3.000 0,-12.000 4.000 1,-9.000 7.000-1,-10.000 6.000-1,-8.000 7.000 1,-8.000 2.000 0,-2.000 1.000-1,-3.000-1.000 0,-3.000 1.000-1,-7.000 1.000 1,-9.000 3.000 0,-10.000 3.000 1,-8.000 4.000 1,-6.000 7.000 0,1.000 13.000 0,-1.000 12.000-1,1.000 13.000 0,-4.000 6.000 0,-6.000 0.000 0,-6.000 0.000 0,-6.000 0.000 1,-6.000 4.000-1,-2.000 10.000-3,-3.000 10.000 0,-3.000 9.000-3,-2.000 7.000 0,0.000 7.000 0,0.000 6.000 0,0.000 7.000 0,4.000 0.000 0,10.000-2.000 2,10.000-3.000 1,9.000-3.000 1,7.000-4.000 1,7.000-3.000 3,6.000-3.000 1,7.000-2.000 2,5.000-3.000 2,7.000 1.000 1,6.000-1.000 2,7.000 1.000 1,5.000 1.000 0,7.000 3.000 2,6.000 3.000 0,7.000 4.000 1,5.000 1.000-1,7.000 0.000-1,6.000 0.000-2,7.000 0.000-1,4.000 0.000-1,3.000 0.000 1,3.000 0.000-1,4.000 0.000 0,2.000-2.000 0,4.000-3.000-3,3.000-3.000-3,3.000-2.000-2,1.000-1.000-3,1.000 3.000-6,-1.000 3.000-5,1.000 4.000-5,-7.000-3.000-8,-12.000-5.000-12,-13.000-7.000-11,-12.000-5.000-12,-9.000-6.000-3,-2.000-3.000 4,-3.000-3.000 3,-3.000-2.000 4</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5"/>
    </inkml:context>
    <inkml:brush xml:id="br0">
      <inkml:brushProperty name="width" value="0.0397475957870483" units="cm"/>
      <inkml:brushProperty name="height" value="0.0397475957870483" units="cm"/>
      <inkml:brushProperty name="color" value="#000000"/>
      <inkml:brushProperty name="ignorePressure" value="0"/>
    </inkml:brush>
  </inkml:definitions>
  <inkml:trace contextRef="#ctx0" brushRef="#br0">95450.000 41350.000 553,'-2.000'-46.000'7,"-3.000"10.000"14,-3.000 10.000 13,-2.000 9.000 15,-5.000 7.000 1,-2.000 7.000-8,-3.000 6.000-9,-3.000 7.000-9,-6.000 7.000-5,-5.000 9.000-1,-7.000 10.000-2,-5.000 10.000 0,-4.000 5.000-2,0.000 4.000-1,0.000 3.000-1,0.000 3.000-1,1.000-2.000-1,4.000-6.000 1,3.000-6.000-1,3.000-6.000 0,3.000-4.000 0,3.000 1.000-3,3.000-1.000-2,4.000 1.000-1,10.000-1.000-4,19.000 1.000-1,19.000-1.000-3,19.000 1.000-3,13.000-6.000-2,10.000-8.000-2,10.000-10.000-2,9.000-9.000-1,7.000-5.000-5,7.000 0.000-5,6.000 0.000-6,7.000 0.000-5,-6.000 0.000-3,-15.000 0.000 1,-15.000 0.000 1,-16.000 0.000 2,-10.000 0.000 0,-3.000 0.000-3,-3.000 0.000 0,-2.000 0.000-3</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6"/>
    </inkml:context>
    <inkml:brush xml:id="br0">
      <inkml:brushProperty name="width" value="0.0346482656896114" units="cm"/>
      <inkml:brushProperty name="height" value="0.0346482656896114" units="cm"/>
      <inkml:brushProperty name="color" value="#000000"/>
      <inkml:brushProperty name="ignorePressure" value="0"/>
    </inkml:brush>
  </inkml:definitions>
  <inkml:trace contextRef="#ctx0" brushRef="#br0">96900.000 40800.000 634,'-41.000'-2.000'8,"19.000"-3.000"14,19.000-3.000 15,19.000-2.000 15,9.000-1.000 3,0.000 3.000-9,0.000 3.000-9,0.000 4.000-9,9.000-1.000-6,19.000-3.000-4,19.000-3.000-2,19.000-2.000-4,9.000-1.000-4,0.000 3.000-3,0.000 3.000-6,0.000 4.000-3,-2.000 1.000-4,-3.000 0.000-1,-3.000 0.000-3,-2.000 0.000-2,-9.000 0.000-5,-12.000 0.000-8,-13.000 0.000-8,-12.000 0.000-8</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6"/>
    </inkml:context>
    <inkml:brush xml:id="br0">
      <inkml:brushProperty name="width" value="0.0332386642694473" units="cm"/>
      <inkml:brushProperty name="height" value="0.0332386642694473" units="cm"/>
      <inkml:brushProperty name="color" value="#000000"/>
      <inkml:brushProperty name="ignorePressure" value="0"/>
    </inkml:brush>
  </inkml:definitions>
  <inkml:trace contextRef="#ctx0" brushRef="#br0">96900.000 41550.000 661,'-33.000'0.000'10,"34.000"0.000"18,35.000 0.000 20,35.000 0.000 19,18.000 0.000 1,3.000 0.000-15,3.000 0.000-16,4.000 0.000-15,4.000 0.000-17,6.000 0.000-15,7.000 0.000-18,6.000 0.000-16,-2.000 0.000-7,-9.000 0.000 2,-10.000 0.000 2,-8.000 0.000 4,-14.000 0.000 2,-15.000 0.000 4,-15.000 0.000 3,-16.000 0.000 4</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7"/>
    </inkml:context>
    <inkml:brush xml:id="br0">
      <inkml:brushProperty name="width" value="0.0410884730517864" units="cm"/>
      <inkml:brushProperty name="height" value="0.0410884730517864" units="cm"/>
      <inkml:brushProperty name="color" value="#000000"/>
      <inkml:brushProperty name="ignorePressure" value="0"/>
    </inkml:brush>
  </inkml:definitions>
  <inkml:trace contextRef="#ctx0" brushRef="#br0">99800.000 39250.000 535,'0.000'-47.000'6,"0.000"6.000"13,0.000 7.000 12,0.000 6.000 13,0.000 9.000 2,0.000 13.000-5,0.000 12.000-8,0.000 13.000-5,0.000 10.000-4,0.000 10.000-1,0.000 10.000-2,0.000 9.000 0,0.000 10.000-2,0.000 14.000-1,0.000 11.000-3,0.000 14.000-2,0.000 8.000-1,0.000 7.000-1,0.000 6.000 0,0.000 7.000-1,-4.000 8.000-2,-5.000 14.000-2,-7.000 11.000-2,-5.000 14.000-3,-4.000 3.000-5,0.000-2.000-4,0.000-3.000-6,0.000-3.000-6,1.000-12.000-5,4.000-18.000-6,3.000-19.000-5,3.000-18.000-6,3.000-17.000-2,3.000-11.000 2,3.000-14.000 2,4.000-11.000 2,4.000-14.000 1,6.000-11.000 2,7.000-14.000 1,6.000-11.000 1,1.000-11.000 4,-3.000-5.000 5,-3.000-7.000 6,-2.000-5.000 6</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7"/>
    </inkml:context>
    <inkml:brush xml:id="br0">
      <inkml:brushProperty name="width" value="0.0352797731757164" units="cm"/>
      <inkml:brushProperty name="height" value="0.0352797731757164" units="cm"/>
      <inkml:brushProperty name="color" value="#000000"/>
      <inkml:brushProperty name="ignorePressure" value="0"/>
    </inkml:brush>
  </inkml:definitions>
  <inkml:trace contextRef="#ctx0" brushRef="#br0">100950.000 40000.000 623,'45.000'-69.000'4,"-9.000"13.000"10,-10.000 12.000 8,-8.000 13.000 8,-14.000 13.000 6,-15.000 17.000 1,-15.000 15.000 0,-16.000 16.000 1,-13.000 13.000-1,-9.000 14.000-5,-10.000 11.000-5,-8.000 14.000-5,-9.000 3.000-5,-6.000-2.000-4,-6.000-3.000-5,-6.000-3.000-6,2.000-2.000-2,14.000 0.000-2,11.000 0.000-2,14.000 0.000-2,10.000-7.000 0,9.000-11.000 2,10.000-14.000 2,10.000-11.000 1,11.000-3.000 1,17.000 10.000 1,15.000 10.000 1,16.000 9.000 0,12.000 1.000-2,9.000-6.000-2,10.000-6.000-3,10.000-6.000-4,2.000-4.000-2,-3.000 1.000-3,-3.000-1.000-2,-2.000 1.000-3,-6.000-1.000-1,-6.000 1.000-1,-6.000-1.000-1,-6.000 1.000-1,-4.000-3.000-2,1.000-2.000-6,-1.000-3.000-6,1.000-3.000-5</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8"/>
    </inkml:context>
    <inkml:brush xml:id="br0">
      <inkml:brushProperty name="width" value="0.0436404757201672" units="cm"/>
      <inkml:brushProperty name="height" value="0.0436404757201672" units="cm"/>
      <inkml:brushProperty name="color" value="#000000"/>
      <inkml:brushProperty name="ignorePressure" value="0"/>
    </inkml:brush>
  </inkml:definitions>
  <inkml:trace contextRef="#ctx0" brushRef="#br0">101800.000 40400.000 504,'-96.000'50.000'37,"10.000"0.000"-5,10.000 0.000-5,9.000 0.000-5,6.000-2.000-3,3.000-3.000-3,3.000-3.000-2,4.000-2.000-1,5.000-3.000-1,10.000 1.000 0,10.000-1.000 0,9.000 1.000 0,9.000-1.000 0,9.000 1.000-3,10.000-1.000-3,10.000 1.000-1,7.000-4.000-2,6.000-6.000-1,7.000-6.000-1,6.000-6.000-1,-1.000-4.000 0,-5.000 1.000-1,-7.000-1.000 0,-5.000 1.000-2,-6.000 1.000 0,-3.000 3.000-1,-3.000 3.000 0,-2.000 4.000-1,-8.000 4.000-2,-8.000 6.000 0,-10.000 7.000-2,-9.000 6.000-1,-10.000 1.000-1,-9.000-3.000 0,-10.000-3.000-1,-8.000-2.000 0,-3.000-5.000 0,7.000-2.000 3,6.000-3.000 1,7.000-3.000 2,4.000-4.000 1,3.000-3.000-1,3.000-3.000 0,4.000-2.000 0,8.000-6.000 3,17.000-6.000 9,15.000-6.000 9,16.000-6.000 8,10.000-7.000 1,7.000-6.000-4,6.000-6.000-4,7.000-6.000-6,2.000-4.000-4,1.000 1.000-3,-1.000-1.000-4,1.000 1.000-3,-6.000 1.000-3,-8.000 3.000-2,-10.000 3.000-3,-9.000 4.000-2,-5.000 1.000 0,0.000 0.000 3,0.000 0.000 2,0.000 0.000 3,-4.000 0.000 2,-5.000 0.000 0,-7.000 0.000 1,-5.000 0.000 0,-3.000 9.000 10,4.000 19.000 18,3.000 19.000 19,3.000 19.000 18,-1.000 12.000 3,-2.000 6.000-13,-3.000 7.000-13,-3.000 6.000-13,-4.000 7.000-9,-3.000 10.000-3,-3.000 10.000-4,-2.000 9.000-5,-3.000 4.000-2,1.000 1.000-4,-1.000-1.000-3,1.000 1.000-3,1.000 2.000-1,3.000 7.000-1,3.000 6.000 1,4.000 7.000-1,1.000 2.000-6,0.000 1.000-13,0.000-1.000-14,0.000 1.000-12,0.000-6.000-4,0.000-8.000 5,0.000-10.000 7,0.000-9.000 5</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8"/>
    </inkml:context>
    <inkml:brush xml:id="br0">
      <inkml:brushProperty name="width" value="0.0363948978483677" units="cm"/>
      <inkml:brushProperty name="height" value="0.0363948978483677" units="cm"/>
      <inkml:brushProperty name="color" value="#000000"/>
      <inkml:brushProperty name="ignorePressure" value="0"/>
    </inkml:brush>
  </inkml:definitions>
  <inkml:trace contextRef="#ctx0" brushRef="#br0">102150.000 41050.000 604,'6.000'-47.000'7,"13.000"6.000"13,12.000 7.000 13,13.000 6.000 14,4.000 6.000 4,-3.000 6.000-8,-3.000 7.000-8,-2.000 6.000-6,-1.000 6.000-5,3.000 6.000-1,3.000 7.000 0,4.000 6.000-2,-6.000 4.000-3,-11.000 4.000-6,-14.000 3.000-4,-11.000 3.000-6,-12.000 6.000-4,-9.000 9.000-1,-10.000 10.000-2,-8.000 10.000-1,-14.000 5.000-4,-15.000 4.000-7,-15.000 3.000-7,-16.000 3.000-8,-5.000-1.000-4,6.000-2.000-2,7.000-3.000-4,6.000-3.000-2,9.000-10.000-1,13.000-16.000 2,12.000-15.000 2,13.000-15.000 2</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0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62900.000 15450.000,'50.000'0.000,"-50.000"25.000,0.000 0.000,0.000 0.000,0.000 0.000,-25.000-25.000,0.000 0.000,0.000 0.000</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49"/>
    </inkml:context>
    <inkml:brush xml:id="br0">
      <inkml:brushProperty name="width" value="0.0393542759120464" units="cm"/>
      <inkml:brushProperty name="height" value="0.0393542759120464" units="cm"/>
      <inkml:brushProperty name="color" value="#000000"/>
      <inkml:brushProperty name="ignorePressure" value="0"/>
    </inkml:brush>
  </inkml:definitions>
  <inkml:trace contextRef="#ctx0" brushRef="#br0">104600.000 40400.000 559,'0.000'-69.000'16,"0.000"13.000"6,0.000 12.000 6,0.000 13.000 6,-11.000 12.000 1,-22.000 13.000-4,-22.000 12.000-4,-21.000 13.000-5,-9.000 9.000-3,7.000 6.000-2,6.000 7.000-3,7.000 6.000-2,2.000 4.000-2,1.000 4.000-1,-1.000 3.000-1,1.000 3.000-1,1.000 3.000 0,3.000 3.000 0,3.000 3.000 1,4.000 4.000 1,2.000 1.000-1,4.000 0.000 0,3.000 0.000 0,3.000 0.000 0,6.000-4.000 0,9.000-5.000-2,10.000-7.000-1,10.000-5.000-1,4.000-6.000-1,0.000-3.000-2,0.000-3.000-2,0.000-2.000-1,6.000-6.000-1,13.000-6.000 1,12.000-6.000 0,13.000-6.000 1,6.000-7.000-3,0.000-6.000-5,0.000-6.000-5,0.000-6.000-5,0.000-6.000-3,0.000-2.000-1,0.000-3.000-1,0.000-3.000 0,-2.000-4.000 0,-3.000-3.000 2,-3.000-3.000 1,-2.000-2.000 2,-6.000-1.000 3,-6.000 3.000 3,-6.000 3.000 4,-6.000 4.000 3,-4.000 10.000 8,1.000 19.000 12,-1.000 19.000 13,1.000 19.000 13,-4.000 7.000 3,-6.000-3.000-6,-6.000-3.000-5,-6.000-2.000-7,4.000-6.000-5,16.000-6.000-6,15.000-6.000-5,17.000-6.000-6,7.000-12.000-7,0.000-15.000-9,0.000-15.000-10,0.000-16.000-8,-2.000-12.000-5,-3.000-5.000 1,-3.000-7.000 0,-2.000-5.000 1,-3.000 0.000 3,1.000 10.000 7,-1.000 10.000 6,1.000 9.000 7,-4.000 6.000 6,-6.000 3.000 6,-6.000 3.000 6,-6.000 4.000 6,-6.000 11.000 8,-2.000 23.000 7,-3.000 22.000 9,-3.000 22.000 9,-2.000 8.000 0,0.000-2.000-6,0.000-3.000-8,0.000-3.000-6,0.000-4.000-6,0.000-3.000-4,0.000-3.000-4,0.000-2.000-4,1.000-3.000-7,4.000 1.000-12,3.000-1.000-12,3.000 1.000-11,4.000-6.000-8,7.000-8.000-6,6.000-10.000-6,7.000-9.000-6,2.000-7.000 1,1.000-3.000 8,-1.000-3.000 6,1.000-2.000 7,-3.000-3.000 8,-2.000 1.000 5,-3.000-1.000 7,-3.000 1.000 6</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0"/>
    </inkml:context>
    <inkml:brush xml:id="br0">
      <inkml:brushProperty name="width" value="0.0343821458518505" units="cm"/>
      <inkml:brushProperty name="height" value="0.0343821458518505" units="cm"/>
      <inkml:brushProperty name="color" value="#000000"/>
      <inkml:brushProperty name="ignorePressure" value="0"/>
    </inkml:brush>
  </inkml:definitions>
  <inkml:trace contextRef="#ctx0" brushRef="#br0">105900.000 40450.000 639,'-49.000'0.000'5,"4.000"0.000"8,3.000 0.000 9,3.000 0.000 9,3.000 3.000 4,3.000 6.000 0,3.000 7.000-1,4.000 6.000 0,1.000 9.000-3,0.000 13.000-2,0.000 12.000-5,0.000 13.000-2,0.000 7.000-5,0.000 4.000-4,0.000 3.000-4,0.000 3.000-4,1.000-4.000-3,4.000-8.000-5,3.000-10.000-2,3.000-9.000-3,4.000-7.000-6,7.000-3.000-8,6.000-3.000-7,7.000-2.000-8,7.000-8.000-5,9.000-8.000-5,10.000-10.000-4,10.000-9.000-5,-1.000-7.000 4,-9.000-3.000 9,-10.000-3.000 11,-8.000-2.000 10,-4.000-5.000 6,3.000-2.000 4,3.000-3.000 3,4.000-3.000 4</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0"/>
    </inkml:context>
    <inkml:brush xml:id="br0">
      <inkml:brushProperty name="width" value="0.0348047912120819" units="cm"/>
      <inkml:brushProperty name="height" value="0.0348047912120819" units="cm"/>
      <inkml:brushProperty name="color" value="#000000"/>
      <inkml:brushProperty name="ignorePressure" value="0"/>
    </inkml:brush>
  </inkml:definitions>
  <inkml:trace contextRef="#ctx0" brushRef="#br0">106100.000 40900.000 632,'-49.000'-21.000'12,"4.000"10.000"6,3.000 10.000 6,3.000 9.000 6,4.000 7.000 2,7.000 7.000-2,6.000 6.000-1,7.000 7.000-3,2.000 2.000-1,1.000 1.000-1,-1.000-1.000-3,1.000 1.000 0,1.000-1.000-3,3.000 1.000-3,3.000-1.000-3,4.000 1.000-3,4.000-4.000-7,6.000-6.000-11,7.000-6.000-13,6.000-6.000-10,4.000-9.000-5,4.000-8.000 6,3.000-10.000 3,3.000-9.000 6,1.000-9.000 3,1.000-5.000 2,-1.000-7.000 4,1.000-5.000 1,-3.000-3.000 3,-2.000 4.000 1,-3.000 3.000 3,-3.000 3.000 0,-2.000 1.000 3,0.000 1.000 2,0.000-1.000 2,0.000 1.000 2,-4.000 1.000 2,-5.000 3.000 4,-7.000 3.000 3,-5.000 4.000 3,-3.000 7.000 4,4.000 13.000 8,3.000 12.000 5,3.000 13.000 7,-1.000 7.000-1,-2.000 4.000-8,-3.000 3.000-9,-3.000 3.000-9,-2.000 3.000-6,0.000 3.000-2,0.000 3.000-4,0.000 4.000-1,-2.000-3.000-5,-3.000-5.000-5,-3.000-7.000-6,-2.000-5.000-4,2.000-6.000-8,9.000-3.000-7,10.000-3.000-9,10.000-2.000-9,5.000-8.000 2,4.000-8.000 8,3.000-10.000 9,3.000-9.000 9,-1.000-9.000 5,-2.000-5.000 2,-3.000-7.000 0,-3.000-5.000 1,-4.000-3.000 2,-3.000 4.000 1,-3.000 3.000 2,-2.000 3.000 0,-5.000 3.000 3,-2.000 3.000 2,-3.000 3.000 2,-3.000 4.000 2,-1.000-1.000 3,4.000-3.000 1,3.000-3.000 3,3.000-2.000 3,-1.000 5.000 10,-2.000 16.000 19,-3.000 15.000 18,-3.000 17.000 20,-4.000 11.000 2,-3.000 10.000-15,-3.000 10.000-14,-2.000 9.000-14,-1.000 7.000-10,3.000 7.000-6,3.000 6.000-5,4.000 7.000-6,1.000-4.000-3,0.000-12.000-1,0.000-13.000-2,0.000-12.000 0,-2.000-7.000-10,-3.000 1.000-18,-3.000-1.000-18,-2.000 1.000-19</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0"/>
    </inkml:context>
    <inkml:brush xml:id="br0">
      <inkml:brushProperty name="width" value="0.0342547558248043" units="cm"/>
      <inkml:brushProperty name="height" value="0.0342547558248043" units="cm"/>
      <inkml:brushProperty name="color" value="#000000"/>
      <inkml:brushProperty name="ignorePressure" value="0"/>
    </inkml:brush>
  </inkml:definitions>
  <inkml:trace contextRef="#ctx0" brushRef="#br0">107050.000 40050.000 642,'25.000'-22.000'0,"0.000"6.000"0,0.000 7.000 0,0.000 6.000 0,3.000 1.000 1,6.000-3.000 3,7.000-3.000 2,6.000-2.000 3,-1.000 0.000 3,-5.000 7.000 3,-7.000 6.000 4,-5.000 7.000 3,-6.000 7.000 1,-3.000 9.000 1,-3.000 10.000 0,-2.000 10.000 0,-5.000 7.000-1,-2.000 6.000 0,-3.000 7.000-2,-3.000 6.000-1,-6.000 3.000-1,-5.000 0.000 0,-7.000 0.000-2,-5.000 0.000 0,-6.000 0.000-5,-3.000 0.000-8,-3.000 0.000-9,-2.000 0.000-9,-5.000-2.000-4,-2.000-3.000 0,-3.000-3.000-1,-3.000-2.000 1,-4.000-5.000-4,-3.000-2.000-4,-3.000-3.000-5,-2.000-3.000-5,2.000-7.000-4,9.000-9.000-1,10.000-10.000-3,10.000-8.000 0</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1"/>
    </inkml:context>
    <inkml:brush xml:id="br0">
      <inkml:brushProperty name="width" value="0.0328521616756916" units="cm"/>
      <inkml:brushProperty name="height" value="0.0328521616756916" units="cm"/>
      <inkml:brushProperty name="color" value="#000000"/>
      <inkml:brushProperty name="ignorePressure" value="0"/>
    </inkml:brush>
  </inkml:definitions>
  <inkml:trace contextRef="#ctx0" brushRef="#br0">107450.000 41150.000 669,'95.000'-22.000'4,"-9.000"6.000"9,-10.000 7.000 7,-8.000 6.000 9,-12.000 6.000 3,-12.000 6.000-1,-13.000 7.000-1,-12.000 6.000-1,-10.000 6.000-3,-6.000 6.000-2,-6.000 7.000-3,-6.000 6.000-3,-10.000 3.000-3,-12.000 0.000-2,-13.000 0.000-3,-12.000 0.000-1,-2.000-4.000-4,9.000-5.000-4,10.000-7.000-3,10.000-5.000-4,7.000-3.000-4,6.000 4.000-2,7.000 3.000-2,6.000 3.000-3,9.000-4.000-1,13.000-8.000 2,12.000-10.000 1,13.000-9.000 0,6.000-4.000 0,0.000 4.000-3,0.000 3.000-4,0.000 3.000-2</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2"/>
    </inkml:context>
    <inkml:brush xml:id="br0">
      <inkml:brushProperty name="width" value="0.0300744716078043" units="cm"/>
      <inkml:brushProperty name="height" value="0.0300744716078043" units="cm"/>
      <inkml:brushProperty name="color" value="#000000"/>
      <inkml:brushProperty name="ignorePressure" value="0"/>
    </inkml:brush>
  </inkml:definitions>
  <inkml:trace contextRef="#ctx0" brushRef="#br0">94050.000 44250.000 731,'-91.000'0.000'0,"19.000"0.000"0,19.000 0.000 0,19.000 0.000 0,23.000-2.000 6,28.000-3.000 12,28.000-3.000 12,29.000-2.000 11,16.000-5.000 3,7.000-2.000-7,6.000-3.000-8,7.000-3.000-8,2.000 1.000-5,1.000 6.000-4,-1.000 7.000-3,1.000 6.000-5,4.000 3.000-3,9.000 0.000-1,10.000 0.000-4,10.000 0.000-2,-4.000 0.000-4,-16.000 0.000-5,-15.000 0.000-7,-15.000 0.000-6</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2"/>
    </inkml:context>
    <inkml:brush xml:id="br0">
      <inkml:brushProperty name="width" value="0.0330024883151054" units="cm"/>
      <inkml:brushProperty name="height" value="0.0330024883151054" units="cm"/>
      <inkml:brushProperty name="color" value="#000000"/>
      <inkml:brushProperty name="ignorePressure" value="0"/>
    </inkml:brush>
  </inkml:definitions>
  <inkml:trace contextRef="#ctx0" brushRef="#br0">95150.000 43300.000 666,'18.000'-16.000'6,"-11.000"19.000"12,-14.000 19.000 11,-11.000 19.000 12,-12.000 16.000 3,-9.000 17.000-6,-10.000 15.000-6,-8.000 16.000-6,-8.000 10.000-4,-2.000 7.000-2,-3.000 6.000-3,-3.000 7.000-3,-6.000 4.000-3,-5.000 3.000-2,-7.000 3.000-4,-5.000 4.000-4,-3.000-4.000-3,4.000-9.000-5,3.000-10.000-6,3.000-8.000-5,9.000-12.000-4,16.000-12.000-4,15.000-13.000-5,17.000-12.000-3,21.000-23.000-4,28.000-30.000-4,28.000-32.000-6,29.000-30.000-3,5.000-12.000 2,-15.000 9.000 11,-15.000 10.000 11,-16.000 10.000 11,-8.000 4.000 6,0.000 0.000 3,0.000 0.000 1,0.000 0.000 3</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2"/>
    </inkml:context>
    <inkml:brush xml:id="br0">
      <inkml:brushProperty name="width" value="0.0298029091209173" units="cm"/>
      <inkml:brushProperty name="height" value="0.0298029091209173" units="cm"/>
      <inkml:brushProperty name="color" value="#000000"/>
      <inkml:brushProperty name="ignorePressure" value="0"/>
    </inkml:brush>
  </inkml:definitions>
  <inkml:trace contextRef="#ctx0" brushRef="#br0">94400.000 45100.000 738,'45.000'-47.000'-1,"-9.000"6.000"0,-10.000 7.000 0,-8.000 6.000-1,-8.000 15.000 7,-2.000 26.000 15,-3.000 24.000 15,-3.000 26.000 14,-4.000 10.000 3,-3.000-3.000-11,-3.000-3.000-11,-2.000-2.000-10,-5.000-3.000-9,-2.000 1.000-8,-3.000-1.000-6,-3.000 1.000-7,7.000-18.000-12,19.000-34.000-16,19.000-35.000-17,19.000-33.000-17,5.000-14.000 0,-5.000 10.000 16,-7.000 10.000 16,-5.000 9.000 16</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3"/>
    </inkml:context>
    <inkml:brush xml:id="br0">
      <inkml:brushProperty name="width" value="0.0392682887613773" units="cm"/>
      <inkml:brushProperty name="height" value="0.0392682887613773" units="cm"/>
      <inkml:brushProperty name="color" value="#000000"/>
      <inkml:brushProperty name="ignorePressure" value="0"/>
    </inkml:brush>
  </inkml:definitions>
  <inkml:trace contextRef="#ctx0" brushRef="#br0">95000.000 44700.000 560,'23.000'-47.000'0,"-3.000"6.000"1,-3.000 7.000 2,-2.000 6.000 0,-1.000 6.000 1,3.000 6.000 3,3.000 7.000 3,4.000 6.000 3,2.000 9.000 2,4.000 13.000 1,3.000 12.000 3,3.000 13.000 2,-2.000 7.000 1,-6.000 4.000 0,-6.000 3.000 1,-6.000 3.000 0,-6.000 1.000 0,-2.000 1.000-1,-3.000-1.000 1,-3.000 1.000-2,-2.000 2.000 0,0.000 7.000-2,0.000 6.000-1,0.000 7.000-1,0.000 4.000-2,0.000 3.000 0,0.000 3.000-2,0.000 4.000 0,-2.000-3.000-3,-3.000-5.000-4,-3.000-7.000-5,-2.000-5.000-3,-1.000-9.000-5,3.000-9.000-5,3.000-10.000-4,4.000-8.000-5,-4.000-17.000-3,-9.000-21.000-4,-10.000-22.000-2,-8.000-22.000-3,-8.000-18.000 0,-2.000-11.000 3,-3.000-14.000 3,-3.000-11.000 4,2.000-6.000 1,10.000 4.000 2,10.000 3.000 2,9.000 3.000 1,4.000 6.000 3,1.000 9.000 5,-1.000 10.000 5,1.000 10.000 5,2.000 5.000 1,7.000 4.000 1,6.000 3.000 0,7.000 3.000-1,5.000 4.000 2,7.000 7.000 2,6.000 6.000 2,7.000 7.000 3,0.000 2.000 1,-2.000 1.000-2,-3.000-1.000-1,-3.000 1.000-1,-4.000 4.000-2,-3.000 9.000 0,-3.000 10.000-2,-2.000 10.000-1,-8.000 10.000 0,-8.000 13.000-1,-10.000 12.000 1,-9.000 13.000-1,-12.000 6.000 0,-11.000 0.000-1,-14.000 0.000-2,-11.000 0.000-1,-4.000-5.000 0,6.000-9.000 0,7.000-10.000 1,6.000-8.000 1,28.000-18.000-2,50.000-25.000-3,50.000-25.000-3,50.000-25.000-4,15.000-8.000-4,-18.000 9.000-3,-19.000 10.000-4,-18.000 10.000-5,-14.000 4.000 0,-5.000 0.000 1,-7.000 0.000 1,-5.000 0.000 2</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4"/>
    </inkml:context>
    <inkml:brush xml:id="br0">
      <inkml:brushProperty name="width" value="0.0376164279878139" units="cm"/>
      <inkml:brushProperty name="height" value="0.0376164279878139" units="cm"/>
      <inkml:brushProperty name="color" value="#000000"/>
      <inkml:brushProperty name="ignorePressure" value="0"/>
    </inkml:brush>
  </inkml:definitions>
  <inkml:trace contextRef="#ctx0" brushRef="#br0">98350.000 44200.000 584,'-4.000'-115.000'44,"-5.000"23.000"-10,-7.000 22.000-10,-5.000 22.000-10,-6.000 15.000-6,-3.000 9.000 0,-3.000 10.000-1,-2.000 10.000 0,-6.000 7.000-1,-6.000 6.000 0,-6.000 7.000 1,-6.000 6.000-1,-6.000 6.000 2,-2.000 6.000 1,-3.000 7.000 2,-3.000 6.000 2,-1.000 6.000-1,4.000 6.000 0,3.000 7.000 0,3.000 6.000-2,4.000 4.000 2,7.000 4.000 1,6.000 3.000 2,7.000 3.000 2,4.000 1.000 0,3.000 1.000-1,3.000-1.000-3,4.000 1.000-1,5.000-4.000-2,10.000-6.000-1,10.000-6.000 0,9.000-6.000-2,7.000-7.000-2,7.000-6.000-2,6.000-6.000-4,7.000-6.000-2,2.000-7.000-2,1.000-6.000-3,-1.000-6.000-3,1.000-6.000-2,1.000-6.000-3,3.000-2.000 0,3.000-3.000-2,4.000-3.000-2,2.000-9.000-1,4.000-11.000-1,3.000-14.000-2,3.000-11.000-1,1.000-9.000 0,1.000-3.000 2,-1.000-3.000 2,1.000-2.000 3,-6.000-1.000 1,-8.000 3.000 1,-10.000 3.000 1,-9.000 4.000 2,-7.000 10.000 6,-3.000 19.000 14,-3.000 19.000 13,-2.000 19.000 13,-8.000 12.000 6,-8.000 6.000-3,-10.000 7.000-2,-9.000 6.000-2,-2.000 3.000-5,6.000 0.000-3,7.000 0.000-5,6.000 0.000-4,7.000-5.000-8,10.000-9.000-9,10.000-10.000-11,9.000-8.000-10,6.000-14.000-6,3.000-15.000 0,3.000-15.000-1,4.000-16.000-1,-1.000-8.000 1,-3.000 0.000 2,-3.000 0.000 2,-2.000 0.000 2,-6.000 3.000 4,-6.000 6.000 6,-6.000 7.000 8,-6.000 6.000 6,-6.000 10.000 10,-2.000 17.000 14,-3.000 15.000 15,-3.000 16.000 13,-2.000 7.000 2,0.000 1.000-11,0.000-1.000-12,0.000 1.000-10,4.000 1.000-11,10.000 3.000-9,10.000 3.000-10,9.000 4.000-8,2.000-3.000-10,-2.000-5.000-9,-3.000-7.000-10,-3.000-5.000-10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0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89400.000 16950.000,'0.000'-50.000,"0.000"25.000,0.000 0.000,-100.000-25.000,0.000 0.000,75.000 25.000,0.000 0.000,50.000 50.000</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5"/>
    </inkml:context>
    <inkml:brush xml:id="br0">
      <inkml:brushProperty name="width" value="0.034152053296566" units="cm"/>
      <inkml:brushProperty name="height" value="0.034152053296566" units="cm"/>
      <inkml:brushProperty name="color" value="#000000"/>
      <inkml:brushProperty name="ignorePressure" value="0"/>
    </inkml:brush>
  </inkml:definitions>
  <inkml:trace contextRef="#ctx0" brushRef="#br0">99900.000 44050.000 644,'-96.000'9.000'7,"10.000"19.000"15,10.000 19.000 15,9.000 19.000 15,10.000 4.000 2,14.000-9.000-10,11.000-10.000-10,14.000-8.000-11,5.000-8.000-6,1.000-2.000-4,-1.000-3.000-2,1.000-3.000-3,-1.000 2.000-1,1.000 10.000-2,-1.000 10.000 1,1.000 9.000-2,-1.000 6.000 0,1.000 3.000-1,-1.000 3.000-1,1.000 4.000-2,1.000-4.000 0,3.000-9.000 0,3.000-10.000 1,4.000-8.000 1,5.000-11.000-7,10.000-8.000-12,10.000-10.000-12,9.000-9.000-12,9.000-10.000-7,9.000-9.000-3,10.000-10.000-1,10.000-8.000-3,-4.000-4.000 4,-16.000 3.000 9,-15.000 3.000 11,-15.000 4.000 8,-7.000 2.000 7,3.000 4.000 3,3.000 3.000 2,4.000 3.000 3</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6"/>
    </inkml:context>
    <inkml:brush xml:id="br0">
      <inkml:brushProperty name="width" value="0.0384246408939362" units="cm"/>
      <inkml:brushProperty name="height" value="0.0384246408939362" units="cm"/>
      <inkml:brushProperty name="color" value="#000000"/>
      <inkml:brushProperty name="ignorePressure" value="0"/>
    </inkml:brush>
  </inkml:definitions>
  <inkml:trace contextRef="#ctx0" brushRef="#br0">100050.000 44700.000 572,'-25.000'-19.000'17,"0.000"13.000"8,0.000 12.000 7,0.000 13.000 8,1.000 10.000 2,4.000 10.000-4,3.000 10.000-2,3.000 9.000-4,3.000 1.000-4,3.000-6.000-4,3.000-6.000-6,4.000-6.000-5,7.000-16.000-9,13.000-25.000-14,12.000-25.000-13,13.000-25.000-15,6.000-11.000-3,0.000 3.000 5,0.000 3.000 5,0.000 4.000 5,-4.000 1.000 7,-5.000 0.000 7,-7.000 0.000 6,-5.000 0.000 8,-3.000 4.000 4,4.000 10.000 1,3.000 10.000 0,3.000 9.000 1,-1.000 6.000 3,-2.000 3.000 6,-3.000 3.000 6,-3.000 4.000 6,-4.000 5.000 0,-3.000 10.000-4,-3.000 10.000-5,-2.000 9.000-5,-5.000 6.000-2,-2.000 3.000-1,-3.000 3.000 0,-3.000 4.000-1,-4.000-1.000-1,-3.000-3.000-4,-3.000-3.000-3,-2.000-2.000-3,-3.000-3.000-2,1.000 1.000-2,-1.000-1.000-2,1.000 1.000-1,8.000-6.000-8,20.000-8.000-11,18.000-10.000-12,20.000-9.000-11,5.000-9.000-4,-6.000-5.000 6,-6.000-7.000 6,-6.000-5.000 5,-6.000-6.000 5,-2.000-3.000 3,-3.000-3.000 4,-3.000-2.000 4,-4.000-6.000 3,-3.000-6.000 2,-3.000-6.000 2,-2.000-6.000 2,-3.000-4.000 2,1.000 1.000 3,-1.000-1.000 1,1.000 1.000 2,-3.000 4.000 1,-2.000 9.000 2,-3.000 10.000 0,-3.000 10.000 1,-2.000 13.000 12,0.000 19.000 26,0.000 19.000 25,0.000 19.000 25,0.000 10.000 4,0.000 4.000-20,0.000 3.000-19,0.000 3.000-18,0.000 3.000-11,0.000 3.000-3,0.000 3.000-1,0.000 4.000-3,0.000-1.000-6,0.000-3.000-10,0.000-3.000-9,0.000-2.000-10,0.000-6.000-8,0.000-6.000-5,0.000-6.000-5,0.000-6.000-6,-2.000-6.000-2,-3.000-2.000-1,-3.000-3.000 0,-2.000-3.000-1</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6"/>
    </inkml:context>
    <inkml:brush xml:id="br0">
      <inkml:brushProperty name="width" value="0.0338507071137428" units="cm"/>
      <inkml:brushProperty name="height" value="0.0338507071137428" units="cm"/>
      <inkml:brushProperty name="color" value="#000000"/>
      <inkml:brushProperty name="ignorePressure" value="0"/>
    </inkml:brush>
  </inkml:definitions>
  <inkml:trace contextRef="#ctx0" brushRef="#br0">101600.000 43450.000 649,'68.000'-2.000'3,"-11.000"-3.000"6,-14.000-3.000 6,-11.000-2.000 5,-4.000 6.000 5,6.000 20.000 1,7.000 18.000 2,6.000 20.000 2,-2.000 10.000 0,-9.000 3.000-3,-10.000 3.000-4,-8.000 4.000-2,-9.000 2.000-2,-6.000 4.000-3,-6.000 3.000-3,-6.000 3.000-3,-7.000 1.000-1,-6.000 1.000 0,-6.000-1.000-2,-6.000 1.000 0,-10.000-1.000-3,-12.000 1.000-6,-13.000-1.000-5,-12.000 1.000-6,-4.000-6.000-2,7.000-8.000 0,6.000-10.000 1,7.000-9.000 1,7.000-10.000-2,9.000-9.000-2,10.000-10.000-4,10.000-8.000-2</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6"/>
    </inkml:context>
    <inkml:brush xml:id="br0">
      <inkml:brushProperty name="width" value="0.0317017287015915" units="cm"/>
      <inkml:brushProperty name="height" value="0.0317017287015915" units="cm"/>
      <inkml:brushProperty name="color" value="#000000"/>
      <inkml:brushProperty name="ignorePressure" value="0"/>
    </inkml:brush>
  </inkml:definitions>
  <inkml:trace contextRef="#ctx0" brushRef="#br0">102000.000 44550.000 693,'70.000'-22.000'3,"-9.000"6.000"3,-10.000 7.000 6,-8.000 6.000 3,-8.000 9.000 7,-2.000 13.000 6,-3.000 12.000 8,-3.000 13.000 6,-9.000 7.000 0,-11.000 4.000-9,-14.000 3.000-9,-11.000 3.000-9,-11.000-1.000-6,-5.000-2.000-1,-7.000-3.000-2,-5.000-3.000-2,-3.000-4.000-3,4.000-3.000-2,3.000-3.000-3,3.000-2.000-3,14.000-6.000-2,25.000-6.000-5,25.000-6.000-2,25.000-6.000-4,10.000-7.000-3,-2.000-6.000-3,-3.000-6.000-3,-3.000-6.000-4,-6.000-4.000 0,-5.000 1.000-1,-7.000-1.000 0,-5.000 1.000 0,-4.000-1.000 2,0.000 1.000 5,0.000-1.000 3,0.000 1.000 4</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7"/>
    </inkml:context>
    <inkml:brush xml:id="br0">
      <inkml:brushProperty name="width" value="0.0417705029249191" units="cm"/>
      <inkml:brushProperty name="height" value="0.0417705029249191" units="cm"/>
      <inkml:brushProperty name="color" value="#000000"/>
      <inkml:brushProperty name="ignorePressure" value="0"/>
    </inkml:brush>
  </inkml:definitions>
  <inkml:trace contextRef="#ctx0" brushRef="#br0">104000.000 42700.000 526,'-2.000'121.000'136,"-3.000"-5.000"-31,-3.000-7.000-31,-2.000-5.000-30,-5.000 0.000-18,-2.000 10.000-4,-3.000 10.000-3,-3.000 9.000-3,-1.000 7.000-4,4.000 7.000-3,3.000 6.000-3,3.000 7.000-3,3.000-3.000-2,3.000-8.000-1,3.000-10.000-1,4.000-9.000-2,1.000-10.000-4,0.000-9.000-10,0.000-10.000-9,0.000-8.000-9,0.000-12.000-7,0.000-12.000-3,0.000-13.000-3,0.000-12.000-4,-2.000-9.000 0,-3.000-2.000 2,-3.000-3.000 2,-2.000-3.000 4</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7"/>
    </inkml:context>
    <inkml:brush xml:id="br0">
      <inkml:brushProperty name="width" value="0.042590219527483" units="cm"/>
      <inkml:brushProperty name="height" value="0.042590219527483" units="cm"/>
      <inkml:brushProperty name="color" value="#000000"/>
      <inkml:brushProperty name="ignorePressure" value="0"/>
    </inkml:brush>
  </inkml:definitions>
  <inkml:trace contextRef="#ctx0" brushRef="#br0">103400.000 44600.000 516,'0.000'-47.000'4,"0.000"6.000"7,0.000 7.000 7,0.000 6.000 8,0.000 9.000 4,0.000 13.000-1,0.000 12.000 0,0.000 13.000 0,1.000 7.000-1,4.000 4.000-1,3.000 3.000-2,3.000 3.000 0,1.000 4.000-2,1.000 7.000-3,-1.000 6.000-1,1.000 7.000-2,-1.000 5.000-2,1.000 7.000 1,-1.000 6.000-1,1.000 7.000 1,-3.000 0.000-1,-2.000-2.000-2,-3.000-3.000-3,-3.000-3.000-2,-1.000-4.000-1,4.000-3.000-3,3.000-3.000-1,3.000-2.000-2,-1.000-6.000-1,-2.000-6.000-1,-3.000-6.000-2,-3.000-6.000-1,2.000-10.000-2,10.000-12.000-3,10.000-13.000-2,9.000-12.000-3,13.000-21.000-5,20.000-28.000-6,18.000-28.000-8,20.000-27.000-6,5.000-14.000-4,-6.000 4.000-1,-6.000 3.000-1,-6.000 3.000-1,-12.000 10.000 1,-15.000 20.000 3,-15.000 18.000 3,-16.000 20.000 3</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8"/>
    </inkml:context>
    <inkml:brush xml:id="br0">
      <inkml:brushProperty name="width" value="0.0383647494018078" units="cm"/>
      <inkml:brushProperty name="height" value="0.0383647494018078" units="cm"/>
      <inkml:brushProperty name="color" value="#000000"/>
      <inkml:brushProperty name="ignorePressure" value="0"/>
    </inkml:brush>
  </inkml:definitions>
  <inkml:trace contextRef="#ctx0" brushRef="#br0">105300.000 43900.000 573,'-22.000'-40.000'7,"6.000"23.000"14,7.000 22.000 15,6.000 22.000 13,3.000 12.000 4,0.000 3.000-7,0.000 3.000-9,0.000 4.000-6,-2.000 4.000-6,-3.000 6.000-4,-3.000 7.000-3,-2.000 6.000-4,-6.000 4.000-4,-6.000 4.000-5,-6.000 3.000-7,-6.000 3.000-5,-2.000-4.000-4,3.000-8.000-3,3.000-10.000-2,4.000-9.000-3,2.000-9.000-3,4.000-5.000-1,3.000-7.000-2,3.000-5.000-1,3.000-11.000-2,3.000-11.000 0,3.000-14.000-2,4.000-11.000-1,7.000-14.000 2,13.000-11.000 3,12.000-14.000 5,13.000-11.000 3,7.000-7.000 2,4.000 0.000 1,3.000 0.000 0,3.000 0.000 0,1.000 4.000 4,1.000 10.000 7,-1.000 10.000 5,1.000 9.000 8,-1.000 7.000 4,1.000 7.000 6,-1.000 6.000 5,1.000 7.000 4,-3.000 4.000 3,-2.000 3.000-3,-3.000 3.000-1,-3.000 4.000-1,-4.000 1.000-3,-3.000 0.000-4,-3.000 0.000-3,-2.000 0.000-5,-5.000 0.000-2,-2.000 0.000-3,-3.000 0.000-3,-3.000 0.000-3,-7.000-5.000-7,-9.000-9.000-10,-10.000-10.000-10,-8.000-8.000-11,-9.000-9.000-1,-6.000-6.000 8,-6.000-6.000 10,-6.000-6.000 7,-4.000-1.000 8,1.000 7.000 4,-1.000 6.000 5,1.000 7.000 5,2.000 13.000 10,7.000 22.000 15,6.000 22.000 13,7.000 23.000 15,4.000 13.000 2,3.000 6.000-11,3.000 7.000-12,4.000 6.000-11,1.000 7.000-8,0.000 10.000-4,0.000 10.000-5,0.000 9.000-4,0.000-2.000-4,0.000-12.000-5,0.000-13.000-5,0.000-12.000-3,-4.000-12.000-4,-5.000-8.000-1,-7.000-10.000-3,-5.000-9.000-1,-4.000-7.000-2,0.000-3.000-2,0.000-3.000-2,0.000-2.000-2,-2.000-5.000 0,-3.000-2.000 1,-3.000-3.000 0,-2.000-3.000 1,8.000-7.000 3,22.000-9.000 6,22.000-10.000 7,23.000-8.000 5,14.000-4.000 5,10.000 3.000 3,10.000 3.000 3,9.000 4.000 3,-1.000 4.000 0,-8.000 6.000-1,-10.000 7.000-2,-9.000 6.000-1,-9.000 3.000-3,-5.000 0.000-2,-7.000 0.000-2,-5.000 0.000-2,-14.000 3.000-2,-18.000 6.000 2,-19.000 7.000 1,-18.000 6.000 0,-20.000 7.000 1,-18.000 10.000-1,-19.000 10.000-1,-18.000 9.000 0,-7.000 2.000 0,6.000-2.000 1,7.000-3.000 0,6.000-3.000 2,9.000-4.000 1,13.000-3.000 2,12.000-3.000 3,13.000-2.000 3,16.000-6.000 1,23.000-6.000 2,22.000-6.000 2,22.000-6.000 2,18.000-7.000-3,16.000-6.000-4,15.000-6.000-6,17.000-6.000-5,8.000-9.000-4,4.000-8.000-3,3.000-10.000-5,3.000-9.000-3,-2.000-4.000-3,-6.000 4.000-4,-6.000 3.000-4,-6.000 3.000-3,-7.000 3.000 0,-6.000 3.000 2,-6.000 3.000 2,-6.000 4.000 3,-10.000 1.000 1,-12.000 0.000 0,-13.000 0.000 0,-12.000 0.000-1</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9"/>
    </inkml:context>
    <inkml:brush xml:id="br0">
      <inkml:brushProperty name="width" value="0.0349222086369991" units="cm"/>
      <inkml:brushProperty name="height" value="0.0349222086369991" units="cm"/>
      <inkml:brushProperty name="color" value="#000000"/>
      <inkml:brushProperty name="ignorePressure" value="0"/>
    </inkml:brush>
  </inkml:definitions>
  <inkml:trace contextRef="#ctx0" brushRef="#br0">106650.000 44300.000 629,'-10.000'-24.000'24,"32.000"4.000"4,31.000 3.000 4,32.000 3.000 3,13.000-1.000-1,-3.000-2.000-8,-3.000-3.000-9,-2.000-3.000-7,-8.000-1.000-6,-8.000 4.000-5,-10.000 3.000-5,-9.000 3.000-3,-18.000 3.000-2,-24.000 3.000 2,-26.000 3.000 2,-24.000 4.000 2,-15.000 5.000 0,-3.000 10.000 1,-3.000 10.000 0,-2.000 9.000 0,-8.000 6.000 5,-8.000 3.000 7,-10.000 3.000 8,-9.000 4.000 7,1.000 1.000 3,13.000 0.000-3,12.000 0.000-3,13.000 0.000-4,6.000 0.000-1,0.000 0.000-4,0.000 0.000-3,0.000 0.000-3,1.000-2.000 0,4.000-3.000 1,3.000-3.000 0,3.000-2.000 2,18.000-11.000-8,35.000-15.000-20,35.000-15.000-17,34.000-16.000-20,10.000-8.000-2,-11.000 0.000 12,-14.000 0.000 11,-11.000 0.000 13,-11.000 3.000 7,-5.000 6.000 5,-7.000 7.000 4,-5.000 6.000 5,-11.000 9.000 8,-11.000 13.000 14,-14.000 12.000 14,-11.000 13.000 14,-7.000 2.000 3,0.000-5.000-9,0.000-7.000-9,0.000-5.000-9,-4.000-3.000-5,-5.000 4.000-1,-7.000 3.000-3,-5.000 3.000 0,0.000-13.000-13,10.000-28.000-23,10.000-28.000-23,9.000-27.000-22,10.000-20.000-6,14.000-9.000 10,11.000-10.000 10,14.000-8.000 10,3.000-11.000 9,-2.000-8.000 5,-3.000-10.000 5,-3.000-9.000 5,-2.000 2.000 5,0.000 17.000 4,0.000 15.000 4,0.000 16.000 4,0.000 15.000 3,0.000 16.000 5,0.000 15.000 3,0.000 17.000 4,4.000 14.000 7,10.000 17.000 9,10.000 15.000 10,9.000 16.000 9,1.000 12.000 2,-6.000 9.000-7,-6.000 10.000-6,-6.000 10.000-8,-1.000 14.000-3,7.000 23.000-2,6.000 22.000 0,7.000 22.000-2,-4.000 10.000-2,-12.000 1.000-4,-13.000-1.000-3,-12.000 1.000-2,-9.000-1.000-6,-2.000 1.000-8,-3.000-1.000-7,-3.000 1.000-7,-2.000-7.000-8,0.000-12.000-8,0.000-13.000-9,0.000-12.000-9,0.000-15.000-2,0.000-15.000 3,0.000-15.000 3,0.000-16.000 2,-2.000-13.000 6,-3.000-9.000 6,-3.000-10.000 7,-2.000-8.000 6</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9"/>
    </inkml:context>
    <inkml:brush xml:id="br0">
      <inkml:brushProperty name="width" value="0.0302926823496819" units="cm"/>
      <inkml:brushProperty name="height" value="0.0302926823496819" units="cm"/>
      <inkml:brushProperty name="color" value="#000000"/>
      <inkml:brushProperty name="ignorePressure" value="0"/>
    </inkml:brush>
  </inkml:definitions>
  <inkml:trace contextRef="#ctx0" brushRef="#br0">107700.000 44700.000 726,'-75.000'73.000'78,"0.000"-3.000"-16,0.000-3.000-17,0.000-2.000-16,-5.000-1.000-10,-9.000 3.000-3,-10.000 3.000-4,-8.000 4.000-3,-1.000-3.000-6,9.000-5.000-5,10.000-7.000-8,10.000-5.000-5,7.000-8.000-7,6.000-5.000-4,7.000-7.000-6,6.000-5.000-5,6.000-11.000-3,6.000-11.000-1,7.000-14.000-3,6.000-11.000 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0:59"/>
    </inkml:context>
    <inkml:brush xml:id="br0">
      <inkml:brushProperty name="width" value="0.0277963634580374" units="cm"/>
      <inkml:brushProperty name="height" value="0.0277963634580374" units="cm"/>
      <inkml:brushProperty name="color" value="#000000"/>
      <inkml:brushProperty name="ignorePressure" value="0"/>
    </inkml:brush>
  </inkml:definitions>
  <inkml:trace contextRef="#ctx0" brushRef="#br0">107450.000 42800.000 791,'50.000'1.000'37,"0.000"4.000"0,0.000 3.000-1,0.000 3.000-1,-2.000 10.000-5,-3.000 20.000-9,-3.000 18.000-10,-2.000 20.000-9,-6.000 10.000-7,-6.000 3.000-3,-6.000 3.000-2,-6.000 4.000-4,-4.000-9.000-7,1.000-18.000-13,-1.000-19.000-14,1.000-18.000-12</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2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63650.000 40600.000,'-50.000'0.000,"75.000"0.000,0.000 0.000,-25.000-25.000</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07"/>
    </inkml:context>
    <inkml:brush xml:id="br0">
      <inkml:brushProperty name="width" value="0.0375430583953857" units="cm"/>
      <inkml:brushProperty name="height" value="0.0375430583953857" units="cm"/>
      <inkml:brushProperty name="color" value="#000000"/>
      <inkml:brushProperty name="ignorePressure" value="0"/>
    </inkml:brush>
  </inkml:definitions>
  <inkml:trace contextRef="#ctx0" brushRef="#br0">88650.000 47900.000 585,'-21.000'-36.000'47,"10.000"28.000"0,10.000 28.000 1,9.000 29.000 0,2.000 15.000-4,-2.000 3.000-8,-3.000 3.000-8,-3.000 4.000-7,-2.000 4.000-6,0.000 6.000 0,0.000 7.000-2,0.000 6.000-1,-4.000-2.000-2,-5.000-9.000-1,-7.000-10.000-1,-5.000-8.000-3,-3.000-6.000 0,4.000 1.000-3,3.000-1.000 0,3.000 1.000-3,1.000-1.000-4,1.000 1.000-7,-1.000-1.000-7,1.000 1.000-7,5.000-18.000-9,14.000-34.000-12,11.000-35.000-11,14.000-33.000-11,3.000-14.000 0,-2.000 10.000 12,-3.000 10.000 12,-3.000 9.000 12</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07"/>
    </inkml:context>
    <inkml:brush xml:id="br0">
      <inkml:brushProperty name="width" value="0.0489102713763714" units="cm"/>
      <inkml:brushProperty name="height" value="0.0489102713763714" units="cm"/>
      <inkml:brushProperty name="color" value="#000000"/>
      <inkml:brushProperty name="ignorePressure" value="0"/>
    </inkml:brush>
  </inkml:definitions>
  <inkml:trace contextRef="#ctx0" brushRef="#br0">89200.000 47500.000 449,'46.000'-91.000'3,"-5.000"19.000"4,-7.000 19.000 6,-5.000 19.000 4,-1.000 10.000 2,6.000 4.000-1,7.000 3.000-1,6.000 3.000-1,7.000 1.000-2,10.000 1.000-2,10.000-1.000-3,9.000 1.000-1,6.000-3.000-2,3.000-2.000-2,3.000-3.000-3,4.000-3.000-2,-1.000 1.000 0,-3.000 6.000 2,-3.000 7.000 2,-2.000 6.000 2,-6.000 7.000-1,-6.000 10.000-3,-6.000 10.000-5,-6.000 9.000-2,-9.000 6.000-1,-8.000 3.000 2,-10.000 3.000 2,-9.000 4.000 3,-7.000 1.000 3,-3.000 0.000 1,-3.000 0.000 3,-2.000 0.000 2,-5.000-2.000 1,-2.000-3.000-2,-3.000-3.000 0,-3.000-2.000-2,-2.000 0.000 3,0.000 7.000 5,0.000 6.000 7,0.000 7.000 5,0.000 4.000 3,0.000 3.000-2,0.000 3.000-1,0.000 4.000 0,0.000 4.000-3,0.000 6.000-4,0.000 7.000-3,0.000 6.000-4,0.000 6.000-1,0.000 6.000 1,0.000 7.000 1,0.000 6.000 0,0.000-4.000 1,0.000-11.000-3,0.000-14.000-1,0.000-11.000-2,1.000-7.000-3,4.000 0.000-6,3.000 0.000-4,3.000 0.000-6,-1.000-4.000-2,-2.000-5.000-2,-3.000-7.000 1,-3.000-5.000-2,-2.000-6.000-1,0.000-3.000-3,0.000-3.000-3,0.000-2.000-2,-5.000-11.000-5,-9.000-15.000-6,-10.000-15.000-5,-8.000-16.000-6,-11.000-15.000-1,-8.000-11.000 5,-10.000-14.000 4,-9.000-11.000 5,1.000-3.000 3,13.000 10.000 2,12.000 10.000 3,13.000 9.000 1</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08"/>
    </inkml:context>
    <inkml:brush xml:id="br0">
      <inkml:brushProperty name="width" value="0.0312265176326036" units="cm"/>
      <inkml:brushProperty name="height" value="0.0312265176326036" units="cm"/>
      <inkml:brushProperty name="color" value="#000000"/>
      <inkml:brushProperty name="ignorePressure" value="0"/>
    </inkml:brush>
  </inkml:definitions>
  <inkml:trace contextRef="#ctx0" brushRef="#br0">89700.000 48050.000 704,'20.000'-18.000'4,"-9.000"17.000"7,-10.000 15.000 9,-8.000 16.000 7,-11.000 10.000-1,-8.000 7.000-8,-10.000 6.000-8,-9.000 7.000-9,-2.000-3.000-4,6.000-8.000 0,7.000-10.000 0,6.000-9.000 1,15.000-7.000 0,26.000-3.000 3,24.000-3.000 2,26.000-2.000 1,7.000-1.000 1,-9.000 3.000-1,-10.000 3.000 0,-8.000 4.000-2,-9.000 2.000 0,-6.000 4.000 1,-6.000 3.000 0,-6.000 3.000 0,-9.000 6.000 1,-8.000 9.000 2,-10.000 10.000 0,-9.000 10.000 1,-7.000-1.000 2,-3.000-9.000 0,-3.000-10.000 0,-2.000-8.000 1,-3.000-9.000 1,1.000-6.000 0,-1.000-6.000 0,1.000-6.000 1,1.000-7.000 0,3.000-6.000-1,3.000-6.000 0,4.000-6.000-1,4.000-10.000-3,6.000-12.000-5,7.000-13.000-6,6.000-12.000-6,9.000-9.000-5,13.000-2.000-6,12.000-3.000-5,13.000-3.000-5,9.000 1.000-5,6.000 6.000-3,7.000 7.000-2,6.000 6.000-2,-5.000 7.000 1,-16.000 10.000 8,-15.000 10.000 7,-15.000 9.000 7,-7.000 2.000 5,3.000-2.000 2,3.000-3.000 1,4.000-3.000 2</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09"/>
    </inkml:context>
    <inkml:brush xml:id="br0">
      <inkml:brushProperty name="width" value="0.050123181194067" units="cm"/>
      <inkml:brushProperty name="height" value="0.050123181194067" units="cm"/>
      <inkml:brushProperty name="color" value="#000000"/>
      <inkml:brushProperty name="ignorePressure" value="0"/>
    </inkml:brush>
  </inkml:definitions>
  <inkml:trace contextRef="#ctx0" brushRef="#br0">91850.000 47900.000 438,'-24.000'70.000'22,"4.000"-9.000"2,3.000-10.000 2,3.000-8.000 4,1.000-1.000-1,1.000 9.000-1,-1.000 10.000-1,1.000 10.000-2,1.000 4.000-3,3.000 0.000-3,3.000 0.000-3,4.000 0.000-3,1.000-2.000-4,0.000-3.000-2,0.000-3.000-3,0.000-2.000-4,0.000-5.000-2,0.000-2.000-4,0.000-3.000-2,0.000-3.000-3,-2.000-6.000-2,-3.000-5.000 1,-3.000-7.000 1,-2.000-5.000 0,-3.000-20.000-5,1.000-31.000-13,-1.000-31.000-10,1.000-31.000-13,4.000-15.000 0,9.000 4.000 10,10.000 3.000 10,10.000 3.000 10,5.000 6.000 8,4.000 9.000 3,3.000 10.000 3,3.000 10.000 4,1.000 7.000 4,1.000 6.000 4,-1.000 7.000 3,1.000 6.000 5,-3.000 4.000 3,-2.000 4.000 1,-3.000 3.000 3,-3.000 3.000 1,-1.000 3.000 2,4.000 3.000-2,3.000 3.000 0,3.000 4.000-2,-2.000 4.000 0,-6.000 6.000-2,-6.000 7.000-1,-6.000 6.000-1,-4.000 3.000-2,1.000 0.000-3,-1.000 0.000-2,1.000 0.000-3,-3.000 1.000-2,-2.000 4.000-3,-3.000 3.000-1,-3.000 3.000-3,-2.000-1.000-1,0.000-2.000-2,0.000-3.000-1,0.000-3.000-1,-2.000-10.000-3,-3.000-16.000-3,-3.000-15.000-3,-2.000-15.000-3,0.000-11.000 1,7.000-2.000 4,6.000-3.000 4,7.000-3.000 4,4.000 1.000 5,3.000 6.000 4,3.000 7.000 5,4.000 6.000 4,1.000 4.000 1,0.000 4.000 0,0.000 3.000 0,0.000 3.000-1,0.000 1.000-1,0.000 1.000 1,0.000-1.000-1,0.000 1.000 1,1.000-1.000-1,4.000 1.000-1,3.000-1.000-1,3.000 1.000 0,3.000-3.000-1,3.000-2.000-1,3.000-3.000 0,4.000-3.000-1,-1.000-1.000 0,-3.000 4.000 2,-3.000 3.000 1,-2.000 3.000 1,-5.000 3.000 0,-2.000 3.000 0,-3.000 3.000-2,-3.000 4.000-1,-9.000 2.000-5,-11.000 4.000-9,-14.000 3.000-9,-11.000 3.000-9,-11.000 1.000-3,-5.000 1.000 5,-7.000-1.000 3,-5.000 1.000 4,-4.000-7.000 3,0.000-12.000 3,0.000-13.000 3,0.000-12.000 2,3.000-7.000 2,6.000 1.000 0,7.000-1.000 1,6.000 1.000-1,6.000-1.000 0,6.000 1.000 0,7.000-1.000 1,6.000 1.000 0,3.000-3.000 0,0.000-2.000 2,0.000-3.000 1,0.000-3.000 1,3.000-2.000 3,6.000 0.000 5,7.000 0.000 5,6.000 0.000 6,1.000 4.000 3,-3.000 10.000 0,-3.000 10.000 2,-2.000 9.000 1,-3.000 10.000 4,1.000 14.000 10,-1.000 11.000 8,1.000 14.000 10,-3.000 7.000-1,-2.000 3.000-7,-3.000 3.000-9,-3.000 4.000-7,-2.000 4.000-7,0.000 6.000-2,0.000 7.000-4,0.000 6.000-3,-2.000 4.000-1,-3.000 4.000-1,-3.000 3.000-1,-2.000 3.000-1,-1.000 4.000-1,3.000 7.000-2,3.000 6.000-2,4.000 7.000-2,1.000 4.000-2,0.000 3.000 0,0.000 3.000-2,0.000 4.000-1,0.000-1.000 0,0.000-3.000-1,0.000-3.000 0,0.000-2.000-2,3.000-6.000-1,6.000-6.000-2,7.000-6.000-3,6.000-6.000-3,-1.000-9.000-2,-5.000-8.000-3,-7.000-10.000-2,-5.000-9.000-3,-11.000-9.000-2,-11.000-5.000-5,-14.000-7.000-3,-11.000-5.000-4,-9.000-11.000 0,-3.000-11.000 6,-3.000-14.000 5,-2.000-11.000 5,-3.000-14.000 4,1.000-11.000 0,-1.000-14.000 2,1.000-11.000 1,2.000-7.000 2,7.000 0.000 3,6.000 0.000 3,7.000 0.000 3,5.000 3.000 2,7.000 6.000 1,6.000 7.000 0,7.000 6.000 2,4.000 4.000 1,3.000 4.000 3,3.000 3.000 2,4.000 3.000 3,7.000 1.000 0,13.000 1.000 2,12.000-1.000-1,13.000 1.000 1,10.000 1.000-2,10.000 3.000-3,10.000 3.000-4,9.000 4.000-3,2.000 1.000-3,-2.000 0.000-3,-3.000 0.000-3,-3.000 0.000-4,-4.000 3.000-3,-3.000 6.000-3,-3.000 7.000-4,-2.000 6.000-4,-6.000 3.000-2,-6.000 0.000 0,-6.000 0.000 1,-6.000 0.000-1</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09"/>
    </inkml:context>
    <inkml:brush xml:id="br0">
      <inkml:brushProperty name="width" value="0.0279909018427134" units="cm"/>
      <inkml:brushProperty name="height" value="0.0279909018427134" units="cm"/>
      <inkml:brushProperty name="color" value="#000000"/>
      <inkml:brushProperty name="ignorePressure" value="0"/>
    </inkml:brush>
  </inkml:definitions>
  <inkml:trace contextRef="#ctx0" brushRef="#br0">91800.000 48600.000 785,'-40.000'-22.000'58,"23.000"6.000"-8,22.000 7.000-8,22.000 6.000-8,15.000 4.000-11,9.000 4.000-15,10.000 3.000-15,10.000 3.000-14,-3.000 1.000-12,-11.000 1.000-9,-14.000-1.000-9,-11.000 1.000-8</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0"/>
    </inkml:context>
    <inkml:brush xml:id="br0">
      <inkml:brushProperty name="width" value="0.0286546647548676" units="cm"/>
      <inkml:brushProperty name="height" value="0.0286546647548676" units="cm"/>
      <inkml:brushProperty name="color" value="#000000"/>
      <inkml:brushProperty name="ignorePressure" value="0"/>
    </inkml:brush>
  </inkml:definitions>
  <inkml:trace contextRef="#ctx0" brushRef="#br0">92300.000 48250.000 767,'0.000'117.000'87,"0.000"-16.000"-22,0.000-15.000-22,0.000-15.000-22,0.000-12.000-12,0.000-6.000-4,0.000-6.000-2,0.000-6.000-4,-5.000-2.000-3,-9.000 3.000-3,-10.000 3.000-2,-8.000 4.000-4,-8.000-3.000-1,-2.000-5.000 1,-3.000-7.000 2,-3.000-5.000 0,-1.000-6.000-1,4.000-3.000-3,3.000-3.000-4,3.000-2.000-4,3.000-5.000-2,3.000-2.000 0,3.000-3.000 0,4.000-3.000 0,4.000-6.000 2,6.000-5.000 3,7.000-7.000 5,6.000-5.000 4,3.000-6.000 2,0.000-3.000-1,0.000-3.000 0,0.000-2.000-1,3.000-3.000 1,6.000 1.000 2,7.000-1.000 3,6.000 1.000 2,4.000 1.000 1,4.000 3.000-1,3.000 3.000 1,3.000 4.000-1,-1.000 2.000 0,-2.000 4.000 0,-3.000 3.000 0,-3.000 3.000 0</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2"/>
    </inkml:context>
    <inkml:brush xml:id="br0">
      <inkml:brushProperty name="width" value="0.0378075838088989" units="cm"/>
      <inkml:brushProperty name="height" value="0.0378075838088989" units="cm"/>
      <inkml:brushProperty name="color" value="#000000"/>
      <inkml:brushProperty name="ignorePressure" value="0"/>
    </inkml:brush>
  </inkml:definitions>
  <inkml:trace contextRef="#ctx0" brushRef="#br0">95550.000 47700.000 581,'-49.000'-19.000'7,"4.000"13.000"14,3.000 12.000 13,3.000 13.000 14,4.000 10.000 3,7.000 10.000-8,6.000 10.000-9,7.000 9.000-8,-1.000 9.000-4,-6.000 9.000-3,-6.000 10.000-1,-6.000 10.000-1,-4.000 10.000-2,1.000 13.000 1,-1.000 12.000-1,1.000 13.000 0,-3.000 7.000-3,-2.000 4.000-6,-3.000 3.000-8,-3.000 3.000-5,-1.000-8.000-6,4.000-19.000-4,3.000-18.000-5,3.000-19.000-3,4.000-18.000-4,7.000-15.000-2,6.000-15.000-1,7.000-16.000-3,7.000-23.000 0,9.000-27.000-3,10.000-28.000-1,10.000-28.000-1,10.000-26.000 1,13.000-21.000 5,12.000-22.000 5,13.000-22.000 4,4.000-7.000 5,-3.000 10.000 4,-3.000 10.000 5,-2.000 9.000 4,-9.000 18.000 3,-12.000 29.000 1,-13.000 28.000 0,-12.000 28.000 2,-7.000 12.000 0,1.000-3.000 1,-1.000-3.000-1,1.000-2.000 1</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2"/>
    </inkml:context>
    <inkml:brush xml:id="br0">
      <inkml:brushProperty name="width" value="0.0433479584753513" units="cm"/>
      <inkml:brushProperty name="height" value="0.0433479584753513" units="cm"/>
      <inkml:brushProperty name="color" value="#000000"/>
      <inkml:brushProperty name="ignorePressure" value="0"/>
    </inkml:brush>
  </inkml:definitions>
  <inkml:trace contextRef="#ctx0" brushRef="#br0">95400.000 48100.000 507,'25.000'-49.000'1,"0.000"4.000"0,0.000 3.000 2,0.000 3.000 0,-4.000 9.000 7,-5.000 16.000 13,-7.000 15.000 11,-5.000 17.000 11,-4.000 11.000 4,0.000 10.000-5,0.000 10.000-7,0.000 9.000-6,0.000 7.000-4,0.000 7.000-3,0.000 6.000-2,0.000 7.000-3,0.000 7.000-2,0.000 9.000-1,0.000 10.000-2,0.000 10.000 0,0.000 4.000-2,0.000 0.000 1,0.000 0.000 0,0.000 0.000-1,0.000-5.000-4,0.000-9.000-8,0.000-10.000-7,0.000-8.000-10,-5.000-14.000-8,-9.000-15.000-11,-10.000-15.000-10,-8.000-16.000-11,-8.000-16.000 0,-2.000-16.000 8,-3.000-15.000 8,-3.000-15.000 9,-2.000-15.000 7,0.000-12.000 5,0.000-13.000 4,0.000-12.000 5,0.000-5.000 5,0.000 3.000 5,0.000 3.000 5,0.000 4.000 6,4.000 5.000 2,10.000 10.000 1,10.000 10.000-1,9.000 9.000 0,12.000 6.000 3,16.000 3.000 3,15.000 3.000 6,17.000 4.000 4,11.000 2.000-1,10.000 4.000-7,10.000 3.000-6,9.000 3.000-6,6.000 3.000-4,3.000 3.000 0,3.000 3.000 0,4.000 4.000-1,-3.000 1.000-4,-5.000 0.000-7,-7.000 0.000-8,-5.000 0.000-7,-8.000 0.000-4,-5.000 0.000-4,-7.000 0.000-2,-5.000 0.000-2,-8.000-4.000 1,-5.000-5.000 3,-7.000-7.000 4,-5.000-5.000 5,-6.000-4.000 2,-3.000 0.000 1,-3.000 0.000 3,-2.000 0.000 1</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2"/>
    </inkml:context>
    <inkml:brush xml:id="br0">
      <inkml:brushProperty name="width" value="0.0401705913245678" units="cm"/>
      <inkml:brushProperty name="height" value="0.0401705913245678" units="cm"/>
      <inkml:brushProperty name="color" value="#000000"/>
      <inkml:brushProperty name="ignorePressure" value="0"/>
    </inkml:brush>
  </inkml:definitions>
  <inkml:trace contextRef="#ctx0" brushRef="#br0">96700.000 47550.000 547,'-4.000'-33.000'9,"-5.000"34.000"17,-7.000 35.000 18,-5.000 35.000 18,-6.000 19.000 3,-3.000 7.000-11,-3.000 6.000-12,-2.000 7.000-10,-3.000 4.000-8,1.000 3.000-2,-1.000 3.000-3,1.000 4.000-3,1.000 2.000-2,3.000 4.000-3,3.000 3.000-4,4.000 3.000-2,4.000-4.000-5,6.000-8.000-5,7.000-10.000-7,6.000-9.000-5,7.000-15.000-3,10.000-18.000 2,10.000-19.000 2,9.000-18.000 1,9.000-18.000-5,9.000-16.000-12,10.000-15.000-11,10.000-15.000-11,-3.000-9.000-2,-11.000 1.000 8,-14.000-1.000 7,-11.000 1.000 8,-7.000-1.000 6,0.000 1.000 1,0.000-1.000 3,0.000 1.000 3</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3"/>
    </inkml:context>
    <inkml:brush xml:id="br0">
      <inkml:brushProperty name="width" value="0.0404460690915585" units="cm"/>
      <inkml:brushProperty name="height" value="0.0404460690915585" units="cm"/>
      <inkml:brushProperty name="color" value="#000000"/>
      <inkml:brushProperty name="ignorePressure" value="0"/>
    </inkml:brush>
  </inkml:definitions>
  <inkml:trace contextRef="#ctx0" brushRef="#br0">97500.000 48250.000 543,'-49.000'50.000'80,"4.000"0.000"-16,3.000 0.000-17,3.000 0.000-15,3.000 3.000-9,3.000 6.000 1,3.000 7.000 1,4.000 6.000-1,4.000 1.000-1,6.000-3.000-5,7.000-3.000-4,6.000-2.000-4,7.000-6.000-9,10.000-6.000-11,10.000-6.000-12,9.000-6.000-11,6.000-13.000-6,3.000-19.000 0,3.000-18.000 0,4.000-19.000 0,-1.000-15.000 2,-3.000-8.000 3,-3.000-10.000 4,-2.000-9.000 3,-5.000-1.000 5,-2.000 10.000 6,-3.000 10.000 6,-3.000 9.000 7,-7.000 7.000 7,-9.000 7.000 11,-10.000 6.000 10,-8.000 7.000 10,-6.000 10.000 8,1.000 16.000 6,-1.000 15.000 5,1.000 17.000 6,1.000 5.000-3,3.000-3.000-13,3.000-3.000-13,4.000-2.000-13,4.000-5.000-7,6.000-2.000-1,7.000-3.000-2,6.000-3.000-1,6.000-7.000-6,6.000-9.000-11,7.000-10.000-10,6.000-8.000-11,-1.000-12.000-2,-5.000-12.000 3,-7.000-13.000 5,-5.000-12.000 3,-4.000-9.000 3,0.000-2.000-1,0.000-3.000 2,0.000-3.000-1,0.000 1.000 3,0.000 6.000 4,0.000 7.000 5,0.000 6.000 4,-2.000 13.000 8,-3.000 23.000 13,-3.000 22.000 13,-2.000 22.000 11,-5.000 12.000 2,-2.000 3.000-11,-3.000 3.000-10,-3.000 4.000-11,-2.000 1.000-7,0.000 0.000-4,0.000 0.000-5,0.000 0.000-3,1.000-2.000-7,4.000-3.000-8,3.000-3.000-9,3.000-2.000-9,3.000-12.000-1,3.000-19.000 4,3.000-18.000 5,4.000-19.000 4,2.000-13.000 2,4.000-6.000 0,3.000-6.000 0,3.000-6.000-2,-1.000-2.000 3,-2.000 3.000 4,-3.000 3.000 5,-3.000 4.000 4,-4.000 4.000 5,-3.000 6.000 4,-3.000 7.000 5,-2.000 6.000 5,-3.000 10.000 11,1.000 17.000 20,-1.000 15.000 20,1.000 16.000 18,-3.000 12.000 3,-2.000 9.000-16,-3.000 10.000-17,-3.000 10.000-15,-4.000 5.000-10,-3.000 4.000-6,-3.000 3.000-4,-2.000 3.000-4,-3.000-1.000-5,1.000-2.000-1,-1.000-3.000-3,1.000-3.000-3,-1.000-7.000-3,1.000-9.000-7,-1.000-10.000-5,1.000-8.000-7,-1.000-17.000-9,1.000-21.000-14,-1.000-22.000-12,1.000-22.000-13</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11841.870 6269.747 237,'-3.359'74.982'59,"9.118"-5.539"-32,16.730-2.362-11,28.722-28.205-14,0.339-91.668 0,-32.972-10.292 1,-18.455 25.467-1,-17.923-20.817 19,-33.126 24.987 6,13.482 42.075-100,-6.267 18.302-162</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2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17150.000 35100.000,'100.000'-150.000,"0.000"100.000,0.000 0.000,75.000-100.000,0.000 0.000,-50.000 75.000,0.000 0.000,0.000 0.000,0.000 0.000,75.000 75.000,0.000 0.000,50.000 0.000,0.000 0.000,0.000 25.000,0.000 0.000,75.000 25.000,0.000 0.000,-25.000 0.000,0.000 0.000,0.000-25.000,0.000 0.000,25.000-25.000,0.000 0.000,-25.000-25.000,0.000 0.000,-25.000 25.000,0.000 0.000,-50.000 50.000,0.000 0.000,-25.000 25.000,0.000 0.000,0.000 0.000,0.000 0.000,-25.000-25.000,0.000 0.000,25.000 0.000,0.000 0.000,25.000-25.000,0.000 0.000,0.000 0.000,0.000 0.000,0.000-25.000,0.000 0.000,0.000 0.000,0.000 0.000,50.000 0.000,0.000 0.000,0.000 0.000,0.000 0.000,0.000 0.000,0.000 0.000,25.000 0.000,0.000 0.000,-25.000 0.000,0.000 0.000,0.000-25.000,0.000 0.000,-25.000 25.000,0.000 0.000,-25.000-25.000,0.000 0.000,0.000 0.000,0.000 0.000,0.000 25.000,0.000 0.000,0.000-25.000,0.000 0.000,-25.000 25.000,0.000 0.000,-25.000 0.000,0.000 0.000,0.000-25.000,0.000 0.000,25.000 25.000,0.000 0.000,-25.000 0.000,0.000 0.000,25.000 0.000,0.000 0.000,25.000-25.000,0.000 0.000,25.000 25.000,0.000 0.000,75.000 0.000,0.000 0.000,-25.000 0.000,0.000 0.000,0.000 0.000,0.000 0.000,0.000 25.000,0.000 0.000,0.000 25.000,0.000 0.000,-25.000 0.000,0.000 0.000,0.000-25.000,0.000 0.000,0.000 25.000,0.000 0.000,-75.000 0.000,0.000 0.000,-150.000-50.000,0.000 0.000,150.000 25.000,0.000 0.000,-125.000 0.000,0.000 0.000,175.000 0.000,0.000 0.000,-50.000 0.000,0.000 0.000,-25.000 0.000,0.000 0.000,0.000-25.000,0.000 0.000,0.000 0.000,0.000 0.000,-75.000 25.000,0.000 0.000,-25.000-25.000</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3"/>
    </inkml:context>
    <inkml:brush xml:id="br0">
      <inkml:brushProperty name="width" value="0.0341049693524837" units="cm"/>
      <inkml:brushProperty name="height" value="0.0341049693524837" units="cm"/>
      <inkml:brushProperty name="color" value="#000000"/>
      <inkml:brushProperty name="ignorePressure" value="0"/>
    </inkml:brush>
  </inkml:definitions>
  <inkml:trace contextRef="#ctx0" brushRef="#br0">99250.000 47450.000 645,'68.000'28.000'75,"-11.000"6.000"-15,-14.000 7.000-14,-11.000 6.000-14,-11.000 7.000-8,-5.000 10.000 1,-7.000 10.000-1,-5.000 9.000 1,-9.000 7.000-4,-9.000 7.000-7,-10.000 6.000-6,-8.000 7.000-8,-11.000 2.000-4,-8.000 1.000-5,-10.000-1.000-3,-9.000 1.000-4,-4.000-6.000-7,4.000-8.000-6,3.000-10.000-9,3.000-9.000-7,4.000-13.000-2,7.000-16.000 5,6.000-15.000 6,7.000-15.000 5</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3"/>
    </inkml:context>
    <inkml:brush xml:id="br0">
      <inkml:brushProperty name="width" value="0.0368535742163658" units="cm"/>
      <inkml:brushProperty name="height" value="0.0368535742163658" units="cm"/>
      <inkml:brushProperty name="color" value="#000000"/>
      <inkml:brushProperty name="ignorePressure" value="0"/>
    </inkml:brush>
  </inkml:definitions>
  <inkml:trace contextRef="#ctx0" brushRef="#br0">99600.000 48350.000 596,'21.000'28.000'37,"-5.000"6.000"-2,-7.000 7.000-3,-5.000 6.000-2,-6.000 3.000-4,-3.000 0.000-5,-3.000 0.000-4,-2.000 0.000-5,-5.000 0.000-4,-2.000 0.000-2,-3.000 0.000-3,-3.000 0.000-3,1.000-4.000-1,6.000-5.000-1,7.000-7.000 0,6.000-5.000 0,6.000-3.000 1,6.000 4.000 4,7.000 3.000 3,6.000 3.000 4,6.000-1.000 1,6.000-2.000-1,7.000-3.000-1,6.000-3.000-1,1.000-2.000 1,-3.000 0.000 1,-3.000 0.000 2,-2.000 0.000 3,-6.000 3.000-1,-6.000 6.000-1,-6.000 7.000-1,-6.000 6.000-2,-7.000 6.000-2,-6.000 6.000 0,-6.000 7.000-1,-6.000 6.000-2,-10.000 3.000-1,-12.000 0.000-4,-13.000 0.000-2,-12.000 0.000-4,-12.000 1.000-5,-8.000 4.000-10,-10.000 3.000-8,-9.000 3.000-8,2.000-5.000-2,17.000-12.000 5,15.000-13.000 6,16.000-12.000 5,7.000-9.000-1,1.000-2.000-9,-1.000-3.000-10,1.000-3.000-8</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7"/>
    </inkml:context>
    <inkml:brush xml:id="br0">
      <inkml:brushProperty name="width" value="0.0388723574578762" units="cm"/>
      <inkml:brushProperty name="height" value="0.0388723574578762" units="cm"/>
      <inkml:brushProperty name="color" value="#000000"/>
      <inkml:brushProperty name="ignorePressure" value="0"/>
    </inkml:brush>
  </inkml:definitions>
  <inkml:trace contextRef="#ctx0" brushRef="#br0">101150.000 47200.000 565,'0.000'46.000'97,"0.000"-5.000"-24,0.000-7.000-23,0.000-5.000-23,0.000 2.000-11,0.000 13.000 0,0.000 12.000 0,0.000 13.000 1,0.000 7.000 0,0.000 4.000-1,0.000 3.000-2,0.000 3.000-1,0.000 1.000 0,0.000 1.000-2,0.000-1.000-1,0.000 1.000 0,-2.000 1.000-2,-3.000 3.000-2,-3.000 3.000-3,-2.000 4.000-2,-1.000 1.000-2,3.000 0.000-5,3.000 0.000-3,4.000 0.000-4,2.000-2.000-4,4.000-3.000 0,3.000-3.000-3,3.000-2.000-1,-1.000-8.000 0,-2.000-8.000-2,-3.000-10.000 0,-3.000-9.000 0,-1.000-9.000-1,4.000-5.000-1,3.000-7.000-1,3.000-5.000-1</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7"/>
    </inkml:context>
    <inkml:brush xml:id="br0">
      <inkml:brushProperty name="width" value="0.0380933620035648" units="cm"/>
      <inkml:brushProperty name="height" value="0.0380933620035648" units="cm"/>
      <inkml:brushProperty name="color" value="#000000"/>
      <inkml:brushProperty name="ignorePressure" value="0"/>
    </inkml:brush>
  </inkml:definitions>
  <inkml:trace contextRef="#ctx0" brushRef="#br0">100500.000 49050.000 577,'-21.000'-43.000'7,"10.000"17.000"14,10.000 15.000 13,9.000 16.000 14,7.000 10.000 3,7.000 7.000-7,6.000 6.000-9,7.000 7.000-8,2.000 4.000-5,1.000 3.000-2,-1.000 3.000-3,1.000 4.000-1,-3.000 4.000-3,-2.000 6.000-2,-3.000 7.000-2,-3.000 6.000-3,-4.000 3.000-1,-3.000 0.000-1,-3.000 0.000-2,-2.000 0.000-1,-3.000-4.000-1,1.000-5.000 0,-1.000-7.000 0,1.000-5.000 0,-3.000-6.000-1,-2.000-3.000 0,-3.000-3.000 0,-3.000-2.000 0,5.000-17.000 0,17.000-28.000 4,15.000-28.000 2,16.000-27.000 2,7.000-19.000 1,1.000-5.000-2,-1.000-7.000-2,1.000-5.000-2,2.000-6.000-6,7.000-3.000-6,6.000-3.000-9,7.000-2.000-7,-1.000 0.000-3,-6.000 7.000 2,-6.000 6.000 2,-6.000 7.000 2,-6.000 8.000-2,-2.000 14.000-6,-3.000 11.000-5,-3.000 14.000-7,-6.000 7.000-1,-5.000 3.000 2,-7.000 3.000 3,-5.000 4.000 3</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8"/>
    </inkml:context>
    <inkml:brush xml:id="br0">
      <inkml:brushProperty name="width" value="0.0328103937208652" units="cm"/>
      <inkml:brushProperty name="height" value="0.0328103937208652" units="cm"/>
      <inkml:brushProperty name="color" value="#000000"/>
      <inkml:brushProperty name="ignorePressure" value="0"/>
    </inkml:brush>
  </inkml:definitions>
  <inkml:trace contextRef="#ctx0" brushRef="#br0">103250.000 47100.000 670,'68.000'46.000'99,"-11.000"-5.000"-22,-14.000-7.000-25,-11.000-5.000-22,-7.000-3.000-13,0.000 4.000 0,0.000 3.000-1,0.000 3.000 0,0.000 1.000-11,0.000 1.000-17,0.000-1.000-19,0.000 1.000-18,-5.000-1.000-8,-9.000 1.000 3,-10.000-1.000 1,-8.000 1.000 3,-8.000-3.000 5,-2.000-2.000 8,-3.000-3.000 8,-3.000-3.000 7</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9"/>
    </inkml:context>
    <inkml:brush xml:id="br0">
      <inkml:brushProperty name="width" value="0.0342327989637852" units="cm"/>
      <inkml:brushProperty name="height" value="0.0342327989637852" units="cm"/>
      <inkml:brushProperty name="color" value="#000000"/>
      <inkml:brushProperty name="ignorePressure" value="0"/>
    </inkml:brush>
  </inkml:definitions>
  <inkml:trace contextRef="#ctx0" brushRef="#br0">102900.000 47950.000 642,'-47.000'0.000'5,"6.000"0.000"8,7.000 0.000 9,6.000 0.000 9,6.000 9.000 5,6.000 19.000-1,7.000 19.000 1,6.000 19.000 1,1.000 7.000-4,-3.000-3.000-6,-3.000-3.000-7,-2.000-2.000-5,-3.000-1.000-5,1.000 3.000 0,-1.000 3.000-2,1.000 4.000-1,-1.000-4.000-3,1.000-9.000-6,-1.000-10.000-4,1.000-8.000-7,8.000-23.000-8,20.000-34.000-14,18.000-35.000-14,20.000-33.000-14,13.000-17.000 0,9.000 4.000 12,10.000 3.000 13,10.000 3.000 12,2.000 6.000 9,-3.000 9.000 7,-3.000 10.000 7,-2.000 10.000 5,-6.000 8.000 5,-6.000 10.000 0,-6.000 10.000 2,-6.000 9.000 0,-9.000 7.000 4,-8.000 7.000 5,-10.000 6.000 5,-9.000 7.000 5,-13.000 5.000 2,-16.000 7.000-5,-15.000 6.000-3,-15.000 7.000-4,-14.000 2.000-4,-8.000 1.000-3,-10.000-1.000-3,-9.000 1.000-4,-2.000-1.000-2,6.000 1.000 1,7.000-1.000-1,6.000 1.000 1,6.000-6.000-1,6.000-8.000-2,7.000-10.000-3,6.000-9.000-3,12.000-5.000-2,19.000 0.000-5,19.000 0.000-4,19.000 0.000-3,9.000-2.000-2,0.000-3.000 4,0.000-3.000 3,0.000-2.000 3,-4.000-1.000 2,-5.000 3.000 5,-7.000 3.000 2,-5.000 4.000 4,-12.000 7.000 5,-16.000 13.000 8,-15.000 12.000 6,-15.000 13.000 9,-14.000 7.000 1,-8.000 4.000-2,-10.000 3.000-2,-9.000 3.000-4,-5.000 1.000-1,0.000 1.000-2,0.000-1.000-2,0.000 1.000 0,0.000 1.000-3,0.000 3.000-2,0.000 3.000-2,0.000 4.000-2,1.000-1.000-5,4.000-3.000-6,3.000-3.000-8,3.000-2.000-6,10.000-8.000-9,20.000-8.000-11,18.000-10.000-10,20.000-9.000-10,17.000-20.000-3,20.000-27.000 7,18.000-28.000 5,20.000-28.000 8,5.000-12.000 6,-6.000 7.000 7,-6.000 6.000 8,-6.000 7.000 8,-7.000 5.000 4,-6.000 7.000 2,-6.000 6.000 1,-6.000 7.000 2,-7.000 5.000 2,-6.000 7.000 2,-6.000 6.000 3,-6.000 7.000 2,-2.000 5.000 9,3.000 7.000 15,3.000 6.000 15,4.000 7.000 16,2.000 2.000 2,4.000 1.000-11,3.000-1.000-10,3.000 1.000-11,1.000-1.000-8,1.000 1.000-3,-1.000-1.000-4,1.000 1.000-4,1.000 1.000-4,3.000 3.000-1,3.000 3.000-3,4.000 4.000-2,-3.000 1.000-2,-5.000 0.000-3,-7.000 0.000-3,-5.000 0.000-2,-4.000 1.000 0,0.000 4.000 1,0.000 3.000 0,0.000 3.000 3,0.000-4.000-6,0.000-8.000-11,0.000-10.000-12,0.000-9.000-10</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19"/>
    </inkml:context>
    <inkml:brush xml:id="br0">
      <inkml:brushProperty name="width" value="0.0308906026184559" units="cm"/>
      <inkml:brushProperty name="height" value="0.0308906026184559" units="cm"/>
      <inkml:brushProperty name="color" value="#000000"/>
      <inkml:brushProperty name="ignorePressure" value="0"/>
    </inkml:brush>
  </inkml:definitions>
  <inkml:trace contextRef="#ctx0" brushRef="#br0">105100.000 47100.000 712,'-2.000'-36.000'45,"-3.000"28.000"-5,-3.000 28.000-6,-2.000 29.000-7,-9.000 18.000-3,-12.000 9.000-4,-13.000 10.000-3,-12.000 10.000-2,-10.000 4.000-2,-6.000 0.000 1,-6.000 0.000 0,-6.000 0.000 1,-2.000-5.000-6,3.000-9.000-10,3.000-10.000-11,4.000-8.000-12,7.000-11.000-9,13.000-8.000-8,12.000-10.000-9,13.000-9.000-9,13.000-15.000 1,17.000-18.000 10,15.000-19.000 10,16.000-18.000 11,5.000-9.000 6,-2.000 4.000 5,-3.000 3.000 5,-3.000 3.000 4</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0"/>
    </inkml:context>
    <inkml:brush xml:id="br0">
      <inkml:brushProperty name="width" value="0.0341940969228745" units="cm"/>
      <inkml:brushProperty name="height" value="0.0341940969228745" units="cm"/>
      <inkml:brushProperty name="color" value="#000000"/>
      <inkml:brushProperty name="ignorePressure" value="0"/>
    </inkml:brush>
  </inkml:definitions>
  <inkml:trace contextRef="#ctx0" brushRef="#br0">104850.000 47500.000 643,'135.000'-66.000'-42,"-27.000"19.000"10,-28.000 19.000 9,-28.000 19.000 10,-15.000 10.000 9,1.000 4.000 5,-1.000 3.000 7,1.000 3.000 5,-1.000 4.000 4,1.000 7.000 0,-1.000 6.000-1,1.000 7.000 1,-4.000 4.000-1,-6.000 3.000 1,-6.000 3.000-1,-6.000 4.000 1,-6.000 1.000-2,-2.000 0.000-3,-3.000 0.000-5,-3.000 0.000-4,-6.000-2.000-4,-5.000-3.000-3,-7.000-3.000-6,-5.000-2.000-3,-8.000-3.000-3,-5.000 1.000-1,-7.000-1.000 0,-5.000 1.000-1,-6.000-6.000-1,-3.000-8.000 1,-3.000-10.000 0,-2.000-9.000 1,0.000-7.000 1,7.000-3.000 2,6.000-3.000 4,7.000-2.000 2,5.000-5.000 3,7.000-2.000 1,6.000-3.000 0,7.000-3.000 3,4.000-2.000 0,3.000 0.000 0,3.000 0.000 0,4.000 0.000 1,7.000 0.000-1,13.000 0.000 1,12.000 0.000 0,13.000 0.000 0,4.000 3.000 2,-3.000 6.000 3,-3.000 7.000 4,-2.000 6.000 4,-3.000 7.000 2,1.000 10.000 2,-1.000 10.000 0,1.000 9.000 1,-6.000 6.000 1,-8.000 3.000-2,-10.000 3.000-1,-9.000 4.000-2,-9.000 2.000 0,-5.000 4.000 0,-7.000 3.000-1,-5.000 3.000 0,-8.000-1.000-1,-5.000-2.000-1,-7.000-3.000-3,-5.000-3.000-1,-4.000-4.000-3,0.000-3.000-6,0.000-3.000-5,0.000-2.000-5,3.000-8.000-2,6.000-8.000 0,7.000-10.000 0,6.000-9.000 1,4.000-7.000 1,4.000-3.000-1,3.000-3.000 1,3.000-2.000 0,7.000-8.000 0,14.000-8.000 1,11.000-10.000-1,14.000-9.000 0,8.000-2.000 0,7.000 6.000 2,6.000 7.000 2,7.000 6.000 0,0.000 4.000 3,-2.000 4.000 1,-3.000 3.000 3,-3.000 3.000 2,-6.000 3.000 3,-5.000 3.000 3,-7.000 3.000 4,-5.000 4.000 3,-6.000 4.000 1,-3.000 6.000 1,-3.000 7.000-1,-2.000 6.000 0,-6.000 4.000-1,-6.000 4.000 0,-6.000 3.000-1,-6.000 3.000-1,-10.000 4.000-1,-12.000 7.000-3,-13.000 6.000-1,-12.000 7.000-2,-9.000 2.000-3,-2.000 1.000 0,-3.000-1.000-2,-3.000 1.000-1,-2.000-3.000-1,0.000-2.000 2,0.000-3.000 0,0.000-3.000 2,1.000-4.000 2,4.000-3.000 2,3.000-3.000 4,3.000-2.000 3,6.000-6.000 1,9.000-6.000-2,10.000-6.000-2,10.000-6.000-2,13.000-4.000 2,19.000 1.000 5,19.000-1.000 4,19.000 1.000 6,13.000-3.000 1,10.000-2.000-3,10.000-3.000-1,9.000-3.000-3,9.000-2.000-2,9.000 0.000-4,10.000 0.000-2,10.000 0.000-4,0.000 1.000-2,-5.000 4.000-5,-7.000 3.000-2,-5.000 3.000-4,-8.000 1.000-4,-5.000 1.000-4,-7.000-1.000-4,-5.000 1.000-5,-8.000-1.000-5,-5.000 1.000-7,-7.000-1.000-5,-5.000 1.000-7,-8.000-4.000-2,-5.000-6.000 4,-7.000-6.000 2,-5.000-6.000 4</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0"/>
    </inkml:context>
    <inkml:brush xml:id="br0">
      <inkml:brushProperty name="width" value="0.0500000044703484" units="cm"/>
      <inkml:brushProperty name="height" value="0.0500000044703484" units="cm"/>
      <inkml:brushProperty name="color" value="#000000"/>
      <inkml:brushProperty name="ignorePressure" value="0"/>
    </inkml:brush>
  </inkml:definitions>
  <inkml:trace contextRef="#ctx0" brushRef="#br0">106725.000 49025.000 333,'157.000'63.000'167,"51.000"46.000"-1,50.000 47.000 1,49.000 47.000 0</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6"/>
    </inkml:context>
    <inkml:brush xml:id="br0">
      <inkml:brushProperty name="width" value="0.0384236164391041" units="cm"/>
      <inkml:brushProperty name="height" value="0.0384236164391041" units="cm"/>
      <inkml:brushProperty name="color" value="#000000"/>
      <inkml:brushProperty name="ignorePressure" value="0"/>
    </inkml:brush>
  </inkml:definitions>
  <inkml:trace contextRef="#ctx0" brushRef="#br0">80100.000 51250.000 572,'-21.000'-15.000'92,"10.000"23.000"-14,10.000 22.000-14,9.000 22.000-15,4.000 16.000-10,1.000 14.000-5,-1.000 11.000-7,1.000 14.000-6,-3.000 2.000-6,-2.000-6.000-7,-3.000-6.000-8,-3.000-6.000-6,-4.000-4.000-9,-3.000 1.000-6,-3.000-1.000-9,-2.000 1.000-7,-3.000-9.000-5,1.000-15.000-3,-1.000-15.000-1,1.000-16.000-3,-3.000-8.000 1,-2.000 0.000 3,-3.000 0.000 5,-3.000 0.000 3</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0"/>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67600.000 43000.000,'0.000'-50.000,"25.000"25.000,0.000 0.000,0.000 0.000,0.000 0.000,0.000 25.000,0.000 0.000,25.000 25.000,0.000 0.000,-25.000-25.000</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7"/>
    </inkml:context>
    <inkml:brush xml:id="br0">
      <inkml:brushProperty name="width" value="0.0342108048498631" units="cm"/>
      <inkml:brushProperty name="height" value="0.0342108048498631" units="cm"/>
      <inkml:brushProperty name="color" value="#000000"/>
      <inkml:brushProperty name="ignorePressure" value="0"/>
    </inkml:brush>
  </inkml:definitions>
  <inkml:trace contextRef="#ctx0" brushRef="#br0">79450.000 52000.000 643,'-21.000'-40.000'7,"10.000"23.000"17,10.000 22.000 15,9.000 22.000 16,4.000 15.000 3,1.000 9.000-10,-1.000 10.000-10,1.000 10.000-9,-1.000 2.000-8,1.000-3.000-4,-1.000-3.000-5,1.000-2.000-4,-3.000-5.000-8,-2.000-2.000-10,-3.000-3.000-12,-3.000-3.000-11,-1.000-6.000-5,4.000-5.000-1,3.000-7.000 0,3.000-5.000 0,3.000-8.000 1,3.000-5.000 6,3.000-7.000 3,4.000-5.000 5,-1.000-6.000 2,-3.000-3.000-1,-3.000-3.000-1,-2.000-2.000-1</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7"/>
    </inkml:context>
    <inkml:brush xml:id="br0">
      <inkml:brushProperty name="width" value="0.0457979999482632" units="cm"/>
      <inkml:brushProperty name="height" value="0.0457979999482632" units="cm"/>
      <inkml:brushProperty name="color" value="#000000"/>
      <inkml:brushProperty name="ignorePressure" value="0"/>
    </inkml:brush>
  </inkml:definitions>
  <inkml:trace contextRef="#ctx0" brushRef="#br0">80700.000 51850.000 480,'45.000'-21.000'4,"-9.000"10.000"10,-10.000 10.000 9,-8.000 9.000 10,-11.000 9.000 1,-8.000 9.000-3,-10.000 10.000-5,-9.000 10.000-4,-9.000 4.000-5,-5.000 0.000-4,-7.000 0.000-4,-5.000 0.000-5,-6.000 1.000-5,-3.000 4.000-4,-3.000 3.000-5,-2.000 3.000-5,-6.000 1.000-3,-6.000 1.000-2,-6.000-1.000-1,-6.000 1.000-3,-2.000-3.000-1,3.000-2.000-3,3.000-3.000-1,4.000-3.000-3,2.000-6.000 2,4.000-5.000 6,3.000-7.000 5,3.000-5.000 5,4.000-6.000 5,7.000-3.000 1,6.000-3.000 3,7.000-2.000 2,2.000-3.000 1,1.000 1.000 0,-1.000-1.000 1,1.000 1.000 1,1.000-3.000 2,3.000-2.000 6,3.000-3.000 5,4.000-3.000 6,10.000-4.000 8,19.000-3.000 11,19.000-3.000 13,19.000-2.000 11,13.000-5.000 0,10.000-2.000-10,10.000-3.000-9,9.000-3.000-12,2.000 1.000-7,-2.000 6.000-5,-3.000 7.000-6,-3.000 6.000-6,7.000 3.000-2,19.000 0.000-1,19.000 0.000 0,19.000 0.000-1,-4.000 0.000-2,-24.000 0.000-5,-26.000 0.000-3,-24.000 0.000-6,-13.000 0.000-2,0.000 0.000-3,0.000 0.000-2,0.000 0.000-2,-5.000 3.000 5,-9.000 6.000 13,-10.000 7.000 12,-8.000 6.000 13,-9.000 4.000 6,-6.000 4.000-3,-6.000 3.000-2,-6.000 3.000-2,-4.000 3.000-1,1.000 3.000-2,-1.000 3.000-1,1.000 4.000-1,-1.000 2.000-1,1.000 4.000-2,-1.000 3.000-1,1.000 3.000-1,1.000 6.000-1,3.000 9.000-1,3.000 10.000-2,4.000 10.000-1,-1.000 0.000-3,-3.000-5.000-1,-3.000-7.000-4,-2.000-5.000-2,-1.000-8.000-4,3.000-5.000-5,3.000-7.000-5,4.000-5.000-5,-4.000-8.000-9,-9.000-5.000-14,-10.000-7.000-14,-8.000-5.000-13,-4.000-11.000-1,3.000-11.000 10,3.000-14.000 11,4.000-11.000 12</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8"/>
    </inkml:context>
    <inkml:brush xml:id="br0">
      <inkml:brushProperty name="width" value="0.0354355573654175" units="cm"/>
      <inkml:brushProperty name="height" value="0.0354355573654175" units="cm"/>
      <inkml:brushProperty name="color" value="#000000"/>
      <inkml:brushProperty name="ignorePressure" value="0"/>
    </inkml:brush>
  </inkml:definitions>
  <inkml:trace contextRef="#ctx0" brushRef="#br0">79650.000 53900.000 620,'-91.000'0.000'5,"19.000"0.000"7,19.000 0.000 9,19.000 0.000 9,18.000-4.000 4,19.000-5.000 3,19.000-7.000 2,19.000-5.000 1,13.000-3.000 0,10.000 4.000-6,10.000 3.000-5,9.000 3.000-6,2.000 1.000-5,-2.000 1.000-6,-3.000-1.000-7,-3.000 1.000-5,-7.000 1.000-7,-9.000 3.000-6,-10.000 3.000-7,-8.000 4.000-5,-11.000 5.000-4,-8.000 10.000 1,-10.000 10.000-1,-9.000 9.000 1,-12.000 6.000-2,-11.000 3.000-3,-14.000 3.000-4,-11.000 4.000-3,-4.000-3.000 1,6.000-5.000 6,7.000-7.000 6,6.000-5.000 6,1.000-6.000 4,-3.000-3.000 2,-3.000-3.000 2,-2.000-2.000 1</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8"/>
    </inkml:context>
    <inkml:brush xml:id="br0">
      <inkml:brushProperty name="width" value="0.0351055823266506" units="cm"/>
      <inkml:brushProperty name="height" value="0.0351055823266506" units="cm"/>
      <inkml:brushProperty name="color" value="#000000"/>
      <inkml:brushProperty name="ignorePressure" value="0"/>
    </inkml:brush>
  </inkml:definitions>
  <inkml:trace contextRef="#ctx0" brushRef="#br0">79550.000 54350.000 626,'-49.000'25.000'0,"4.000"0.000"0,3.000 0.000 0,3.000 0.000 0,-5.000 1.000 2,-12.000 4.000 4,-13.000 3.000 4,-12.000 3.000 4,-1.000-2.000 2,14.000-6.000 0,11.000-6.000 1,14.000-6.000 1,16.000-7.000 4,22.000-6.000 8,22.000-6.000 8,23.000-6.000 7,16.000-6.000 0,13.000-2.000-10,12.000-3.000-10,13.000-3.000-9,7.000-2.000-6,4.000 0.000-4,3.000 0.000-3,3.000 0.000-4,-1.000 3.000-7,-2.000 6.000-11,-3.000 7.000-9,-3.000 6.000-11,-12.000 3.000-3,-18.000 0.000 3,-19.000 0.000 3,-18.000 0.000 3,-10.000 0.000 0,0.000 0.000-2,0.000 0.000-4,0.000 0.000-4</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29"/>
    </inkml:context>
    <inkml:brush xml:id="br0">
      <inkml:brushProperty name="width" value="0.0401726849377155" units="cm"/>
      <inkml:brushProperty name="height" value="0.0401726849377155" units="cm"/>
      <inkml:brushProperty name="color" value="#000000"/>
      <inkml:brushProperty name="ignorePressure" value="0"/>
    </inkml:brush>
  </inkml:definitions>
  <inkml:trace contextRef="#ctx0" brushRef="#br0">84350.000 53100.000 547,'3.000'-49.000'4,"6.000"4.000"8,7.000 3.000 8,6.000 3.000 9,1.000 3.000 3,-3.000 3.000 1,-3.000 3.000 0,-2.000 4.000 1,-8.000 2.000-2,-8.000 4.000-2,-10.000 3.000-3,-9.000 3.000-3,-9.000 6.000-3,-5.000 9.000-1,-7.000 10.000-2,-5.000 10.000-2,-6.000 7.000-2,-3.000 6.000-4,-3.000 7.000-2,-2.000 6.000-4,-1.000 1.000 0,3.000-3.000-1,3.000-3.000 2,4.000-2.000-1,4.000-3.000 1,6.000 1.000-1,7.000-1.000-1,6.000 1.000-1,3.000 1.000-1,0.000 3.000-1,0.000 3.000 0,0.000 4.000-2,1.000-1.000 1,4.000-3.000 0,3.000-3.000 1,3.000-2.000 2,10.000-5.000-3,20.000-2.000-6,18.000-3.000-5,20.000-3.000-5,13.000-9.000-6,9.000-11.000-3,10.000-14.000-6,10.000-11.000-3,2.000-7.000-3,-3.000 0.000-2,-3.000 0.000 0,-2.000 0.000-1,-9.000 1.000 3,-12.000 4.000 7,-13.000 3.000 6,-12.000 3.000 8,-9.000 1.000 2,-2.000 1.000-4,-3.000-1.000-2,-3.000 1.000-4</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0"/>
    </inkml:context>
    <inkml:brush xml:id="br0">
      <inkml:brushProperty name="width" value="0.0460846200585365" units="cm"/>
      <inkml:brushProperty name="height" value="0.0460846200585365" units="cm"/>
      <inkml:brushProperty name="color" value="#000000"/>
      <inkml:brushProperty name="ignorePressure" value="0"/>
    </inkml:brush>
  </inkml:definitions>
  <inkml:trace contextRef="#ctx0" brushRef="#br0">86500.000 51950.000 477,'1.000'-69.000'0,"4.000"13.000"0,3.000 12.000 0,3.000 13.000 0,-1.000 6.000 5,-2.000 0.000 9,-3.000 0.000 10,-3.000 0.000 9,-9.000 3.000 5,-11.000 6.000-1,-14.000 7.000-1,-11.000 6.000-1,-7.000 9.000-3,0.000 13.000-3,0.000 12.000-3,0.000 13.000-4,-2.000 10.000-2,-3.000 10.000-2,-3.000 10.000-1,-2.000 9.000-2,-1.000 7.000-1,3.000 7.000 0,3.000 6.000-2,4.000 7.000-1,2.000 0.000 0,4.000-2.000 0,3.000-3.000 0,3.000-3.000 1,3.000-2.000-1,3.000 0.000-4,3.000 0.000-2,4.000 0.000-3,2.000-2.000-2,4.000-3.000-5,3.000-3.000-2,3.000-2.000-4,6.000-6.000-2,9.000-6.000 1,10.000-6.000 0,10.000-6.000 0,10.000-7.000-3,13.000-6.000-6,12.000-6.000-6,13.000-6.000-7,9.000-9.000-2,6.000-8.000 1,7.000-10.000 1,6.000-9.000 1,-2.000-9.000 2,-9.000-5.000 7,-10.000-7.000 4,-8.000-5.000 6,-9.000-4.000-1,-6.000 0.000-9,-6.000 0.000-7,-6.000 0.000-9</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0"/>
    </inkml:context>
    <inkml:brush xml:id="br0">
      <inkml:brushProperty name="width" value="0.0476989522576332" units="cm"/>
      <inkml:brushProperty name="height" value="0.0476989522576332" units="cm"/>
      <inkml:brushProperty name="color" value="#000000"/>
      <inkml:brushProperty name="ignorePressure" value="0"/>
    </inkml:brush>
  </inkml:definitions>
  <inkml:trace contextRef="#ctx0" brushRef="#br0">87750.000 52400.000 461,'0.000'-47.000'0,"0.000"6.000"0,0.000 7.000 0,0.000 6.000 0,-4.000 4.000 6,-5.000 4.000 14,-7.000 3.000 12,-5.000 3.000 13,-8.000 9.000 4,-5.000 16.000-8,-7.000 15.000-5,-5.000 17.000-8,-6.000 11.000-4,-3.000 10.000-1,-3.000 10.000-3,-2.000 9.000-1,-1.000 2.000-2,3.000-2.000 1,3.000-3.000-1,4.000-3.000 1,2.000-2.000-2,4.000 0.000 0,3.000 0.000-2,3.000 0.000-2,4.000 0.000-1,7.000 0.000 1,6.000 0.000-1,7.000 0.000 0,4.000-4.000-1,3.000-5.000-3,3.000-7.000-3,4.000-5.000-2,4.000-6.000-7,6.000-3.000-6,7.000-3.000-9,6.000-2.000-7,6.000-11.000-4,6.000-15.000 0,7.000-15.000-1,6.000-16.000 0,3.000-10.000 1,0.000-3.000 2,0.000-3.000 1,0.000-2.000 3,-2.000-3.000 2,-3.000 1.000 0,-3.000-1.000 1,-2.000 1.000 1,-8.000 10.000 11,-8.000 22.000 21,-10.000 22.000 22,-9.000 23.000 22,-5.000 8.000 5,0.000-3.000-11,0.000-3.000-11,0.000-2.000-10,9.000-9.000-14,19.000-12.000-16,19.000-13.000-17,19.000-12.000-16,5.000-10.000-7,-5.000-6.000 3,-7.000-6.000 3,-5.000-6.000 3,-8.000-4.000 2,-5.000 1.000 4,-7.000-1.000 3,-5.000 1.000 3,-4.000 1.000 5,0.000 3.000 4,0.000 3.000 5,0.000 4.000 5,-4.000 7.000 11,-5.000 13.000 14,-7.000 12.000 16,-5.000 13.000 16,-3.000 9.000 2,4.000 6.000-8,3.000 7.000-11,3.000 6.000-8,1.000 1.000-7,1.000-3.000-5,-1.000-3.000-4,1.000-2.000-5,-1.000-3.000-3,1.000 1.000-5,-1.000-1.000-4,1.000 1.000-5,1.000-9.000-13,3.000-15.000-25,3.000-15.000-24,4.000-16.000-25</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1"/>
    </inkml:context>
    <inkml:brush xml:id="br0">
      <inkml:brushProperty name="width" value="0.0342083238065243" units="cm"/>
      <inkml:brushProperty name="height" value="0.0342083238065243" units="cm"/>
      <inkml:brushProperty name="color" value="#000000"/>
      <inkml:brushProperty name="ignorePressure" value="0"/>
    </inkml:brush>
  </inkml:definitions>
  <inkml:trace contextRef="#ctx0" brushRef="#br0">88700.000 52250.000 643,'1.000'-46.000'0,"4.000"10.000"0,3.000 10.000 0,3.000 9.000 0,6.000 6.000 8,9.000 3.000 17,10.000 3.000 17,10.000 4.000 17,-1.000 7.000 2,-9.000 13.000-11,-10.000 12.000-12,-8.000 13.000-11,-11.000 9.000-8,-8.000 6.000-5,-10.000 7.000-5,-9.000 6.000-5,-10.000 1.000-3,-9.000-3.000-5,-10.000-3.000-4,-8.000-2.000-4,-1.000-6.000-3,9.000-6.000-3,10.000-6.000-2,10.000-6.000-4,16.000-7.000 4,26.000-6.000 10,24.000-6.000 11,26.000-6.000 11,7.000-7.000 1,-9.000-6.000-8,-10.000-6.000-8,-8.000-6.000-7,-6.000-4.000-8,1.000 1.000-7,-1.000-1.000-8,1.000 1.000-6</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1"/>
    </inkml:context>
    <inkml:brush xml:id="br0">
      <inkml:brushProperty name="width" value="0.0288535784929991" units="cm"/>
      <inkml:brushProperty name="height" value="0.0288535784929991" units="cm"/>
      <inkml:brushProperty name="color" value="#000000"/>
      <inkml:brushProperty name="ignorePressure" value="0"/>
    </inkml:brush>
  </inkml:definitions>
  <inkml:trace contextRef="#ctx0" brushRef="#br0">89100.000 52500.000 762,'-21.000'-24.000'4,"10.000"4.000"8,10.000 3.000 7,9.000 3.000 9,7.000 3.000 3,7.000 3.000-1,6.000 3.000 0,7.000 4.000-2,4.000-1.000-4,3.000-3.000-7,3.000-3.000-8,4.000-2.000-8,1.000-1.000-2,0.000 3.000 1,0.000 3.000 2,0.000 4.000 2,-2.000 1.000-6,-3.000 0.000-13,-3.000 0.000-11,-2.000 0.000-13,-5.000 0.000-6,-2.000 0.000-1,-3.000 0.000 0,-3.000 0.000-1</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1"/>
    </inkml:context>
    <inkml:brush xml:id="br0">
      <inkml:brushProperty name="width" value="0.0344191268086433" units="cm"/>
      <inkml:brushProperty name="height" value="0.0344191268086433" units="cm"/>
      <inkml:brushProperty name="color" value="#000000"/>
      <inkml:brushProperty name="ignorePressure" value="0"/>
    </inkml:brush>
  </inkml:definitions>
  <inkml:trace contextRef="#ctx0" brushRef="#br0">89650.000 51800.000 639,'-22.000'-16.000'20,"6.000"19.000"13,7.000 19.000 13,6.000 19.000 12,3.000 13.000 1,0.000 10.000-13,0.000 10.000-13,0.000 9.000-12,0.000 6.000-8,0.000 3.000-1,0.000 3.000-1,0.000 4.000-2,-4.000-3.000-11,-5.000-5.000-17,-7.000-7.000-17,-5.000-5.000-19,-3.000-11.000-8,4.000-11.000 3,3.000-14.000 1,3.000-11.000 3</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71400.000 41900.000,'50.000'0.000,"0.000"-25.000,0.000 0.000,0.000 25.000,0.000 0.000,25.000-25.000,0.000 0.000,0.000 25.000,0.000 0.000,0.000-25.000,0.000 0.000,-50.000 25.000,0.000 0.000,0.000 25.000</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2"/>
    </inkml:context>
    <inkml:brush xml:id="br0">
      <inkml:brushProperty name="width" value="0.0476323440670967" units="cm"/>
      <inkml:brushProperty name="height" value="0.0476323440670967" units="cm"/>
      <inkml:brushProperty name="color" value="#000000"/>
      <inkml:brushProperty name="ignorePressure" value="0"/>
    </inkml:brush>
  </inkml:definitions>
  <inkml:trace contextRef="#ctx0" brushRef="#br0">89950.000 51450.000 461,'92.000'3.000'55,"-16.000"6.000"-8,-15.000 7.000-7,-15.000 6.000-7,-7.000 6.000-4,3.000 6.000 0,3.000 7.000 0,4.000 6.000 0,1.000 7.000-1,0.000 10.000 0,0.000 10.000-3,0.000 9.000-1,0.000 7.000-1,0.000 7.000-2,0.000 6.000-1,0.000 7.000-2,-5.000 0.000-1,-9.000-2.000-3,-10.000-3.000-1,-8.000-3.000-2,-11.000-2.000-5,-8.000 0.000-11,-10.000 0.000-9,-9.000 0.000-10,-21.000 3.000-4,-31.000 6.000 0,-31.000 7.000 1,-31.000 6.000-1,-6.000-7.000-6,23.000-18.000-16,22.000-19.000-16,22.000-18.000-15</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3"/>
    </inkml:context>
    <inkml:brush xml:id="br0">
      <inkml:brushProperty name="width" value="0.0377051271498203" units="cm"/>
      <inkml:brushProperty name="height" value="0.0377051271498203" units="cm"/>
      <inkml:brushProperty name="color" value="#000000"/>
      <inkml:brushProperty name="ignorePressure" value="0"/>
    </inkml:brush>
  </inkml:definitions>
  <inkml:trace contextRef="#ctx0" brushRef="#br0">91900.000 52550.000 583,'-60.000'-22.000'30,"32.000"6.000"10,31.000 7.000 13,32.000 6.000 10,16.000 3.000 0,4.000 0.000-11,3.000 0.000-12,3.000 0.000-11,3.000-2.000-9,3.000-3.000-5,3.000-3.000-6,4.000-2.000-6,-3.000-1.000-7,-5.000 3.000-8,-7.000 3.000-7,-5.000 4.000-8,-8.000 2.000-10,-5.000 4.000-15,-7.000 3.000-14,-5.000 3.000-14</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3"/>
    </inkml:context>
    <inkml:brush xml:id="br0">
      <inkml:brushProperty name="width" value="0.0342559106647968" units="cm"/>
      <inkml:brushProperty name="height" value="0.0342559106647968" units="cm"/>
      <inkml:brushProperty name="color" value="#000000"/>
      <inkml:brushProperty name="ignorePressure" value="0"/>
    </inkml:brush>
  </inkml:definitions>
  <inkml:trace contextRef="#ctx0" brushRef="#br0">91650.000 53150.000 642,'-47.000'1.000'2,"6.000"4.000"6,7.000 3.000 5,6.000 3.000 5,12.000-2.000 7,19.000-6.000 8,19.000-6.000 10,19.000-6.000 9,16.000-4.000-1,17.000 1.000-10,15.000-1.000-10,16.000 1.000-9,5.000 1.000-9,-2.000 3.000-8,-3.000 3.000-6,-3.000 4.000-7,-4.000 1.000-2,-3.000 0.000 0,-3.000 0.000 1,-2.000 0.000 2,-5.000 0.000-6,-2.000 0.000-12,-3.000 0.000-13,-3.000 0.000-12,-9.000 0.000-4,-11.000 0.000 6,-14.000 0.000 6,-11.000 0.000 6,-7.000-2.000 4,0.000-3.000 4,0.000-3.000 3,0.000-2.000 5</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3"/>
    </inkml:context>
    <inkml:brush xml:id="br0">
      <inkml:brushProperty name="width" value="0.0432213097810745" units="cm"/>
      <inkml:brushProperty name="height" value="0.0432213097810745" units="cm"/>
      <inkml:brushProperty name="color" value="#000000"/>
      <inkml:brushProperty name="ignorePressure" value="0"/>
    </inkml:brush>
  </inkml:definitions>
  <inkml:trace contextRef="#ctx0" brushRef="#br0">93900.000 52500.000 509,'0.000'-47.000'1,"0.000"6.000"5,0.000 7.000 3,0.000 6.000 4,-4.000 10.000 5,-5.000 17.000 10,-7.000 15.000 7,-5.000 16.000 9,-6.000 13.000 1,-3.000 14.000-3,-3.000 11.000-5,-2.000 14.000-4,-3.000 5.000-3,1.000 1.000-4,-1.000-1.000-2,1.000 1.000-2,2.000-7.000-3,7.000-12.000-2,6.000-13.000-2,7.000-12.000-1,10.000-10.000-4,16.000-6.000-7,15.000-6.000-7,17.000-6.000-6,11.000-15.000-5,10.000-21.000-4,10.000-22.000-3,9.000-22.000-3,1.000-13.000-3,-6.000-3.000-2,-6.000-3.000 0,-6.000-2.000-1,-10.000 0.000 2,-12.000 7.000 3,-13.000 6.000 5,-12.000 7.000 5,-9.000 5.000 3,-2.000 7.000 6,-3.000 6.000 4,-3.000 7.000 4,-6.000 7.000 3,-5.000 9.000-3,-7.000 10.000-1,-5.000 10.000-1,-8.000 5.000 0,-5.000 4.000 3,-7.000 3.000 3,-5.000 3.000 4,-6.000 6.000-3,-3.000 9.000-7,-3.000 10.000-7,-2.000 10.000-8,0.000 2.000-7,7.000-3.000-6,6.000-3.000-7,7.000-2.000-7,5.000-6.000 1,7.000-6.000 8,6.000-6.000 9,7.000-6.000 8</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4"/>
    </inkml:context>
    <inkml:brush xml:id="br0">
      <inkml:brushProperty name="width" value="0.0332728996872902" units="cm"/>
      <inkml:brushProperty name="height" value="0.0332728996872902" units="cm"/>
      <inkml:brushProperty name="color" value="#000000"/>
      <inkml:brushProperty name="ignorePressure" value="0"/>
    </inkml:brush>
  </inkml:definitions>
  <inkml:trace contextRef="#ctx0" brushRef="#br0">94150.000 53000.000 661,'46.000'93.000'65,"-5.000"-11.000"-5,-7.000-14.000-5,-5.000-11.000-6,-4.000-9.000-8,0.000-3.000-9,0.000-3.000-10,0.000-2.000-10,0.000-5.000-10,0.000-2.000-11,0.000-3.000-11,0.000-3.000-12</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4"/>
    </inkml:context>
    <inkml:brush xml:id="br0">
      <inkml:brushProperty name="width" value="0.0417153276503086" units="cm"/>
      <inkml:brushProperty name="height" value="0.0417153276503086" units="cm"/>
      <inkml:brushProperty name="color" value="#000000"/>
      <inkml:brushProperty name="ignorePressure" value="0"/>
    </inkml:brush>
  </inkml:definitions>
  <inkml:trace contextRef="#ctx0" brushRef="#br0">95300.000 52050.000 527,'29.000'-21.000'8,"10.000"10.000"17,10.000 10.000 17,9.000 9.000 16,1.000 7.000 3,-6.000 7.000-11,-6.000 6.000-11,-6.000 7.000-12,-9.000 5.000-6,-8.000 7.000-4,-10.000 6.000-3,-9.000 7.000-4,-7.000 4.000-1,-3.000 3.000-2,-3.000 3.000-1,-2.000 4.000-1,-11.000 1.000-1,-15.000 0.000-2,-15.000 0.000-2,-16.000 0.000-2,-10.000-2.000-1,-3.000-3.000 0,-3.000-3.000-1,-2.000-2.000 0,2.000-6.000-1,9.000-6.000-1,10.000-6.000 0,10.000-6.000-2,19.000-9.000 5,32.000-8.000 11,31.000-10.000 11,32.000-9.000 11,15.000-5.000-1,0.000 0.000-11,0.000 0.000-11,0.000 0.000-10,0.000 0.000-7,0.000 0.000-1,0.000 0.000-2,0.000 0.000-2,-2.000 1.000-5,-3.000 4.000-10,-3.000 3.000-9,-2.000 3.000-10,-6.000-1.000-6,-6.000-2.000-1,-6.000-3.000-2,-6.000-3.000-1</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6"/>
    </inkml:context>
    <inkml:brush xml:id="br0">
      <inkml:brushProperty name="width" value="0.044516533613205" units="cm"/>
      <inkml:brushProperty name="height" value="0.044516533613205" units="cm"/>
      <inkml:brushProperty name="color" value="#000000"/>
      <inkml:brushProperty name="ignorePressure" value="0"/>
    </inkml:brush>
  </inkml:definitions>
  <inkml:trace contextRef="#ctx0" brushRef="#br0">97350.000 52250.000 494,'21.000'-15.000'6,"-5.000"23.000"12,-7.000 22.000 12,-5.000 22.000 12,-11.000 15.000 2,-11.000 9.000-8,-14.000 10.000-8,-11.000 10.000-8,-7.000-4.000-5,0.000-16.000-4,0.000-15.000-3,0.000-15.000-3,12.000-18.000-5,26.000-19.000-8,24.000-18.000-6,26.000-19.000-8,16.000-12.000-2,10.000-2.000 3,10.000-3.000 2,9.000-3.000 2,-1.000 2.000 4,-8.000 10.000 3,-10.000 10.000 3,-9.000 9.000 4,-12.000 13.000 4,-11.000 20.000 7,-14.000 18.000 5,-11.000 20.000 6,-12.000 5.000 3,-9.000-6.000-1,-10.000-6.000 0,-8.000-6.000-1,8.000-15.000-5,29.000-21.000-11,28.000-22.000-12,28.000-22.000-11,12.000-10.000-5,-3.000 4.000 2,-3.000 3.000 1,-2.000 3.000 2,-8.000 4.000 2,-8.000 7.000 3,-10.000 6.000 3,-9.000 7.000 2,-9.000 7.000 4,-5.000 9.000 4,-7.000 10.000 3,-5.000 10.000 5,3.000-6.000-1,17.000-18.000-6,15.000-19.000-6,16.000-18.000-5,4.000-7.000-3,-6.000 6.000-2,-6.000 7.000 0,-6.000 6.000-1,-10.000 10.000 6,-12.000 17.000 12,-13.000 15.000 12,-12.000 16.000 13,-9.000 9.000 6,-2.000 3.000 0,-3.000 3.000 0,-3.000 4.000 0,1.000-1.000 1,6.000-3.000-1,7.000-3.000-1,6.000-2.000-1,7.000-8.000-3,10.000-8.000-7,10.000-10.000-5,9.000-9.000-7,6.000-5.000-6,3.000 0.000-6,3.000 0.000-5,4.000 0.000-6,1.000-5.000-3,0.000-9.000-4,0.000-10.000-2,0.000-8.000-3,-7.000-6.000 0,-11.000 1.000 5,-14.000-1.000 4,-11.000 1.000 5,-7.000 1.000 2,0.000 3.000 4,0.000 3.000 2,0.000 4.000 2,-2.000 1.000 3,-3.000 0.000 1,-3.000 0.000 3,-2.000 0.000 1,-5.000 3.000 1,-2.000 6.000-1,-3.000 7.000 0,-3.000 6.000-1,-4.000 4.000 1,-3.000 4.000 3,-3.000 3.000 3,-2.000 3.000 2,-3.000 1.000 4,1.000 1.000 1,-1.000-1.000 2,1.000 1.000 3,12.000-4.000-6,25.000-6.000-10,25.000-6.000-11,25.000-6.000-12,15.000-7.000-6,7.000-6.000-4,6.000-6.000-3,7.000-6.000-4,-1.000-7.000-1,-6.000-6.000-2,-6.000-6.000-1,-6.000-6.000-1,-9.000-4.000 2,-8.000 1.000 6,-10.000-1.000 5,-9.000 1.000 6,-7.000-1.000 5,-3.000 1.000 2,-3.000-1.000 4,-2.000 1.000 4,-5.000 2.000 1,-2.000 7.000 0,-3.000 6.000 2,-3.000 7.000 0,-4.000 10.000 13,-3.000 16.000 25,-3.000 15.000 25,-2.000 17.000 26,-3.000 14.000 4,1.000 17.000-16,-1.000 15.000-17,1.000 16.000-16,-3.000 9.000-10,-2.000 3.000-3,-3.000 3.000-3,-3.000 4.000-4,1.000 1.000-4,6.000 0.000-6,7.000 0.000-5,6.000 0.000-7,3.000-4.000-4,0.000-5.000-7,0.000-7.000-5,0.000-5.000-5,0.000-8.000-3,0.000-5.000 3,0.000-7.000 0,0.000-5.000 3</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6"/>
    </inkml:context>
    <inkml:brush xml:id="br0">
      <inkml:brushProperty name="width" value="0.0283495038747787" units="cm"/>
      <inkml:brushProperty name="height" value="0.0283495038747787" units="cm"/>
      <inkml:brushProperty name="color" value="#000000"/>
      <inkml:brushProperty name="ignorePressure" value="0"/>
    </inkml:brush>
  </inkml:definitions>
  <inkml:trace contextRef="#ctx0" brushRef="#br0">100000.000 52300.000 776,'23.000'115.000'108,"-3.000"-18.000"-35,-3.000-19.000-34,-2.000-18.000-35,-1.000-14.000-26,3.000-5.000-15,3.000-7.000-16,4.000-5.000-16</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6"/>
    </inkml:context>
    <inkml:brush xml:id="br0">
      <inkml:brushProperty name="width" value="0.0466630719602108" units="cm"/>
      <inkml:brushProperty name="height" value="0.0466630719602108" units="cm"/>
      <inkml:brushProperty name="color" value="#000000"/>
      <inkml:brushProperty name="ignorePressure" value="0"/>
    </inkml:brush>
  </inkml:definitions>
  <inkml:trace contextRef="#ctx0" brushRef="#br0">100700.000 51450.000 471,'45.000'73.000'132,"-9.000"-3.000"-29,-10.000-3.000-29,-8.000-2.000-29,-9.000 2.000-16,-6.000 9.000-4,-6.000 10.000-5,-6.000 10.000-2,-9.000 5.000-4,-8.000 4.000-1,-10.000 3.000-2,-9.000 3.000-1,-1.000-4.000-1,10.000-8.000-1,10.000-10.000-1,9.000-9.000 0,12.000-7.000-4,16.000-3.000-7,15.000-3.000-7,17.000-2.000-8,8.000-11.000-5,4.000-15.000-3,3.000-15.000-2,3.000-16.000-3,1.000-8.000-2,1.000 0.000 1,-1.000 0.000 1,1.000 0.000 1,-6.000-2.000-1,-8.000-3.000-1,-10.000-3.000-1,-9.000-2.000-1</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6"/>
    </inkml:context>
    <inkml:brush xml:id="br0">
      <inkml:brushProperty name="width" value="0.0298695210367441" units="cm"/>
      <inkml:brushProperty name="height" value="0.0298695210367441" units="cm"/>
      <inkml:brushProperty name="color" value="#000000"/>
      <inkml:brushProperty name="ignorePressure" value="0"/>
    </inkml:brush>
  </inkml:definitions>
  <inkml:trace contextRef="#ctx0" brushRef="#br0">101250.000 51350.000 736,'118.000'-22.000'120,"-11.000"6.000"-36,-14.000 7.000-36,-11.000 6.000-36,-9.000 6.000-22,-3.000 6.000-7,-3.000 7.000-6,-2.000 6.000-6,-8.000-1.000-1,-8.000-5.000 5,-10.000-7.000 5,-9.000-5.000 6</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68300.000 40600.000,'0.000'100.000,"25.000"-75.000</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7"/>
    </inkml:context>
    <inkml:brush xml:id="br0">
      <inkml:brushProperty name="width" value="0.0391187332570553" units="cm"/>
      <inkml:brushProperty name="height" value="0.0391187332570553" units="cm"/>
      <inkml:brushProperty name="color" value="#000000"/>
      <inkml:brushProperty name="ignorePressure" value="0"/>
    </inkml:brush>
  </inkml:definitions>
  <inkml:trace contextRef="#ctx0" brushRef="#br0">102350.000 50750.000 562,'-46.000'6.000'93,"10.000"13.000"-15,10.000 12.000-15,9.000 13.000-16,6.000 13.000-11,3.000 17.000-8,3.000 15.000-9,4.000 16.000-7,1.000 12.000-4,0.000 9.000 0,0.000 10.000 1,0.000 10.000 0,0.000-9.000-1,0.000-24.000-1,0.000-26.000 0,0.000-24.000-2,0.000-13.000-15,0.000 0.000-30,0.000 0.000-31,0.000 0.000-31</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8"/>
    </inkml:context>
    <inkml:brush xml:id="br0">
      <inkml:brushProperty name="width" value="0.0469216741621494" units="cm"/>
      <inkml:brushProperty name="height" value="0.0469216741621494" units="cm"/>
      <inkml:brushProperty name="color" value="#000000"/>
      <inkml:brushProperty name="ignorePressure" value="0"/>
    </inkml:brush>
  </inkml:definitions>
  <inkml:trace contextRef="#ctx0" brushRef="#br0">83300.000 55600.000 468,'-24.000'-24.000'0,"4.000"4.000"0,3.000 3.000 0,3.000 3.000 0,-16.000 12.000 8,-34.000 22.000 13,-35.000 22.000 15,-33.000 23.000 14,-8.000 8.000 2,23.000-3.000-9,22.000-3.000-10,22.000-2.000-10,5.000 2.000-5,-8.000 9.000-2,-10.000 10.000-1,-9.000 10.000-1,-1.000 7.000-1,10.000 6.000-1,10.000 7.000-1,9.000 6.000-1,7.000 1.000 0,7.000-3.000-2,6.000-3.000-1,7.000-2.000 0,7.000-9.000-2,9.000-12.000-1,10.000-13.000-2,10.000-12.000-1,10.000-12.000-3,13.000-8.000-2,12.000-10.000-4,13.000-9.000-2,12.000-13.000-1,13.000-16.000-1,12.000-15.000 1,13.000-15.000-1,12.000-20.000 0,13.000-21.000-2,12.000-22.000-1,13.000-22.000-3,7.000-11.000 1,4.000 0.000 0,3.000 0.000 2,3.000 0.000 1,-5.000 1.000 1,-12.000 4.000 2,-13.000 3.000 1,-12.000 3.000 1,-13.000 4.000 2,-12.000 7.000 2,-13.000 6.000 1,-12.000 7.000 2,-13.000 4.000 1,-12.000 3.000 2,-13.000 3.000 2,-12.000 4.000 1,-12.000 4.000 1,-8.000 6.000 1,-10.000 7.000 2,-9.000 6.000 0,-7.000 7.000 1,-3.000 10.000 0,-3.000 10.000-1,-2.000 9.000 1,-8.000 6.000 0,-8.000 3.000-2,-10.000 3.000 0,-9.000 4.000-1,-7.000 7.000 0,-3.000 13.000 1,-3.000 12.000 1,-2.000 13.000 0,-3.000 6.000 1,1.000 0.000-1,-1.000 0.000 0,1.000 0.000 0,4.000 1.000 0,9.000 4.000 2,10.000 3.000 0,10.000 3.000 2,8.000-2.000-1,10.000-6.000 1,10.000-6.000-2,9.000-6.000 0,6.000-2.000-1,3.000 3.000 0,3.000 3.000-1,4.000 4.000-1,5.000-1.000-1,10.000-3.000 1,10.000-3.000 0,9.000-2.000 0,10.000-1.000 1,14.000 3.000 0,11.000 3.000 0,14.000 4.000 0,7.000 1.000 0,3.000 0.000-1,3.000 0.000-2,4.000 0.000 0,1.000 1.000-2,0.000 4.000-1,0.000 3.000-1,0.000 3.000-3,-2.000 3.000 0,-3.000 3.000 1,-3.000 3.000 0,-2.000 4.000 0,-3.000-1.000-2,1.000-3.000-2,-1.000-3.000-4,1.000-2.000-3,-3.000-9.000-6,-2.000-12.000-8,-3.000-13.000-7,-3.000-12.000-9,-6.000-10.000-7,-5.000-6.000-10,-7.000-6.000-8,-5.000-6.000-8</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8"/>
    </inkml:context>
    <inkml:brush xml:id="br0">
      <inkml:brushProperty name="width" value="0.0442252270877361" units="cm"/>
      <inkml:brushProperty name="height" value="0.0442252270877361" units="cm"/>
      <inkml:brushProperty name="color" value="#000000"/>
      <inkml:brushProperty name="ignorePressure" value="0"/>
    </inkml:brush>
  </inkml:definitions>
  <inkml:trace contextRef="#ctx0" brushRef="#br0">85650.000 56950.000 497,'-27.000'-46.000'52,"-3.000"10.000"-4,-3.000 10.000-4,-2.000 9.000-5,-6.000 9.000-4,-6.000 9.000-6,-6.000 10.000-6,-6.000 10.000-5,-4.000 7.000-3,1.000 6.000-1,-1.000 7.000 0,1.000 6.000-1,2.000 4.000 1,7.000 4.000 1,6.000 3.000 1,7.000 3.000 1,5.000-1.000-1,7.000-2.000-2,6.000-3.000-1,7.000-3.000-3,4.000-2.000-1,3.000 0.000 0,3.000 0.000 1,4.000 0.000 0,8.000-5.000-5,17.000-9.000-10,15.000-10.000-11,16.000-8.000-10,15.000-9.000-6,16.000-6.000 0,15.000-6.000 1,17.000-6.000 0,8.000-9.000-2,4.000-8.000-3,3.000-10.000-4,3.000-9.000-4,-8.000-2.000 1,-19.000 6.000 3,-18.000 7.000 5,-19.000 6.000 3,-12.000 3.000 4,-2.000 0.000 3,-3.000 0.000 3,-3.000 0.000 3</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9"/>
    </inkml:context>
    <inkml:brush xml:id="br0">
      <inkml:brushProperty name="width" value="0.0506313778460026" units="cm"/>
      <inkml:brushProperty name="height" value="0.0506313778460026" units="cm"/>
      <inkml:brushProperty name="color" value="#000000"/>
      <inkml:brushProperty name="ignorePressure" value="0"/>
    </inkml:brush>
  </inkml:definitions>
  <inkml:trace contextRef="#ctx0" brushRef="#br0">87700.000 55800.000 434,'-36.000'6.000'11,"28.000"13.000"23,28.000 12.000 21,29.000 13.000 23,16.000 2.000 4,7.000-5.000-15,6.000-7.000-14,7.000-5.000-15,4.000-4.000-10,3.000 0.000-5,3.000 0.000-5,4.000 0.000-5,-3.000 0.000-4,-5.000 0.000 1,-7.000 0.000-2,-5.000 0.000 0,-8.000 0.000 0,-5.000 0.000-1,-7.000 0.000 0,-5.000 0.000 0,-6.000 1.000-5,-3.000 4.000-10,-3.000 3.000-8,-2.000 3.000-10,-14.000-1.000-2,-21.000-2.000 8,-22.000-3.000 5,-22.000-3.000 7,-16.000-1.000 6,-9.000 4.000 4,-10.000 3.000 4,-8.000 3.000 5,-12.000 6.000 0,-12.000 9.000-5,-13.000 10.000-4,-12.000 10.000-4,-4.000 2.000-3,7.000-3.000-3,6.000-3.000-1,7.000-2.000-2,2.000 2.000-6,1.000 9.000-10,-1.000 10.000-10,1.000 10.000-10,12.000-4.000-3,25.000-16.000 0,25.000-15.000 1,25.000-15.000 2</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9"/>
    </inkml:context>
    <inkml:brush xml:id="br0">
      <inkml:brushProperty name="width" value="0.0484291687607765" units="cm"/>
      <inkml:brushProperty name="height" value="0.0484291687607765" units="cm"/>
      <inkml:brushProperty name="color" value="#000000"/>
      <inkml:brushProperty name="ignorePressure" value="0"/>
    </inkml:brush>
  </inkml:definitions>
  <inkml:trace contextRef="#ctx0" brushRef="#br0">91250.000 54500.000 454,'-24.000'-13.000'79,"4.000"26.000"-7,3.000 24.000-7,3.000 26.000-6,-1.000 18.000-7,-2.000 13.000-5,-3.000 12.000-6,-3.000 13.000-6,-2.000 9.000-6,0.000 6.000-5,0.000 7.000-5,0.000 6.000-7,0.000 4.000-4,0.000 4.000-5,0.000 3.000-3,0.000 3.000-5,1.000-1.000-3,4.000-2.000-3,3.000-3.000-4,3.000-3.000-2,3.000-9.000-6,3.000-11.000-10,3.000-14.000-9,4.000-11.000-10,4.000-17.000-4,6.000-18.000 0,7.000-19.000-1,6.000-18.000 2,1.000-15.000 3,-3.000-9.000 8,-3.000-10.000 9,-2.000-8.000 9,-3.000-9.000 5,1.000-6.000 5,-1.000-6.000 5,1.000-6.000 4</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39"/>
    </inkml:context>
    <inkml:brush xml:id="br0">
      <inkml:brushProperty name="width" value="0.0412889420986176" units="cm"/>
      <inkml:brushProperty name="height" value="0.0412889420986176" units="cm"/>
      <inkml:brushProperty name="color" value="#000000"/>
      <inkml:brushProperty name="ignorePressure" value="0"/>
    </inkml:brush>
  </inkml:definitions>
  <inkml:trace contextRef="#ctx0" brushRef="#br0">92250.000 55500.000 532,'21.000'-47.000'3,"-5.000"6.000"4,-7.000 7.000 6,-5.000 6.000 5,-9.000 7.000 8,-9.000 10.000 13,-10.000 10.000 12,-8.000 9.000 13,-11.000 10.000-2,-8.000 14.000-13,-10.000 11.000-15,-9.000 14.000-13,-10.000 7.000-9,-9.000 3.000-3,-10.000 3.000-2,-8.000 4.000-3,-3.000-1.000-2,7.000-3.000 1,6.000-3.000 0,7.000-2.000-1,10.000-8.000 1,16.000-8.000 1,15.000-10.000 0,17.000-9.000 1,8.000-4.000 0,4.000 4.000 0,3.000 3.000-1,3.000 3.000 1,7.000 1.000-2,14.000 1.000-3,11.000-1.000-1,14.000 1.000-2,11.000-3.000-4,14.000-2.000-4,11.000-3.000-5,14.000-3.000-3,10.000-4.000-2,9.000-3.000 3,10.000-3.000 2,10.000-2.000 3,2.000-5.000-4,-3.000-2.000-8,-3.000-3.000-8,-2.000-3.000-9,-9.000-4.000-5,-12.000-3.000 0,-13.000-3.000-1,-12.000-2.000-1,-13.000-3.000 5,-12.000 1.000 9,-13.000-1.000 8,-12.000 1.000 10</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40"/>
    </inkml:context>
    <inkml:brush xml:id="br0">
      <inkml:brushProperty name="width" value="0.0490827821195126" units="cm"/>
      <inkml:brushProperty name="height" value="0.0490827821195126" units="cm"/>
      <inkml:brushProperty name="color" value="#000000"/>
      <inkml:brushProperty name="ignorePressure" value="0"/>
    </inkml:brush>
  </inkml:definitions>
  <inkml:trace contextRef="#ctx0" brushRef="#br0">93400.000 55900.000 448,'-55.000'-16.000'6,"-9.000"19.000"12,-10.000 19.000 12,-8.000 19.000 12,2.000 9.000 3,16.000 0.000-6,15.000 0.000-7,17.000 0.000-6,17.000-2.000-4,23.000-3.000-1,22.000-3.000-1,22.000-2.000-2,7.000-6.000-1,-6.000-6.000-3,-6.000-6.000-2,-6.000-6.000-3,-10.000 1.000-5,-12.000 9.000-7,-13.000 10.000-9,-12.000 10.000-8,-15.000 4.000-1,-15.000 0.000 4,-15.000 0.000 5,-16.000 0.000 4,-5.000 0.000 3,6.000 0.000 0,7.000 0.000 0,6.000 0.000 1,6.000-5.000 1,6.000-9.000 1,7.000-10.000 0,6.000-8.000 1,17.000-12.000 0,28.000-12.000 0,28.000-13.000 0,29.000-12.000 0,11.000-7.000-1,-2.000 1.000-1,-3.000-1.000-1,-3.000 1.000-2,-2.000-1.000-1,0.000 1.000-2,0.000-1.000-2,0.000 1.000-3,-5.000-3.000 1,-9.000-2.000 0,-10.000-3.000 0,-8.000-3.000 2,-8.000-1.000 0,-2.000 4.000 2,-3.000 3.000 2,-3.000 3.000 2,-4.000 3.000 4,-3.000 3.000 8,-3.000 3.000 7,-2.000 4.000 8,-5.000 10.000 9,-2.000 19.000 8,-3.000 19.000 9,-3.000 19.000 8,-4.000 12.000 0,-3.000 6.000-10,-3.000 7.000-10,-2.000 6.000-10,-5.000 10.000-7,-2.000 17.000-4,-3.000 15.000-3,-3.000 16.000-4,-1.000 13.000-4,4.000 14.000-4,3.000 11.000-2,3.000 14.000-4,1.000 3.000-4,1.000-2.000-4,-1.000-3.000-6,1.000-3.000-4,1.000-10.000-9,3.000-16.000-11,3.000-15.000-13,4.000-15.000-12,2.000-20.000 1,4.000-21.000 11,3.000-22.000 12,3.000-22.000 12</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40"/>
    </inkml:context>
    <inkml:brush xml:id="br0">
      <inkml:brushProperty name="width" value="0.0449799336493015" units="cm"/>
      <inkml:brushProperty name="height" value="0.0449799336493015" units="cm"/>
      <inkml:brushProperty name="color" value="#000000"/>
      <inkml:brushProperty name="ignorePressure" value="0"/>
    </inkml:brush>
  </inkml:definitions>
  <inkml:trace contextRef="#ctx0" brushRef="#br0">93850.000 56300.000 489,'26.000'-24.000'31,"4.000"4.000"8,3.000 3.000 7,3.000 3.000 8,4.000 3.000-1,7.000 3.000-8,6.000 3.000-9,7.000 4.000-8,-1.000 4.000-5,-6.000 6.000 0,-6.000 7.000-1,-6.000 6.000 0,-6.000 3.000-2,-2.000 0.000-3,-3.000 0.000-3,-3.000 0.000-3,-4.000 1.000-2,-3.000 4.000-2,-3.000 3.000-1,-2.000 3.000-2,-11.000 4.000-4,-15.000 7.000-6,-15.000 6.000-7,-16.000 7.000-6,-13.000 4.000-5,-9.000 3.000 1,-10.000 3.000-2,-8.000 4.000 0,-1.000-4.000-8,9.000-9.000-17,10.000-10.000-15,10.000-8.000-15</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49"/>
    </inkml:context>
    <inkml:brush xml:id="br0">
      <inkml:brushProperty name="width" value="0.0375256650149822" units="cm"/>
      <inkml:brushProperty name="height" value="0.0375256650149822" units="cm"/>
      <inkml:brushProperty name="color" value="#f2395b"/>
      <inkml:brushProperty name="ignorePressure" value="0"/>
    </inkml:brush>
  </inkml:definitions>
  <inkml:trace contextRef="#ctx0" brushRef="#br0">77500.000 58550.000 586,'3.000'-47.000'2,"6.000"6.000"6,7.000 7.000 5,6.000 6.000 5,4.000 4.000 3,4.000 4.000 0,3.000 3.000 0,3.000 3.000 0,9.000-4.000 2,16.000-8.000 1,15.000-10.000 1,17.000-9.000 3,10.000-2.000 0,6.000 6.000 0,7.000 7.000-1,6.000 6.000 1,1.000 4.000-4,-3.000 4.000-4,-3.000 3.000-5,-2.000 3.000-5,-11.000 4.000-4,-15.000 7.000-4,-15.000 6.000-3,-16.000 7.000-4,-10.000 4.000-4,-3.000 3.000 0,-3.000 3.000-3,-2.000 4.000-1,-9.000 1.000-8,-12.000 0.000-14,-13.000 0.000-12,-12.000 0.000-14,-10.000 0.000-4,-6.000 0.000 8,-6.000 0.000 5,-6.000 0.000 8</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1"/>
    </inkml:context>
    <inkml:brush xml:id="br0">
      <inkml:brushProperty name="width" value="0.0483293682336807" units="cm"/>
      <inkml:brushProperty name="height" value="0.0483293682336807" units="cm"/>
      <inkml:brushProperty name="color" value="#f2395b"/>
      <inkml:brushProperty name="ignorePressure" value="0"/>
    </inkml:brush>
  </inkml:definitions>
  <inkml:trace contextRef="#ctx0" brushRef="#br0">77850.000 58900.000 455,'-69.000'3.000'7,"13.000"6.000"14,12.000 7.000 14,13.000 6.000 14,10.000 4.000 5,10.000 4.000-7,10.000 3.000-5,9.000 3.000-6,4.000 3.000-5,1.000 3.000-3,-1.000 3.000-4,1.000 4.000-2,-1.000 1.000-4,1.000 0.000-3,-1.000 0.000-3,1.000 0.000-3,-3.000 0.000-3,-2.000 0.000-3,-3.000 0.000-3,-3.000 0.000-3,-4.000-2.000-1,-3.000-3.000 1,-3.000-3.000 0,-2.000-2.000 1,-3.000-15.000-9,1.000-25.000-20,-1.000-25.000-19,1.000-25.000-19,4.000-15.000-4,9.000-2.000 12,10.000-3.000 12,10.000-3.000 12,5.000-2.000 8,4.000 0.000 5,3.000 0.000 5,3.000 0.000 5,1.000 4.000 7,1.000 10.000 7,-1.000 10.000 8,1.000 9.000 9,2.000 4.000 4,7.000 1.000 1,6.000-1.000 1,7.000 1.000 2,0.000 2.000 1,-2.000 7.000 3,-3.000 6.000 2,-3.000 7.000 3,-2.000 5.000 0,0.000 7.000-5,0.000 6.000-3,0.000 7.000-4,-4.000 7.000-2,-5.000 9.000-2,-7.000 10.000-2,-5.000 10.000-1,-6.000 4.000-1,-3.000 0.000-3,-3.000 0.000-1,-2.000 0.000-2,-8.000 0.000-1,-8.000 0.000-2,-10.000 0.000-1,-9.000 0.000-1,-12.000 1.000-2,-11.000 4.000-3,-14.000 3.000-2,-11.000 3.000-3,-6.000-2.000-1,4.000-6.000-1,3.000-6.000 0,3.000-6.000 0,3.000-10.000-1,3.000-12.000-1,3.000-13.000-1,4.000-12.000-1,5.000-13.000-1,10.000-12.000 0,10.000-13.000-1,9.000-12.000-1,13.000-12.000 0,20.000-8.000 1,18.000-10.000 1,20.000-9.000 0,13.000-1.000 2,9.000 10.000 2,10.000 10.000 2,10.000 9.000 2,-3.000 10.000 2,-11.000 14.000 5,-14.000 11.000 2,-11.000 14.000 4,-12.000 11.000 2,-9.000 14.000 1,-10.000 11.000 2,-8.000 14.000 0,-11.000 8.000 0,-8.000 7.000-1,-10.000 6.000 0,-9.000 7.000 0,-10.000 2.000-1,-9.000 1.000-1,-10.000-1.000-1,-8.000 1.000 0,-4.000-3.000-2,3.000-2.000-3,3.000-3.000-3,4.000-3.000-3,5.000-13.000-7,10.000-22.000-11,10.000-22.000-11,9.000-21.000-11,6.000-17.000-2,3.000-8.000 6,3.000-10.000 7,4.000-9.000 6,1.000-7.000 5,0.000-3.000 5,0.000-3.000 3,0.000-2.000 5,-2.000 0.000 2,-3.000 7.000 3,-3.000 6.000 2,-2.000 7.000 1,-1.000 5.000 3,3.000 7.000 1,3.000 6.000 2,4.000 7.000 1,1.000 4.000 4,0.000 3.000 6,0.000 3.000 6,0.000 4.000 6,4.000 8.000 4,10.000 17.000 3,10.000 15.000 4,9.000 16.000 2,2.000 10.000 0,-2.000 7.000-6,-3.000 6.000-5,-3.000 7.000-6,-6.000 2.000-4,-5.000 1.000-1,-7.000-1.000-3,-5.000 1.000-2,-4.000 5.000-2,0.000 14.000-1,0.000 11.000-1,0.000 14.000 0,-5.000 3.000-3,-9.000-2.000-2,-10.000-3.000-2,-8.000-3.000-4,-11.000 1.000-1,-8.000 6.000-1,-10.000 7.000-2,-9.000 6.000-1,-7.000-1.000-3,-3.000-5.000-5,-3.000-7.000-3,-2.000-5.000-5,-3.000-12.000-5,1.000-16.000-5,-1.000-15.000-7,1.000-15.000-5,1.000-17.000-2,3.000-15.000 4,3.000-15.000 4,4.000-16.000 3,5.000-16.000 2,10.000-16.000 1,10.000-15.000 1,9.000-15.000 1,7.000-12.000 3,7.000-6.000 2,6.000-6.000 4,7.000-6.000 3,2.000 2.000 2,1.000 14.000 2,-1.000 11.000 1,1.000 14.000 1,1.000 8.000 5,3.000 7.000 7,3.000 6.000 8,4.000 7.000 7,4.000 7.000 9,6.000 9.000 9,7.000 10.000 11,6.000 10.000 8,9.000 10.000 3,13.000 13.000-8,12.000 12.000-8,13.000 13.000-6,10.000 10.000-7,10.000 10.000-5,10.000 10.000-5,9.000 9.000-5,10.000 6.000-5,14.000 3.000-4,11.000 3.000-5,14.000 4.000-3,7.000-4.000-8,3.000-9.000-9,3.000-10.000-11,4.000-8.000-8,-3.000-9.000-6,-5.000-6.000 1,-7.000-6.000-1,-5.000-6.000 1,-19.000-9.000 4,-27.000-8.000 8,-28.000-10.000 7,-28.000-9.000 7</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2"/>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68050.000 42700.000,'0.000'-50.000,"0.000"25.000,0.000 0.000,0.000 0.000,0.000 0.000,0.000 0.000,0.000 0.000,0.000 50.000,0.000 0.000,25.000 0.000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1"/>
    </inkml:context>
    <inkml:brush xml:id="br0">
      <inkml:brushProperty name="width" value="0.0433116741478443" units="cm"/>
      <inkml:brushProperty name="height" value="0.0433116741478443" units="cm"/>
      <inkml:brushProperty name="color" value="#f2395b"/>
      <inkml:brushProperty name="ignorePressure" value="0"/>
    </inkml:brush>
  </inkml:definitions>
  <inkml:trace contextRef="#ctx0" brushRef="#br0">79600.000 58800.000 507,'-44.000'-4.000'0,"13.000"-5.000"0,12.000-7.000 0,13.000-5.000 0,16.000-4.000 9,23.000 0.000 16,22.000 0.000 17,22.000 0.000 17,15.000 1.000 3,9.000 4.000-10,10.000 3.000-11,10.000 3.000-10,2.000 1.000-8,-3.000 1.000-5,-3.000-1.000-6,-2.000 1.000-4,-8.000-1.000-10,-8.000 1.000-12,-10.000-1.000-12,-9.000 1.000-11,-16.000-3.000-9,-22.000-2.000-2,-22.000-3.000-2,-21.000-3.000-4,-17.000-2.000 4,-8.000 0.000 9,-10.000 0.000 9,-9.000 0.000 9,-5.000-4.000 6,0.000-5.000 5,0.000-7.000 4,0.000-5.000 5,4.000-4.000 2,10.000 0.000 2,10.000 0.000 1,9.000 0.000 1,4.000 4.000 5,1.000 10.000 7,-1.000 10.000 7,1.000 9.000 7,1.000 13.000 7,3.000 20.000 9,3.000 18.000 7,4.000 20.000 9,-3.000 11.000-1,-5.000 7.000-9,-7.000 6.000-10,-5.000 7.000-8,-11.000 5.000-7,-11.000 7.000-3,-14.000 6.000-4,-11.000 7.000-3,-11.000 5.000-3,-5.000 7.000-4,-7.000 6.000-3,-5.000 7.000-2,-3.000 0.000-7,4.000-2.000-7,3.000-3.000-8,3.000-3.000-9,9.000-12.000-1,16.000-18.000 4,15.000-19.000 4,17.000-18.000 4,13.000-21.000-5,13.000-22.000-12,12.000-22.000-14,13.000-21.000-13,7.000-14.000-1,4.000-2.000 7,3.000-3.000 10,3.000-3.000 8,1.000-1.000 7,1.000 4.000 5,-1.000 3.000 6,1.000 3.000 5</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1"/>
    </inkml:context>
    <inkml:brush xml:id="br0">
      <inkml:brushProperty name="width" value="0.0413280315697193" units="cm"/>
      <inkml:brushProperty name="height" value="0.0413280315697193" units="cm"/>
      <inkml:brushProperty name="color" value="#f2395b"/>
      <inkml:brushProperty name="ignorePressure" value="0"/>
    </inkml:brush>
  </inkml:definitions>
  <inkml:trace contextRef="#ctx0" brushRef="#br0">80100.000 59150.000 532,'43.000'-13.000'10,"-11.000"26.000"19,-14.000 24.000 20,-11.000 26.000 19,-7.000 13.000 4,0.000 4.000-12,0.000 3.000-14,0.000 3.000-12,-4.000 4.000-8,-5.000 7.000-3,-7.000 6.000-2,-5.000 7.000-4,-4.000 0.000-5,0.000-2.000-12,0.000-3.000-9,0.000-3.000-11,1.000-20.000-12,4.000-33.000-13,3.000-35.000-13,3.000-34.000-13,6.000-20.000-2,9.000-2.000 9,10.000-3.000 9,10.000-3.000 9</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2"/>
    </inkml:context>
    <inkml:brush xml:id="br0">
      <inkml:brushProperty name="width" value="0.0530231669545174" units="cm"/>
      <inkml:brushProperty name="height" value="0.0530231669545174" units="cm"/>
      <inkml:brushProperty name="color" value="#f2395b"/>
      <inkml:brushProperty name="ignorePressure" value="0"/>
    </inkml:brush>
  </inkml:definitions>
  <inkml:trace contextRef="#ctx0" brushRef="#br0">80500.000 59050.000 414,'23.000'-24.000'0,"-3.000"4.000"0,-3.000 3.000 0,-2.000 3.000 0,-1.000 1.000 3,3.000 1.000 4,3.000-1.000 6,4.000 1.000 4,4.000 1.000 2,6.000 3.000-1,7.000 3.000-1,6.000 4.000-2,-1.000 1.000-1,-5.000 0.000 0,-7.000 0.000-2,-5.000 0.000 0,-6.000 4.000 0,-3.000 10.000 1,-3.000 10.000 0,-2.000 9.000 1,-5.000 7.000 2,-2.000 7.000 2,-3.000 6.000 4,-3.000 7.000 2,-4.000 5.000 1,-3.000 7.000-1,-3.000 6.000 0,-2.000 7.000-2,-3.000 7.000 2,1.000 9.000 1,-1.000 10.000 2,1.000 10.000 2,-1.000 4.000-1,1.000 0.000-6,-1.000 0.000-5,1.000 0.000-5,1.000-7.000-4,3.000-11.000-3,3.000-14.000-4,4.000-11.000-4,-6.000-23.000-9,-11.000-31.000-15,-14.000-31.000-14,-11.000-31.000-16,-6.000-27.000-4,4.000-22.000 9,3.000-22.000 7,3.000-21.000 8,3.000-10.000 6,3.000 3.000 5,3.000 3.000 4,4.000 4.000 4,5.000 7.000 4,10.000 13.000 4,10.000 12.000 4,9.000 13.000 3,6.000 10.000 4,3.000 10.000 5,3.000 10.000 3,4.000 9.000 5,1.000 7.000 2,0.000 7.000 0,0.000 6.000-1,0.000 7.000 1,-2.000 7.000-1,-3.000 9.000-2,-3.000 10.000-1,-2.000 10.000-2,-6.000 11.000-1,-6.000 17.000 0,-6.000 15.000 0,-6.000 16.000 0,-9.000 9.000-2,-8.000 3.000-1,-10.000 3.000-2,-9.000 4.000-1,-2.000-3.000-1,6.000-5.000 0,7.000-7.000 0,6.000-5.000 1,12.000-17.000-5,19.000-24.000-11,19.000-26.000-11,19.000-24.000-11,9.000-17.000-3,0.000-5.000 2,0.000-7.000 3,0.000-5.000 3,-4.000-1.000 1,-5.000 6.000-1,-7.000 7.000-1,-5.000 6.000-1</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4"/>
    </inkml:context>
    <inkml:brush xml:id="br0">
      <inkml:brushProperty name="width" value="0.0438730083405972" units="cm"/>
      <inkml:brushProperty name="height" value="0.0438730083405972" units="cm"/>
      <inkml:brushProperty name="color" value="#f2395b"/>
      <inkml:brushProperty name="ignorePressure" value="0"/>
    </inkml:brush>
  </inkml:definitions>
  <inkml:trace contextRef="#ctx0" brushRef="#br0">83200.000 58000.000 501,'45.000'118.000'113,"-9.000"-11.000"-25,-10.000-14.000-24,-8.000-11.000-24,-4.000-4.000-13,3.000 6.000-1,3.000 7.000-1,4.000 6.000-1,-3.000 3.000-2,-5.000 0.000-1,-7.000 0.000-3,-5.000 0.000-2,-4.000 1.000-5,0.000 4.000-8,0.000 3.000-7,0.000 3.000-9,0.000-2.000-7,0.000-6.000-7,0.000-6.000-8,0.000-6.000-7,-2.000-12.000-4,-3.000-15.000 0,-3.000-15.000-2,-2.000-16.000-1</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5"/>
    </inkml:context>
    <inkml:brush xml:id="br0">
      <inkml:brushProperty name="width" value="0.0483013279736042" units="cm"/>
      <inkml:brushProperty name="height" value="0.0483013279736042" units="cm"/>
      <inkml:brushProperty name="color" value="#f2395b"/>
      <inkml:brushProperty name="ignorePressure" value="0"/>
    </inkml:brush>
  </inkml:definitions>
  <inkml:trace contextRef="#ctx0" brushRef="#br0">82850.000 59550.000 455,'-44.000'-25.000'3,"13.000"0.000"7,12.000 0.000 6,13.000 0.000 7,10.000 9.000 8,10.000 19.000 10,10.000 19.000 9,9.000 19.000 11,-1.000 12.000-1,-8.000 6.000-9,-10.000 7.000-10,-9.000 6.000-8,-2.000 9.000-7,6.000 13.000-2,7.000 12.000-3,6.000 13.000-3,1.000-4.000-3,-3.000-18.000-4,-3.000-19.000-4,-2.000-18.000-4,-1.000-10.000-4,3.000 0.000-3,3.000 0.000-3,4.000 0.000-2,2.000-5.000-1,4.000-9.000 1,3.000-10.000 0,3.000-8.000 2,4.000-15.000 0,7.000-19.000 1,6.000-18.000 1,7.000-19.000 1,11.000-29.000-2,20.000-36.000-4,18.000-39.000-5,20.000-36.000-4,-1.000-6.000-5,-19.000 29.000-4,-18.000 28.000-4,-19.000 28.000-5,-8.000 15.000-1,3.000 4.000 4,3.000 3.000 2,4.000 3.000 4,-6.000 9.000-1,-11.000 16.000-5,-14.000 15.000-3,-11.000 17.000-5</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6"/>
    </inkml:context>
    <inkml:brush xml:id="br0">
      <inkml:brushProperty name="width" value="0.0495508275926113" units="cm"/>
      <inkml:brushProperty name="height" value="0.0495508275926113" units="cm"/>
      <inkml:brushProperty name="color" value="#f2395b"/>
      <inkml:brushProperty name="ignorePressure" value="0"/>
    </inkml:brush>
  </inkml:definitions>
  <inkml:trace contextRef="#ctx0" brushRef="#br0">85650.000 58800.000 443,'0.000'-47.000'9,"0.000"6.000"17,0.000 7.000 18,0.000 6.000 17,1.000 10.000 4,4.000 17.000-10,3.000 15.000-9,3.000 16.000-9,1.000 10.000-8,1.000 7.000-5,-1.000 6.000-6,1.000 7.000-5,-3.000 5.000-4,-2.000 7.000 0,-3.000 6.000-1,-3.000 7.000-1,-4.000 2.000-3,-3.000 1.000-2,-3.000-1.000-4,-2.000 1.000-4,-3.000-6.000-4,1.000-8.000-6,-1.000-10.000-5,1.000-9.000-5,1.000-18.000-4,3.000-24.000 0,3.000-26.000-1,4.000-24.000-1,8.000-20.000 3,17.000-11.000 9,15.000-14.000 8,16.000-11.000 7,12.000-4.000 8,9.000 6.000 6,10.000 7.000 5,10.000 6.000 6,0.000 7.000 3,-5.000 10.000-1,-7.000 10.000-2,-5.000 9.000 0,-6.000 7.000-2,-3.000 7.000 0,-3.000 6.000-1,-2.000 7.000 0,-5.000 4.000-3,-2.000 3.000-4,-3.000 3.000-3,-3.000 4.000-5,-17.000-4.000-10,-27.000-9.000-16,-28.000-10.000-17,-28.000-8.000-16,-15.000-6.000-3,1.000 1.000 11,-1.000-1.000 12,1.000 1.000 12,2.000 1.000 9,7.000 3.000 9,6.000 3.000 9,7.000 4.000 8,4.000 2.000 5,3.000 4.000 4,3.000 3.000 4,4.000 3.000 3,5.000 6.000 4,10.000 9.000 6,10.000 10.000 6,9.000 10.000 6,4.000 8.000-1,1.000 10.000-8,-1.000 10.000-8,1.000 9.000-8,-1.000 6.000-6,1.000 3.000-2,-1.000 3.000-3,1.000 4.000-4,-3.000 4.000-2,-2.000 6.000-4,-3.000 7.000-4,-3.000 6.000-4,-6.000 4.000-2,-5.000 4.000-1,-7.000 3.000-1,-5.000 3.000-1,-8.000-2.000-2,-5.000-6.000-2,-7.000-6.000-1,-5.000-6.000-2,-3.000-10.000-1,4.000-12.000 0,3.000-13.000-1,3.000-12.000-1,3.000-19.000 2,3.000-25.000 1,3.000-25.000 2,4.000-25.000 2,10.000-16.000 3,19.000-6.000 1,19.000-6.000 3,19.000-6.000 1,13.000-1.000 4,10.000 7.000 3,10.000 6.000 3,9.000 7.000 3,1.000 7.000 3,-6.000 9.000 2,-6.000 10.000 2,-6.000 10.000 2,-7.000 7.000 1,-6.000 6.000-2,-6.000 7.000-3,-6.000 6.000-1,-9.000 9.000-1,-8.000 13.000-3,-10.000 12.000-2,-9.000 13.000-1,-12.000 9.000-2,-11.000 6.000-2,-14.000 7.000-2,-11.000 6.000-2,-12.000 3.000-1,-9.000 0.000 0,-10.000 0.000 1,-8.000 0.000 0,-1.000-2.000 1,9.000-3.000 2,10.000-3.000 2,10.000-2.000 2,21.000-11.000 6,34.000-15.000 9,35.000-15.000 8,35.000-16.000 10,22.000-19.000-3,14.000-22.000-15,11.000-22.000-16,14.000-21.000-14,-3.000-9.000-13,-15.000 7.000-9,-15.000 6.000-10,-16.000 7.000-8,-1.000-4.000-5,17.000-12.000 3,15.000-13.000 1,16.000-12.000 1,2.000-5.000 4,-8.000 3.000 5,-10.000 3.000 5,-9.000 4.000 4,-16.000 10.000 6,-22.000 19.000 6,-22.000 19.000 7,-21.000 19.000 6,-12.000 9.000 3,1.000 0.000 2,-1.000 0.000 0,1.000 0.000 3</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7"/>
    </inkml:context>
    <inkml:brush xml:id="br0">
      <inkml:brushProperty name="width" value="0.0513474754989147" units="cm"/>
      <inkml:brushProperty name="height" value="0.0513474754989147" units="cm"/>
      <inkml:brushProperty name="color" value="#f2395b"/>
      <inkml:brushProperty name="ignorePressure" value="0"/>
    </inkml:brush>
  </inkml:definitions>
  <inkml:trace contextRef="#ctx0" brushRef="#br0">88300.000 58600.000 428,'-157.000'0.000'36,"39.000"0.000"-3,36.000 0.000-4,39.000 0.000-3,27.000 0.000 2,19.000 0.000 6,19.000 0.000 6,19.000 0.000 6,10.000 0.000 0,4.000 0.000-10,3.000 0.000-8,3.000 0.000-8,7.000-5.000-8,14.000-9.000-5,11.000-10.000-6,14.000-8.000-5,-3.000-4.000-4,-15.000 3.000-3,-15.000 3.000-3,-16.000 4.000-3,-23.000 10.000 0,-27.000 19.000 4,-28.000 19.000 2,-28.000 19.000 4,-21.000 15.000 4,-12.000 13.000 7,-13.000 12.000 7,-12.000 13.000 6,-10.000 6.000 4,-6.000 0.000-2,-6.000 0.000 0,-6.000 0.000 0,2.000-4.000-2,14.000-5.000-4,11.000-7.000-3,14.000-5.000-4,11.000-9.000-2,14.000-9.000 0,11.000-10.000-1,14.000-8.000-1,19.000-14.000-5,29.000-15.000-9,28.000-15.000-8,28.000-16.000-9,20.000-15.000-3,13.000-11.000 3,12.000-14.000 2,13.000-11.000 3,2.000-3.000 2,-5.000 10.000 2,-7.000 10.000 1,-5.000 9.000 1,-14.000 15.000 8,-18.000 22.000 11,-19.000 22.000 11,-18.000 23.000 13,-21.000 11.000 5,-22.000 4.000 2,-22.000 3.000 0,-21.000 3.000 2,-12.000 3.000-2,1.000 3.000-5,-1.000 3.000-3,1.000 4.000-4,1.000-3.000-4,3.000-5.000-4,3.000-7.000-2,4.000-5.000-4,7.000-20.000-11,13.000-31.000-19,12.000-31.000-20,13.000-31.000-19,12.000-26.000-4,13.000-18.000 11,12.000-19.000 12,13.000-18.000 11,6.000-12.000 3,0.000-3.000-4,0.000-3.000-4,0.000-2.000-4,-4.000-1.000 1,-5.000 3.000 8,-7.000 3.000 8,-5.000 4.000 7,-4.000 5.000 6,0.000 10.000 4,0.000 10.000 4,0.000 9.000 3,0.000 12.000 3,0.000 16.000 4,0.000 15.000 3,0.000 17.000 2,0.000 14.000 6,0.000 17.000 7,0.000 15.000 6,0.000 16.000 7,0.000 13.000 5,0.000 14.000 2,0.000 11.000 4,0.000 14.000 2,3.000 13.000-2,6.000 16.000-5,7.000 15.000-7,6.000 17.000-5,3.000 11.000-4,0.000 10.000-2,0.000 10.000-2,0.000 9.000-1,3.000 9.000-2,6.000 9.000-2,7.000 10.000-1,6.000 10.000-2,3.000 11.000-4,0.000 17.000-7,0.000 15.000-8,0.000 16.000-7,0.000-5.000-1,0.000-25.000 3,0.000-25.000 4,0.000-25.000 3,-5.000-24.000-9,-9.000-21.000-20,-10.000-22.000-21,-8.000-22.000-21</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7"/>
    </inkml:context>
    <inkml:brush xml:id="br0">
      <inkml:brushProperty name="width" value="0.0481007844209671" units="cm"/>
      <inkml:brushProperty name="height" value="0.0481007844209671" units="cm"/>
      <inkml:brushProperty name="color" value="#f2395b"/>
      <inkml:brushProperty name="ignorePressure" value="0"/>
    </inkml:brush>
  </inkml:definitions>
  <inkml:trace contextRef="#ctx0" brushRef="#br0">90300.000 58950.000 457,'-4.000'-46.000'7,"-5.000"10.000"13,-7.000 10.000 13,-5.000 9.000 14,-6.000 12.000 5,-3.000 16.000-5,-3.000 15.000-5,-2.000 17.000-3,-5.000 10.000-5,-2.000 6.000-2,-3.000 7.000-3,-3.000 6.000-3,-9.000 10.000-3,-11.000 17.000-2,-14.000 15.000-4,-11.000 16.000-2,-9.000 9.000-1,-3.000 3.000-1,-3.000 3.000 0,-2.000 4.000-1,-1.000-4.000-5,3.000-9.000-12,3.000-10.000-11,4.000-8.000-12,7.000-17.000-3,13.000-21.000 1,12.000-22.000 2,13.000-22.000 2,12.000-22.000-4,13.000-22.000-9,12.000-22.000-9,13.000-21.000-9,9.000-14.000-2,6.000-2.000 8,7.000-3.000 7,6.000-3.000 7,3.000 1.000 6,0.000 6.000 6,0.000 7.000 5,0.000 6.000 6</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1:57"/>
    </inkml:context>
    <inkml:brush xml:id="br0">
      <inkml:brushProperty name="width" value="0.0453520305454731" units="cm"/>
      <inkml:brushProperty name="height" value="0.0453520305454731" units="cm"/>
      <inkml:brushProperty name="color" value="#f2395b"/>
      <inkml:brushProperty name="ignorePressure" value="0"/>
    </inkml:brush>
  </inkml:definitions>
  <inkml:trace contextRef="#ctx0" brushRef="#br0">89250.000 57500.000 485,'-22.000'-47.000'8,"6.000"6.000"17,7.000 7.000 16,6.000 6.000 17,12.000 15.000 8,19.000 26.000 1,19.000 24.000 1,19.000 26.000-1,9.000 13.000-9,0.000 4.000-20,0.000 3.000-19,0.000 3.000-21,-5.000-1.000-18,-9.000-2.000-15,-10.000-3.000-16,-8.000-3.000-16</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01"/>
    </inkml:context>
    <inkml:brush xml:id="br0">
      <inkml:brushProperty name="width" value="0.0553917810320854" units="cm"/>
      <inkml:brushProperty name="height" value="0.0553917810320854" units="cm"/>
      <inkml:brushProperty name="color" value="#f2395b"/>
      <inkml:brushProperty name="ignorePressure" value="0"/>
    </inkml:brush>
  </inkml:definitions>
  <inkml:trace contextRef="#ctx0" brushRef="#br0">84650.000 6600.000 397,'-65.000'-41.000'8,"23.000"19.000"16,22.000 19.000 16,22.000 19.000 16,13.000 5.000 3,7.000-5.000-10,6.000-7.000-10,7.000-5.000-9,8.000-4.000-7,14.000 0.000-2,11.000 0.000-3,14.000 0.000-2,10.000-2.000-2,9.000-3.000-2,10.000-3.000-1,10.000-2.000-1,2.000-1.000-2,-3.000 3.000-1,-3.000 3.000 0,-2.000 4.000 0,-5.000 2.000-1,-2.000 4.000 1,-3.000 3.000 0,-3.000 3.000 0,-2.000-1.000-1,0.000-2.000-3,0.000-3.000-3,0.000-3.000-2,0.000-4.000-3,0.000-3.000 1,0.000-3.000 0,0.000-2.000 0,3.000-6.000 1,6.000-6.000 1,7.000-6.000 0,6.000-6.000 2,1.000-1.000-1,-3.000 7.000 0,-3.000 6.000-1,-2.000 7.000-1,-8.000 5.000 1,-8.000 7.000 2,-10.000 6.000 2,-9.000 7.000 2,-10.000 5.000 2,-9.000 7.000-1,-10.000 6.000 0,-8.000 7.000 0,-8.000 2.000 1,-2.000 1.000 1,-3.000-1.000 3,-3.000 1.000 1,5.000-6.000 0,17.000-8.000-4,15.000-10.000-3,16.000-9.000-4,10.000-5.000-2,7.000 0.000 1,6.000 0.000-1,7.000 0.000 0,0.000 0.000 0,-2.000 0.000-1,-3.000 0.000-2,-3.000 0.000 0,-1.000 0.000 0,4.000 0.000 0,3.000 0.000 2,3.000 0.000 0,3.000 0.000 1,3.000 0.000 0,3.000 0.000 1,4.000 0.000 0,2.000-5.000 0,4.000-9.000 0,3.000-10.000 0,3.000-8.000 0,-4.000-1.000-1,-8.000 9.000 0,-10.000 10.000 1,-9.000 10.000 0,-9.000 4.000 0,-5.000 0.000 1,-7.000 0.000 1,-5.000 0.000 1,-9.000 3.000 0,-9.000 6.000 1,-10.000 7.000 0,-8.000 6.000 1,2.000 3.000 0,16.000 0.000 2,15.000 0.000 1,17.000 0.000 2,11.000-4.000-2,10.000-5.000-2,10.000-7.000-5,9.000-5.000-2,6.000-8.000-3,3.000-5.000-1,3.000-7.000-1,4.000-5.000 0,-1.000-1.000-1,-3.000 6.000 0,-3.000 7.000-1,-2.000 6.000 1,-6.000 3.000 0,-6.000 0.000 2,-6.000 0.000 0,-6.000 0.000 1,-4.000 0.000 2,1.000 0.000 0,-1.000 0.000 2,1.000 0.000 1,1.000-4.000 0,3.000-5.000 0,3.000-7.000-1,4.000-5.000-1,4.000-4.000 0,6.000 0.000 0,7.000 0.000 0,6.000 0.000-1,-2.000 0.000 1,-9.000 0.000 0,-10.000 0.000 0,-8.000 0.000 2,-11.000 3.000 0,-8.000 6.000 3,-10.000 7.000 2,-9.000 6.000 3,-10.000 6.000 1,-9.000 6.000 2,-10.000 7.000 0,-8.000 6.000 2,-6.000 3.000 0,1.000 0.000 0,-1.000 0.000-1,1.000 0.000 0,2.000 0.000 0,7.000 0.000 0,6.000 0.000 0,7.000 0.000-1,7.000-2.000-1,9.000-3.000-6,10.000-3.000-3,10.000-2.000-6,5.000-5.000-4,4.000-2.000-4,3.000-3.000-3,3.000-3.000-4,-7.000-2.000-5,-15.000 0.000-8,-15.000 0.000-6,-16.000 0.000-8,-18.000 3.000-2,-18.000 6.000 2,-19.000 7.000 1,-18.000 6.000 3,-10.000 1.000 0,0.000-3.000 0,0.000-3.000-1,0.000-2.000 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43250.000 32000.000,'0.000'-100.000,"-50.000"-275.000,0.000 0.000,-100.000 225.000,0.000 0.000,25.000 0.000,0.000 0.000,-50.000-25.000,0.000 0.000,0.000 0.000,0.000 0.000,0.000 25.000,0.000 0.000,25.000 0.000,0.000 0.000,0.000 25.000,0.000 0.000,-75.000 50.000,0.000 0.000,-50.000 25.000,0.000 0.000,25.000 50.000,0.000 0.000,-100.000 0.000,0.000 0.000,25.000 50.000,0.000 0.000,-25.000 50.000,0.000 0.000,25.000 0.000,0.000 0.000,0.000 25.000,0.000 0.000,75.000 0.000,0.000 0.000,25.000-25.000,0.000 0.000,25.000-25.000,0.000 0.000,50.000 25.000,0.000 0.000,25.000 0.000,0.000 0.000,25.000 25.000,0.000 0.000,25.000 50.000,0.000 0.000,-25.000-25.000,0.000 0.000,25.000-25.000,0.000 0.000,0.000 0.000,0.000 0.000,25.000-50.000,0.000 0.000,25.000-25.000,0.000 0.000,50.000-25.000,0.000 0.000,225.000 25.000,0.000 0.000,-150.000-25.000</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07"/>
    </inkml:context>
    <inkml:brush xml:id="br0">
      <inkml:brushProperty name="width" value="0.0484848693013191" units="cm"/>
      <inkml:brushProperty name="height" value="0.0484848693013191" units="cm"/>
      <inkml:brushProperty name="color" value="#f2395b"/>
      <inkml:brushProperty name="ignorePressure" value="0"/>
    </inkml:brush>
  </inkml:definitions>
  <inkml:trace contextRef="#ctx0" brushRef="#br0">62400.000 33050.000 453,'-36.000'-2.000'23,"28.000"-3.000"11,28.000-3.000 10,29.000-2.000 11,13.000-5.000-1,1.000-2.000-8,-1.000-3.000-11,1.000-3.000-9,-4.000 1.000-7,-6.000 6.000-7,-6.000 7.000-6,-6.000 6.000-5,-6.000 6.000-5,-2.000 6.000-3,-3.000 7.000-2,-3.000 6.000-3,-7.000 4.000 2,-9.000 4.000 5,-10.000 3.000 5,-8.000 3.000 5,-6.000 6.000 4,1.000 9.000 2,-1.000 10.000 2,1.000 10.000 3,1.000 4.000 0,3.000 0.000 0,3.000 0.000 0,4.000 0.000 0,1.000-2.000-1,0.000-3.000-1,0.000-3.000-2,0.000-2.000 0,0.000-3.000-1,0.000 1.000 0,0.000-1.000-2,0.000 1.000 0,0.000-3.000 0,0.000-2.000-3,0.000-3.000 0,0.000-3.000-2,0.000-2.000-1,0.000 0.000-4,0.000 0.000-3,0.000 0.000-3,-2.000 1.000-8,-3.000 4.000-15,-3.000 3.000-16,-2.000 3.000-14,-5.000-5.000-5,-2.000-12.000 3,-3.000-13.000 5,-3.000-12.000 4,-6.000-5.000 4,-5.000 3.000 6,-7.000 3.000 4,-5.000 4.000 6,-4.000 1.000 5,0.000 0.000 6,0.000 0.000 7,0.000 0.000 6,0.000 0.000 3,0.000 0.000 2,0.000 0.000 1,0.000 0.000 1,1.000 0.000 2,4.000 0.000 3,3.000 0.000 3,3.000 0.000 2,3.000-2.000 4,3.000-3.000 4,3.000-3.000 4,4.000-2.000 3,7.000-5.000 5,13.000-2.000 5,12.000-3.000 3,13.000-3.000 5,10.000-6.000 0,10.000-5.000-7,10.000-7.000-5,9.000-5.000-5,9.000-8.000-5,9.000-5.000-2,10.000-7.000-3,10.000-5.000-2,4.000 0.000-3,0.000 10.000-2,0.000 10.000-4,0.000 9.000-2,-2.000 6.000-1,-3.000 3.000 0,-3.000 3.000 2,-2.000 4.000-1,-6.000 2.000-3,-6.000 4.000-9,-6.000 3.000-8,-6.000 3.000-10</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07"/>
    </inkml:context>
    <inkml:brush xml:id="br0">
      <inkml:brushProperty name="width" value="0.0343221500515938" units="cm"/>
      <inkml:brushProperty name="height" value="0.0343221500515938" units="cm"/>
      <inkml:brushProperty name="color" value="#f2395b"/>
      <inkml:brushProperty name="ignorePressure" value="0"/>
    </inkml:brush>
  </inkml:definitions>
  <inkml:trace contextRef="#ctx0" brushRef="#br0">63350.000 33450.000 640,'209.000'-47.000'168,"-31.000"6.000"-53,-31.000 7.000-51,-31.000 6.000-52,-16.000 1.000-29,0.000-3.000-9,0.000-3.000-9,0.000-2.000-8,-10.000 0.000-6,-18.000 7.000-3,-19.000 6.000-3,-18.000 7.000-3</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27"/>
    </inkml:context>
    <inkml:brush xml:id="br0">
      <inkml:brushProperty name="width" value="0.0540209524333477" units="cm"/>
      <inkml:brushProperty name="height" value="0.0540209524333477" units="cm"/>
      <inkml:brushProperty name="color" value="#f2395b"/>
      <inkml:brushProperty name="ignorePressure" value="0"/>
    </inkml:brush>
  </inkml:definitions>
  <inkml:trace contextRef="#ctx0" brushRef="#br0">61900.000 33500.000 407,'-16.000'-22.000'135,"19.000"6.000"-29,19.000 7.000-30,19.000 6.000-30,7.000 1.000-18,-3.000-3.000-4,-3.000-3.000-6,-2.000-2.000-5,2.000-3.000-3,9.000 1.000-2,10.000-1.000-2,10.000 1.000-2,-1.000-1.000-4,-9.000 1.000-4,-10.000-1.000-5,-8.000 1.000-5,-11.000 7.000-3,-8.000 16.000 1,-10.000 15.000 1,-9.000 17.000-1,-9.000 8.000 8,-5.000 4.000 11,-7.000 3.000 11,-5.000 3.000 13,-3.000-1.000 3,4.000-2.000-4,3.000-3.000-4,3.000-3.000-6,3.000-2.000-2,3.000 0.000-1,3.000 0.000-1,4.000 0.000-1,-1.000 0.000-2,-3.000 0.000-1,-3.000 0.000-2,-2.000 0.000-1,-1.000 0.000-4,3.000 0.000-3,3.000 0.000-4,4.000 0.000-5,1.000 1.000-10,0.000 4.000-16,0.000 3.000-16,0.000 3.000-16,-2.000-1.000-6,-3.000-2.000 4,-3.000-3.000 5,-2.000-3.000 5,-5.000-7.000 6,-2.000-9.000 11,-3.000-10.000 9,-3.000-8.000 10,-1.000-4.000 7,4.000 3.000 4,3.000 3.000 4,3.000 4.000 4</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27"/>
    </inkml:context>
    <inkml:brush xml:id="br0">
      <inkml:brushProperty name="width" value="0.0447651892900467" units="cm"/>
      <inkml:brushProperty name="height" value="0.0447651892900467" units="cm"/>
      <inkml:brushProperty name="color" value="#f2395b"/>
      <inkml:brushProperty name="ignorePressure" value="0"/>
    </inkml:brush>
  </inkml:definitions>
  <inkml:trace contextRef="#ctx0" brushRef="#br0">62150.000 35250.000 491,'-30.000'26.000'-1,"-9.000"4.000"-3,-10.000 3.000-2,-8.000 3.000-2,-3.000-2.000 2,7.000-6.000 9,6.000-6.000 7,7.000-6.000 9,5.000-9.000 8,7.000-8.000 8,6.000-10.000 8,7.000-9.000 9,8.000-7.000 0,14.000-3.000-7,11.000-3.000-6,14.000-2.000-6,11.000-3.000-5,14.000 1.000-1,11.000-1.000-2,14.000 1.000-1,7.000 2.000-4,3.000 7.000-5,3.000 6.000-4,4.000 7.000-6,-1.000 2.000-1,-3.000 1.000 0,-3.000-1.000 2,-2.000 1.000 0,-3.000 1.000-7,1.000 3.000-18,-1.000 3.000-16,1.000 4.000-18,-6.000 1.000-10,-8.000 0.000-5,-10.000 0.000-5,-9.000 0.000-4</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28"/>
    </inkml:context>
    <inkml:brush xml:id="br0">
      <inkml:brushProperty name="width" value="0.0363183319568634" units="cm"/>
      <inkml:brushProperty name="height" value="0.0363183319568634" units="cm"/>
      <inkml:brushProperty name="color" value="#f2395b"/>
      <inkml:brushProperty name="ignorePressure" value="0"/>
    </inkml:brush>
  </inkml:definitions>
  <inkml:trace contextRef="#ctx0" brushRef="#br0">63100.000 33600.000 605,'-16.000'-29.000'51,"19.000"-5.000"6,19.000-7.000 6,19.000-5.000 6,13.000-1.000-5,10.000 6.000-17,10.000 7.000-17,9.000 6.000-16,2.000 4.000-20,-2.000 4.000-18,-3.000 3.000-21,-3.000 3.000-20</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1"/>
    </inkml:context>
    <inkml:brush xml:id="br0">
      <inkml:brushProperty name="width" value="0.0326515696942806" units="cm"/>
      <inkml:brushProperty name="height" value="0.0326515696942806" units="cm"/>
      <inkml:brushProperty name="color" value="#f2395b"/>
      <inkml:brushProperty name="ignorePressure" value="0"/>
    </inkml:brush>
  </inkml:definitions>
  <inkml:trace contextRef="#ctx0" brushRef="#br0">66400.000 32100.000 673,'-24.000'25.000'82,"4.000"0.000"-17,3.000 0.000-17,3.000 0.000-17,3.000 1.000-13,3.000 4.000-8,3.000 3.000-9,4.000 3.000-8,-1.000 3.000-7,-3.000 3.000-4,-3.000 3.000-4,-2.000 4.000-4,-3.000 5.000-3,1.000 10.000-1,-1.000 10.000-2,1.000 9.000-1,-1.000 1.000 0,1.000-6.000 2,-1.000-6.000 1,1.000-6.000 1,1.000-7.000 4,3.000-6.000 5,3.000-6.000 6,4.000-6.000 6,-1.000-4.000 3,-3.000 1.000 4,-3.000-1.000 1,-2.000 1.000 3,-1.000-3.000 7,3.000-2.000 11,3.000-3.000 12,4.000-3.000 10,1.000 1.000 3,0.000 6.000-5,0.000 7.000-4,0.000 6.000-6,0.000-1.000-6,0.000-5.000-9,0.000-7.000-7,0.000-5.000-8,0.000-1.000-7,0.000 6.000-7,0.000 7.000-6,0.000 6.000-6,0.000 1.000-3,0.000-3.000 0,0.000-3.000 0,0.000-2.000 0,-2.000-5.000 2,-3.000-2.000 1,-3.000-3.000 3,-2.000-3.000 1,-1.000-2.000 4,3.000 0.000 3,3.000 0.000 4,4.000 0.000 5,1.000 1.000 10,0.000 4.000 18,0.000 3.000 18,0.000 3.000 19,0.000 3.000 2,0.000 3.000-13,0.000 3.000-12,0.000 4.000-13,0.000-1.000-11,0.000-3.000-9,0.000-3.000-10,0.000-2.000-9,0.000 0.000-8,0.000 7.000-3,0.000 6.000-5,0.000 7.000-5,0.000-1.000 2,0.000-6.000 6,0.000-6.000 7,0.000-6.000 6,0.000-6.000 5,0.000-2.000 4,0.000-3.000 2,0.000-3.000 3,0.000-1.000 7,0.000 4.000 8,0.000 3.000 9,0.000 3.000 8,0.000-1.000 4,0.000-2.000-4,0.000-3.000-4,0.000-3.000-3,0.000-2.000-4,0.000 0.000-4,0.000 0.000-3,0.000 0.000-4,0.000 4.000-5,0.000 10.000-4,0.000 10.000-6,0.000 9.000-4,0.000 2.000-2,0.000-2.000 2,0.000-3.000 0,0.000-3.000 2,1.000-6.000-2,4.000-5.000-4,3.000-7.000-4,3.000-5.000-4,-1.000-4.000-2,-2.000 0.000 3,-3.000 0.000 2,-3.000 0.000 2,-2.000 0.000 4,0.000 0.000 5,0.000 0.000 5,0.000 0.000 5,0.000 0.000 4,0.000 0.000 4,0.000 0.000 4,0.000 0.000 3,0.000 0.000 2,0.000 0.000 1,0.000 0.000 1,0.000 0.000 1,0.000 0.000 1,0.000 0.000 0,0.000 0.000 0,0.000 0.000 1,0.000 0.000-2,0.000 0.000-3,0.000 0.000-2,0.000 0.000-3,0.000 3.000-2,0.000 6.000 2,0.000 7.000-1,0.000 6.000 2,0.000 1.000-2,0.000-3.000-3,0.000-3.000-2,0.000-2.000-3,1.000 0.000-4,4.000 7.000-1,3.000 6.000-3,3.000 7.000-3,-1.000 0.000-2,-2.000-2.000 1,-3.000-3.000-1,-3.000-3.000-1,-4.000-6.000 1,-3.000-5.000 1,-3.000-7.000 0,-2.000-5.000 1,-1.000-3.000 1,3.000 4.000 2,3.000 3.000 2,4.000 3.000 3,1.000-1.000 1,0.000-2.000 2,0.000-3.000 2,0.000-3.000 1,1.000-1.000 0,4.000 4.000-2,3.000 3.000-1,3.000 3.000-2</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2"/>
    </inkml:context>
    <inkml:brush xml:id="br0">
      <inkml:brushProperty name="width" value="0.0469669103622437" units="cm"/>
      <inkml:brushProperty name="height" value="0.0469669103622437" units="cm"/>
      <inkml:brushProperty name="color" value="#f2395b"/>
      <inkml:brushProperty name="ignorePressure" value="0"/>
    </inkml:brush>
  </inkml:definitions>
  <inkml:trace contextRef="#ctx0" brushRef="#br0">65550.000 39700.000 468,'-2.000'73.000'159,"-3.000"-3.000"-37,-3.000-3.000-37,-2.000-2.000-37,-6.000 2.000-20,-6.000 9.000-4,-6.000 10.000-3,-6.000 10.000-4,-2.000 5.000-3,3.000 4.000-5,3.000 3.000-5,4.000 3.000-3,2.000-2.000-7,4.000-6.000-5,3.000-6.000-7,3.000-6.000-7,3.000-10.000-6,3.000-12.000-7,3.000-13.000-7,4.000-12.000-6,4.000-13.000-5,6.000-12.000-2,7.000-13.000-1,6.000-12.000-2</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2"/>
    </inkml:context>
    <inkml:brush xml:id="br0">
      <inkml:brushProperty name="width" value="0.0370671413838863" units="cm"/>
      <inkml:brushProperty name="height" value="0.0370671413838863" units="cm"/>
      <inkml:brushProperty name="color" value="#f2395b"/>
      <inkml:brushProperty name="ignorePressure" value="0"/>
    </inkml:brush>
  </inkml:definitions>
  <inkml:trace contextRef="#ctx0" brushRef="#br0">65850.000 40200.000 593,'48.000'68.000'154,"-3.000"-11.000"-41,-3.000-14.000-40,-2.000-11.000-41,-5.000-7.000-20,-2.000 0.000-3,-3.000 0.000-1,-3.000 0.000-2,-2.000 0.000-15,0.000 0.000-25,0.000 0.000-25,0.000 0.000-27</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3"/>
    </inkml:context>
    <inkml:brush xml:id="br0">
      <inkml:brushProperty name="width" value="0.0475145988166332" units="cm"/>
      <inkml:brushProperty name="height" value="0.0475145988166332" units="cm"/>
      <inkml:brushProperty name="color" value="#f2395b"/>
      <inkml:brushProperty name="ignorePressure" value="0"/>
    </inkml:brush>
  </inkml:definitions>
  <inkml:trace contextRef="#ctx0" brushRef="#br0">66750.000 39800.000 463,'0.000'-38.000'34,"0.000"26.000"11,0.000 24.000 10,0.000 26.000 11,0.000 13.000 0,0.000 4.000-12,0.000 3.000-12,0.000 3.000-10,-2.000 1.000-8,-3.000 1.000-3,-3.000-1.000-2,-2.000 1.000-3,-1.000-1.000-3,3.000 1.000-2,3.000-1.000-1,4.000 1.000-3,4.000-3.000-1,6.000-2.000-1,7.000-3.000 0,6.000-3.000-1,3.000-2.000-2,0.000 0.000-6,0.000 0.000-5,0.000 0.000-6,-4.000 0.000-2,-5.000 0.000 1,-7.000 0.000-2,-5.000 0.000 1,-4.000 0.000 1,0.000 0.000 0,0.000 0.000 2,0.000 0.000 2,-7.000 0.000 0,-11.000 0.000 0,-14.000 0.000 1,-11.000 0.000 1,-7.000-4.000-2,0.000-5.000-2,0.000-7.000-4,0.000-5.000-2,0.000-8.000-2,0.000-5.000 2,0.000-7.000 1,0.000-5.000 1,4.000-8.000-5,10.000-5.000-8,10.000-7.000-10,9.000-5.000-8</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3"/>
    </inkml:context>
    <inkml:brush xml:id="br0">
      <inkml:brushProperty name="width" value="0.0300603657960892" units="cm"/>
      <inkml:brushProperty name="height" value="0.0300603657960892" units="cm"/>
      <inkml:brushProperty name="color" value="#f2395b"/>
      <inkml:brushProperty name="ignorePressure" value="0"/>
    </inkml:brush>
  </inkml:definitions>
  <inkml:trace contextRef="#ctx0" brushRef="#br0">66700.000 40100.000 731,'26.000'-27.000'4,"4.000"-3.000"9,3.000-3.000 7,3.000-2.000 8,4.000-3.000 6,7.000 1.000 3,6.000-1.000 2,7.000 1.000 3,-1.000 4.000-8,-6.000 9.000-17,-6.000 10.000-17,-6.000 10.000-18,-6.000 4.000-14,-2.000 0.000-13,-3.000 0.000-11,-3.000 0.000-13</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77250.000 46450.000,'0.000'50.000,"-25.000"25.000,0.000 0.000,0.000-25.000,0.000 0.000,0.000 25.000,0.000 0.000,0.000 0.000,0.000 0.000,0.000 50.000,0.000 0.000,25.000-50.000,0.000 0.000,0.000-25.000,0.000 0.000,0.000 0.000,0.000 0.000,0.000-25.000</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6"/>
    </inkml:context>
    <inkml:brush xml:id="br0">
      <inkml:brushProperty name="width" value="0.0393010675907135" units="cm"/>
      <inkml:brushProperty name="height" value="0.0393010675907135" units="cm"/>
      <inkml:brushProperty name="color" value="#f2395b"/>
      <inkml:brushProperty name="ignorePressure" value="0"/>
    </inkml:brush>
  </inkml:definitions>
  <inkml:trace contextRef="#ctx0" brushRef="#br0">67500.000 40500.000 559,'-44.000'-16.000'21,"13.000"19.000"17,12.000 19.000 15,13.000 19.000 17,6.000 9.000 0,0.000 0.000-12,0.000 0.000-15,0.000 0.000-13,0.000 0.000-9,0.000 0.000-6,0.000 0.000-4,0.000 0.000-5,7.000-7.000-3,17.000-11.000-1,15.000-14.000-3,16.000-11.000-1,4.000-15.000-3,-6.000-16.000-2,-6.000-15.000-3,-6.000-15.000-3,-6.000-7.000-2,-2.000 3.000 0,-3.000 3.000-2,-3.000 4.000 0,-4.000 1.000 1,-3.000 0.000 3,-3.000 0.000 3,-2.000 0.000 3,-5.000 1.000 2,-2.000 4.000 2,-3.000 3.000 2,-3.000 3.000 3,-7.000 4.000 2,-9.000 7.000 1,-10.000 6.000 2,-8.000 7.000 1,-6.000 4.000 0,1.000 3.000-2,-1.000 3.000-2,1.000 4.000-2,-3.000 5.000 0,-2.000 10.000 0,-3.000 10.000 0,-3.000 9.000 1,-1.000 7.000 0,4.000 7.000 0,3.000 6.000 0,3.000 7.000 0</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9"/>
    </inkml:context>
    <inkml:brush xml:id="br0">
      <inkml:brushProperty name="width" value="0.0455801449716091" units="cm"/>
      <inkml:brushProperty name="height" value="0.0455801449716091" units="cm"/>
      <inkml:brushProperty name="color" value="#f2395b"/>
      <inkml:brushProperty name="ignorePressure" value="0"/>
    </inkml:brush>
  </inkml:definitions>
  <inkml:trace contextRef="#ctx0" brushRef="#br0">71300.000 28750.000 482,'-44.000'-41.000'57,"13.000"19.000"-1,12.000 19.000 1,13.000 19.000 0,6.000 12.000-4,0.000 6.000-7,0.000 7.000-8,0.000 6.000-7,-2.000 6.000-6,-3.000 6.000-3,-3.000 7.000-4,-2.000 6.000-3,-5.000 6.000-4,-2.000 6.000 0,-3.000 7.000-3,-3.000 6.000-1,-2.000 3.000-2,0.000 0.000-4,0.000 0.000-4,0.000 0.000-4,3.000-4.000-2,6.000-5.000-3,7.000-7.000-2,6.000-5.000-2,9.000-20.000-11,13.000-31.000-19,12.000-31.000-18,13.000-31.000-19,1.000-13.000-1,-9.000 6.000 16,-10.000 7.000 17,-8.000 6.000 16,-8.000 3.000 10,-2.000 0.000 4,-3.000 0.000 3,-3.000 0.000 4</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39"/>
    </inkml:context>
    <inkml:brush xml:id="br0">
      <inkml:brushProperty name="width" value="0.0370964854955673" units="cm"/>
      <inkml:brushProperty name="height" value="0.0370964854955673" units="cm"/>
      <inkml:brushProperty name="color" value="#f2395b"/>
      <inkml:brushProperty name="ignorePressure" value="0"/>
    </inkml:brush>
  </inkml:definitions>
  <inkml:trace contextRef="#ctx0" brushRef="#br0">71200.000 28750.000 593,'26.000'-47.000'8,"4.000"6.000"16,3.000 7.000 16,3.000 6.000 16,1.000 9.000 5,1.000 13.000-7,-1.000 12.000-7,1.000 13.000-6,-7.000 10.000-9,-12.000 10.000-8,-13.000 10.000-10,-12.000 9.000-8,-12.000 7.000-9,-8.000 7.000-5,-10.000 6.000-6,-9.000 7.000-7,-5.000-1.000-3,0.000-6.000-1,0.000-6.000-1,0.000-6.000-2,4.000-7.000 1,10.000-6.000 0,10.000-6.000 1,9.000-6.000 1,12.000-7.000 4,16.000-6.000 9,15.000-6.000 7,17.000-6.000 8,7.000-7.000 6,0.000-6.000 1,0.000-6.000 2,0.000-6.000 1,-4.000-1.000 2,-5.000 7.000 0,-7.000 6.000 0,-5.000 7.000 0,-8.000 5.000 0,-5.000 7.000-2,-7.000 6.000-2,-5.000 7.000-2,-8.000 7.000-2,-5.000 9.000-1,-7.000 10.000-2,-5.000 10.000-1,-6.000 2.000-3,-3.000-3.000-2,-3.000-3.000-3,-2.000-2.000-2,-1.000-8.000-1,3.000-8.000 0,3.000-10.000 1,4.000-9.000 0,1.000-10.000-9,0.000-9.000-16,0.000-10.000-18,0.000-8.000-16</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0"/>
    </inkml:context>
    <inkml:brush xml:id="br0">
      <inkml:brushProperty name="width" value="0.0412367917597294" units="cm"/>
      <inkml:brushProperty name="height" value="0.0412367917597294" units="cm"/>
      <inkml:brushProperty name="color" value="#f2395b"/>
      <inkml:brushProperty name="ignorePressure" value="0"/>
    </inkml:brush>
  </inkml:definitions>
  <inkml:trace contextRef="#ctx0" brushRef="#br0">71650.000 29150.000 533,'50.000'-22.000'26,"0.000"6.000"10,0.000 7.000 10,0.000 6.000 9,-4.000 7.000 2,-5.000 10.000-10,-7.000 10.000-9,-5.000 9.000-10,-6.000 7.000-5,-3.000 7.000-3,-3.000 6.000-3,-2.000 7.000-3,-5.000 4.000-2,-2.000 3.000-2,-3.000 3.000-3,-3.000 4.000-1,-6.000 1.000-1,-5.000 0.000 0,-7.000 0.000 0,-5.000 0.000 1,-4.000-5.000-2,0.000-9.000-5,0.000-10.000-3,0.000-8.000-5,3.000-18.000-1,6.000-25.000 0,7.000-25.000 0,6.000-25.000 1,7.000-18.000 1,10.000-8.000-1,10.000-10.000 0,9.000-9.000 0,4.000-2.000 0,1.000 6.000 1,-1.000 7.000 1,1.000 6.000 1,-4.000 7.000-5,-6.000 10.000-10,-6.000 10.000-9,-6.000 9.000-10,-4.000 6.000-6,1.000 3.000-4,-1.000 3.000-3,1.000 4.000-2</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0"/>
    </inkml:context>
    <inkml:brush xml:id="br0">
      <inkml:brushProperty name="width" value="0.0385011285543442" units="cm"/>
      <inkml:brushProperty name="height" value="0.0385011285543442" units="cm"/>
      <inkml:brushProperty name="color" value="#f2395b"/>
      <inkml:brushProperty name="ignorePressure" value="0"/>
    </inkml:brush>
  </inkml:definitions>
  <inkml:trace contextRef="#ctx0" brushRef="#br0">72350.000 28350.000 571,'7.000'-71.000'33,"17.000"10.000"11,15.000 10.000 10,16.000 9.000 10,5.000 7.000 1,-2.000 7.000-9,-3.000 6.000-10,-3.000 7.000-8,-2.000 4.000-15,0.000 3.000-18,0.000 3.000-17,0.000 4.000-19</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5"/>
    </inkml:context>
    <inkml:brush xml:id="br0">
      <inkml:brushProperty name="width" value="0.0451683923602104" units="cm"/>
      <inkml:brushProperty name="height" value="0.0451683923602104" units="cm"/>
      <inkml:brushProperty name="color" value="#f2395b"/>
      <inkml:brushProperty name="ignorePressure" value="0"/>
    </inkml:brush>
  </inkml:definitions>
  <inkml:trace contextRef="#ctx0" brushRef="#br0">71800.000 39700.000 487,'29.000'-47.000'104,"10.000"6.000"-21,10.000 7.000-22,9.000 6.000-22,4.000 4.000-11,1.000 4.000-2,-1.000 3.000-1,1.000 3.000-2,-7.000 9.000-3,-12.000 16.000-7,-13.000 15.000-6,-12.000 17.000-6,-15.000 8.000-6,-15.000 4.000-1,-15.000 3.000-3,-16.000 3.000-3,-13.000 3.000-1,-9.000 3.000-1,-10.000 3.000 0,-8.000 4.000 0,-1.000-4.000 0,9.000-9.000 3,10.000-10.000 2,10.000-8.000 3,16.000-8.000 3,26.000-2.000 6,24.000-3.000 6,26.000-3.000 5,10.000-6.000 3,-3.000-5.000 1,-3.000-7.000 0,-2.000-5.000 0,-3.000 0.000 1,1.000 10.000-2,-1.000 10.000 1,1.000 9.000-2,-6.000 4.000-1,-8.000 1.000-3,-10.000-1.000-3,-9.000 1.000-3,-13.000 5.000-3,-16.000 14.000-3,-15.000 11.000-3,-15.000 14.000-3,-7.000 0.000-4,3.000-8.000-8,3.000-10.000-6,4.000-9.000-6,1.000-9.000-2,0.000-5.000 2,0.000-7.000 3,0.000-5.000 3,4.000-11.000-3,10.000-11.000-8,10.000-14.000-8,9.000-11.000-7</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5"/>
    </inkml:context>
    <inkml:brush xml:id="br0">
      <inkml:brushProperty name="width" value="0.0412395410239697" units="cm"/>
      <inkml:brushProperty name="height" value="0.0412395410239697" units="cm"/>
      <inkml:brushProperty name="color" value="#f2395b"/>
      <inkml:brushProperty name="ignorePressure" value="0"/>
    </inkml:brush>
  </inkml:definitions>
  <inkml:trace contextRef="#ctx0" brushRef="#br0">72200.000 40650.000 533,'25.000'45.000'49,"0.000"-9.000"2,0.000-10.000 2,0.000-8.000 2,0.000-3.000-2,0.000 7.000-7,0.000 6.000-6,0.000 7.000-6,-2.000 4.000-7,-3.000 3.000-7,-3.000 3.000-7,-2.000 4.000-7,-1.000-1.000-3,3.000-3.000 2,3.000-3.000 0,4.000-2.000 1</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6"/>
    </inkml:context>
    <inkml:brush xml:id="br0">
      <inkml:brushProperty name="width" value="0.0468036644160748" units="cm"/>
      <inkml:brushProperty name="height" value="0.0468036644160748" units="cm"/>
      <inkml:brushProperty name="color" value="#f2395b"/>
      <inkml:brushProperty name="ignorePressure" value="0"/>
    </inkml:brush>
  </inkml:definitions>
  <inkml:trace contextRef="#ctx0" brushRef="#br0">72950.000 40500.000 470,'-46.000'95.000'151,"10.000"-9.000"-33,10.000-10.000-33,9.000-8.000-33,6.000-9.000-20,3.000-6.000-4,3.000-6.000-5,4.000-6.000-5,7.000-10.000-4,13.000-12.000-7,12.000-13.000-5,13.000-12.000-7,4.000-13.000-5,-3.000-12.000-7,-3.000-13.000-7,-2.000-12.000-6,-5.000-5.000-2,-2.000 3.000 2,-3.000 3.000 4,-3.000 4.000 3,-6.000 2.000 3,-5.000 4.000 6,-7.000 3.000 4,-5.000 3.000 5,-8.000 3.000 2,-5.000 3.000-1,-7.000 3.000-1,-5.000 4.000 0,-8.000 4.000 2,-5.000 6.000 6,-7.000 7.000 5,-5.000 6.000 5,8.000 3.000-9,26.000 0.000-27,24.000 0.000-25,26.000 0.000-26</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46"/>
    </inkml:context>
    <inkml:brush xml:id="br0">
      <inkml:brushProperty name="width" value="0.0533941425383091" units="cm"/>
      <inkml:brushProperty name="height" value="0.0533941425383091" units="cm"/>
      <inkml:brushProperty name="color" value="#f2395b"/>
      <inkml:brushProperty name="ignorePressure" value="0"/>
    </inkml:brush>
  </inkml:definitions>
  <inkml:trace contextRef="#ctx0" brushRef="#br0">73700.000 40250.000 412,'46.000'0.000'1,"-5.000"0.000"3,-7.000 0.000 2,-5.000 0.000 3,-6.000 3.000 9,-3.000 6.000 18,-3.000 7.000 17,-2.000 6.000 17,-6.000 6.000 2,-6.000 6.000-13,-6.000 7.000-14,-6.000 6.000-12,-4.000 3.000-7,1.000 0.000-1,-1.000 0.000-1,1.000 0.000 0,1.000 0.000-2,3.000 0.000-3,3.000 0.000-3,4.000 0.000-4,7.000-7.000-3,13.000-11.000-5,12.000-14.000-4,13.000-11.000-3,6.000-12.000-5,0.000-9.000-4,0.000-10.000-2,0.000-8.000-5,-2.000-6.000-1,-3.000 1.000-1,-3.000-1.000-1,-2.000 1.000-1,-6.000-4.000 1,-6.000-6.000 4,-6.000-6.000 1,-6.000-6.000 4,-7.000-2.000 2,-6.000 3.000 2,-6.000 3.000 2,-6.000 4.000 1,-7.000 2.000 1,-6.000 4.000 0,-6.000 3.000 0,-6.000 3.000 0,-4.000 4.000-1,1.000 7.000 0,-1.000 6.000 0,1.000 7.000 0,-6.000 7.000-5,-8.000 9.000-11,-10.000 10.000-10,-9.000 10.000-11,1.000 4.000-3,13.000 0.000 2,12.000 0.000 1,13.000 0.000 3</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52"/>
    </inkml:context>
    <inkml:brush xml:id="br0">
      <inkml:brushProperty name="width" value="0.0344161726534367" units="cm"/>
      <inkml:brushProperty name="height" value="0.0344161726534367" units="cm"/>
      <inkml:brushProperty name="color" value="#f2395b"/>
      <inkml:brushProperty name="ignorePressure" value="0"/>
    </inkml:brush>
  </inkml:definitions>
  <inkml:trace contextRef="#ctx0" brushRef="#br0">73150.000 29900.000 639,'21.000'-41.000'-47,"-5.000"19.000"25,-7.000 19.000 26,-5.000 19.000 25,-4.000 10.000 8,0.000 4.000-9,0.000 3.000-9,0.000 3.000-9,0.000 1.000-5,0.000 1.000-2,0.000-1.000-2,0.000 1.000-1,0.000-1.000-1,0.000 1.000-1,0.000-1.000 0,0.000 1.000 0,0.000-3.000 0,0.000-2.000 1,0.000-3.000 0,0.000-3.000 2,0.000-2.000 0,0.000 0.000 2,0.000 0.000 1,0.000 0.000 1,0.000 0.000 2,0.000 0.000 0,0.000 0.000 0,0.000 0.000 0,0.000 1.000 1,0.000 4.000 1,0.000 3.000 1,0.000 3.000 1,0.000 1.000 0,0.000 1.000-1,0.000-1.000-1,0.000 1.000 0,0.000-3.000-5,0.000-2.000-8,0.000-3.000-9,0.000-3.000-7,0.000-2.000-5,0.000 0.000 1,0.000 0.000 0,0.000 0.000-1,0.000 0.000 3,0.000 0.000 2,0.000 0.000 4,0.000 0.000 2,0.000 0.000 14,0.000 0.000 22,0.000 0.000 23,0.000 0.000 22,0.000 0.000 6,0.000 0.000-13,0.000 0.000-12,0.000 0.000-14,0.000 6.000-13,0.000 13.000-16,0.000 12.000-15,0.000 13.000-16,0.000 4.000-8,0.000-3.000-1,0.000-3.000 0,0.000-2.000-1,1.000-6.000-1,4.000-6.000 1,3.000-6.000 0,3.000-6.000 1,-1.000-6.000 2,-2.000-2.000 7,-3.000-3.000 5,-3.000-3.000 7,-2.000-2.000 8,0.000 0.000 9,0.000 0.000 9,0.000 0.000 9,-2.000 1.000 11,-3.000 4.000 11,-3.000 3.000 12,-2.000 3.000 11,-1.000 1.000-2,3.000 1.000-14,3.000-1.000-14,4.000 1.000-14,1.000 2.000-10,0.000 7.000-2,0.000 6.000-5,0.000 7.000-3,0.000 2.000-9,0.000 1.000-16,0.000-1.000-17,0.000 1.000-15,0.000-4.000-7,0.000-6.000 2,0.000-6.000 4,0.000-6.000 2</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66550.000 42850.000,'-50.000'0.000,"0.000"-100.000,0.000 0.000,50.000 25.000,0.000 0.000,0.000 50.000,0.000 0.000,100.000 0.000,0.000 0.000,50.000 0.000,0.000 0.000,-50.000 25.000</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53"/>
    </inkml:context>
    <inkml:brush xml:id="br0">
      <inkml:brushProperty name="width" value="0.0450046509504318" units="cm"/>
      <inkml:brushProperty name="height" value="0.0450046509504318" units="cm"/>
      <inkml:brushProperty name="color" value="#f2395b"/>
      <inkml:brushProperty name="ignorePressure" value="0"/>
    </inkml:brush>
  </inkml:definitions>
  <inkml:trace contextRef="#ctx0" brushRef="#br0">73250.000 33500.000 488,'-22.000'48.000'49,"6.000"-3.000"1,7.000-3.000 1,6.000-2.000 2,3.000 0.000-6,0.000 7.000-15,0.000 6.000-14,0.000 7.000-14,0.000 0.000-10,0.000-2.000-2,0.000-3.000-4,0.000-3.000-2,0.000-2.000-6,0.000 0.000-5,0.000 0.000-6,0.000 0.000-6,1.000 0.000-2,4.000 0.000 3,3.000 0.000 3,3.000 0.000 4,-1.000-2.000 4,-2.000-3.000 6,-3.000-3.000 7,-3.000-2.000 6,-6.000-1.000 7,-5.000 3.000 8,-7.000 3.000 9,-5.000 4.000 8,-3.000-1.000 3,4.000-3.000-4,3.000-3.000-3,3.000-2.000-3,3.000-5.000 2,3.000-2.000 7,3.000-3.000 6,4.000-3.000 7,1.000-1.000 3,0.000 4.000-4,0.000 3.000-2,0.000 3.000-4,0.000 3.000-2,0.000 3.000-6,0.000 3.000-4,0.000 4.000-4,0.000 2.000-4,0.000 4.000-4,0.000 3.000-4,0.000 3.000-4,0.000-1.000-4,0.000-2.000-8,0.000-3.000-6,0.000-3.000-7,0.000-4.000-5,0.000-3.000-4,0.000-3.000-3,0.000-2.000-3,1.000 0.000-1,4.000 7.000 3,3.000 6.000 3,3.000 7.000 1,-1.000 0.000 5,-2.000-2.000 3,-3.000-3.000 5,-3.000-3.000 4,-2.000-4.000 3,0.000-3.000 0,0.000-3.000 0,0.000-2.000 2,-2.000-5.000 2,-3.000-2.000 7,-3.000-3.000 6,-2.000-3.000 6,-1.000-2.000 5,3.000 0.000 5,3.000 0.000 3,4.000 0.000 6,-1.000 1.000 4,-3.000 4.000 8,-3.000 3.000 6,-2.000 3.000 7,0.000 4.000-5,7.000 7.000-18,6.000 6.000-16,7.000 7.000-17,2.000 0.000-13,1.000-2.000-7,-1.000-3.000-9,1.000-3.000-7,-1.000-1.000-4,1.000 4.000-1,-1.000 3.000 0,1.000 3.000 0,-1.000-2.000 2,1.000-6.000 6,-1.000-6.000 4,1.000-6.000 4,-3.000-4.000 5,-2.000 1.000 3,-3.000-1.000 4,-3.000 1.000 2,-4.000-1.000 5,-3.000 1.000 8,-3.000-1.000 7,-2.000 1.000 7,-5.000-1.000 11,-2.000 1.000 14,-3.000-1.000 15,-3.000 1.000 13,1.000 1.000 2,6.000 3.000-12,7.000 3.000-12,6.000 4.000-12,3.000-1.000-8,0.000-3.000-5,0.000-3.000-4,0.000-2.000-5,0.000-1.000-10,0.000 3.000-16,0.000 3.000-16,0.000 4.000-16,3.000-3.000-6,6.000-5.000 3,7.000-7.000 2,6.000-5.000 4,1.000-11.000 1,-3.000-11.000-1,-3.000-14.000 1,-2.000-11.000 0</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56"/>
    </inkml:context>
    <inkml:brush xml:id="br0">
      <inkml:brushProperty name="width" value="0.0607027560472488" units="cm"/>
      <inkml:brushProperty name="height" value="0.0607027560472488" units="cm"/>
      <inkml:brushProperty name="color" value="#f2395b"/>
      <inkml:brushProperty name="ignorePressure" value="0"/>
    </inkml:brush>
  </inkml:definitions>
  <inkml:trace contextRef="#ctx0" brushRef="#br0">77500.000 23750.000 362,'-96.000'-90.000'40,"10.000"23.000"-2,10.000 22.000-3,9.000 22.000-2,9.000 15.000-5,9.000 9.000-4,10.000 10.000-5,10.000 10.000-4,-1.000 11.000-2,-9.000 17.000 1,-10.000 15.000 3,-8.000 16.000 1,-3.000 7.000 1,7.000 1.000-2,6.000-1.000-1,7.000 1.000-2,7.000-1.000 0,9.000 1.000 0,10.000-1.000 1,10.000 1.000 0,5.000-3.000-1,4.000-2.000 0,3.000-3.000-1,3.000-3.000-2,4.000-6.000-1,7.000-5.000-3,6.000-7.000-1,7.000-5.000-2,4.000-8.000-2,3.000-5.000-3,3.000-7.000-1,4.000-5.000-3,2.000-9.000-2,4.000-9.000-2,3.000-10.000-1,3.000-8.000-3,3.000-15.000-1,3.000-19.000 0,3.000-18.000-1,4.000-19.000 0,2.000-16.000-2,4.000-12.000-3,3.000-13.000-2,3.000-12.000-4,-4.000-4.000 1,-8.000 7.000 2,-10.000 6.000 2,-9.000 7.000 2,-9.000 5.000 3,-5.000 7.000 4,-7.000 6.000 3,-5.000 7.000 4,-6.000 7.000 2,-3.000 9.000 2,-3.000 10.000 1,-2.000 10.000 1,-9.000 18.000 11,-12.000 28.000 20,-13.000 28.000 20,-12.000 29.000 19,-4.000 11.000 3,7.000-2.000-13,6.000-3.000-14,7.000-3.000-14,4.000 1.000-9,3.000 6.000-4,3.000 7.000-4,4.000 6.000-4,1.000 4.000-6,0.000 4.000-4,0.000 3.000-7,0.000 3.000-5,3.000 3.000-5,6.000 3.000-2,7.000 3.000-2,6.000 4.000-3,3.000-1.000-6,0.000-3.000-9,0.000-3.000-8,0.000-2.000-10,0.000-11.000-6,0.000-15.000-2,0.000-15.000-4,0.000-16.000-2</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8:57"/>
    </inkml:context>
    <inkml:brush xml:id="br0">
      <inkml:brushProperty name="width" value="0.0470142737030983" units="cm"/>
      <inkml:brushProperty name="height" value="0.0470142737030983" units="cm"/>
      <inkml:brushProperty name="color" value="#f2395b"/>
      <inkml:brushProperty name="ignorePressure" value="0"/>
    </inkml:brush>
  </inkml:definitions>
  <inkml:trace contextRef="#ctx0" brushRef="#br0">78750.000 22350.000 467,'-15.000'-24.000'64,"23.000"4.000"6,22.000 3.000 7,22.000 3.000 6,12.000 1.000-5,3.000 1.000-16,3.000-1.000-17,4.000 1.000-17,2.000 1.000-11,4.000 3.000-9,3.000 3.000-7,3.000 4.000-9,-2.000-1.000-9,-6.000-3.000-9,-6.000-3.000-10,-6.000-2.000-10</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2"/>
    </inkml:context>
    <inkml:brush xml:id="br0">
      <inkml:brushProperty name="width" value="0.0377593263983727" units="cm"/>
      <inkml:brushProperty name="height" value="0.0377593263983727" units="cm"/>
      <inkml:brushProperty name="color" value="#f2395b"/>
      <inkml:brushProperty name="ignorePressure" value="0"/>
    </inkml:brush>
  </inkml:definitions>
  <inkml:trace contextRef="#ctx0" brushRef="#br0">12650.000 17850.000 582,'104.000'-72.000'77,"10.000"6.000"-5,10.000 7.000-4,9.000 6.000-6,-2.000 6.000-8,-12.000 6.000-14,-13.000 7.000-13,-12.000 6.000-13,-13.000 7.000-10,-12.000 10.000-10,-13.000 10.000-7,-12.000 9.000-10,-10.000 7.000-4,-6.000 7.000-1,-6.000 6.000-2,-6.000 7.000-2,-10.000 5.000-1,-12.000 7.000-5,-13.000 6.000-2,-12.000 7.000-4,-12.000 0.000 0,-8.000-2.000 4,-10.000-3.000 3,-9.000-3.000 5,1.000-6.000 4,13.000-5.000 7,12.000-7.000 5,13.000-5.000 7</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2"/>
    </inkml:context>
    <inkml:brush xml:id="br0">
      <inkml:brushProperty name="width" value="0.0434553772211075" units="cm"/>
      <inkml:brushProperty name="height" value="0.0434553772211075" units="cm"/>
      <inkml:brushProperty name="color" value="#f2395b"/>
      <inkml:brushProperty name="ignorePressure" value="0"/>
    </inkml:brush>
  </inkml:definitions>
  <inkml:trace contextRef="#ctx0" brushRef="#br0">12950.000 18300.000 506,'-99.000'28.000'-1,"4.000"6.000"1,3.000 7.000-2,3.000 6.000 0,7.000-2.000 3,14.000-9.000 6,11.000-10.000 6,14.000-8.000 7,13.000-8.000 7,16.000-2.000 8,15.000-3.000 10,17.000-3.000 8,22.000-10.000 1,32.000-16.000-5,31.000-15.000-6,32.000-15.000-6,16.000-7.000-5,4.000 3.000-6,3.000 3.000-5,3.000 4.000-6,-4.000 4.000-5,-8.000 6.000-3,-10.000 7.000-3,-9.000 6.000-5,-13.000 6.000-2,-16.000 6.000-3,-15.000 7.000-1,-15.000 6.000-3,-12.000 3.000-8,-6.000 0.000-13,-6.000 0.000-14,-6.000 0.000-13,-12.000 0.000-7,-15.000 0.000 3,-15.000 0.000 0,-16.000 0.000 3,-7.000-2.000 5,4.000-3.000 12,3.000-3.000 11,3.000-2.000 11</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3"/>
    </inkml:context>
    <inkml:brush xml:id="br0">
      <inkml:brushProperty name="width" value="0.0413161218166351" units="cm"/>
      <inkml:brushProperty name="height" value="0.0413161218166351" units="cm"/>
      <inkml:brushProperty name="color" value="#f2395b"/>
      <inkml:brushProperty name="ignorePressure" value="0"/>
    </inkml:brush>
  </inkml:definitions>
  <inkml:trace contextRef="#ctx0" brushRef="#br0">13150.000 17550.000 532,'-135.000'-46.000'12,"32.000"10.000"14,31.000 10.000 13,32.000 9.000 14,21.000 9.000 4,13.000 9.000-6,12.000 10.000-6,13.000 10.000-7,6.000 7.000-6,0.000 6.000-2,0.000 7.000-5,0.000 6.000-3,-4.000 7.000-4,-5.000 10.000-6,-7.000 10.000-6,-5.000 9.000-5,-4.000 2.000-6,0.000-2.000-9,0.000-3.000-8,0.000-3.000-9</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3"/>
    </inkml:context>
    <inkml:brush xml:id="br0">
      <inkml:brushProperty name="width" value="0.041334442794323" units="cm"/>
      <inkml:brushProperty name="height" value="0.041334442794323" units="cm"/>
      <inkml:brushProperty name="color" value="#f2395b"/>
      <inkml:brushProperty name="ignorePressure" value="0"/>
    </inkml:brush>
  </inkml:definitions>
  <inkml:trace contextRef="#ctx0" brushRef="#br0">13700.000 16750.000 532,'20.000'-13.000'10,"-9.000"26.000"19,-10.000 24.000 20,-8.000 26.000 20,-11.000 18.000 3,-8.000 13.000-14,-10.000 12.000-13,-9.000 13.000-13,-9.000 7.000-12,-5.000 4.000-7,-7.000 3.000-7,-5.000 3.000-8,-1.000-2.000-4,6.000-6.000-2,7.000-6.000-1,6.000-6.000 0,6.000-13.000-7,6.000-19.000-11,7.000-18.000-11,6.000-19.000-11,3.000-13.000-2,0.000-6.000 6,0.000-6.000 6,0.000-6.000 6,6.000-4.000 10,13.000 1.000 17,12.000-1.000 15,13.000 1.000 15,4.000 5.000 9,-3.000 14.000-1,-3.000 11.000 0,-2.000 14.000 0,-5.000 10.000-1,-2.000 9.000 0,-3.000 10.000-1,-3.000 10.000 0,-2.000 0.000-3,0.000-5.000-3,0.000-7.000-4,0.000-5.000-3,4.000-20.000-7,10.000-31.000-13,10.000-31.000-11,9.000-31.000-12,6.000-20.000-5,3.000-5.000 1,3.000-7.000 3,4.000-5.000 2,5.000-8.000 1,10.000-5.000 3,10.000-7.000 2,9.000-5.000 2,1.000 2.000 5,-6.000 13.000 7,-6.000 12.000 9,-6.000 13.000 7,-9.000 10.000 6,-8.000 10.000 2,-10.000 10.000 3,-9.000 9.000 4,-7.000 13.000 2,-3.000 20.000 3,-3.000 18.000 4,-2.000 20.000 2,-12.000 16.000-3,-19.000 16.000-12,-18.000 15.000-11,-19.000 17.000-11,-10.000 5.000-7,1.000-3.000-5,-1.000-3.000-3,1.000-2.000-5,2.000-9.000-2,7.000-12.000 1,6.000-13.000 1,7.000-12.000 0,4.000-27.000-1,3.000-41.000-5,3.000-40.000-5,4.000-40.000-4,10.000-28.000 0,19.000-11.000 2,19.000-14.000 3,19.000-11.000 3,5.000-1.000 3,-5.000 13.000 2,-7.000 12.000 3,-5.000 13.000 1,-6.000 13.000 5,-3.000 17.000 3,-3.000 15.000 6,-2.000 16.000 3,-8.000 15.000 12,-8.000 16.000 17,-10.000 15.000 18,-9.000 17.000 17,-4.000 10.000 2,4.000 6.000-11,3.000 7.000-11,3.000 6.000-13,3.000 4.000-7,3.000 4.000-7,3.000 3.000-6,4.000 3.000-5,4.000-2.000-3,6.000-6.000 1,7.000-6.000 1,6.000-6.000 1,1.000-1.000 1,-3.000 7.000 0,-3.000 6.000 0,-2.000 7.000 0,-6.000 2.000 0,-6.000 1.000 1,-6.000-1.000-1,-6.000 1.000-1,-9.000 2.000 0,-8.000 7.000-1,-10.000 6.000-1,-9.000 7.000-1,-10.000 4.000-1,-9.000 3.000-3,-10.000 3.000-3,-8.000 4.000-1,-8.000-3.000-3,-2.000-5.000-2,-3.000-7.000-4,-3.000-5.000-2,1.000-9.000-1,6.000-9.000-1,7.000-10.000 0,6.000-8.000 0,7.000-9.000-2,10.000-6.000-2,10.000-6.000-4,9.000-6.000-2,13.000-10.000-5,20.000-12.000-6,18.000-13.000-6,20.000-12.000-7</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4"/>
    </inkml:context>
    <inkml:brush xml:id="br0">
      <inkml:brushProperty name="width" value="0.040616612881422" units="cm"/>
      <inkml:brushProperty name="height" value="0.040616612881422" units="cm"/>
      <inkml:brushProperty name="color" value="#f2395b"/>
      <inkml:brushProperty name="ignorePressure" value="0"/>
    </inkml:brush>
  </inkml:definitions>
  <inkml:trace contextRef="#ctx0" brushRef="#br0">13650.000 19950.000 541,'115.000'-44.000'6,"-18.000"13.000"13,-19.000 12.000 11,-18.000 13.000 13,-10.000 9.000 7,0.000 6.000 1,0.000 7.000 2,0.000 6.000 1,0.000 4.000-4,0.000 4.000-10,0.000 3.000-11,0.000 3.000-9,-2.000 1.000-10,-3.000 1.000-7,-3.000-1.000-6,-2.000 1.000-9,-6.000-1.000-8,-6.000 1.000-10,-6.000-1.000-11,-6.000 1.000-11</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4"/>
    </inkml:context>
    <inkml:brush xml:id="br0">
      <inkml:brushProperty name="width" value="0.0512312985956669" units="cm"/>
      <inkml:brushProperty name="height" value="0.0512312985956669" units="cm"/>
      <inkml:brushProperty name="color" value="#f2395b"/>
      <inkml:brushProperty name="ignorePressure" value="0"/>
    </inkml:brush>
  </inkml:definitions>
  <inkml:trace contextRef="#ctx0" brushRef="#br0">16700.000 17850.000 429,'25.000'-25.000'7,"0.000"0.000"13,0.000 0.000 14,0.000 0.000 13,-8.000 14.000 8,-16.000 28.000 3,-15.000 28.000 1,-15.000 29.000 3,-12.000 16.000-3,-6.000 7.000-10,-6.000 6.000-10,-6.000 7.000-8,-7.000 4.000-9,-6.000 3.000-6,-6.000 3.000-6,-6.000 4.000-8,-1.000-1.000-5,7.000-3.000-7,6.000-3.000-6,7.000-2.000-7,8.000-11.000-4,14.000-15.000-4,11.000-15.000-2,14.000-16.000-4</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4"/>
    </inkml:context>
    <inkml:brush xml:id="br0">
      <inkml:brushProperty name="width" value="0.0470387786626816" units="cm"/>
      <inkml:brushProperty name="height" value="0.0470387786626816" units="cm"/>
      <inkml:brushProperty name="color" value="#f2395b"/>
      <inkml:brushProperty name="ignorePressure" value="0"/>
    </inkml:brush>
  </inkml:definitions>
  <inkml:trace contextRef="#ctx0" brushRef="#br0">16050.000 18050.000 467,'-40.000'3.000'86,"23.000"6.000"-2,22.000 7.000-2,22.000 6.000-2,16.000 9.000-8,14.000 13.000-16,11.000 12.000-16,14.000 13.000-15,8.000 10.000-18,7.000 10.000-19,6.000 10.000-21,7.000 9.000-21,-9.000-5.000-4,-21.000-19.000 11,-22.000-18.000 9,-22.000-19.000 11,-10.000-10.000 0,4.000 1.000-12,3.000-1.000-11,3.000 1.000-11</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3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75850.000 42150.000,'-50.000'-50.000,"75.000"0.000,0.000 0.000,0.000 50.000,0.000 0.000,0.000 0.000,0.000 0.000,0.000 25.000</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9"/>
    </inkml:context>
    <inkml:brush xml:id="br0">
      <inkml:brushProperty name="width" value="0.0380753763020039" units="cm"/>
      <inkml:brushProperty name="height" value="0.0380753763020039" units="cm"/>
      <inkml:brushProperty name="color" value="#f2395b"/>
      <inkml:brushProperty name="ignorePressure" value="0"/>
    </inkml:brush>
  </inkml:definitions>
  <inkml:trace contextRef="#ctx0" brushRef="#br0">27200.000 21650.000 577,'-71.000'121.000'108,"10.000"-5.000"-24,10.000-7.000-24,9.000-5.000-24,7.000-8.000-13,7.000-5.000-3,6.000-7.000-2,7.000-5.000-3,2.000-6.000-2,1.000-3.000-1,-1.000-3.000-1,1.000-2.000-1,10.000-14.000-2,22.000-21.000-4,22.000-22.000-3,23.000-22.000-5,10.000-22.000-2,0.000-22.000-4,0.000-22.000-3,0.000-21.000-4,-5.000-10.000 0,-9.000 3.000-1,-10.000 3.000 1,-8.000 4.000 0,-11.000 5.000 1,-8.000 10.000 3,-10.000 10.000 2,-9.000 9.000 2,-7.000 9.000 3,-3.000 9.000 2,-3.000 10.000 4,-2.000 10.000 2,-6.000 7.000 2,-6.000 6.000-2,-6.000 7.000-1,-6.000 6.000-1,-6.000 7.000-3,-2.000 10.000-4,-3.000 10.000-5,-3.000 9.000-5,1.000 6.000-3,6.000 3.000-4,7.000 3.000-3,6.000 4.000-2,6.000-3.000-4,6.000-5.000-1,7.000-7.000-1,6.000-5.000-3</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09"/>
    </inkml:context>
    <inkml:brush xml:id="br0">
      <inkml:brushProperty name="width" value="0.0359061546623707" units="cm"/>
      <inkml:brushProperty name="height" value="0.0359061546623707" units="cm"/>
      <inkml:brushProperty name="color" value="#f2395b"/>
      <inkml:brushProperty name="ignorePressure" value="0"/>
    </inkml:brush>
  </inkml:definitions>
  <inkml:trace contextRef="#ctx0" brushRef="#br0">28000.000 22100.000 612,'29.000'26.000'32,"10.000"4.000"7,10.000 3.000 8,9.000 3.000 8,2.000 1.000 1,-2.000 1.000-8,-3.000-1.000-6,-3.000 1.000-7,-4.000 1.000-10,-3.000 3.000-16,-3.000 3.000-16,-2.000 4.000-14,-6.000 1.000-16,-6.000 0.000-15,-6.000 0.000-15,-6.000 0.000-15</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0"/>
    </inkml:context>
    <inkml:brush xml:id="br0">
      <inkml:brushProperty name="width" value="0.0440117381513119" units="cm"/>
      <inkml:brushProperty name="height" value="0.0440117381513119" units="cm"/>
      <inkml:brushProperty name="color" value="#f2395b"/>
      <inkml:brushProperty name="ignorePressure" value="0"/>
    </inkml:brush>
  </inkml:definitions>
  <inkml:trace contextRef="#ctx0" brushRef="#br0">29400.000 21550.000 499,'-47.000'6.000'77,"6.000"13.000"-11,7.000 12.000-13,6.000 13.000-11,3.000 7.000-7,0.000 4.000-1,0.000 3.000 0,0.000 3.000-2,3.000-2.000-2,6.000-6.000-4,7.000-6.000-3,6.000-6.000-5,3.000-4.000-3,0.000 1.000-5,0.000-1.000-5,0.000 1.000-5,3.000-1.000-3,6.000 1.000-4,7.000-1.000-4,6.000 1.000-3,6.000-10.000-1,6.000-19.000 1,7.000-18.000 0,6.000-19.000 2,3.000-13.000 2,0.000-6.000 0,0.000-6.000 3,0.000-6.000 1,-2.000-2.000 2,-3.000 3.000 0,-3.000 3.000 2,-2.000 4.000 0,-6.000 2.000 1,-6.000 4.000 1,-6.000 3.000-1,-6.000 3.000 1,-6.000 1.000 1,-2.000 1.000 0,-3.000-1.000 1,-3.000 1.000 1,-6.000 1.000 0,-5.000 3.000-1,-7.000 3.000 0,-5.000 4.000-1,-8.000 2.000 0,-5.000 4.000 0,-7.000 3.000 1,-5.000 3.000 1,-6.000 3.000-1,-3.000 3.000-1,-3.000 3.000-1,-2.000 4.000-2,-1.000 1.000-4,3.000 0.000-5,3.000 0.000-6,4.000 0.000-6,4.000 3.000-4,6.000 6.000-1,7.000 7.000-1,6.000 6.000-2</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0"/>
    </inkml:context>
    <inkml:brush xml:id="br0">
      <inkml:brushProperty name="width" value="0.0566738769412041" units="cm"/>
      <inkml:brushProperty name="height" value="0.0566738769412041" units="cm"/>
      <inkml:brushProperty name="color" value="#f2395b"/>
      <inkml:brushProperty name="ignorePressure" value="0"/>
    </inkml:brush>
  </inkml:definitions>
  <inkml:trace contextRef="#ctx0" brushRef="#br0">30500.000 20500.000 388,'-4.000'-44.000'64,"-5.000"13.000"6,-7.000 12.000 6,-5.000 13.000 6,-4.000 13.000-3,0.000 17.000-14,0.000 15.000-14,0.000 16.000-13,1.000 10.000-10,4.000 7.000-5,3.000 6.000-6,3.000 7.000-5,-1.000 10.000-6,-2.000 16.000-6,-3.000 15.000-6,-3.000 17.000-7,-6.000 22.000-5,-5.000 32.000-4,-7.000 31.000-6,-5.000 32.000-4,0.000 8.000-3,10.000-11.000-4,10.000-14.000-3,9.000-11.000-3,6.000-18.000 1,3.000-22.000 6,3.000-22.000 4,4.000-21.000 6,2.000-26.000 0,4.000-28.000-6,3.000-28.000-4,3.000-27.000-6</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1"/>
    </inkml:context>
    <inkml:brush xml:id="br0">
      <inkml:brushProperty name="width" value="0.033513106405735" units="cm"/>
      <inkml:brushProperty name="height" value="0.033513106405735" units="cm"/>
      <inkml:brushProperty name="color" value="#f2395b"/>
      <inkml:brushProperty name="ignorePressure" value="0"/>
    </inkml:brush>
  </inkml:definitions>
  <inkml:trace contextRef="#ctx0" brushRef="#br0">31400.000 21700.000 656,'-24.000'-18.000'-36,"4.000"17.000"32,3.000 15.000 33,3.000 16.000 31,-2.000 12.000 10,-6.000 9.000-15,-6.000 10.000-14,-6.000 10.000-14,-4.000 0.000-10,1.000-5.000-6,-1.000-7.000-4,1.000-5.000-6,15.000-15.000-13,31.000-22.000-21,32.000-22.000-22,31.000-21.000-21,10.000-12.000-2,-8.000 1.000 18,-10.000-1.000 17,-9.000 1.000 19,-7.000 4.000 11,-3.000 9.000 6,-3.000 10.000 6,-2.000 10.000 6,-8.000 7.000 3,-8.000 6.000 1,-10.000 7.000 1,-9.000 6.000 1,-7.000 4.000 3,-3.000 4.000 4,-3.000 3.000 3,-2.000 3.000 4,-3.000 1.000 4,1.000 1.000 3,-1.000-1.000 3,1.000 1.000 4,4.000-7.000-8,9.000-12.000-18,10.000-13.000-18,10.000-12.000-17,8.000-10.000-10,10.000-6.000 0,10.000-6.000 0,9.000-6.000-1,1.000-2.000 3,-6.000 3.000 3,-6.000 3.000 5,-6.000 4.000 3,-6.000 4.000 4,-2.000 6.000 7,-3.000 7.000 4,-3.000 6.000 6,-6.000 7.000 8,-5.000 10.000 10,-7.000 10.000 11,-5.000 9.000 10,-1.000-2.000-3,6.000-12.000-17,7.000-13.000-17,6.000-12.000-16,4.000-10.000-9,4.000-6.000-3,3.000-6.000-1,3.000-6.000-1,1.000-2.000 0,1.000 3.000 4,-1.000 3.000 5,1.000 4.000 3,-7.000 7.000 15,-12.000 13.000 25,-13.000 12.000 24,-12.000 13.000 25,-7.000 6.000 6,1.000 0.000-14,-1.000 0.000-14,1.000 0.000-13,4.000 3.000-10,9.000 6.000-8,10.000 7.000-7,10.000 6.000-6,8.000-5.000-12,10.000-16.000-16,10.000-15.000-14,9.000-15.000-16,-1.000-14.000-6,-8.000-8.000 2,-10.000-10.000 4,-9.000-9.000 1,-9.000-5.000 5,-5.000 0.000 7,-7.000 0.000 6,-5.000 0.000 6,-9.000 3.000 9,-9.000 6.000 11,-10.000 7.000 10,-8.000 6.000 11,-6.000 6.000 6,1.000 6.000 1,-1.000 7.000 1,1.000 6.000 2,1.000 3.000 2,3.000 0.000 2,3.000 0.000 3,4.000 0.000 2,2.000 3.000-3,4.000 6.000-10,3.000 7.000-10,3.000 6.000-10,6.000-1.000-6,9.000-5.000-1,10.000-7.000-1,10.000-5.000 0,7.000-8.000-8,6.000-5.000-11,7.000-7.000-12,6.000-5.000-12,3.000-4.000-3,0.000 0.000 8,0.000 0.000 8,0.000 0.000 7,0.000 0.000 7,0.000 0.000 4,0.000 0.000 5,0.000 0.000 5,-2.000 1.000 3,-3.000 4.000 0,-3.000 3.000 2,-2.000 3.000 1,-5.000-2.000 0,-2.000-6.000 0,-3.000-6.000 1,-3.000-6.000-1,-4.000-2.000 1,-3.000 3.000 0,-3.000 3.000 0,-2.000 4.000 0,-6.000 2.000 6,-6.000 4.000 12,-6.000 3.000 12,-6.000 3.000 12,-4.000 6.000 5,1.000 9.000 0,-1.000 10.000-2,1.000 10.000 0,4.000 2.000-15,9.000-3.000-30,10.000-3.000-30,10.000-2.000-29,2.000-6.000-7,-3.000-6.000 14,-3.000-6.000 15,-2.000-6.000 15</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1"/>
    </inkml:context>
    <inkml:brush xml:id="br0">
      <inkml:brushProperty name="width" value="0.0427137017250061" units="cm"/>
      <inkml:brushProperty name="height" value="0.0427137017250061" units="cm"/>
      <inkml:brushProperty name="color" value="#f2395b"/>
      <inkml:brushProperty name="ignorePressure" value="0"/>
    </inkml:brush>
  </inkml:definitions>
  <inkml:trace contextRef="#ctx0" brushRef="#br0">33750.000 20950.000 515,'-46.000'-2.000'-3,"10.000"-3.000"-4,10.000-3.000-4,9.000-2.000-5,6.000 2.000 14,3.000 9.000 33,3.000 10.000 32,4.000 10.000 33,1.000 5.000 6,0.000 4.000-23,0.000 3.000-22,0.000 3.000-21,0.000 3.000-14,0.000 3.000-5,0.000 3.000-6,0.000 4.000-5,0.000 5.000-4,0.000 10.000-1,0.000 10.000-1,0.000 9.000-1,0.000 4.000-2,0.000 1.000 0,0.000-1.000-1,0.000 1.000-2,0.000-1.000-10,0.000 1.000-20,0.000-1.000-20,0.000 1.000-20,3.000-6.000-6,6.000-8.000 11,7.000-10.000 9,6.000-9.000 10,1.000-10.000 10,-3.000-9.000 9,-3.000-10.000 9,-2.000-8.000 10</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2"/>
    </inkml:context>
    <inkml:brush xml:id="br0">
      <inkml:brushProperty name="width" value="0.0334008373320103" units="cm"/>
      <inkml:brushProperty name="height" value="0.0334008373320103" units="cm"/>
      <inkml:brushProperty name="color" value="#f2395b"/>
      <inkml:brushProperty name="ignorePressure" value="0"/>
    </inkml:brush>
  </inkml:definitions>
  <inkml:trace contextRef="#ctx0" brushRef="#br0">34250.000 21400.000 658,'-21.000'25.000'100,"10.000"0.000"-19,10.000 0.000-18,9.000 0.000-20,6.000-2.000-15,3.000-3.000-10,3.000-3.000-10,4.000-2.000-10,-1.000-1.000-9,-3.000 3.000-8,-3.000 3.000-9,-2.000 4.000-7</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3"/>
    </inkml:context>
    <inkml:brush xml:id="br0">
      <inkml:brushProperty name="width" value="0.0487187318503857" units="cm"/>
      <inkml:brushProperty name="height" value="0.0487187318503857" units="cm"/>
      <inkml:brushProperty name="color" value="#f2395b"/>
      <inkml:brushProperty name="ignorePressure" value="0"/>
    </inkml:brush>
  </inkml:definitions>
  <inkml:trace contextRef="#ctx0" brushRef="#br0">35200.000 20500.000 451,'0.000'-41.000'49,"0.000"19.000"5,0.000 19.000 6,0.000 19.000 4,0.000 13.000-1,0.000 10.000-11,0.000 10.000-8,0.000 9.000-11,-2.000 7.000-6,-3.000 7.000-3,-3.000 6.000-5,-2.000 7.000-3,-3.000 2.000-3,1.000 1.000-2,-1.000-1.000-3,1.000 1.000-2,1.000-3.000-2,3.000-2.000-3,3.000-3.000-2,4.000-3.000-2,1.000-4.000-3,0.000-3.000-1,0.000-3.000-2,0.000-2.000-2,6.000-6.000-3,13.000-6.000-4,12.000-6.000-2,13.000-6.000-5,6.000-9.000-2,0.000-8.000-3,0.000-10.000-2,0.000-9.000-4,0.000-7.000-1,0.000-3.000-3,0.000-3.000-1,0.000-2.000-3,-4.000-3.000 1,-5.000 1.000 3,-7.000-1.000 2,-5.000 1.000 3</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3"/>
    </inkml:context>
    <inkml:brush xml:id="br0">
      <inkml:brushProperty name="width" value="0.0384764149785042" units="cm"/>
      <inkml:brushProperty name="height" value="0.0384764149785042" units="cm"/>
      <inkml:brushProperty name="color" value="#f2395b"/>
      <inkml:brushProperty name="ignorePressure" value="0"/>
    </inkml:brush>
  </inkml:definitions>
  <inkml:trace contextRef="#ctx0" brushRef="#br0">35500.000 20650.000 571,'6.000'-68.000'101,"13.000"17.000"-16,12.000 15.000-15,13.000 16.000-16,9.000 9.000-13,6.000 3.000-8,7.000 3.000-9,6.000 4.000-9,1.000 1.000-10,-3.000 0.000-8,-3.000 0.000-11,-2.000 0.000-9,-5.000 3.000-3,-2.000 6.000 7,-3.000 7.000 4,-3.000 6.000 6,-6.000 1.000-7,-5.000-3.000-21,-7.000-3.000-21,-5.000-2.000-21</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13"/>
    </inkml:context>
    <inkml:brush xml:id="br0">
      <inkml:brushProperty name="width" value="0.0471292361617088" units="cm"/>
      <inkml:brushProperty name="height" value="0.0471292361617088" units="cm"/>
      <inkml:brushProperty name="color" value="#f2395b"/>
      <inkml:brushProperty name="ignorePressure" value="0"/>
    </inkml:brush>
  </inkml:definitions>
  <inkml:trace contextRef="#ctx0" brushRef="#br0">36700.000 19350.000 466,'-68.000'-19.000'70,"17.000"13.000"8,15.000 12.000 7,16.000 13.000 8,9.000 20.000-8,3.000 28.000-22,3.000 28.000-23,4.000 29.000-23,1.000 21.000-14,0.000 16.000-9,0.000 15.000-6,0.000 17.000-9,-2.000-4.000-2,-3.000-22.000 3,-3.000-22.000 1,-2.000-21.000 2,-5.000-18.000-9,-2.000-12.000-21,-3.000-13.000-21,-3.000-12.000-21</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4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75000.000 46650.000,'0.000'-50.000,"0.000"25.000,0.000 0.000,25.000-25.000,0.000 0.000,0.000 25.000</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2"/>
    </inkml:context>
    <inkml:brush xml:id="br0">
      <inkml:brushProperty name="width" value="0.0592105686664581" units="cm"/>
      <inkml:brushProperty name="height" value="0.0592105686664581" units="cm"/>
      <inkml:brushProperty name="color" value="#f2395b"/>
      <inkml:brushProperty name="ignorePressure" value="0"/>
    </inkml:brush>
  </inkml:definitions>
  <inkml:trace contextRef="#ctx0" brushRef="#br0">23200.000 36200.000 371,'0.000'-47.000'71,"0.000"6.000"-15,0.000 7.000-14,0.000 6.000-15,0.000-4.000-9,0.000-11.000-1,0.000-14.000-2,0.000-11.000-1,-2.000-3.000-3,-3.000 10.000-3,-3.000 10.000-3,-2.000 9.000-4,-6.000 6.000-1,-6.000 3.000 0,-6.000 3.000 1,-6.000 4.000-1,-6.000 2.000 0,-2.000 4.000 0,-3.000 3.000 0,-3.000 3.000-1,-6.000 4.000 1,-5.000 7.000 2,-7.000 6.000 1,-5.000 7.000 2,-8.000 11.000 3,-5.000 20.000 3,-7.000 18.000 3,-5.000 20.000 4,-3.000 14.000 1,4.000 14.000 1,3.000 11.000 0,3.000 14.000 1,3.000 5.000-1,3.000 1.000-3,3.000-1.000-1,4.000 1.000-2,4.000-6.000-2,6.000-8.000 1,7.000-10.000-2,6.000-9.000 1,6.000-5.000-1,6.000 0.000-1,7.000 0.000 0,6.000 0.000 0,6.000 1.000-2,6.000 4.000-1,7.000 3.000-1,6.000 3.000-1,4.000-1.000-1,4.000-2.000 0,3.000-3.000 0,3.000-3.000 1,6.000-7.000-2,9.000-9.000-3,10.000-10.000-3,10.000-8.000-3,10.000-11.000-2,13.000-8.000 0,12.000-10.000 1,13.000-9.000 1,7.000-10.000-3,4.000-9.000-6,3.000-10.000-6,3.000-8.000-7,1.000-11.000-4,1.000-8.000-3,-1.000-10.000-5,1.000-9.000-3,1.000-5.000-1,3.000 0.000 3,3.000 0.000 3,4.000 0.000 3,-12.000 4.000 2,-24.000 10.000 3,-26.000 10.000 3,-24.000 9.000 3,-13.000 2.000 0,0.000-2.000-1,0.000-3.000-1,0.000-3.000-1</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3"/>
    </inkml:context>
    <inkml:brush xml:id="br0">
      <inkml:brushProperty name="width" value="0.0634570717811584" units="cm"/>
      <inkml:brushProperty name="height" value="0.0634570717811584" units="cm"/>
      <inkml:brushProperty name="color" value="#f2395b"/>
      <inkml:brushProperty name="ignorePressure" value="0"/>
    </inkml:brush>
  </inkml:definitions>
  <inkml:trace contextRef="#ctx0" brushRef="#br0">24300.000 37200.000 346,'-4.000'-46.000'35,"-5.000"10.000"4,-7.000 10.000 5,-5.000 9.000 4,-6.000 10.000 0,-3.000 14.000-8,-3.000 11.000-7,-2.000 14.000-6,-5.000 8.000-6,-2.000 7.000-2,-3.000 6.000-4,-3.000 7.000-4,-4.000 4.000 2,-3.000 3.000 6,-3.000 3.000 5,-2.000 4.000 5,0.000 4.000 2,7.000 6.000-3,6.000 7.000-3,7.000 6.000-3,7.000 1.000-4,9.000-3.000-2,10.000-3.000-5,10.000-2.000-3,7.000-5.000-1,6.000-2.000-1,7.000-3.000 0,6.000-3.000 0,6.000-9.000-1,6.000-11.000-6,7.000-14.000-4,6.000-11.000-5,6.000-11.000-7,6.000-5.000-12,7.000-7.000-10,6.000-5.000-11,3.000-11.000-5,0.000-11.000 2,0.000-14.000 2,0.000-11.000 2,-2.000-11.000 4,-3.000-5.000 8,-3.000-7.000 7,-2.000-5.000 8,-9.000 0.000 4,-12.000 10.000 4,-13.000 10.000 4,-12.000 9.000 2,-5.000 6.000-2,3.000 3.000-7,3.000 3.000-8,4.000 4.000-8</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3"/>
    </inkml:context>
    <inkml:brush xml:id="br0">
      <inkml:brushProperty name="width" value="0.0567813627421856" units="cm"/>
      <inkml:brushProperty name="height" value="0.0567813627421856" units="cm"/>
      <inkml:brushProperty name="color" value="#f2395b"/>
      <inkml:brushProperty name="ignorePressure" value="0"/>
    </inkml:brush>
  </inkml:definitions>
  <inkml:trace contextRef="#ctx0" brushRef="#br0">25100.000 37350.000 387,'23.000'-29.000'1,"-3.000"-5.000"4,-3.000-7.000 2,-2.000-5.000 3,-5.000-1.000 2,-2.000 6.000 1,-3.000 7.000-1,-3.000 6.000 1,-10.000 20.000 10,-16.000 34.000 20,-15.000 35.000 19,-15.000 35.000 21,-7.000 11.000 1,3.000-8.000-15,3.000-10.000-16,4.000-9.000-15,-1.000 5.000-11,-3.000 23.000-5,-3.000 22.000-5,-2.000 22.000-4,2.000 2.000-8,9.000-15.000-7,10.000-15.000-10,10.000-16.000-8,10.000-26.000-17,13.000-33.000-26,12.000-35.000-24,13.000-34.000-25</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4"/>
    </inkml:context>
    <inkml:brush xml:id="br0">
      <inkml:brushProperty name="width" value="0.0715239644050598" units="cm"/>
      <inkml:brushProperty name="height" value="0.0715239644050598" units="cm"/>
      <inkml:brushProperty name="color" value="#f2395b"/>
      <inkml:brushProperty name="ignorePressure" value="0"/>
    </inkml:brush>
  </inkml:definitions>
  <inkml:trace contextRef="#ctx0" brushRef="#br0">25500.000 36600.000 307,'21.000'-57.000'56,"-5.000"39.000"6,-7.000 36.000 6,-5.000 39.000 5,-4.000 24.000-3,0.000 13.000-12,0.000 12.000-14,0.000 13.000-12,-2.000 6.000-8,-3.000 0.000-6,-3.000 0.000-4,-2.000 0.000-5,-1.000 0.000-4,3.000 0.000-3,3.000 0.000-3,4.000 0.000-4,-3.000-5.000-4,-5.000-9.000-4,-7.000-10.000-6,-5.000-8.000-4,-9.000-20.000-8,-9.000-28.000-8,-10.000-28.000-8,-8.000-27.000-10,-3.000-22.000 1,7.000-11.000 8,6.000-14.000 10,7.000-11.000 7,0.000-12.000 9,-2.000-9.000 4,-3.000-10.000 7,-3.000-8.000 5,2.000 2.000 3,10.000 16.000 0,10.000 15.000 1,9.000 17.000-1,6.000 10.000 4,3.000 6.000 7,3.000 7.000 9,4.000 6.000 7,7.000 3.000 4,13.000 0.000 0,12.000 0.000 0,13.000 0.000 0,10.000 3.000-2,10.000 6.000-6,10.000 7.000-4,9.000 6.000-5,6.000 3.000-5,3.000 0.000-3,3.000 0.000-6,4.000 0.000-3,2.000 0.000-3,4.000 0.000 0,3.000 0.000-2,3.000 0.000 0,-1.000 0.000-4,-2.000 0.000-4,-3.000 0.000-6,-3.000 0.000-4,-9.000-2.000-2,-11.000-3.000 4,-14.000-3.000 3,-11.000-2.000 4,-20.000-5.000 6,-24.000-2.000 8,-26.000-3.000 9,-24.000-3.000 9,-17.000 2.000 6,-5.000 10.000 7,-7.000 10.000 6,-5.000 9.000 6,-3.000 9.000 2,4.000 9.000 0,3.000 10.000 0,3.000 10.000-1,6.000 5.000-2,9.000 4.000-3,10.000 3.000-3,10.000 3.000-3,10.000-1.000-4,13.000-2.000-3,12.000-3.000-4,13.000-3.000-4,10.000-10.000-7,10.000-16.000-11,10.000-15.000-11,9.000-15.000-11,4.000-14.000-5,1.000-8.000 1,-1.000-10.000 0,1.000-9.000 2,-3.000-2.000 0,-2.000 6.000 2,-3.000 7.000 2,-3.000 6.000 1,-10.000 3.000 3,-16.000 0.000 6,-15.000 0.000 5,-15.000 0.000 6,-14.000 9.000 12,-8.000 19.000 19,-10.000 19.000 19,-9.000 19.000 19,-1.000 13.000 5,10.000 10.000-10,10.000 10.000-10,9.000 9.000-10,4.000 12.000-7,1.000 16.000-5,-1.000 15.000-5,1.000 17.000-4,-1.000 7.000-4,1.000 0.000-1,-1.000 0.000-2,1.000 0.000-2,1.000 6.000-3,3.000 13.000-2,3.000 12.000-3,4.000 13.000-2,-1.000-5.000-3,-3.000-22.000-3,-3.000-22.000-2,-2.000-21.000-4,-3.000-18.000-1,1.000-12.000-3,-1.000-13.000-1,1.000-12.000-2,-10.000-18.000-1,-19.000-21.000-2,-18.000-22.000 0,-19.000-22.000-2,-7.000-19.000 1,7.000-16.000 3,6.000-15.000 3,7.000-15.000 3,8.000-12.000 3,14.000-6.000 0,11.000-6.000 1,14.000-6.000 1,14.000-6.000 2,20.000-2.000 3,18.000-3.000 1,20.000-3.000 3,11.000-2.000 0,7.000 0.000-2,6.000 0.000-2,7.000 0.000-3,0.000 3.000-3,-2.000 6.000-5,-3.000 7.000-5,-3.000 6.000-5,-6.000 10.000-3,-5.000 17.000-1,-7.000 15.000-1,-5.000 16.000 0,-8.000 9.000-1,-5.000 3.000 1,-7.000 3.000-1,-5.000 4.000 1</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4"/>
    </inkml:context>
    <inkml:brush xml:id="br0">
      <inkml:brushProperty name="width" value="0.0409076362848282" units="cm"/>
      <inkml:brushProperty name="height" value="0.0409076362848282" units="cm"/>
      <inkml:brushProperty name="color" value="#f2395b"/>
      <inkml:brushProperty name="ignorePressure" value="0"/>
    </inkml:brush>
  </inkml:definitions>
  <inkml:trace contextRef="#ctx0" brushRef="#br0">26950.000 36700.000 537,'3.000'-47.000'7,"6.000"6.000"14,7.000 7.000 14,6.000 6.000 13,12.000 3.000 8,19.000 0.000 1,19.000 0.000 0,19.000 0.000 1,5.000 3.000-6,-5.000 6.000-14,-7.000 7.000-14,-5.000 6.000-14,-8.000 7.000-13,-5.000 10.000-11,-7.000 10.000-12,-5.000 9.000-11,-9.000 2.000-6,-9.000-2.000-4,-10.000-3.000-1,-8.000-3.000-4</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4"/>
    </inkml:context>
    <inkml:brush xml:id="br0">
      <inkml:brushProperty name="width" value="0.0501661524176598" units="cm"/>
      <inkml:brushProperty name="height" value="0.0501661524176598" units="cm"/>
      <inkml:brushProperty name="color" value="#f2395b"/>
      <inkml:brushProperty name="ignorePressure" value="0"/>
    </inkml:brush>
  </inkml:definitions>
  <inkml:trace contextRef="#ctx0" brushRef="#br0">27550.000 35750.000 438,'-2.000'64.000'212,"-3.000"28.000"-55,-3.000 28.000-53,-2.000 29.000-54,-5.000 10.000-31,-2.000-6.000-6,-3.000-6.000-6,-3.000-6.000-8,1.000-15.000-10,6.000-21.000-13,7.000-22.000-13,6.000-22.000-14</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4"/>
    </inkml:context>
    <inkml:brush xml:id="br0">
      <inkml:brushProperty name="width" value="0.0571835301816463" units="cm"/>
      <inkml:brushProperty name="height" value="0.0571835301816463" units="cm"/>
      <inkml:brushProperty name="color" value="#f2395b"/>
      <inkml:brushProperty name="ignorePressure" value="0"/>
    </inkml:brush>
  </inkml:definitions>
  <inkml:trace contextRef="#ctx0" brushRef="#br0">28500.000 35850.000 384,'71.000'26.000'117,"-5.000"4.000"-22,-7.000 3.000-20,-5.000 3.000-21,-1.000 7.000-13,6.000 14.000-4,7.000 11.000-3,6.000 14.000-5,1.000 5.000-2,-3.000 1.000-3,-3.000-1.000-2,-2.000 1.000-4,-8.000-1.000-2,-8.000 1.000-4,-10.000-1.000-4,-9.000 1.000-3,-13.000 2.000-3,-16.000 7.000-6,-15.000 6.000-4,-15.000 7.000-4,-17.000 0.000-4,-15.000-2.000-1,-15.000-3.000-3,-16.000-3.000-2,-13.000-1.000-4,-9.000 4.000-7,-10.000 3.000-7,-8.000 3.000-6,3.000-8.000-2,20.000-19.000 2,18.000-18.000 2,20.000-19.000 2,11.000-12.000 1,7.000-2.000 0,6.000-3.000 1,7.000-3.000-1</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5"/>
    </inkml:context>
    <inkml:brush xml:id="br0">
      <inkml:brushProperty name="width" value="0.0464533865451813" units="cm"/>
      <inkml:brushProperty name="height" value="0.0464533865451813" units="cm"/>
      <inkml:brushProperty name="color" value="#f2395b"/>
      <inkml:brushProperty name="ignorePressure" value="0"/>
    </inkml:brush>
  </inkml:definitions>
  <inkml:trace contextRef="#ctx0" brushRef="#br0">30100.000 36800.000 473,'-21.000'-25.000'55,"10.000"0.000"0,10.000 0.000 1,9.000 0.000 0,12.000 1.000-2,16.000 4.000-5,15.000 3.000-5,17.000 3.000-6,11.000 1.000-5,10.000 1.000-5,10.000-1.000-4,9.000 1.000-6,-1.000 1.000-6,-8.000 3.000-8,-10.000 3.000-7,-9.000 4.000-9,-10.000 5.000-6,-9.000 10.000-6,-10.000 10.000-5,-8.000 9.000-6,-12.000 6.000-3,-12.000 3.000 3,-13.000 3.000 0,-12.000 4.000 2,-13.000 1.000 1,-12.000 0.000-2,-13.000 0.000-1,-12.000 0.000 0,-2.000-4.000-1,9.000-5.000 0,10.000-7.000 1,10.000-5.000 1</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5"/>
    </inkml:context>
    <inkml:brush xml:id="br0">
      <inkml:brushProperty name="width" value="0.047420222312212" units="cm"/>
      <inkml:brushProperty name="height" value="0.047420222312212" units="cm"/>
      <inkml:brushProperty name="color" value="#f2395b"/>
      <inkml:brushProperty name="ignorePressure" value="0"/>
    </inkml:brush>
  </inkml:definitions>
  <inkml:trace contextRef="#ctx0" brushRef="#br0">29750.000 37800.000 463,'-25.000'23.000'4,"0.000"-3.000"6,0.000-3.000 7,0.000-2.000 7,10.000-6.000 10,23.000-6.000 11,22.000-6.000 13,22.000-6.000 12,18.000-7.000 0,16.000-6.000-12,15.000-6.000-12,17.000-6.000-11,7.000-1.000-10,0.000 7.000-6,0.000 6.000-5,0.000 7.000-7,-4.000 4.000-6,-5.000 3.000-8,-7.000 3.000-7,-5.000 4.000-8,-8.000 4.000-8,-5.000 6.000-10,-7.000 7.000-9,-5.000 6.000-11,-11.000 1.000-3,-11.000-3.000 0,-14.000-3.000 2,-11.000-2.000 0</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5"/>
    </inkml:context>
    <inkml:brush xml:id="br0">
      <inkml:brushProperty name="width" value="0.0564072914421558" units="cm"/>
      <inkml:brushProperty name="height" value="0.0564072914421558" units="cm"/>
      <inkml:brushProperty name="color" value="#f2395b"/>
      <inkml:brushProperty name="ignorePressure" value="0"/>
    </inkml:brush>
  </inkml:definitions>
  <inkml:trace contextRef="#ctx0" brushRef="#br0">32400.000 37550.000 390,'76.000'-24.000'115,"4.000"4.000"-23,3.000 3.000-23,3.000 3.000-24,4.000 3.000-13,7.000 3.000-4,6.000 3.000-3,7.000 4.000-4,5.000 1.000-2,7.000 0.000-1,6.000 0.000-1,7.000 0.000 0,2.000 3.000-1,1.000 6.000 0,-1.000 7.000 0,1.000 6.000 0,-1.000 1.000-1,1.000-3.000-3,-1.000-3.000-2,1.000-2.000-3,2.000-3.000-4,7.000 1.000-3,6.000-1.000-6,7.000 1.000-3,4.000-3.000-3,3.000-2.000 1,3.000-3.000 1,4.000-3.000 1,1.000-2.000-1,0.000 0.000-2,0.000 0.000-2,0.000 0.000-2,0.000 1.000 1,0.000 4.000 2,0.000 3.000 2,0.000 3.000 3,-2.000 1.000 1,-3.000 1.000 0,-3.000-1.000 0,-2.000 1.000 0,-1.000 2.000 0,3.000 7.000 0,3.000 6.000 1,4.000 7.000 0,1.000-1.000-1,0.000-6.000-2,0.000-6.000-2,0.000-6.000-2,-2.000-4.000-1,-3.000 1.000 2,-3.000-1.000 1,-2.000 1.000 0,-5.000-1.000 1,-2.000 1.000-1,-3.000-1.000 0,-3.000 1.000-1,-2.000-1.000 0,0.000 1.000-2,0.000-1.000 0,0.000 1.000-2,0.000-3.000 0,0.000-2.000-3,0.000-3.000 0,0.000-3.000-2,-7.000-1.000-1,-11.000 4.000-2,-14.000 3.000 0,-11.000 3.000-2,-17.000-1.000 0,-18.000-2.000 3,-19.000-3.000 3,-18.000-3.000 3</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ef5959"/>
      <inkml:brushProperty name="transparency" value="127"/>
      <inkml:brushProperty name="tip" value="rectangle"/>
      <inkml:brushProperty name="rasterOp" value="maskPen"/>
      <inkml:brushProperty name="fitToCurve" value="1"/>
    </inkml:brush>
  </inkml:definitions>
  <inkml:trace contextRef="#ctx0" brushRef="#br1">3765.903 7860.770,'44.876'14.203,"12.064"0.534,-1.861-4.526,-1.533-2.063,3.651-5.211,-4.812-7.085,4.130-2.935,-2.819 1.877,4.713 4.193,-6.147-0.433,0.662 0.465,7.812-3.037,-1.215 3.200,-0.653 0.191,-3.866-15.195,-14.513 16.000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4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73100.000 45000.000,'-50.000'0.000,"-100.000"0.000,0.000 0.000,125.000 0.000,0.000 0.000,-50.000 0.000,0.000 0.000,0.000 0.000,0.000 0.000,-25.000-25.000,0.000 0.000,25.000 25.000,0.000 0.000,-25.000 0.000,0.000 0.000,50.000 50.000,0.000 0.000,-25.000 0.000,0.000 0.000,25.000-25.000,0.000 0.000,25.000 0.000</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7"/>
    </inkml:context>
    <inkml:brush xml:id="br0">
      <inkml:brushProperty name="width" value="0.0468015074729919" units="cm"/>
      <inkml:brushProperty name="height" value="0.0468015074729919" units="cm"/>
      <inkml:brushProperty name="color" value="#f2395b"/>
      <inkml:brushProperty name="ignorePressure" value="0"/>
    </inkml:brush>
  </inkml:definitions>
  <inkml:trace contextRef="#ctx0" brushRef="#br0">34850.000 32800.000 470,'0.000'53.000'65,"0.000"6.000"-5,0.000 7.000-3,0.000 6.000-5,0.000 15.000-4,0.000 26.000-5,0.000 24.000-3,0.000 26.000-4,-4.000 8.000-5,-5.000-5.000-4,-7.000-7.000-5,-5.000-5.000-4,-6.000 2.000-4,-3.000 13.000-4,-3.000 12.000-5,-2.000 13.000-4,0.000 7.000-4,7.000 4.000-6,6.000 3.000-5,7.000 3.000-5,4.000-8.000-6,3.000-19.000-4,3.000-18.000-6,4.000-19.000-4,5.000-22.000-3,10.000-25.000-2,10.000-25.000-1,9.000-25.000-1,2.000-18.000 0,-2.000-8.000 1,-3.000-10.000 3,-3.000-9.000 1</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7"/>
    </inkml:context>
    <inkml:brush xml:id="br0">
      <inkml:brushProperty name="width" value="0.0434039197862148" units="cm"/>
      <inkml:brushProperty name="height" value="0.0434039197862148" units="cm"/>
      <inkml:brushProperty name="color" value="#f2395b"/>
      <inkml:brushProperty name="ignorePressure" value="0"/>
    </inkml:brush>
  </inkml:definitions>
  <inkml:trace contextRef="#ctx0" brushRef="#br0">36150.000 34150.000 506,'14.000'-63.000'89,"-22.000"26.000"-16,-22.000 24.000-16,-21.000 26.000-15,-15.000 21.000-8,-6.000 19.000-4,-6.000 19.000-1,-6.000 19.000-3,-6.000 10.000-4,-2.000 4.000-5,-3.000 3.000-4,-3.000 3.000-6,1.000-2.000-2,6.000-6.000-1,7.000-6.000 0,6.000-6.000-1,7.000-6.000 0,10.000-2.000 0,10.000-3.000 0,9.000-3.000 1,9.000-4.000 0,9.000-3.000 1,10.000-3.000 0,10.000-2.000 0,11.000-6.000 0,17.000-6.000-4,15.000-6.000-1,16.000-6.000-4,12.000-9.000-3,9.000-8.000-6,10.000-10.000-5,10.000-9.000-5,2.000-9.000-7,-3.000-5.000-7,-3.000-7.000-6,-2.000-5.000-8,-8.000-4.000-1,-8.000 0.000 5,-10.000 0.000 6,-9.000 0.000 4,-9.000 1.000 3,-5.000 4.000 2,-7.000 3.000 1,-5.000 3.000 2</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7"/>
    </inkml:context>
    <inkml:brush xml:id="br0">
      <inkml:brushProperty name="width" value="0.0534416362643242" units="cm"/>
      <inkml:brushProperty name="height" value="0.0534416362643242" units="cm"/>
      <inkml:brushProperty name="color" value="#f2395b"/>
      <inkml:brushProperty name="ignorePressure" value="0"/>
    </inkml:brush>
  </inkml:definitions>
  <inkml:trace contextRef="#ctx0" brushRef="#br0">36650.000 34850.000 411,'14.000'-21.000'9,"-22.000"10.000"18,-22.000 10.000 18,-21.000 9.000 17,-10.000 12.000 4,3.000 16.000-13,3.000 15.000-12,4.000 17.000-12,2.000 5.000-8,4.000-3.000-3,3.000-3.000-4,3.000-2.000-4,4.000-5.000-2,7.000-2.000-4,6.000-3.000-3,7.000-3.000-2,7.000-6.000-3,9.000-5.000 1,10.000-7.000-1,10.000-5.000-1,10.000-8.000 0,13.000-5.000-2,12.000-7.000-2,13.000-5.000-1,2.000-4.000-1,-5.000 0.000 0,-7.000 0.000 1,-5.000 0.000 0,-14.000 9.000 1,-18.000 19.000-1,-19.000 19.000 0,-18.000 19.000 0,-18.000 12.000 1,-16.000 6.000 2,-15.000 7.000 3,-15.000 6.000 2,-6.000-4.000 0,7.000-11.000 0,6.000-14.000-1,7.000-11.000 0,5.000-7.000 0,7.000 0.000 0,6.000 0.000 0,7.000 0.000 1,13.000-10.000 0,22.000-18.000 2,22.000-19.000 2,23.000-18.000 0,16.000-18.000 1,13.000-16.000-2,12.000-15.000-1,13.000-15.000-1,2.000-7.000-2,-5.000 3.000-1,-7.000 3.000 0,-5.000 4.000-2,-8.000 4.000 0,-5.000 6.000-2,-7.000 7.000 0,-5.000 6.000-2,-9.000 3.000 0,-9.000 0.000 0,-10.000 0.000 1,-8.000 0.000-1,-4.000 3.000 3,3.000 6.000 3,3.000 7.000 3,4.000 6.000 4,-3.000 9.000 10,-5.000 13.000 13,-7.000 12.000 15,-5.000 13.000 15,-3.000 12.000 2,4.000 13.000-8,3.000 12.000-9,3.000 13.000-10,-1.000 7.000-6,-2.000 4.000-4,-3.000 3.000-6,-3.000 3.000-3,-4.000 3.000-3,-3.000 3.000 0,-3.000 3.000 0,-2.000 4.000 0,-3.000 1.000-1,1.000 0.000-3,-1.000 0.000-1,1.000 0.000-2,-3.000-4.000-9,-2.000-5.000-18,-3.000-7.000-16,-3.000-5.000-18</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8"/>
    </inkml:context>
    <inkml:brush xml:id="br0">
      <inkml:brushProperty name="width" value="0.0444613061845303" units="cm"/>
      <inkml:brushProperty name="height" value="0.0444613061845303" units="cm"/>
      <inkml:brushProperty name="color" value="#f2395b"/>
      <inkml:brushProperty name="ignorePressure" value="0"/>
    </inkml:brush>
  </inkml:definitions>
  <inkml:trace contextRef="#ctx0" brushRef="#br0">37050.000 35450.000 494,'70.000'-68.000'116,"-9.000"17.000"-25,-10.000 15.000-24,-8.000 16.000-23,-6.000 10.000-14,1.000 7.000-3,-1.000 6.000-4,1.000 7.000-2,-3.000 7.000-3,-2.000 9.000-2,-3.000 10.000-1,-3.000 10.000-2,-6.000 8.000-2,-5.000 10.000-3,-7.000 10.000-4,-5.000 9.000-2,-14.000 7.000-6,-18.000 7.000-8,-19.000 6.000-6,-18.000 7.000-9,-9.000 0.000-3,4.000-2.000-2,3.000-3.000-2,3.000-3.000-1,4.000-10.000 2,7.000-16.000 5,6.000-15.000 4,7.000-15.000 4</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8"/>
    </inkml:context>
    <inkml:brush xml:id="br0">
      <inkml:brushProperty name="width" value="0.051513671875" units="cm"/>
      <inkml:brushProperty name="height" value="0.051513671875" units="cm"/>
      <inkml:brushProperty name="color" value="#f2395b"/>
      <inkml:brushProperty name="ignorePressure" value="0"/>
    </inkml:brush>
  </inkml:definitions>
  <inkml:trace contextRef="#ctx0" brushRef="#br0">38900.000 34900.000 427,'-29.000'-21.000'53,"-5.000"10.000"-3,-7.000 10.000-2,-5.000 9.000-2,-4.000 12.000-2,0.000 16.000-3,0.000 15.000-3,0.000 17.000-2,0.000 10.000-2,0.000 6.000-2,0.000 7.000-2,0.000 6.000-3,4.000 4.000-2,10.000 4.000-4,10.000 3.000-3,9.000 3.000-4,6.000 3.000-3,3.000 3.000-6,3.000 3.000-6,4.000 4.000-4,5.000-6.000-6,10.000-11.000-6,10.000-14.000-6,9.000-11.000-5,10.000-17.000-9,14.000-18.000-12,11.000-19.000-11,14.000-18.000-11,-1.000-12.000-1,-12.000-3.000 7,-13.000-3.000 9,-12.000-2.000 7</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28"/>
    </inkml:context>
    <inkml:brush xml:id="br0">
      <inkml:brushProperty name="width" value="0.0494711697101593" units="cm"/>
      <inkml:brushProperty name="height" value="0.0494711697101593" units="cm"/>
      <inkml:brushProperty name="color" value="#f2395b"/>
      <inkml:brushProperty name="ignorePressure" value="0"/>
    </inkml:brush>
  </inkml:definitions>
  <inkml:trace contextRef="#ctx0" brushRef="#br0">39900.000 34750.000 444,'-47.000'-22.000'8,"6.000"6.000"17,7.000 7.000 16,6.000 6.000 17,3.000 7.000 4,0.000 10.000-8,0.000 10.000-8,0.000 9.000-8,-2.000 9.000-5,-3.000 9.000-5,-3.000 10.000-3,-2.000 10.000-3,-5.000 8.000-4,-2.000 10.000-1,-3.000 10.000-3,-3.000 9.000-1,-6.000 12.000-1,-5.000 16.000-1,-7.000 15.000 1,-5.000 17.000-1,-3.000 2.000-4,4.000-9.000-8,3.000-10.000-11,3.000-8.000-8,7.000-18.000-3,14.000-25.000 2,11.000-25.000 2,14.000-25.000 2</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0"/>
    </inkml:context>
    <inkml:brush xml:id="br0">
      <inkml:brushProperty name="width" value="0.0593330897390842" units="cm"/>
      <inkml:brushProperty name="height" value="0.0593330897390842" units="cm"/>
      <inkml:brushProperty name="color" value="#f2395b"/>
      <inkml:brushProperty name="ignorePressure" value="0"/>
    </inkml:brush>
  </inkml:definitions>
  <inkml:trace contextRef="#ctx0" brushRef="#br0">39800.000 34450.000 370,'0.000'-36.000'67,"0.000"28.000"-2,0.000 28.000-4,0.000 29.000-1,0.000 18.000-6,0.000 9.000-9,0.000 10.000-7,0.000 10.000-9,0.000 8.000-6,0.000 10.000-5,0.000 10.000-4,0.000 9.000-5,-4.000 4.000-4,-5.000 1.000-3,-7.000-1.000-3,-5.000 1.000-3,-6.000-4.000-4,-3.000-6.000-5,-3.000-6.000-6,-2.000-6.000-4,-1.000-15.000-5,3.000-21.000-4,3.000-22.000-5,4.000-22.000-3,1.000-18.000-3,0.000-11.000 2,0.000-14.000 0,0.000-11.000 2,0.000-18.000 1,0.000-22.000 5,0.000-22.000 3,0.000-21.000 5,3.000-9.000 3,6.000 7.000 5,7.000 6.000 3,6.000 7.000 5,9.000 5.000 3,13.000 7.000 3,12.000 6.000 4,13.000 7.000 3,7.000 8.000 4,4.000 14.000 5,3.000 11.000 3,3.000 14.000 6,3.000 7.000 0,3.000 3.000-1,3.000 3.000-3,4.000 4.000-2,2.000 2.000-2,4.000 4.000-2,3.000 3.000-2,3.000 3.000-3,-2.000-1.000-3,-6.000-2.000-3,-6.000-3.000-5,-6.000-3.000-3,-7.000-7.000-3,-6.000-9.000-2,-6.000-10.000-3,-6.000-8.000-1,-9.000-8.000-1,-8.000-2.000 1,-10.000-3.000 1,-9.000-3.000 0,-7.000 1.000 4,-3.000 6.000 5,-3.000 7.000 6,-2.000 6.000 6,-8.000 6.000 6,-8.000 6.000 7,-10.000 7.000 5,-9.000 6.000 6,-5.000 7.000 5,0.000 10.000 1,0.000 10.000 2,0.000 9.000 2,1.000 9.000 0,4.000 9.000-4,3.000 10.000-2,3.000 10.000-4,3.000 0.000-3,3.000-5.000-4,3.000-7.000-5,4.000-5.000-5,4.000-3.000-1,6.000 4.000 0,7.000 3.000 0,6.000 3.000 1,13.000-5.000-8,23.000-12.000-16,22.000-13.000-15,22.000-12.000-15,5.000-16.000-6,-8.000-19.000 4,-10.000-18.000 4,-9.000-19.000 4,-9.000-8.000 4,-5.000 3.000 2,-7.000 3.000 3,-5.000 4.000 2,-11.000 5.000 10,-11.000 10.000 14,-14.000 10.000 15,-11.000 9.000 14,-6.000 10.000 9,4.000 14.000 3,3.000 11.000 2,3.000 14.000 2,1.000 8.000-1,1.000 7.000-6,-1.000 6.000-4,1.000 7.000-6,1.000 7.000-3,3.000 9.000-3,3.000 10.000-1,4.000 10.000-1,1.000 5.000-3,0.000 4.000-4,0.000 3.000-2,0.000 3.000-3,-4.000 3.000-2,-5.000 3.000 0,-7.000 3.000-2,-5.000 4.000-1,-4.000-3.000-2,0.000-5.000-5,0.000-7.000-4,0.000-5.000-3,-2.000-11.000-5,-3.000-11.000-2,-3.000-14.000-4,-2.000-11.000-3,-8.000-15.000-3,-8.000-16.000-2,-10.000-15.000-3,-9.000-15.000-2,2.000-17.000 1,17.000-15.000 6,15.000-15.000 6,16.000-16.000 6,12.000-13.000 3,9.000-9.000 2,10.000-10.000 1,10.000-8.000 1,14.000-9.000 0,23.000-6.000-1,22.000-6.000-1,22.000-6.000-1,10.000-4.000-1,1.000 1.000 1,-1.000-1.000 1,1.000 1.000 1,-4.000 1.000-2,-6.000 3.000-2,-6.000 3.000-3,-6.000 4.000-3,-7.000 7.000 0,-6.000 13.000 0,-6.000 12.000 0,-6.000 13.000 1,-10.000 12.000 2,-12.000 13.000 4,-13.000 12.000 5,-12.000 13.000 3,-7.000 7.000 6,1.000 4.000 5,-1.000 3.000 5,1.000 3.000 6,-3.000 7.000 11,-2.000 14.000 17,-3.000 11.000 17,-3.000 14.000 16,-2.000 10.000 2,0.000 9.000-15,0.000 10.000-14,0.000 10.000-16,-4.000 7.000-9,-5.000 6.000-5,-7.000 7.000-5,-5.000 6.000-5,-6.000-1.000-2,-3.000-5.000 0,-3.000-7.000-1,-2.000-5.000 0,5.000-28.000-14,16.000-46.000-27,15.000-47.000-28,17.000-47.000-28,13.000-26.000-7,13.000-2.000 16,12.000-3.000 13,13.000-3.000 15,6.000 5.000 12,0.000 17.000 9,0.000 15.000 10,0.000 16.000 9,-5.000 12.000 7,-9.000 9.000 7,-10.000 10.000 7,-8.000 10.000 5,-14.000 11.000 9,-15.000 17.000 10,-15.000 15.000 11,-16.000 16.000 9,-13.000 12.000 1,-9.000 9.000-10,-10.000 10.000-10,-8.000 10.000-11,-1.000 0.000-7,9.000-5.000-8,10.000-7.000-7,10.000-5.000-7,14.000-11.000-7,23.000-11.000-6,22.000-14.000-7,22.000-11.000-6,10.000-9.000-1,1.000-3.000 8,-1.000-3.000 7,1.000-2.000 6,-3.000 0.000 8,-2.000 7.000 5,-3.000 6.000 6,-3.000 7.000 6,-9.000 7.000 3,-11.000 9.000 0,-14.000 10.000-2,-11.000 10.000-1,-12.000 8.000 0,-9.000 10.000-2,-10.000 10.000-2,-8.000 9.000-1,-9.000 1.000-3,-6.000-6.000-2,-6.000-6.000-3,-6.000-6.000-3,-1.000-7.000-4,7.000-6.000-4,6.000-6.000-5,7.000-6.000-5,4.000-15.000-5,3.000-21.000-8,3.000-22.000-8,4.000-22.000-7</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0"/>
    </inkml:context>
    <inkml:brush xml:id="br0">
      <inkml:brushProperty name="width" value="0.0483284592628479" units="cm"/>
      <inkml:brushProperty name="height" value="0.0483284592628479" units="cm"/>
      <inkml:brushProperty name="color" value="#f2395b"/>
      <inkml:brushProperty name="ignorePressure" value="0"/>
    </inkml:brush>
  </inkml:definitions>
  <inkml:trace contextRef="#ctx0" brushRef="#br0">42700.000 34900.000 455,'134.000'3.000'55,"-31.000"6.000"-1,-31.000 7.000-2,-31.000 6.000-1,-16.000 9.000-3,0.000 13.000-2,0.000 12.000-4,0.000 13.000-2,-5.000 9.000-6,-9.000 6.000-6,-10.000 7.000-6,-8.000 6.000-7,-12.000 3.000-2,-12.000 0.000-1,-13.000 0.000 0,-12.000 0.000 0,-4.000-8.000-4,7.000-16.000-7,6.000-15.000-8,7.000-15.000-7,5.000-18.000-4,7.000-19.000 0,6.000-18.000-1,7.000-19.000 1,11.000-21.000 0,20.000-21.000 1,18.000-22.000 1,20.000-22.000 1,13.000-13.000-1,9.000-3.000-3,10.000-3.000-3,10.000-2.000-2,2.000 5.000-3,-3.000 16.000-1,-3.000 15.000-2,-2.000 17.000-2,-11.000 14.000 1,-15.000 17.000 3,-15.000 15.000 4,-16.000 16.000 3</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1"/>
    </inkml:context>
    <inkml:brush xml:id="br0">
      <inkml:brushProperty name="width" value="0.0339035540819168" units="cm"/>
      <inkml:brushProperty name="height" value="0.0339035540819168" units="cm"/>
      <inkml:brushProperty name="color" value="#f2395b"/>
      <inkml:brushProperty name="ignorePressure" value="0"/>
    </inkml:brush>
  </inkml:definitions>
  <inkml:trace contextRef="#ctx0" brushRef="#br0">41700.000 37900.000 648,'51.000'0.000'59,"4.000"0.000"-5,3.000 0.000-6,3.000 0.000-6,7.000 0.000-5,14.000 0.000-8,11.000 0.000-6,14.000 0.000-8,13.000 0.000-4,16.000 0.000-2,15.000 0.000-2,17.000 0.000-3,8.000 1.000 0,4.000 4.000-1,3.000 3.000 0,3.000 3.000 0,4.000 4.000-5,7.000 7.000-11,6.000 6.000-11,7.000 7.000-11,-1.000 0.000-8,-6.000-2.000-5,-6.000-3.000-7,-6.000-3.000-6,-21.000-4.000 3,-34.000-3.000 11,-35.000-3.000 11,-33.000-2.000 10</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1"/>
    </inkml:context>
    <inkml:brush xml:id="br0">
      <inkml:brushProperty name="width" value="0.0460343733429909" units="cm"/>
      <inkml:brushProperty name="height" value="0.0460343733429909" units="cm"/>
      <inkml:brushProperty name="color" value="#f2395b"/>
      <inkml:brushProperty name="ignorePressure" value="0"/>
    </inkml:brush>
  </inkml:definitions>
  <inkml:trace contextRef="#ctx0" brushRef="#br0">45000.000 34200.000 477,'37.000'-21.000'10,"26.000"10.000"17,24.000 10.000 20,26.000 9.000 17,7.000 13.000 6,-9.000 20.000-10,-10.000 18.000-8,-8.000 20.000-10,-11.000 8.000-6,-8.000 1.000-7,-10.000-1.000-6,-9.000 1.000-6,-12.000-1.000-3,-11.000 1.000-4,-14.000-1.000-1,-11.000 1.000-3,-15.000 5.000-2,-16.000 14.000-2,-15.000 11.000-2,-15.000 14.000-1,-21.000 10.000-5,-25.000 9.000-4,-25.000 10.000-5,-25.000 10.000-5,-16.000 2.000-4,-6.000-3.000-7,-6.000-3.000-4,-6.000-2.000-6,15.000-20.000-1,38.000-34.000 5,37.000-35.000 3,38.000-33.000 4,16.000-17.000-1,-2.000 4.000-6,-3.000 3.000-5,-3.000 3.000-6</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71150.000 45400.000,'-150.000'0.000,"100.000"0.000,0.000 0.000,0.000 25.000,0.000 0.000,0.000 0.000,0.000 0.000,0.000 25.000,0.000 0.000,25.000-25.000,0.000 0.000,-25.000 25.000,0.000 0.000,25.000 0.000,0.000 0.000,25.000 25.000,0.000 0.000,0.000-25.000,0.000 0.000,0.000 50.000,0.000 0.000,0.000-25.000,0.000 0.000,25.000 25.000,0.000 0.000,0.000-50.000,0.000 0.000,0.000 0.000,0.000 0.000,0.000 0.000,0.000 0.000,0.000 0.000,0.000 0.000,50.000 50.000,0.000 0.000,0.000-25.000,0.000 0.000,25.000-25.000,0.000 0.000,25.000-25.000,0.000 0.000,-25.000 25.000,0.000 0.000,0.000-25.000,0.000 0.000,0.000 0.000,0.000 0.000,0.000 25.000,0.000 0.000,25.000-25.000,0.000 0.000,0.000-25.000,0.000 0.000,25.000 0.000,0.000 0.000,0.000 0.000,0.000 0.000,-25.000 0.000,0.000 0.000,0.000 25.000,0.000 0.000,0.000 25.000,0.000 0.000,25.000-25.000,0.000 0.000,0.000-25.000,0.000 0.000,25.000 0.000,0.000 0.000,-25.000 0.000,0.000 0.000,0.000 0.000,0.000 0.000,-100.000-25.000</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7"/>
    </inkml:context>
    <inkml:brush xml:id="br0">
      <inkml:brushProperty name="width" value="0.0480367727577686" units="cm"/>
      <inkml:brushProperty name="height" value="0.0480367727577686" units="cm"/>
      <inkml:brushProperty name="color" value="#f2395b"/>
      <inkml:brushProperty name="ignorePressure" value="0"/>
    </inkml:brush>
  </inkml:definitions>
  <inkml:trace contextRef="#ctx0" brushRef="#br0">37250.000 39250.000 457,'-24.000'-25.000'20,"4.000"0.000"5,3.000 0.000 5,3.000 0.000 7,3.000 7.000 4,3.000 17.000 5,3.000 15.000 5,4.000 16.000 5,-1.000 15.000-2,-3.000 16.000-9,-3.000 15.000-9,-2.000 17.000-9,-5.000 11.000-6,-2.000 10.000-3,-3.000 10.000-2,-3.000 9.000-4,-2.000 7.000-5,0.000 7.000-7,0.000 6.000-7,0.000 7.000-8,1.000 2.000-5,4.000 1.000 1,3.000-1.000-2,3.000 1.000 0,6.000-12.000-3,9.000-21.000-6,10.000-22.000-7,10.000-22.000-6,7.000-21.000-5,6.000-18.000-5,7.000-19.000-5,6.000-18.000-4</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7"/>
    </inkml:context>
    <inkml:brush xml:id="br0">
      <inkml:brushProperty name="width" value="0.0472400970757008" units="cm"/>
      <inkml:brushProperty name="height" value="0.0472400970757008" units="cm"/>
      <inkml:brushProperty name="color" value="#f2395b"/>
      <inkml:brushProperty name="ignorePressure" value="0"/>
    </inkml:brush>
  </inkml:definitions>
  <inkml:trace contextRef="#ctx0" brushRef="#br0">39250.000 39500.000 465,'-4.000'-41.000'12,"-5.000"19.000"21,-7.000 19.000 24,-5.000 19.000 22,-8.000 16.000 4,-5.000 17.000-13,-7.000 15.000-15,-5.000 16.000-14,-6.000 7.000-10,-3.000 1.000-6,-3.000-1.000-5,-2.000 1.000-5,-5.000-1.000-6,-2.000 1.000-4,-3.000-1.000-7,-3.000 1.000-4,1.000-1.000-7,6.000 1.000-8,7.000-1.000-9,6.000 1.000-8,4.000-7.000-8,4.000-12.000-6,3.000-13.000-6,3.000-12.000-6,3.000-13.000 1,3.000-12.000 7,3.000-13.000 8,4.000-12.000 7</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7"/>
    </inkml:context>
    <inkml:brush xml:id="br0">
      <inkml:brushProperty name="width" value="0.0470026656985283" units="cm"/>
      <inkml:brushProperty name="height" value="0.0470026656985283" units="cm"/>
      <inkml:brushProperty name="color" value="#f2395b"/>
      <inkml:brushProperty name="ignorePressure" value="0"/>
    </inkml:brush>
  </inkml:definitions>
  <inkml:trace contextRef="#ctx0" brushRef="#br0">37800.000 40250.000 468,'-24.000'-29.000'1,"4.000"-5.000"3,3.000-7.000 3,3.000-5.000 3,10.000 5.000 11,20.000 19.000 21,18.000 19.000 21,20.000 19.000 21,10.000 15.000 2,3.000 13.000-16,3.000 12.000-16,4.000 13.000-15,1.000 10.000-13,0.000 10.000-9,0.000 10.000-9,0.000 9.000-10,0.000 2.000-9,0.000-2.000-8,0.000-3.000-10,0.000-3.000-9,-2.000-9.000-8,-3.000-11.000-4,-3.000-14.000-6,-2.000-11.000-6,-8.000-12.000 1,-8.000-9.000 5,-10.000-10.000 6,-9.000-8.000 7</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8"/>
    </inkml:context>
    <inkml:brush xml:id="br0">
      <inkml:brushProperty name="width" value="0.0444759987294674" units="cm"/>
      <inkml:brushProperty name="height" value="0.0444759987294674" units="cm"/>
      <inkml:brushProperty name="color" value="#f2395b"/>
      <inkml:brushProperty name="ignorePressure" value="0"/>
    </inkml:brush>
  </inkml:definitions>
  <inkml:trace contextRef="#ctx0" brushRef="#br0">40350.000 39800.000 494,'-25.000'-47.000'3,"0.000"6.000"7,0.000 7.000 7,0.000 6.000 6,3.000 15.000 11,6.000 26.000 15,7.000 24.000 15,6.000 26.000 15,-1.000 15.000-1,-5.000 6.000-18,-7.000 7.000-16,-5.000 6.000-19,-8.000 6.000-11,-5.000 6.000-8,-7.000 7.000-8,-5.000 6.000-7,-1.000 3.000-6,6.000 0.000-3,7.000 0.000-3,6.000 0.000-4,6.000-10.000-7,6.000-18.000-10,7.000-19.000-10,6.000-18.000-11,6.000-17.000-2,6.000-11.000 7,7.000-14.000 6,6.000-11.000 6</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8"/>
    </inkml:context>
    <inkml:brush xml:id="br0">
      <inkml:brushProperty name="width" value="0.0535436570644379" units="cm"/>
      <inkml:brushProperty name="height" value="0.0535436570644379" units="cm"/>
      <inkml:brushProperty name="color" value="#f2395b"/>
      <inkml:brushProperty name="ignorePressure" value="0"/>
    </inkml:brush>
  </inkml:definitions>
  <inkml:trace contextRef="#ctx0" brushRef="#br0">40800.000 40050.000 410,'20.000'-15.000'13,"-9.000"23.000"26,-10.000 22.000 25,-8.000 22.000 26,-8.000 12.000 4,-2.000 3.000-17,-3.000 3.000-17,-3.000 4.000-17,-1.000-1.000-12,4.000-3.000-6,3.000-3.000-5,3.000-2.000-5,3.000-5.000-5,3.000-2.000-4,3.000-3.000-4,4.000-3.000-3,13.000-13.000-7,26.000-22.000-10,24.000-22.000-10,26.000-21.000-10,8.000-17.000-3,-5.000-8.000 5,-7.000-10.000 5,-5.000-9.000 4,-12.000-4.000 5,-16.000 4.000 3,-15.000 3.000 3,-15.000 3.000 2,-11.000 3.000 5,-2.000 3.000 3,-3.000 3.000 5,-3.000 4.000 4,-9.000 2.000 2,-11.000 4.000 0,-14.000 3.000 1,-11.000 3.000 0,-6.000 6.000 0,4.000 9.000-3,3.000 10.000-3,3.000 10.000-2,-1.000 5.000-5,-2.000 4.000-6,-3.000 3.000-6,-3.000 3.000-6</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8"/>
    </inkml:context>
    <inkml:brush xml:id="br0">
      <inkml:brushProperty name="width" value="0.0426423288881779" units="cm"/>
      <inkml:brushProperty name="height" value="0.0426423288881779" units="cm"/>
      <inkml:brushProperty name="color" value="#f2395b"/>
      <inkml:brushProperty name="ignorePressure" value="0"/>
    </inkml:brush>
  </inkml:definitions>
  <inkml:trace contextRef="#ctx0" brushRef="#br0">41900.000 39600.000 515,'-15.000'-22.000'13,"23.000"6.000"25,22.000 7.000 26,22.000 6.000 25,10.000 3.000 3,1.000 0.000-19,-1.000 0.000-19,1.000 0.000-20,-3.000 0.000-15,-2.000 0.000-10,-3.000 0.000-12,-3.000 0.000-11,-4.000 3.000-14,-3.000 6.000-19,-3.000 7.000-17,-2.000 6.000-19</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9"/>
    </inkml:context>
    <inkml:brush xml:id="br0">
      <inkml:brushProperty name="width" value="0.0546510554850101" units="cm"/>
      <inkml:brushProperty name="height" value="0.0546510554850101" units="cm"/>
      <inkml:brushProperty name="color" value="#f2395b"/>
      <inkml:brushProperty name="ignorePressure" value="0"/>
    </inkml:brush>
  </inkml:definitions>
  <inkml:trace contextRef="#ctx0" brushRef="#br0">43100.000 39050.000 402,'-44.000'-18.000'37,"13.000"17.000"12,12.000 15.000 12,13.000 16.000 13,6.000 9.000-1,0.000 3.000-14,0.000 3.000-14,0.000 4.000-13,0.000 2.000-9,0.000 4.000-3,0.000 3.000-2,0.000 3.000-4,1.000 3.000-1,4.000 3.000-1,3.000 3.000 0,3.000 4.000-1,1.000-3.000 0,1.000-5.000-2,-1.000-7.000 0,1.000-5.000-1,-3.000-4.000-2,-2.000 0.000-5,-3.000 0.000-2,-3.000 0.000-5,-7.000 1.000-7,-9.000 4.000-11,-10.000 3.000-13,-8.000 3.000-11,-9.000-2.000-3,-6.000-6.000 6,-6.000-6.000 5,-6.000-6.000 6,-9.000-4.000 2,-8.000 1.000-3,-10.000-1.000-1,-9.000 1.000-3,4.000-6.000 2,19.000-8.000 7,19.000-10.000 7,19.000-9.000 7,9.000-7.000 1,0.000-3.000-2,0.000-3.000-3,0.000-2.000-3</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39"/>
    </inkml:context>
    <inkml:brush xml:id="br0">
      <inkml:brushProperty name="width" value="0.0428788587450981" units="cm"/>
      <inkml:brushProperty name="height" value="0.0428788587450981" units="cm"/>
      <inkml:brushProperty name="color" value="#f2395b"/>
      <inkml:brushProperty name="ignorePressure" value="0"/>
    </inkml:brush>
  </inkml:definitions>
  <inkml:trace contextRef="#ctx0" brushRef="#br0">42950.000 39450.000 513,'70.000'-24.000'64,"-9.000"4.000"-7,-10.000 3.000-5,-8.000 3.000-8,-6.000 1.000-3,1.000 1.000-3,-1.000-1.000-3,1.000 1.000-2,4.000-1.000-3,9.000 1.000-1,10.000-1.000-4,10.000 1.000-1,-1.000 1.000-10,-9.000 3.000-14,-10.000 3.000-15,-8.000 4.000-16</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0"/>
    </inkml:context>
    <inkml:brush xml:id="br0">
      <inkml:brushProperty name="width" value="0.0389985032379627" units="cm"/>
      <inkml:brushProperty name="height" value="0.0389985032379627" units="cm"/>
      <inkml:brushProperty name="color" value="#f2395b"/>
      <inkml:brushProperty name="ignorePressure" value="0"/>
    </inkml:brush>
  </inkml:definitions>
  <inkml:trace contextRef="#ctx0" brushRef="#br0">46450.000 37400.000 564,'101.000'-68.000'134,"4.000"17.000"-28,3.000 15.000-26,3.000 16.000-27,3.000 9.000-19,3.000 3.000-14,3.000 3.000-12,4.000 4.000-12,-7.000-1.000-12,-16.000-3.000-10,-15.000-3.000-11,-15.000-2.000-10,-17.000 2.000-6,-15.000 9.000 0,-15.000 10.000 0,-16.000 10.000 1,-10.000 2.000 3,-3.000-3.000 9,-3.000-3.000 8,-2.000-2.000 9,-6.000-3.000 4,-6.000 1.000 4,-6.000-1.000 1,-6.000 1.000 3</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0"/>
    </inkml:context>
    <inkml:brush xml:id="br0">
      <inkml:brushProperty name="width" value="0.0362857840955257" units="cm"/>
      <inkml:brushProperty name="height" value="0.0362857840955257" units="cm"/>
      <inkml:brushProperty name="color" value="#f2395b"/>
      <inkml:brushProperty name="ignorePressure" value="0"/>
    </inkml:brush>
  </inkml:definitions>
  <inkml:trace contextRef="#ctx0" brushRef="#br0">46300.000 38150.000 606,'-58.000'18.000'65,"34.000"-11.000"-4,35.000-14.000-4,35.000-11.000-4,25.000-9.000-7,20.000-3.000-8,18.000-3.000-8,20.000-2.000-8,8.000-1.000-8,1.000 3.000-7,-1.000 3.000-6,1.000 4.000-8,-6.000 2.000-4,-8.000 4.000-4,-10.000 3.000-3,-9.000 3.000-2,-10.000 1.000-6,-9.000 1.000-8,-10.000-1.000-8,-8.000 1.000-7</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49"/>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77150.000 47850.000,'100.000'0.000,"-75.000"0.000,0.000 0.000,125.000-25.000,0.000 0.000,-100.000 25.000,0.000 0.000,50.000 0.000,0.000 0.000,0.000-25.000,0.000 0.000,0.000 0.000,0.000 0.000,0.000 0.000,0.000 0.000,0.000 25.000,0.000 0.000,25.000 0.000,0.000 0.000,-25.000-25.000,0.000 0.000,-25.000 0.000,0.000 0.000,0.000 0.000,0.000 0.000,0.000 0.000,0.000 0.000,-25.000 0.000,0.000 0.000,0.000 0.000,0.000 0.000,0.000-25.000,0.000 0.000,25.000 25.000,0.000 0.000,0.000-25.000,0.000 0.000,25.000 0.000,0.000 0.000,25.000-50.000,0.000 0.000,-25.000 25.000,0.000 0.000,-25.000 25.000,0.000 0.000,-50.000-25.000,0.000 0.000,-25.000-25.000,0.000 0.000,-25.000 0.000,0.000 0.000,-50.000-25.000,0.000 0.000,25.000 25.000,0.000 0.000,-25.000 0.000,0.000 0.000,25.000 25.000,0.000 0.000,-75.000 0.000,0.000 0.000,-25.000 0.000,0.000 0.000,-75.000 0.000,0.000 0.000,-25.000 0.000,0.000 0.000,-25.000 0.000,0.000 0.000,-50.000 75.000,0.000 0.000,0.000 75.000,0.000 0.000,25.000-25.000,0.000 0.000,75.000-25.000,0.000 0.000,0.000 0.000,0.000 0.000,0.000 0.000,0.000 0.000,50.000 25.000,0.000 0.000,0.000 0.000,0.000 0.000,100.000-25.000</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0"/>
    </inkml:context>
    <inkml:brush xml:id="br0">
      <inkml:brushProperty name="width" value="0.052951768040657" units="cm"/>
      <inkml:brushProperty name="height" value="0.052951768040657" units="cm"/>
      <inkml:brushProperty name="color" value="#f2395b"/>
      <inkml:brushProperty name="ignorePressure" value="0"/>
    </inkml:brush>
  </inkml:definitions>
  <inkml:trace contextRef="#ctx0" brushRef="#br0">48750.000 36600.000 415,'-24.000'-41.000'12,"4.000"19.000"23,3.000 19.000 24,3.000 19.000 23,4.000 15.000 4,7.000 13.000-16,6.000 12.000-16,7.000 13.000-15,2.000 7.000-10,1.000 4.000-5,-1.000 3.000-3,1.000 3.000-5,-3.000 1.000-3,-2.000 1.000-1,-3.000-1.000-2,-3.000 1.000-2,-1.000-3.000-1,4.000-2.000-3,3.000-3.000-1,3.000-3.000-2,-1.000-6.000-3,-2.000-5.000-1,-3.000-7.000-2,-3.000-5.000-2,-12.000-1.000-4,-18.000 6.000-5,-19.000 7.000-5,-18.000 6.000-5,-12.000 1.000-1,-3.000-3.000 3,-3.000-3.000 2,-2.000-2.000 4,0.000-6.000-2,7.000-6.000-3,6.000-6.000-3,7.000-6.000-5,7.000-7.000 1,9.000-6.000 2,10.000-6.000 3,10.000-6.000 3</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1"/>
    </inkml:context>
    <inkml:brush xml:id="br0">
      <inkml:brushProperty name="width" value="0.0337966829538345" units="cm"/>
      <inkml:brushProperty name="height" value="0.0337966829538345" units="cm"/>
      <inkml:brushProperty name="color" value="#f2395b"/>
      <inkml:brushProperty name="ignorePressure" value="0"/>
    </inkml:brush>
  </inkml:definitions>
  <inkml:trace contextRef="#ctx0" brushRef="#br0">48700.000 37000.000 650,'26.000'-71.000'5,"4.000"10.000"8,3.000 10.000 9,3.000 9.000 8,9.000 4.000 6,16.000 1.000 0,15.000-1.000 2,17.000 1.000 0,3.000 4.000-1,-5.000 9.000-5,-7.000 10.000-4,-5.000 10.000-4,-11.000 8.000-13,-11.000 10.000-24,-14.000 10.000-22,-11.000 9.000-22,-11.000 2.000-7,-5.000-2.000 12,-7.000-3.000 10,-5.000-3.000 11,-6.000-2.000 5,-3.000 0.000-2,-3.000 0.000-2,-2.000 0.000-1</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1"/>
    </inkml:context>
    <inkml:brush xml:id="br0">
      <inkml:brushProperty name="width" value="0.0367172472178936" units="cm"/>
      <inkml:brushProperty name="height" value="0.0367172472178936" units="cm"/>
      <inkml:brushProperty name="color" value="#f2395b"/>
      <inkml:brushProperty name="ignorePressure" value="0"/>
    </inkml:brush>
  </inkml:definitions>
  <inkml:trace contextRef="#ctx0" brushRef="#br0">49600.000 37800.000 599,'26.000'23.000'108,"4.000"-3.000"-20,3.000-3.000-20,3.000-2.000-21,-1.000 0.000-13,-2.000 7.000-8,-3.000 6.000-7,-3.000 7.000-9,-1.000 0.000-17,4.000-2.000-31,3.000-3.000-29,3.000-3.000-30</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1"/>
    </inkml:context>
    <inkml:brush xml:id="br0">
      <inkml:brushProperty name="width" value="0.0552623979747295" units="cm"/>
      <inkml:brushProperty name="height" value="0.0552623979747295" units="cm"/>
      <inkml:brushProperty name="color" value="#f2395b"/>
      <inkml:brushProperty name="ignorePressure" value="0"/>
    </inkml:brush>
  </inkml:definitions>
  <inkml:trace contextRef="#ctx0" brushRef="#br0">51000.000 36350.000 398,'-24.000'-24.000'3,"4.000"4.000"7,3.000 3.000 8,3.000 3.000 6,-1.000 6.000 8,-2.000 9.000 7,-3.000 10.000 9,-3.000 10.000 7,-4.000 11.000 2,-3.000 17.000-5,-3.000 15.000-5,-2.000 16.000-6,0.000 7.000-4,7.000 1.000-6,6.000-1.000-6,7.000 1.000-5,2.000-1.000-3,1.000 1.000-4,-1.000-1.000-1,1.000 1.000-3,5.000-4.000-2,14.000-6.000-3,11.000-6.000-4,14.000-6.000-2,8.000-10.000-1,7.000-12.000 1,6.000-13.000 1,7.000-12.000 1,7.000-10.000-9,9.000-6.000-16,10.000-6.000-18,10.000-6.000-17,-3.000-6.000-7,-11.000-2.000 1,-14.000-3.000 3,-11.000-3.000 0,-11.000-1.000 6,-5.000 4.000 6,-7.000 3.000 6,-5.000 3.000 7</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1"/>
    </inkml:context>
    <inkml:brush xml:id="br0">
      <inkml:brushProperty name="width" value="0.0476274788379669" units="cm"/>
      <inkml:brushProperty name="height" value="0.0476274788379669" units="cm"/>
      <inkml:brushProperty name="color" value="#f2395b"/>
      <inkml:brushProperty name="ignorePressure" value="0"/>
    </inkml:brush>
  </inkml:definitions>
  <inkml:trace contextRef="#ctx0" brushRef="#br0">51650.000 36650.000 461,'-47.000'-2.000'5,"6.000"-3.000"10,7.000-3.000 10,6.000-2.000 9,3.000 0.000 6,0.000 7.000 1,0.000 6.000 0,0.000 7.000 1,-2.000 11.000 0,-3.000 20.000 1,-3.000 18.000 1,-2.000 20.000 1,-5.000 13.000-4,-2.000 9.000-9,-3.000 10.000-7,-3.000 10.000-9,-1.000 10.000-9,4.000 13.000-10,3.000 12.000-12,3.000 13.000-10,3.000 6.000-3,3.000 0.000 2,3.000 0.000 5,4.000 0.000 3</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2"/>
    </inkml:context>
    <inkml:brush xml:id="br0">
      <inkml:brushProperty name="width" value="0.0483395494520664" units="cm"/>
      <inkml:brushProperty name="height" value="0.0483395494520664" units="cm"/>
      <inkml:brushProperty name="color" value="#f2395b"/>
      <inkml:brushProperty name="ignorePressure" value="0"/>
    </inkml:brush>
  </inkml:definitions>
  <inkml:trace contextRef="#ctx0" brushRef="#br0">52600.000 36850.000 455,'-29.000'-24.000'6,"-5.000"4.000"11,-7.000 3.000 13,-5.000 3.000 12,-4.000 12.000 8,0.000 22.000 5,0.000 22.000 5,0.000 23.000 4,-4.000 13.000-3,-5.000 6.000-10,-7.000 7.000-11,-5.000 6.000-10,-4.000 4.000-10,0.000 4.000-7,0.000 3.000-8,0.000 3.000-7,0.000 4.000-7,0.000 7.000-7,0.000 6.000-5,0.000 7.000-7,6.000-7.000-7,13.000-19.000-7,12.000-18.000-8,13.000-19.000-8</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2"/>
    </inkml:context>
    <inkml:brush xml:id="br0">
      <inkml:brushProperty name="width" value="0.0525435097515583" units="cm"/>
      <inkml:brushProperty name="height" value="0.0525435097515583" units="cm"/>
      <inkml:brushProperty name="color" value="#f2395b"/>
      <inkml:brushProperty name="ignorePressure" value="0"/>
    </inkml:brush>
  </inkml:definitions>
  <inkml:trace contextRef="#ctx0" brushRef="#br0">51450.000 36850.000 418,'-21.000'-68.000'10,"10.000"17.000"19,10.000 15.000 20,9.000 16.000 20,9.000 16.000 5,9.000 20.000-6,10.000 18.000-9,10.000 20.000-6,2.000 14.000-8,-3.000 14.000-7,-3.000 11.000-6,-2.000 14.000-7,-6.000 8.000-7,-6.000 7.000-8,-6.000 6.000-7,-6.000 7.000-8,-4.000 5.000-9,1.000 7.000-10,-1.000 6.000-9,1.000 7.000-10,-3.000-9.000-2,-2.000-21.000 5,-3.000-22.000 6,-3.000-22.000 5</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2"/>
    </inkml:context>
    <inkml:brush xml:id="br0">
      <inkml:brushProperty name="width" value="0.050625205039978" units="cm"/>
      <inkml:brushProperty name="height" value="0.050625205039978" units="cm"/>
      <inkml:brushProperty name="color" value="#f2395b"/>
      <inkml:brushProperty name="ignorePressure" value="0"/>
    </inkml:brush>
  </inkml:definitions>
  <inkml:trace contextRef="#ctx0" brushRef="#br0">52950.000 36700.000 434,'-2.000'-46.000'0,"-3.000"10.000"0,-3.000 10.000 0,-2.000 9.000 0,-1.000 2.000 7,3.000-2.000 13,3.000-3.000 13,4.000-3.000 14,1.000 5.000 7,0.000 17.000 2,0.000 15.000 2,0.000 16.000 1,-2.000 12.000-4,-3.000 9.000-9,-3.000 10.000-10,-2.000 10.000-10,-8.000 10.000-7,-8.000 13.000-5,-10.000 12.000-4,-9.000 13.000-4,-7.000 7.000-2,-3.000 4.000 0,-3.000 3.000 2,-2.000 3.000 0,2.000-2.000-7,9.000-6.000-15,10.000-6.000-13,10.000-6.000-15,8.000-13.000-13,10.000-19.000-11,10.000-18.000-11,9.000-19.000-11</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2"/>
    </inkml:context>
    <inkml:brush xml:id="br0">
      <inkml:brushProperty name="width" value="0.0589393004775047" units="cm"/>
      <inkml:brushProperty name="height" value="0.0589393004775047" units="cm"/>
      <inkml:brushProperty name="color" value="#f2395b"/>
      <inkml:brushProperty name="ignorePressure" value="0"/>
    </inkml:brush>
  </inkml:definitions>
  <inkml:trace contextRef="#ctx0" brushRef="#br0">53750.000 36950.000 373,'-27.000'-61.000'78,"-3.000"28.000"-2,-3.000 28.000 0,-2.000 29.000-2,-3.000 19.000-6,1.000 14.000-14,-1.000 11.000-12,1.000 14.000-14,1.000 7.000-6,3.000 3.000-1,3.000 3.000-2,4.000 4.000 0,2.000-3.000-2,4.000-5.000-3,3.000-7.000-4,3.000-5.000-3,9.000-9.000-6,16.000-9.000-7,15.000-10.000-9,17.000-8.000-7,8.000-15.000-5,4.000-19.000 0,3.000-18.000-1,3.000-19.000 1,1.000-15.000 0,1.000-8.000 2,-1.000-10.000 4,1.000-9.000 2,-6.000-7.000 3,-8.000-3.000 4,-10.000-3.000 4,-9.000-2.000 3,-9.000 0.000 3,-5.000 7.000-2,-7.000 6.000-2,-5.000 7.000 0,-8.000 7.000 1,-5.000 9.000 4,-7.000 10.000 4,-5.000 10.000 4,-8.000 5.000-3,-5.000 4.000-11,-7.000 3.000-9,-5.000 3.000-11,-3.000 7.000-5,4.000 14.000 1,3.000 11.000 1,3.000 14.000 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3"/>
    </inkml:context>
    <inkml:brush xml:id="br0">
      <inkml:brushProperty name="width" value="0.0398109145462513" units="cm"/>
      <inkml:brushProperty name="height" value="0.0398109145462513" units="cm"/>
      <inkml:brushProperty name="color" value="#f2395b"/>
      <inkml:brushProperty name="ignorePressure" value="0"/>
    </inkml:brush>
  </inkml:definitions>
  <inkml:trace contextRef="#ctx0" brushRef="#br0">54000.000 36750.000 552,'26.000'-29.000'7,"4.000"-5.000"15,3.000-7.000 13,3.000-5.000 15,3.000-1.000 6,3.000 6.000 0,3.000 7.000-2,4.000 6.000 0,4.000 4.000-7,6.000 4.000-13,7.000 3.000-12,6.000 3.000-11,-1.000 4.000-15,-5.000 7.000-15,-7.000 6.000-14,-5.000 7.000-15,-9.000 4.000-10,-9.000 3.000-5,-10.000 3.000-3,-8.000 4.000-5</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5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74600.000 47050.000,'-50.000'0.000,"-25.000"25.000,0.000 0.000,50.000-25.000,0.000 0.000,0.000 0.000,0.000 0.000,50.000 25.000</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49:43"/>
    </inkml:context>
    <inkml:brush xml:id="br0">
      <inkml:brushProperty name="width" value="0.0538479797542095" units="cm"/>
      <inkml:brushProperty name="height" value="0.0538479797542095" units="cm"/>
      <inkml:brushProperty name="color" value="#f2395b"/>
      <inkml:brushProperty name="ignorePressure" value="0"/>
    </inkml:brush>
  </inkml:definitions>
  <inkml:trace contextRef="#ctx0" brushRef="#br0">56050.000 35800.000 408,'0.000'-72.000'3,"0.000"6.000"4,0.000 7.000 6,0.000 6.000 5,0.000 4.000 5,0.000 4.000 6,0.000 3.000 4,0.000 3.000 6,-4.000 3.000 2,-5.000 3.000-4,-7.000 3.000-1,-5.000 4.000-3,-9.000 5.000-2,-9.000 10.000-1,-10.000 10.000-1,-8.000 9.000-1,-1.000 10.000-2,9.000 14.000-3,10.000 11.000-2,10.000 14.000-3,7.000 7.000-3,6.000 3.000-1,7.000 3.000-2,6.000 4.000-3,4.000 1.000-1,4.000 0.000-2,3.000 0.000-1,3.000 0.000-2,6.000 0.000-2,9.000 0.000 0,10.000 0.000-2,10.000 0.000-2,0.000-2.000-1,-5.000-3.000-4,-7.000-3.000-4,-5.000-2.000-3,-6.000-3.000-1,-3.000 1.000 1,-3.000-1.000 3,-2.000 1.000 1,-5.000-3.000 2,-2.000-2.000 1,-3.000-3.000 1,-3.000-3.000 2,-7.000-4.000 0,-9.000-3.000 0,-10.000-3.000 0,-8.000-2.000 0,-8.000-6.000 0,-2.000-6.000 0,-3.000-6.000 0,-3.000-6.000 0,-1.000-6.000 1,4.000-2.000 0,3.000-3.000 2,3.000-3.000 0,3.000-6.000 2,3.000-5.000 1,3.000-7.000 2,4.000-5.000 2,7.000-11.000 0,13.000-11.000-2,12.000-14.000-3,13.000-11.000-1,15.000-12.000-3,19.000-9.000 0,19.000-10.000 0,19.000-8.000-1,12.000-14.000-6,6.000-15.000-9,7.000-15.000-10,6.000-16.000-10,-10.000 7.000-1,-24.000 32.000 8,-26.000 31.000 8,-24.000 32.000 7,-12.000 15.000 0,4.000 0.000-11,3.000 0.000-9,3.000 0.000-11</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4"/>
    </inkml:context>
    <inkml:brush xml:id="br0">
      <inkml:brushProperty name="width" value="0.048395574092865" units="cm"/>
      <inkml:brushProperty name="height" value="0.048395574092865" units="cm"/>
      <inkml:brushProperty name="color" value="#00bff3"/>
      <inkml:brushProperty name="ignorePressure" value="0"/>
    </inkml:brush>
  </inkml:definitions>
  <inkml:trace contextRef="#ctx0" brushRef="#br0">8850.000 45700.000 454,'70.000'-24.000'0,"-9.000"4.000"0,-10.000 3.000 0,-8.000 3.000 0,5.000-4.000 0,22.000-8.000 0,22.000-10.000 0,23.000-9.000 0,0.000-1.000 8,-18.000 10.000 15,-19.000 10.000 15,-18.000 9.000 16,-6.000 1.000 2,10.000-6.000-11,10.000-6.000-10,9.000-6.000-12,-1.000-2.000-8,-8.000 3.000-6,-10.000 3.000-6,-9.000 4.000-7,-21.000 16.000 2,-31.000 32.000 11,-31.000 31.000 11,-31.000 32.000 10,-15.000 13.000 4,4.000-3.000-4,3.000-3.000-3,3.000-2.000-4,-1.000 2.000-4,-2.000 9.000-3,-3.000 10.000-5,-3.000 10.000-3,-2.000 4.000-3,0.000 0.000-2,0.000 0.000 0,0.000 0.000-2,1.000-2.000-1,4.000-3.000 1,3.000-3.000 0,3.000-2.000 1,4.000-11.000-6,7.000-15.000-11,6.000-15.000-11,7.000-16.000-10,4.000-27.000-9,3.000-37.000-6,3.000-38.000-7,4.000-37.000-7,10.000-24.000 1,19.000-9.000 9,19.000-10.000 8,19.000-8.000 8,4.000 5.000 7,-9.000 22.000 4,-10.000 22.000 5,-8.000 23.000 4</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4"/>
    </inkml:context>
    <inkml:brush xml:id="br0">
      <inkml:brushProperty name="width" value="0.0413267947733402" units="cm"/>
      <inkml:brushProperty name="height" value="0.0413267947733402" units="cm"/>
      <inkml:brushProperty name="color" value="#00bff3"/>
      <inkml:brushProperty name="ignorePressure" value="0"/>
    </inkml:brush>
  </inkml:definitions>
  <inkml:trace contextRef="#ctx0" brushRef="#br0">9300.000 45800.000 532,'1.000'-41.000'41,"4.000"19.000"5,3.000 19.000 4,3.000 19.000 3,4.000 16.000 1,7.000 17.000-6,6.000 15.000-5,7.000 16.000-5,4.000 9.000-5,3.000 3.000-8,3.000 3.000-8,4.000 4.000-6,2.000 1.000-5,4.000 0.000-4,3.000 0.000-2,3.000 0.000-2,1.000-5.000-6,1.000-9.000-6,-1.000-10.000-8,1.000-8.000-6,-1.000-11.000-6,1.000-8.000-4,-1.000-10.000-5,1.000-9.000-4,-6.000-10.000 1,-8.000-9.000 7,-10.000-10.000 7,-9.000-8.000 6</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5"/>
    </inkml:context>
    <inkml:brush xml:id="br0">
      <inkml:brushProperty name="width" value="0.0548012927174568" units="cm"/>
      <inkml:brushProperty name="height" value="0.0548012927174568" units="cm"/>
      <inkml:brushProperty name="color" value="#00bff3"/>
      <inkml:brushProperty name="ignorePressure" value="0"/>
    </inkml:brush>
  </inkml:definitions>
  <inkml:trace contextRef="#ctx0" brushRef="#br0">10600.000 45800.000 401,'-11.000'-21.000'27,"28.000"10.000"8,28.000 10.000 8,29.000 9.000 10,13.000 2.000-3,1.000-2.000-11,-1.000-3.000-13,1.000-3.000-13,2.000-7.000-6,7.000-9.000-3,6.000-10.000-1,7.000-8.000-3,-3.000-4.000-3,-8.000 3.000-5,-10.000 3.000-5,-9.000 4.000-6,-13.000 1.000 0,-16.000 0.000 0,-15.000 0.000 2,-15.000 0.000 1,-17.000 0.000-1,-15.000 0.000-5,-15.000 0.000-3,-16.000 0.000-5,-12.000-4.000 2,-5.000-5.000 5,-7.000-7.000 7,-5.000-5.000 5,-1.000-8.000 5,6.000-5.000 2,7.000-7.000 2,6.000-5.000 2,6.000-1.000 3,6.000 6.000 4,7.000 7.000 4,6.000 6.000 3,4.000 4.000 5,4.000 4.000 3,3.000 3.000 4,3.000 3.000 4,1.000 18.000 5,1.000 35.000 7,-1.000 35.000 7,1.000 34.000 6,1.000 15.000-2,3.000-3.000-8,3.000-3.000-9,4.000-2.000-10,-3.000 10.000-5,-5.000 25.000-1,-7.000 25.000-2,-5.000 25.000-2,-3.000 17.000-2,4.000 9.000-2,3.000 10.000-1,3.000 10.000-3,3.000 0.000-5,3.000-5.000-6,3.000-7.000-7,4.000-5.000-7,1.000-14.000-5,0.000-18.000-1,0.000-19.000-3,0.000-18.000-1,-7.000-39.000-4,-11.000-55.000-4,-14.000-57.000-4,-11.000-55.000-5,-7.000-40.000 1,0.000-22.000 9,0.000-22.000 7,0.000-21.000 9,6.000 2.000 6,13.000 29.000 5,12.000 28.000 6,13.000 28.000 5,6.000 18.000 3,0.000 10.000 1,0.000 10.000 0,0.000 9.000 1,6.000 7.000 0,13.000 7.000 1,12.000 6.000 1,13.000 7.000 0,10.000 2.000-3,10.000 1.000-7,10.000-1.000-8,9.000 1.000-8,4.000-3.000-6,1.000-2.000-5,-1.000-3.000-5,1.000-3.000-4,-7.000-2.000-3,-12.000 0.000 3,-13.000 0.000 2,-12.000 0.000 2</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6"/>
    </inkml:context>
    <inkml:brush xml:id="br0">
      <inkml:brushProperty name="width" value="0.0568726621568203" units="cm"/>
      <inkml:brushProperty name="height" value="0.0568726621568203" units="cm"/>
      <inkml:brushProperty name="color" value="#00bff3"/>
      <inkml:brushProperty name="ignorePressure" value="0"/>
    </inkml:brush>
  </inkml:definitions>
  <inkml:trace contextRef="#ctx0" brushRef="#br0">12850.000 44550.000 386,'25.000'-69.000'2,"0.000"13.000"3,0.000 12.000 4,0.000 13.000 4,3.000 9.000 2,6.000 6.000 3,7.000 7.000 2,6.000 6.000 3,3.000 7.000-1,0.000 10.000-2,0.000 10.000-4,0.000 9.000-2,-4.000 7.000-5,-5.000 7.000-5,-7.000 6.000-6,-5.000 7.000-7,-11.000 5.000-3,-11.000 7.000-4,-14.000 6.000-3,-11.000 7.000-3,-17.000 2.000-1,-18.000 1.000 0,-19.000-1.000 1,-18.000 1.000 1,-12.000-1.000 1,-3.000 1.000 4,-3.000-1.000 2,-2.000 1.000 4,-1.000-3.000 3,3.000-2.000 4,3.000-3.000 4,4.000-3.000 3,7.000-6.000 4,13.000-5.000 5,12.000-7.000 5,13.000-5.000 5,21.000-9.000 4,32.000-9.000 5,31.000-10.000 3,32.000-8.000 5,25.000-15.000-1,23.000-19.000-6,22.000-18.000-7,22.000-19.000-6,7.000-8.000-5,-6.000 3.000-5,-6.000 3.000-4,-6.000 4.000-5,-9.000 5.000-2,-8.000 10.000 0,-10.000 10.000 0,-9.000 9.000 1,-26.000 4.000-11,-40.000 1.000-18,-40.000-1.000-20,-41.000 1.000-20,-19.000-6.000-1,3.000-8.000 15,3.000-10.000 16,4.000-9.000 15,4.000-5.000 10,6.000 0.000 3,7.000 0.000 4,6.000 0.000 2,3.000 4.000 5,0.000 10.000 7,0.000 10.000 6,0.000 9.000 6,1.000 7.000 10,4.000 7.000 11,3.000 6.000 12,3.000 7.000 13,3.000 7.000 0,3.000 9.000-11,3.000 10.000-9,4.000 10.000-11,-1.000 11.000-7,-3.000 17.000-3,-3.000 15.000-4,-2.000 16.000-3,-1.000 13.000-1,3.000 14.000 2,3.000 11.000 3,4.000 14.000 3,2.000 8.000-1,4.000 7.000-3,3.000 6.000-5,3.000 7.000-3,-1.000-6.000-2,-2.000-15.000-2,-3.000-15.000-1,-3.000-16.000-1,-2.000-15.000-1,0.000-11.000-4,0.000-14.000-1,0.000-11.000-3,-5.000-14.000-2,-9.000-11.000-4,-10.000-14.000-4,-8.000-11.000-2,-17.000-11.000-6,-21.000-5.000-7,-22.000-7.000-6,-22.000-5.000-8,-19.000-11.000 0,-16.000-11.000 4,-15.000-14.000 6,-15.000-11.000 4,10.000-3.000 6,38.000 10.000 4,37.000 10.000 4,38.000 9.000 4,18.000 1.000-4,1.000-6.000-15,-1.000-6.000-13,1.000-6.000-15</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7"/>
    </inkml:context>
    <inkml:brush xml:id="br0">
      <inkml:brushProperty name="width" value="0.0574362277984619" units="cm"/>
      <inkml:brushProperty name="height" value="0.0574362277984619" units="cm"/>
      <inkml:brushProperty name="color" value="#00bff3"/>
      <inkml:brushProperty name="ignorePressure" value="0"/>
    </inkml:brush>
  </inkml:definitions>
  <inkml:trace contextRef="#ctx0" brushRef="#br0">16200.000 45600.000 383,'-5.000'-47.000'3,"-9.000"6.000"8,-10.000 7.000 7,-8.000 6.000 6,-6.000 7.000 4,1.000 10.000-3,-1.000 10.000-1,1.000 9.000-2,-3.000 9.000-2,-2.000 9.000-3,-3.000 10.000-2,-3.000 10.000-2,-2.000 5.000-2,0.000 4.000 0,0.000 3.000 0,0.000 3.000 0,1.000 7.000 0,4.000 14.000 4,3.000 11.000 4,3.000 14.000 2,3.000 7.000 1,3.000 3.000-1,3.000 3.000-1,4.000 4.000-1,5.000-3.000-3,10.000-5.000-2,10.000-7.000-4,9.000-5.000-2,9.000-12.000-2,9.000-16.000-1,10.000-15.000-1,10.000-15.000 0,8.000-15.000-3,10.000-12.000-3,10.000-13.000-3,9.000-12.000-4,4.000-16.000-4,1.000-19.000-5,-1.000-18.000-5,1.000-19.000-5,1.000-21.000-3,3.000-21.000 0,3.000-22.000-1,4.000-22.000-1,-4.000-7.000 1,-9.000 10.000 3,-10.000 10.000 3,-8.000 9.000 3,-11.000 9.000 3,-8.000 9.000 4,-10.000 10.000 2,-9.000 10.000 4,-7.000 10.000 5,-3.000 13.000 4,-3.000 12.000 6,-2.000 13.000 4,-6.000 18.000 11,-6.000 26.000 15,-6.000 24.000 16,-6.000 26.000 14,-4.000 16.000 3,1.000 10.000-10,-1.000 10.000-12,1.000 9.000-10,-1.000 6.000-7,1.000 3.000-3,-1.000 3.000-3,1.000 4.000-2,1.000 5.000-4,3.000 10.000-4,3.000 10.000-5,4.000 9.000-3,1.000 6.000-3,0.000 3.000-2,0.000 3.000 0,0.000 4.000 0,1.000-7.000-7,4.000-16.000-9,3.000-15.000-9,3.000-15.000-10,3.000-15.000-6,3.000-12.000-2,3.000-13.000-2,4.000-12.000-1</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7"/>
    </inkml:context>
    <inkml:brush xml:id="br0">
      <inkml:brushProperty name="width" value="0.0380003228783607" units="cm"/>
      <inkml:brushProperty name="height" value="0.0380003228783607" units="cm"/>
      <inkml:brushProperty name="color" value="#00bff3"/>
      <inkml:brushProperty name="ignorePressure" value="0"/>
    </inkml:brush>
  </inkml:definitions>
  <inkml:trace contextRef="#ctx0" brushRef="#br0">17500.000 45400.000 578,'26.000'-88.000'100,"4.000"26.000"-17,3.000 24.000-16,3.000 26.000-16,6.000 12.000-12,9.000 0.000-7,10.000 0.000-7,10.000 0.000-6,2.000 1.000-14,-3.000 4.000-17,-3.000 3.000-18,-2.000 3.000-18</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8"/>
    </inkml:context>
    <inkml:brush xml:id="br0">
      <inkml:brushProperty name="width" value="0.0461323969066143" units="cm"/>
      <inkml:brushProperty name="height" value="0.0461323969066143" units="cm"/>
      <inkml:brushProperty name="color" value="#00bff3"/>
      <inkml:brushProperty name="ignorePressure" value="0"/>
    </inkml:brush>
  </inkml:definitions>
  <inkml:trace contextRef="#ctx0" brushRef="#br0">19600.000 44750.000 476,'117.000'-47.000'114,"-16.000"6.000"-26,-15.000 7.000-27,-15.000 6.000-25,0.000-1.000-16,20.000-5.000-4,18.000-7.000-4,20.000-5.000-5,2.000-1.000-3,-12.000 6.000-1,-13.000 7.000-2,-12.000 6.000-1,-21.000 15.000-6,-28.000 26.000-8,-28.000 24.000-9,-27.000 26.000-8,-23.000 12.000-2,-16.000 0.000 6,-15.000 0.000 6,-15.000 0.000 6,-6.000-4.000 4,7.000-5.000 2,6.000-7.000 2,7.000-5.000 3,0.000-4.000 3,-2.000 0.000 8,-3.000 0.000 6,-3.000 0.000 7,4.000 0.000 3,13.000 0.000-1,12.000 0.000-2,13.000 0.000 0,7.000-2.000-2,4.000-3.000-3,3.000-3.000-3,3.000-2.000-2,17.000-9.000-7,31.000-12.000-9,32.000-13.000-11,31.000-12.000-11,13.000-13.000-2,-2.000-12.000 2,-3.000-13.000 3,-3.000-12.000 4,-4.000-5.000 0,-3.000 3.000 0,-3.000 3.000-1,-2.000 4.000-2,-9.000 5.000 4,-12.000 10.000 4,-13.000 10.000 7,-12.000 9.000 6,-19.000 9.000 8,-25.000 9.000 11,-25.000 10.000 11,-25.000 10.000 12,-16.000 8.000 1,-6.000 10.000-6,-6.000 10.000-7,-6.000 9.000-7,-9.000 6.000-4,-8.000 3.000-1,-10.000 3.000-2,-9.000 4.000-2,-5.000-1.000-1,0.000-3.000-3,0.000-3.000-2,0.000-2.000-2,3.000-3.000 0,6.000 1.000 0,7.000-1.000 1,6.000 1.000 1,9.000-6.000 2,13.000-8.000 1,12.000-10.000 1,13.000-9.000 3,21.000-16.000 1,32.000-22.000 2,31.000-22.000 1,32.000-21.000 2,24.000-9.000 0,19.000 7.000-2,19.000 6.000-1,19.000 7.000-3,10.000 4.000-3,4.000 3.000-8,3.000 3.000-8,3.000 4.000-7,-1.000 4.000-3,-2.000 6.000 1,-3.000 7.000 1,-3.000 6.000 2,-9.000 1.000-3,-11.000-3.000-4,-14.000-3.000-6,-11.000-2.000-5,-14.000-5.000-1,-11.000-2.000 1,-14.000-3.000 3,-11.000-3.000 1,-14.000-4.000-1,-11.000-3.000-5,-14.000-3.000-5,-11.000-2.000-5,-9.000-5.000 0,-3.000-2.000 6,-3.000-3.000 6,-2.000-3.000 5,-3.000 1.000 6,1.000 6.000 4,-1.000 7.000 5,1.000 6.000 4</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8"/>
    </inkml:context>
    <inkml:brush xml:id="br0">
      <inkml:brushProperty name="width" value="0.0493434704840183" units="cm"/>
      <inkml:brushProperty name="height" value="0.0493434704840183" units="cm"/>
      <inkml:brushProperty name="color" value="#00bff3"/>
      <inkml:brushProperty name="ignorePressure" value="0"/>
    </inkml:brush>
  </inkml:definitions>
  <inkml:trace contextRef="#ctx0" brushRef="#br0">21100.000 43900.000 445,'-74.000'-121.000'-1,"4.000"10.000"-2,3.000 10.000-2,3.000 9.000-3,7.000 13.000 4,14.000 20.000 8,11.000 18.000 8,14.000 20.000 9,3.000 8.000 4,-2.000 1.000 1,-3.000-1.000 2,-3.000 1.000 1,1.000 16.000 3,6.000 35.000 9,7.000 35.000 6,6.000 34.000 8,3.000 29.000 0,0.000 26.000-8,0.000 24.000-9,0.000 26.000-8,0.000 21.000-6,0.000 19.000-3,0.000 19.000-3,0.000 19.000-4,-7.000 21.000-6,-11.000 26.000-8,-14.000 24.000-7,-11.000 26.000-8,-4.000 4.000-7,6.000-16.000-5,7.000-15.000-6,6.000-15.000-4,6.000-20.000-5,6.000-21.000-2,7.000-22.000-3,6.000-22.000-3,4.000-35.000 2,4.000-46.000 8,3.000-47.000 7,3.000-47.000 7,1.000-27.000 3,1.000-6.000-2,-1.000-6.000-2,1.000-6.000-1</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8"/>
    </inkml:context>
    <inkml:brush xml:id="br0">
      <inkml:brushProperty name="width" value="0.0397893115878105" units="cm"/>
      <inkml:brushProperty name="height" value="0.0397893115878105" units="cm"/>
      <inkml:brushProperty name="color" value="#00bff3"/>
      <inkml:brushProperty name="ignorePressure" value="0"/>
    </inkml:brush>
  </inkml:definitions>
  <inkml:trace contextRef="#ctx0" brushRef="#br0">20600.000 46050.000 552,'15.000'-121.000'74,"-18.000"60.000"-3,-19.000 60.000-2,-18.000 59.000-2,-20.000 40.000-7,-18.000 22.000-14,-19.000 22.000-13,-18.000 23.000-14,-4.000 3.000-11,13.000-11.000-8,12.000-14.000-8,13.000-11.000-9,10.000-18.000-10,10.000-22.000-11,10.000-22.000-10,9.000-21.000-12,7.000-21.000-3,7.000-19.000 3,6.000-18.000 4,7.000-19.000 4</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5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79450.000 47750.000,'-50.000'-50.000,"25.000"50.000,0.000 0.000,25.000 25.000,0.000 0.000,0.000 0.000,0.000 0.000,0.000 0.000</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8"/>
    </inkml:context>
    <inkml:brush xml:id="br0">
      <inkml:brushProperty name="width" value="0.0336944125592709" units="cm"/>
      <inkml:brushProperty name="height" value="0.0336944125592709" units="cm"/>
      <inkml:brushProperty name="color" value="#00bff3"/>
      <inkml:brushProperty name="ignorePressure" value="0"/>
    </inkml:brush>
  </inkml:definitions>
  <inkml:trace contextRef="#ctx0" brushRef="#br0">20350.000 46550.000 652,'96.000'1.000'0,"-5.000"4.000"0,-7.000 3.000 0,-5.000 3.000 0,-6.000 4.000 6,-3.000 7.000 11,-3.000 6.000 12,-2.000 7.000 11,-3.000 4.000 6,1.000 3.000 0,-1.000 3.000 0,1.000 4.000-1,-3.000-4.000-7,-2.000-9.000-13,-3.000-10.000-15,-3.000-8.000-15,-2.000-8.000-12,0.000-2.000-12,0.000-3.000-11,0.000-3.000-12</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19"/>
    </inkml:context>
    <inkml:brush xml:id="br0">
      <inkml:brushProperty name="width" value="0.0470763519406319" units="cm"/>
      <inkml:brushProperty name="height" value="0.0470763519406319" units="cm"/>
      <inkml:brushProperty name="color" value="#00bff3"/>
      <inkml:brushProperty name="ignorePressure" value="0"/>
    </inkml:brush>
  </inkml:definitions>
  <inkml:trace contextRef="#ctx0" brushRef="#br0">22200.000 44600.000 467,'45.000'-90.000'1,"-9.000"23.000"4,-10.000 22.000 2,-8.000 22.000 4,-3.000 10.000 5,7.000 1.000 6,6.000-1.000 8,7.000 1.000 7,0.000 4.000 1,-2.000 9.000-2,-3.000 10.000-4,-3.000 10.000-3,-7.000 14.000-7,-9.000 23.000-12,-10.000 22.000-11,-8.000 22.000-11,-14.000 13.000-9,-15.000 7.000-5,-15.000 6.000-5,-16.000 7.000-6,-7.000-3.000-1,4.000-8.000 1,3.000-10.000 1,3.000-9.000 2,4.000-13.000 3,7.000-16.000 5,6.000-15.000 5,7.000-15.000 4,10.000-14.000 7,16.000-8.000 6,15.000-10.000 7,17.000-9.000 7,11.000-5.000 4,10.000 0.000 2,10.000 0.000 3,9.000 0.000 1,1.000 0.000 0,-6.000 0.000 0,-6.000 0.000-1,-6.000 0.000-1,-7.000 7.000 1,-6.000 17.000 2,-6.000 15.000 4,-6.000 16.000 1,-9.000 13.000 3,-8.000 14.000 1,-10.000 11.000 2,-9.000 14.000 0,-5.000 2.000 0,0.000-6.000-2,0.000-6.000-2,0.000-6.000-3,3.000-9.000-1,6.000-8.000-4,7.000-10.000-2,6.000-9.000-2,9.000-23.000-7,13.000-33.000-11,12.000-35.000-10,13.000-34.000-11,10.000-29.000-9,10.000-21.000-8,10.000-22.000-7,9.000-22.000-7,2.000-10.000-1,-2.000 4.000 9,-3.000 3.000 7,-3.000 3.000 8,-4.000 4.000 2,-3.000 7.000 0,-3.000 6.000-2,-2.000 7.000-2,-6.000 4.000 3,-6.000 3.000 7,-6.000 3.000 6,-6.000 4.000 7,-7.000 7.000 8,-6.000 13.000 8,-6.000 12.000 9,-6.000 13.000 9,-4.000 10.000 4,1.000 10.000 3,-1.000 10.000 1,1.000 9.000 1,1.000 9.000 3,3.000 9.000 2,3.000 10.000 2,4.000 10.000 2,1.000 7.000 0,0.000 6.000-4,0.000 7.000-3,0.000 6.000-3,-4.000 10.000-3,-5.000 17.000-4,-7.000 15.000-4,-5.000 16.000-3,-4.000 7.000-3,0.000 1.000-1,0.000-1.000 0,0.000 1.000-1,-2.000-7.000-6,-3.000-12.000-11,-3.000-13.000-11,-2.000-12.000-11,3.000-16.000-16,14.000-19.000-18,11.000-18.000-19,14.000-19.000-19</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0"/>
    </inkml:context>
    <inkml:brush xml:id="br0">
      <inkml:brushProperty name="width" value="0.0454497113823891" units="cm"/>
      <inkml:brushProperty name="height" value="0.0454497113823891" units="cm"/>
      <inkml:brushProperty name="color" value="#00bff3"/>
      <inkml:brushProperty name="ignorePressure" value="0"/>
    </inkml:brush>
  </inkml:definitions>
  <inkml:trace contextRef="#ctx0" brushRef="#br0">24350.000 43950.000 484,'42.000'3.000'76,"-16.000"6.000"-11,-15.000 7.000-13,-15.000 6.000-11,-14.000 12.000-6,-8.000 19.000-3,-10.000 19.000-2,-9.000 19.000-2,-13.000 13.000-3,-16.000 10.000-1,-15.000 10.000-2,-15.000 9.000-2,-7.000-1.000-6,3.000-8.000-12,3.000-10.000-11,4.000-9.000-10,8.000-15.000-10,17.000-18.000-8,15.000-19.000-7,16.000-18.000-7,13.000-17.000 0,14.000-11.000 8,11.000-14.000 8,14.000-11.000 9,7.000-4.000 10,3.000 6.000 13,3.000 7.000 12,4.000 6.000 13,1.000 9.000 9,0.000 13.000 7,0.000 12.000 7,0.000 13.000 6,-4.000 9.000-1,-5.000 6.000-9,-7.000 7.000-10,-5.000 6.000-9,-9.000 3.000-8,-9.000 0.000-6,-10.000 0.000-6,-8.000 0.000-7,-3.000-5.000-1,7.000-9.000 3,6.000-10.000 4,7.000-8.000 4,4.000-15.000-11,3.000-19.000-23,3.000-18.000-23,4.000-19.000-24,7.000-16.000-5,13.000-12.000 10,12.000-13.000 11,13.000-12.000 11,6.000-5.000 11,0.000 3.000 9,0.000 3.000 9,0.000 4.000 10,4.000 1.000 6,10.000 0.000 4,10.000 0.000 3,9.000 0.000 4,-1.000 4.000 5,-8.000 10.000 7,-10.000 10.000 7,-9.000 9.000 8,-7.000 7.000 4,-3.000 7.000 3,-3.000 6.000 3,-2.000 7.000 2,-15.000 18.000-3,-25.000 31.000-7,-25.000 32.000-8,-25.000 31.000-9,-15.000 9.000-4,-2.000-12.000-5,-3.000-13.000-3,-3.000-12.000-5,-7.000-2.000-4,-9.000 9.000-6,-10.000 10.000-6,-8.000 10.000-7,-1.000-1.000 0,9.000-9.000 4,10.000-10.000 4,10.000-8.000 4,11.000-11.000 4,17.000-8.000 3,15.000-10.000 4,16.000-9.000 3,12.000-7.000 2,9.000-3.000 0,10.000-3.000 1,10.000-2.000 1,11.000-12.000-2,17.000-19.000-1,15.000-18.000-3,16.000-19.000-2,9.000-10.000-2,3.000 1.000-2,3.000-1.000-2,4.000 1.000-2,-3.000 2.000 0,-5.000 7.000 2,-7.000 6.000 2,-5.000 7.000 1,-11.000 5.000 2,-11.000 7.000 2,-14.000 6.000 1,-11.000 7.000 3,-15.000 10.000 4,-16.000 16.000 8,-15.000 15.000 9,-15.000 17.000 9,-14.000 13.000 1,-8.000 13.000-6,-10.000 12.000-5,-9.000 13.000-6,-7.000 7.000-6,-3.000 4.000-5,-3.000 3.000-7,-2.000 3.000-5,2.000-4.000-7,9.000-8.000-6,10.000-10.000-7,10.000-9.000-6</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0"/>
    </inkml:context>
    <inkml:brush xml:id="br0">
      <inkml:brushProperty name="width" value="0.0540456846356392" units="cm"/>
      <inkml:brushProperty name="height" value="0.0540456846356392" units="cm"/>
      <inkml:brushProperty name="color" value="#00bff3"/>
      <inkml:brushProperty name="ignorePressure" value="0"/>
    </inkml:brush>
  </inkml:definitions>
  <inkml:trace contextRef="#ctx0" brushRef="#br0">23800.000 46500.000 407,'67.000'-68.000'2,"-16.000"17.000"4,-15.000 15.000 5,-15.000 16.000 4,-9.000 13.000 7,1.000 14.000 9,-1.000 11.000 10,1.000 14.000 9,-6.000 11.000 1,-8.000 14.000-7,-10.000 11.000-7,-9.000 14.000-8,-5.000 3.000-4,0.000-2.000-3,0.000-3.000-4,0.000-3.000-2,3.000-6.000-3,6.000-5.000 0,7.000-7.000 1,6.000-5.000-1,7.000-6.000-1,10.000-3.000-2,10.000-3.000-1,9.000-2.000-2,10.000-5.000-1,14.000-2.000-1,11.000-3.000-2,14.000-3.000-1,8.000-4.000-1,7.000-3.000-1,6.000-3.000-1,7.000-2.000-1,2.000-8.000 0,1.000-8.000 0,-1.000-10.000 2,1.000-9.000 1,-7.000-7.000 1,-12.000-3.000 0,-13.000-3.000 1,-12.000-2.000 0,-12.000-5.000 2,-8.000-2.000 0,-10.000-3.000 2,-9.000-3.000 1,-9.000-7.000 0,-5.000-9.000 0,-7.000-10.000-1,-5.000-8.000-1,-8.000-14.000-2,-5.000-15.000-1,-7.000-15.000-4,-5.000-16.000-2,-3.000-5.000-7,4.000 6.000-11,3.000 7.000-11,3.000 6.000-11,1.000 13.000-5,1.000 23.000-1,-1.000 22.000 0,1.000 22.000-1</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0"/>
    </inkml:context>
    <inkml:brush xml:id="br0">
      <inkml:brushProperty name="width" value="0.0365265198051929" units="cm"/>
      <inkml:brushProperty name="height" value="0.0365265198051929" units="cm"/>
      <inkml:brushProperty name="color" value="#00bff3"/>
      <inkml:brushProperty name="ignorePressure" value="0"/>
    </inkml:brush>
  </inkml:definitions>
  <inkml:trace contextRef="#ctx0" brushRef="#br0">26600.000 46100.000 602,'26.000'25.000'116,"4.000"0.000"-21,3.000 0.000-22,3.000 0.000-22,1.000 0.000-17,1.000 0.000-13,-1.000 0.000-14,1.000 0.000-12,-4.000 1.000-18,-6.000 4.000-23,-6.000 3.000-23,-6.000 3.000-23</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0"/>
    </inkml:context>
    <inkml:brush xml:id="br0">
      <inkml:brushProperty name="width" value="0.0365620404481888" units="cm"/>
      <inkml:brushProperty name="height" value="0.0365620404481888" units="cm"/>
      <inkml:brushProperty name="color" value="#00bff3"/>
      <inkml:brushProperty name="ignorePressure" value="0"/>
    </inkml:brush>
  </inkml:definitions>
  <inkml:trace contextRef="#ctx0" brushRef="#br0">26450.000 47100.000 601,'-19.000'23.000'12,"13.000"-3.000"23,12.000-3.000 24,13.000-2.000 23,12.000-1.000 1,13.000 3.000-23,12.000 3.000-21,13.000 4.000-21,1.000 1.000-13,-9.000 0.000-2,-10.000 0.000-1,-8.000 0.000-2</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2"/>
    </inkml:context>
    <inkml:brush xml:id="br0">
      <inkml:brushProperty name="width" value="0.0489675961434841" units="cm"/>
      <inkml:brushProperty name="height" value="0.0489675961434841" units="cm"/>
      <inkml:brushProperty name="color" value="#00bff3"/>
      <inkml:brushProperty name="ignorePressure" value="0"/>
    </inkml:brush>
  </inkml:definitions>
  <inkml:trace contextRef="#ctx0" brushRef="#br0">28850.000 48950.000 449,'23.000'-96.000'2,"-3.000"10.000"6,-3.000 10.000 5,-2.000 9.000 6,-11.000 13.000 5,-15.000 20.000 8,-15.000 18.000 8,-16.000 20.000 7,-12.000 16.000-1,-5.000 16.000-7,-7.000 15.000-9,-5.000 17.000-8,-8.000 11.000-4,-5.000 10.000-2,-7.000 10.000-1,-5.000 9.000-2,-3.000 7.000-1,4.000 7.000-1,3.000 6.000-3,3.000 7.000-1,6.000-1.000-2,9.000-6.000 0,10.000-6.000-1,10.000-6.000-1,10.000-7.000 0,13.000-6.000-1,12.000-6.000 1,13.000-6.000-1,6.000-6.000 0,0.000-2.000-1,0.000-3.000-1,0.000-3.000-1,3.000-7.000 0,6.000-9.000-1,7.000-10.000 0,6.000-8.000-1,9.000-11.000 0,13.000-8.000-2,12.000-10.000-1,13.000-9.000-2,10.000-15.000 1,10.000-18.000 0,10.000-19.000 2,9.000-18.000 1,7.000-17.000-1,7.000-11.000-2,6.000-14.000-3,7.000-11.000-3,2.000-14.000 0,1.000-11.000-1,-1.000-14.000 1,1.000-11.000 1,-7.000-6.000 0,-12.000 4.000 1,-13.000 3.000 2,-12.000 3.000 1,-15.000 7.000 1,-15.000 14.000-1,-15.000 11.000 2,-16.000 14.000-1,-12.000 10.000 1,-5.000 9.000 2,-7.000 10.000 1,-5.000 10.000 2,-9.000 10.000 1,-9.000 13.000-1,-10.000 12.000 1,-8.000 13.000 0,-8.000 6.000 2,-2.000 0.000 6,-3.000 0.000 5,-3.000 0.000 6,-2.000 1.000 1,0.000 4.000-3,0.000 3.000-2,0.000 3.000-4,0.000 3.000-2,0.000 3.000-1,0.000 3.000 0,0.000 4.000-1,-2.000 5.000-1,-3.000 10.000 0,-3.000 10.000-1,-2.000 9.000 0,-8.000 10.000 0,-8.000 14.000-1,-10.000 11.000 1,-9.000 14.000-1,1.000 5.000 1,13.000 1.000 0,12.000-1.000 1,13.000 1.000 1,12.000-3.000 1,13.000-2.000 1,12.000-3.000 1,13.000-3.000 2,10.000-2.000-1,10.000 0.000 0,10.000 0.000-1,9.000 0.000-1,12.000 3.000 0,16.000 6.000 0,15.000 7.000 0,17.000 6.000 1,10.000-1.000-5,6.000-5.000-7,7.000-7.000-8,6.000-5.000-7,3.000-3.000-8,0.000 4.000-8,0.000 3.000-6,0.000 3.000-7,-5.000-1.000-2,-9.000-2.000 2,-10.000-3.000 2,-8.000-3.000 2,-14.000-9.000 1,-15.000-11.000-1,-15.000-14.000-2,-16.000-11.000 0</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3"/>
    </inkml:context>
    <inkml:brush xml:id="br0">
      <inkml:brushProperty name="width" value="0.0465255193412304" units="cm"/>
      <inkml:brushProperty name="height" value="0.0465255193412304" units="cm"/>
      <inkml:brushProperty name="color" value="#00bff3"/>
      <inkml:brushProperty name="ignorePressure" value="0"/>
    </inkml:brush>
  </inkml:definitions>
  <inkml:trace contextRef="#ctx0" brushRef="#br0">31700.000 49750.000 472,'-24.000'-30.000'7,"4.000"-9.000"14,3.000-10.000 15,3.000-8.000 13,-1.000-3.000 2,-2.000 7.000-8,-3.000 6.000-9,-3.000 7.000-10,-4.000 7.000-5,-3.000 9.000-2,-3.000 10.000-3,-2.000 10.000-2,-6.000 10.000-1,-6.000 13.000 1,-6.000 12.000 1,-6.000 13.000 0,-4.000 9.000 1,1.000 6.000 0,-1.000 7.000 0,1.000 6.000 1,4.000 3.000-1,9.000 0.000-2,10.000 0.000-2,10.000 0.000-1,5.000-4.000-1,4.000-5.000 2,3.000-7.000 0,3.000-5.000 1,7.000-4.000-3,14.000 0.000-6,11.000 0.000-5,14.000 0.000-6,8.000-7.000-4,7.000-11.000 0,6.000-14.000-1,7.000-11.000 0,7.000-9.000-4,9.000-3.000-3,10.000-3.000-6,10.000-2.000-4,2.000-5.000-1,-3.000-2.000 2,-3.000-3.000 2,-2.000-3.000 2,-11.000-2.000-4,-15.000 0.000-9,-15.000 0.000-9,-16.000 0.000-10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4"/>
    </inkml:context>
    <inkml:brush xml:id="br0">
      <inkml:brushProperty name="width" value="0.0444364696741104" units="cm"/>
      <inkml:brushProperty name="height" value="0.0444364696741104" units="cm"/>
      <inkml:brushProperty name="color" value="#00bff3"/>
      <inkml:brushProperty name="ignorePressure" value="0"/>
    </inkml:brush>
  </inkml:definitions>
  <inkml:trace contextRef="#ctx0" brushRef="#br0">33150.000 48500.000 495,'114.000'-66.000'97,"-22.000"19.000"-14,-22.000 19.000-16,-21.000 19.000-15,-4.000 9.000-10,16.000 0.000-6,15.000 0.000-5,17.000 0.000-7,3.000 0.000-3,-5.000 0.000-3,-7.000 0.000-2,-5.000 0.000-3,-6.000 0.000-8,-3.000 0.000-18,-3.000 0.000-15,-2.000 0.000-18,-11.000 4.000-11,-15.000 10.000-9,-15.000 10.000-8,-16.000 9.000-8</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4"/>
    </inkml:context>
    <inkml:brush xml:id="br0">
      <inkml:brushProperty name="width" value="0.0382246971130371" units="cm"/>
      <inkml:brushProperty name="height" value="0.0382246971130371" units="cm"/>
      <inkml:brushProperty name="color" value="#00bff3"/>
      <inkml:brushProperty name="ignorePressure" value="0"/>
    </inkml:brush>
  </inkml:definitions>
  <inkml:trace contextRef="#ctx0" brushRef="#br0">33200.000 49350.000 575,'-36.000'-22.000'80,"28.000"6.000"-8,28.000 7.000-7,29.000 6.000-8,18.000 3.000-8,9.000 0.000-10,10.000 0.000-10,10.000 0.000-10,5.000 0.000-8,4.000 0.000-8,3.000 0.000-7,3.000 0.000-9,1.000 1.000-6,1.000 4.000-5,-1.000 3.000-6,1.000 3.000-6,-12.000-1.000 2,-21.000-2.000 5,-22.000-3.000 6,-22.000-3.000 6,-10.000-1.000-2,4.000 4.000-13,3.000 3.000-11,3.000 3.000-13</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5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76550.000 46400.000,'-50.000'-100.000,"50.000"75.000,0.000 0.000,-25.000 25.000,0.000 0.000,25.000 25.000,0.000 0.000,0.000 0.000,0.000 0.000,25.000-25.000</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5"/>
    </inkml:context>
    <inkml:brush xml:id="br0">
      <inkml:brushProperty name="width" value="0.0500261336565018" units="cm"/>
      <inkml:brushProperty name="height" value="0.0500261336565018" units="cm"/>
      <inkml:brushProperty name="color" value="#00bff3"/>
      <inkml:brushProperty name="ignorePressure" value="0"/>
    </inkml:brush>
  </inkml:definitions>
  <inkml:trace contextRef="#ctx0" brushRef="#br0">37600.000 47750.000 439,'21.000'-47.000'1,"-5.000"6.000"2,-7.000 7.000 1,-5.000 6.000 2,-3.000 3.000 4,4.000 0.000 8,3.000 0.000 8,3.000 0.000 7,-4.000 3.000 2,-8.000 6.000-5,-10.000 7.000-4,-9.000 6.000-5,-10.000 6.000-4,-9.000 6.000-4,-10.000 7.000-4,-8.000 6.000-4,-8.000 6.000-4,-2.000 6.000-3,-3.000 7.000-3,-3.000 6.000-3,2.000-2.000-2,10.000-9.000 1,10.000-10.000-1,9.000-8.000 1,9.000-1.000 4,9.000 9.000 10,10.000 10.000 10,10.000 10.000 10,5.000 4.000 3,4.000 0.000-3,3.000 0.000-1,3.000 0.000-4,-4.000 4.000-1,-8.000 10.000 0,-10.000 10.000-2,-9.000 9.000 0,-4.000 9.000-1,4.000 9.000 0,3.000 10.000 0,3.000 10.000-1,3.000 2.000-1,3.000-3.000-1,3.000-3.000-2,4.000-2.000-1,2.000-6.000-1,4.000-6.000 0,3.000-6.000-2,3.000-6.000-1,3.000-9.000-2,3.000-8.000-3,3.000-10.000-5,4.000-9.000-3,2.000-7.000-10,4.000-3.000-16,3.000-3.000-16,3.000-2.000-17,-1.000-9.000-6,-2.000-12.000 0,-3.000-13.000 2,-3.000-12.000 0</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6"/>
    </inkml:context>
    <inkml:brush xml:id="br0">
      <inkml:brushProperty name="width" value="0.0539721921086311" units="cm"/>
      <inkml:brushProperty name="height" value="0.0539721921086311" units="cm"/>
      <inkml:brushProperty name="color" value="#00bff3"/>
      <inkml:brushProperty name="ignorePressure" value="0"/>
    </inkml:brush>
  </inkml:definitions>
  <inkml:trace contextRef="#ctx0" brushRef="#br0">38050.000 47650.000 407,'23.000'-79.000'4,"-3.000"-5.000"6,-3.000-7.000 7,-2.000-5.000 7,-5.000 2.000 1,-2.000 13.000-3,-3.000 12.000-4,-3.000 13.000-3,-2.000 9.000-3,0.000 6.000 0,0.000 7.000 0,0.000 6.000-1,-2.000 3.000 0,-3.000 0.000 1,-3.000 0.000-1,-2.000 0.000 1,-6.000 3.000 1,-6.000 6.000-1,-6.000 7.000 2,-6.000 6.000 0,-6.000 6.000 0,-2.000 6.000 2,-3.000 7.000 0,-3.000 6.000 2,-2.000 9.000-1,0.000 13.000-2,0.000 12.000-1,0.000 13.000-2,-2.000 7.000 0,-3.000 4.000-1,-3.000 3.000 0,-2.000 3.000 0,-1.000 3.000 0,3.000 3.000 0,3.000 3.000 0,4.000 4.000 0,2.000 1.000 0,4.000 0.000-2,3.000 0.000-1,3.000 0.000-2,1.000 0.000 0,1.000 0.000-1,-1.000 0.000-1,1.000 0.000 1,1.000 0.000-1,3.000 0.000 2,3.000 0.000-1,4.000 0.000 2,4.000 0.000-1,6.000 0.000-2,7.000 0.000 0,6.000 0.000-2,6.000-4.000 0,6.000-5.000 0,7.000-7.000 0,6.000-5.000-1,6.000-8.000 1,6.000-5.000-3,7.000-7.000-1,6.000-5.000-1,7.000-8.000-1,10.000-5.000 0,10.000-7.000 1,9.000-5.000-1,6.000-8.000-3,3.000-5.000-9,3.000-7.000-9,4.000-5.000-8,-3.000-8.000-6,-5.000-5.000-3,-7.000-7.000-3,-5.000-5.000-3,-4.000-8.000-1,0.000-5.000 2,0.000-7.000 1,0.000-5.000 2,-7.000-1.000 3,-11.000 6.000 4,-14.000 7.000 2,-11.000 6.000 5</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7"/>
    </inkml:context>
    <inkml:brush xml:id="br0">
      <inkml:brushProperty name="width" value="0.0462992936372757" units="cm"/>
      <inkml:brushProperty name="height" value="0.0462992936372757" units="cm"/>
      <inkml:brushProperty name="color" value="#00bff3"/>
      <inkml:brushProperty name="ignorePressure" value="0"/>
    </inkml:brush>
  </inkml:definitions>
  <inkml:trace contextRef="#ctx0" brushRef="#br0">39400.000 48300.000 475,'-27.000'75.000'118,"-3.000"0.000"-23,-3.000 0.000-24,-2.000 0.000-24,-5.000 4.000-13,-2.000 10.000-3,-3.000 10.000-4,-3.000 9.000-3,-4.000 7.000-4,-3.000 7.000-2,-3.000 6.000-2,-2.000 7.000-4,0.000-4.000-3,7.000-12.000-6,6.000-13.000-6,7.000-12.000-5,16.000-27.000-15,29.000-41.000-24,28.000-40.000-24,28.000-40.000-25,7.000-18.000-2,-11.000 6.000 17,-14.000 7.000 19,-11.000 6.000 17</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8"/>
    </inkml:context>
    <inkml:brush xml:id="br0">
      <inkml:brushProperty name="width" value="0.0591271296143532" units="cm"/>
      <inkml:brushProperty name="height" value="0.0591271296143532" units="cm"/>
      <inkml:brushProperty name="color" value="#00bff3"/>
      <inkml:brushProperty name="ignorePressure" value="0"/>
    </inkml:brush>
  </inkml:definitions>
  <inkml:trace contextRef="#ctx0" brushRef="#br0">39650.000 48150.000 372,'21.000'-25.000'1,"-5.000"0.000"4,-7.000 0.000 3,-5.000 0.000 4,-4.000 10.000 7,0.000 23.000 10,0.000 22.000 12,0.000 22.000 11,0.000 10.000 1,0.000 1.000-8,0.000-1.000-9,0.000 1.000-9,1.000 1.000-4,4.000 3.000-1,3.000 3.000-1,3.000 4.000-1,-1.000 5.000-2,-2.000 10.000-1,-3.000 10.000-3,-3.000 9.000-2,-2.000 1.000-3,0.000-6.000-4,0.000-6.000-3,0.000-6.000-4,-2.000-7.000-4,-3.000-6.000-4,-3.000-6.000-5,-2.000-6.000-3,-11.000-10.000-7,-15.000-12.000-8,-15.000-13.000-7,-16.000-12.000-7,-7.000-16.000-1,4.000-19.000 6,3.000-18.000 5,3.000-19.000 6,3.000-12.000 5,3.000-2.000 6,3.000-3.000 5,4.000-3.000 6,4.000 1.000 4,6.000 6.000 2,7.000 7.000 3,6.000 6.000 3,6.000 6.000 2,6.000 6.000 4,7.000 7.000 2,6.000 6.000 4,7.000 3.000 2,10.000 0.000 1,10.000 0.000 0,9.000 0.000 0,12.000 0.000 1,16.000 0.000-2,15.000 0.000 0,17.000 0.000 0,8.000 1.000-2,4.000 4.000-1,3.000 3.000-2,3.000 3.000 0,1.000 1.000-2,1.000 1.000 1,-1.000-1.000-1,1.000 1.000-1,-9.000 1.000-5,-15.000 3.000-11,-15.000 3.000-10,-16.000 4.000-12,-10.000 1.000-4,-3.000 0.000 1,-3.000 0.000 1,-2.000 0.000 1,-8.000-7.000 3,-8.000-11.000 4,-10.000-14.000 3,-9.000-11.000 5,-9.000-6.000 4,-5.000 4.000 6,-7.000 3.000 6,-5.000 3.000 6,-4.000 6.000 5,0.000 9.000 3,0.000 10.000 4,0.000 10.000 3,0.000 5.000 1,0.000 4.000-2,0.000 3.000 0,0.000 3.000-1,-4.000 7.000 0,-5.000 14.000 4,-7.000 11.000 2,-5.000 14.000 3,-1.000 7.000 1,6.000 3.000-3,7.000 3.000-3,6.000 4.000-1,6.000-1.000-4,6.000-3.000-3,7.000-3.000-3,6.000-2.000-3,6.000-6.000-5,6.000-6.000-6,7.000-6.000-6,6.000-6.000-6,6.000-9.000-5,6.000-8.000-3,7.000-10.000-2,6.000-9.000-4,1.000-7.000-2,-3.000-3.000-3,-3.000-3.000-2,-2.000-2.000-3,-5.000-8.000 1,-2.000-8.000 6,-3.000-10.000 6,-3.000-9.000 4,-6.000-5.000 5,-5.000 0.000 0,-7.000 0.000 2,-5.000 0.000 1,-4.000 3.000 4,0.000 6.000 4,0.000 7.000 5,0.000 6.000 6,0.000 9.000 10,0.000 13.000 17,0.000 12.000 17,0.000 13.000 16,0.000 10.000 3,0.000 10.000-14,0.000 10.000-13,0.000 9.000-14,-2.000 9.000-7,-3.000 9.000 1,-3.000 10.000-1,-2.000 10.000 0,-1.000 7.000-1,3.000 6.000-3,3.000 7.000-2,4.000 6.000-2,1.000 3.000-4,0.000 0.000-1,0.000 0.000-4,0.000 0.000-3,-2.000-2.000-2,-3.000-3.000-1,-3.000-3.000-1,-2.000-2.000-2,-3.000-8.000-2,1.000-8.000-5,-1.000-10.000-3,1.000-9.000-4,-3.000-7.000-1,-2.000-3.000 0,-3.000-3.000 1,-3.000-2.000 0,-4.000-6.000 2,-3.000-6.000 1,-3.000-6.000 2,-2.000-6.000 2,-3.000-7.000 1,1.000-6.000 0,-1.000-6.000 2,1.000-6.000 0,-1.000-9.000 1,1.000-8.000 1,-1.000-10.000 2,1.000-9.000 1,2.000-13.000 0,7.000-16.000 1,6.000-15.000-1,7.000-15.000 0,7.000-15.000-2,9.000-12.000-3,10.000-13.000-5,10.000-12.000-4,10.000-5.000-1,13.000 3.000 0,12.000 3.000 0,13.000 4.000 1,6.000 5.000-1,0.000 10.000 0,0.000 10.000-2,0.000 9.000 0,-2.000 9.000-1,-3.000 9.000-3,-3.000 10.000-3,-2.000 10.000-2,-9.000 7.000 2,-12.000 6.000 4,-13.000 7.000 7,-12.000 6.000 4,-7.000 4.000 2,1.000 4.000-1,-1.000 3.000-3,1.000 3.000-1</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8"/>
    </inkml:context>
    <inkml:brush xml:id="br0">
      <inkml:brushProperty name="width" value="0.0355952903628349" units="cm"/>
      <inkml:brushProperty name="height" value="0.0355952903628349" units="cm"/>
      <inkml:brushProperty name="color" value="#00bff3"/>
      <inkml:brushProperty name="ignorePressure" value="0"/>
    </inkml:brush>
  </inkml:definitions>
  <inkml:trace contextRef="#ctx0" brushRef="#br0">40900.000 48500.000 618,'51.000'-24.000'77,"4.000"4.000"-10,3.000 3.000-10,3.000 3.000-12,4.000 1.000-7,7.000 1.000-5,6.000-1.000-5,7.000 1.000-4,2.000 1.000-12,1.000 3.000-14,-1.000 3.000-17,1.000 4.000-16,-7.000 1.000-10,-12.000 0.000-5,-13.000 0.000-6,-12.000 0.000-5,-10.000 1.000 3,-6.000 4.000 8,-6.000 3.000 9,-6.000 3.000 9</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8"/>
    </inkml:context>
    <inkml:brush xml:id="br0">
      <inkml:brushProperty name="width" value="0.0442067682743073" units="cm"/>
      <inkml:brushProperty name="height" value="0.0442067682743073" units="cm"/>
      <inkml:brushProperty name="color" value="#00bff3"/>
      <inkml:brushProperty name="ignorePressure" value="0"/>
    </inkml:brush>
  </inkml:definitions>
  <inkml:trace contextRef="#ctx0" brushRef="#br0">41500.000 47850.000 497,'-44.000'-25.000'0,"13.000"0.000"0,12.000 0.000 0,13.000 0.000 0,7.000 14.000 13,4.000 28.000 26,3.000 28.000 27,3.000 29.000 25,-1.000 15.000 4,-2.000 3.000-18,-3.000 3.000-19,-3.000 4.000-18,-2.000 2.000-19,0.000 4.000-19,0.000 3.000-18,0.000 3.000-20,-4.000-4.000-6,-5.000-8.000 4,-7.000-10.000 4,-5.000-9.000 5,-3.000-10.000-4,4.000-9.000-11,3.000-10.000-13,3.000-8.000-12</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8"/>
    </inkml:context>
    <inkml:brush xml:id="br0">
      <inkml:brushProperty name="width" value="0.0354980453848839" units="cm"/>
      <inkml:brushProperty name="height" value="0.0354980453848839" units="cm"/>
      <inkml:brushProperty name="color" value="#00bff3"/>
      <inkml:brushProperty name="ignorePressure" value="0"/>
    </inkml:brush>
  </inkml:definitions>
  <inkml:trace contextRef="#ctx0" brushRef="#br0">43100.000 48850.000 619,'48.000'28.000'123,"-3.000"6.000"-19,-3.000 7.000-18,-2.000 6.000-19</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29"/>
    </inkml:context>
    <inkml:brush xml:id="br0">
      <inkml:brushProperty name="width" value="0.0539480894804001" units="cm"/>
      <inkml:brushProperty name="height" value="0.0539480894804001" units="cm"/>
      <inkml:brushProperty name="color" value="#00bff3"/>
      <inkml:brushProperty name="ignorePressure" value="0"/>
    </inkml:brush>
  </inkml:definitions>
  <inkml:trace contextRef="#ctx0" brushRef="#br0">46700.000 47200.000 407,'1.000'-99.000'2,"4.000"4.000"3,3.000 3.000 4,3.000 3.000 4,-1.000 7.000 2,-2.000 14.000-1,-3.000 11.000 2,-3.000 14.000-1,-6.000 2.000 0,-5.000-6.000 0,-7.000-6.000-1,-5.000-6.000 0,-4.000-1.000-1,0.000 7.000-1,0.000 6.000 0,0.000 7.000 0,-2.000 4.000-1,-3.000 3.000-1,-3.000 3.000 1,-2.000 4.000-1,-8.000 4.000 1,-8.000 6.000 3,-10.000 7.000 2,-9.000 6.000 2,-5.000 10.000 1,0.000 17.000 0,0.000 15.000-1,0.000 16.000 0,-5.000 13.000-1,-9.000 14.000-1,-10.000 11.000-2,-8.000 14.000-2,-3.000 8.000-1,7.000 7.000 0,6.000 6.000-1,7.000 7.000-1,5.000 2.000 1,7.000 1.000-1,6.000-1.000 1,7.000 1.000 0,5.000-1.000 0,7.000 1.000 0,6.000-1.000 0,7.000 1.000-1,5.000-3.000 0,7.000-2.000-1,6.000-3.000 0,7.000-3.000 0,11.000-7.000-2,20.000-9.000-3,18.000-10.000-2,20.000-8.000-2,16.000-9.000-1,16.000-6.000 1,15.000-6.000 0,17.000-6.000 1,7.000-9.000-7,0.000-8.000-15,0.000-10.000-14,0.000-9.000-14,0.000-12.000-7,0.000-11.000 1,0.000-14.000 2,0.000-11.000 1,-8.000-7.000 6,-16.000 0.000 8,-15.000 0.000 10,-15.000 0.000 8,-14.000 0.000 2,-8.000 0.000-5,-10.000 0.000-5,-9.000 0.000-5</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0"/>
    </inkml:context>
    <inkml:brush xml:id="br0">
      <inkml:brushProperty name="width" value="0.0600894838571548" units="cm"/>
      <inkml:brushProperty name="height" value="0.0600894838571548" units="cm"/>
      <inkml:brushProperty name="color" value="#00bff3"/>
      <inkml:brushProperty name="ignorePressure" value="0"/>
    </inkml:brush>
  </inkml:definitions>
  <inkml:trace contextRef="#ctx0" brushRef="#br0">47800.000 48400.000 366,'-27.000'-68.000'33,"-3.000"17.000"-1,-3.000 15.000 0,-2.000 16.000-1,-5.000 10.000-1,-2.000 7.000-3,-3.000 6.000-1,-3.000 7.000-3,-2.000 8.000-1,0.000 14.000 1,0.000 11.000 0,0.000 14.000 0,3.000 5.000 0,6.000 1.000-4,7.000-1.000-1,6.000 1.000-4,6.000-3.000-2,6.000-2.000-1,7.000-3.000-1,6.000-3.000-2,4.000-1.000-2,4.000 4.000-2,3.000 3.000-1,3.000 3.000-3,7.000-5.000-1,14.000-12.000-4,11.000-13.000-3,14.000-12.000-2,7.000-10.000-3,3.000-6.000 0,3.000-6.000-2,4.000-6.000-1,1.000-10.000-2,0.000-12.000-4,0.000-13.000-3,0.000-12.000-4,1.000-10.000-1,4.000-6.000 3,3.000-6.000 2,3.000-6.000 3,-4.000-2.000 1,-8.000 3.000 2,-10.000 3.000 1,-9.000 4.000 2,-10.000 2.000 2,-9.000 4.000 4,-10.000 3.000 3,-8.000 3.000 3,-8.000 6.000 2,-2.000 9.000 0,-3.000 10.000 0,-3.000 10.000 0,-6.000 16.000 12,-5.000 26.000 24,-7.000 24.000 26,-5.000 26.000 23,-1.000 8.000 5,6.000-5.000-16,7.000-7.000-16,6.000-5.000-16,1.000 0.000-10,-3.000 10.000-3,-3.000 10.000-3,-2.000 9.000-4,0.000 4.000-3,7.000 1.000-7,6.000-1.000-5,7.000 1.000-5,2.000-3.000-7,1.000-2.000-9,-1.000-3.000-9,1.000-3.000-9,1.000-6.000-6,3.000-5.000-5,3.000-7.000-6,4.000-5.000-5</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0"/>
    </inkml:context>
    <inkml:brush xml:id="br0">
      <inkml:brushProperty name="width" value="0.0377660058438778" units="cm"/>
      <inkml:brushProperty name="height" value="0.0377660058438778" units="cm"/>
      <inkml:brushProperty name="color" value="#00bff3"/>
      <inkml:brushProperty name="ignorePressure" value="0"/>
    </inkml:brush>
  </inkml:definitions>
  <inkml:trace contextRef="#ctx0" brushRef="#br0">49100.000 48100.000 582,'6.000'-49.000'7,"13.000"4.000"12,12.000 3.000 15,13.000 3.000 12,2.000 6.000 3,-5.000 9.000-6,-7.000 10.000-8,-5.000 10.000-6,3.000 2.000-3,17.000-3.000 1,15.000-3.000 1,16.000-2.000 1,9.000-1.000-5,3.000 3.000-8,3.000 3.000-10,4.000 4.000-10,-6.000 4.000-8,-11.000 6.000-7,-14.000 7.000-7,-11.000 6.000-7</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2:5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75750.000 41950.000,'0.000'-50.000,"0.000"25.000,0.000 0.000,25.000 25.000,0.000 0.000,-25.000-25.000</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1"/>
    </inkml:context>
    <inkml:brush xml:id="br0">
      <inkml:brushProperty name="width" value="0.0469523333013058" units="cm"/>
      <inkml:brushProperty name="height" value="0.0469523333013058" units="cm"/>
      <inkml:brushProperty name="color" value="#00bff3"/>
      <inkml:brushProperty name="ignorePressure" value="0"/>
    </inkml:brush>
  </inkml:definitions>
  <inkml:trace contextRef="#ctx0" brushRef="#br0">33400.000 53850.000 468,'-38.000'-2.000'7,"26.000"-3.000"15,24.000-3.000 14,26.000-2.000 14,12.000-1.000 4,0.000 3.000-8,0.000 3.000-8,0.000 4.000-7,1.000-1.000-5,4.000-3.000 0,3.000-3.000 0,3.000-2.000-2,3.000-3.000 1,3.000 1.000 0,3.000-1.000 1,4.000 1.000-1,2.000-1.000-2,4.000 1.000-9,3.000-1.000-7,3.000 1.000-7,1.000 1.000-5,1.000 3.000-4,-1.000 3.000-4,1.000 4.000-3,-4.000 2.000-6,-6.000 4.000-10,-6.000 3.000-9,-6.000 3.000-10,-10.000 3.000-6,-12.000 3.000-4,-13.000 3.000-3,-12.000 4.000-3</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1"/>
    </inkml:context>
    <inkml:brush xml:id="br0">
      <inkml:brushProperty name="width" value="0.0442977882921696" units="cm"/>
      <inkml:brushProperty name="height" value="0.0442977882921696" units="cm"/>
      <inkml:brushProperty name="color" value="#00bff3"/>
      <inkml:brushProperty name="ignorePressure" value="0"/>
    </inkml:brush>
  </inkml:definitions>
  <inkml:trace contextRef="#ctx0" brushRef="#br0">33250.000 54850.000 496,'-90.000'-2.000'2,"23.000"-3.000"2,22.000-3.000 4,22.000-2.000 3,18.000-5.000 9,16.000-2.000 12,15.000-3.000 14,17.000-3.000 12,11.000 1.000 4,10.000 6.000-7,10.000 7.000-9,9.000 6.000-6,7.000 3.000-7,7.000 0.000-6,6.000 0.000-4,7.000 0.000-7,4.000 0.000-4,3.000 0.000-5,3.000 0.000-6,4.000 0.000-4,-4.000 3.000-9,-9.000 6.000-14,-10.000 7.000-13,-8.000 6.000-13,-11.000 1.000-9,-8.000-3.000-4,-10.000-3.000-4,-9.000-2.000-4</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7"/>
    </inkml:context>
    <inkml:brush xml:id="br0">
      <inkml:brushProperty name="width" value="0.0444230362772942" units="cm"/>
      <inkml:brushProperty name="height" value="0.0444230362772942" units="cm"/>
      <inkml:brushProperty name="color" value="#00bff3"/>
      <inkml:brushProperty name="ignorePressure" value="0"/>
    </inkml:brush>
  </inkml:definitions>
  <inkml:trace contextRef="#ctx0" brushRef="#br0">38300.000 53200.000 495,'-4.000'-66.000'17,"-5.000"19.000"-3,-7.000 19.000-4,-5.000 19.000-4,-4.000 18.000 4,0.000 19.000 8,0.000 19.000 9,0.000 19.000 9,0.000 9.000 3,0.000 0.000-2,0.000 0.000-3,0.000 0.000-2,3.000 1.000-3,6.000 4.000-1,7.000 3.000-2,6.000 3.000-3,4.000-2.000-1,4.000-6.000-3,3.000-6.000-2,3.000-6.000-3,4.000-6.000-2,7.000-2.000-1,6.000-3.000-2,7.000-3.000-1,0.000-2.000-3,-2.000 0.000-3,-3.000 0.000-4,-3.000 0.000-2,-6.000-2.000-2,-5.000-3.000 1,-7.000-3.000 0,-5.000-2.000-1,-8.000-3.000 1,-5.000 1.000-1,-7.000-1.000 0,-5.000 1.000-1,-6.000-3.000 1,-3.000-2.000 0,-3.000-3.000 2,-2.000-3.000 1,-8.000-2.000-2,-8.000 0.000-4,-10.000 0.000-5,-9.000 0.000-4,-4.000-2.000-4,4.000-3.000-5,3.000-3.000-5,3.000-2.000-4,3.000-8.000-3,3.000-8.000 0,3.000-10.000-1,4.000-9.000-1,7.000-7.000 2,13.000-3.000 4,12.000-3.000 4,13.000-2.000 3,6.000-1.000 5,0.000 3.000 3,0.000 3.000 5,0.000 4.000 3</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7"/>
    </inkml:context>
    <inkml:brush xml:id="br0">
      <inkml:brushProperty name="width" value="0.036174863576889" units="cm"/>
      <inkml:brushProperty name="height" value="0.036174863576889" units="cm"/>
      <inkml:brushProperty name="color" value="#00bff3"/>
      <inkml:brushProperty name="ignorePressure" value="0"/>
    </inkml:brush>
  </inkml:definitions>
  <inkml:trace contextRef="#ctx0" brushRef="#br0">38150.000 53250.000 608,'48.000'-47.000'2,"-3.000"6.000"7,-3.000 7.000 5,-2.000 6.000 6,3.000 3.000 6,14.000 0.000 10,11.000 0.000 8,14.000 0.000 8,7.000 3.000 1,3.000 6.000-7,3.000 7.000-9,4.000 6.000-7,-1.000 7.000-12,-3.000 10.000-13,-3.000 10.000-16,-2.000 9.000-14,-12.000 2.000-14,-19.000-2.000-14,-18.000-3.000-14,-19.000-3.000-14</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7"/>
    </inkml:context>
    <inkml:brush xml:id="br0">
      <inkml:brushProperty name="width" value="0.0345568545162678" units="cm"/>
      <inkml:brushProperty name="height" value="0.0345568545162678" units="cm"/>
      <inkml:brushProperty name="color" value="#00bff3"/>
      <inkml:brushProperty name="ignorePressure" value="0"/>
    </inkml:brush>
  </inkml:definitions>
  <inkml:trace contextRef="#ctx0" brushRef="#br0">39400.000 54050.000 636,'1.000'48.000'44,"4.000"-3.000"2,3.000-3.000 2,3.000-2.000 2,4.000 0.000-3,7.000 7.000-8,6.000 6.000-10,7.000 7.000-7,2.000 0.000-7,1.000-2.000-4,-1.000-3.000-3,1.000-3.000-4,-1.000-7.000-9,1.000-9.000-16,-1.000-10.000-17,1.000-8.000-15</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7"/>
    </inkml:context>
    <inkml:brush xml:id="br0">
      <inkml:brushProperty name="width" value="0.0490111373364925" units="cm"/>
      <inkml:brushProperty name="height" value="0.0490111373364925" units="cm"/>
      <inkml:brushProperty name="color" value="#00bff3"/>
      <inkml:brushProperty name="ignorePressure" value="0"/>
    </inkml:brush>
  </inkml:definitions>
  <inkml:trace contextRef="#ctx0" brushRef="#br0">41100.000 52950.000 448,'-2.000'-46.000'6,"-3.000"10.000"12,-3.000 10.000 12,-2.000 9.000 11,-6.000 12.000 5,-6.000 16.000-4,-6.000 15.000-2,-6.000 17.000-5,-6.000 13.000-2,-2.000 13.000-4,-3.000 12.000-3,-3.000 13.000-3,-1.000 4.000-2,4.000-3.000-2,3.000-3.000-1,3.000-2.000 0,6.000-6.000-2,9.000-6.000-1,10.000-6.000 0,10.000-6.000 0,8.000-7.000-2,10.000-6.000-2,10.000-6.000-2,9.000-6.000-1,10.000-6.000-4,14.000-2.000-4,11.000-3.000-4,14.000-3.000-5,5.000-6.000-6,1.000-5.000-8,-1.000-7.000-8,1.000-5.000-8,-4.000-8.000-6,-6.000-5.000-3,-6.000-7.000-5,-6.000-5.000-4</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8"/>
    </inkml:context>
    <inkml:brush xml:id="br0">
      <inkml:brushProperty name="width" value="0.0429468601942062" units="cm"/>
      <inkml:brushProperty name="height" value="0.0429468601942062" units="cm"/>
      <inkml:brushProperty name="color" value="#00bff3"/>
      <inkml:brushProperty name="ignorePressure" value="0"/>
    </inkml:brush>
  </inkml:definitions>
  <inkml:trace contextRef="#ctx0" brushRef="#br0">41500.000 53050.000 512,'-49.000'1.000'4,"4.000"4.000"7,3.000 3.000 7,3.000 3.000 9,3.000 4.000 5,3.000 7.000 6,3.000 6.000 4,4.000 7.000 6,1.000 7.000 0,0.000 9.000-5,0.000 10.000-5,0.000 10.000-5,-2.000 13.000-6,-3.000 19.000-5,-3.000 19.000-7,-2.000 19.000-5,-5.000 18.000-5,-2.000 19.000 0,-3.000 19.000-1,-3.000 19.000-2,2.000-7.000 1,10.000-31.000 0,10.000-31.000 2,9.000-31.000 0,4.000-23.000-16,1.000-11.000-33,-1.000-14.000-31,1.000-11.000-34</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8"/>
    </inkml:context>
    <inkml:brush xml:id="br0">
      <inkml:brushProperty name="width" value="0.0458276532590389" units="cm"/>
      <inkml:brushProperty name="height" value="0.0458276532590389" units="cm"/>
      <inkml:brushProperty name="color" value="#00bff3"/>
      <inkml:brushProperty name="ignorePressure" value="0"/>
    </inkml:brush>
  </inkml:definitions>
  <inkml:trace contextRef="#ctx0" brushRef="#br0">43500.000 53200.000 480,'-47.000'-24.000'4,"6.000"4.000"8,7.000 3.000 9,6.000 3.000 9,3.000 3.000 2,0.000 3.000-1,0.000 3.000-2,0.000 4.000-2,0.000 7.000 1,0.000 13.000 3,0.000 12.000 2,0.000 13.000 4,-2.000 9.000 0,-3.000 6.000-5,-3.000 7.000-3,-2.000 6.000-5,-6.000 6.000-3,-6.000 6.000-2,-6.000 7.000-3,-6.000 6.000-2,-6.000 4.000-4,-2.000 4.000-7,-3.000 3.000-8,-3.000 3.000-5,1.000-5.000-8,6.000-12.000-7,7.000-13.000-7,6.000-12.000-7</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8"/>
    </inkml:context>
    <inkml:brush xml:id="br0">
      <inkml:brushProperty name="width" value="0.0517199225723743" units="cm"/>
      <inkml:brushProperty name="height" value="0.0517199225723743" units="cm"/>
      <inkml:brushProperty name="color" value="#00bff3"/>
      <inkml:brushProperty name="ignorePressure" value="0"/>
    </inkml:brush>
  </inkml:definitions>
  <inkml:trace contextRef="#ctx0" brushRef="#br0">42050.000 53150.000 425,'-24.000'-25.000'0,"4.000"0.000"0,3.000 0.000 0,3.000 0.000 0,6.000 1.000 9,9.000 4.000 20,10.000 3.000 19,10.000 3.000 18,8.000 9.000 7,10.000 16.000-7,10.000 15.000-6,9.000 17.000-8,4.000 13.000-6,1.000 13.000-8,-1.000 12.000-6,1.000 13.000-6,-1.000 10.000-9,1.000 10.000-7,-1.000 10.000-8,1.000 9.000-7,-1.000 6.000-12,1.000 3.000-15,-1.000 3.000-15,1.000 4.000-14,-4.000-9.000-4,-6.000-18.000 8,-6.000-19.000 8,-6.000-18.000 7,-6.000-14.000 4,-2.000-5.000-3,-3.000-7.000-1,-3.000-5.000-3</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8"/>
    </inkml:context>
    <inkml:brush xml:id="br0">
      <inkml:brushProperty name="width" value="0.047219205647707" units="cm"/>
      <inkml:brushProperty name="height" value="0.047219205647707" units="cm"/>
      <inkml:brushProperty name="color" value="#00bff3"/>
      <inkml:brushProperty name="ignorePressure" value="0"/>
    </inkml:brush>
  </inkml:definitions>
  <inkml:trace contextRef="#ctx0" brushRef="#br0">44100.000 53100.000 465,'-44.000'-47.000'0,"13.000"6.000"0,12.000 7.000 0,13.000 6.000 0,6.000 17.000 14,0.000 28.000 26,0.000 28.000 26,0.000 29.000 27,-2.000 15.000 3,-3.000 3.000-20,-3.000 3.000-20,-2.000 4.000-21,-6.000 1.000-13,-6.000 0.000-5,-6.000 0.000-5,-6.000 0.000-4,-2.000-2.000-9,3.000-3.000-9,3.000-3.000-11,4.000-2.000-9,4.000-9.000-8,6.000-12.000-7,7.000-13.000-5,6.000-12.000-6,6.000-12.000-3,6.000-8.000 1,7.000-10.000 1,6.000-9.000 1</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1"/>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87050.000 55250.000,'-50.000'0.000,"0.000"25.000,0.000 0.000,25.000-25.000,0.000 0.000,25.000 25.000,0.000 0.000,0.000 0.000,0.000 0.000,25.000 0.000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9"/>
    </inkml:context>
    <inkml:brush xml:id="br0">
      <inkml:brushProperty name="width" value="0.0548047386109829" units="cm"/>
      <inkml:brushProperty name="height" value="0.0548047386109829" units="cm"/>
      <inkml:brushProperty name="color" value="#00bff3"/>
      <inkml:brushProperty name="ignorePressure" value="0"/>
    </inkml:brush>
  </inkml:definitions>
  <inkml:trace contextRef="#ctx0" brushRef="#br0">44800.000 53100.000 401,'-4.000'-32.000'13,"-5.000"39.000"25,-7.000 36.000 25,-5.000 39.000 26,-6.000 18.000 3,-3.000 0.000-16,-3.000 0.000-17,-2.000 0.000-18,0.000-2.000-10,7.000-3.000-5,6.000-3.000-5,7.000-2.000-4,4.000-6.000-4,3.000-6.000-4,3.000-6.000-2,4.000-6.000-3,13.000-13.000-5,26.000-19.000-3,24.000-18.000-4,26.000-19.000-5,8.000-18.000-5,-5.000-15.000-9,-7.000-15.000-6,-5.000-16.000-9,-9.000-10.000-1,-9.000-3.000 5,-10.000-3.000 6,-8.000-2.000 5,-9.000-3.000 5,-6.000 1.000 5,-6.000-1.000 4,-6.000 1.000 5,-9.000 2.000 3,-8.000 7.000 1,-10.000 6.000 1,-9.000 7.000 1,-10.000 8.000 1,-9.000 14.000-2,-10.000 11.000 0,-8.000 14.000-1,-8.000 10.000-2,-2.000 9.000-5,-3.000 10.000-4,-3.000 10.000-4,4.000 4.000-3,13.000 0.000-2,12.000 0.000-1,13.000 0.000-2,6.000-2.000 0,0.000-3.000 0,0.000-3.000 2,0.000-2.000 0</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9"/>
    </inkml:context>
    <inkml:brush xml:id="br0">
      <inkml:brushProperty name="width" value="0.0387983396649361" units="cm"/>
      <inkml:brushProperty name="height" value="0.0387983396649361" units="cm"/>
      <inkml:brushProperty name="color" value="#00bff3"/>
      <inkml:brushProperty name="ignorePressure" value="0"/>
    </inkml:brush>
  </inkml:definitions>
  <inkml:trace contextRef="#ctx0" brushRef="#br0">45300.000 53050.000 567,'93.000'-68.000'77,"-11.000"17.000"-9,-14.000 15.000-9,-11.000 16.000-11,-6.000 9.000-6,4.000 3.000-3,3.000 3.000-5,3.000 4.000-3,1.000 4.000-8,1.000 6.000-12,-1.000 7.000-11,1.000 6.000-12,-3.000 3.000-17,-2.000 0.000-21,-3.000 0.000-22,-3.000 0.000-21</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39"/>
    </inkml:context>
    <inkml:brush xml:id="br0">
      <inkml:brushProperty name="width" value="0.0493319518864155" units="cm"/>
      <inkml:brushProperty name="height" value="0.0493319518864155" units="cm"/>
      <inkml:brushProperty name="color" value="#00bff3"/>
      <inkml:brushProperty name="ignorePressure" value="0"/>
    </inkml:brush>
  </inkml:definitions>
  <inkml:trace contextRef="#ctx0" brushRef="#br0">47450.000 52450.000 445,'-4.000'-50.000'0,"-5.000"0.000"0,-7.000 0.000 0,-5.000 0.000 0,-4.000 1.000 7,0.000 4.000 11,0.000 3.000 13,0.000 3.000 12,0.000 4.000 4,0.000 7.000-8,0.000 6.000-6,0.000 7.000-7,-4.000 4.000-5,-5.000 3.000-5,-7.000 3.000-3,-5.000 4.000-4,-3.000 4.000-2,4.000 6.000 0,3.000 7.000 2,3.000 6.000 0,4.000 4.000 1,7.000 4.000 1,6.000 3.000 1,7.000 3.000 2,4.000 3.000 1,3.000 3.000 1,3.000 3.000 1,4.000 4.000 2,5.000 4.000-1,10.000 6.000-5,10.000 7.000-2,9.000 6.000-5,2.000-1.000-1,-2.000-5.000 1,-3.000-7.000 1,-3.000-5.000 0,-2.000-3.000 0,0.000 4.000 0,0.000 3.000 1,0.000 3.000-1,-4.000 1.000-4,-5.000 1.000-6,-7.000-1.000-9,-5.000 1.000-6,-6.000-4.000-3,-3.000-6.000 2,-3.000-6.000 2,-2.000-6.000 3,-8.000-6.000 2,-8.000-2.000 1,-10.000-3.000 3,-9.000-3.000 1,-4.000-6.000 1,4.000-5.000-1,3.000-7.000-2,3.000-5.000-1,1.000-8.000 1,1.000-5.000 1,-1.000-7.000 3,1.000-5.000 1,4.000-9.000 1,9.000-9.000 0,10.000-10.000 0,10.000-8.000 0,14.000-11.000-1,23.000-8.000-1,22.000-10.000-1,22.000-9.000 0,12.000-4.000-3,3.000 4.000-5,3.000 3.000-3,4.000 3.000-5,-7.000 7.000 0,-16.000 14.000 2,-15.000 11.000 3,-15.000 14.000 3,-11.000 8.000-3,-2.000 7.000-12,-3.000 6.000-9,-3.000 7.000-10</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0"/>
    </inkml:context>
    <inkml:brush xml:id="br0">
      <inkml:brushProperty name="width" value="0.0418026261031628" units="cm"/>
      <inkml:brushProperty name="height" value="0.0418026261031628" units="cm"/>
      <inkml:brushProperty name="color" value="#00bff3"/>
      <inkml:brushProperty name="ignorePressure" value="0"/>
    </inkml:brush>
  </inkml:definitions>
  <inkml:trace contextRef="#ctx0" brushRef="#br0">49800.000 53000.000 526,'-71.000'7.000'19,"10.000"17.000"21,10.000 15.000 19,9.000 16.000 22,-1.000 12.000 1,-8.000 9.000-15,-10.000 10.000-16,-9.000 10.000-15,-5.000 0.000-13,0.000-5.000-10,0.000-7.000-10,0.000-5.000-11,3.000-6.000-10,6.000-3.000-9,7.000-3.000-10,6.000-2.000-10,7.000-8.000-4,10.000-8.000 1,10.000-10.000 2,9.000-9.000 0</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0"/>
    </inkml:context>
    <inkml:brush xml:id="br0">
      <inkml:brushProperty name="width" value="0.0519865639507771" units="cm"/>
      <inkml:brushProperty name="height" value="0.0519865639507771" units="cm"/>
      <inkml:brushProperty name="color" value="#00bff3"/>
      <inkml:brushProperty name="ignorePressure" value="0"/>
    </inkml:brush>
  </inkml:definitions>
  <inkml:trace contextRef="#ctx0" brushRef="#br0">48700.000 53250.000 423,'-24.000'-25.000'5,"4.000"0.000"10,3.000 0.000 10,3.000 0.000 9,9.000 9.000 11,16.000 19.000 8,15.000 19.000 9,17.000 19.000 9,10.000 15.000-3,6.000 13.000-13,7.000 12.000-13,6.000 13.000-14,4.000 10.000-8,4.000 10.000-2,3.000 10.000-3,3.000 9.000-1,-5.000-5.000-7,-12.000-19.000-13,-13.000-18.000-10,-12.000-19.000-13</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4"/>
    </inkml:context>
    <inkml:brush xml:id="br0">
      <inkml:brushProperty name="width" value="0.0454649850726128" units="cm"/>
      <inkml:brushProperty name="height" value="0.0454649850726128" units="cm"/>
      <inkml:brushProperty name="color" value="#00bff3"/>
      <inkml:brushProperty name="ignorePressure" value="0"/>
    </inkml:brush>
  </inkml:definitions>
  <inkml:trace contextRef="#ctx0" brushRef="#br0">51950.000 53350.000 483,'-4.000'-41.000'81,"-5.000"19.000"-10,-7.000 19.000-11,-5.000 19.000-11,-3.000 10.000-7,4.000 4.000-6,3.000 3.000-5,3.000 3.000-6,-1.000 6.000-3,-2.000 9.000-3,-3.000 10.000-4,-3.000 10.000-2,-1.000 0.000-2,4.000-5.000-2,3.000-7.000 0,3.000-5.000-3,3.000-6.000 0,3.000-3.000-1,3.000-3.000-2,4.000-2.000 0,7.000-9.000-3,13.000-12.000-1,12.000-13.000-3,13.000-12.000-2,9.000-12.000-2,6.000-8.000-2,7.000-10.000-2,6.000-9.000-3,1.000-7.000 0,-3.000-3.000 2,-3.000-3.000 1,-2.000-2.000 1,-8.000-3.000 0,-8.000 1.000-3,-10.000-1.000-1,-9.000 1.000-2,-9.000 1.000-1,-5.000 3.000 3,-7.000 3.000 2,-5.000 4.000 3,-9.000 4.000 2,-9.000 6.000 2,-10.000 7.000 3,-8.000 6.000 3,-8.000 6.000 0,-2.000 6.000 1,-3.000 7.000-1,-3.000 6.000 0,-1.000 6.000-2,4.000 6.000-2,3.000 7.000-4,3.000 6.000-2,4.000 3.000-5,7.000 0.000-7,6.000 0.000-7,7.000 0.000-8,2.000 0.000-3,1.000 0.000 1,-1.000 0.000 0,1.000 0.000 1</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4"/>
    </inkml:context>
    <inkml:brush xml:id="br0">
      <inkml:brushProperty name="width" value="0.0405358299612999" units="cm"/>
      <inkml:brushProperty name="height" value="0.0405358299612999" units="cm"/>
      <inkml:brushProperty name="color" value="#00bff3"/>
      <inkml:brushProperty name="ignorePressure" value="0"/>
    </inkml:brush>
  </inkml:definitions>
  <inkml:trace contextRef="#ctx0" brushRef="#br0">53050.000 53650.000 542,'25.000'68.000'92,"0.000"-11.000"-11,0.000-14.000-11,0.000-11.000-11,1.000-7.000-11,4.000 0.000-9,3.000 0.000-9,3.000 0.000-11,1.000 0.000-7,1.000 0.000-5,-1.000 0.000-6,1.000 0.000-6</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5"/>
    </inkml:context>
    <inkml:brush xml:id="br0">
      <inkml:brushProperty name="width" value="0.0479832515120506" units="cm"/>
      <inkml:brushProperty name="height" value="0.0479832515120506" units="cm"/>
      <inkml:brushProperty name="color" value="#00bff3"/>
      <inkml:brushProperty name="ignorePressure" value="0"/>
    </inkml:brush>
  </inkml:definitions>
  <inkml:trace contextRef="#ctx0" brushRef="#br0">54500.000 53100.000 458,'-25.000'-21.000'19,"0.000"10.000"20,0.000 10.000 18,0.000 9.000 19,1.000 9.000 2,4.000 9.000-14,3.000 10.000-15,3.000 10.000-14,1.000 4.000-8,1.000 0.000-4,-1.000 0.000-3,1.000 0.000-3,2.000-2.000-4,7.000-3.000-2,6.000-3.000-3,7.000-2.000-4,5.000-6.000-2,7.000-6.000-5,6.000-6.000-3,7.000-6.000-4,4.000-6.000-3,3.000-2.000-3,3.000-3.000-4,4.000-3.000-2,2.000-7.000-1,4.000-9.000-1,3.000-10.000 1,3.000-8.000-1,-4.000-9.000 2,-8.000-6.000 2,-10.000-6.000 1,-9.000-6.000 2,-9.000-2.000 2,-5.000 3.000 5,-7.000 3.000 3,-5.000 4.000 4,-8.000 2.000 2,-5.000 4.000 0,-7.000 3.000 1,-5.000 3.000 0,-11.000 4.000 2,-11.000 7.000 1,-14.000 6.000 0,-11.000 7.000 3,-4.000 5.000 0,6.000 7.000-1,7.000 6.000 1,6.000 7.000-1,6.000 4.000-4,6.000 3.000-11,7.000 3.000-10,6.000 4.000-11</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5"/>
    </inkml:context>
    <inkml:brush xml:id="br0">
      <inkml:brushProperty name="width" value="0.0541826151311398" units="cm"/>
      <inkml:brushProperty name="height" value="0.0541826151311398" units="cm"/>
      <inkml:brushProperty name="color" value="#00bff3"/>
      <inkml:brushProperty name="ignorePressure" value="0"/>
    </inkml:brush>
  </inkml:definitions>
  <inkml:trace contextRef="#ctx0" brushRef="#br0">55700.000 51750.000 406,'0.000'-69.000'9,"0.000"13.000"19,0.000 12.000 20,0.000 13.000 18,0.000 21.000 7,0.000 32.000-6,0.000 31.000-6,0.000 32.000-6,-2.000 22.000-6,-3.000 17.000-8,-3.000 15.000-8,-2.000 16.000-8,-3.000 15.000-6,1.000 16.000-7,-1.000 15.000-5,1.000 17.000-7,1.000 11.000-7,3.000 10.000-11,3.000 10.000-11,4.000 9.000-11,1.000-8.000-3,0.000-25.000 7,0.000-25.000 4,0.000-25.000 6,1.000-22.000-5,4.000-19.000-15,3.000-18.000-14,3.000-19.000-15</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6"/>
    </inkml:context>
    <inkml:brush xml:id="br0">
      <inkml:brushProperty name="width" value="0.0505128167569637" units="cm"/>
      <inkml:brushProperty name="height" value="0.0505128167569637" units="cm"/>
      <inkml:brushProperty name="color" value="#00bff3"/>
      <inkml:brushProperty name="ignorePressure" value="0"/>
    </inkml:brush>
  </inkml:definitions>
  <inkml:trace contextRef="#ctx0" brushRef="#br0">33400.000 57650.000 435,'-41.000'0.000'10,"19.000"0.000"20,19.000 0.000 20,19.000 0.000 20,16.000-4.000 5,17.000-5.000-11,15.000-7.000-12,16.000-5.000-10,9.000-4.000-8,3.000 0.000-6,3.000 0.000-5,4.000 0.000-5,-1.000 3.000-4,-3.000 6.000-2,-3.000 7.000-3,-2.000 6.000-3,-5.000 4.000 0,-2.000 4.000 0,-3.000 3.000 2,-3.000 3.000 0,-6.000 3.000-9,-5.000 3.000-19,-7.000 3.000-18,-5.000 4.000-19,-11.000 2.000-9,-11.000 4.000-2,-14.000 3.000-2,-11.000 3.000-2</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90000.000 58150.000,'100.000'100.000,"-75.000"-100.000,0.000 0.000,0.000 0.000,0.000 0.000,25.000 0.000,0.000 0.000,-50.000-25.000,0.000 0.000,0.000 0.000</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46"/>
    </inkml:context>
    <inkml:brush xml:id="br0">
      <inkml:brushProperty name="width" value="0.0562230162322521" units="cm"/>
      <inkml:brushProperty name="height" value="0.0562230162322521" units="cm"/>
      <inkml:brushProperty name="color" value="#00bff3"/>
      <inkml:brushProperty name="ignorePressure" value="0"/>
    </inkml:brush>
  </inkml:definitions>
  <inkml:trace contextRef="#ctx0" brushRef="#br0">33350.000 58750.000 391,'-69.000'0.000'2,"13.000"0.000"6,12.000 0.000 4,13.000 0.000 6,13.000-2.000 8,17.000-3.000 14,15.000-3.000 12,16.000-2.000 13,10.000-5.000 2,7.000-2.000-10,6.000-3.000-9,7.000-3.000-10,4.000-1.000-6,3.000 4.000-2,3.000 3.000-4,4.000 3.000-3,2.000 3.000-3,4.000 3.000-4,3.000 3.000-5,3.000 4.000-3,3.000 2.000-4,3.000 4.000 0,3.000 3.000-3,4.000 3.000 0,-3.000 1.000-6,-5.000 1.000-6,-7.000-1.000-7,-5.000 1.000-8,-9.000 1.000-7,-9.000 3.000-7,-10.000 3.000-7,-8.000 4.000-7</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3"/>
    </inkml:context>
    <inkml:brush xml:id="br0">
      <inkml:brushProperty name="width" value="0.0464530289173126" units="cm"/>
      <inkml:brushProperty name="height" value="0.0464530289173126" units="cm"/>
      <inkml:brushProperty name="color" value="#00bff3"/>
      <inkml:brushProperty name="ignorePressure" value="0"/>
    </inkml:brush>
  </inkml:definitions>
  <inkml:trace contextRef="#ctx0" brushRef="#br0">39400.000 57350.000 473,'-90.000'-10.000'71,"23.000"32.000"-6,22.000 31.000-6,22.000 32.000-4,12.000 15.000-7,3.000 0.000-8,3.000 0.000-7,4.000 0.000-7,1.000 0.000-6,0.000 0.000-2,0.000 0.000-3,0.000 0.000-2,1.000-4.000-1,4.000-5.000-2,3.000-7.000-1,3.000-5.000-1,1.000-6.000-1,1.000-3.000-1,-1.000-3.000-1,1.000-2.000-1,-4.000-6.000-1,-6.000-6.000-4,-6.000-6.000-4,-6.000-6.000-2,-9.000-6.000-3,-8.000-2.000-1,-10.000-3.000-1,-9.000-3.000-1,-9.000-1.000 0,-5.000 4.000-1,-7.000 3.000 1,-5.000 3.000-1,-3.000-1.000 1,4.000-2.000-1,3.000-3.000 0,3.000-3.000-1,4.000-6.000-2,7.000-5.000-4,6.000-7.000-4,7.000-5.000-4,7.000-12.000-4,9.000-16.000-3,10.000-15.000-4,10.000-15.000-3,7.000-6.000 0,6.000 7.000 4,7.000 6.000 5,6.000 7.000 4</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3"/>
    </inkml:context>
    <inkml:brush xml:id="br0">
      <inkml:brushProperty name="width" value="0.0338968969881535" units="cm"/>
      <inkml:brushProperty name="height" value="0.0338968969881535" units="cm"/>
      <inkml:brushProperty name="color" value="#00bff3"/>
      <inkml:brushProperty name="ignorePressure" value="0"/>
    </inkml:brush>
  </inkml:definitions>
  <inkml:trace contextRef="#ctx0" brushRef="#br0">39200.000 57700.000 649,'25.000'-46.000'45,"0.000"10.000"-2,0.000 10.000-4,0.000 9.000-2,6.000 6.000-3,13.000 3.000 1,12.000 3.000-1,13.000 4.000 0,7.000 2.000-6,4.000 4.000-12,3.000 3.000-11,3.000 3.000-11,-1.000 6.000-13,-2.000 9.000-13,-3.000 10.000-14,-3.000 10.000-13,-10.000 0.000-4,-16.000-5.000 5,-15.000-7.000 7,-15.000-5.000 5</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4"/>
    </inkml:context>
    <inkml:brush xml:id="br0">
      <inkml:brushProperty name="width" value="0.0343731939792633" units="cm"/>
      <inkml:brushProperty name="height" value="0.0343731939792633" units="cm"/>
      <inkml:brushProperty name="color" value="#00bff3"/>
      <inkml:brushProperty name="ignorePressure" value="0"/>
    </inkml:brush>
  </inkml:definitions>
  <inkml:trace contextRef="#ctx0" brushRef="#br0">40250.000 58550.000 640,'6.000'50.000'71,"13.000"0.000"-5,12.000 0.000-5,13.000 0.000-5,4.000-5.000-9,-3.000-9.000-14,-3.000-10.000-13,-2.000-8.000-14,-5.000-6.000-14,-2.000 1.000-13,-3.000-1.000-14,-3.000 1.000-14,-2.000-4.000-4,0.000-6.000 2,0.000-6.000 3,0.000-6.000 4,-2.000-6.000 3,-3.000-2.000 5,-3.000-3.000 4,-2.000-3.000 6</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4"/>
    </inkml:context>
    <inkml:brush xml:id="br0">
      <inkml:brushProperty name="width" value="0.0483197011053562" units="cm"/>
      <inkml:brushProperty name="height" value="0.0483197011053562" units="cm"/>
      <inkml:brushProperty name="color" value="#00bff3"/>
      <inkml:brushProperty name="ignorePressure" value="0"/>
    </inkml:brush>
  </inkml:definitions>
  <inkml:trace contextRef="#ctx0" brushRef="#br0">41600.000 57350.000 455,'15.000'-41.000'9,"-18.000"19.000"17,-19.000 19.000 18,-18.000 19.000 18,-10.000 16.000 5,0.000 17.000-10,0.000 15.000-9,0.000 16.000-9,3.000 7.000-7,6.000 1.000-4,7.000-1.000-3,6.000 1.000-4,6.000-4.000-3,6.000-6.000-1,7.000-6.000-2,6.000-6.000-2,7.000-7.000-2,10.000-6.000-4,10.000-6.000-3,9.000-6.000-2,10.000-7.000-6,14.000-6.000-7,11.000-6.000-6,14.000-6.000-7,7.000-6.000-5,3.000-2.000-2,3.000-3.000-2,4.000-3.000-3,-4.000-4.000-2,-9.000-3.000-1,-10.000-3.000-2,-8.000-2.000-1,-11.000-5.000-2,-8.000-2.000 1,-10.000-3.000-1,-9.000-3.000-1</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4"/>
    </inkml:context>
    <inkml:brush xml:id="br0">
      <inkml:brushProperty name="width" value="0.0413574911653996" units="cm"/>
      <inkml:brushProperty name="height" value="0.0413574911653996" units="cm"/>
      <inkml:brushProperty name="color" value="#00bff3"/>
      <inkml:brushProperty name="ignorePressure" value="0"/>
    </inkml:brush>
  </inkml:definitions>
  <inkml:trace contextRef="#ctx0" brushRef="#br0">42250.000 57450.000 531,'-50.000'-22.000'6,"0.000"6.000"10,0.000 7.000 10,0.000 6.000 11,3.000 10.000 3,6.000 17.000-5,7.000 15.000-5,6.000 16.000-4,3.000 13.000 0,0.000 14.000 4,0.000 11.000 6,0.000 14.000 5,-4.000 10.000-1,-5.000 9.000-8,-7.000 10.000-8,-5.000 10.000-8,-4.000 7.000-8,0.000 6.000-13,0.000 7.000-11,0.000 6.000-11,4.000-8.000-6,10.000-22.000-2,10.000-22.000-1,9.000-21.000-1,6.000-18.000-4,3.000-12.000-8,3.000-13.000-7,4.000-12.000-7</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4"/>
    </inkml:context>
    <inkml:brush xml:id="br0">
      <inkml:brushProperty name="width" value="0.0448650494217873" units="cm"/>
      <inkml:brushProperty name="height" value="0.0448650494217873" units="cm"/>
      <inkml:brushProperty name="color" value="#00bff3"/>
      <inkml:brushProperty name="ignorePressure" value="0"/>
    </inkml:brush>
  </inkml:definitions>
  <inkml:trace contextRef="#ctx0" brushRef="#br0">44800.000 57400.000 490,'-25.000'-66.000'6,"0.000"19.000"14,0.000 19.000 12,0.000 19.000 13,-2.000 12.000 6,-3.000 6.000-4,-3.000 7.000-2,-2.000 6.000-2,-5.000 10.000-5,-2.000 17.000-4,-3.000 15.000-5,-3.000 16.000-4,-6.000 10.000-5,-5.000 7.000-3,-7.000 6.000-3,-5.000 7.000-4,-6.000 0.000-2,-3.000-2.000 0,-3.000-3.000-1,-2.000-3.000 0,0.000-7.000-3,7.000-9.000-7,6.000-10.000-6,7.000-8.000-6,5.000-9.000-10,7.000-6.000-12,6.000-6.000-13,7.000-6.000-12</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5"/>
    </inkml:context>
    <inkml:brush xml:id="br0">
      <inkml:brushProperty name="width" value="0.0502549447119236" units="cm"/>
      <inkml:brushProperty name="height" value="0.0502549447119236" units="cm"/>
      <inkml:brushProperty name="color" value="#00bff3"/>
      <inkml:brushProperty name="ignorePressure" value="0"/>
    </inkml:brush>
  </inkml:definitions>
  <inkml:trace contextRef="#ctx0" brushRef="#br0">43350.000 57350.000 437,'-46.000'-27.000'4,"10.000"-3.000"6,10.000-3.000 7,9.000-2.000 7,13.000 8.000 12,20.000 22.000 14,18.000 22.000 16,20.000 23.000 15,8.000 17.000 0,1.000 17.000-15,-1.000 15.000-16,1.000 16.000-15,-1.000 10.000-13,1.000 7.000-7,-1.000 6.000-9,1.000 7.000-9,2.000-1.000-3,7.000-6.000 1,6.000-6.000 1,7.000-6.000 2,-3.000-9.000-10,-8.000-8.000-17,-10.000-10.000-20,-9.000-9.000-18,-10.000-12.000-8,-9.000-11.000 2,-10.000-14.000 2,-8.000-11.000 2</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5"/>
    </inkml:context>
    <inkml:brush xml:id="br0">
      <inkml:brushProperty name="width" value="0.0494252741336823" units="cm"/>
      <inkml:brushProperty name="height" value="0.0494252741336823" units="cm"/>
      <inkml:brushProperty name="color" value="#00bff3"/>
      <inkml:brushProperty name="ignorePressure" value="0"/>
    </inkml:brush>
  </inkml:definitions>
  <inkml:trace contextRef="#ctx0" brushRef="#br0">45800.000 57050.000 445,'-69.000'-68.000'10,"13.000"17.000"20,12.000 15.000 20,13.000 16.000 21,9.000 15.000 4,6.000 16.000-9,7.000 15.000-10,6.000 17.000-10,3.000 13.000-7,0.000 13.000-7,0.000 12.000-5,0.000 13.000-7,-4.000 10.000-5,-5.000 10.000-4,-7.000 10.000-6,-5.000 9.000-4,-4.000 2.000-3,0.000-2.000-4,0.000-3.000-3,0.000-3.000-3,0.000-7.000-5,0.000-9.000-7,0.000-10.000-6,0.000-8.000-7,3.000-12.000-2,6.000-12.000 2,7.000-13.000 2,6.000-12.000 3</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5"/>
    </inkml:context>
    <inkml:brush xml:id="br0">
      <inkml:brushProperty name="width" value="0.0565824508666992" units="cm"/>
      <inkml:brushProperty name="height" value="0.0565824508666992" units="cm"/>
      <inkml:brushProperty name="color" value="#00bff3"/>
      <inkml:brushProperty name="ignorePressure" value="0"/>
    </inkml:brush>
  </inkml:definitions>
  <inkml:trace contextRef="#ctx0" brushRef="#br0">46650.000 57200.000 388,'-47.000'1.000'61,"6.000"4.000"-4,7.000 3.000-4,6.000 3.000-4,4.000 6.000-4,4.000 9.000-5,3.000 10.000-4,3.000 10.000-6,1.000 7.000-3,1.000 6.000-4,-1.000 7.000-3,1.000 6.000-3,-4.000 3.000-3,-6.000 0.000 1,-6.000 0.000-1,-6.000 0.000 0,-2.000 1.000-1,3.000 4.000 1,3.000 3.000-1,4.000 3.000 0,1.000-1.000-1,0.000-2.000-2,0.000-3.000-2,0.000-3.000-1,3.000-6.000-3,6.000-5.000-2,7.000-7.000-1,6.000-5.000-3,12.000-8.000-4,19.000-5.000-6,19.000-7.000-6,19.000-5.000-7,7.000-11.000-3,-3.000-11.000-2,-3.000-14.000-2,-2.000-11.000-1,-3.000-12.000-1,1.000-9.000 2,-1.000-10.000 2,1.000-8.000 1,-3.000-9.000 3,-2.000-6.000 3,-3.000-6.000 3,-3.000-6.000 4,-7.000-6.000 2,-9.000-2.000 4,-10.000-3.000 2,-8.000-3.000 4,-9.000 4.000 3,-6.000 13.000 3,-6.000 12.000 3,-6.000 13.000 3,-9.000 7.000 0,-8.000 4.000-3,-10.000 3.000-1,-9.000 3.000-3,-9.000 6.000 0,-5.000 9.000 0,-7.000 10.000 1,-5.000 10.000 0,2.000 5.000 1,13.000 4.000-1,12.000 3.000 0,13.000 3.000-1,6.000 1.000-7,0.000 1.000-18,0.000-1.000-16,0.000 1.000-16</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3"/>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86250.000 53400.000,'-50.000'-50.000,"0.000"-75.000,0.000 0.000,75.000 150.000,0.000 0.000,0.000 50.000,0.000 0.000,0.000-25.000,0.000 0.000,0.000 0.000</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0:59"/>
    </inkml:context>
    <inkml:brush xml:id="br0">
      <inkml:brushProperty name="width" value="0.0524076744914055" units="cm"/>
      <inkml:brushProperty name="height" value="0.0524076744914055" units="cm"/>
      <inkml:brushProperty name="color" value="#00bff3"/>
      <inkml:brushProperty name="ignorePressure" value="0"/>
    </inkml:brush>
  </inkml:definitions>
  <inkml:trace contextRef="#ctx0" brushRef="#br0">47700.000 57100.000 419,'-40.000'0.000'13,"23.000"0.000"23,22.000 0.000 26,22.000 0.000 23,12.000 0.000 6,3.000 0.000-15,3.000 0.000-14,4.000 0.000-15,4.000 0.000-10,6.000 0.000-9,7.000 0.000-7,6.000 0.000-8,1.000 0.000-6,-3.000 0.000-4,-3.000 0.000-7,-2.000 0.000-4,-5.000 0.000-10,-2.000 0.000-17,-3.000 0.000-15,-3.000 0.000-16</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0"/>
    </inkml:context>
    <inkml:brush xml:id="br0">
      <inkml:brushProperty name="width" value="0.0528344213962555" units="cm"/>
      <inkml:brushProperty name="height" value="0.0528344213962555" units="cm"/>
      <inkml:brushProperty name="color" value="#00bff3"/>
      <inkml:brushProperty name="ignorePressure" value="0"/>
    </inkml:brush>
  </inkml:definitions>
  <inkml:trace contextRef="#ctx0" brushRef="#br0">49200.000 56400.000 416,'0.000'-38.000'27,"0.000"26.000"23,0.000 24.000 24,0.000 26.000 23,0.000 13.000 2,0.000 4.000-21,0.000 3.000-22,0.000 3.000-21,-4.000 3.000-13,-5.000 3.000-4,-7.000 3.000-4,-5.000 4.000-5,-3.000 4.000-5,4.000 6.000-5,3.000 7.000-5,3.000 6.000-6,-1.000 1.000-6,-2.000-3.000-6,-3.000-3.000-8,-3.000-2.000-6,1.000-5.000-7,6.000-2.000-8,7.000-3.000-8,6.000-3.000-8</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0"/>
    </inkml:context>
    <inkml:brush xml:id="br0">
      <inkml:brushProperty name="width" value="0.0476681962609291" units="cm"/>
      <inkml:brushProperty name="height" value="0.0476681962609291" units="cm"/>
      <inkml:brushProperty name="color" value="#00bff3"/>
      <inkml:brushProperty name="ignorePressure" value="0"/>
    </inkml:brush>
  </inkml:definitions>
  <inkml:trace contextRef="#ctx0" brushRef="#br0">50100.000 56750.000 461,'-44.000'71.000'151,"13.000"-5.000"-35,12.000-7.000-36,13.000-5.000-37,4.000-4.000-18,-3.000 0.000-3,-3.000 0.000-4,-2.000 0.000-2,-3.000 1.000-2,1.000 4.000-2,-1.000 3.000-1,1.000 3.000-1,1.000-1.000-2,3.000-2.000-2,3.000-3.000-2,4.000-3.000-1,5.000-6.000-6,10.000-5.000-5,10.000-7.000-7,9.000-5.000-6,7.000-12.000-3,7.000-16.000 0,6.000-15.000-1,7.000-15.000 1,2.000-14.000 0,1.000-8.000 1,-1.000-10.000 2,1.000-9.000 0,-4.000-5.000 3,-6.000 0.000 2,-6.000 0.000 3,-6.000 0.000 2,-9.000 3.000 3,-8.000 6.000 3,-10.000 7.000 3,-9.000 6.000 3,-5.000 4.000 0,0.000 4.000 0,0.000 3.000 0,0.000 3.000-2,-4.000 4.000 1,-5.000 7.000 2,-7.000 6.000 1,-5.000 7.000 2,-9.000 4.000-1,-9.000 3.000-5,-10.000 3.000-4,-8.000 4.000-5,-12.000 5.000-4,-12.000 10.000-6,-13.000 10.000-6,-12.000 9.000-5,2.000 2.000-3,20.000-2.000-1,18.000-3.000-1,20.000-3.000-1</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1"/>
    </inkml:context>
    <inkml:brush xml:id="br0">
      <inkml:brushProperty name="width" value="0.0597205609083176" units="cm"/>
      <inkml:brushProperty name="height" value="0.0597205609083176" units="cm"/>
      <inkml:brushProperty name="color" value="#00bff3"/>
      <inkml:brushProperty name="ignorePressure" value="0"/>
    </inkml:brush>
  </inkml:definitions>
  <inkml:trace contextRef="#ctx0" brushRef="#br0">55050.000 57000.000 368,'-18.000'-22.000'12,"17.000"6.000"25,15.000 7.000 25,16.000 6.000 24,12.000 7.000 5,9.000 10.000-16,10.000 10.000-16,10.000 9.000-15,7.000 6.000-10,6.000 3.000-5,7.000 3.000-5,6.000 4.000-4,3.000 2.000-4,0.000 4.000-3,0.000 3.000-3,0.000 3.000-2,-4.000 1.000-3,-5.000 1.000-1,-7.000-1.000-2,-5.000 1.000-1,-6.000-3.000-4,-3.000-2.000-2,-3.000-3.000-3,-2.000-3.000-3,-5.000-6.000-1,-2.000-5.000 2,-3.000-7.000 0,-3.000-5.000 2,-12.000-3.000-1,-18.000 4.000-2,-19.000 3.000-2,-18.000 3.000-3,-20.000 3.000 0,-18.000 3.000 3,-19.000 3.000 2,-18.000 4.000 2,-14.000 4.000 2,-5.000 6.000-1,-7.000 7.000 0,-5.000 6.000-1,-9.000 4.000-1,-9.000 4.000-4,-10.000 3.000-2,-8.000 3.000-4,0.000-1.000-4,14.000-2.000-2,11.000-3.000-4,14.000-3.000-4,16.000-7.000-3,22.000-9.000-6,22.000-10.000-5,23.000-8.000-6</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2"/>
    </inkml:context>
    <inkml:brush xml:id="br0">
      <inkml:brushProperty name="width" value="0.0549974516034126" units="cm"/>
      <inkml:brushProperty name="height" value="0.0549974516034126" units="cm"/>
      <inkml:brushProperty name="color" value="#00bff3"/>
      <inkml:brushProperty name="ignorePressure" value="0"/>
    </inkml:brush>
  </inkml:definitions>
  <inkml:trace contextRef="#ctx0" brushRef="#br0">60000.000 55350.000 400,'0.000'-50.000'5,"0.000"0.000"10,0.000 0.000 10,0.000 0.000 10,0.000 9.000 8,0.000 19.000 4,0.000 19.000 5,0.000 19.000 5,0.000 13.000-2,0.000 10.000-7,0.000 10.000-8,0.000 9.000-8,-2.000 10.000-5,-3.000 14.000-3,-3.000 11.000-4,-2.000 14.000-2,-6.000 8.000-2,-6.000 7.000-3,-6.000 6.000-2,-6.000 7.000-3,-2.000 7.000-2,3.000 9.000-3,3.000 10.000-5,4.000 10.000-2,1.000 8.000-6,0.000 10.000-7,0.000 10.000-6,0.000 9.000-8,1.000-1.000-3,4.000-8.000 0,3.000-10.000-2,3.000-9.000 0,3.000-15.000-1,3.000-18.000-2,3.000-19.000-2,4.000-18.000-2,2.000-20.000 2,4.000-18.000 8,3.000-19.000 7,3.000-18.000 7</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3"/>
    </inkml:context>
    <inkml:brush xml:id="br0">
      <inkml:brushProperty name="width" value="0.048381894826889" units="cm"/>
      <inkml:brushProperty name="height" value="0.048381894826889" units="cm"/>
      <inkml:brushProperty name="color" value="#00bff3"/>
      <inkml:brushProperty name="ignorePressure" value="0"/>
    </inkml:brush>
  </inkml:definitions>
  <inkml:trace contextRef="#ctx0" brushRef="#br0">61750.000 55950.000 454,'-29.000'-63.000'11,"-5.000"26.000"21,-7.000 24.000 21,-5.000 26.000 22,-8.000 19.000 3,-5.000 17.000-15,-7.000 15.000-14,-5.000 16.000-16,-12.000 7.000-9,-16.000 1.000-7,-15.000-1.000-7,-15.000 1.000-6,-6.000-3.000-3,7.000-2.000 0,6.000-3.000 0,7.000-3.000 0,10.000-7.000-1,16.000-9.000 1,15.000-10.000-1,17.000-8.000 0,11.000-6.000 1,10.000 1.000 4,10.000-1.000 4,9.000 1.000 2,15.000 1.000 2,22.000 3.000 0,22.000 3.000-1,23.000 4.000-1,13.000 1.000-2,6.000 0.000-3,7.000 0.000-4,6.000 0.000-5,1.000 0.000-4,-3.000 0.000-5,-3.000 0.000-7,-2.000 0.000-6,-5.000-2.000-8,-2.000-3.000-9,-3.000-3.000-9,-3.000-2.000-11,-6.000-6.000-1,-5.000-6.000 6,-7.000-6.000 7,-5.000-6.000 6,-8.000-7.000 6,-5.000-6.000 4,-7.000-6.000 5,-5.000-6.000 6</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3"/>
    </inkml:context>
    <inkml:brush xml:id="br0">
      <inkml:brushProperty name="width" value="0.0550134181976318" units="cm"/>
      <inkml:brushProperty name="height" value="0.0550134181976318" units="cm"/>
      <inkml:brushProperty name="color" value="#00bff3"/>
      <inkml:brushProperty name="ignorePressure" value="0"/>
    </inkml:brush>
  </inkml:definitions>
  <inkml:trace contextRef="#ctx0" brushRef="#br0">62700.000 56750.000 399,'18.000'-22.000'21,"-11.000"6.000"-1,-14.000 7.000 2,-11.000 6.000-1,-9.000 4.000 0,-3.000 4.000 0,-3.000 3.000 0,-2.000 3.000-1,-6.000 6.000-1,-6.000 9.000 0,-6.000 10.000 0,-6.000 10.000-1,-2.000 4.000-2,3.000 0.000 0,3.000 0.000-3,4.000 0.000 0,4.000-2.000-3,6.000-3.000 0,7.000-3.000-2,6.000-2.000-1,15.000-3.000-1,26.000 1.000 0,24.000-1.000-1,26.000 1.000 0,10.000-4.000-1,-3.000-6.000-1,-3.000-6.000 0,-2.000-6.000-2,-8.000 1.000-4,-8.000 9.000-8,-10.000 10.000-9,-9.000 10.000-8,-16.000 4.000-2,-22.000 0.000 6,-22.000 0.000 4,-21.000 0.000 6,-12.000 1.000 4,1.000 4.000 2,-1.000 3.000 3,1.000 3.000 2,1.000-2.000 4,3.000-6.000 2,3.000-6.000 2,4.000-6.000 3,10.000-7.000 4,19.000-6.000 2,19.000-6.000 4,19.000-6.000 3,13.000-10.000 0,10.000-12.000-5,10.000-13.000-4,9.000-12.000-5,10.000-15.000-6,14.000-15.000-12,11.000-15.000-10,14.000-16.000-10,-1.000-7.000-5,-12.000 4.000 1,-13.000 3.000 1,-12.000 3.000 1,-10.000 6.000 3,-6.000 9.000 5,-6.000 10.000 6,-6.000 10.000 6,-7.000 5.000 4,-6.000 4.000 5,-6.000 3.000 4,-6.000 3.000 5,-6.000 10.000 11,-2.000 20.000 20,-3.000 18.000 21,-3.000 20.000 19,-4.000 16.000 3,-3.000 16.000-12,-3.000 15.000-14,-2.000 17.000-12,-5.000 11.000-9,-2.000 10.000-4,-3.000 10.000-5,-3.000 9.000-5,-2.000 7.000-3,0.000 7.000-3,0.000 6.000-4,0.000 7.000-3,0.000 2.000-6,0.000 1.000-6,0.000-1.000-6,0.000 1.000-7,0.000-1.000-8,0.000 1.000-9,0.000-1.000-10,0.000 1.000-8,3.000-13.000-4,6.000-25.000 3,7.000-25.000 4,6.000-25.000 4,1.000-16.000 2,-3.000-6.000 3,-3.000-6.000 3,-2.000-6.000 2</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4"/>
    </inkml:context>
    <inkml:brush xml:id="br0">
      <inkml:brushProperty name="width" value="0.0450319051742554" units="cm"/>
      <inkml:brushProperty name="height" value="0.0450319051742554" units="cm"/>
      <inkml:brushProperty name="color" value="#00bff3"/>
      <inkml:brushProperty name="ignorePressure" value="0"/>
    </inkml:brush>
  </inkml:definitions>
  <inkml:trace contextRef="#ctx0" brushRef="#br0">63050.000 57150.000 488,'25.000'-24.000'35,"0.000"4.000"3,0.000 3.000 3,0.000 3.000 3,1.000 1.000-1,4.000 1.000-5,3.000-1.000-6,3.000 1.000-4,3.000 1.000-3,3.000 3.000 0,3.000 3.000-1,4.000 4.000 0,-1.000 5.000-1,-3.000 10.000-2,-3.000 10.000-2,-2.000 9.000-1,-8.000 10.000-3,-8.000 14.000-5,-10.000 11.000-4,-9.000 14.000-4,-13.000 8.000-4,-16.000 7.000-5,-15.000 6.000-6,-15.000 7.000-4,-12.000 0.000-3,-6.000-2.000-3,-6.000-3.000-3,-6.000-3.000-1,2.000-12.000-9,14.000-18.000-15,11.000-19.000-15,14.000-18.000-14</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6"/>
    </inkml:context>
    <inkml:brush xml:id="br0">
      <inkml:brushProperty name="width" value="0.0438894480466843" units="cm"/>
      <inkml:brushProperty name="height" value="0.0438894480466843" units="cm"/>
      <inkml:brushProperty name="color" value="#00bff3"/>
      <inkml:brushProperty name="ignorePressure" value="0"/>
    </inkml:brush>
  </inkml:definitions>
  <inkml:trace contextRef="#ctx0" brushRef="#br0">65600.000 56800.000 501,'-5.000'-46.000'4,"-9.000"10.000"7,-10.000 10.000 8,-8.000 9.000 7,-6.000 9.000 4,1.000 9.000 1,-1.000 10.000-1,1.000 10.000 1,-3.000 10.000-1,-2.000 13.000 0,-3.000 12.000-1,-3.000 13.000-1,-1.000 12.000 0,4.000 13.000-4,3.000 12.000-1,3.000 13.000-2,1.000 4.000-3,1.000-3.000-3,-1.000-3.000-3,1.000-2.000-2,4.000-6.000-1,9.000-6.000 1,10.000-6.000 0,10.000-6.000 2,8.000-9.000-5,10.000-8.000-7,10.000-10.000-9,9.000-9.000-8,12.000-10.000-9,16.000-9.000-10,15.000-10.000-10,17.000-8.000-9,0.000-9.000-4,-11.000-6.000 4,-14.000-6.000 3,-11.000-6.000 4,-9.000-6.000 4,-3.000-2.000 5,-3.000-3.000 6,-2.000-3.000 6</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6"/>
    </inkml:context>
    <inkml:brush xml:id="br0">
      <inkml:brushProperty name="width" value="0.0428375229239464" units="cm"/>
      <inkml:brushProperty name="height" value="0.0428375229239464" units="cm"/>
      <inkml:brushProperty name="color" value="#00bff3"/>
      <inkml:brushProperty name="ignorePressure" value="0"/>
    </inkml:brush>
  </inkml:definitions>
  <inkml:trace contextRef="#ctx0" brushRef="#br0">66950.000 56350.000 513,'17.000'-21.000'8,"-16.000"10.000"16,-15.000 10.000 15,-15.000 9.000 17,-7.000 9.000 4,3.000 9.000-7,3.000 10.000-6,4.000 10.000-7,-3.000 10.000-6,-5.000 13.000-3,-7.000 12.000-4,-5.000 13.000-5,-6.000 9.000-3,-3.000 6.000-6,-3.000 7.000-4,-2.000 6.000-5,-1.000-1.000-4,3.000-5.000-2,3.000-7.000-2,4.000-5.000-3,5.000-12.000-1,10.000-16.000 0,10.000-15.000 0,9.000-15.000-1,10.000-20.000-11,14.000-21.000-26,11.000-22.000-26,14.000-22.000-25</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ef5959"/>
      <inkml:brushProperty name="transparency" value="127"/>
      <inkml:brushProperty name="tip" value="rectangle"/>
      <inkml:brushProperty name="rasterOp" value="maskPen"/>
      <inkml:brushProperty name="fitToCurve" value="1"/>
    </inkml:brush>
  </inkml:definitions>
  <inkml:trace contextRef="#ctx0" brushRef="#br1">23278.047 6299.728,'-64.639'-57.893,"25.085"22.694,-6.300 4.524,-10.636 10.423,7.445 10.337,-2.426 0.020,-1.923 1.201,-7.683 1.550,10.185 3.435,-2.667 1.460,-2.105 3.699,3.772 5.309,-2.589 10.103,4.438 11.230,4.471 13.116,9.297 5.315,5.984 2.803,11.642 5.848,12.741 0.683,10.195 2.089,10.106-0.513,0.235-6.626,4.677 5.594,1.838-6.148,-1.803-1.488,2.081 3.371,8.691 1.991,2.849-6.117,12.623 0.558,1.429-9.119,1.120-3.345,6.324-6.644,0.342-6.293,-2.520-7.035,5.391-4.720,-1.072-8.813,0.834-4.445,-1.815-1.458,9.490-9.101,-4.706-2.997,2.638-1.395,-5.795-3.544,-6.031-8.370,-4.875-6.014,-8.340-23.972,-18.330 5.442,-12.793-2.731,-9.940-1.857,-9.732-10.424,-3.209-1.234,-2.236 4.148,-7.711-9.629,7.156 20.173,-5.050-5.108,-12.675 14.462,-17.386 12.605,-6.584 12.830,5.015 6.843,19.846-9.000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4"/>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92200.000 58650.000,'50.000'0.000,"-25.000"25.000,0.000 0.000,0.000 0.000</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7"/>
    </inkml:context>
    <inkml:brush xml:id="br0">
      <inkml:brushProperty name="width" value="0.057636771351099" units="cm"/>
      <inkml:brushProperty name="height" value="0.057636771351099" units="cm"/>
      <inkml:brushProperty name="color" value="#00bff3"/>
      <inkml:brushProperty name="ignorePressure" value="0"/>
    </inkml:brush>
  </inkml:definitions>
  <inkml:trace contextRef="#ctx0" brushRef="#br0">67050.000 56300.000 381,'23.000'-46.000'3,"-3.000"10.000"4,-3.000 10.000 5,-2.000 9.000 6,-1.000 9.000 4,3.000 9.000 6,3.000 10.000 6,4.000 10.000 5,-1.000 10.000 0,-3.000 13.000-7,-3.000 12.000-7,-2.000 13.000-6,-5.000 9.000-1,-2.000 6.000 2,-3.000 7.000 4,-3.000 6.000 3,-4.000 7.000-1,-3.000 10.000-4,-3.000 10.000-6,-2.000 9.000-4,-5.000-1.000-4,-2.000-8.000-4,-3.000-10.000-3,-3.000-9.000-3,-4.000-13.000-6,-3.000-16.000-8,-3.000-15.000-6,-2.000-15.000-8,-8.000-23.000-8,-8.000-28.000-8,-10.000-28.000-9,-9.000-27.000-8,-2.000-17.000 2,6.000-3.000 12,7.000-3.000 12,6.000-2.000 12,6.000 0.000 7,6.000 7.000 2,7.000 6.000 3,6.000 7.000 1,4.000 8.000 5,4.000 14.000 4,3.000 11.000 6,3.000 14.000 6,6.000 7.000 6,9.000 3.000 11,10.000 3.000 8,10.000 4.000 11,8.000 1.000 0,10.000 0.000-6,10.000 0.000-8,9.000 0.000-8,9.000 0.000-6,9.000 0.000-7,10.000 0.000-5,10.000 0.000-6,7.000-2.000-5,6.000-3.000-3,7.000-3.000-3,6.000-2.000-3,1.000-5.000-3,-3.000-2.000-5,-3.000-3.000-6,-2.000-3.000-4,-9.000-4.000 0,-12.000-3.000 5,-13.000-3.000 5,-12.000-2.000 4,-13.000-1.000 5,-12.000 3.000 2,-13.000 3.000 2,-12.000 4.000 3,-12.000 1.000 1,-8.000 0.000 1,-10.000 0.000-1,-9.000 0.000 1,-9.000 1.000 5,-5.000 4.000 10,-7.000 3.000 9,-5.000 3.000 11,-4.000 4.000 5,0.000 7.000 2,0.000 6.000 3,0.000 7.000 2,1.000 5.000-1,4.000 7.000-2,3.000 6.000-4,3.000 7.000-2,4.000 4.000-3,7.000 3.000-3,6.000 3.000-4,7.000 4.000-4,2.000 1.000-2,1.000 0.000-3,-1.000 0.000-4,1.000 0.000-3,7.000-2.000-6,16.000-3.000-11,15.000-3.000-11,17.000-2.000-11,7.000-11.000-4,0.000-15.000 0,0.000-15.000 0,0.000-16.000 1,-2.000-10.000 2,-3.000-3.000 3,-3.000-3.000 3,-2.000-2.000 4,-6.000-3.000 2,-6.000 1.000 5,-6.000-1.000 4,-6.000 1.000 3,-9.000 10.000 12,-8.000 22.000 19,-10.000 22.000 19,-9.000 23.000 20,-4.000 13.000 4,4.000 6.000-10,3.000 7.000-11,3.000 6.000-10,1.000 12.000-7,1.000 19.000-2,-1.000 19.000-3,1.000 19.000-1,-1.000 5.000-4,1.000-5.000-2,-1.000-7.000-3,1.000-5.000-3,-4.000-4.000-1,-6.000 0.000 1,-6.000 0.000 0,-6.000 0.000 1,-1.000-10.000-3,7.000-18.000-6,6.000-19.000-5,7.000-18.000-5,-4.000-15.000-8,-12.000-9.000-8,-13.000-10.000-9,-12.000-8.000-9,-4.000-12.000 0,7.000-12.000 8,6.000-13.000 7,7.000-12.000 8,5.000-13.000 3,7.000-12.000 2,6.000-13.000 2,7.000-12.000 0,8.000-12.000 0,14.000-8.000 1,11.000-10.000-1,14.000-9.000-1,11.000-4.000 0,14.000 4.000-1,11.000 3.000 0,14.000 3.000-1,8.000 4.000 0,7.000 7.000 1,6.000 6.000 1,7.000 7.000 0,4.000 2.000 2,3.000 1.000 1,3.000-1.000 2,4.000 1.000 2,-4.000 4.000 1,-9.000 9.000 2,-10.000 10.000 2,-8.000 10.000 1,-14.000 7.000 3,-15.000 6.000 2,-15.000 7.000 3,-16.000 6.000 3,-16.000 9.000 8,-16.000 13.000 15,-15.000 12.000 14,-15.000 13.000 14,-9.000 9.000 2,1.000 6.000-8,-1.000 7.000-11,1.000 6.000-8,-3.000 6.000-7,-2.000 6.000-1,-3.000 7.000-3,-3.000 6.000-2,1.000 4.000-2,6.000 4.000-2,7.000 3.000-2,6.000 3.000-2,6.000-1.000-3,6.000-2.000-3,7.000-3.000-3,6.000-3.000-5,9.000-9.000-3,13.000-11.000-5,12.000-14.000-5,13.000-11.000-5,10.000-12.000-5,10.000-9.000-6,10.000-10.000-5,9.000-8.000-5,6.000-15.000-3,3.000-19.000 3,3.000-18.000 1,4.000-19.000 3,-1.000-12.000 0,-3.000-2.000 1,-3.000-3.000 1,-2.000-3.000 0,-9.000-1.000 3,-12.000 4.000 7,-13.000 3.000 6,-12.000 3.000 6,-10.000 6.000 5,-6.000 9.000 3,-6.000 10.000 3,-6.000 10.000 4,-6.000 7.000 4,-2.000 6.000 6,-3.000 7.000 5,-3.000 6.000 5,-4.000 12.000 7,-3.000 19.000 8,-3.000 19.000 8,-2.000 19.000 8,-3.000 13.000-1,1.000 10.000-8,-1.000 10.000-9,1.000 9.000-10,1.000 6.000-5,3.000 3.000-6,3.000 3.000-4,4.000 4.000-5,1.000 1.000-6,0.000 0.000-5,0.000 0.000-7,0.000 0.000-7,0.000-5.000-8,0.000-9.000-11,0.000-10.000-11,0.000-8.000-12</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07"/>
    </inkml:context>
    <inkml:brush xml:id="br0">
      <inkml:brushProperty name="width" value="0.0491343475878239" units="cm"/>
      <inkml:brushProperty name="height" value="0.0491343475878239" units="cm"/>
      <inkml:brushProperty name="color" value="#00bff3"/>
      <inkml:brushProperty name="ignorePressure" value="0"/>
    </inkml:brush>
  </inkml:definitions>
  <inkml:trace contextRef="#ctx0" brushRef="#br0">70750.000 56150.000 447,'48.000'-22.000'8,"-3.000"6.000"14,-3.000 7.000 14,-2.000 6.000 15,-5.000 4.000 3,-2.000 4.000-9,-3.000 3.000-9,-3.000 3.000-9,2.000 6.000-4,10.000 9.000 1,10.000 10.000 1,9.000 10.000 2,7.000 7.000 0,7.000 6.000-2,6.000 7.000 0,7.000 6.000 0,-3.000 6.000-4,-8.000 6.000-2,-10.000 7.000-4,-9.000 6.000-4,-13.000 7.000-5,-16.000 10.000-5,-15.000 10.000-7,-15.000 9.000-6,-25.000 9.000-8,-30.000 9.000-7,-32.000 10.000-9,-30.000 10.000-8,-6.000-12.000-2,22.000-31.000 6,22.000-31.000 5,23.000-31.000 6,8.000-16.000-2,-3.000 0.000-9,-3.000 0.000-9,-2.000 0.000-9</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1"/>
    </inkml:context>
    <inkml:brush xml:id="br0">
      <inkml:brushProperty name="width" value="0.0434378013014793" units="cm"/>
      <inkml:brushProperty name="height" value="0.0434378013014793" units="cm"/>
      <inkml:brushProperty name="color" value="#00bff3"/>
      <inkml:brushProperty name="ignorePressure" value="0"/>
    </inkml:brush>
  </inkml:definitions>
  <inkml:trace contextRef="#ctx0" brushRef="#br0">73900.000 52550.000 506,'-21.000'-21.000'10,"10.000"10.000"22,10.000 10.000 20,9.000 9.000 21,12.000 7.000 4,16.000 7.000-10,15.000 6.000-12,17.000 7.000-12,3.000-1.000-9,-5.000-6.000-8,-7.000-6.000-10,-5.000-6.000-7,-11.000 1.000-18,-11.000 9.000-24,-14.000 10.000-25,-11.000 10.000-25,-12.000 0.000-7,-9.000-5.000 13,-10.000-7.000 11,-8.000-5.000 11</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1"/>
    </inkml:context>
    <inkml:brush xml:id="br0">
      <inkml:brushProperty name="width" value="0.0394445806741714" units="cm"/>
      <inkml:brushProperty name="height" value="0.0394445806741714" units="cm"/>
      <inkml:brushProperty name="color" value="#00bff3"/>
      <inkml:brushProperty name="ignorePressure" value="0"/>
    </inkml:brush>
  </inkml:definitions>
  <inkml:trace contextRef="#ctx0" brushRef="#br0">72400.000 53750.000 557,'-44.000'3.000'11,"13.000"6.000"21,12.000 7.000 23,13.000 6.000 20,12.000 4.000 4,13.000 4.000-15,12.000 3.000-15,13.000 3.000-14,7.000 1.000-13,4.000 1.000-7,3.000-1.000-9,3.000 1.000-9,-1.000-4.000-3,-2.000-6.000 3,-3.000-6.000 1,-3.000-6.000 1,-1.000-6.000-8,4.000-2.000-20,3.000-3.000-19,3.000-3.000-21,-4.000-2.000-6,-8.000 0.000 8,-10.000 0.000 6,-9.000 0.000 7</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2"/>
    </inkml:context>
    <inkml:brush xml:id="br0">
      <inkml:brushProperty name="width" value="0.0460955873131752" units="cm"/>
      <inkml:brushProperty name="height" value="0.0460955873131752" units="cm"/>
      <inkml:brushProperty name="color" value="#00bff3"/>
      <inkml:brushProperty name="ignorePressure" value="0"/>
    </inkml:brush>
  </inkml:definitions>
  <inkml:trace contextRef="#ctx0" brushRef="#br0">74650.000 53850.000 477,'26.000'23.000'171,"4.000"-3.000"-37,3.000-3.000-37,3.000-2.000-38,1.000-1.000-25,1.000 3.000-14,-1.000 3.000-13,1.000 4.000-13</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6"/>
    </inkml:context>
    <inkml:brush xml:id="br0">
      <inkml:brushProperty name="width" value="0.0388302654027939" units="cm"/>
      <inkml:brushProperty name="height" value="0.0388302654027939" units="cm"/>
      <inkml:brushProperty name="color" value="#00bff3"/>
      <inkml:brushProperty name="ignorePressure" value="0"/>
    </inkml:brush>
  </inkml:definitions>
  <inkml:trace contextRef="#ctx0" brushRef="#br0">76850.000 52400.000 566,'82.000'-72.000'105,"17.000"6.000"-19,15.000 7.000-20,16.000 6.000-18,9.000 6.000-13,3.000 6.000-4,3.000 7.000-6,4.000 6.000-4,-1.000 4.000-8,-3.000 4.000-10,-3.000 3.000-9,-2.000 3.000-9,-12.000 3.000-6,-19.000 3.000 0,-18.000 3.000 0,-19.000 4.000 0,-15.000 2.000-4,-8.000 4.000-6,-10.000 3.000-7,-9.000 3.000-8,-12.000-1.000-2,-11.000-2.000 2,-14.000-3.000 1,-11.000-3.000 2,-7.000-1.000 5,0.000 4.000 7,0.000 3.000 8,0.000 3.000 7</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6"/>
    </inkml:context>
    <inkml:brush xml:id="br0">
      <inkml:brushProperty name="width" value="0.0454766862094402" units="cm"/>
      <inkml:brushProperty name="height" value="0.0454766862094402" units="cm"/>
      <inkml:brushProperty name="color" value="#00bff3"/>
      <inkml:brushProperty name="ignorePressure" value="0"/>
    </inkml:brush>
  </inkml:definitions>
  <inkml:trace contextRef="#ctx0" brushRef="#br0">78350.000 51250.000 483,'-24.000'-36.000'12,"4.000"28.000"25,3.000 28.000 23,3.000 29.000 25,-4.000 19.000 3,-8.000 14.000-19,-10.000 11.000-17,-9.000 14.000-19,-15.000 13.000-10,-18.000 16.000-4,-19.000 15.000-2,-18.000 17.000-3,-14.000 5.000-6,-5.000-3.000-11,-7.000-3.000-10,-5.000-2.000-11,3.000-11.000-7,17.000-15.000-6,15.000-15.000-6,16.000-16.000-6,16.000-16.000-1,20.000-16.000 0,18.000-15.000 3,20.000-15.000 1,14.000-15.000 3,14.000-12.000 4,11.000-13.000 3,14.000-12.000 4</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6"/>
    </inkml:context>
    <inkml:brush xml:id="br0">
      <inkml:brushProperty name="width" value="0.0381775014102459" units="cm"/>
      <inkml:brushProperty name="height" value="0.0381775014102459" units="cm"/>
      <inkml:brushProperty name="color" value="#00bff3"/>
      <inkml:brushProperty name="ignorePressure" value="0"/>
    </inkml:brush>
  </inkml:definitions>
  <inkml:trace contextRef="#ctx0" brushRef="#br0">77450.000 53150.000 576,'43.000'-40.000'6,"-11.000"23.000"14,-14.000 22.000 13,-11.000 22.000 12,-9.000 13.000 5,-3.000 7.000-4,-3.000 6.000-5,-2.000 7.000-5,-6.000 5.000-3,-6.000 7.000-4,-6.000 6.000-3,-6.000 7.000-3,-4.000 4.000-5,1.000 3.000-6,-1.000 3.000-7,1.000 4.000-5,1.000-4.000-4,3.000-9.000-5,3.000-10.000-3,4.000-8.000-3</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17"/>
    </inkml:context>
    <inkml:brush xml:id="br0">
      <inkml:brushProperty name="width" value="0.0531543530523777" units="cm"/>
      <inkml:brushProperty name="height" value="0.0531543530523777" units="cm"/>
      <inkml:brushProperty name="color" value="#00bff3"/>
      <inkml:brushProperty name="ignorePressure" value="0"/>
    </inkml:brush>
  </inkml:definitions>
  <inkml:trace contextRef="#ctx0" brushRef="#br0">78050.000 52700.000 413,'48.000'-68.000'1,"-3.000"17.000"2,-3.000 15.000 1,-2.000 16.000 2,-3.000 9.000 3,1.000 3.000 6,-1.000 3.000 5,1.000 4.000 6,-1.000 4.000-1,1.000 6.000-6,-1.000 7.000-7,1.000 6.000-6,-4.000 3.000-2,-6.000 0.000 4,-6.000 0.000 2,-6.000 0.000 3,-6.000 4.000 3,-2.000 10.000 4,-3.000 10.000 2,-3.000 9.000 3,-4.000 6.000 1,-3.000 3.000 2,-3.000 3.000-1,-2.000 4.000 1,-1.000 1.000 0,3.000 0.000-2,3.000 0.000-1,4.000 0.000-1,1.000 3.000-3,0.000 6.000-2,0.000 7.000-2,0.000 6.000-3,-2.000 3.000-2,-3.000 0.000-2,-3.000 0.000-2,-2.000 0.000-3,-3.000-2.000-2,1.000-3.000-1,-1.000-3.000-3,1.000-2.000-1,-4.000-8.000-6,-6.000-8.000-11,-6.000-10.000-10,-6.000-9.000-11,-4.000-16.000-2,1.000-22.000 3,-1.000-22.000 5,1.000-21.000 4,-3.000-21.000 1,-2.000-19.000 1,-3.000-18.000 0,-3.000-19.000 0,-1.000-12.000 1,4.000-2.000 3,3.000-3.000 2,3.000-3.000 4,4.000 1.000 3,7.000 6.000 3,6.000 7.000 4,7.000 6.000 4,5.000 9.000 1,7.000 13.000-1,6.000 12.000 0,7.000 13.000-1,5.000 7.000 2,7.000 4.000 7,6.000 3.000 7,7.000 3.000 6,2.000 4.000 4,1.000 7.000 1,-1.000 6.000 0,1.000 7.000 1,-1.000 10.000 0,1.000 16.000-4,-1.000 15.000-1,1.000 17.000-4,-9.000 11.000-3,-15.000 10.000-3,-15.000 10.000-3,-16.000 9.000-4,-15.000 6.000-3,-11.000 3.000 0,-14.000 3.000-1,-11.000 4.000-1,-6.000-4.000 0,4.000-9.000-2,3.000-10.000-1,3.000-8.000-2,17.000-17.000 2,31.000-21.000 0,32.000-22.000 3,31.000-22.000 0,23.000-16.000-2,16.000-9.000-7,15.000-10.000-7,17.000-8.000-8,-6.000 0.000-3,-24.000 14.000 3,-26.000 11.000 2,-24.000 14.000 1,-13.000 5.000 2,0.000 1.000 0,0.000-1.000-1,0.000 1.000 1</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5"/>
    </inkml:context>
    <inkml:brush xml:id="br0">
      <inkml:brushProperty name="width" value="0.0424479320645332" units="cm"/>
      <inkml:brushProperty name="height" value="0.0424479320645332" units="cm"/>
      <inkml:brushProperty name="color" value="#00bff3"/>
      <inkml:brushProperty name="ignorePressure" value="0"/>
    </inkml:brush>
  </inkml:definitions>
  <inkml:trace contextRef="#ctx0" brushRef="#br0">80900.000 51350.000 518,'-30.000'0.000'9,"41.000"0.000"19,40.000 0.000 18,42.000 0.000 18,19.000-2.000 5,1.000-3.000-9,-1.000-3.000-11,1.000-2.000-9,-6.000-1.000-7,-8.000 3.000-5,-10.000 3.000-4,-9.000 4.000-4,-12.000 5.000-8,-11.000 10.000-13,-14.000 10.000-12,-11.000 9.000-13,-18.000 10.000-8,-22.000 14.000-5,-22.000 11.000-6,-21.000 14.000-4,-20.000 10.000-3,-15.000 9.000 1,-15.000 10.000 2,-16.000 10.000 0,4.000-9.000 4,26.000-24.000 9,24.000-26.000 8,26.000-24.000 8,12.000-13.000 6,0.000 0.000 1,0.000 0.000 2,0.000 0.000 2</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5"/>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89500.000 54350.000,'0.000'-50.000,"-25.000"50.000,0.000 0.000,25.000 25.000,0.000 0.000,0.000 0.000,0.000 0.000,0.000 0.000,0.000 0.000,0.000 0.000</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6"/>
    </inkml:context>
    <inkml:brush xml:id="br0">
      <inkml:brushProperty name="width" value="0.0489014163613319" units="cm"/>
      <inkml:brushProperty name="height" value="0.0489014163613319" units="cm"/>
      <inkml:brushProperty name="color" value="#00bff3"/>
      <inkml:brushProperty name="ignorePressure" value="0"/>
    </inkml:brush>
  </inkml:definitions>
  <inkml:trace contextRef="#ctx0" brushRef="#br0">80500.000 52900.000 449,'-25.000'23.000'1,"0.000"-3.000"2,0.000-3.000 2,0.000-2.000 2,9.000-6.000 2,19.000-6.000 3,19.000-6.000 2,19.000-6.000 4,13.000-6.000 1,10.000-2.000 0,10.000-3.000 1,9.000-3.000 0,1.000 1.000 0,-6.000 6.000-1,-6.000 7.000-3,-6.000 6.000 0,-9.000 4.000-3,-8.000 4.000-1,-10.000 3.000-2,-9.000 3.000-2,-10.000 7.000-1,-9.000 14.000 0,-10.000 11.000 1,-8.000 14.000 0,-14.000 3.000-2,-15.000-2.000-7,-15.000-3.000-5,-16.000-3.000-7,-8.000-2.000-3,0.000 0.000-3,0.000 0.000-1,0.000 0.000-2,3.000-7.000 0,6.000-11.000 3,7.000-14.000 2,6.000-11.000 2,6.000-7.000 4,6.000 0.000 5,7.000 0.000 6,6.000 0.000 4,9.000 0.000 5,13.000 0.000 3,12.000 0.000 5,13.000 0.000 4,6.000 3.000 1,0.000 6.000-2,0.000 7.000 0,0.000 6.000-1,-5.000 6.000-4,-9.000 6.000-4,-10.000 7.000-4,-8.000 6.000-5,-11.000 6.000-3,-8.000 6.000 1,-10.000 7.000 0,-9.000 6.000 1,10.000-12.000-3,32.000-27.000-6,31.000-28.000-5,32.000-28.000-5,18.000-17.000-3,6.000-2.000 2,7.000-3.000 1,6.000-3.000 1,-1.000 2.000 2,-5.000 10.000 4,-7.000 10.000 4,-5.000 9.000 4,-11.000 7.000 1,-11.000 7.000-1,-14.000 6.000 1,-11.000 7.000-2,-11.000 5.000 3,-5.000 7.000 5,-7.000 6.000 5,-5.000 7.000 4,-8.000 4.000 4,-5.000 3.000 2,-7.000 3.000 1,-5.000 4.000 2,-6.000 2.000-2,-3.000 4.000-2,-3.000 3.000-3,-2.000 3.000-3,-5.000-1.000-3,-2.000-2.000-3,-3.000-3.000-1,-3.000-3.000-3,-1.000 1.000-1,4.000 6.000 1,3.000 7.000 0,3.000 6.000 0,3.000-4.000 1,3.000-11.000-2,3.000-14.000-2,4.000-11.000 0,15.000-25.000-2,28.000-33.000 0,28.000-35.000 0,29.000-34.000-1,16.000-26.000-3,7.000-15.000-7,6.000-15.000-6,7.000-16.000-7,4.000-7.000-2,3.000 4.000 0,3.000 3.000 1,4.000 3.000 2,-1.000 6.000 3,-3.000 9.000 6,-3.000 10.000 8,-2.000 10.000 5,-8.000 13.000 6,-8.000 19.000 4,-10.000 19.000 4,-9.000 19.000 4,-12.000 13.000 2,-11.000 10.000 0,-14.000 10.000 1,-11.000 9.000 1,-11.000 12.000 2,-5.000 16.000 2,-7.000 15.000 4,-5.000 17.000 2,-6.000 11.000 0,-3.000 10.000-5,-3.000 10.000-3,-2.000 9.000-4,-8.000 6.000-2,-8.000 3.000-2,-10.000 3.000-1,-9.000 4.000-1,-5.000-4.000-3,0.000-9.000-2,0.000-10.000-3,0.000-8.000-4,0.000-9.000-3,0.000-6.000-4,0.000-6.000-6,0.000-6.000-4,1.000-7.000-3,4.000-6.000-2,3.000-6.000 0,3.000-6.000-2,3.000-9.000-1,3.000-8.000 0,3.000-10.000 1,4.000-9.000-1,2.000-12.000 2,4.000-11.000 2,3.000-14.000 4,3.000-11.000 1,3.000-6.000 4,3.000 4.000 4,3.000 3.000 2,4.000 3.000 4,1.000 6.000 4,0.000 9.000 5,0.000 10.000 5,0.000 10.000 4,0.000 11.000 10,0.000 17.000 13,0.000 15.000 13,0.000 16.000 14,1.000 15.000 2,4.000 16.000-10,3.000 15.000-9,3.000 17.000-11,-1.000 17.000-7,-2.000 23.000-5,-3.000 22.000-6,-3.000 22.000-6,-7.000 27.000-4,-9.000 35.000-6,-10.000 35.000-4,-8.000 34.000-5,-8.000 12.000-4,-2.000-9.000-6,-3.000-10.000-4,-3.000-8.000-4,4.000-17.000-8,13.000-21.000-9,12.000-22.000-9,13.000-22.000-9,7.000-32.000-4,4.000-40.000 4,3.000-40.000 3,3.000-41.000 4</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6"/>
    </inkml:context>
    <inkml:brush xml:id="br0">
      <inkml:brushProperty name="width" value="0.0379309058189392" units="cm"/>
      <inkml:brushProperty name="height" value="0.0379309058189392" units="cm"/>
      <inkml:brushProperty name="color" value="#00bff3"/>
      <inkml:brushProperty name="ignorePressure" value="0"/>
    </inkml:brush>
  </inkml:definitions>
  <inkml:trace contextRef="#ctx0" brushRef="#br0">84000.000 52850.000 580,'-49.000'-38.000'9,"4.000"26.000"19,3.000 24.000 18,3.000 26.000 19,1.000 16.000 5,1.000 10.000-10,-1.000 10.000-10,1.000 9.000-9,-1.000 4.000-11,1.000 1.000-13,-1.000-1.000-13,1.000 1.000-14,1.000-4.000-10,3.000-6.000-8,3.000-6.000-8,4.000-6.000-8</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6"/>
    </inkml:context>
    <inkml:brush xml:id="br0">
      <inkml:brushProperty name="width" value="0.0484753809869289" units="cm"/>
      <inkml:brushProperty name="height" value="0.0484753809869289" units="cm"/>
      <inkml:brushProperty name="color" value="#00bff3"/>
      <inkml:brushProperty name="ignorePressure" value="0"/>
    </inkml:brush>
  </inkml:definitions>
  <inkml:trace contextRef="#ctx0" brushRef="#br0">84150.000 51800.000 453,'25.000'-24.000'7,"0.000"4.000"14,0.000 3.000 14,0.000 3.000 14,4.000 12.000 5,10.000 22.000-2,10.000 22.000-3,9.000 23.000-3,7.000 14.000-2,7.000 10.000-5,6.000 10.000-5,7.000 9.000-3,5.000 4.000-4,7.000 1.000-6,6.000-1.000-4,7.000 1.000-4,4.000-4.000-6,3.000-6.000-7,3.000-6.000-4,4.000-6.000-7,-4.000-9.000-6,-9.000-8.000-7,-10.000-10.000-5,-8.000-9.000-6,-12.000-7.000-7,-12.000-3.000-5,-13.000-3.000-5,-12.000-2.000-6</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7"/>
    </inkml:context>
    <inkml:brush xml:id="br0">
      <inkml:brushProperty name="width" value="0.0468971654772758" units="cm"/>
      <inkml:brushProperty name="height" value="0.0468971654772758" units="cm"/>
      <inkml:brushProperty name="color" value="#00bff3"/>
      <inkml:brushProperty name="ignorePressure" value="0"/>
    </inkml:brush>
  </inkml:definitions>
  <inkml:trace contextRef="#ctx0" brushRef="#br0">84150.000 53300.000 469,'-107.000'1.000'62,"39.000"4.000"-4,36.000 3.000-3,39.000 3.000-4,27.000 1.000-6,19.000 1.000-8,19.000-1.000-9,19.000 1.000-7,7.000-1.000-6,-3.000 1.000-3,-3.000-1.000-3,-2.000 1.000-2,-9.000 2.000-1,-12.000 7.000 1,-13.000 6.000 1,-12.000 7.000 1,-12.000 2.000 1,-8.000 1.000 1,-10.000-1.000 0,-9.000 1.000 1,-12.000 4.000-1,-11.000 9.000-1,-14.000 10.000 0,-11.000 10.000-2,-9.000 2.000-1,-3.000-3.000-2,-3.000-3.000-1,-2.000-2.000-3,-1.000-6.000-2,3.000-6.000-4,3.000-6.000-5,4.000-6.000-4,2.000-13.000-5,4.000-19.000-4,3.000-18.000-4,3.000-19.000-4,9.000-19.000-5,16.000-19.000-6,15.000-18.000-5,17.000-19.000-5,11.000-7.000 0,10.000 7.000 7,10.000 6.000 6,9.000 7.000 8,-1.000 10.000 7,-8.000 16.000 8,-10.000 15.000 9,-9.000 17.000 8,-21.000 21.000 17,-31.000 28.000 22,-31.000 28.000 24,-31.000 29.000 23,-18.000 13.000 4,-3.000 1.000-17,-3.000-1.000-17,-2.000 1.000-17,-3.000 2.000-13,1.000 7.000-12,-1.000 6.000-10,1.000 7.000-11,7.000-3.000-5,16.000-8.000 1,15.000-10.000 3,17.000-9.000 1</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7"/>
    </inkml:context>
    <inkml:brush xml:id="br0">
      <inkml:brushProperty name="width" value="0.059067040681839" units="cm"/>
      <inkml:brushProperty name="height" value="0.059067040681839" units="cm"/>
      <inkml:brushProperty name="color" value="#00bff3"/>
      <inkml:brushProperty name="ignorePressure" value="0"/>
    </inkml:brush>
  </inkml:definitions>
  <inkml:trace contextRef="#ctx0" brushRef="#br0">87950.000 52900.000 372,'-2.000'-46.000'0,"-3.000"10.000"0,-3.000 10.000 0,-2.000 9.000 0,-1.000-1.000 3,3.000-8.000 5,3.000-10.000 6,4.000-9.000 6,-1.000-4.000 3,-3.000 4.000 0,-3.000 3.000 0,-2.000 3.000-1,-11.000 12.000 4,-15.000 22.000 3,-15.000 22.000 5,-16.000 23.000 5,-7.000 17.000 0,4.000 17.000-5,3.000 15.000-4,3.000 16.000-5,4.000 7.000-3,7.000 1.000-2,6.000-1.000-3,7.000 1.000-2,4.000-4.000-2,3.000-6.000 0,3.000-6.000-1,4.000-6.000-1,5.000-7.000-1,10.000-6.000-2,10.000-6.000-2,9.000-6.000-2,10.000-10.000-3,14.000-12.000-3,11.000-13.000-4,14.000-12.000-4,11.000-13.000-3,14.000-12.000-4,11.000-13.000-4,14.000-12.000-4,5.000-15.000-1,1.000-15.000-1,-1.000-15.000 0,1.000-16.000-1,-7.000-10.000 1,-12.000-3.000 0,-13.000-3.000 0,-12.000-2.000 1,-10.000-1.000 2,-6.000 3.000 2,-6.000 3.000 4,-6.000 4.000 2,-9.000 4.000 4,-8.000 6.000 2,-10.000 7.000 3,-9.000 6.000 2,-5.000 9.000 4,0.000 13.000 6,0.000 12.000 6,0.000 13.000 5,-2.000 15.000 10,-3.000 19.000 14,-3.000 19.000 13,-2.000 19.000 15,-1.000 16.000 1,3.000 17.000-12,3.000 15.000-12,4.000 16.000-11,1.000 5.000-8,0.000-2.000-5,0.000-3.000-5,0.000-3.000-5,0.000-4.000-4,0.000-3.000-5,0.000-3.000-2,0.000-2.000-5,0.000-3.000-7,0.000 1.000-11,0.000-1.000-9,0.000 1.000-11,4.000-10.000-12,10.000-19.000-13,10.000-18.000-13,9.000-19.000-14</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28"/>
    </inkml:context>
    <inkml:brush xml:id="br0">
      <inkml:brushProperty name="width" value="0.0428039692342281" units="cm"/>
      <inkml:brushProperty name="height" value="0.0428039692342281" units="cm"/>
      <inkml:brushProperty name="color" value="#00bff3"/>
      <inkml:brushProperty name="ignorePressure" value="0"/>
    </inkml:brush>
  </inkml:definitions>
  <inkml:trace contextRef="#ctx0" brushRef="#br0">89450.000 51900.000 513,'0.000'-71.000'0,"0.000"10.000"0,0.000 10.000 0,0.000 9.000 0,6.000 7.000 13,13.000 7.000 23,12.000 6.000 24,13.000 7.000 24,10.000 4.000 4,10.000 3.000-15,10.000 3.000-17,9.000 4.000-15,6.000 2.000-16,3.000 4.000-14,3.000 3.000-16,4.000 3.000-15,-7.000 1.000-10,-16.000 1.000-4,-15.000-1.000-6,-15.000 1.000-3</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30"/>
    </inkml:context>
    <inkml:brush xml:id="br0">
      <inkml:brushProperty name="width" value="0.0541434250771999" units="cm"/>
      <inkml:brushProperty name="height" value="0.0541434250771999" units="cm"/>
      <inkml:brushProperty name="color" value="#00bff3"/>
      <inkml:brushProperty name="ignorePressure" value="0"/>
    </inkml:brush>
  </inkml:definitions>
  <inkml:trace contextRef="#ctx0" brushRef="#br0">92000.000 51050.000 406,'46.000'-2.000'6,"-5.000"-3.000"13,-7.000-3.000 12,-5.000-2.000 12,-4.000-3.000 4,0.000 1.000-8,0.000-1.000-7,0.000 1.000-6,3.000 4.000-6,6.000 9.000-2,7.000 10.000-4,6.000 10.000-2,3.000 7.000-3,0.000 6.000-3,0.000 7.000-1,0.000 6.000-3,-5.000 3.000-1,-9.000 0.000 2,-10.000 0.000 0,-8.000 0.000 2,-8.000 3.000-1,-2.000 6.000-1,-3.000 7.000-1,-3.000 6.000-2,-12.000 6.000-1,-18.000 6.000-3,-19.000 7.000-1,-18.000 6.000-3,-12.000 1.000 0,-3.000-3.000-1,-3.000-3.000 0,-2.000-2.000-1,-1.000-8.000 1,3.000-8.000-1,3.000-10.000 1,4.000-9.000 1,7.000-9.000-1,13.000-5.000 1,12.000-7.000 0,13.000-5.000 1,12.000-6.000 4,13.000-3.000 9,12.000-3.000 9,13.000-2.000 10,13.000-3.000 2,17.000 1.000-3,15.000-1.000-4,16.000 1.000-4,4.000-3.000-5,-6.000-2.000-4,-6.000-3.000-6,-6.000-3.000-5,-7.000-2.000-6,-6.000 0.000-4,-6.000 0.000-5,-6.000 0.000-5,-20.000-4.000-6,-30.000-5.000-8,-32.000-7.000-8,-30.000-5.000-8,-17.000-6.000 0,1.000-3.000 9,-1.000-3.000 8,1.000-2.000 9,5.000 0.000 6,14.000 7.000 5,11.000 6.000 5,14.000 7.000 5,5.000 0.000 3,1.000-2.000 1,-1.000-3.000 3,1.000-3.000 0,1.000-1.000 3,3.000 4.000 2,3.000 3.000 2,4.000 3.000 3,2.000 4.000 6,4.000 7.000 14,3.000 6.000 13,3.000 7.000 12,3.000 8.000 5,3.000 14.000-2,3.000 11.000-3,4.000 14.000-3,-1.000 5.000-6,-3.000 1.000-7,-3.000-1.000-7,-2.000 1.000-8,-3.000 2.000-5,1.000 7.000 0,-1.000 6.000-2,1.000 7.000-1,1.000 2.000-2,3.000 1.000-2,3.000-1.000-2,4.000 1.000-3,2.000-4.000 0,4.000-6.000-1,3.000-6.000 1,3.000-6.000 0,6.000-6.000-1,9.000-2.000-3,10.000-3.000-4,10.000-3.000-1,7.000-9.000-4,6.000-11.000-3,7.000-14.000-4,6.000-11.000-3,4.000-7.000-2,4.000 0.000 0,3.000 0.000-1,3.000 0.000 0,-1.000-2.000 0,-2.000-3.000 2,-3.000-3.000 1,-3.000-2.000 3,-2.000-5.000-1,0.000-2.000-1,0.000-3.000-1,0.000-3.000-2,-5.000-1.000 1,-9.000 4.000 0,-10.000 3.000 2,-8.000 3.000 1,-8.000-1.000-7,-2.000-2.000-14,-3.000-3.000-15,-3.000-3.000-13</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32"/>
    </inkml:context>
    <inkml:brush xml:id="br0">
      <inkml:brushProperty name="width" value="0.0473891384899616" units="cm"/>
      <inkml:brushProperty name="height" value="0.0473891384899616" units="cm"/>
      <inkml:brushProperty name="color" value="#00bff3"/>
      <inkml:brushProperty name="ignorePressure" value="0"/>
    </inkml:brush>
  </inkml:definitions>
  <inkml:trace contextRef="#ctx0" brushRef="#br0">94050.000 51500.000 464,'78.000'-41.000'9,"6.000"19.000"18,7.000 19.000 18,6.000 19.000 19,-4.000 10.000 2,-11.000 4.000-14,-14.000 3.000-14,-11.000 3.000-14,-14.000 3.000-12,-11.000 3.000-15,-14.000 3.000-12,-11.000 4.000-13,-15.000 4.000-7,-16.000 6.000-1,-15.000 7.000 0,-15.000 6.000-1,-12.000 3.000 1,-6.000 0.000 4,-6.000 0.000 3,-6.000 0.000 3,1.000-7.000 3,9.000-11.000 5,10.000-14.000 2,10.000-11.000 5,8.000-9.000 3,10.000-3.000 2,10.000-3.000 3,9.000-2.000 3,7.000-3.000 4,7.000 1.000 6,6.000-1.000 5,7.000 1.000 6,5.000 4.000 4,7.000 9.000 2,6.000 10.000 2,7.000 10.000 2,0.000 7.000 1,-2.000 6.000-4,-3.000 7.000-2,-3.000 6.000-4,-7.000 4.000 0,-9.000 4.000-1,-10.000 3.000 1,-8.000 3.000 1,-9.000-1.000-1,-6.000-2.000-1,-6.000-3.000-1,-6.000-3.000 0,-4.000-7.000-1,1.000-9.000-1,-1.000-10.000-1,1.000-8.000-2,18.000-25.000-4,38.000-36.000-8,37.000-39.000-9,38.000-36.000-9,21.000-28.000-7,7.000-15.000-9,6.000-15.000-6,7.000-16.000-9,-3.000-8.000 0,-8.000 0.000 6,-10.000 0.000 6,-9.000 0.000 6,-12.000 9.000 4,-11.000 19.000 2,-14.000 19.000 2,-11.000 19.000 3,-12.000 15.000 2,-9.000 13.000 5,-10.000 12.000 4,-8.000 13.000 4,-6.000 16.000 13,1.000 23.000 19,-1.000 22.000 20,1.000 22.000 20,-3.000 15.000 4,-2.000 9.000-14,-3.000 10.000-14,-3.000 10.000-13,-4.000 7.000-9,-3.000 6.000-5,-3.000 7.000-6,-2.000 6.000-5,-6.000-1.000-3,-6.000-5.000 1,-6.000-7.000 0,-6.000-5.000 1,5.000-31.000-11,20.000-53.000-22,18.000-53.000-22,20.000-52.000-21,17.000-33.000-7,20.000-8.000 7,18.000-10.000 9,20.000-9.000 6,5.000 5.000 10,-6.000 23.000 10,-6.000 22.000 11,-6.000 22.000 9,-10.000 18.000 11,-12.000 16.000 8,-13.000 15.000 9,-12.000 17.000 9,-9.000 14.000 9,-2.000 17.000 8,-3.000 15.000 9,-3.000 16.000 8,-6.000 12.000-1,-5.000 9.000-10,-7.000 10.000-9,-5.000 10.000-9,-8.000 8.000-9,-5.000 10.000-3,-7.000 10.000-6,-5.000 9.000-4,-12.000 10.000-5,-16.000 14.000-4,-15.000 11.000-4,-15.000 14.000-4,-9.000-1.000-5,1.000-12.000-7,-1.000-13.000-8,1.000-12.000-6,5.000-18.000-5,14.000-21.000 0,11.000-22.000-2,14.000-22.000-1,8.000-19.000 2,7.000-16.000 4,6.000-15.000 5,7.000-15.000 3,5.000-15.000 6,7.000-12.000 6,6.000-13.000 4,7.000-12.000 7,2.000-2.000 4,1.000 9.000 5,-1.000 10.000 3,1.000 10.000 4,-1.000 8.000 3,1.000 10.000 1,-1.000 10.000 0,1.000 9.000 2,-3.000 15.000 6,-2.000 22.000 12,-3.000 22.000 12,-3.000 23.000 12,-9.000 10.000 1,-11.000 0.000-8,-14.000 0.000-10,-11.000 0.000-9,-6.000 0.000-5,4.000 0.000-4,3.000 0.000-2,3.000 0.000-3,-2.000 1.000-4,-6.000 4.000-4,-6.000 3.000-6,-6.000 3.000-4,-2.000-4.000-5,3.000-8.000-4,3.000-10.000-4,4.000-9.000-3,15.000-24.000-7,28.000-37.000-10,28.000-38.000-9,29.000-37.000-9,21.000-19.000 0,16.000 0.000 8,15.000 0.000 9,17.000 0.000 10,2.000 7.000 7,-9.000 17.000 6,-10.000 15.000 7,-8.000 16.000 6,-12.000 10.000 6,-12.000 7.000 6,-13.000 6.000 6,-12.000 7.000 6,-10.000 8.000 1,-6.000 14.000-3,-6.000 11.000-3,-6.000 14.000-3,-9.000 10.000 2,-8.000 9.000 6,-10.000 10.000 7,-9.000 10.000 7,-9.000 2.000 1,-5.000-3.000-5,-7.000-3.000-5,-5.000-2.000-5,-1.000-3.000-3,6.000 1.000-2,7.000-1.000-3,6.000 1.000-3,9.000-3.000 0,13.000-2.000-1,12.000-3.000-1,13.000-3.000 0,16.000-6.000 0,23.000-5.000 0,22.000-7.000 0,22.000-5.000 0,12.000-4.000-3,3.000 0.000-3,3.000 0.000-6,4.000 0.000-5,1.000-5.000-3,0.000-9.000-2,0.000-10.000-4,0.000-8.000-1,-8.000-8.000-2,-16.000-2.000 1,-15.000-3.000 1,-15.000-3.000 0,-14.000-9.000-2,-8.000-11.000-4,-10.000-14.000-5,-9.000-11.000-4,-9.000-17.000-4,-5.000-18.000-2,-7.000-19.000-3,-5.000-18.000-3,-4.000 0.000 0,0.000 23.000 2,0.000 22.000 1,0.000 22.000 3</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32"/>
    </inkml:context>
    <inkml:brush xml:id="br0">
      <inkml:brushProperty name="width" value="0.0444973744452" units="cm"/>
      <inkml:brushProperty name="height" value="0.0444973744452" units="cm"/>
      <inkml:brushProperty name="color" value="#00bff3"/>
      <inkml:brushProperty name="ignorePressure" value="0"/>
    </inkml:brush>
  </inkml:definitions>
  <inkml:trace contextRef="#ctx0" brushRef="#br0">97850.000 51100.000 494,'54.000'1.000'5,"10.000"4.000"10,10.000 3.000 11,9.000 3.000 9,1.000 1.000 5,-6.000 1.000-1,-6.000-1.000-2,-6.000 1.000-1,-6.000 1.000-3,-2.000 3.000-3,-3.000 3.000-5,-3.000 4.000-3,-9.000 4.000-8,-11.000 6.000-9,-14.000 7.000-10,-11.000 6.000-11,-22.000 7.000-5,-27.000 10.000-4,-28.000 10.000-2,-28.000 9.000-3,-15.000 6.000-3,1.000 3.000-3,-1.000 3.000-4,1.000 4.000-3,7.000-9.000 2,16.000-18.000 6,15.000-19.000 6,17.000-18.000 6,21.000-15.000 10,28.000-9.000 14,28.000-10.000 13,29.000-8.000 14,15.000-4.000 6,3.000 3.000 0,3.000 3.000-1,4.000 4.000 0,-7.000 8.000-2,-16.000 17.000-2,-15.000 15.000-1,-15.000 16.000-3,-14.000 12.000-2,-8.000 9.000-1,-10.000 10.000-3,-9.000 10.000-1,-10.000 5.000-1,-9.000 4.000 2,-10.000 3.000-1,-8.000 3.000 2,-3.000-4.000 0,7.000-8.000-2,6.000-10.000-2,7.000-9.000-1,5.000-9.000-2,7.000-5.000-2,6.000-7.000-2,7.000-5.000-3,11.000-19.000-2,20.000-27.000-1,18.000-28.000-4,20.000-28.000-1,16.000-27.000-4,16.000-25.000-8,15.000-25.000-7,17.000-25.000-7,7.000-25.000-2,0.000-25.000 0,0.000-25.000 1,0.000-25.000 1,-11.000 7.000-2,-22.000 42.000-5,-22.000 40.000-6,-21.000 41.000-5,-14.000 24.000-2,-2.000 10.000 3,-3.000 10.000 3,-3.000 9.000 4</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32"/>
    </inkml:context>
    <inkml:brush xml:id="br0">
      <inkml:brushProperty name="width" value="0.0447517298161983" units="cm"/>
      <inkml:brushProperty name="height" value="0.0447517298161983" units="cm"/>
      <inkml:brushProperty name="color" value="#00bff3"/>
      <inkml:brushProperty name="ignorePressure" value="0"/>
    </inkml:brush>
  </inkml:definitions>
  <inkml:trace contextRef="#ctx0" brushRef="#br0">99300.000 50950.000 491,'3.000'-55.000'-3,"6.000"-9.000"-5,7.000-10.000-7,6.000-8.000-5,6.000 2.000 5,6.000 16.000 16,7.000 15.000 16,6.000 17.000 15,4.000 8.000 8,4.000 4.000 2,3.000 3.000 0,3.000 3.000 1,4.000 3.000 0,7.000 3.000-4,6.000 3.000-3,7.000 4.000-2,2.000 4.000-4,1.000 6.000-2,-1.000 7.000-3,1.000 6.000-2,-7.000 4.000-3,-12.000 4.000-1,-13.000 3.000-2,-12.000 3.000-2,-15.000 3.000-3,-15.000 3.000-4,-15.000 3.000-5,-16.000 4.000-4,-19.000 2.000-10,-22.000 4.000-16,-22.000 3.000-17,-21.000 3.000-15,-10.000-2.000-8,3.000-6.000 4,3.000-6.000 1,4.000-6.000 4,10.000-9.000 5,19.000-8.000 10,19.000-10.000 9,19.000-9.000 10,9.000-4.000 6,0.000 4.000 3,0.000 3.000 3,0.000 3.000 2</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23:0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83850.000 58850.000,'-50.000'0.000,"25.000"-25.000,0.000 0.000,-50.000-25.000,0.000 0.000,75.000 25.000,0.000 0.000,0.000 0.000,0.000 0.000,25.000 25.000,0.000 0.000,0.000 0.000,0.000 0.000,0.000 0.000,0.000 0.000,0.000 0.000,0.000 0.000,-25.000 25.000,0.000 0.000,25.000-25.000,0.000 0.000,-25.000 25.000,0.000 0.000,25.000-25.000,0.000 0.000,-25.000 25.000,0.000 0.000,25.000 0.000,0.000 0.000,-25.000 0.000,0.000 0.000,50.000 0.000,0.000 0.000,-25.000 0.000,0.000 0.000,0.000-25.000</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1:33"/>
    </inkml:context>
    <inkml:brush xml:id="br0">
      <inkml:brushProperty name="width" value="0.0488374456763268" units="cm"/>
      <inkml:brushProperty name="height" value="0.0488374456763268" units="cm"/>
      <inkml:brushProperty name="color" value="#00bff3"/>
      <inkml:brushProperty name="ignorePressure" value="0"/>
    </inkml:brush>
  </inkml:definitions>
  <inkml:trace contextRef="#ctx0" brushRef="#br0">99300.000 51250.000 450,'-46.000'23.000'2,"10.000"-3.000"3,10.000-3.000 4,9.000-2.000 3,12.000-5.000 3,16.000-2.000 1,15.000-3.000 1,17.000-3.000 1,5.000-1.000 0,-3.000 4.000-1,-3.000 3.000 0,-2.000 3.000-2,-6.000 6.000 1,-6.000 9.000 1,-6.000 10.000 2,-6.000 10.000 1,-12.000 13.000 1,-15.000 19.000-1,-15.000 19.000-1,-16.000 19.000-1,-12.000 9.000 0,-5.000 0.000-1,-7.000 0.000 0,-5.000 0.000-1,0.000-8.000-2,10.000-16.000-3,10.000-15.000-3,9.000-15.000-2,18.000-25.000-9,29.000-30.000-12,28.000-32.000-13,28.000-30.000-13,20.000-29.000-4,13.000-25.000 5,12.000-25.000 5,13.000-25.000 5,2.000-4.000 4,-5.000 20.000 5,-7.000 18.000 5,-5.000 20.000 4,-12.000 14.000 3,-16.000 14.000 0,-15.000 11.000 0,-15.000 14.000 0,-14.000 13.000 8,-8.000 16.000 18,-10.000 15.000 16,-9.000 17.000 17,-12.000 11.000 5,-11.000 10.000-9,-14.000 10.000-7,-11.000 9.000-9,-4.000 6.000-6,6.000 3.000-3,7.000 3.000-4,6.000 4.000-5,6.000-4.000-3,6.000-9.000-3,7.000-10.000-3,6.000-8.000-4,3.000 0.000-5,0.000 14.000-4,0.000 11.000-6,0.000 14.000-6,-4.000 8.000 0,-5.000 7.000 5,-7.000 6.000 3,-5.000 7.000 5,-1.000-1.000 5,6.000-6.000 6,7.000-6.000 4,6.000-6.000 7,3.000-7.000 0,0.000-6.000-1,0.000-6.000-2,0.000-6.000-2,7.000-15.000-6,17.000-21.000-9,15.000-22.000-9,16.000-22.000-10,9.000-19.000-5,3.000-16.000 2,3.000-15.000 0,4.000-15.000 1,-1.000-11.000 2,-3.000-2.000 3,-3.000-3.000 5,-2.000-3.000 4,-6.000 4.000 3,-6.000 13.000 4,-6.000 12.000 4,-6.000 13.000 3,-13.000 12.000 7,-19.000 13.000 11,-18.000 12.000 12,-19.000 13.000 10,-18.000 12.000 3,-15.000 13.000-3,-15.000 12.000-3,-16.000 13.000-5,-13.000 6.000-3,-9.000 0.000-3,-10.000 0.000-4,-8.000 0.000-3,-9.000-2.000-4,-6.000-3.000-5,-6.000-3.000-5,-6.000-2.000-5,1.000-3.000-3,9.000 1.000-2,10.000-1.000-3,10.000 1.000-2,10.000 1.000 0,13.000 3.000 3,12.000 3.000 3,13.000 4.000 2,13.000-1.000 4,17.000-3.000 2,15.000-3.000 1,16.000-2.000 3,12.000-3.000 2,9.000 1.000-1,10.000-1.000 1,10.000 1.000 1,21.000-1.000-1,34.000 1.000 0,35.000-1.000-2,35.000 1.000-1,33.000 2.000-2,35.000 7.000 0,35.000 6.000-2,34.000 7.000-2,24.000 7.000 0,17.000 9.000 1,15.000 10.000 1,16.000 10.000 1,-12.000 4.000-9,-36.000 0.000-15,-39.000 0.000-17,-36.000 0.000-17,-39.000-10.000-10,-36.000-18.000-6,-39.000-19.000-6,-36.000-18.000-5</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09"/>
    </inkml:context>
    <inkml:brush xml:id="br0">
      <inkml:brushProperty name="width" value="0.0279042944312096" units="cm"/>
      <inkml:brushProperty name="height" value="0.0279042944312096" units="cm"/>
      <inkml:brushProperty name="color" value="#fed406"/>
      <inkml:brushProperty name="ignorePressure" value="0"/>
    </inkml:brush>
  </inkml:definitions>
  <inkml:trace contextRef="#ctx0" brushRef="#br0">66150.000 19000.000 788,'46.000'-50.000'9,"-5.000"0.000"19,-7.000 0.000 19,-5.000 0.000 18,-6.000 12.000-12,-3.000 26.000-43,-3.000 24.000-44,-2.000 26.000-42</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11"/>
    </inkml:context>
    <inkml:brush xml:id="br0">
      <inkml:brushProperty name="width" value="0.0599322281777859" units="cm"/>
      <inkml:brushProperty name="height" value="0.0599322281777859" units="cm"/>
      <inkml:brushProperty name="color" value="#fed406"/>
      <inkml:brushProperty name="ignorePressure" value="0"/>
    </inkml:brush>
  </inkml:definitions>
  <inkml:trace contextRef="#ctx0" brushRef="#br0">30900.000 29000.000 367,'25.000'-46.000'0,"0.000"10.000"0,0.000 10.000 0,0.000 9.000 0,-4.000 2.000 9,-5.000-2.000 18,-7.000-3.000 19,-5.000-3.000 18,-11.000-7.000 4,-11.000-9.000-10,-14.000-10.000-10,-11.000-8.000-10,-6.000-1.000-8,4.000 9.000-5,3.000 10.000-6,3.000 10.000-4,-1.000 4.000-3,-2.000 0.000-2,-3.000 0.000 0,-3.000 0.000-2,-6.000 0.000-1,-5.000 0.000-3,-7.000 0.000-1,-5.000 0.000-4,-8.000 1.000 0,-5.000 4.000 0,-7.000 3.000 0,-5.000 3.000 0,-8.000 3.000 0,-5.000 3.000 1,-7.000 3.000-1,-5.000 4.000 2,-4.000 1.000-1,0.000 0.000 0,0.000 0.000 1,0.000 0.000 0,1.000 1.000 0,4.000 4.000 0,3.000 3.000 1,3.000 3.000 0,1.000 4.000 1,1.000 7.000-1,-1.000 6.000 0,1.000 7.000 1,1.000 2.000-1,3.000 1.000-1,3.000-1.000 1,4.000 1.000 0,2.000-3.000-1,4.000-2.000 0,3.000-3.000 0,3.000-3.000 0,1.000-1.000 0,1.000 4.000 0,-1.000 3.000-1,1.000 3.000-1,1.000 1.000 1,3.000 1.000 1,3.000-1.000 0,4.000 1.000 1,-1.000 4.000 1,-3.000 9.000-1,-3.000 10.000 2,-2.000 10.000-1,-1.000 4.000 0,3.000 0.000 0,3.000 0.000 0,4.000 0.000-1,-1.000 4.000 1,-3.000 10.000-1,-3.000 10.000 0,-2.000 9.000 0,0.000 4.000 0,7.000 1.000 0,6.000-1.000 1,7.000 1.000 0,7.000-1.000 0,9.000 1.000 0,10.000-1.000-1,10.000 1.000 0,5.000-4.000 0,4.000-6.000 0,3.000-6.000-1,3.000-6.000 1,3.000-7.000-1,3.000-6.000 1,3.000-6.000-2,4.000-6.000 1,5.000-4.000-1,10.000 1.000 0,10.000-1.000 0,9.000 1.000 0,9.000-4.000 0,9.000-6.000 0,10.000-6.000-1,10.000-6.000 1,7.000-4.000-1,6.000 1.000 1,7.000-1.000-1,6.000 1.000 1,6.000-4.000 0,6.000-6.000 0,7.000-6.000 0,6.000-6.000 0,6.000-4.000 0,6.000 1.000 0,7.000-1.000 0,6.000 1.000 0,7.000-3.000 1,10.000-2.000 0,10.000-3.000 1,9.000-3.000 1,7.000-2.000 1,7.000 0.000-1,6.000 0.000 1,7.000 0.000-1,0.000 0.000 0,-2.000 0.000 0,-3.000 0.000-1,-3.000 0.000 1,-4.000 0.000-1,-3.000 0.000 0,-3.000 0.000 0,-2.000 0.000 0,-5.000 0.000 0,-2.000 0.000-1,-3.000 0.000-1,-3.000 0.000 0,-10.000 0.000-1,-16.000 0.000-1,-15.000 0.000-1,-15.000 0.000-2,-4.000-7.000-1,9.000-11.000 0,10.000-14.000 0,10.000-11.000-1,8.000-20.000 1,10.000-24.000 1,10.000-26.000 2,9.000-24.000 0,2.000-20.000 2,-2.000-11.000 1,-3.000-14.000 0,-3.000-11.000 1,-6.000-3.000 0,-5.000 10.000 0,-7.000 10.000 0,-5.000 9.000 0,-15.000 10.000 0,-22.000 14.000-1,-22.000 11.000-1,-21.000 14.000 0,-18.000 10.000-1,-12.000 9.000 1,-13.000 10.000-1,-12.000 10.000 1,-7.000 4.000-1,1.000 0.000 1,-1.000 0.000 0,1.000 0.000 0,-7.000 0.000 0,-12.000 0.000 0,-13.000 0.000 0,-12.000 0.000 1,-10.000 0.000-1,-6.000 0.000 0,-6.000 0.000 0,-6.000 0.000 1,-7.000 1.000-1,-6.000 4.000 1,-6.000 3.000-1,-6.000 3.000 1,-7.000 3.000 0,-6.000 3.000 0,-6.000 3.000 0,-6.000 4.000 0,-2.000 4.000 0,3.000 6.000 0,3.000 7.000 0,4.000 6.000 0,-3.000 3.000 0,-5.000 0.000 0,-7.000 0.000 0,-5.000 0.000 1,-6.000 1.000-2,-3.000 4.000-1,-3.000 3.000-1,-2.000 3.000-1,-6.000 3.000-1,-6.000 3.000-1,-6.000 3.000-1,-6.000 4.000-1,-2.000 2.000 0,3.000 4.000-1,3.000 3.000 0,4.000 3.000-1,4.000 4.000 0,6.000 7.000 0,7.000 6.000-1,6.000 7.000-1,4.000 4.000-1,4.000 3.000-5,3.000 3.000-4,3.000 4.000-4,4.000 1.000-4,7.000 0.000-3,6.000 0.000-3,7.000 0.000-4</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12"/>
    </inkml:context>
    <inkml:brush xml:id="br0">
      <inkml:brushProperty name="width" value="0.0470832549035549" units="cm"/>
      <inkml:brushProperty name="height" value="0.0470832549035549" units="cm"/>
      <inkml:brushProperty name="color" value="#fed406"/>
      <inkml:brushProperty name="ignorePressure" value="0"/>
    </inkml:brush>
  </inkml:definitions>
  <inkml:trace contextRef="#ctx0" brushRef="#br0">28150.000 28900.000 467,'-25.000'-116.000'18,"0.000"19.000"0,0.000 19.000-2,0.000 19.000 0,1.000 7.000 0,4.000-3.000-1,3.000-3.000 1,3.000-2.000 0,-5.000-5.000 0,-12.000-2.000 0,-13.000-3.000-1,-12.000-3.000 0,-12.000-2.000-1,-8.000 0.000-2,-10.000 0.000-1,-9.000 0.000-1,-10.000 4.000 0,-9.000 10.000 2,-10.000 10.000 2,-8.000 9.000 2,-9.000 4.000-1,-6.000 1.000-3,-6.000-1.000-4,-6.000 1.000-3,-6.000-1.000-1,-2.000 1.000-3,-3.000-1.000 0,-3.000 1.000-1,-1.000-3.000-1,4.000-2.000 2,3.000-3.000 1,3.000-3.000 1,-2.000-1.000 1,-6.000 4.000 1,-6.000 3.000-1,-6.000 3.000 1,-6.000 3.000-1,-2.000 3.000 0,-3.000 3.000-1,-3.000 4.000-1,-6.000 1.000 0,-5.000 0.000 0,-7.000 0.000 0,-5.000 0.000 1,-4.000 0.000-1,0.000 0.000 1,0.000 0.000-1,0.000 0.000 1,3.000-2.000-1,6.000-3.000 0,7.000-3.000-1,6.000-2.000 0,-2.000 0.000 0,-9.000 7.000 0,-10.000 6.000 0,-8.000 7.000 1,-8.000 2.000 0,-2.000 1.000-1,-3.000-1.000 0,-3.000 1.000-1,-1.000-1.000 0,4.000 1.000 0,3.000-1.000 0,3.000 1.000 0,-1.000-1.000 0,-2.000 1.000 0,-3.000-1.000 0,-3.000 1.000 1,-2.000 1.000 0,0.000 3.000 0,0.000 3.000-1,0.000 4.000 1,1.000 2.000 0,4.000 4.000-1,3.000 3.000 0,3.000 3.000-1,4.000 4.000 1,7.000 7.000 0,6.000 6.000 1,7.000 7.000 1,7.000 5.000 1,9.000 7.000 0,10.000 6.000 2,10.000 7.000 0,5.000 7.000 1,4.000 9.000 1,3.000 10.000 1,3.000 10.000 0,-1.000 8.000 0,-2.000 10.000-1,-3.000 10.000-1,-3.000 9.000 0,2.000 7.000-1,10.000 7.000 0,10.000 6.000 0,9.000 7.000 0,6.000-1.000 0,3.000-6.000 1,3.000-6.000-1,4.000-6.000 0,2.000-6.000-1,4.000-2.000-4,3.000-3.000-1,3.000-3.000-4,3.000-6.000 0,3.000-5.000 1,3.000-7.000 3,4.000-5.000 1,4.000-4.000 2,6.000 0.000-1,7.000 0.000 0,6.000 0.000 1,6.000-2.000-1,6.000-3.000 1,7.000-3.000 0,6.000-2.000 1,4.000-3.000-1,4.000 1.000-3,3.000-1.000-1,3.000 1.000-3,3.000-1.000-1,3.000 1.000-3,3.000-1.000-3,4.000 1.000-2,4.000-4.000-4,6.000-6.000-4,7.000-6.000-6,6.000-6.000-4</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12"/>
    </inkml:context>
    <inkml:brush xml:id="br0">
      <inkml:brushProperty name="width" value="0.0447040721774101" units="cm"/>
      <inkml:brushProperty name="height" value="0.0447040721774101" units="cm"/>
      <inkml:brushProperty name="color" value="#fed406"/>
      <inkml:brushProperty name="ignorePressure" value="0"/>
    </inkml:brush>
  </inkml:definitions>
  <inkml:trace contextRef="#ctx0" brushRef="#br0">9200.000 29250.000 492,'-47.000'-25.000'0,"6.000"0.000"0,7.000 0.000 0,6.000 0.000 0,3.000-2.000 0,0.000-3.000 2,0.000-3.000 1,0.000-2.000 2,3.000 10.000 10,6.000 25.000 20,7.000 25.000 20,6.000 25.000 19,3.000 18.000 4,0.000 14.000-14,0.000 11.000-13,0.000 14.000-13,-4.000 13.000-9,-5.000 16.000-7,-7.000 15.000-6,-5.000 17.000-5,-4.000 8.000-6,0.000 4.000-1,0.000 3.000-4,0.000 3.000-1,1.000-8.000-3,4.000-19.000 1,3.000-18.000 0,3.000-19.000 0,1.000-18.000 0,1.000-15.000 0,-1.000-15.000-1,1.000-16.000-1,21.000-29.000 2,44.000-40.000 2,44.000-40.000 4,44.000-41.000 2,32.000-30.000 1,22.000-19.000 0,22.000-18.000-2,23.000-19.000 0,50.000-29.000-6,82.000-36.000-10,81.000-39.000-10,82.000-36.000-10,-15.000 14.000-12,-109.000 70.000-15,-110.000 68.000-15,-108.000 70.000-14</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18"/>
    </inkml:context>
    <inkml:brush xml:id="br0">
      <inkml:brushProperty name="width" value="0.0530737452208996" units="cm"/>
      <inkml:brushProperty name="height" value="0.0530737452208996" units="cm"/>
      <inkml:brushProperty name="color" value="#f2395b"/>
      <inkml:brushProperty name="ignorePressure" value="0"/>
    </inkml:brush>
  </inkml:definitions>
  <inkml:trace contextRef="#ctx0" brushRef="#br0">36050.000 29350.000 414,'-63.000'-2.000'8,"26.000"-3.000"17,24.000-3.000 16,26.000-2.000 17,13.000-3.000 3,4.000 1.000-12,3.000-1.000-10,3.000 1.000-11,12.000-3.000-7,22.000-2.000-1,22.000-3.000-2,23.000-3.000-1,6.000-1.000-2,-5.000 4.000-4,-7.000 3.000-4,-5.000 3.000-3,-9.000 3.000-2,-9.000 3.000-1,-10.000 3.000-1,-8.000 4.000-2,-9.000 1.000-4,-6.000 0.000-8,-6.000 0.000-7,-6.000 0.000-9,-13.000-8.000-5,-19.000-16.000-4,-18.000-15.000-3,-19.000-15.000-4,-10.000-9.000 2,1.000 1.000 7,-1.000-1.000 8,1.000 1.000 7,-3.000-1.000 5,-2.000 1.000 4,-3.000-1.000 3,-3.000 1.000 3,1.000 2.000 4,6.000 7.000 6,7.000 6.000 5,6.000 7.000 5,4.000 11.000 10,4.000 20.000 14,3.000 18.000 16,3.000 20.000 14,3.000 10.000 1,3.000 3.000-12,3.000 3.000-13,4.000 4.000-13,4.000 8.000-6,6.000 17.000 0,7.000 15.000 1,6.000 16.000-1,-1.000 4.000-1,-5.000-6.000-4,-7.000-6.000-4,-5.000-6.000-4,-4.000-2.000-3,0.000 3.000-4,0.000 3.000-5,0.000 4.000-3,-4.000-3.000-3,-5.000-5.000-5,-7.000-7.000-3,-5.000-5.000-4,-8.000-11.000-7,-5.000-11.000-7,-7.000-14.000-10,-5.000-11.000-8,-3.000-15.000-1,4.000-16.000 7,3.000-15.000 8,3.000-15.000 6,1.000-11.000 6,1.000-2.000 3,-1.000-3.000 4,1.000-3.000 3,2.000-1.000 2,7.000 4.000 1,6.000 3.000 0,7.000 3.000 1,4.000 3.000 2,3.000 3.000 6,3.000 3.000 6,4.000 4.000 5,7.000 2.000 5,13.000 4.000 3,12.000 3.000 5,13.000 3.000 3,7.000 1.000 2,4.000 1.000 0,3.000-1.000-2,3.000 1.000-1,1.000 1.000-2,1.000 3.000-4,-1.000 3.000-5,1.000 4.000-4,-7.000 8.000-8,-12.000 17.000-11,-13.000 15.000-12,-12.000 16.000-12,-15.000 5.000-6,-15.000-2.000-1,-15.000-3.000 0,-16.000-3.000 0,-5.000-7.000 2,6.000-9.000 6,7.000-10.000 7,6.000-8.000 6</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19"/>
    </inkml:context>
    <inkml:brush xml:id="br0">
      <inkml:brushProperty name="width" value="0.0457507446408272" units="cm"/>
      <inkml:brushProperty name="height" value="0.0457507446408272" units="cm"/>
      <inkml:brushProperty name="color" value="#f2395b"/>
      <inkml:brushProperty name="ignorePressure" value="0"/>
    </inkml:brush>
  </inkml:definitions>
  <inkml:trace contextRef="#ctx0" brushRef="#br0">35700.000 30000.000 480,'-93.000'23.000'6,"17.000"-3.000"10,15.000-3.000 11,16.000-2.000 11,20.000 2.000 8,25.000 9.000 5,25.000 10.000 4,25.000 10.000 5,18.000 2.000-3,14.000-3.000-8,11.000-3.000-11,14.000-2.000-8,10.000-3.000-9,9.000 1.000-6,10.000-1.000-7,10.000 1.000-6,2.000-1.000-7,-3.000 1.000-9,-3.000-1.000-8,-2.000 1.000-8,-6.000-6.000-7,-6.000-8.000-5,-6.000-10.000-3,-6.000-9.000-4,-10.000-7.000 1,-12.000-3.000 8,-13.000-3.000 8,-12.000-2.000 7,-12.000-5.000 2,-8.000-2.000-5,-10.000-3.000-5,-9.000-3.000-6</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0"/>
    </inkml:context>
    <inkml:brush xml:id="br0">
      <inkml:brushProperty name="width" value="0.0484691374003887" units="cm"/>
      <inkml:brushProperty name="height" value="0.0484691374003887" units="cm"/>
      <inkml:brushProperty name="color" value="#f2395b"/>
      <inkml:brushProperty name="ignorePressure" value="0"/>
    </inkml:brush>
  </inkml:definitions>
  <inkml:trace contextRef="#ctx0" brushRef="#br0">38100.000 28350.000 453,'-44.000'-94.000'3,"13.000"13.000"3,12.000 12.000 5,13.000 13.000 4,10.000 10.000 8,10.000 10.000 9,10.000 10.000 10,9.000 9.000 9,1.000 15.000 2,-6.000 22.000-8,-6.000 22.000-7,-6.000 23.000-7,-4.000 10.000-7,1.000 0.000-4,-1.000 0.000-5,1.000 0.000-5,-4.000-2.000-3,-6.000-3.000-5,-6.000-3.000-3,-6.000-2.000-4,-1.000-15.000-9,7.000-25.000-15,6.000-25.000-14,7.000-25.000-15,7.000-22.000-3,9.000-19.000 9,10.000-18.000 10,10.000-19.000 9,7.000-8.000 6,6.000 3.000 4,7.000 3.000 3,6.000 4.000 5,-1.000 7.000 4,-5.000 13.000 7,-7.000 12.000 6,-5.000 13.000 7,-8.000 10.000 7,-5.000 10.000 7,-7.000 10.000 7,-5.000 9.000 7,-11.000 13.000 4,-11.000 20.000-1,-14.000 18.000 0,-11.000 20.000 1,-14.000 14.000-4,-11.000 14.000-6,-14.000 11.000-5,-11.000 14.000-5,-6.000 2.000-5,4.000-6.000-3,3.000-6.000-3,3.000-6.000-3,4.000-10.000-3,7.000-12.000-3,6.000-13.000-3,7.000-12.000-3,18.000-13.000-4,31.000-12.000-8,32.000-13.000-6,31.000-12.000-7,9.000-7.000 0,-12.000 1.000 7,-13.000-1.000 7,-12.000 1.000 7,-18.000 5.000 4,-21.000 14.000 3,-22.000 11.000 2,-22.000 14.000 2,-15.000 7.000 0,-5.000 3.000 0,-7.000 3.000-1,-5.000 4.000 0,-4.000 1.000-1,0.000 0.000 1,0.000 0.000 1,0.000 0.000 0,4.000-5.000 3,10.000-9.000 3,10.000-10.000 4,9.000-8.000 3,17.000-8.000 1,25.000-2.000 0,25.000-3.000-2,25.000-3.000-1,10.000-2.000-2,-2.000 0.000-1,-3.000 0.000-1,-3.000 0.000-2,7.000-5.000-2,19.000-9.000-1,19.000-10.000-2,19.000-8.000-1,-2.000-1.000-1,-22.000 9.000 0,-22.000 10.000 0,-21.000 10.000 0,-23.000 10.000-2,-21.000 13.000-3,-22.000 12.000-3,-22.000 13.000-3,-11.000 4.000-2,0.000-3.000 1,0.000-3.000 1,0.000-2.000 2,-4.000-3.000-1,-5.000 1.000 1,-7.000-1.000 1,-5.000 1.000-1,-3.000 1.000 2,4.000 3.000 3,3.000 3.000 2,3.000 4.000 3,6.000-3.000 3,9.000-5.000 3,10.000-7.000 3,10.000-5.000 3,14.000-8.000 4,23.000-5.000 3,22.000-7.000 4,22.000-5.000 4,13.000-6.000 0,7.000-3.000-5,6.000-3.000-5,7.000-2.000-4,0.000-5.000-6,-2.000-2.000-5,-3.000-3.000-5,-3.000-3.000-6,-7.000 1.000-4,-9.000 6.000 0,-10.000 7.000-2,-8.000 6.000-1,-22.000 13.000-2,-30.000 23.000-3,-32.000 22.000-4,-30.000 22.000-2,-17.000 5.000 0,1.000-8.000 5,-1.000-10.000 4,1.000-9.000 5,-1.000-4.000 3,1.000 4.000 1,-1.000 3.000 2,1.000 3.000 2,1.000-1.000 2,3.000-2.000 4,3.000-3.000 3,4.000-3.000 4,5.000-6.000 2,10.000-5.000 1,10.000-7.000 1,9.000-5.000 1,15.000-8.000 3,22.000-5.000 7,22.000-7.000 7,23.000-5.000 7,22.000-4.000-1,26.000 0.000-9,24.000 0.000-7,26.000 0.000-9,18.000-4.000-7,13.000-5.000-9,12.000-7.000-7,13.000-5.000-8,6.000-1.000-11,0.000 6.000-12,0.000 7.000-13,0.000 6.000-13,-19.000 4.000-4,-37.000 4.000 5,-38.000 3.000 4,-37.000 3.000 5</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1"/>
    </inkml:context>
    <inkml:brush xml:id="br0">
      <inkml:brushProperty name="width" value="0.0630255714058876" units="cm"/>
      <inkml:brushProperty name="height" value="0.0630255714058876" units="cm"/>
      <inkml:brushProperty name="color" value="#f2395b"/>
      <inkml:brushProperty name="ignorePressure" value="0"/>
    </inkml:brush>
  </inkml:definitions>
  <inkml:trace contextRef="#ctx0" brushRef="#br0">41450.000 27850.000 349,'-27.000'-10.000'7,"-3.000"32.000"16,-3.000 31.000 14,-2.000 32.000 15,-3.000 11.000 5,1.000-5.000-8,-1.000-7.000-7,1.000-5.000-7,-3.000 5.000-6,-2.000 19.000-3,-3.000 19.000-3,-3.000 19.000-3,-2.000 5.000-3,0.000-5.000-2,0.000-7.000-2,0.000-5.000-3,3.000-6.000-3,6.000-3.000-5,7.000-3.000-5,6.000-2.000-5,6.000-11.000-5,6.000-15.000-5,7.000-15.000-5,6.000-16.000-4,4.000-19.000-3,4.000-22.000 0,3.000-22.000 0,3.000-21.000-1,6.000-26.000 2,9.000-28.000 4,10.000-28.000 2,10.000-27.000 4,5.000-20.000 0,4.000-9.000-7,3.000-10.000-5,3.000-8.000-5,-1.000-1.000 1,-2.000 9.000 7,-3.000 10.000 7,-3.000 10.000 7,-4.000 11.000 5,-3.000 17.000 2,-3.000 15.000 2,-2.000 16.000 2,-6.000 13.000 4,-6.000 14.000 6,-6.000 11.000 7,-6.000 14.000 6,-4.000 18.000 10,1.000 25.000 16,-1.000 25.000 15,1.000 25.000 15,-1.000 18.000 1,1.000 14.000-14,-1.000 11.000-12,1.000 14.000-14,-3.000 5.000-8,-2.000 1.000-4,-3.000-1.000-4,-3.000 1.000-3,-2.000-1.000-3,0.000 1.000-2,0.000-1.000 0,0.000 1.000-2,-2.000-4.000-4,-3.000-6.000-6,-3.000-6.000-7,-2.000-6.000-6,-5.000-10.000-2,-2.000-12.000 2,-3.000-13.000 2,-3.000-12.000 3,-6.000-10.000-5,-5.000-6.000-11,-7.000-6.000-10,-5.000-6.000-12,-6.000-12.000-3,-3.000-15.000 4,-3.000-15.000 3,-2.000-16.000 3,0.000-10.000 4,7.000-3.000 7,6.000-3.000 5,7.000-2.000 6,7.000 0.000 4,9.000 7.000 4,10.000 6.000 2,10.000 7.000 4,7.000 2.000 2,6.000 1.000 3,7.000-1.000 3,6.000 1.000 2,7.000 2.000 3,10.000 7.000 3,10.000 6.000 1,9.000 7.000 3,7.000 4.000-1,7.000 3.000 0,6.000 3.000-3,7.000 4.000-1,2.000-1.000-2,1.000-3.000 0,-1.000-3.000-1,1.000-2.000 0,-3.000-6.000-4,-2.000-6.000-8,-3.000-6.000-6,-3.000-6.000-8,-9.000-6.000-4,-11.000-2.000-1,-14.000-3.000-2,-11.000-3.000 0,-9.000-1.000 1,-3.000 4.000 4,-3.000 3.000 4,-2.000 3.000 4,-9.000 4.000 4,-12.000 7.000 5,-13.000 6.000 3,-12.000 7.000 5,-9.000 4.000 4,-2.000 3.000 8,-3.000 3.000 5,-3.000 4.000 7,-1.000 7.000 3,4.000 13.000-1,3.000 12.000 0,3.000 13.000 0,3.000 9.000-2,3.000 6.000-3,3.000 7.000-2,4.000 6.000-4,4.000-1.000-2,6.000-5.000-3,7.000-7.000-2,6.000-5.000-1,12.000-8.000-7,19.000-5.000-9,19.000-7.000-9,19.000-5.000-10,7.000-12.000-7,-3.000-16.000-3,-3.000-15.000-5,-2.000-15.000-4,-8.000-9.000 0,-8.000 1.000 3,-10.000-1.000 3,-9.000 1.000 4,-7.000 1.000 4,-3.000 3.000 6,-3.000 3.000 7,-2.000 4.000 6,-9.000 4.000 8,-12.000 6.000 11,-13.000 7.000 11,-12.000 6.000 10,-5.000 10.000 6,3.000 17.000 3,3.000 15.000 3,4.000 16.000 2,2.000 9.000-2,4.000 3.000-4,3.000 3.000-5,3.000 4.000-6,3.000 7.000-3,3.000 13.000-4,3.000 12.000-3,4.000 13.000-4,-1.000 12.000-3,-3.000 13.000-1,-3.000 12.000-3,-2.000 13.000-1,-3.000 4.000-2,1.000-3.000-2,-1.000-3.000-2,1.000-2.000-2,1.000-12.000-2,3.000-19.000-3,3.000-18.000-2,4.000-19.000-4,-4.000-16.000-5,-9.000-12.000-8,-10.000-13.000-9,-8.000-12.000-9,-11.000-13.000-2,-8.000-12.000 6,-10.000-13.000 4,-9.000-12.000 5,-4.000-13.000 5,4.000-12.000 2,3.000-13.000 4,3.000-12.000 3,7.000-10.000 3,14.000-6.000 3,11.000-6.000 1,14.000-6.000 3,10.000-10.000 2,9.000-12.000 1,10.000-13.000 0,10.000-12.000 1,11.000-5.000 0,17.000 3.000-4,15.000 3.000-1,16.000 4.000-4,9.000 2.000-2,3.000 4.000-2,3.000 3.000-2,4.000 3.000-2,-9.000 12.000-1,-18.000 22.000 1,-19.000 22.000-1,-18.000 23.000 2,-12.000 10.000-2,-3.000 0.000-3,-3.000 0.000-2,-2.000 0.000-2</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1"/>
    </inkml:context>
    <inkml:brush xml:id="br0">
      <inkml:brushProperty name="width" value="0.0372476689517498" units="cm"/>
      <inkml:brushProperty name="height" value="0.0372476689517498" units="cm"/>
      <inkml:brushProperty name="color" value="#f2395b"/>
      <inkml:brushProperty name="ignorePressure" value="0"/>
    </inkml:brush>
  </inkml:definitions>
  <inkml:trace contextRef="#ctx0" brushRef="#br0">42600.000 28250.000 590,'-18.000'-25.000'9,"17.000"0.000"19,15.000 0.000 18,16.000 0.000 19,13.000 0.000 3,14.000 0.000-9,11.000 0.000-11,14.000 0.000-10,3.000 1.000-11,-2.000 4.000-11,-3.000 3.000-10,-3.000 3.000-13,-6.000 3.000-7,-5.000 3.000-6,-7.000 3.000-6,-5.000 4.000-5,-11.000 4.000-3,-11.000 6.000-3,-14.000 7.000-3,-11.000 6.000-1</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18691.934 2501.191 211,'46.752'3.927'43,"1.335"1.573"-29,29.517-1.923-2,-41.475-3.693-6,5.627-0.787 1,18.847-3.089 6,-5.189 1.519 1,5.057 7.842-17</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2"/>
    </inkml:context>
    <inkml:brush xml:id="br0">
      <inkml:brushProperty name="width" value="0.0409909635782242" units="cm"/>
      <inkml:brushProperty name="height" value="0.0409909635782242" units="cm"/>
      <inkml:brushProperty name="color" value="#f2395b"/>
      <inkml:brushProperty name="ignorePressure" value="0"/>
    </inkml:brush>
  </inkml:definitions>
  <inkml:trace contextRef="#ctx0" brushRef="#br0">43200.000 27250.000 536,'-47.000'0.000'6,"6.000"0.000"10,7.000 0.000 11,6.000 0.000 11,6.000 7.000 6,6.000 17.000 0,7.000 15.000 1,6.000 16.000 1,3.000 15.000-1,0.000 16.000-3,0.000 15.000-3,0.000 17.000-3,0.000 8.000-9,0.000 4.000-19,0.000 3.000-16,0.000 3.000-17,-2.000-10.000-18,-3.000-21.000-15,-3.000-22.000-16,-2.000-22.000-16</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4"/>
    </inkml:context>
    <inkml:brush xml:id="br0">
      <inkml:brushProperty name="width" value="0.0477829687297344" units="cm"/>
      <inkml:brushProperty name="height" value="0.0477829687297344" units="cm"/>
      <inkml:brushProperty name="color" value="#f2395b"/>
      <inkml:brushProperty name="ignorePressure" value="0"/>
    </inkml:brush>
  </inkml:definitions>
  <inkml:trace contextRef="#ctx0" brushRef="#br0">33100.000 31350.000 460,'-29.000'-15.000'143,"-5.000"23.000"-31,-7.000 22.000-32,-5.000 22.000-31,-8.000 13.000-18,-5.000 7.000-5,-7.000 6.000-4,-5.000 7.000-4,-3.000 0.000-4,4.000-2.000-3,3.000-3.000-3,3.000-3.000-2,-1.000 4.000-2,-2.000 13.000 1,-3.000 12.000 0,-3.000 13.000 1,4.000-2.000-7,13.000-16.000-12,12.000-15.000-12,13.000-15.000-13</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5"/>
    </inkml:context>
    <inkml:brush xml:id="br0">
      <inkml:brushProperty name="width" value="0.0484212264418602" units="cm"/>
      <inkml:brushProperty name="height" value="0.0484212264418602" units="cm"/>
      <inkml:brushProperty name="color" value="#f2395b"/>
      <inkml:brushProperty name="ignorePressure" value="0"/>
    </inkml:brush>
  </inkml:definitions>
  <inkml:trace contextRef="#ctx0" brushRef="#br0">31800.000 31550.000 454,'-41.000'-21.000'51,"19.000"10.000"13,19.000 10.000 11,19.000 9.000 13,13.000 12.000-3,10.000 16.000-17,10.000 15.000-17,9.000 17.000-16,7.000 10.000-14,7.000 6.000-13,6.000 7.000-13,7.000 6.000-13,4.000 6.000-11,3.000 6.000-12,3.000 7.000-11,4.000 6.000-11,-9.000-7.000-5,-18.000-18.000 2,-19.000-19.000 1,-18.000-18.000 2</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29"/>
    </inkml:context>
    <inkml:brush xml:id="br0">
      <inkml:brushProperty name="width" value="0.059569463133812" units="cm"/>
      <inkml:brushProperty name="height" value="0.059569463133812" units="cm"/>
      <inkml:brushProperty name="color" value="#f2395b"/>
      <inkml:brushProperty name="ignorePressure" value="0"/>
    </inkml:brush>
  </inkml:definitions>
  <inkml:trace contextRef="#ctx0" brushRef="#br0">3300.000 26900.000 369,'-22.000'-69.000'1,"6.000"13.000"4,7.000 12.000 2,6.000 13.000 3,9.000 2.000 6,13.000-5.000 10,12.000-7.000 8,13.000-5.000 10,7.000 8.000 4,4.000 26.000 3,3.000 24.000 1,3.000 26.000 2,-1.000 24.000-3,-2.000 26.000-8,-3.000 24.000-8,-3.000 26.000-7,-6.000 12.000-6,-5.000 0.000-2,-7.000 0.000-2,-5.000 0.000-3,-4.000-7.000-2,0.000-11.000-2,0.000-14.000-2,0.000-11.000-3,3.000-12.000-2,6.000-9.000 0,7.000-10.000-2,6.000-8.000-1,4.000-11.000-1,4.000-8.000 0,3.000-10.000 0,3.000-9.000 0,7.000-13.000-1,14.000-16.000-1,11.000-15.000-2,14.000-15.000-1,18.000-28.000-1,25.000-36.000 1,25.000-39.000 0,25.000-36.000 0,25.000-29.000 1,25.000-19.000 1,25.000-18.000 0,25.000-19.000 1,17.000-7.000 0,9.000 7.000-1,10.000 6.000-2,10.000 7.000 0,-18.000 19.000-7,-44.000 35.000-10,-43.000 35.000-11,-44.000 34.000-11,-35.000 23.000-11,-24.000 13.000-9,-26.000 12.000-11,-24.000 13.000-10</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30"/>
    </inkml:context>
    <inkml:brush xml:id="br0">
      <inkml:brushProperty name="width" value="0.0682912692427635" units="cm"/>
      <inkml:brushProperty name="height" value="0.0682912692427635" units="cm"/>
      <inkml:brushProperty name="color" value="#f2395b"/>
      <inkml:brushProperty name="ignorePressure" value="0"/>
    </inkml:brush>
  </inkml:definitions>
  <inkml:trace contextRef="#ctx0" brushRef="#br0">77950.000 10700.000 322,'25.000'-50.000'2,"0.000"0.000"4,0.000 0.000 5,0.000 0.000 5,-4.000-4.000 5,-5.000-5.000 9,-7.000-7.000 7,-5.000-5.000 8,-11.000-3.000 2,-11.000 4.000-6,-14.000 3.000-5,-11.000 3.000-5,-9.000 9.000-4,-3.000 16.000-3,-3.000 15.000-4,-2.000 17.000-2,-9.000 13.000-3,-12.000 13.000 0,-13.000 12.000 1,-12.000 13.000-1,-9.000 12.000-1,-2.000 13.000 1,-3.000 12.000 0,-3.000 13.000 1,-1.000 12.000-1,4.000 13.000-1,3.000 12.000-1,3.000 13.000-1,3.000 13.000 0,3.000 17.000-1,3.000 15.000 0,4.000 16.000-1,7.000 4.000-1,13.000-6.000 0,12.000-6.000-2,13.000-6.000 0,15.000-15.000-1,19.000-21.000-2,19.000-22.000-1,19.000-22.000-2,35.000-19.000-2,54.000-16.000-6,53.000-15.000-4,53.000-15.000-4,54.000-28.000-4,57.000-36.000 0,56.000-39.000-1,57.000-36.000-2,36.000-25.000-3,20.000-8.000-4,18.000-10.000-7,20.000-9.000-4,-42.000 9.000 0,-99.000 28.000 8,-101.000 28.000 6,-99.000 29.000 7,-56.000 13.000-3,-8.000 1.000-15,-10.000-1.000-14,-9.000 1.000-15</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1"/>
    </inkml:context>
    <inkml:brush xml:id="br0">
      <inkml:brushProperty name="width" value="0.0469394028186798" units="cm"/>
      <inkml:brushProperty name="height" value="0.0469394028186798" units="cm"/>
      <inkml:brushProperty name="color" value="#f2395b"/>
      <inkml:brushProperty name="ignorePressure" value="0"/>
    </inkml:brush>
  </inkml:definitions>
  <inkml:trace contextRef="#ctx0" brushRef="#br0">90400.000 10350.000 468,'-27.000'75.000'124,"-3.000"0.000"-27,-3.000 0.000-27,-2.000 0.000-28,-6.000 3.000-15,-6.000 6.000-1,-6.000 7.000-3,-6.000 6.000-2,-4.000 7.000-2,1.000 10.000-2,-1.000 10.000-3,1.000 9.000-3,1.000 2.000-1,3.000-2.000-3,3.000-3.000-2,4.000-3.000-1,4.000-9.000-1,6.000-11.000 0,7.000-14.000 1,6.000-11.000 0,10.000-12.000-9,17.000-9.000-22,15.000-10.000-21,16.000-8.000-21,12.000-25.000-6,9.000-36.000 7,10.000-39.000 8,10.000-36.000 9,4.000-31.000 6,0.000-21.000 6,0.000-22.000 5,0.000-22.000 7,-7.000 7.000 4,-11.000 39.000 4,-14.000 36.000 3,-11.000 39.000 5</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2"/>
    </inkml:context>
    <inkml:brush xml:id="br0">
      <inkml:brushProperty name="width" value="0.0588428117334843" units="cm"/>
      <inkml:brushProperty name="height" value="0.0588428117334843" units="cm"/>
      <inkml:brushProperty name="color" value="#f2395b"/>
      <inkml:brushProperty name="ignorePressure" value="0"/>
    </inkml:brush>
  </inkml:definitions>
  <inkml:trace contextRef="#ctx0" brushRef="#br0">90600.000 10550.000 373,'20.000'-24.000'3,"-9.000"4.000"5,-10.000 3.000 6,-8.000 3.000 5,-6.000 12.000 7,1.000 22.000 6,-1.000 22.000 8,1.000 23.000 6,1.000 13.000 1,3.000 6.000-8,3.000 7.000-7,4.000 6.000-7,1.000 4.000-4,0.000 4.000-3,0.000 3.000 0,0.000 3.000-2,-2.000-1.000-3,-3.000-2.000-2,-3.000-3.000-4,-2.000-3.000-3,-1.000-6.000-3,3.000-5.000-6,3.000-7.000-5,4.000-5.000-5,-1.000-8.000-2,-3.000-5.000 1,-3.000-7.000 2,-2.000-5.000 2,-8.000-12.000-5,-8.000-16.000-8,-10.000-15.000-9,-9.000-15.000-9,-5.000-18.000-2,0.000-19.000 5,0.000-18.000 6,0.000-19.000 5,1.000-10.000 4,4.000 1.000 3,3.000-1.000 4,3.000 1.000 2,3.000 5.000 5,3.000 14.000 5,3.000 11.000 5,4.000 14.000 6,5.000 8.000 4,10.000 7.000 7,10.000 6.000 5,9.000 7.000 7,9.000 4.000 2,9.000 3.000 1,10.000 3.000 2,10.000 4.000 0,8.000 1.000-4,10.000 0.000-6,10.000 0.000-8,9.000 0.000-7,6.000 0.000-5,3.000 0.000 1,3.000 0.000-2,4.000 0.000 0,-1.000-4.000 0,-3.000-5.000-2,-3.000-7.000-1,-2.000-5.000 0,-5.000-6.000-8,-2.000-3.000-13,-3.000-3.000-13,-3.000-2.000-13,-7.000-3.000-4,-9.000 1.000 8,-10.000-1.000 7,-8.000 1.000 8,-11.000 1.000 6,-8.000 3.000 6,-10.000 3.000 4,-9.000 4.000 7,-5.000 1.000 4,0.000 0.000 7,0.000 0.000 5,0.000 0.000 6,-4.000 3.000 3,-5.000 6.000 4,-7.000 7.000 2,-5.000 6.000 3,-4.000 3.000 1,0.000 0.000 3,0.000 0.000 1,0.000 0.000 1,-2.000 4.000 0,-3.000 10.000-4,-3.000 10.000-3,-2.000 9.000-5,-5.000 9.000-2,-2.000 9.000-2,-3.000 10.000-1,-3.000 10.000-3,-1.000 2.000-1,4.000-3.000-1,3.000-3.000-1,3.000-2.000 0,6.000-5.000-2,9.000-2.000-2,10.000-3.000-2,10.000-3.000-3,10.000-4.000-6,13.000-3.000-11,12.000-3.000-10,13.000-2.000-10,7.000-11.000-5,4.000-15.000 2,3.000-15.000 2,3.000-16.000 2,-1.000-12.000 3,-2.000-5.000 4,-3.000-7.000 4,-3.000-5.000 3,-7.000-4.000 6,-9.000 0.000 4,-10.000 0.000 6,-8.000 0.000 4,-8.000 3.000 6,-2.000 6.000 4,-3.000 7.000 5,-3.000 6.000 5,-6.000 7.000 6,-5.000 10.000 5,-7.000 10.000 6,-5.000 9.000 6,-3.000 9.000 0,4.000 9.000-5,3.000 10.000-5,3.000 10.000-6,3.000 7.000-4,3.000 6.000-1,3.000 7.000-2,4.000 6.000-2,-1.000 4.000-1,-3.000 4.000-1,-3.000 3.000-1,-2.000 3.000-1,-1.000 3.000-1,3.000 3.000-2,3.000 3.000-1,4.000 4.000-1,1.000 1.000-2,0.000 0.000-1,0.000 0.000-2,0.000 0.000-2,-2.000 1.000-1,-3.000 4.000-5,-3.000 3.000-4,-2.000 3.000-4,-1.000-1.000-2,3.000-2.000-2,3.000-3.000-1,4.000-3.000-1,-3.000-10.000-1,-5.000-16.000 0,-7.000-15.000 1,-5.000-15.000 0,-9.000-15.000-1,-9.000-12.000 1,-10.000-13.000 0,-8.000-12.000-1,-3.000-19.000 2,7.000-25.000 3,6.000-25.000 2,7.000-25.000 3,8.000-16.000 1,14.000-6.000-1,11.000-6.000-2,14.000-6.000 0,11.000 1.000-3,14.000 9.000-3,11.000 10.000-2,14.000 10.000-3,7.000 8.000-1,3.000 10.000-1,3.000 10.000-1,4.000 9.000 0,-4.000 7.000 1,-9.000 7.000 3,-10.000 6.000 2,-8.000 7.000 2,-8.000 4.000 1,-2.000 3.000-2,-3.000 3.000-1,-3.000 4.000-2</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3"/>
    </inkml:context>
    <inkml:brush xml:id="br0">
      <inkml:brushProperty name="width" value="0.0336772613227367" units="cm"/>
      <inkml:brushProperty name="height" value="0.0336772613227367" units="cm"/>
      <inkml:brushProperty name="color" value="#f2395b"/>
      <inkml:brushProperty name="ignorePressure" value="0"/>
    </inkml:brush>
  </inkml:definitions>
  <inkml:trace contextRef="#ctx0" brushRef="#br0">92200.000 10550.000 653,'-38.000'-2.000'8,"26.000"-3.000"18,24.000-3.000 16,26.000-2.000 18,16.000-1.000 1,10.000 3.000-15,10.000 3.000-14,9.000 4.000-15,2.000-1.000-6,-2.000-3.000 0,-3.000-3.000 2,-3.000-2.000 1,-6.000-1.000-9,-5.000 3.000-17,-7.000 3.000-17,-5.000 4.000-19</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3"/>
    </inkml:context>
    <inkml:brush xml:id="br0">
      <inkml:brushProperty name="width" value="0.0445060580968857" units="cm"/>
      <inkml:brushProperty name="height" value="0.0445060580968857" units="cm"/>
      <inkml:brushProperty name="color" value="#f2395b"/>
      <inkml:brushProperty name="ignorePressure" value="0"/>
    </inkml:brush>
  </inkml:definitions>
  <inkml:trace contextRef="#ctx0" brushRef="#br0">92900.000 9850.000 494,'-47.000'0.000'6,"6.000"0.000"12,7.000 0.000 11,6.000 0.000 13,6.000 6.000 6,6.000 13.000 2,7.000 12.000 0,6.000 13.000 2,3.000 9.000-3,0.000 6.000-6,0.000 7.000-5,0.000 6.000-5,0.000 6.000-8,0.000 6.000-9,0.000 7.000-10,0.000 6.000-8,0.000 1.000-12,0.000-3.000-14,0.000-3.000-14,0.000-2.000-15,-2.000-8.000-8,-3.000-8.000-2,-3.000-10.000-1,-2.000-9.000-2</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3"/>
    </inkml:context>
    <inkml:brush xml:id="br0">
      <inkml:brushProperty name="width" value="0.0374970026314259" units="cm"/>
      <inkml:brushProperty name="height" value="0.0374970026314259" units="cm"/>
      <inkml:brushProperty name="color" value="#f2395b"/>
      <inkml:brushProperty name="ignorePressure" value="0"/>
    </inkml:brush>
  </inkml:definitions>
  <inkml:trace contextRef="#ctx0" brushRef="#br0">93450.000 11350.000 586,'-40.000'1.000'9,"23.000"4.000"16,22.000 3.000 16,22.000 3.000 18,16.000-1.000 3,14.000-2.000-11,11.000-3.000-10,14.000-3.000-10,10.000-6.000-7,9.000-5.000-5,10.000-7.000-5,10.000-5.000-4,-1.000-3.000-2,-9.000 4.000-1,-10.000 3.000-1,-8.000 3.000 1,-11.000 3.000-8,-8.000 3.000-11,-10.000 3.000-11,-9.000 4.000-13</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19424.828 2398.889 173,'-57.832'-16.046'194,"14.822"24.021"-173,-23.224 30.579-12,22.283 32.082 1,27.332-26.928-3,10.808-3.821-1,18.159 0.907 1,25.091-8.975-1,-1.300-14.997-3,7.025-9.002-5,6.168-10.520-8,-7.334-12.190-41,12.063-16.382-83</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3"/>
    </inkml:context>
    <inkml:brush xml:id="br0">
      <inkml:brushProperty name="width" value="0.0441423170268536" units="cm"/>
      <inkml:brushProperty name="height" value="0.0441423170268536" units="cm"/>
      <inkml:brushProperty name="color" value="#f2395b"/>
      <inkml:brushProperty name="ignorePressure" value="0"/>
    </inkml:brush>
  </inkml:definitions>
  <inkml:trace contextRef="#ctx0" brushRef="#br0">94200.000 10500.000 498,'-22.000'-41.000'95,"6.000"19.000"-13,7.000 19.000-13,6.000 19.000-12,3.000 15.000-10,0.000 13.000-7,0.000 12.000-6,0.000 13.000-6,-2.000 12.000-6,-3.000 13.000-7,-3.000 12.000-6,-2.000 13.000-6,-3.000 7.000-4,1.000 4.000-4,-1.000 3.000-2,1.000 3.000-4,1.000-8.000-5,3.000-19.000-7,3.000-18.000-6,4.000-19.000-7,-1.000-13.000-8,-3.000-6.000-12,-3.000-6.000-11,-2.000-6.000-10</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4"/>
    </inkml:context>
    <inkml:brush xml:id="br0">
      <inkml:brushProperty name="width" value="0.0480827987194061" units="cm"/>
      <inkml:brushProperty name="height" value="0.0480827987194061" units="cm"/>
      <inkml:brushProperty name="color" value="#f2395b"/>
      <inkml:brushProperty name="ignorePressure" value="0"/>
    </inkml:brush>
  </inkml:definitions>
  <inkml:trace contextRef="#ctx0" brushRef="#br0">96500.000 10300.000 457,'-24.000'31.000'93,"4.000"13.000"-11,3.000 12.000-12,3.000 13.000-11,1.000 6.000-8,1.000 0.000-9,-1.000 0.000-7,1.000 0.000-7,-1.000 1.000-6,1.000 4.000-3,-1.000 3.000-2,1.000 3.000-4,-3.000 3.000-4,-2.000 3.000-7,-3.000 3.000-5,-3.000 4.000-8,1.000-6.000-7,6.000-11.000-11,7.000-14.000-9,6.000-11.000-10</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5"/>
    </inkml:context>
    <inkml:brush xml:id="br0">
      <inkml:brushProperty name="width" value="0.056826289743185" units="cm"/>
      <inkml:brushProperty name="height" value="0.056826289743185" units="cm"/>
      <inkml:brushProperty name="color" value="#f2395b"/>
      <inkml:brushProperty name="ignorePressure" value="0"/>
    </inkml:brush>
  </inkml:definitions>
  <inkml:trace contextRef="#ctx0" brushRef="#br0">96000.000 10100.000 387,'-69.000'-2.000'1,"13.000"-3.000"4,12.000-3.000 4,13.000-2.000 3,13.000-1.000 7,17.000 3.000 13,15.000 3.000 13,16.000 4.000 11,15.000 1.000 1,16.000 0.000-10,15.000 0.000-11,17.000 0.000-12,5.000-2.000-7,-3.000-3.000-7,-3.000-3.000-7,-2.000-2.000-5,-9.000-1.000-6,-12.000 3.000-2,-13.000 3.000-4,-12.000 4.000-2,-15.000 4.000-1,-15.000 6.000 3,-15.000 7.000 1,-16.000 6.000 3,-8.000 3.000 6,0.000 0.000 12,0.000 0.000 11,0.000 0.000 12,0.000 3.000 3,0.000 6.000-2,0.000 7.000-4,0.000 6.000-2,0.000 3.000-3,0.000 0.000-2,0.000 0.000-1,0.000 0.000-1,0.000 3.000-1,0.000 6.000-3,0.000 7.000-1,0.000 6.000-1,3.000 3.000-3,6.000 0.000-2,7.000 0.000-3,6.000 0.000-2,3.000 0.000-3,0.000 0.000-2,0.000 0.000-4,0.000 0.000-2,3.000-2.000-5,6.000-3.000-6,7.000-3.000-6,6.000-2.000-6,1.000-6.000-4,-3.000-6.000-2,-3.000-6.000-2,-2.000-6.000-2,-9.000-2.000-3,-12.000 3.000-5,-13.000 3.000-3,-12.000 4.000-5,-9.000-3.000 2,-2.000-5.000 9,-3.000-7.000 10,-3.000-5.000 8,-4.000-6.000 6,-3.000-3.000 5,-3.000-3.000 4,-2.000-2.000 3,-3.000-1.000 4,1.000 3.000 2,-1.000 3.000 2,1.000 4.000 2,-1.000 1.000 3,1.000 0.000 4,-1.000 0.000 3,1.000 0.000 4,4.000-4.000 4,9.000-5.000 4,10.000-7.000 3,10.000-5.000 3,10.000-4.000 4,13.000 0.000 5,12.000 0.000 3,13.000 0.000 5,16.000-2.000-1,23.000-3.000-7,22.000-3.000-6,22.000-2.000-7,13.000-3.000-5,7.000 1.000-5,6.000-1.000-6,7.000 1.000-4,-3.000 1.000-3,-8.000 3.000 0,-10.000 3.000-1,-9.000 4.000-1,-9.000 2.000-7,-5.000 4.000-11,-7.000 3.000-13,-5.000 3.000-11,-11.000 1.000-8,-11.000 1.000 0,-14.000-1.000-1,-11.000 1.000-2</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5"/>
    </inkml:context>
    <inkml:brush xml:id="br0">
      <inkml:brushProperty name="width" value="0.0370656400918961" units="cm"/>
      <inkml:brushProperty name="height" value="0.0370656400918961" units="cm"/>
      <inkml:brushProperty name="color" value="#f2395b"/>
      <inkml:brushProperty name="ignorePressure" value="0"/>
    </inkml:brush>
  </inkml:definitions>
  <inkml:trace contextRef="#ctx0" brushRef="#br0">97550.000 10400.000 593,'-15.000'-22.000'77,"23.000"6.000"-4,22.000 7.000-6,22.000 6.000-5,15.000 1.000-9,9.000-3.000-14,10.000-3.000-14,10.000-2.000-15,-3.000-1.000-13,-11.000 3.000-14,-14.000 3.000-14,-11.000 4.000-14,-11.000 1.000-10,-5.000 0.000-4,-7.000 0.000-4,-5.000 0.000-4</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6"/>
    </inkml:context>
    <inkml:brush xml:id="br0">
      <inkml:brushProperty name="width" value="0.0433179922401905" units="cm"/>
      <inkml:brushProperty name="height" value="0.0433179922401905" units="cm"/>
      <inkml:brushProperty name="color" value="#f2395b"/>
      <inkml:brushProperty name="ignorePressure" value="0"/>
    </inkml:brush>
  </inkml:definitions>
  <inkml:trace contextRef="#ctx0" brushRef="#br0">98400.000 11000.000 507,'278.000'0.000'174,"-44.000"0.000"-45,-43.000 0.000-44,-44.000 0.000-44,-29.000 0.000-23,-11.000 0.000-2,-14.000 0.000-1,-11.000 0.000-1,-12.000 3.000-18,-9.000 6.000-35,-10.000 7.000-37,-8.000 6.000-34</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6"/>
    </inkml:context>
    <inkml:brush xml:id="br0">
      <inkml:brushProperty name="width" value="0.0404614694416523" units="cm"/>
      <inkml:brushProperty name="height" value="0.0404614694416523" units="cm"/>
      <inkml:brushProperty name="color" value="#f2395b"/>
      <inkml:brushProperty name="ignorePressure" value="0"/>
    </inkml:brush>
  </inkml:definitions>
  <inkml:trace contextRef="#ctx0" brushRef="#br0">98350.000 11650.000 543,'-32.000'21.000'12,"39.000"-5.000"22,36.000-7.000 23,39.000-5.000 23,19.000-4.000 4,4.000 0.000-15,3.000 0.000-16,3.000 0.000-15,1.000-2.000-15,1.000-3.000-16,-1.000-3.000-17,1.000-2.000-14,-4.000-1.000-9,-6.000 3.000 1,-6.000 3.000 2,-6.000 4.000-1,-12.000-1.000-4,-15.000-3.000-11,-15.000-3.000-11,-16.000-2.000-12</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6"/>
    </inkml:context>
    <inkml:brush xml:id="br0">
      <inkml:brushProperty name="width" value="0.052272092550993" units="cm"/>
      <inkml:brushProperty name="height" value="0.052272092550993" units="cm"/>
      <inkml:brushProperty name="color" value="#f2395b"/>
      <inkml:brushProperty name="ignorePressure" value="0"/>
    </inkml:brush>
  </inkml:definitions>
  <inkml:trace contextRef="#ctx0" brushRef="#br0">101700.000 10000.000 420,'-47.000'-22.000'10,"6.000"6.000"18,7.000 7.000 18,6.000 6.000 19,3.000 10.000 6,0.000 17.000-8,0.000 15.000-6,0.000 16.000-8,-2.000 12.000-6,-3.000 9.000-6,-3.000 10.000-5,-2.000 10.000-5,-5.000 7.000-6,-2.000 6.000-5,-3.000 7.000-6,-3.000 6.000-6,-1.000-1.000-5,4.000-5.000-6,3.000-7.000-8,3.000-5.000-6,4.000-12.000-4,7.000-16.000-2,6.000-15.000-3,7.000-15.000-2</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7"/>
    </inkml:context>
    <inkml:brush xml:id="br0">
      <inkml:brushProperty name="width" value="0.0675087794661522" units="cm"/>
      <inkml:brushProperty name="height" value="0.0675087794661522" units="cm"/>
      <inkml:brushProperty name="color" value="#f2395b"/>
      <inkml:brushProperty name="ignorePressure" value="0"/>
    </inkml:brush>
  </inkml:definitions>
  <inkml:trace contextRef="#ctx0" brushRef="#br0">101850.000 9550.000 325,'3.000'-44.000'9,"6.000"13.000"18,7.000 12.000 17,6.000 13.000 19,-1.000 15.000 4,-5.000 19.000-7,-7.000 19.000-7,-5.000 19.000-8,-3.000 15.000-5,4.000 13.000-4,3.000 12.000-4,3.000 13.000-4,-2.000 7.000-4,-6.000 4.000-4,-6.000 3.000-5,-6.000 3.000-5,-7.000-1.000-1,-6.000-2.000-3,-6.000-3.000 0,-6.000-3.000-1,-4.000-7.000-7,1.000-9.000-11,-1.000-10.000-12,1.000-8.000-11,-9.000-22.000-11,-15.000-30.000-10,-15.000-32.000-10,-16.000-30.000-8,-1.000-28.000 0,17.000-21.000 14,15.000-22.000 12,16.000-22.000 14,12.000-7.000 9,9.000 10.000 5,10.000 10.000 7,10.000 9.000 5,7.000 10.000 5,6.000 14.000 5,7.000 11.000 6,6.000 14.000 4,9.000 10.000 3,13.000 9.000 3,12.000 10.000 3,13.000 10.000 2,9.000 4.000 1,6.000 0.000-2,7.000 0.000-1,6.000 0.000-1,1.000 3.000-5,-3.000 6.000-5,-3.000 7.000-7,-2.000 6.000-6,-1.000-1.000-5,3.000-5.000-2,3.000-7.000-3,4.000-5.000-3,-4.000-9.000-2,-9.000-9.000-1,-10.000-10.000-1,-8.000-8.000-1,-12.000-6.000 1,-12.000 1.000 3,-13.000-1.000 2,-12.000 1.000 3,-12.000 2.000 3,-8.000 7.000 5,-10.000 6.000 4,-9.000 7.000 4,-9.000 2.000 5,-5.000 1.000 7,-7.000-1.000 5,-5.000 1.000 6,-4.000 4.000 2,0.000 9.000-2,0.000 10.000-1,0.000 10.000-2,0.000 8.000 1,0.000 10.000 2,0.000 10.000 3,0.000 9.000 2,3.000 2.000 2,6.000-2.000-1,7.000-3.000 0,6.000-3.000 1,10.000-1.000-4,17.000 4.000-7,15.000 3.000-7,16.000 3.000-6,10.000-8.000-9,7.000-19.000-8,6.000-18.000-9,7.000-19.000-10,0.000-15.000-6,-2.000-8.000-2,-3.000-10.000-3,-3.000-9.000-4,-6.000-4.000 2,-5.000 4.000 5,-7.000 3.000 6,-5.000 3.000 6,-9.000 3.000 5,-9.000 3.000 7,-10.000 3.000 5,-8.000 4.000 7,-6.000 7.000 8,1.000 13.000 11,-1.000 12.000 10,1.000 13.000 11,-1.000 13.000 5,1.000 17.000-2,-1.000 15.000-1,1.000 16.000-2,-3.000 12.000-1,-2.000 9.000-4,-3.000 10.000-2,-3.000 10.000-3,-1.000 8.000-2,4.000 10.000-3,3.000 10.000-2,3.000 9.000-3,-1.000 4.000-2,-2.000 1.000-3,-3.000-1.000-3,-3.000 1.000-2,-1.000-4.000-4,4.000-6.000-3,3.000-6.000-5,3.000-6.000-3,1.000-13.000-5,1.000-19.000-7,-1.000-18.000-6,1.000-19.000-8,-7.000-22.000-2,-12.000-25.000 1,-13.000-25.000 1,-12.000-25.000 1,-7.000-18.000 2,1.000-8.000 1,-1.000-10.000 0,1.000-9.000 1,4.000-7.000 3,9.000-3.000 5,10.000-3.000 5,10.000-2.000 5,10.000-1.000 4,13.000 3.000 3,12.000 3.000 2,13.000 4.000 4,15.000-1.000 0,19.000-3.000 0,19.000-3.000 0,19.000-2.000 0,10.000-5.000-3,4.000-2.000-3,3.000-3.000-5,3.000-3.000-4,1.000-1.000-6,1.000 4.000-9,-1.000 3.000-8,1.000 3.000-9,-10.000 7.000-1,-19.000 14.000 6,-18.000 11.000 7,-19.000 14.000 7,-12.000 5.000 2,-2.000 1.000-2,-3.000-1.000-1,-3.000 1.000-1</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7"/>
    </inkml:context>
    <inkml:brush xml:id="br0">
      <inkml:brushProperty name="width" value="0.0530527904629707" units="cm"/>
      <inkml:brushProperty name="height" value="0.0530527904629707" units="cm"/>
      <inkml:brushProperty name="color" value="#f2395b"/>
      <inkml:brushProperty name="ignorePressure" value="0"/>
    </inkml:brush>
  </inkml:definitions>
  <inkml:trace contextRef="#ctx0" brushRef="#br0">103800.000 9750.000 414,'71.000'-66.000'101,"-5.000"19.000"-18,-7.000 19.000-17,-5.000 19.000-18,-3.000 7.000-13,4.000-3.000-4,3.000-3.000-7,3.000-2.000-5,-7.000 3.000-9,-15.000 14.000-13,-15.000 11.000-13,-16.000 14.000-13,-13.000 7.000-3,-9.000 3.000 6,-10.000 3.000 6,-8.000 4.000 7,-6.000 2.000 8,1.000 4.000 9,-1.000 3.000 10,1.000 3.000 9,1.000 3.000 6,3.000 3.000 4,3.000 3.000 2,4.000 4.000 4,4.000 4.000-2,6.000 6.000-6,7.000 7.000-7,6.000 6.000-6,3.000-1.000-6,0.000-5.000-3,0.000-7.000-5,0.000-5.000-3,0.000-6.000-7,0.000-3.000-6,0.000-3.000-8,0.000-2.000-6,-4.000-6.000-10,-5.000-6.000-10,-7.000-6.000-12,-5.000-6.000-10,-9.000-7.000-2,-9.000-6.000 5,-10.000-6.000 6,-8.000-6.000 6,-6.000-6.000 8,1.000-2.000 8,-1.000-3.000 10,1.000-3.000 9,1.000-2.000 6,3.000 0.000 3,3.000 0.000 3,4.000 0.000 2,4.000 0.000 6,6.000 0.000 6,7.000 0.000 7,6.000 0.000 7,12.000 0.000 10,19.000 0.000 14,19.000 0.000 14,19.000 0.000 14,13.000 0.000 0,10.000 0.000-15,10.000 0.000-13,9.000 0.000-15,13.000-2.000-10,20.000-3.000-8,18.000-3.000-8,20.000-2.000-8,0.000 0.000-2,-15.000 7.000 1,-15.000 6.000 3,-16.000 7.000 1,-15.000 0.000-4,-11.000-2.000-12,-14.000-3.000-10,-11.000-3.000-12,-9.000-2.000-8,-3.000 0.000-6,-3.000 0.000-6,-2.000 0.000-6</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8"/>
    </inkml:context>
    <inkml:brush xml:id="br0">
      <inkml:brushProperty name="width" value="0.0511932224035263" units="cm"/>
      <inkml:brushProperty name="height" value="0.0511932224035263" units="cm"/>
      <inkml:brushProperty name="color" value="#f2395b"/>
      <inkml:brushProperty name="ignorePressure" value="0"/>
    </inkml:brush>
  </inkml:definitions>
  <inkml:trace contextRef="#ctx0" brushRef="#br0">105600.000 8900.000 429,'0.000'-61.000'13,"0.000"28.000"24,0.000 28.000 24,0.000 29.000 25,0.000 24.000 5,0.000 22.000-15,0.000 22.000-15,0.000 23.000-15,-2.000 11.000-11,-3.000 4.000-9,-3.000 3.000-7,-2.000 3.000-9,-1.000 6.000-4,3.000 9.000-3,3.000 10.000-3,4.000 10.000-1,1.000 2.000-6,0.000-3.000-7,0.000-3.000-9,0.000-2.000-7,0.000-5.000-9,0.000-2.000-6,0.000-3.000-9,0.000-3.000-6,-2.000-17.000-1,-3.000-27.000 7,-3.000-28.000 6,-2.000-28.000 8,-3.000-17.000 5,1.000-2.000 2,-1.000-3.000 4,1.000-3.000 2</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19425.715 1980.844 196,'-23.684'52.566'27,"6.553"-9.736"-19,-4.044 10.241 3,0.911-4.989-5,-3.957 10.364 1,3.942-3.772-5,10.560-7.372-43</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8"/>
    </inkml:context>
    <inkml:brush xml:id="br0">
      <inkml:brushProperty name="width" value="0.0562523566186428" units="cm"/>
      <inkml:brushProperty name="height" value="0.0562523566186428" units="cm"/>
      <inkml:brushProperty name="color" value="#f2395b"/>
      <inkml:brushProperty name="ignorePressure" value="0"/>
    </inkml:brush>
  </inkml:definitions>
  <inkml:trace contextRef="#ctx0" brushRef="#br0">104800.000 11050.000 391,'-2.000'-46.000'3,"-3.000"10.000"6,-3.000 10.000 7,-2.000 9.000 5,3.000 18.000 13,14.000 29.000 17,11.000 28.000 18,14.000 28.000 17,3.000 15.000 0,-2.000 4.000-15,-3.000 3.000-16,-3.000 3.000-16,-1.000-1.000-11,4.000-2.000-9,3.000-3.000-6,3.000-3.000-9,1.000-7.000-3,1.000-9.000 0,-1.000-10.000 0,1.000-8.000 1,4.000-14.000-6,9.000-15.000-10,10.000-15.000-9,10.000-16.000-10,10.000-24.000-6,13.000-31.000 0,12.000-31.000 0,13.000-31.000 0,16.000-31.000 1,23.000-27.000 5,22.000-28.000 4,22.000-28.000 4,-9.000 7.000-2,-36.000 44.000-10,-39.000 44.000-10,-36.000 44.000-9</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49"/>
    </inkml:context>
    <inkml:brush xml:id="br0">
      <inkml:brushProperty name="width" value="0.045272309333086" units="cm"/>
      <inkml:brushProperty name="height" value="0.045272309333086" units="cm"/>
      <inkml:brushProperty name="color" value="#f2395b"/>
      <inkml:brushProperty name="ignorePressure" value="0"/>
    </inkml:brush>
  </inkml:definitions>
  <inkml:trace contextRef="#ctx0" brushRef="#br0">90550.000 16400.000 485,'1.000'-71.000'0,"4.000"10.000"0,3.000 10.000 0,3.000 9.000 0,3.000 6.000 1,3.000 3.000 5,3.000 3.000 4,4.000 4.000 5,-9.000 19.000 9,-18.000 39.000 13,-19.000 36.000 15,-18.000 39.000 14,-15.000 22.000 2,-9.000 10.000-10,-10.000 10.000-10,-8.000 9.000-10,-6.000 6.000-8,1.000 3.000-6,-1.000 3.000-6,1.000 4.000-7,4.000-7.000-4,9.000-16.000-5,10.000-15.000-5,10.000-15.000-4,8.000-17.000-2,10.000-15.000-3,10.000-15.000-2,9.000-16.000-2,17.000-29.000-10,25.000-40.000-19,25.000-40.000-18,25.000-41.000-18,6.000-19.000-3,-12.000 3.000 14,-13.000 3.000 14,-12.000 4.000 14,-10.000 8.000 11,-6.000 17.000 7,-6.000 15.000 6,-6.000 16.000 8</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0"/>
    </inkml:context>
    <inkml:brush xml:id="br0">
      <inkml:brushProperty name="width" value="0.0549116022884846" units="cm"/>
      <inkml:brushProperty name="height" value="0.0549116022884846" units="cm"/>
      <inkml:brushProperty name="color" value="#f2395b"/>
      <inkml:brushProperty name="ignorePressure" value="0"/>
    </inkml:brush>
  </inkml:definitions>
  <inkml:trace contextRef="#ctx0" brushRef="#br0">90400.000 16600.000 400,'48.000'-130.000'20,"-3.000"41.000"9,-3.000 40.000 7,-2.000 42.000 9,-6.000 30.000 2,-6.000 22.000-5,-6.000 22.000-4,-6.000 23.000-5,-6.000 13.000-3,-2.000 6.000-2,-3.000 7.000-1,-3.000 6.000-3,-2.000 3.000-2,0.000 0.000-5,0.000 0.000-3,0.000 0.000-4,-4.000-4.000-3,-5.000-5.000-1,-7.000-7.000-2,-5.000-5.000-1,-6.000-8.000 0,-3.000-5.000 1,-3.000-7.000 2,-2.000-5.000 2,-5.000-11.000-9,-2.000-11.000-18,-3.000-14.000-19,-3.000-11.000-17,-4.000-12.000-6,-3.000-9.000 7,-3.000-10.000 8,-2.000-8.000 8,-3.000-11.000 6,1.000-8.000 4,-1.000-10.000 5,1.000-9.000 5,4.000-5.000 4,9.000 0.000 2,10.000 0.000 2,10.000 0.000 3,5.000 1.000 3,4.000 4.000 0,3.000 3.000 1,3.000 3.000 1,6.000-1.000 1,9.000-2.000 3,10.000-3.000 2,10.000-3.000 2,10.000-4.000 1,13.000-3.000-1,12.000-3.000 1,13.000-2.000-1,9.000 2.000 1,6.000 9.000 5,7.000 10.000 5,6.000 10.000 3,4.000 5.000 1,4.000 4.000-2,3.000 3.000-3,3.000 3.000-3,-5.000 3.000-2,-12.000 3.000-4,-13.000 3.000-4,-12.000 4.000-4,-10.000-1.000-3,-6.000-3.000-4,-6.000-3.000-3,-6.000-2.000-5,-7.000-8.000-1,-6.000-8.000 0,-6.000-10.000 0,-6.000-9.000 1,-10.000-1.000 3,-12.000 10.000 7,-13.000 10.000 7,-12.000 9.000 7,-7.000 7.000 5,1.000 7.000 3,-1.000 6.000 4,1.000 7.000 3,-1.000 8.000 1,1.000 14.000-1,-1.000 11.000 0,1.000 14.000-1,-1.000 5.000 0,1.000 1.000 0,-1.000-1.000 1,1.000 1.000 1,4.000-3.000-1,9.000-2.000-4,10.000-3.000-3,10.000-3.000-3,11.000-7.000-7,17.000-9.000-9,15.000-10.000-10,16.000-8.000-9,7.000-9.000-6,1.000-6.000 0,-1.000-6.000 0,1.000-6.000 0,-4.000-10.000-1,-6.000-12.000 1,-6.000-13.000-1,-6.000-12.000 0,-7.000-5.000 3,-6.000 3.000 7,-6.000 3.000 5,-6.000 4.000 6,-6.000 4.000 5,-2.000 6.000 2,-3.000 7.000 3,-3.000 6.000 3,-4.000 13.000 7,-3.000 23.000 13,-3.000 22.000 11,-2.000 22.000 13,-5.000 13.000 4,-2.000 7.000-6,-3.000 6.000-4,-3.000 7.000-5,1.000 7.000-5,6.000 9.000-3,7.000 10.000-5,6.000 10.000-3,-1.000 7.000-3,-5.000 6.000-2,-7.000 7.000-3,-5.000 6.000-1,-4.000 10.000-3,0.000 17.000-3,0.000 15.000-4,0.000 16.000-3,1.000-2.000-3,4.000-19.000-5,3.000-18.000-3,3.000-19.000-4,1.000-19.000-2,1.000-19.000 2,-1.000-18.000 2,1.000-19.000 0,-7.000-19.000-1,-12.000-19.000-5,-13.000-18.000-5,-12.000-19.000-5,-2.000-21.000-1,9.000-21.000 5,10.000-22.000 4,10.000-22.000 5,8.000-19.000 2,10.000-16.000 2,10.000-15.000 3,9.000-15.000 1,10.000-6.000 1,14.000 7.000 1,11.000 6.000-1,14.000 7.000-1,8.000 7.000 0,7.000 9.000-2,6.000 10.000-2,7.000 10.000-2,0.000 7.000-2,-2.000 6.000-4,-3.000 7.000-4,-3.000 6.000-4,-10.000 9.000-3,-16.000 13.000 1,-15.000 12.000-1,-15.000 13.000-1</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0"/>
    </inkml:context>
    <inkml:brush xml:id="br0">
      <inkml:brushProperty name="width" value="0.0315895415842533" units="cm"/>
      <inkml:brushProperty name="height" value="0.0315895415842533" units="cm"/>
      <inkml:brushProperty name="color" value="#f2395b"/>
      <inkml:brushProperty name="ignorePressure" value="0"/>
    </inkml:brush>
  </inkml:definitions>
  <inkml:trace contextRef="#ctx0" brushRef="#br0">91550.000 16850.000 696,'-21.000'-29.000'3,"10.000"-5.000"6,10.000-7.000 7,9.000-5.000 5,9.000 2.000 2,9.000 13.000-4,10.000 12.000-5,10.000 13.000-3,10.000 4.000 2,13.000-3.000 12,12.000-3.000 10,13.000-2.000 11,2.000 2.000-4,-5.000 9.000-19,-7.000 10.000-20,-5.000 10.000-18,-11.000 4.000-16,-11.000 0.000-15,-14.000 0.000-15,-11.000 0.000-13</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0"/>
    </inkml:context>
    <inkml:brush xml:id="br0">
      <inkml:brushProperty name="width" value="0.042641032487154" units="cm"/>
      <inkml:brushProperty name="height" value="0.042641032487154" units="cm"/>
      <inkml:brushProperty name="color" value="#f2395b"/>
      <inkml:brushProperty name="ignorePressure" value="0"/>
    </inkml:brush>
  </inkml:definitions>
  <inkml:trace contextRef="#ctx0" brushRef="#br0">92300.000 15900.000 515,'-47.000'1.000'8,"6.000"4.000"15,7.000 3.000 16,6.000 3.000 16,6.000 7.000 4,6.000 14.000-5,7.000 11.000-4,6.000 14.000-7,3.000 14.000-5,0.000 20.000-7,0.000 18.000-8,0.000 20.000-8,-2.000 10.000-3,-3.000 3.000-1,-3.000 3.000 0,-2.000 4.000-2,-3.000-7.000-5,1.000-16.000-14,-1.000-15.000-12,1.000-15.000-14,-1.000-15.000-11,1.000-12.000-14,-1.000-13.000-12,1.000-12.000-12</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0"/>
    </inkml:context>
    <inkml:brush xml:id="br0">
      <inkml:brushProperty name="width" value="0.0391760095953941" units="cm"/>
      <inkml:brushProperty name="height" value="0.0391760095953941" units="cm"/>
      <inkml:brushProperty name="color" value="#f2395b"/>
      <inkml:brushProperty name="ignorePressure" value="0"/>
    </inkml:brush>
  </inkml:definitions>
  <inkml:trace contextRef="#ctx0" brushRef="#br0">92600.000 17950.000 561,'75.000'-46.000'122,"0.000"10.000"-26,0.000 10.000-26,0.000 9.000-26,6.000 6.000-14,13.000 3.000-3,12.000 3.000-4,13.000 4.000-3,1.000 2.000-13,-9.000 4.000-22,-10.000 3.000-22,-8.000 3.000-22,-14.000 1.000-10,-15.000 1.000 1,-15.000-1.000 1,-16.000 1.000 2</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0"/>
    </inkml:context>
    <inkml:brush xml:id="br0">
      <inkml:brushProperty name="width" value="0.0468860529363155" units="cm"/>
      <inkml:brushProperty name="height" value="0.0468860529363155" units="cm"/>
      <inkml:brushProperty name="color" value="#f2395b"/>
      <inkml:brushProperty name="ignorePressure" value="0"/>
    </inkml:brush>
  </inkml:definitions>
  <inkml:trace contextRef="#ctx0" brushRef="#br0">93600.000 17300.000 469,'-46.000'-25.000'1,"10.000"0.000"4,10.000 0.000 3,9.000 0.000 3,4.000 9.000 12,1.000 19.000 22,-1.000 19.000 22,1.000 19.000 23,-1.000 15.000 0,1.000 13.000-18,-1.000 12.000-19,1.000 13.000-19,-3.000 9.000-14,-2.000 6.000-9,-3.000 7.000-10,-3.000 6.000-10,1.000 1.000-11,6.000-3.000-10,7.000-3.000-13,6.000-2.000-11,1.000-14.000-7,-3.000-21.000-4,-3.000-22.000-4,-2.000-22.000-3</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1"/>
    </inkml:context>
    <inkml:brush xml:id="br0">
      <inkml:brushProperty name="width" value="0.0525755919516087" units="cm"/>
      <inkml:brushProperty name="height" value="0.0525755919516087" units="cm"/>
      <inkml:brushProperty name="color" value="#f2395b"/>
      <inkml:brushProperty name="ignorePressure" value="0"/>
    </inkml:brush>
  </inkml:definitions>
  <inkml:trace contextRef="#ctx0" brushRef="#br0">95450.000 16650.000 418,'-2.000'-47.000'7,"-3.000"6.000"15,-3.000 7.000 13,-2.000 6.000 16,0.000 12.000 5,7.000 19.000 0,6.000 19.000-2,7.000 19.000-2,0.000 15.000-3,-2.000 13.000-5,-3.000 12.000-7,-3.000 13.000-6,-2.000 7.000-5,0.000 4.000-5,0.000 3.000-4,0.000 3.000-5,-2.000-1.000-4,-3.000-2.000-4,-3.000-3.000-5,-2.000-3.000-5,-5.000-7.000-5,-2.000-9.000-8,-3.000-10.000-9,-3.000-8.000-7,-2.000-17.000-11,0.000-21.000-12,0.000-22.000-13,0.000-22.000-13,3.000-11.000 2,6.000 0.000 15,7.000 0.000 15,6.000 0.000 16</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1"/>
    </inkml:context>
    <inkml:brush xml:id="br0">
      <inkml:brushProperty name="width" value="0.0474914200603962" units="cm"/>
      <inkml:brushProperty name="height" value="0.0474914200603962" units="cm"/>
      <inkml:brushProperty name="color" value="#f2395b"/>
      <inkml:brushProperty name="ignorePressure" value="0"/>
    </inkml:brush>
  </inkml:definitions>
  <inkml:trace contextRef="#ctx0" brushRef="#br0">95550.000 16950.000 463,'75.000'-99.000'2,"0.000"4.000"6,0.000 3.000 5,0.000 3.000 6,-2.000 7.000 4,-3.000 14.000 4,-3.000 11.000 5,-2.000 14.000 5,-11.000 16.000 4,-15.000 22.000 6,-15.000 22.000 5,-16.000 23.000 6,-19.000 17.000-3,-22.000 17.000-11,-22.000 15.000-10,-21.000 16.000-11,-9.000 2.000-9,7.000-8.000-7,6.000-10.000-7,7.000-9.000-6,19.000-12.000-11,35.000-11.000-12,35.000-14.000-12,34.000-11.000-13,17.000-11.000 0,0.000-5.000 12,0.000-7.000 11,0.000-5.000 11,-7.000 0.000 10,-11.000 10.000 5,-14.000 10.000 6,-11.000 9.000 6,-12.000 7.000 4,-9.000 7.000 0,-10.000 6.000 0,-8.000 7.000 1,-12.000 4.000 1,-12.000 3.000 1,-13.000 3.000 1,-12.000 4.000 0,-5.000-4.000-1,3.000-9.000-4,3.000-10.000-4,4.000-8.000-4,5.000-15.000-14,10.000-19.000-25,10.000-18.000-23,9.000-19.000-24</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1"/>
    </inkml:context>
    <inkml:brush xml:id="br0">
      <inkml:brushProperty name="width" value="0.0517909973859787" units="cm"/>
      <inkml:brushProperty name="height" value="0.0517909973859787" units="cm"/>
      <inkml:brushProperty name="color" value="#f2395b"/>
      <inkml:brushProperty name="ignorePressure" value="0"/>
    </inkml:brush>
  </inkml:definitions>
  <inkml:trace contextRef="#ctx0" brushRef="#br0">96650.000 17150.000 424,'48.000'-44.000'4,"-3.000"13.000"8,-3.000 12.000 8,-2.000 13.000 8,-5.000 9.000 6,-2.000 6.000 4,-3.000 7.000 4,-3.000 6.000 5,-6.000 9.000 0,-5.000 13.000-3,-7.000 12.000-4,-5.000 13.000-3,-6.000 2.000-5,-3.000-5.000-6,-3.000-7.000-5,-2.000-5.000-7,-5.000-4.000-2,-2.000 0.000-1,-3.000 0.000 1,-3.000 0.000-1,-6.000 4.000 0,-5.000 10.000-2,-7.000 10.000 0,-5.000 9.000-3,-1.000-1.000 0,6.000-8.000-4,7.000-10.000-2,6.000-9.000-2,10.000-24.000-6,17.000-37.000-11,15.000-38.000-10,16.000-37.000-10,12.000-26.000-4,9.000-11.000 3,10.000-14.000 3,10.000-11.000 3,2.000-7.000 1,-3.000 0.000 0,-3.000 0.000 0,-2.000 0.000-1,-5.000 9.000 1,-2.000 19.000 1,-3.000 19.000 1,-3.000 19.000 1</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19586.221 2032.882 219,'-42.053'61.468'65,"8.752"-9.278"-54,-9.123 21.596-2,23.083-32.738-9,2.243 14.322-44,10.678-19.391-215</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1"/>
    </inkml:context>
    <inkml:brush xml:id="br0">
      <inkml:brushProperty name="width" value="0.031767800450325" units="cm"/>
      <inkml:brushProperty name="height" value="0.031767800450325" units="cm"/>
      <inkml:brushProperty name="color" value="#f2395b"/>
      <inkml:brushProperty name="ignorePressure" value="0"/>
    </inkml:brush>
  </inkml:definitions>
  <inkml:trace contextRef="#ctx0" brushRef="#br0">97650.000 16000.000 692,'-13.000'-25.000'95,"26.000"0.000"-18,24.000 0.000-17,26.000 0.000-18,10.000 3.000-17,-3.000 6.000-17,-3.000 7.000-16,-2.000 6.000-18,-8.000 3.000-13,-8.000 0.000-10,-10.000 0.000-10,-9.000 0.000-11</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2"/>
    </inkml:context>
    <inkml:brush xml:id="br0">
      <inkml:brushProperty name="width" value="0.0434116534888744" units="cm"/>
      <inkml:brushProperty name="height" value="0.0434116534888744" units="cm"/>
      <inkml:brushProperty name="color" value="#f2395b"/>
      <inkml:brushProperty name="ignorePressure" value="0"/>
    </inkml:brush>
  </inkml:definitions>
  <inkml:trace contextRef="#ctx0" brushRef="#br0">98350.000 16950.000 506,'-21.000'-24.000'10,"10.000"4.000"18,10.000 3.000 18,9.000 3.000 20,13.000 1.000 6,20.000 1.000-8,18.000-1.000-5,20.000 1.000-7,10.000-1.000-10,3.000 1.000-12,3.000-1.000-12,4.000 1.000-11,-7.000 2.000-13,-16.000 7.000-12,-15.000 6.000-11,-15.000 7.000-12,-12.000 5.000-6,-6.000 7.000 0,-6.000 6.000-1,-6.000 7.000-1,-9.000 0.000 0,-8.000-2.000 1,-10.000-3.000 1,-9.000-3.000 0</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2"/>
    </inkml:context>
    <inkml:brush xml:id="br0">
      <inkml:brushProperty name="width" value="0.0429393500089645" units="cm"/>
      <inkml:brushProperty name="height" value="0.0429393500089645" units="cm"/>
      <inkml:brushProperty name="color" value="#f2395b"/>
      <inkml:brushProperty name="ignorePressure" value="0"/>
    </inkml:brush>
  </inkml:definitions>
  <inkml:trace contextRef="#ctx0" brushRef="#br0">98200.000 17600.000 512,'-49.000'0.000'3,"4.000"0.000"5,3.000 0.000 6,3.000 0.000 5,15.000 0.000 9,29.000 0.000 11,28.000 0.000 11,28.000 0.000 11,18.000-2.000 1,10.000-3.000-7,10.000-3.000-7,9.000-2.000-8,6.000-3.000-10,3.000 1.000-9,3.000-1.000-11,4.000 1.000-11,-4.000 1.000-11,-9.000 3.000-13,-10.000 3.000-14,-8.000 4.000-12,-12.000 1.000-9,-12.000 0.000-4,-13.000 0.000-4,-12.000 0.000-3</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2"/>
    </inkml:context>
    <inkml:brush xml:id="br0">
      <inkml:brushProperty name="width" value="0.0584577582776546" units="cm"/>
      <inkml:brushProperty name="height" value="0.0584577582776546" units="cm"/>
      <inkml:brushProperty name="color" value="#f2395b"/>
      <inkml:brushProperty name="ignorePressure" value="0"/>
    </inkml:brush>
  </inkml:definitions>
  <inkml:trace contextRef="#ctx0" brushRef="#br0">100950.000 15800.000 376,'18.000'-18.000'13,"-11.000"17.000"28,-14.000 15.000 28,-11.000 16.000 26,-11.000 16.000 6,-5.000 20.000-18,-7.000 18.000-16,-5.000 20.000-17,-6.000 13.000-13,-3.000 9.000-8,-3.000 10.000-8,-2.000 10.000-9,-3.000 2.000-7,1.000-3.000-5,-1.000-3.000-7,1.000-2.000-6,4.000-12.000-5,9.000-19.000-3,10.000-18.000-2,10.000-19.000-4,11.000-26.000-9,17.000-30.000-18,15.000-32.000-17,16.000-30.000-18,5.000-14.000 0,-2.000 7.000 16,-3.000 6.000 16,-3.000 7.000 17</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3"/>
    </inkml:context>
    <inkml:brush xml:id="br0">
      <inkml:brushProperty name="width" value="0.0661210417747498" units="cm"/>
      <inkml:brushProperty name="height" value="0.0661210417747498" units="cm"/>
      <inkml:brushProperty name="color" value="#f2395b"/>
      <inkml:brushProperty name="ignorePressure" value="0"/>
    </inkml:brush>
  </inkml:definitions>
  <inkml:trace contextRef="#ctx0" brushRef="#br0">100750.000 16200.000 332,'71.000'-138.000'2,"-5.000"26.000"4,-7.000 24.000 4,-5.000 26.000 4,-8.000 15.000 6,-5.000 6.000 9,-7.000 7.000 7,-5.000 6.000 9,-4.000 12.000 4,0.000 19.000 3,0.000 19.000 1,0.000 19.000 2,-4.000 21.000-3,-5.000 26.000-8,-7.000 24.000-9,-5.000 26.000-9,-11.000 15.000-4,-11.000 6.000-1,-14.000 7.000-2,-11.000 6.000-1,-6.000-2.000-2,4.000-9.000-1,3.000-10.000-3,3.000-8.000-1,1.000-17.000-6,1.000-21.000-8,-1.000-22.000-10,1.000-22.000-9,-3.000-22.000-11,-2.000-22.000-14,-3.000-22.000-14,-3.000-21.000-14,4.000-18.000-1,13.000-12.000 10,12.000-13.000 11,13.000-12.000 10,10.000-15.000 7,10.000-15.000 7,10.000-15.000 7,9.000-16.000 5,6.000 2.000 6,3.000 23.000 4,3.000 22.000 5,4.000 22.000 5,2.000 16.000 2,4.000 14.000-1,3.000 11.000-1,3.000 14.000-2,6.000 5.000 3,9.000 1.000 6,10.000-1.000 5,10.000 1.000 5,4.000-1.000 1,0.000 1.000-3,0.000-1.000-4,0.000 1.000-2,-4.000-4.000-5,-5.000-6.000-3,-7.000-6.000-5,-5.000-6.000-3,-11.000-4.000-4,-11.000 1.000 0,-14.000-1.000-2,-11.000 1.000-1,-11.000 1.000-1,-5.000 3.000 2,-7.000 3.000 0,-5.000 4.000 1,-9.000 2.000 4,-9.000 4.000 6,-10.000 3.000 6,-8.000 3.000 5,-9.000 6.000 8,-6.000 9.000 6,-6.000 10.000 7,-6.000 10.000 6,-6.000 10.000 3,-2.000 13.000-2,-3.000 12.000-2,-3.000 13.000-3,2.000 6.000-2,10.000 0.000-4,10.000 0.000-4,9.000 0.000-4,9.000-4.000-2,9.000-5.000-1,10.000-7.000-2,10.000-5.000 0,8.000-8.000-4,10.000-5.000-6,10.000-7.000-6,9.000-5.000-6,9.000-9.000-7,9.000-9.000-7,10.000-10.000-9,10.000-8.000-7,2.000-12.000-4,-3.000-12.000 0,-3.000-13.000-1,-2.000-12.000 0,-6.000-5.000 3,-6.000 3.000 6,-6.000 3.000 7,-6.000 4.000 6,-9.000 4.000 7,-8.000 6.000 7,-10.000 7.000 6,-9.000 6.000 8,-9.000 6.000 5,-5.000 6.000 7,-7.000 7.000 4,-5.000 6.000 6,-4.000 9.000 4,0.000 13.000 1,0.000 12.000 4,0.000 13.000 1,1.000 9.000 0,4.000 6.000-3,3.000 7.000-3,3.000 6.000-3,1.000 7.000-2,1.000 10.000-2,-1.000 10.000-1,1.000 9.000-2,-1.000 6.000-1,1.000 3.000-3,-1.000 3.000-1,1.000 4.000-2,-3.000 4.000-2,-2.000 6.000-3,-3.000 7.000-1,-3.000 6.000-4,-4.000 3.000-2,-3.000 0.000-3,-3.000 0.000-3,-2.000 0.000-4,-1.000-7.000-2,3.000-11.000-3,3.000-14.000-3,4.000-11.000-3,-4.000-14.000-5,-9.000-11.000-6,-10.000-14.000-8,-8.000-11.000-6,-4.000-18.000 0,3.000-22.000 7,3.000-22.000 7,4.000-21.000 7,4.000-17.000 6,6.000-8.000 2,7.000-10.000 4,6.000-9.000 3,6.000-12.000 1,6.000-11.000 2,7.000-14.000 1,6.000-11.000 1,15.000-7.000 0,26.000 0.000-1,24.000 0.000 0,26.000 0.000-2,15.000 1.000 0,6.000 4.000-2,7.000 3.000-1,6.000 3.000-2,3.000-1.000-3,0.000-2.000-5,0.000-3.000-6,0.000-3.000-5,-2.000 1.000-1,-3.000 6.000 0,-3.000 7.000 1,-2.000 6.000 2,-15.000 10.000 2,-25.000 17.000 4,-25.000 15.000 4,-25.000 16.000 4,-11.000 9.000 3,3.000 3.000-1,3.000 3.000 1,4.000 4.000 1</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4"/>
    </inkml:context>
    <inkml:brush xml:id="br0">
      <inkml:brushProperty name="width" value="0.0563985146582127" units="cm"/>
      <inkml:brushProperty name="height" value="0.0563985146582127" units="cm"/>
      <inkml:brushProperty name="color" value="#f2395b"/>
      <inkml:brushProperty name="ignorePressure" value="0"/>
    </inkml:brush>
  </inkml:definitions>
  <inkml:trace contextRef="#ctx0" brushRef="#br0">103350.000 16000.000 390,'0.000'-32.000'28,"0.000"39.000"25,0.000 36.000 24,0.000 39.000 24,-7.000 21.000 2,-11.000 6.000-20,-14.000 7.000-21,-11.000 6.000-21,-7.000 1.000-14,0.000-3.000-8,0.000-3.000-7,0.000-2.000-9,3.000-11.000-6,6.000-15.000-6,7.000-15.000-5,6.000-16.000-7,12.000-35.000-13,19.000-53.000-22,19.000-53.000-20,19.000-52.000-22,12.000-25.000-2,6.000 7.000 19,7.000 6.000 18,6.000 7.000 19,3.000 10.000 13,0.000 16.000 7,0.000 15.000 7,0.000 17.000 7,-5.000 11.000 8,-9.000 10.000 6,-10.000 10.000 7,-8.000 9.000 7,-8.000 7.000 5,-2.000 7.000 6,-3.000 6.000 4,-3.000 7.000 5,-15.000 13.000 5,-24.000 22.000 5,-26.000 22.000 6,-24.000 23.000 4,-12.000 8.000-3,4.000-3.000-9,3.000-3.000-11,3.000-2.000-10,7.000-6.000-7,14.000-6.000-6,11.000-6.000-6,14.000-6.000-5,19.000-9.000-11,29.000-8.000-16,28.000-10.000-17,28.000-9.000-16,10.000-5.000 0,-5.000 0.000 13,-7.000 0.000 16,-5.000 0.000 13,-9.000 3.000 11,-9.000 6.000 6,-10.000 7.000 5,-8.000 6.000 6,-12.000 7.000 3,-12.000 10.000 1,-13.000 10.000 0,-12.000 9.000 2,-13.000 6.000-1,-12.000 3.000 1,-13.000 3.000 0,-12.000 4.000 1,-7.000-3.000-2,1.000-5.000-5,-1.000-7.000-4,1.000-5.000-4,4.000-8.000-3,9.000-5.000 1,10.000-7.000 1,10.000-5.000-1,7.000-14.000-9,6.000-18.000-18,7.000-19.000-19,6.000-18.000-19,4.000-9.000-5,4.000 4.000 10,3.000 3.000 9,3.000 3.000 10</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4"/>
    </inkml:context>
    <inkml:brush xml:id="br0">
      <inkml:brushProperty name="width" value="0.0543806813657284" units="cm"/>
      <inkml:brushProperty name="height" value="0.0543806813657284" units="cm"/>
      <inkml:brushProperty name="color" value="#f2395b"/>
      <inkml:brushProperty name="ignorePressure" value="0"/>
    </inkml:brush>
  </inkml:definitions>
  <inkml:trace contextRef="#ctx0" brushRef="#br0">104400.000 16100.000 404,'46.000'3.000'6,"-5.000"6.000"12,-7.000 7.000 11,-5.000 6.000 12,-6.000 6.000 3,-3.000 6.000-6,-3.000 7.000-5,-2.000 6.000-6,-5.000 7.000-1,-2.000 10.000 4,-3.000 10.000 4,-3.000 9.000 3,-7.000 6.000 2,-9.000 3.000-3,-10.000 3.000-2,-8.000 4.000-2,-8.000-1.000-3,-2.000-3.000-7,-3.000-3.000-5,-3.000-2.000-5,-1.000-9.000-5,4.000-12.000-3,3.000-13.000-4,3.000-12.000-2,6.000-18.000-7,9.000-21.000-8,10.000-22.000-8,10.000-22.000-9,18.000-24.000-3,28.000-24.000 0,28.000-26.000 2,29.000-24.000 1,13.000-15.000 2,1.000-3.000 3,-1.000-3.000 2,1.000-2.000 2,-1.000 5.000 1,1.000 16.000-3,-1.000 15.000-3,1.000 17.000-3,-12.000 16.000 2,-21.000 19.000 5,-22.000 19.000 5,-22.000 19.000 6,-11.000 9.000 1,0.000 0.000-3,0.000 0.000-3,0.000 0.000-2</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4"/>
    </inkml:context>
    <inkml:brush xml:id="br0">
      <inkml:brushProperty name="width" value="0.0560657642781734" units="cm"/>
      <inkml:brushProperty name="height" value="0.0560657642781734" units="cm"/>
      <inkml:brushProperty name="color" value="#f2395b"/>
      <inkml:brushProperty name="ignorePressure" value="0"/>
    </inkml:brush>
  </inkml:definitions>
  <inkml:trace contextRef="#ctx0" brushRef="#br0">106300.000 14550.000 392,'1.000'-69.000'7,"4.000"13.000"15,3.000 12.000 14,3.000 13.000 15,-1.000 23.000 8,-2.000 34.000 0,-3.000 35.000 1,-3.000 35.000 1,-4.000 16.000-4,-3.000 1.000-9,-3.000-1.000-10,-2.000 1.000-9,-3.000 2.000-6,1.000 7.000-3,-1.000 6.000-4,1.000 7.000-3,-1.000 7.000-5,1.000 9.000-7,-1.000 10.000-9,1.000 10.000-6,-1.000 5.000-7,1.000 4.000-5,-1.000 3.000-5,1.000 3.000-5,-1.000-8.000-2,1.000-19.000-1,-1.000-18.000-1,1.000-19.000 1,1.000-19.000 1,3.000-19.000 1,3.000-18.000 3,4.000-19.000 2,-1.000-12.000 0,-3.000-2.000-3,-3.000-3.000-3,-2.000-3.000-2</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4"/>
    </inkml:context>
    <inkml:brush xml:id="br0">
      <inkml:brushProperty name="width" value="0.0558127462863922" units="cm"/>
      <inkml:brushProperty name="height" value="0.0558127462863922" units="cm"/>
      <inkml:brushProperty name="color" value="#f2395b"/>
      <inkml:brushProperty name="ignorePressure" value="0"/>
    </inkml:brush>
  </inkml:definitions>
  <inkml:trace contextRef="#ctx0" brushRef="#br0">105300.000 17200.000 394,'1.000'-41.000'8,"4.000"19.000"18,3.000 19.000 18,3.000 19.000 17,1.000 15.000 4,1.000 13.000-9,-1.000 12.000-9,1.000 13.000-9,-1.000 4.000-7,1.000-3.000-4,-1.000-3.000-4,1.000-2.000-5,-1.000-6.000-1,1.000-6.000 2,-1.000-6.000 1,1.000-6.000 2,8.000-7.000 0,20.000-6.000-3,18.000-6.000-3,20.000-6.000-2,8.000-13.000-5,1.000-19.000-5,-1.000-18.000-7,1.000-19.000-5,4.000-18.000-7,9.000-15.000-10,10.000-15.000-9,10.000-16.000-9,-6.000-1.000-1,-18.000 17.000 7,-19.000 15.000 7,-18.000 16.000 7,-10.000 7.000-5,0.000 1.000-14,0.000-1.000-15,0.000 1.000-16</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5"/>
    </inkml:context>
    <inkml:brush xml:id="br0">
      <inkml:brushProperty name="width" value="0.0488165244460106" units="cm"/>
      <inkml:brushProperty name="height" value="0.0488165244460106" units="cm"/>
      <inkml:brushProperty name="color" value="#f2395b"/>
      <inkml:brushProperty name="ignorePressure" value="0"/>
    </inkml:brush>
  </inkml:definitions>
  <inkml:trace contextRef="#ctx0" brushRef="#br0">90200.000 22900.000 450,'-25.000'95.000'122,"0.000"-9.000"-24,0.000-10.000-24,0.000-8.000-24,-2.000-6.000-15,-3.000 1.000-4,-3.000-1.000-4,-2.000 1.000-5,-5.000 2.000-3,-2.000 7.000-1,-3.000 6.000-2,-3.000 7.000-1,-2.000 8.000-4,0.000 14.000-3,0.000 11.000-4,0.000 14.000-5,4.000-7.000-5,10.000-25.000-7,10.000-25.000-6,9.000-25.000-7,10.000-19.000-7,14.000-12.000-6,11.000-13.000-6,14.000-12.000-6,7.000-18.000-1,3.000-21.000 2,3.000-22.000 3,4.000-22.000 4,-4.000-4.000 2,-9.000 17.000 3,-10.000 15.000 4,-8.000 16.000 3</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19408.955 1763.010 181,'-11.580'62.581'22,"6.648"-20.039"-16,4.239 10.726 3,20.142-0.930 0,24.047-33.451-6,12.670-17.226 0,-17.111-12.096-1,8.425-15.629 1,-3.858-16.692 1,-18.349-0.637-1,-20.414-4.276 0,-7.380 12.268 2,-6.754-0.828 4,-12.655-9.285 17,-22.853 18.404 9,-20.272 44.242-17,-0.400 36.604-19,40.859-14.892-6,0.004 19.641-79,14.428-13.749-71</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6"/>
    </inkml:context>
    <inkml:brush xml:id="br0">
      <inkml:brushProperty name="width" value="0.0655095800757408" units="cm"/>
      <inkml:brushProperty name="height" value="0.0655095800757408" units="cm"/>
      <inkml:brushProperty name="color" value="#f2395b"/>
      <inkml:brushProperty name="ignorePressure" value="0"/>
    </inkml:brush>
  </inkml:definitions>
  <inkml:trace contextRef="#ctx0" brushRef="#br0">90050.000 23500.000 335,'67.000'-158.000'5,"-16.000"34.000"1,-15.000 35.000 0,-15.000 35.000 1,-6.000 21.000 6,7.000 9.000 11,6.000 10.000 12,7.000 10.000 10,-1.000 10.000 4,-6.000 13.000-5,-6.000 12.000-5,-6.000 13.000-5,-6.000 12.000-4,-2.000 13.000-2,-3.000 12.000-3,-3.000 13.000-2,-7.000 9.000-3,-9.000 6.000-3,-10.000 7.000-5,-8.000 6.000-3,-6.000 4.000-2,1.000 4.000 0,-1.000 3.000-2,1.000 3.000 0,-1.000-4.000-5,1.000-8.000-9,-1.000-10.000-9,1.000-9.000-9,-3.000-23.000-8,-2.000-33.000-7,-3.000-35.000-6,-3.000-34.000-7,-1.000-29.000 0,4.000-21.000 8,3.000-22.000 8,3.000-22.000 8,4.000-7.000 7,7.000 10.000 5,6.000 10.000 6,7.000 9.000 6,5.000 10.000 4,7.000 14.000 4,6.000 11.000 3,7.000 14.000 3,8.000 8.000 3,14.000 7.000 0,11.000 6.000 2,14.000 7.000 0,8.000 4.000 1,7.000 3.000 0,6.000 3.000-1,7.000 4.000-1,5.000 1.000-2,7.000 0.000-5,6.000 0.000-5,7.000 0.000-3,2.000 0.000-3,1.000 0.000-1,-1.000 0.000 1,1.000 0.000 0,-1.000-7.000-2,1.000-11.000-7,-1.000-14.000-4,1.000-11.000-6,-9.000-7.000-2,-15.000 0.000 3,-15.000 0.000 2,-16.000 0.000 3,-13.000 3.000 4,-9.000 6.000 6,-10.000 7.000 6,-8.000 6.000 6,-17.000 4.000 6,-21.000 4.000 8,-22.000 3.000 7,-22.000 3.000 7,-11.000 9.000 4,0.000 16.000-1,0.000 15.000 0,0.000 17.000 0,3.000 7.000-1,6.000 0.000 1,7.000 0.000 0,6.000 0.000 0,7.000 0.000-2,10.000 0.000-4,10.000 0.000-5,9.000 0.000-5,9.000-2.000-4,9.000-3.000-7,10.000-3.000-6,10.000-2.000-6,7.000-8.000-6,6.000-8.000-7,7.000-10.000-5,6.000-9.000-6,3.000-7.000-4,0.000-3.000 1,0.000-3.000 0,0.000-2.000 0,-4.000-6.000 2,-5.000-6.000 3,-7.000-6.000 5,-5.000-6.000 3,-8.000-2.000 3,-5.000 3.000 4,-7.000 3.000 3,-5.000 4.000 3,-6.000 7.000 12,-3.000 13.000 21,-3.000 12.000 21,-2.000 13.000 21,-1.000 15.000 3,3.000 19.000-14,3.000 19.000-14,4.000 19.000-15,-1.000 16.000-6,-3.000 17.000 0,-3.000 15.000 0,-2.000 16.000 1,-6.000 12.000-2,-6.000 9.000-2,-6.000 10.000-4,-6.000 10.000-3,-6.000-1.000-2,-2.000-9.000 0,-3.000-10.000-1,-3.000-8.000-1,-1.000-17.000-3,4.000-21.000-3,3.000-22.000-6,3.000-22.000-4,-2.000-18.000-6,-6.000-11.000-7,-6.000-14.000-6,-6.000-11.000-7,-2.000-17.000-2,3.000-18.000 6,3.000-19.000 3,4.000-18.000 6,5.000-18.000 2,10.000-16.000 3,10.000-15.000 3,9.000-15.000 1,15.000-12.000 1,22.000-6.000 0,22.000-6.000 0,23.000-6.000 0,11.000-4.000 0,4.000 1.000-1,3.000-1.000 1,3.000 1.000 0,1.000 2.000-3,1.000 7.000-5,-1.000 6.000-5,1.000 7.000-6,-4.000 7.000-2,-6.000 9.000 0,-6.000 10.000 1,-6.000 10.000 1,-9.000 8.000 1,-8.000 10.000 2,-10.000 10.000 3,-9.000 9.000 3,-7.000 6.000 2,-3.000 3.000 1,-3.000 3.000 3,-2.000 4.000 2</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6"/>
    </inkml:context>
    <inkml:brush xml:id="br0">
      <inkml:brushProperty name="width" value="0.0407385416328907" units="cm"/>
      <inkml:brushProperty name="height" value="0.0407385416328907" units="cm"/>
      <inkml:brushProperty name="color" value="#f2395b"/>
      <inkml:brushProperty name="ignorePressure" value="0"/>
    </inkml:brush>
  </inkml:definitions>
  <inkml:trace contextRef="#ctx0" brushRef="#br0">91900.000 23250.000 540,'9.000'-68.000'90,"19.000"17.000"-14,19.000 15.000-16,19.000 16.000-15,12.000 9.000-10,6.000 3.000-1,7.000 3.000-4,6.000 4.000-2,1.000 2.000-4,-3.000 4.000-6,-3.000 3.000-6,-2.000 3.000-5,-8.000 1.000-7,-8.000 1.000-10,-10.000-1.000-9,-9.000 1.000-9</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6"/>
    </inkml:context>
    <inkml:brush xml:id="br0">
      <inkml:brushProperty name="width" value="0.0491253696382046" units="cm"/>
      <inkml:brushProperty name="height" value="0.0491253696382046" units="cm"/>
      <inkml:brushProperty name="color" value="#f2395b"/>
      <inkml:brushProperty name="ignorePressure" value="0"/>
    </inkml:brush>
  </inkml:definitions>
  <inkml:trace contextRef="#ctx0" brushRef="#br0">92700.000 22550.000 447,'-24.000'-27.000'2,"4.000"-3.000"4,3.000-3.000 3,3.000-2.000 4,1.000-1.000 5,1.000 3.000 5,-1.000 3.000 8,1.000 4.000 5,2.000 10.000 5,7.000 19.000 5,6.000 19.000 4,7.000 19.000 4,0.000 15.000 0,-2.000 13.000-5,-3.000 12.000-5,-3.000 13.000-4,-4.000 9.000-12,-3.000 6.000-19,-3.000 7.000-20,-2.000 6.000-19,-5.000 1.000-14,-2.000-3.000-9,-3.000-3.000-8,-3.000-2.000-9,-1.000-14.000-1,4.000-21.000 7,3.000-22.000 5,3.000-22.000 7</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7"/>
    </inkml:context>
    <inkml:brush xml:id="br0">
      <inkml:brushProperty name="width" value="0.0433114506304264" units="cm"/>
      <inkml:brushProperty name="height" value="0.0433114506304264" units="cm"/>
      <inkml:brushProperty name="color" value="#f2395b"/>
      <inkml:brushProperty name="ignorePressure" value="0"/>
    </inkml:brush>
  </inkml:definitions>
  <inkml:trace contextRef="#ctx0" brushRef="#br0">92950.000 24250.000 507,'-19.000'-24.000'95,"13.000"4.000"-16,12.000 3.000-15,13.000 3.000-17,13.000 1.000-7,17.000 1.000-1,15.000-1.000-1,16.000 1.000 0,9.000-1.000-8,3.000 1.000-12,3.000-1.000-14,4.000 1.000-12,-3.000 1.000-6,-5.000 3.000 4,-7.000 3.000 2,-5.000 4.000 3,-9.000 1.000-5,-9.000 0.000-14,-10.000 0.000-15,-8.000 0.000-13</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2:57"/>
    </inkml:context>
    <inkml:brush xml:id="br0">
      <inkml:brushProperty name="width" value="0.055902186781168" units="cm"/>
      <inkml:brushProperty name="height" value="0.055902186781168" units="cm"/>
      <inkml:brushProperty name="color" value="#f2395b"/>
      <inkml:brushProperty name="ignorePressure" value="0"/>
    </inkml:brush>
  </inkml:definitions>
  <inkml:trace contextRef="#ctx0" brushRef="#br0">93800.000 23600.000 393,'-27.000'-25.000'5,"-3.000"0.000"9,-3.000 0.000 9,-2.000 0.000 10,2.000 10.000 13,9.000 23.000 14,10.000 22.000 15,10.000 22.000 15,4.000 18.000-1,0.000 16.000-19,0.000 15.000-19,0.000 17.000-17,-2.000 16.000-18,-3.000 19.000-15,-3.000 19.000-17,-2.000 19.000-14,-5.000-4.000-9,-2.000-24.000-2,-3.000-26.000-1,-3.000-24.000-1,-1.000-20.000-6,4.000-11.000-9,3.000-14.000-9,3.000-11.000-9</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2"/>
    </inkml:context>
    <inkml:brush xml:id="br0">
      <inkml:brushProperty name="width" value="0.0574774406850338" units="cm"/>
      <inkml:brushProperty name="height" value="0.0574774406850338" units="cm"/>
      <inkml:brushProperty name="color" value="#f2395b"/>
      <inkml:brushProperty name="ignorePressure" value="0"/>
    </inkml:brush>
  </inkml:definitions>
  <inkml:trace contextRef="#ctx0" brushRef="#br0">96000.000 23600.000 382,'-22.000'-25.000'42,"6.000"0.000"-8,7.000 0.000-9,6.000 0.000-8,1.000 0.000-4,-3.000 0.000 2,-3.000 0.000 1,-2.000 0.000 2,-6.000 3.000 0,-6.000 6.000-2,-6.000 7.000 0,-6.000 6.000-1,-4.000 9.000-1,1.000 13.000 0,-1.000 12.000 0,1.000 13.000 0,-1.000 9.000-1,1.000 6.000 1,-1.000 7.000-1,1.000 6.000-1,1.000 4.000 1,3.000 4.000-2,3.000 3.000 1,4.000 3.000-2,4.000-1.000 1,6.000-2.000-2,7.000-3.000 1,6.000-3.000-2,4.000-7.000 0,4.000-9.000-1,3.000-10.000-2,3.000-8.000 0,10.000-8.000-2,20.000-2.000-4,18.000-3.000-2,20.000-3.000-3,8.000-12.000-4,1.000-18.000-5,-1.000-19.000-5,1.000-18.000-4,-1.000-15.000-4,1.000-9.000-2,-1.000-10.000 0,1.000-8.000-1,-3.000-8.000 0,-2.000-2.000 2,-3.000-3.000 2,-3.000-3.000 2,-7.000 1.000 2,-9.000 6.000 5,-10.000 7.000 3,-8.000 6.000 3,-9.000 7.000 5,-6.000 10.000 4,-6.000 10.000 5,-6.000 9.000 5,-6.000 15.000 12,-2.000 22.000 22,-3.000 22.000 22,-3.000 23.000 22,-6.000 19.000 2,-5.000 19.000-16,-7.000 19.000-17,-5.000 19.000-17,-1.000 1.000-10,6.000-16.000-7,7.000-15.000-5,6.000-15.000-6,4.000-6.000-5,4.000 7.000-8,3.000 6.000-6,3.000 7.000-7,1.000-3.000-6,1.000-8.000-7,-1.000-10.000-7,1.000-9.000-6</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2"/>
    </inkml:context>
    <inkml:brush xml:id="br0">
      <inkml:brushProperty name="width" value="0.0381609983742237" units="cm"/>
      <inkml:brushProperty name="height" value="0.0381609983742237" units="cm"/>
      <inkml:brushProperty name="color" value="#f2395b"/>
      <inkml:brushProperty name="ignorePressure" value="0"/>
    </inkml:brush>
  </inkml:definitions>
  <inkml:trace contextRef="#ctx0" brushRef="#br0">97600.000 22750.000 576,'1.000'-68.000'0,"4.000"17.000"0,3.000 15.000 0,3.000 16.000 0,3.000 5.000 8,3.000-2.000 18,3.000-3.000 16,4.000-3.000 17,5.000-1.000 6,10.000 4.000-7,10.000 3.000-6,9.000 3.000-6,6.000 4.000-10,3.000 7.000-13,3.000 6.000-14,4.000 7.000-14,-4.000 5.000-19,-9.000 7.000-23,-10.000 6.000-24,-8.000 7.000-24</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3"/>
    </inkml:context>
    <inkml:brush xml:id="br0">
      <inkml:brushProperty name="width" value="0.0393991656601429" units="cm"/>
      <inkml:brushProperty name="height" value="0.0393991656601429" units="cm"/>
      <inkml:brushProperty name="color" value="#f2395b"/>
      <inkml:brushProperty name="ignorePressure" value="0"/>
    </inkml:brush>
  </inkml:definitions>
  <inkml:trace contextRef="#ctx0" brushRef="#br0">98350.000 23500.000 558,'51.000'-2.000'96,"4.000"-3.000"-14,3.000-3.000-14,3.000-2.000-15,7.000-3.000-10,14.000 1.000-8,11.000-1.000-7,14.000 1.000-7,2.000-1.000-9,-6.000 1.000-9,-6.000-1.000-8,-6.000 1.000-9,-9.000 2.000-10,-8.000 7.000-9,-10.000 6.000-10,-9.000 7.000-9,-12.000 4.000-5,-11.000 3.000 0,-14.000 3.000-1,-11.000 4.000 0</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3"/>
    </inkml:context>
    <inkml:brush xml:id="br0">
      <inkml:brushProperty name="width" value="0.0348575972020626" units="cm"/>
      <inkml:brushProperty name="height" value="0.0348575972020626" units="cm"/>
      <inkml:brushProperty name="color" value="#f2395b"/>
      <inkml:brushProperty name="ignorePressure" value="0"/>
    </inkml:brush>
  </inkml:definitions>
  <inkml:trace contextRef="#ctx0" brushRef="#br0">98400.000 24050.000 631,'-69.000'45.000'5,"13.000"-9.000"11,12.000-10.000 11,13.000-8.000 10,15.000-8.000 5,19.000-2.000-1,19.000-3.000 0,19.000-3.000-2,18.000-6.000-3,19.000-5.000-6,19.000-7.000-5,19.000-5.000-6,10.000-4.000-8,4.000 0.000-12,3.000 0.000-12,3.000 0.000-10,-2.000 3.000-4,-6.000 6.000 3,-6.000 7.000 4,-6.000 6.000 3,-15.000 1.000-5,-21.000-3.000-15,-22.000-3.000-14,-22.000-2.000-15</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3"/>
    </inkml:context>
    <inkml:brush xml:id="br0">
      <inkml:brushProperty name="width" value="0.0571627579629421" units="cm"/>
      <inkml:brushProperty name="height" value="0.0571627579629421" units="cm"/>
      <inkml:brushProperty name="color" value="#f2395b"/>
      <inkml:brushProperty name="ignorePressure" value="0"/>
    </inkml:brush>
  </inkml:definitions>
  <inkml:trace contextRef="#ctx0" brushRef="#br0">100650.000 22550.000 384,'-2.000'-41.000'12,"-3.000"19.000"23,-3.000 19.000 24,-2.000 19.000 24,-6.000 19.000 4,-6.000 23.000-11,-6.000 22.000-13,-6.000 22.000-12,-7.000 13.000-10,-6.000 7.000-8,-6.000 6.000-8,-6.000 7.000-7,-4.000 0.000-6,1.000-2.000-2,-1.000-3.000-4,1.000-3.000-2,2.000-7.000-5,7.000-9.000-7,6.000-10.000-9,7.000-8.000-7,11.000-20.000-11,20.000-28.000-16,18.000-28.000-15,20.000-27.000-16,5.000-17.000-2,-6.000-3.000 10,-6.000-3.000 10,-6.000-2.000 10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19488.330 2711.101 209,'41.672'14.784'51,"9.564"11.782"-26,-1.150 9.067-13,-7.937-3.316-21,-11.335 4.509-219</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2:53:04"/>
    </inkml:context>
    <inkml:brush xml:id="br0">
      <inkml:brushProperty name="width" value="0.0702942460775375" units="cm"/>
      <inkml:brushProperty name="height" value="0.0702942460775375" units="cm"/>
      <inkml:brushProperty name="color" value="#f2395b"/>
      <inkml:brushProperty name="ignorePressure" value="0"/>
    </inkml:brush>
  </inkml:definitions>
  <inkml:trace contextRef="#ctx0" brushRef="#br0">100550.000 22800.000 312,'23.000'-93.000'2,"-3.000"17.000"3,-3.000 15.000 3,-2.000 16.000 3,-1.000 23.000 10,3.000 31.000 16,3.000 32.000 16,4.000 31.000 15,-3.000 17.000 4,-5.000 3.000-9,-7.000 3.000-10,-5.000 4.000-10,-4.000-4.000-8,0.000-9.000-7,0.000-10.000-9,0.000-8.000-6,-2.000 2.000-8,-3.000 16.000-5,-3.000 15.000-5,-2.000 17.000-6,-6.000-3.000-2,-6.000-18.000 1,-6.000-19.000 2,-6.000-18.000 2,-4.000-14.000-6,1.000-5.000-12,-1.000-7.000-12,1.000-5.000-12,-1.000-9.000-4,1.000-9.000 4,-1.000-10.000 3,1.000-8.000 5,1.000-12.000 4,3.000-12.000 6,3.000-13.000 4,4.000-12.000 5,4.000-4.000 5,6.000 7.000 6,7.000 6.000 6,6.000 7.000 6,3.000 4.000 4,0.000 3.000 2,0.000 3.000 2,0.000 4.000 3,7.000 2.000 3,17.000 4.000 4,15.000 3.000 6,16.000 3.000 4,10.000 1.000 0,7.000 1.000-7,6.000-1.000-5,7.000 1.000-7,4.000-3.000-5,3.000-2.000-6,3.000-3.000-5,4.000-3.000-5,-1.000-6.000-1,-3.000-5.000 0,-3.000-7.000 2,-2.000-5.000 1,-8.000-3.000 0,-8.000 4.000-5,-10.000 3.000-3,-9.000 3.000-3,-18.000 4.000 3,-24.000 7.000 10,-26.000 6.000 10,-24.000 7.000 10,-15.000 5.000 7,-3.000 7.000 6,-3.000 6.000 4,-2.000 7.000 5,-3.000 7.000 2,1.000 9.000-4,-1.000 10.000-2,1.000 10.000-3,2.000 5.000-2,7.000 4.000 0,6.000 3.000 0,7.000 3.000-1,5.000 1.000-2,7.000 1.000-6,6.000-1.000-4,7.000 1.000-5,10.000-9.000-7,16.000-15.000-7,15.000-15.000-8,17.000-16.000-9,7.000-10.000-4,0.000-3.000-3,0.000-3.000-3,0.000-2.000-2,-2.000-6.000 0,-3.000-6.000 3,-3.000-6.000 3,-2.000-6.000 2,-8.000-2.000 5,-8.000 3.000 6,-10.000 3.000 5,-9.000 4.000 6,-9.000 2.000 7,-5.000 4.000 8,-7.000 3.000 10,-5.000 3.000 8,-1.000 9.000 9,6.000 16.000 9,7.000 15.000 8,6.000 17.000 10,1.000 11.000-2,-3.000 10.000-9,-3.000 10.000-12,-2.000 9.000-10,-1.000 7.000-7,3.000 7.000-5,3.000 6.000-3,4.000 7.000-3,-3.000 5.000-4,-5.000 7.000-2,-7.000 6.000-3,-5.000 7.000-2,-4.000-1.000-3,0.000-6.000-2,0.000-6.000-4,0.000-6.000-2,0.000-12.000-3,0.000-15.000 0,0.000-15.000-1,0.000-16.000-1,-7.000-13.000-3,-11.000-9.000-5,-14.000-10.000-6,-11.000-8.000-5,-4.000-14.000 0,6.000-15.000 7,7.000-15.000 7,6.000-16.000 6,9.000-15.000 4,13.000-11.000 2,12.000-14.000 2,13.000-11.000 1,10.000-9.000 1,10.000-3.000 0,10.000-3.000 2,9.000-2.000 0,10.000-3.000-1,14.000 1.000-1,11.000-1.000-3,14.000 1.000-2,5.000 2.000-3,1.000 7.000-3,-1.000 6.000-5,1.000 7.000-3,-3.000 5.000-1,-2.000 7.000 0,-3.000 6.000 1,-3.000 7.000 1,-4.000 4.000 1,-3.000 3.000 0,-3.000 3.000 0,-2.000 4.000 0,-5.000 2.000 2,-2.000 4.000 3,-3.000 3.000 3,-3.000 3.000 3,-4.000 1.000 3,-3.000 1.000 2,-3.000-1.000 2,-2.000 1.000 2,-6.000 2.000 3,-6.000 7.000 4,-6.000 6.000 4,-6.000 7.000 3,-10.000 4.000 7,-12.000 3.000 10,-13.000 3.000 10,-12.000 4.000 10,-5.000 7.000 0,3.000 13.000-7,3.000 12.000-9,4.000 13.000-9,-1.000 6.000-2,-3.000 0.000 2,-3.000 0.000 2,-2.000 0.000 3,-1.000 0.000-1,3.000 0.000-2,3.000 0.000-2,4.000 0.000-3,4.000 0.000-2,6.000 0.000-5,7.000 0.000-2,6.000 0.000-4,6.000 1.000-6,6.000 4.000-7,7.000 3.000-7,6.000 3.000-8,6.000-7.000-6,6.000-15.000-5,7.000-15.000-4,6.000-16.000-4,4.000-13.000-2,4.000-9.000 2,3.000-10.000 2,3.000-8.000 3,-1.000-11.000 2,-2.000-8.000 4,-3.000-10.000 4,-3.000-9.000 4,-4.000-7.000 2,-3.000-3.000 0,-3.000-3.000 1,-2.000-2.000 0,-6.000-1.000 2,-6.000 3.000 5,-6.000 3.000 3,-6.000 4.000 4,-6.000 5.000 4,-2.000 10.000 5,-3.000 10.000 3,-3.000 9.000 5,-2.000 6.000 4,0.000 3.000 6,0.000 3.000 5,0.000 4.000 5,-7.000 15.000 9,-11.000 28.000 15,-14.000 28.000 13,-11.000 29.000 15,-3.000 21.000-3,10.000 16.000-17,10.000 15.000-17,9.000 17.000-19,4.000-3.000-12,1.000-18.000-9,-1.000-19.000-8,1.000-18.000-8,1.000-7.000-10,3.000 6.000-13,3.000 7.000-12,4.000 6.000-13,2.000-2.000-11,4.000-9.000-10,3.000-10.000-9,3.000-8.000-11</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19797.887 2751.667 227,'-13.364'47.894'23,"4.329"-12.224"-19,4.217 10.001-2,6.359 5.034 2,11.648-1.949-2,30.690-13.182-1,5.664-45.660 3,4.176-34.269 8,-21.752-8.699 4,-18.776-18.563 9,-17.578 25.204-5,-12.386-14.576 28,-58.223 48.797-10,38.951 31.894-37,-22.256 42.439-20,21.192-4.300-166</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9383.890 7186.969 533</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20028.080 2841.627 359,'85.299'5.552'92,"-38.782"-2.714"-85,-8.261-1.291-10,7.084 2.295-60,-9.500 5.622-259</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20374.684 2661.707 195,'0.517'37.767'95,"-1.239"31.351"-66,-1.443-14.431-8,-2.254 13.083-5,-0.681 4.078 0,2.149-31.509-15,1.742 1.302-6,-1.020-6.259-32,-8.695 0.396-76</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20374.684 2964.212 159,'46.658'-14.760'128,"16.686"-7.158"-112,-0.973-1.398-29,-11.014-3.274-75</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20648.965 2667.882 138,'5.806'41.256'117,"3.046"31.117"-76,-2.012-13.401-8,-3.102-22.697-19,-0.054 0.131-3,-0.350-0.227-1,1.154 13.057 9,0.608 8.966-16,-1.557-9.065-3,-2.729-6.155-34,-3.526-3.313-33,-4.060 8.735-50</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22225.889 2369.787 182,'59.140'-4.144'42,"0.546"6.789"-28,-11.915-0.434 3,14.218 0.788-2,13.589 1.770 1,-26.203-2.099-9,-10.739-1.379-2,16.054 2.804-7,-3.999-1.312-114</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23056.674 2196.042 245,'-38.119'13.873'68,"-26.293"25.845"-58,6.175 8.364-2,6.270 12.565-2,22.366 2.930 3,37.874-6.449 4,49.005-15.848-6,11.546-31.992-10,-6.508-27.233-103</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22972.010 1882.073 240,'-15.184'52.882'17,"-2.193"3.425"-14,3.826-13.733 1,-4.876 9.064-3,-4.905 9.323-5,4.869 1.489-51,15.959-22.409-61</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23126.350 1961.448 180,'-24.764'40.492'20,"-8.052"13.715"-14,4.275-13.638-3,-1.866 3.692-13,9.511-6.108-25</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22971.131 1631.597 174,'-6.156'49.609'9,"11.359"-2.594"-3,16.594-2.224 2,29.083-22.182-4,-9.327-28.376-3,6.059-13.070 0,-0.003-32.580 1,-33.158 11.592 0,-6.847-16.590 4,-14.505 9.399 5,-11.810-7.177 11,-23.574 10.290 24,-21.805 47.030-19,28.225 13.642-19,-2.039 12.553-5,-14.659 33.097-5,34.444-25.310-4,4.744 3.570-49,3.608 5.104 10,2.942-5.935-87</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23160.750 2497.668 172,'56.648'4.758'39,"-6.401"2.420"-25,-12.482-0.226-5,8.827 0.692-2,10.468 2.573-4,-6.224 0.102-41</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21537.084 5738.814 264</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23651.107 2337.153 202,'-9.949'44.775'41,"-8.932"27.835"-29,3.895-18.121-2,-2.996 9.896-2,-2.520 6.221 1,6.383-30.338-7,-4.149 11.637-3,0.303 1.443-73</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23615.830 2613.200 185,'47.795'2.431'74,"-8.828"-0.939"-69,25.220-0.930-6,-25.312-3.904-26,12.190-3.860-43</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23935.973 2372.431 187,'-12.897'68.722'78,"1.024"-3.086"-61,5.332-26.946-10,-1.928 17.633 14,0.680 14.315-7,4.166-32.665-8,-1.803 15.095 1,-0.556 12.221-6,-4.196 14.462-11,2.620-31.112-25,-0.319-12.109-13,-5.494 8.225-107</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19232.564 1834.445,'90.209'-2.418,"-42.740"5.893,21.129 4.613,-4.036 0.606,4.425 1.426,13.306 1.944,-23.496-3.901,7.915 1.907,-9.077-2.599,-19.957-2.000</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19653.256 2927.177,'49.822'-2.234,"-0.121"4.039,11.944 5.181,18.154 6.412,-17.194-3.410,-15.796-2.623,3.472 0.240,7.219 0.138,24.939 3.351,-26.466-4.695,6.502-0.086,5.097 0.242,27.514 3.267,-40.567-5.323,1.929-0.048,-1.011-0.658,20.005 1.179,1.311 0.835,-19.155-1.471,-13.776 0.109,-5.794 12.000</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16386.529 5229.000</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5T23:29:2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1792.000 94.000,'-0.019'0.029,"-0.030"0.044,-0.033 0.050,-0.032 0.049,-0.029 0.044,-0.025 0.037,-0.020 0.030,-0.015 0.022,-0.011 0.016,-0.123 0.252,-0.177 0.367,-0.030 0.064,-0.101 0.179,-0.090 0.150,-0.309 0.471,-0.208 0.274,-0.137 0.142,-0.081 0.046,-0.200 0.329,-0.054 0.066,-0.006-0.031,0.016-0.176,-0.144 0.074,-0.068-0.030,-0.011-0.100,1.482-1.838,-1.560 1.888,0.093-0.132,0.133-0.168,0.151-0.182,-0.245 0.334,0.137-0.155,0.175-0.219,0.341-0.392,0.123-0.153,0.134-0.186,0.134-0.197,0.024-0.062,0.199-0.250,0.175-0.208,0.145-0.164,0.114-0.123,0.085-0.087,0.060-0.057,0.039-0.035,0.024-0.018,0.012-0.006,0.004 0.002,-0.001 0.006,-0.005 0.008,-0.006 0.009,-0.006 0.008,-0.006 0.007,-0.005 0.006,-0.004 0.005,-0.003 0.004,-0.002 0.003,-0.002 0.002,-0.001 0.000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5T23:29:2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1774.000 92.000,'0.017'0.026,"0.027"0.040,0.031 0.046,0.031 0.046,0.028 0.043,0.025 0.037,0.021 0.031,0.016 0.025,0.012 0.019,-0.158-0.227,0.456 0.898,0.258 0.457,0.229 0.339,-0.002-0.040,0.021 0.017,-0.026-0.055,-0.057-0.102,-0.709-1.218,1.041 1.806,0.034 0.029,-0.004-0.056,-1.050-1.746,0.914 1.692,0.010 0.050,-0.004-0.041,0.058 0.086,-0.001-0.034,-0.052-0.133,-0.082-0.191,-0.098-0.217,-0.177-0.257,-0.073-0.049,0.049 0.143,-0.077-0.132,-0.065-0.142,-0.052-0.139,0.097 0.048,-0.009-0.060,-0.055-0.090,-0.050-0.087,-0.083-0.137,-0.079-0.132,-0.071-0.118,-0.060-0.100,-0.049-0.081,-0.037-0.062,-0.027-0.046,-0.019-0.032,-0.012-0.021,-0.007-0.012,-0.003-0.005,-0.001-0.001,0.001 0.002,-0.067 0.000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17159.107 5168.195 219,'-42.371'60.701'33,"2.067"-11.076"-22,6.825-12.710-8,-6.972 1.981-3,-6.615-0.663-29,0.210-4.712-108</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2540.000 1621.899 533</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21457.709 5844.648 210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2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58400.000 20100.000,'0.000'-50.000,"25.000"25.000,0.000 0.000,0.000 0.000,0.000 0.000,-25.000-25.000,0.000 0.000,25.000 50.000,0.000 0.000,-100.000 50.000,0.000 0.000,0.000 25.000,0.000 0.000,-50.000 25.000,0.000 0.000,0.000-25.000,0.000 0.000,25.000-25.000,0.000 0.000,25.000 25.000,0.000 0.000,0.000-25.000,0.000 0.000,100.000-50.000,0.000 0.000,25.000-50.000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26"/>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58650.000 19800.000,'0.000'50.000,"0.000"-25.000,0.000 0.000,0.000 25.000,0.000 0.000,75.000-25.000,0.000 0.000,50.000 25.000,0.000 0.000,0.000-25.000,0.000 0.000,0.000 25.000,0.000 0.000,-50.000 0.000,0.000 0.000,0.000 0.000,0.000 0.000,-25.000 0.000,0.000 0.000,-25.000 0.000,0.000 0.000,0.000 0.000,0.000 0.000,-25.000 25.000,0.000 0.000,0.000 25.000,0.000 0.000,-25.000 0.000,0.000 0.000,25.000 25.000,0.000 0.000,0.000 50.000,0.000 0.000,-25.000 50.000,0.000 0.000,25.000-25.000,0.000 0.000,0.000-50.000,0.000 0.000,0.000-75.000,0.000 0.000,-25.000-50.000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27"/>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57000.000 21050.000,'-50.000'0.000,"50.000"25.000,0.000 0.000,0.000 75.000,0.000 0.000,25.000 50.000,0.000 0.000,0.000 50.000,0.000 0.000,0.000 100.000,0.000 0.000,-25.000 0.000,0.000 0.000,0.000-50.000,0.000 0.000,-25.000-100.000,0.000 0.000,0.000-75.000,0.000 0.000,-25.000-25.000,0.000 0.000,25.000-25.000,0.000 0.000,0.000 0.000,0.000 0.000,50.000-50.000,0.000 0.000,25.000 25.000,0.000 0.000,50.000 0.000,0.000 0.000,25.000 50.000,0.000 0.000,0.000 25.000,0.000 0.000,25.000 25.000,0.000 0.000,25.000-25.000,0.000 0.000,-75.000 0.000,0.000 0.000,0.000 0.000,0.000 0.000,-50.000 0.000,0.000 0.000,-25.000-50.000,0.000 0.000,0.000-25.000,0.000 0.000,0.000 0.000,0.000 0.000,-25.000-50.000,0.000 0.000,50.000-75.000,0.000 0.000,25.000-75.000,0.000 0.000,25.000-50.000,0.000 0.000,25.000 0.000,0.000 0.000,-75.000 175.000</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7T21:19:28"/>
    </inkml:context>
    <inkml:brush xml:id="br0">
      <inkml:brushProperty name="width" value="0.0730158761143684" units="cm"/>
      <inkml:brushProperty name="height" value="0.0730158761143684" units="cm"/>
      <inkml:brushProperty name="color" value="#f2385b"/>
      <inkml:brushProperty name="ignorePressure" value="0"/>
    </inkml:brush>
  </inkml:definitions>
  <inkml:trace contextRef="#ctx0" brushRef="#br0">58650.000 21700.000,'-100.000'-50.000,"100.000"25.000,0.000 0.000,-25.000 50.000,0.000 0.000,25.000 125.000,0.000 0.000,0.000 50.000,0.000 0.000,0.000-25.000,0.000 0.000,25.000-50.000,0.000 0.000,25.000-75.000,0.000 0.000,25.000-50.000,0.000 0.000,25.000-150.000,0.000 0.000,-25.000-100.000,0.000 0.000,0.000 25.000,0.000 0.000,-75.000 75.000,0.000 0.000,-75.000 75.000,0.000 0.000,-25.000 50.000,0.000 0.000,0.000 75.000,0.000 0.000,25.000 50.000,0.000 0.000,50.000-50.000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20760.973 1183.571 142,'45.541'3.181'127,"-0.676"-2.029"-122,26.908-2.522 9,-16.837 0.050-7,-2.424 0.611-1,6.431-0.730 0,-55.140-60.379 13,-9.379-5.515-17,7.410 15.098-2,0.302 12.249 1,5.528-11.284-1,10.323-15.257 1,6.606 20.914-1,2.646 10.239 0,49.306-26.218 3,-0.584 25.794 1,-10.633 20.810 2,-0.764 21.531 0,-14.345 49.701-2,-40.344-17.167-2,-11.709 0.749-2,-6.365-0.415 1,-3.348-3.710-1,-20.266 27.116 1,2.829-3.875 0,56.388-15.879 0,10.981-39.417 0,32.941 1.234 2,-34.443-2.886-3,-0.973 0.163 0,3.375 4.147-10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21719.648 788.462 177,'48.571'3.578'62,"15.935"3.991"-43,-7.670-2.470-5,0.529-3.043-8,-7.387-4.568-12</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21731.113 928.686 164,'44.735'-2.296'83,"0.989"2.700"-67,-8.226 0.801-3,7.946 1.366-5,16.653 2.399 3,-10.419-1.516-10,-14.686 4.378-29</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22562.783 661.458 137,'-25.484'40.912'88,"-19.924"12.406"-83,10.597-12.238-3,-0.128-0.193-1,3.575-4.144 1,2.614 2.667 0,4.869 1.173 0,4.044 8.095 1,13.245 1.705 0,11.818 2.667 0,17.208-12.128 1,18.113-13.611 1,8.107-16.295 0,2.330-20.924 1,-17.110-30.907-1,-14.812-10.972-3,-11.597 0.837-1,-17.397 1.163 0,-27.667 17.016 0,-13.923 29.363-3,2.928 15.478-23</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12983.102 979.837 167,'7.513'-46.947'212,"-8.857"10.729"-178,-9.920-5.430-17,-8.739 5.777-8,-50.716-3.446-3,16.672 57.591-5,11.413 12.172 0,-14.543 53.274 1,40.202-36.958-1,6.136 6.752 0,11.660-14.126 1,16.178-1.646 0,23.466-26.775-1,3.574-22.465-1,4.735-12.217 1,-11.967-1.542 0,1.749-5.205 0,22.162-31.394 0,-41.648 25.973 0,-60.515 117.915 26,27.985-37.528-24,0.975 4.270 0,0.255 10.862-1,2.666-15.492 0,-3.296 10.942 0,3.319-7.721-1,2.595-4.339 0,1.526 1.251-1,-1.720 1.550 2,-2.349 4.897-1,6.725-2.984 0,-2.664-5.942-36,-13.019-3.699-305</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40200.000 16250.000,'0.000'-50.000,"-75.000"100.000,0.000 0.000,-75.000 50.000,0.000 0.000,-25.000-25.000,0.000 0.000,-25.000 50.000,0.000 0.000,25.000-25.000,0.000 0.000,75.000-25.000,0.000 0.000,75.000-50.000,0.000 0.000,175.000-75.000,0.000 0.000,-50.000 0.000,0.000 0.000,-50.000 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21516.801 6003.398 166,'-12.787'44.433'-10</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40200.000 16250.000,'-50.000'0.000,"75.000"25.000,0.000 0.000,25.000 0.000,0.000 0.000,75.000 25.000,0.000 0.000,-25.000 25.000,0.000 0.000,25.000-25.000,0.000 0.000,0.000 50.000,0.000 0.000,-25.000-25.000,0.000 0.000,-75.000-25.000,0.000 0.000,0.000-25.000,0.000 0.000,-25.000 0.000,0.000 0.000,0.000 0.000,0.000 0.000,-25.000 25.000,0.000 0.000,25.000 50.000,0.000 0.000,0.000 0.000,0.000 0.000,-25.000 50.000,0.000 0.000,25.000 25.000,0.000 0.000,0.000 25.000,0.000 0.000,25.000 0.000,0.000 0.000,-25.000-25.000,0.000 0.000,25.000-75.000,0.000 0.000,-25.000-75.000,0.000 0.000,-25.000 0.000</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38450.000 17250.000,'-100.000'-50.000,"25.000"25.000,0.000 0.000,50.000 25.000,0.000 0.000,25.000 50.000,0.000 0.000,25.000 75.000,0.000 0.000,0.000 25.000,0.000 0.000,-25.000 25.000,0.000 0.000,0.000 50.000,0.000 0.000,0.000 25.000,0.000 0.000,0.000-25.000,0.000 0.000,0.000-25.000,0.000 0.000,0.000-50.000,0.000 0.000,0.000-50.000,0.000 0.000,0.000-50.000,0.000 0.000,-25.000-25.000,0.000 0.000,25.000-50.000,0.000 0.000,0.000-25.000,0.000 0.000,50.000 0.000,0.000 0.000,0.000 25.000,0.000 0.000,25.000 25.000,0.000 0.000,25.000 0.000,0.000 0.000,25.000 50.000,0.000 0.000,25.000 50.000,0.000 0.000,-25.000-25.000,0.000 0.000,25.000 50.000,0.000 0.000,-50.000-75.000,0.000 0.000,-25.000-50.000,0.000 0.000,25.000-25.000,0.000 0.000,0.000-100.000,0.000 0.000,0.000 0.000,0.000 0.000,25.000-25.000,0.000 0.000,-25.000 0.000,0.000 0.000,-50.000 50.000,0.000 0.000,0.000 25.000,0.000 0.000,-50.000-25.000,0.000 0.000,-25.000 25.000,0.000 0.000,-50.000 50.000,0.000 0.000,25.000 0.000</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39800.000 18250.000,'-150.000'-150.000,"125.000"150.000,0.000 0.000,-25.000 75.000,0.000 0.000,0.000 125.000,0.000 0.000,50.000-50.000,0.000 0.000,0.000-25.000,0.000 0.000,100.000-50.000,0.000 0.000,25.000-75.000,0.000 0.000,0.000-100.000,0.000 0.000,-50.000-75.000,0.000 0.000,-50.000 0.000,0.000 0.000,-75.000 25.000,0.000 0.000,-75.000 100.000,0.000 0.000,75.000 50.000,0.000 0.000,25.000 25.000</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5"/>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30550.000 16400.000,'0.000'-150.000,"50.000"250.000,0.000 0.000,-25.000 50.000,0.000 0.000,-25.000 0.000,0.000 0.000,0.000 75.000,0.000 0.000,-75.000 25.000,0.000 0.000,25.000-150.000,0.000 0.000,25.000-100.000,0.000 0.000,0.000 0.000</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30650.000 17300.000,'0.000'-50.000,"25.000"25.000,0.000 0.000,25.000 0.000,0.000 0.000,75.000 25.000,0.000 0.000,50.000 0.000,0.000 0.000,0.000 0.000,0.000 0.000,-100.000 0.000,0.000 0.000,-50.000 0.000,0.000 0.000,-25.000-25.000</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31950.000 16550.000,'0.000'-50.000,"0.000"0.000,0.000 0.000,-25.000 50.000,0.000 0.000,50.000 0.000,0.000 0.000,-25.000 150.000,0.000 0.000,0.000 50.000,0.000 0.000,0.000 50.000,0.000 0.000,0.000-25.000,0.000 0.000,0.000-175.000,0.000 0.000,25.000 0.000</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34400.000 16500.000,'0.000'-50.000,"0.000"0.000,0.000 0.000,0.000 25.000,0.000 0.000,-50.000 0.000,0.000 0.000,-50.000 25.000,0.000 0.000,-75.000 50.000,0.000 0.000,25.000 75.000,0.000 0.000,25.000-25.000,0.000 0.000,100.000 25.000,0.000 0.000,25.000 0.000,0.000 0.000,125.000-75.000,0.000 0.000,100.000-50.000,0.000 0.000,0.000-75.000,0.000 0.000,-75.000 0.000,0.000 0.000,-125.000 25.000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34050.000 14900.000,'0.000'-50.000,"0.000"0.000,0.000 0.000,-25.000 50.000,0.000 0.000,25.000 125.000,0.000 0.000,-25.000 25.000,0.000 0.000,0.000-75.000,0.000 0.000,25.000-25.000,0.000 0.000,25.000-25.000,0.000 0.000,25.000-25.000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34850.000 14600.000,'-100.000'50.000,"75.000"0.000,0.000 0.000,25.000 75.000,0.000 0.000,0.000-25.000,0.000 0.000,0.000-25.000,0.000 0.000,0.000-25.000</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34400.000 13800.000,'-50.000'-50.000,"0.000"-25.000,0.000 0.000,25.000 50.000,0.000 0.000,0.000 25.000,0.000 0.000,25.000 25.000,0.000 0.000,0.000 125.000,0.000 0.000,25.000-25.000,0.000 0.000,25.000-50.000,0.000 0.000,75.000-75.000,0.000 0.000,0.000-150.000,0.000 0.000,-25.000-25.000,0.000 0.000,-100.000 25.000,0.000 0.000,-50.000 75.000,0.000 0.000,-25.000 50.000,0.000 0.000,-50.000 125.000,0.000 0.000,50.000 25.000,0.000 0.000,25.000-50.000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6"/>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20997.334 7964.837 208,'-43.654'-8.903'7,"0.945"0.696"-2,-6.938-5.486 9,2.167-0.780-3,0.376-0.547-5,-27.825-1.389 1,7.163 8.947-6,17.910 5.885 0,-15.214 6.420 1,16.562 4.132-1,-16.687 6.331 0,15.886 2.947 0,-13.773 8.595 0,16.264-5.175 0,-18.975 6.042 1,10.869-6.793-1,-16.925 10.203 1,16.849-5.959-1,-20.284 9.719 1,19.501-5.837 0,-16.891 10.118-1,15.243-10.961 0,-15.567 9.808 1,24.843-8.289 0,-6.515 12.218 1,5.688 12.198 0,2.488 2.057-1,12.363-1.106 1,20.737 2.495-1,24.364 3.083-2,31.395-1.096 0,6.083-17.972 0,-3.862-13.142-1,21.966 7.728 1,-15.108-12.777 0,19.991 5.738 0,-12.441-7.687 0,22.690 4.123 1,-16.192-9.443-1,-28.923-6.979 1,16.878 3.421-1,18.877-0.049 0,-32.879-8.089 0,16.159-0.032 0,16.755-4.860 0,-27.478-2.296-1,19.645-2.114 1,-21.099 0.005 0,2.427-1.130 1,2.202-0.735-1,18.642-3.615 0,-26.333 2.400 0,1.928-1.596 0,4.012 0.239 0,18.773-5.346 0,-27.594 6.273 0,2.598-2.355 0,-1.453-0.279 0,15.428-5.136 0,7.777-10.656 0,11.338-14.218-1,-25.434 7.122 1,5.629-15.188-1,-23.271 8.211 1,-0.165-17.125 0,-20.655 13.072 0,-9.194-21.480 2,-16.141 10.804-1,-18.355-26.275 2,0.211 12.835-2,13.793 33.301-1,-10.203-13.083 0,-12.374-4.103-1,-18.298-7.809-4,12.234 25.273-7,-13.371-2.374-21,16.581 14.721 0,6.747 4.273 1</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21552.959 6278.567 236</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34850.000 16750.000,'-50.000'0.000,"25.000"-25.000,0.000 0.000,25.000 0.000,0.000 0.000,100.000 0.000,0.000 0.000,50.000 25.000,0.000 0.000,50.000 25.000,0.000 0.000,-50.000 25.000,0.000 0.000,-125.000-50.000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36800.000 16450.000,'-50.000'0.000,"0.000"0.000,0.000 0.000,0.000 0.000,0.000 0.000,25.000 0.000,0.000 0.000,0.000 25.000,0.000 0.000,0.000 75.000,0.000 0.000,0.000 25.000,0.000 0.000,25.000 25.000,0.000 0.000,25.000-75.000,0.000 0.000,75.000-50.000,0.000 0.000,75.000-125.000,0.000 0.000,-50.000-25.000,0.000 0.000,-100.000-25.000,0.000 0.000,-50.000 25.000,0.000 0.000,-100.000 75.000,0.000 0.000,-25.000 75.000,0.000 0.000,100.000 0.000,0.000 0.000,25.000 0.000</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8:5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37300.000 16950.000,'-50.000'0.000,"25.000"0.000,0.000 0.000,75.000 0.000,0.000 0.000,75.000 0.000,0.000 0.000,25.000 25.000,0.000 0.000,-125.000 0.000,0.000 0.000,0.000-25.000</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41550.000 19600.000,'100.000'0.000,"0.000"0.000,0.000 0.000,25.000 25.000,0.000 0.000,25.000 75.000,0.000 0.000,-25.000-25.000,0.000 0.000,-25.000 0.000,0.000 0.000,0.000-50.000,0.000 0.000,0.000-25.000,0.000 0.000,-75.000 0.000</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45550.000 19950.000,'50.000'-50.000,"-50.000"25.000,0.000 0.000,0.000-25.000,0.000 0.000,-50.000 0.000,0.000 0.000,-25.000 50.000,0.000 0.000,-50.000 0.000,0.000 0.000,-25.000 100.000,0.000 0.000,75.000 50.000,0.000 0.000,25.000 0.000,0.000 0.000,75.000-25.000,0.000 0.000,75.000-50.000,0.000 0.000,50.000-50.000,0.000 0.000,0.000-100.000,0.000 0.000,0.000-75.000,0.000 0.000,0.000-75.000,0.000 0.000,-50.000 0.000,0.000 0.000,-50.000 100.000,0.000 0.000,-50.000 75.000,0.000 0.000,25.000 50.000,0.000 0.000,0.000 100.000,0.000 0.000,-25.000 50.000,0.000 0.000,-50.000 50.000,0.000 0.000,0.000 0.000,0.000 0.000,0.000-50.000,0.000 0.000,25.000-100.000,0.000 0.000,25.000-25.000,0.000 0.000,0.000-150.000,0.000 0.000,75.000 0.000,0.000 0.000,0.000 25.000,0.000 0.000,0.000 75.000,0.000 0.000,0.000 25.000,0.000 0.000,-25.000 25.000,0.000 0.000,25.000 25.000,0.000 0.000,-50.000-50.000,0.000 0.000,0.000 0.000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47300.000 19350.000,'0.000'-200.000,"25.000"150.000,0.000 0.000,-50.000 150.000,0.000 0.000,-25.000 75.000,0.000 0.000,-25.000 100.000,0.000 0.000,-25.000 75.000,0.000 0.000,-25.000 50.000,0.000 0.000,75.000-100.000,0.000 0.000,50.000-200.000,0.000 0.000,-25.000-50.000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48400.000 19900.000,'-50.000'0.000,"25.000"-25.000,0.000 0.000,-25.000 75.000,0.000 0.000,0.000 150.000,0.000 0.000,25.000-50.000,0.000 0.000,25.000-25.000,0.000 0.000,50.000-50.000,0.000 0.000,50.000-75.000,0.000 0.000,50.000-75.000,0.000 0.000,-50.000-75.000,0.000 0.000,-50.000-50.000,0.000 0.000,-50.000 50.000,0.000 0.000,-75.000 75.000,0.000 0.000,-50.000 75.000,0.000 0.000,25.000 50.000,0.000 0.000,50.000 0.000</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55950.000 18900.000,'-100.000'0.000,"-50.000"-25.000,0.000 0.000,50.000 25.000,0.000 0.000,-25.000 150.000,0.000 0.000,50.000 25.000,0.000 0.000,50.000 75.000,0.000 0.000,100.000-50.000,0.000 0.000,125.000-75.000,0.000 0.000,-75.000-100.000,0.000 0.000,-50.000-25.000</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57900.000 18550.000,'50.000'-50.000,"0.000"50.000,0.000 0.000,25.000 50.000,0.000 0.000,-100.000 50.000,0.000 0.000,-100.000 50.000,0.000 0.000,-25.000-50.000,0.000 0.000,75.000-25.000,0.000 0.000,100.000-25.000,0.000 0.000,50.000-25.000,0.000 0.000,25.000 0.000,0.000 0.000,50.000 0.000,0.000 0.000,-75.000 50.000,0.000 0.000,-175.000 75.000,0.000 0.000,-100.000 25.000,0.000 0.000,75.000-50.000,0.000 0.000,50.000-75.000,0.000 0.000,100.000-100.000</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59600.000 18200.000,'100.000'-150.000,"0.000"125.000,0.000 0.000,-25.000 50.000,0.000 0.000,25.000 75.000,0.000 0.000,-100.000 0.000,0.000 0.000,-75.000 75.000,0.000 0.000,-50.000-75.000,0.000 0.000,50.000-75.000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21569.717 6461.122 295,'-23.405'42.613'-147</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59050.000 19350.000,'-150.000'50.000,"125.000"-25.000,0.000 0.000,50.000-25.000,0.000 0.000,150.000-25.000,0.000 0.000,0.000-25.000,0.000 0.000,-50.000 0.000,0.000 0.000,-75.000 25.000,0.000 0.000,-75.000-25.000,0.000 0.000,-25.000-25.000,0.000 0.000,25.000 25.000,0.000 0.000,-25.000 25.000,0.000 0.000,25.000 50.000,0.000 0.000,0.000 100.000,0.000 0.000,25.000 25.000,0.000 0.000,-50.000 100.000,0.000 0.000,0.000 0.000,0.000 0.000,25.000-125.000,0.000 0.000,25.000-100.000,0.000 0.000,0.000-75.000,0.000 0.000,25.000-25.000,0.000 0.000,25.000 0.000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5"/>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59650.000 19650.000,'50.000'-150.000,"-50.000"125.000,0.000 0.000,-25.000 25.000,0.000 0.000,-75.000 75.000,0.000 0.000,-25.000 50.000,0.000 0.000,0.000 25.000,0.000 0.000,75.000-75.000,0.000 0.000,50.000-50.000,0.000 0.000,125.000-25.000,0.000 0.000,125.000-150.000,0.000 0.000,-50.000 50.000,0.000 0.000,125.000-25.000,0.000 0.000,-150.000 50.000,0.000 0.000,-100.000 75.000,0.000 0.000,-50.000 0.000,0.000 0.000,-100.000 75.000,0.000 0.000,-150.000 50.000,0.000 0.000,-50.000 25.000,0.000 0.000,100.000-25.000,0.000 0.000,50.000-50.000,0.000 0.000,100.000 0.000,0.000 0.000,75.000-50.000,0.000 0.000,175.000-50.000,0.000 0.000,25.000-75.000,0.000 0.000,-100.000 50.000,0.000 0.000,-75.000 25.000,0.000 0.000,-75.000-50.000,0.000 0.000,-50.000-75.000,0.000 0.000,0.000 0.000,0.000 0.000,0.000 0.000,0.000 0.000,25.000 75.000,0.000 0.000,-25.000 25.000,0.000 0.000,25.000 25.000,0.000 0.000,0.000 75.000,0.000 0.000,0.000 125.000,0.000 0.000,0.000 175.000,0.000 0.000,-50.000 200.000,0.000 0.000,-25.000 175.000,0.000 0.000,75.000-100.000,0.000 0.000,25.000-500.000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5"/>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62550.000 18550.000,'250.000'-50.000,"-100.000"75.000,0.000 0.000,125.000 150.000,0.000 0.000,-100.000 50.000,0.000 0.000,-150.000 50.000,0.000 0.000,-150.000 75.000,0.000 0.000,-300.000 25.000,0.000 0.000,275.000-225.000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40200.000 30200.000,'-50.000'0.000,"25.000"0.000,0.000 0.000,-50.000 50.000,0.000 0.000,-50.000 50.000,0.000 0.000,-50.000 0.000,0.000 0.000,-50.000 25.000,0.000 0.000,50.000-50.000,0.000 0.000,125.000-25.000,0.000 0.000,50.000-25.000,0.000 0.000,50.000-25.000,0.000 0.000,0.000-50.000</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40350.000 30100.000,'50.000'0.000,"25.000"25.000,0.000 0.000,50.000 50.000,0.000 0.000,25.000-25.000,0.000 0.000,75.000 25.000,0.000 0.000,-25.000 0.000,0.000 0.000,-100.000 25.000,0.000 0.000,-100.000-25.000,0.000 0.000,0.000-25.000,0.000 0.000,-25.000-25.000,0.000 0.000,-25.000 50.000,0.000 0.000,25.000 0.000,0.000 0.000,25.000 25.000,0.000 0.000,-25.000 50.000,0.000 0.000,25.000 75.000,0.000 0.000,0.000 0.000,0.000 0.000,0.000 50.000,0.000 0.000,0.000-25.000,0.000 0.000,0.000-125.000,0.000 0.000,0.000-75.000</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0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38350.000 31600.000,'-100.000'-200.000,"100.000"175.000,0.000 0.000,0.000 75.000,0.000 0.000,25.000 100.000,0.000 0.000,-25.000 75.000,0.000 0.000,-25.000 50.000,0.000 0.000,0.000 25.000,0.000 0.000,0.000-75.000,0.000 0.000,25.000-50.000,0.000 0.000,-25.000-75.000,0.000 0.000,0.000-50.000,0.000 0.000,25.000-75.000,0.000 0.000,0.000 0.000,0.000 0.000,25.000 0.000,0.000 0.000,0.000 25.000,0.000 0.000,25.000-25.000,0.000 0.000,0.000 25.000,0.000 0.000,50.000 50.000,0.000 0.000,0.000 25.000,0.000 0.000,25.000 50.000,0.000 0.000,75.000-50.000,0.000 0.000,-25.000 0.000,0.000 0.000,-50.000-50.000,0.000 0.000,-50.000-25.000,0.000 0.000,0.000 0.000,0.000 0.000,-25.000 25.000,0.000 0.000,-25.000-25.000,0.000 0.000,0.000 0.000,0.000 0.000,0.000 0.000,0.000 0.000,0.000-25.000,0.000 0.000,-25.000 0.000,0.000 0.000,25.000-25.000,0.000 0.000,0.000 0.000,0.000 0.000,25.000-25.000,0.000 0.000,0.000 0.000,0.000 0.000,75.000-50.000,0.000 0.000,100.000-75.000,0.000 0.000,25.000-50.000,0.000 0.000,-150.000 200.000,0.000 0.000,-50.000 0.000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39950.000 32300.000,'0.000'-100.000,"0.000"25.000,0.000 0.000,-25.000 75.000,0.000 0.000,-75.000 125.000,0.000 0.000,-50.000 75.000,0.000 0.000,75.000-25.000,0.000 0.000,75.000-75.000,0.000 0.000,150.000-75.000,0.000 0.000,50.000-75.000,0.000 0.000,-25.000-75.000,0.000 0.000,-100.000-50.000,0.000 0.000,-50.000-25.000,0.000 0.000,-50.000 50.000,0.000 0.000,-50.000 75.000,0.000 0.000,25.000 50.000,0.000 0.000,25.000 50.000,0.000 0.000,0.000 0.000</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42300.000 31250.000,'0.000'-100.000,"50.000"75.000,0.000 0.000,75.000 0.000,0.000 0.000,50.000 25.000,0.000 0.000,25.000 0.000,0.000 0.000,-50.000 25.000,0.000 0.000,0.000 0.000,0.000 0.000,-100.000 0.000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45300.000 30400.000,'0.000'-150.000,"-75.000"175.000,0.000 0.000,-100.000 100.000,0.000 0.000,25.000 25.000,0.000 0.000,50.000 0.000,0.000 0.000,100.000-25.000,0.000 0.000,125.000-50.000,0.000 0.000,75.000-100.000,0.000 0.000,0.000-75.000,0.000 0.000,-75.000-25.000,0.000 0.000,-75.000-25.000,0.000 0.000,-25.000-25.000,0.000 0.000,0.000 0.000,0.000 0.000,25.000 100.000,0.000 0.000,-50.000 50.000,0.000 0.000,25.000 75.000,0.000 0.000,-25.000 100.000,0.000 0.000,0.000 25.000,0.000 0.000,-50.000 25.000,0.000 0.000,25.000-75.000,0.000 0.000,0.000-50.000,0.000 0.000,25.000-100.000,0.000 0.000,50.000-125.000,0.000 0.000,25.000-25.000,0.000 0.000,0.000 100.000,0.000 0.000,0.000 75.000,0.000 0.000,-25.000 0.000,0.000 0.000,-25.000 25.000,0.000 0.000,0.000 0.000,0.000 0.000,0.000-25.000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46900.000 29800.000,'-50.000'50.000,"25.000"125.000,0.000 0.000,-50.000 50.000,0.000 0.000,0.000 75.000,0.000 0.000,25.000-25.000,0.000 0.000,50.000-100.000,0.000 0.000,0.000-150.000,0.000 0.000,25.000 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21371.279 5888.745 367</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47400.000 30600.000,'-50.000'0.000,"50.000"25.000,0.000 0.000,0.000 100.000,0.000 0.000,25.000-50.000,0.000 0.000,75.000 25.000,0.000 0.000,0.000-100.000,0.000 0.000,0.000-125.000,0.000 0.000,-50.000-25.000,0.000 0.000,-50.000 25.000,0.000 0.000,-175.000 100.000,0.000 0.000,-125.000 100.000,0.000 0.000,200.000 0.000</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42250.000 33850.000,'-100.000'-100.000,"75.000"75.000,0.000 0.000,25.000 0.000,0.000 0.000,100.000 25.000,0.000 0.000,25.000 0.000,0.000 0.000,75.000 25.000,0.000 0.000,25.000 50.000,0.000 0.000,-50.000 25.000,0.000 0.000,-75.000-50.000,0.000 0.000,-25.000-25.000</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45500.000 33750.000,'0.000'-150.000,"-25.000"125.000,0.000 0.000,-50.000 0.000,0.000 0.000,-25.000 50.000,0.000 0.000,-50.000 100.000,0.000 0.000,50.000 50.000,0.000 0.000,50.000-25.000,0.000 0.000,75.000-25.000,0.000 0.000,100.000-100.000,0.000 0.000,75.000-50.000,0.000 0.000,-150.000 0.000,0.000 0.000,75.000-100.000,0.000 0.000,-25.000-25.000,0.000 0.000,-50.000-25.000,0.000 0.000,-25.000 75.000,0.000 0.000,-25.000 50.000,0.000 0.000,25.000 125.000,0.000 0.000,-25.000 75.000,0.000 0.000,-50.000 25.000,0.000 0.000,25.000-25.000,0.000 0.000,0.000-75.000,0.000 0.000,100.000-200.000,0.000 0.000,0.000 0.000,0.000 0.000,-25.000 75.000,0.000 0.000,-25.000 50.000,0.000 0.000,25.000 0.000,0.000 0.000,0.000 25.000,0.000 0.000,0.000 0.000,0.000 0.000,-25.000-25.000</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46800.000 33250.000,'0.000'-200.000,"0.000"175.000,0.000 0.000,-25.000 125.000,0.000 0.000,-25.000 50.000,0.000 0.000,0.000 25.000,0.000 0.000,25.000 100.000,0.000 0.000,-50.000 100.000,0.000 0.000,0.000 50.000,0.000 0.000,25.000-300.000</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47550.000 34200.000,'-50.000'-50.000,"0.000"75.000,0.000 0.000,25.000 75.000,0.000 0.000,0.000 100.000,0.000 0.000,25.000-100.000,0.000 0.000,75.000-25.000,0.000 0.000,50.000-75.000,0.000 0.000,25.000-125.000,0.000 0.000,-50.000-50.000,0.000 0.000,-75.000 50.000,0.000 0.000,-50.000 25.000,0.000 0.000,-75.000 75.000,0.000 0.000,-200.000 125.000,0.000 0.000,200.000-50.000</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40350.000 35650.000,'0.000'-50.000,"0.000"25.000,0.000 0.000,0.000 0.000,0.000 0.000,0.000 50.000,0.000 0.000,25.000 75.000,0.000 0.000,0.000 75.000,0.000 0.000,0.000 225.000,0.000 0.000,-25.000-100.000,0.000 0.000,25.000-225.000</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40950.000 37700.000,'-100.000'0.000,"75.000"25.000,0.000 0.000,-25.000 100.000,0.000 0.000,0.000 25.000,0.000 0.000,25.000 0.000,0.000 0.000,25.000-50.000,0.000 0.000,25.000-75.000,0.000 0.000,100.000-50.000,0.000 0.000,25.000-150.000,0.000 0.000,-75.000 0.000,0.000 0.000,-50.000 25.000,0.000 0.000,-50.000 50.000,0.000 0.000,-25.000 75.000,0.000 0.000,25.000 25.000,0.000 0.000,150.000-25.000,0.000 0.000,25.000 0.000,0.000 0.000,-50.000 25.000,0.000 0.000,-50.000 75.000,0.000 0.000,-25.000 25.000,0.000 0.000,-75.000 25.000,0.000 0.000,0.000 0.000,0.000 0.000,25.000-75.000,0.000 0.000,100.000-75.000,0.000 0.000,50.000-25.000,0.000 0.000,0.000 25.000,0.000 0.000,-50.000 25.000,0.000 0.000,-25.000-25.000,0.000 0.000,-25.000 0.000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43050.000 37050.000,'-50.000'-150.000,"50.000"275.000,0.000 0.000,-25.000 75.000,0.000 0.000,0.000 75.000,0.000 0.000,-25.000 175.000,0.000 0.000,0.000 125.000,0.000 0.000,0.000-250.000,0.000 0.000,25.000-175.000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56950.000 32000.000,'-50.000'-50.000,"0.000"25.000,0.000 0.000,-25.000 25.000,0.000 0.000,0.000 125.000,0.000 0.000,-25.000 100.000,0.000 0.000,75.000-25.000,0.000 0.000,0.000 0.000,0.000 0.000,125.000-25.000,0.000 0.000,100.000-75.000,0.000 0.000,-150.000-75.000,0.000 0.000,25.000-25.000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59900.000 30900.000,'-50.000'0.000,"-25.000"0.000,0.000 0.000,25.000 50.000,0.000 0.000,25.000-25.000,0.000 0.000,-100.000 200.000,0.000 0.000,50.000-25.000,0.000 0.000,-25.000 25.000,0.000 0.000,25.000 0.000,0.000 0.000,75.000-75.000,0.000 0.000,100.000-100.000,0.000 0.000,0.000-75.000,0.000 0.000,0.000-75.000,0.000 0.000,-75.000-25.000,0.000 0.000,-75.000 25.000,0.000 0.000,-50.000 75.000,0.000 0.000,0.000 25.000,0.000 0.000,75.000 25.000,0.000 0.000,25.000 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21444.480 5965.476 137,'-12.716'52.449'48</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61400.000 30800.000,'100.000'-100.000,"-25.000"100.000,0.000 0.000,50.000 100.000,0.000 0.000,-50.000 25.000,0.000 0.000,-75.000 0.000,0.000 0.000,-125.000 25.000,0.000 0.000,75.000-100.000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60500.000 32050.000,'-250.000'50.000,"225.000"-50.000,0.000 0.000,75.000 25.000,0.000 0.000,225.000-25.000,0.000 0.000,75.000-75.000,0.000 0.000,-150.000 0.000,0.000 0.000,-125.000 25.000,0.000 0.000,-75.000 0.000,0.000 0.000,-75.000-25.000,0.000 0.000,0.000 25.000,0.000 0.000,0.000 25.000,0.000 0.000,-25.000 50.000,0.000 0.000,50.000 75.000,0.000 0.000,-25.000 75.000,0.000 0.000,50.000 50.000,0.000 0.000,0.000 25.000,0.000 0.000,-25.000-25.000,0.000 0.000,50.000-125.000,0.000 0.000,25.000-125.000,0.000 0.000,75.000-200.000,0.000 0.000,-25.000-25.000,0.000 0.000,-75.000 100.000,0.000 0.000,0.000 100.000,0.000 0.000,-50.000 50.000,0.000 0.000,-125.000 100.000,0.000 0.000,0.000 75.000,0.000 0.000,0.000-25.000,0.000 0.000,100.000-25.000,0.000 0.000,100.000-100.000,0.000 0.000,175.000-75.000,0.000 0.000,200.000-125.000,0.000 0.000,-100.000 50.000,0.000 0.000,-75.000 25.000,0.000 0.000,-50.000 0.000,0.000 0.000,-25.000 50.000,0.000 0.000,-100.000 25.000,0.000 0.000,0.000 25.000,0.000 0.000,-50.000 50.000,0.000 0.000,-125.000 100.000,0.000 0.000,-125.000 0.000,0.000 0.000,25.000 0.000,0.000 0.000,25.000-50.000,0.000 0.000,100.000-25.000,0.000 0.000,100.000-50.000,0.000 0.000,200.000-25.000,0.000 0.000,75.000-100.000,0.000 0.000,-50.000 25.000,0.000 0.000,-125.000 25.000,0.000 0.000,-75.000-25.000,0.000 0.000,-75.000-50.000,0.000 0.000,0.000-50.000,0.000 0.000,0.000 0.000,0.000 0.000,0.000 50.000,0.000 0.000,25.000 75.000,0.000 0.000,0.000 50.000,0.000 0.000,0.000 25.000,0.000 0.000,0.000 225.000,0.000 0.000,0.000 100.000,0.000 0.000,25.000 175.000,0.000 0.000,-100.000 225.000,0.000 0.000,25.000-50.000,0.000 0.000,50.000-550.000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49:2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64600.000 31300.000,'250.000'-100.000,"-75.000"100.000,0.000 0.000,0.000 150.000,0.000 0.000,-75.000 75.000,0.000 0.000,-75.000 50.000,0.000 0.000,-150.000 125.000,0.000 0.000,-175.000 75.000,0.000 0.000,75.000-250.000,0.000 0.000,100.000-125.000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4578.170 8622.772 200,'38.949'26.633'19,"7.112"1.912"-13,7.714-0.958 1,-3.028-10.994-3,9.535-0.642 1,-14.897-8.323-3,16.116-4.045 1,-12.673-2.143-1,19.381-3.319-1,-16.835-2.665 1,13.047-6.300 0,-14.409-3.017-1,20.018-6.274 2,-20.822 2.022-1,8.153-10.345 1,-19.199 2.787-1,8.429-13.691 3,-1.918-11.151 0,-11.144 3.102 1,-8.980 1.288-3,11.027-31.763 3,-19.638 16.453-2,-9.779 17.155-1,-3.485 6.550-1,-3.765-3.186 2,-3.106-5.074 0,-7.298-27.880 6,-2.859 3.204 0,-6.346-1.212 0,-13.513-2.306-3,-6.185 19.981 0,-15.707 2.002 3,-5.793 2.034 0,26.341 24.552-4,-47.515-10.920 0,34.112 25.666-5,11.784 5.648 0,-8.501 6.795 0,5.125 2.055-1,-1.439 1.947 1,-7.621 6.051 0,13.294-1.745-1,-9.814 6.851 1,1.635 2.955-1,-4.956 5.581 0,-7.867 8.515 0,15.773-8.018 0,-11.318 9.010 0,-14.750 16.178 0,22.160-6.855 0,-12.811 14.949 1,18.560-10.185-1,-4.455 20.453 1,15.754-14.436 0,0.154 20.255-1,14.551-21.983 0,5.847-5.758 1,6.620 2.502-1,9.196 7.205-1,1.460-15.383 2,10.677 8.462-1,2.207-8.656 0,5.242-1.482 0,11.765 1.350 0,34.963 13.712-3,-28.746-32.575 0,5.500-1.399-3,11.774-0.993-7,-15.617-7.746-27,13.317-5.036-21,-5.065-5.323 11,-19.495 0.151-73</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14436.553 8717.143 136</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16386.529 6851.830 533</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15478.125 11552.594 533</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18582.570 9577.038 533</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3956.399 3443.993 237,'36.101'-40.857'127,"25.515"44.085"-117,5.144 39.920-5,-14.504 16.292-1,0.328 9.173-1,-8.097-7.458 2,-5.494-2.572 2,-19.186-20.842-4,7.986 28.410-13,-27.258-27.125-378</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4298.601 3366.384 232,'-25.003'49.907'17,"-0.824"-0.283"-9,-5.052 6.918 7,-7.090 8.224 4,11.034-20.060-3,-4.831 5.867-2,-6.204 11.400 2,17.353-26.132-12,-18.931 19.420-24</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21468.295 6248.577 240</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6848.299 3427.233 232,'37.014'17.007'28,"6.112"3.304"-22,22.138 10.770-1,-8.293-2.947 0,-9.697-1.432-2,-0.582 6.889 0,-4.089 15.338-1,-14.453 5.146-6,-15.130-5.057-156</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7195.789 3359.330 210,'-19.449'60.742'53,"-13.702"18.309"-18,3.168-18.214-4,-12.966 12.967 5,11.129-24.779-23,6.973-12.952-5,-25.108 20.021-17,12.471-26.411-103</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8985.249 3273.780 184,'6.972'55.470'43,"-7.109"-0.455"-30,-2.478-12.172-5,-1.122 5.645 1,-6.918 3.985 2,-6.078-6.567 2,67.488-70.685 15,4.690 15.735-26,-1.779 29.450 0,-53.458 36.315 7,-35.858-4.141-4,-9.197-7.455-3,-15.991-13.478-4,-2.841-19.719-38,20.943-23.088-137</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8979.073 3403.427 180,'46.896'0.001'24,"-8.904"0.513"-12,6.691-0.494-8,-1.765-0.500-24</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9272.768 3396.365 155,'35.312'27.107'27,"1.781"3.773"-8,16.999 20.488 12,-14.336-2.497-11,-13.771-6.704-13,-7.950 9.751-8,-15.126-5.051-69</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9486.191 3354.920 206,'-38.665'59.072'56,"3.549"-6.408"-26,-18.541 20.993 17,11.183-22.244-20,-11.537 10.193-2,19.883-22.860-22,-14.673 25.658-49,24.924-17.061-230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4183.948 5103.814 189,'2.952'45.940'7,"0.094"4.139"-3,-0.934 11.540 4,3.675-14.350 1,10.962-9.060 6,25.606-35.240 6,-5.791-42.277-7,-14.601-15.505-5,-10.019 1.055-2,0.941 117.774 4,4.703 14.076-5,-4.489-9.782 1,-7.852-3.577 6,-6.944-2.121 17,-22.952 0.558 48,-56.064-23.899-25,36.335-34.525-44,-1.949-6.083-6,-6.684-7.035-3,-11.736-9.521-6,12.633-5.511-7,15.395 5.373-23,-4.043-5.622-40,-11.090-21.686-65</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7221.360 5173.483 206,'13.224'52.787'22,"-2.229"11.000"-8,-1.933-14.739 1,10.740-4.784 5,35.345-30.506 6,-1.716-57.064-5,-21.533-16.461-8,-8.062 1.239-1,-4.301 113.995 33,-6.913-3.179-38,-1.242-10.206-2,1.840 6.709 1,0.202 18.970 4,-11.731-29.260 5,-12.226 0.277 18,-57.097 14.807 21,14.543-42.510-40,-15.221-7.179-3,3.346-8.661-12,14.554-2.090-5,-16.753-9.911-28,13.053-1.324-19,9.905 0.206-50,6.107-1.165 21</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8828.265 5166.429 224,'48.898'7.101'65,"5.738"18.076"-48,-17.378 10.759-6,-23.075 16.897 7,-42.106 1.547-3,-33.100-14.246 9,100.686-49.386 17,-2.945 7.725-37,5.524 6.390-2,-7.202 55.752 2,-80.034 0.075-1,-22.147-18.054-2,22.805-28.353-3,7.340-9.778-1,12.682-47.232-319</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9132.535 5152.322 184,'21.274'42.864'79,"2.325"13.972"-65,-13.186-19.934-9,1.917 23.179 4,-4.268-4.588 5,36.355-88.427 15,-15.479-27.010-19,-18.854 24.606-7,0.554-2.245-1,2.783-25.047 3,3.508 132.054 4,0.469 8.501-4,-9.236-39.726-2,-1.236-2.594 1,-0.156 0.504 0,-0.295 3.206 2,-3.429-1.115 3,-10.847 37.483 18,-6.942-34.419-12,-50.476 10.644-8,24.067-40.102-12,-13.989-6.340-23,3.251-12.298-46,14.232-1.914 10,-3.425-8.106-61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21519.445 6502.575 280</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11243.913 6893.274 239,'83.520'3.796'175,"-47.045"2.386"-173,0.374 2.530 0,12.998 3.761 8,-4.955 2.092-9,-4.795 10.419 2,-11.187 13.646 0,-7.771 3.482 1,-3.900 34.668-5,-53.565-85.520-347</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11552.595 6784.797 198,'-16.726'56.448'63,"4.378"-18.854"-39,-11.400 18.799 13,-13.270 15.718 10,9.036-22.513-23,2.819-7.247-6,2.265-4.571-7,-20.237 33.043-9,7.664-38.700-215</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11646.077 6971.771 252,'60.360'-12.711'27,"-22.299"5.546"-11,10.897-1.867 0,-12.154 3.103 2,0.206 1.019-3,33.178-0.797 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11825.997 6830.660 200,'1.020'69.745'92,"-4.786"-6.060"-45,-1.971 12.063-17,0.102-6.135-42,-1.969-32.919-100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12069.410 6753.929 241,'4.146'35.875'16,"0.375"19.284"-10,-3.442-18.650 1,-0.062 22.552 5,30.010-17.104 3,21.776-63.698 13,-13.237-36.040-11,-20.517 17.603-11,16.214-27.531-4,-3.324 9.970 0,-15.455 120.151 11,-13.190-19.471-9,3.249 15.324 0,-0.918-14.112 0,0.424 11.362 1,-0.731-7.517 0,-0.093-9.446 0,-3.842 33.248 5,-19.644-4.790 7,-18.912-41.895-10,-3.679-21.422-11,-7.721-10.765-8,9.225-0.817-20,-16.131-8.230-22,-10.699 1.731-42</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11126.608 7432.147 223,'55.522'-12.489'55,"5.809"5.049"-31,-2.605 2.318-6,26.754-1.246 4,-46.050 4.291-15,5.483-0.191 0,5.703-0.442-1,21.348-1.130 6,-25.162 0.634-6,5.029-1.061-1,5.136-0.993 0,-19.937 1.843 0,8.745-1.926-1,5.917-1.560 0,-0.835-1.327 0,2.875-0.544-1,20.241-3.752 3,-31.363 4.989-4,-1.746-0.152 0,-1.480 0.538 0,13.515-1.419 1,-5.815 5.014-1,-7.589 3.456 0,-0.293 3.509-8,-70.120 32.569-340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11853.334 7448.021 287,'12.442'63.411'52,"-5.707"-19.988"-28,1.417 7.962 0,-2.972-12.875-5,-3.180 0.915-6,-2.892 8.521-4,-0.975-0.995-14,1.090-8.510-74,2.111-2.375-164</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12734.399 7228.413 320,'73.222'-5.687'73,"-35.199"3.313"-52,33.534-4.861 13,-24.739 5.705-22,-3.291 0.742-21,-4.815 12.916-317</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12780.254 7404.803 256,'37.244'-3.750'159,"1.023"-2.845"-118,6.818-5.326 6,12.071-1.876-13,2.676-1.872 0,-10.617 2.629-19,-0.622 6.302-20,3.157-1.137-159,-14.771 14.249-137</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13600.462 6860.650 293,'10.223'78.622'28,"-5.959"3.627"-16,-3.958-20.384-4,-6.498 9.272 2,-1.995-21.400-3,1.114-8.431-1,-2.238-2.567 0,-4.924 3.811-1,-14.394 17.836 5,-23.270-3.333 6,16.617-44.359-2,-2.368-18.185 1,-31.269-48.220 4,34.865-22.133-6,31.250 36.545-5,22.657-1.332 3,17.734 9.493-1,13.905 11.755-4,-9.481 19.681-2,6.221 9.091 2,3.395 12.579 1,-8.662 1.923-2,1.651 8.868-1,6.692 3.848-3,-7.173-4.112-1,-4.088-6.413-2,-2.516-2.574-4,1.203-0.493-9,-5.996 14.847-481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21560.898 6685.139 249</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10934.346 7308.675 217,'-33.586'53.757'120,"5.557"5.079"-114,18.772-19.609-4,6.846 2.039 2,16.095 26.302 4,22.541-5.079 1,-17.032 9.500-4,-20.982-34.713-4,-14.325 1.813-1,-33.834 6.818 0,33.936 2.226 11,55.521 13.296-7,-25.135-23.103-3,-3.949 4.444 1,-3.097 10.935 0,-4.420-13.087 0,-2.254 13.044 0,-0.264-5.195 0,-0.913-1.083 0,-0.774 4.259 0,0.033-13.968 0,-0.501 10.583 0,-0.532-6.424-1,0.817-1.921 0,0.353 4.488 0,-0.387 3.567 0,1.287-4.075 0,2.229-1.312-1,0.205-4.732 2,4.645 33.720 3,-3.325-34.758-2,-0.633-1.091 2,0.029-0.112 2,-1.266 3.907-2,-3.942-2.352-3,-12.502-0.475-320</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11801.296 7998.358 235,'2.632'53.676'38,"-2.084"-12.820"-21,-3.161 32.661 17,-9.540-7.817-3,-15.725-2.604-11,95.814-89.738-7,-26.006 19.238-13,-5.147 6.473 0,14.588 44.816 5,-91.651 17.930 2,2.780-38.337-6,-31.926 9.428 1,29.004-18.467-5,2.078-3.654-14,-17.825-19.590-190</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11815.412 8090.962 242,'52.006'-2.651'85,"7.045"7.213"-67,-21.930 0.382-55,-0.827 1.603-67</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12053.537 8072.436 137,'54.730'25.890'80,"-14.811"-0.930"-66,22.631 18.584 4,-17.832-7.075-8,-3.293 4.919 1,-12.640 4.743-3,-12.803 9.446-36</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12320.765 8052.153 206,'-33.926'70.687'108,"-4.407"-7.018"-60,9.897-18.105-20,2.499-8.699-8,-25.538 26.722-13,4.892-5.825-301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12439.827 8202.084 239,'60.796'-5.489'122,"-24.662"4.010"-103,32.366 0.838 5,7.084 6.241-14,-36.959 1.229-35</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12625.914 8063.617 228,'1.326'35.531'49,"-0.229"13.210"-29,-0.574 11.291 10,-2.128-22.388-13,-2.237 24.416-3,4.702 1.710-52,-1.494-27.754-68</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12821.707 8077.733 227,'48.596'19.305'69,"2.240"23.704"-56,-44.901 15.981-4,-41.267-15.436 14,77.893-45.548 58,13.687 45.672-72,-55.629-3.413 2,-54.217 20.009 4,9.279-44.673-7,2.764-15.276-6,0.682-9.730-30,4.443-14.441-247</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13095.997 7988.651 193,'4.896'49.848'54,"-0.442"7.153"-33,0.171 3.951-2,-0.201-6.080-8,14.619-5.412-6,31.862-81.389 13,-21.421-24.798-1,2.380 5.525 3,2.240-0.638 0,14.721 59.128-5,-44.703 28.851-12,-0.437 2.656-1,1.237-3.176 1,1.801 6.048 0,0.109 5.285 1,-0.292 4.495 1,-3.804-14.474 0,-1.880 4.497 4,-2.005-3.720 6,-3.509 1.205 12,-14.288-2.125 8,-33.352-19.652-28,-7.312-17.235-16,-5.571-10.885-40,15.025 0.911-22,-15.560-4.299-14,29.129 8.601 49,-6.053-1.111-76</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11534.955 8665.104 204,'49.369'-7.596'69,"-6.731"3.300"-50,17.949 0.935 0,-13.948 0.704 0,16.172-1.520-3,-26.572 1.945-8,17.173-1.086 6,-17.259 0.866-7,5.948-1.022 0,4.476 0.603 0,19.798-1.139 5,-23.692 0.759-7,3.029-0.734 0,4.448-0.780 0,24.403-1.584 3,-26.865 2.373-4,4.331 0.793 0,1.548-1.382-1,22.440-0.942 1,-25.726 2.628-2,3.122 0.406 0,3.551 1.209-1,-19.939 0.443 1,5.535-0.948-1,3.913 0.017-1,1.907-0.316 1,1.887-0.180-1,18.408-0.159 0,-29.949 1.503 1,0.870 0.322-1,0.233 0.199 0,16.400-0.008 0,11.292 3.576 1,-9.662 1.588-1,-8.461 2.532 1,-3.809 3.529-1,1.174 1.035-1,-9.044-2.416-1,0.182-3.110-3,-84.416-32.480-329</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21620.869 6940.903 260,'-15.064'59.795'2,"-6.262"-2.783"-3,5.769-19.807-4,-4.228 22.401-36,14.181-19.596 14,1.798-4.362-71</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12510.383 8623.651 255,'16.001'37.205'106,"-1.881"7.519"-97,-3.730-6.289-6,-1.990-0.217 2,28.057 9.182 3,22.343-92.011-2,-14.166-17.026-3,-11.469 1.773-2,-1.375 139.540 10,-22.424-30.871-10,1.557 21.492 1,-6.009-31.036 1,-1.240 0.090 1,-5.095 0.637 10,-12.231 2.501 24,-24.218-11.558 18,-13.329-20.373-26,1.704-10.164-16,-17.975-4.878-2,15.897-3.215-12,3.133-3.737-2,-1.899-6.248-8,-7.818-5.121-23,16.070 6.500-20,-4.527-4.859-38,-11.803-8.429-75</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13740.696 8551.339 284,'69.363'-7.283'139,"-31.259"5.180"-129,6.712-0.833-2,6.225-1.276 3,-5.254-0.310-2,0.455 0.659-2,-6.645-2.732-4,-2.464 12.461-242</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13765.388 8703.913 268,'84.654'-14.271'127,"-42.049"8.353"-100,11.439-0.085-7,-12.643 4.094-1,3.833 2.188-10,-0.497 0.150-10,-9.314 11.756-237</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14433.899 8329.087 283,'-10.403'43.650'18,"-0.358"-7.093"-12,-14.310 33.034 6,3.013-4.983 8,8.696-28.030-5,14.721 27.824 42,34.394-61.839-45,16.245-4.877 3,-6.235-2.675-6,1.513-0.448-1,-5.228-2.351-7,1.178-3.120-34,-7.274-8.000-263</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14520.338 8452.560 245,'-0.317'37.842'119,"-0.018"2.085"-89,-1.464 19.149-7,-0.919-6.455-7,-1.747-2.418-9,-0.716-5.688-4,-0.812-0.415-7,-2.183-5.583-12,-6.207-0.985-132</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14819.312 8374.062 298,'-29.992'53.997'54,"29.278"-15.046"-41,29.860 30.145-2,13.318-5.614 0,2.202 2.594 3,-12.065 1.283 3,-26.574-26.240-1,-23.456-5.038 3,-20.484-16.384-7,-10.711-14.041-6,9.701-11.744-4,-0.095-5.708 2,-9.776-49.661 7,68.953 22.493-4,44.622-24.023-2,-21.856 25.724-4,22.950-28.574-1,-35.486 28.001 1,-8.265 1.227 0,-9.091-3.210 2,-14.395-2.497 0,-24.874 4.801 5,-16.282 23.545-6,-6.517 11.701-4,2.276 11.923-11,9.704 10.210-59,-14.788 24.124-130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20876.514 10476.622 137,'43.279'1.687'73,"10.645"-3.817"-52,-9.346 0.174-14,-3.139-2.463-19,-0.069-9.405-38,-5.620-5.618-92</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0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48450.000 8750.000,'-100.000'0.000,"50.000"25.000,0.000 0.000,-100.000 100.000,0.000 0.000,50.000-25.000,0.000 0.000,-150.000 50.000,0.000 0.000,150.000-100.000,0.000 0.000,25.000 0.000,0.000 0.000,75.000-75.000,0.000 0.000,75.000-50.000,0.000 0.000,0.000 25.000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0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48600.000 8650.000,'50.000'0.000,"0.000"0.000,0.000 0.000,50.000 25.000,0.000 0.000,0.000 50.000,0.000 0.000,0.000 0.000,0.000 0.000,25.000 0.000,0.000 0.000,-25.000 25.000,0.000 0.000,-75.000-25.000,0.000 0.000,0.000-25.000,0.000 0.000,-50.000 25.000,0.000 0.000,-25.000 25.000,0.000 0.000,50.000 25.000,0.000 0.000,0.000 0.000,0.000 0.000,25.000 50.000,0.000 0.000,0.000 0.000,0.000 0.000,-25.000 0.000,0.000 0.000,0.000 0.000,0.000 0.000,0.000-125.000,0.000 0.000,0.000-25.000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0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47150.000 9900.000,'-150.000'-50.000,"125.000"25.000,0.000 0.000,75.000 50.000,0.000 0.000,0.000 150.000,0.000 0.000,-25.000 25.000,0.000 0.000,-25.000 25.000,0.000 0.000,-50.000 0.000,0.000 0.000,25.000-25.000,0.000 0.000,-25.000 0.000,0.000 0.000,25.000-100.000,0.000 0.000,25.000-75.000,0.000 0.000,50.000-75.000,0.000 0.000,25.000-25.000,0.000 0.000,0.000 75.000,0.000 0.000,0.000 0.000,0.000 0.000,25.000 25.000,0.000 0.000,-25.000 50.000,0.000 0.000,25.000 0.000,0.000 0.000,25.000 25.000,0.000 0.000,0.000 0.000,0.000 0.000,-25.000-50.000,0.000 0.000,0.000-25.000,0.000 0.000,-50.000-50.000,0.000 0.000,50.000-50.000,0.000 0.000,-50.000-25.000,0.000 0.000,0.000-25.000,0.000 0.000,-25.000-75.000,0.000 0.000,0.000-25.000,0.000 0.000,-25.000 75.000,0.000 0.000,-25.000 100.000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21599.707 7360.705 136</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48350.000 10300.000,'-100.000'-50.000,"100.000"100.000,0.000 0.000,-25.000 125.000,0.000 0.000,0.000 0.000,0.000 0.000,25.000-50.000,0.000 0.000,75.000-100.000,0.000 0.000,50.000-50.000,0.000 0.000,0.000-100.000,0.000 0.000,-75.000-50.000,0.000 0.000,-75.000 50.000,0.000 0.000,-75.000 50.000,0.000 0.000,75.000 50.000,0.000 0.000,0.000 25.000</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49950.000 9800.000,'-100.000'0.000,"125.000"0.000,0.000 0.000,50.000 0.000,0.000 0.000,50.000-50.000,0.000 0.000,25.000-50.000,0.000 0.000,-25.000-25.000,0.000 0.000,75.000-50.000,0.000 0.000,-75.000 75.000,0.000 0.000,-75.000 75.000,0.000 0.000,-25.000 0.000,0.000 0.000,-25.000 75.000,0.000 0.000,25.000 0.000,0.000 0.000,0.000 0.000,0.000 0.000,50.000 0.000,0.000 0.000,0.000 50.000,0.000 0.000,25.000 0.000,0.000 0.000,25.000-25.000,0.000 0.000,125.000 25.000,0.000 0.000,-75.000-50.000,0.000 0.000,-100.000 0.000,0.000 0.000,-75.000 25.000,0.000 0.000,-50.000-50.000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54750.000 10000.000,'-50.000'0.000,"75.000"0.000,0.000 0.000,250.000 0.000,0.000 0.000,75.000-25.000,0.000 0.000,-50.000 0.000,0.000 0.000,-50.000 25.000,0.000 0.000,-125.000 0.000,0.000 0.000,-75.000 25.000,0.000 0.000,-50.000 0.000</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57250.000 8950.000,'250.000'200.000,"-75.000"-125.000,0.000 0.000,75.000 0.000,0.000 0.000,-100.000 0.000,0.000 0.000,-125.000 0.000,0.000 0.000,-50.000-50.000,0.000 0.000,-50.000 25.000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55200.000 10600.000,'-350.000'50.000,"325.000"-50.000,0.000 0.000,150.000 0.000,0.000 0.000,225.000 0.000,0.000 0.000,0.000-25.000,0.000 0.000,-50.000 25.000,0.000 0.000,-150.000 25.000,0.000 0.000,-125.000 0.000</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55200.000 10750.000,'-50.000'0.000,"0.000"0.000,0.000 0.000,100.000 0.000,0.000 0.000,150.000 75.000,0.000 0.000,50.000 25.000,0.000 0.000,-25.000-25.000,0.000 0.000,-175.000-50.000</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61550.000 8150.000,'-50.000'0.000,"-50.000"0.000,0.000 0.000,25.000 50.000,0.000 0.000,-125.000 50.000,0.000 0.000,-25.000 50.000,0.000 0.000,50.000-25.000,0.000 0.000,75.000-50.000,0.000 0.000,100.000-50.000,0.000 0.000,150.000-125.000,0.000 0.000,-100.000 25.000</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61650.000 8200.000,'250.000'100.000,"-50.000"-25.000,0.000 0.000,-50.000 25.000,0.000 0.000,-50.000 0.000,0.000 0.000,-50.000 0.000,0.000 0.000,-50.000-50.000,0.000 0.000,0.000 25.000,0.000 0.000,-25.000 25.000,0.000 0.000,0.000 50.000,0.000 0.000,25.000 25.000,0.000 0.000,0.000 50.000,0.000 0.000,0.000 25.000,0.000 0.000,50.000-25.000,0.000 0.000,50.000-25.000,0.000 0.000,-75.000-150.000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60000.000 9300.000,'-100.000'-100.000,"75.000"100.000,0.000 0.000,25.000 125.000,0.000 0.000,0.000 50.000,0.000 0.000,0.000 25.000,0.000 0.000,0.000 75.000,0.000 0.000,0.000-25.000,0.000 0.000,0.000-25.000,0.000 0.000,0.000-50.000,0.000 0.000,0.000-75.000,0.000 0.000,-25.000-75.000,0.000 0.000,25.000 0.000,0.000 0.000,0.000-50.000,0.000 0.000,0.000 0.000,0.000 0.000,0.000 0.000,0.000 0.000,50.000 0.000,0.000 0.000,75.000 25.000,0.000 0.000,25.000 25.000,0.000 0.000,50.000 50.000,0.000 0.000,50.000 25.000,0.000 0.000,-50.000-25.000,0.000 0.000,-75.000 0.000,0.000 0.000,-75.000-50.000,0.000 0.000,-25.000 0.000,0.000 0.000,25.000-125.000,0.000 0.000,25.000-75.000,0.000 0.000,75.000-75.000,0.000 0.000,50.000-25.000,0.000 0.000,-100.000 125.000,0.000 0.000,-25.000 75.000</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61100.000 9950.000,'-150.000'0.000,"100.000"50.000,0.000 0.000,-50.000 75.000,0.000 0.000,25.000 50.000,0.000 0.000,75.000-50.000,0.000 0.000,25.000-50.000,0.000 0.000,125.000-50.000,0.000 0.000,50.000-125.000,0.000 0.000,-50.000-75.000,0.000 0.000,-100.000 0.000,0.000 0.000,-75.000 50.000,0.000 0.000,-75.000 25.000,0.000 0.000,0.000 100.000,0.000 0.000,50.000-25.000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21521.211 6287.386 421</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5"/>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63050.000 8900.000,'-100.000'0.000,"50.000"25.000,0.000 0.000,175.000-25.000,0.000 0.000,200.000-125.000,0.000 0.000,100.000-75.000,0.000 0.000,-125.000 25.000,0.000 0.000,-100.000 100.000,0.000 0.000,-175.000 50.000,0.000 0.000,0.000 0.000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5"/>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64000.000 7900.000,'-50.000'0.000,"100.000"-25.000,0.000 0.000,150.000-50.000,0.000 0.000,-25.000 25.000,0.000 0.000,-25.000 0.000,0.000 0.000,-125.000 25.000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64550.000 8950.000,'-150.000'100.000,"125.000"-75.000,0.000 0.000,125.000-100.000,0.000 0.000,75.000 0.000,0.000 0.000,75.000-25.000,0.000 0.000,50.000 50.000,0.000 0.000,-175.000 25.000,0.000 0.000,-75.000 0.000</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66500.000 10050.000,'50.000'-100.000,"75.000"50.000,0.000 0.000,-75.000 50.000,0.000 0.000,200.000-75.000,0.000 0.000,-75.000 50.000,0.000 0.000,-50.000 0.000,0.000 0.000,-100.000 25.000,0.000 0.000,-25.000-25.000</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67600.000 9050.000,'-50.000'0.000,"25.000"0.000,0.000 0.000,0.000 100.000,0.000 0.000,0.000 100.000,0.000 0.000,25.000 25.000,0.000 0.000,0.000 50.000,0.000 0.000,25.000-150.000,0.000 0.000,0.000-100.000</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69450.000 8650.000,'100.000'-50.000,"25.000"25.000,0.000 0.000,-50.000 50.000,0.000 0.000,-50.000 100.000,0.000 0.000,-25.000 25.000,0.000 0.000,-150.000 50.000,0.000 0.000,-75.000-25.000,0.000 0.000,50.000-75.000,0.000 0.000,100.000-50.000,0.000 0.000,325.000-75.000,0.000 0.000,50.000-50.000,0.000 0.000,-50.000 0.000,0.000 0.000,-100.000 25.000,0.000 0.000,-50.000-50.000,0.000 0.000,-25.000-25.000,0.000 0.000,-50.000 75.000</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71200.000 8800.000,'50.000'-100.000,"-50.000"25.000,0.000 0.000,25.000 50.000,0.000 0.000,-25.000 50.000,0.000 0.000,0.000 50.000,0.000 0.000,-50.000 175.000,0.000 0.000,25.000-50.000,0.000 0.000,0.000-50.000,0.000 0.000,25.000-75.000,0.000 0.000,0.000-50.000,0.000 0.000,0.000-75.000,0.000 0.000,25.000 0.000</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71300.000 9350.000,'50.000'0.000,"50.000"-75.000,0.000 0.000,-25.000 50.000,0.000 0.000,0.000 0.000,0.000 0.000,0.000 25.000,0.000 0.000,-25.000 25.000,0.000 0.000,-25.000-25.000,0.000 0.000,-25.000-25.000</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72300.000 7900.000,'0.000'-100.000,"0.000"50.000,0.000 0.000,-25.000 50.000,0.000 0.000,25.000 75.000,0.000 0.000,-50.000 125.000,0.000 0.000,0.000 25.000,0.000 0.000,0.000 75.000,0.000 0.000,0.000 0.000,0.000 0.000,0.000-25.000,0.000 0.000,25.000-175.000,0.000 0.000,50.000-50.000,0.000 0.000,0.000-75.000</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72400.000 9800.000,'400.000'-350.000,"-300.000"275.000,0.000 0.000,-75.000 75.000,0.000 0.000,-50.000 150.000,0.000 0.000,-125.000 125.000,0.000 0.000,25.000-50.000,0.000 0.000,125.000-100.000,0.000 0.000,175.000-100.000,0.000 0.000,100.000-100.000,0.000 0.000,-125.000 25.000,0.000 0.000,-100.000 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22096.240 6898.571 239,'-37.355'38.453'-6,"7.044"8.254"7,10.167-5.914-1,6.437-5.435 0,0.488 14.622 1,-1.410 17.059-1,7.227-8.305 0,4.152-22.931 0,-1.768 16.214 0,-3.935 19.265 1,3.713-31.976-1,-2.233 17.414 0,3.907-20.992 0,0.009 1.392 0,0.631 1.502 0,0.129 15.130 1,4.711 9.996-1,1.836-9.419 0,4.122-0.187 1,11.219 8.137-1,-0.591-18.208 0,15.106 7.748 1,0.818-8.306-1,3.152-8.563 0,10.004-5.564-1,-10.998-11.959 1,13.736-3.306 1,20.272-5.399 1,-14.363-14.359-1,-4.507-4.067 1,1.183-5.489-1,8.179-10.606 0,-17.569 2.495 0,8.200-15.778 0,-9.170-0.268-1,-3.746-3.990 0,-2.721-16.029 1,-13.861 13.505 0,-1.932-17.220-1,-10.648 27.111 1,2.773-16.252 0,-4.314-20.572 1,-6.563 28.094-1,-2.124-19.350 3,-3.622 22.719-1,-3.572-3.499 1,-1.700-1.009-1,-4.472-18.467 4,3.869 26.131-5,-0.839-0.815 1,-3.058-3.292-1,-6.612-15.987 2,-8.712-7.757-2,-9.388-7.567 0,4.951 32.364-2,-15.293-0.993 1,-12.877 7.872-1,-5.894 13.246-2,9.624 15.337-3,-0.505 18.707-6,3.683 10.477-27,8.699 0.986-15,10.903-3.489-36</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21452.422 6401.151 275</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53750.000 15150.000,'0.000'-50.000,"0.000"-200.000,0.000 0.000,0.000 225.000,0.000 0.000,25.000-25.000,0.000 0.000,0.000 25.000,0.000 0.000,0.000 200.000,0.000 0.000,-25.000 175.000,0.000 0.000,0.000 50.000,0.000 0.000,0.000 0.000,0.000 0.000,-25.000 0.000,0.000 0.000,25.000-175.000,0.000 0.000,25.000-175.000</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55300.000 15550.000,'0.000'-150.000,"-50.000"125.000,0.000 0.000,-50.000 125.000,0.000 0.000,-75.000 100.000,0.000 0.000,25.000-25.000,0.000 0.000,75.000-75.000,0.000 0.000,50.000-25.000,0.000 0.000,75.000 25.000,0.000 0.000,125.000-75.000,0.000 0.000,100.000-25.000,0.000 0.000,50.000-75.000,0.000 0.000,-250.000 50.000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56000.000 15650.000,'-50.000'-100.000,"100.000"100.000,0.000 0.000,100.000 25.000,0.000 0.000,-25.000 25.000,0.000 0.000,-75.000 25.000,0.000 0.000,-50.000-50.000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56350.000 15850.000,'-50.000'50.000,"25.000"-25.000,0.000 0.000,-50.000 25.000,0.000 0.000,50.000 75.000,0.000 0.000,25.000 0.000,0.000 0.000,0.000 0.000,0.000 0.000,0.000-75.000,0.000 0.000,25.000-25.000,0.000 0.000,0.000-50.000,0.000 0.000,25.000-25.000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56550.000 16100.000,'50.000'0.000,"-50.000"-25.000,0.000 0.000,0.000 100.000,0.000 0.000,0.000 25.000,0.000 0.000,0.000 25.000,0.000 0.000,0.000-25.000,0.000 0.000,25.000-75.000,0.000 0.000,0.000-50.000</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56900.000 16350.000,'0.000'50.000,"0.000"25.000,0.000 0.000,0.000 50.000,0.000 0.000,-50.000 75.000,0.000 0.000,25.000-150.000,0.000 0.000,0.000-25.000,0.000 0.000,0.000 0.000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55750.000 17600.000,'-400.000'50.000,"350.000"-50.000,0.000 0.000,200.000 0.000,0.000 0.000,200.000-25.000,0.000 0.000,50.000-25.000,0.000 0.000,-150.000 25.000,0.000 0.000,-125.000 0.000</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59000.000 15900.000,'-100.000'0.000,"125.000"-25.000,0.000 0.000,100.000 25.000,0.000 0.000,75.000 0.000,0.000 0.000,-75.000 25.000,0.000 0.000,-100.000 0.000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58750.000 16700.000,'-50.000'0.000,"-50.000"0.000,0.000 0.000,325.000 50.000,0.000 0.000,75.000-25.000,0.000 0.000,-175.000 0.000,0.000 0.000,-50.000 0.000</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63300.000 14300.000,'-50.000'-50.000,"25.000"50.000,0.000 0.000,0.000 125.000,0.000 0.000,0.000 100.000,0.000 0.000,25.000-25.000,0.000 0.000,0.000 75.000,0.000 0.000,0.000-50.000,0.000 0.000,0.000-50.000,0.000 0.000,0.000-150.000,0.000 0.000,25.000-50.000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21546.791 6593.414 199,'-19.811'42.337'-14</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64250.000 15300.000,'0.000'-50.000,"0.000"0.000,0.000 0.000,-50.000 50.000,0.000 0.000,-50.000 0.000,0.000 0.000,-50.000 125.000,0.000 0.000,0.000-25.000,0.000 0.000,100.000-25.000,0.000 0.000,25.000-25.000,0.000 0.000,125.000 25.000,0.000 0.000,125.000-50.000,0.000 0.000,0.000 0.000,0.000 0.000,-150.000-25.000,0.000 0.000,-25.000-25.000</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65000.000 14750.000,'0.000'-50.000,"25.000"0.000,0.000 0.000,25.000 25.000,0.000 0.000,50.000 25.000,0.000 0.000,-50.000 25.000,0.000 0.000,-50.000 25.000,0.000 0.000,-25.000-25.000,0.000 0.000,0.000 0.000,0.000 0.000,-25.000 25.000,0.000 0.000,25.000 25.000,0.000 0.000,25.000 0.000,0.000 0.000,0.000 25.000,0.000 0.000,0.000 0.000,0.000 0.000,25.000 0.000,0.000 0.000,-25.000-25.000,0.000 0.000,0.000-50.000,0.000 0.000,0.000 0.000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64950.000 16100.000,'-150.000'0.000,"125.000"0.000,0.000 0.000,150.000 0.000,0.000 0.000,25.000 0.000,0.000 0.000,-50.000 0.000,0.000 0.000,-50.000 0.000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1"/>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61850.000 17250.000,'-50.000'0.000,"-50.000"0.000,0.000 0.000,75.000 0.000,0.000 0.000,75.000-25.000,0.000 0.000,150.000 0.000,0.000 0.000,150.000 0.000,0.000 0.000,225.000 0.000,0.000 0.000,-75.000 0.000,0.000 0.000,-200.000 25.000,0.000 0.000,-125.000 50.000,0.000 0.000,-125.000-25.000,0.000 0.000,-50.000 0.000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63100.000 17500.000,'-150.000'-50.000,"125.000"50.000,0.000 0.000,0.000 25.000,0.000 0.000,0.000 150.000,0.000 0.000,25.000 50.000,0.000 0.000,0.000 100.000,0.000 0.000,-25.000 25.000,0.000 0.000,0.000 25.000,0.000 0.000,0.000-225.000,0.000 0.000,0.000-75.000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64200.000 18600.000,'0.000'-50.000,"-25.000"0.000,0.000 0.000,-25.000 25.000,0.000 0.000,-125.000 100.000,0.000 0.000,-75.000 75.000,0.000 0.000,75.000-25.000,0.000 0.000,125.000-50.000,0.000 0.000,75.000 0.000,0.000 0.000,175.000 0.000,0.000 0.000,125.000-25.000,0.000 0.000,-50.000-50.000,0.000 0.000,-175.000 0.000,0.000 0.000,-50.000-25.000</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64650.000 18600.000,'-50.000'-100.000,"150.000"100.000,0.000 0.000,50.000-25.000,0.000 0.000,-50.000 50.000,0.000 0.000,-75.000-25.000,0.000 0.000,-25.000 25.000</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2"/>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64900.000 18700.000,'-50.000'0.000,"0.000"25.000,0.000 0.000,25.000-25.000,0.000 0.000,0.000 75.000,0.000 0.000,0.000 75.000,0.000 0.000,0.000 25.000,0.000 0.000,0.000-25.000,0.000 0.000,25.000-100.000,0.000 0.000,25.000-50.000,0.000 0.000,0.000-50.000</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65100.000 19050.000,'50.000'-100.000,"-50.000"125.000,0.000 0.000,0.000 150.000,0.000 0.000,0.000-50.000,0.000 0.000,-25.000 50.000,0.000 0.000,-50.000-75.000,0.000 0.000,50.000-75.000,0.000 0.000,0.000-25.000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0:23"/>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64250.000 20050.000,'-250.000'0.000,"175.000"0.000,0.000 0.000,275.000 0.000,0.000 0.000,75.000 0.000,0.000 0.000,250.000 0.000,0.000 0.000,-375.000 50.000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21485.055 6885.342 239</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2142.247 6587.247 187,'49.781'-9.456'108,"-5.721"0.022"-102,-8.018 1.631 4,9.047-2.192-6,-8.053 1.803 0,2.631-0.818-1,2.604 0.154 1,-2.062 1.832 0,32.446-2.451 5,-4.572 2.456-2,-9.189 0.447-1,15.639-6.333 2,-32.988 3.360-4,2.016-2.743 0,25.885-6.996 2,-33.876 11.228-3,2.761-1.052 2,29.923-12.881 4,-27.518 14.420-6</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20372.918 11834.816 533</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14949.837 6847.420 236,'16.889'72.591'166,"-3.378"-19.176"-159,-3.888-11.260 8,-1.584 13.584-10,-2.334-4.255 0,-2.857 0.920 0,-2.499 5.966 0,0.573-16.841-1,-1.009 6.670-1,-0.570 2.925 1,-0.348 0.887-2,-1.740-12.562-1,0.192-0.171 0,4.915-0.873-7,-12.850 0.969-321</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14973.652 6898.571 264,'63.018'3.909'31,"6.390"5.931"-23,-10.494 4.393-1,3.453 17.493 3,-31.926 22.607 4,-42.766 10.923 1,-25.770-4.102 9,-25.090-16.243-5,-5.448-27.270-31,33.336-28.109-129</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15528.398 6765.393 259,'18.085'76.120'41,"-9.506"-38.399"-34,1.742 20.978-1,-2.827 13.985 4,-4.925-19.728-4,0.289 17.910 3,-4.884-16.781-3,-0.187-7.738-2,1.387-2.143-1,1.068 4.241 0,-2.149 21.489 2,-1.841-8.144-2,0.024 6.466-3</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15578.672 6750.407 147,'-10.146'37.050'69,"-6.693"16.947"-50,-1.886-3.138-7,5.228-15.428 0,-16.568 22.960 2,-2.332 0.425-1,1.614-8.608-8,-2.034-6.427-7,-5.935-3.628-84</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15535.452 6786.562 213,'42.687'33.871'47,"-0.443"0.028"-30,16.534 11.751 6,0.187 1.090-1,-6.556-4.668-8,-17.567-5.378-90</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16640.527 6808.611 186,'-1.349'42.928'133,"1.026"15.916"-116,-1.108 13.842-7,-1.405-37.368-7,-14.361 34.200 4,-12.632-3.091-1,0.058-12.715-2,-12.002 12.016 0,-10.263-11.366-2,-2.794-17.610-2,-13.504-21.731-3,32.600-20.700-1,-21.104-43.760-3,25.706-12.155 4,37.872-4.521 11,48.109 19.599 7,-18.343 40.469-11,36.058 12.696 1,-2.112 13.031-2,3.208 5.860-1,-38.002-9.607-2,7.430 3.787 1,21.277 8.188-2,1.299 10.491-11,-29.179-11.320-131</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17137.061 6775.100 210,'6.984'45.946'14,"-1.205"1.050"-12,0.278 1.551 1,-2.057-0.311 1,-2.143 3.262-1,0.501 19.307 5,-3.841-12.502 0,-5.903-2.026-2,2.686-5.619 2,-5.118-3.072-5,-23.623-12.070-171</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16984.484 7196.667 172,'16.815'36.126'20,"5.124"18.764"3,-0.907-5.176 1,1.714-6.438-7,13.998-6.255 9,31.043-69.059 36,-2.605-25.405-42,-8.120 13.457-14,6.188 6.559-5,-27.371 21.720-7</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21529.152 7037.917 254</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14910.149 8133.293 219,'58.466'-6.172'103,"-18.604"4.777"-95,21.600-0.228 0,-16.556 0.120 2,3.156-2.197-3,-5.697 0.203 0,-2.976 1.192-1,27.814-2.205 4,-31.461-2.290-10,1.716 11.839-375</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15185.318 8145.636 208,'7.819'48.381'63,"-3.025"-1.928"-55,3.427 17.964-1,-2.478-18.852 1,0.135 5.939-1,-1.314 12.381 3,-3.393-20.204-5,-0.217-7.725-1,-0.477 33.862 0,2.282-6.538-13,-0.399-26.143-73</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15561.910 8015.997 221,'2.640'47.252'44,"-2.413"-5.956"-32,-1.051 15.762 0,1.617-16.101-1,-0.935 34.384 2,0.422-38.519-6,0.574 3.870-2,-4.315 24.331 3,0.022-26.180-6,-3.838 21.309 2,1.825-23.239-3,3.214-0.618-1,-1.651 32.180-8,-20.211-33.188-129</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15556.622 8034.514 271,'-20.464'39.147'18,"-16.955"32.103"-10,3.760-13.462-4,-8.657 6.390-2,14.931-28.255-4,-16.437 15.019-44</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15614.827 8106.835 257,'49.970'44.041'127,"1.005"17.154"-100,-22.283-25.615-198</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16449.143 7961.314 268,'3.812'35.549'17,"-2.943"41.364"-2,-4.886-9.056-1,-5.097-14.065-2,-6.747 15.498 4,-0.104-20.463-7,0.504-5.923-1,-2.216-3.810-3,-3.275-0.375-1,0.792-1.460-1,-27.613 14.669 0,-18.461-44.674-6,17.079-52.533-3,14.477-25.074-1,26.508 31.449 4,31.594-26.072 11,42.349 45.887 9,-23.090 25.019-10,4.102 6.310 7,-6.012 5.579-3,6.047 5.326 5,24.106 20.588 9,-34.113-16.339-16,29.556 38.371-9,-37.641-27.415-20</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17097.373 7915.451 216,'5.117'43.441'26,"-2.798"10.901"-18,-1.247-13.032-1,-2.183 13.533 1,-6.489 16.207 2,0.926-19.917-5,-2.000 18.763 1,1.381-20.308-3,-0.386 10.692-1,3.292-20.262-1,-1.613 17.521-1,2.291-7.821-5,-2.029-12.570-39</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17186.455 7864.300 200,'-31.978'52.762'51,"-2.587"1.582"-38,1.073-6.668-5,-11.139 15.789 6,4.067-9.418-5,-1.382-2.407-6,3.079-10.822-4,0.461-2.607-34</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17075.324 7872.233 241,'42.322'29.413'62,"8.470"11.976"-48,-3.423 3.384-6,-5.793-2.500-3,-1.248-1.452-1,4.535-5.078-13</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13033.374 10548.056 241,'66.886'-4.456'121,"-27.980"0.414"-108,20.928-2.625 1,-14.759 3.040-1,7.222 3.570 2,-9.212 0.150-3,-0.770-0.843 0,0.573 2.161-2,3.034 1.573 1,-2.960-0.403-4,3.628-1.967-3,-6.920 1.065-5,-0.044 13.422-340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21542.381 6058.959 319</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13349.108 10551.587 189,'16.364'63.780'222,"-8.852"-24.675"-202,2.469 20.441-9,-3.228-7.335-1,-3.758 0.743-2,-3.681 12.066-2,0.252-16.702-2,0.988 12.192-1,-0.465-9.199-1,1.609 0.117-2,0.591 6.576-1,0.333-17.700-1,3.437 5.604-4,1.649 7.777-26,-4.113-9.363-78,-5.907-7.487-3</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10957.282 7065.254 178,'10.769'90.876'233,"-5.725"-35.767"-210,0.700 14.872-15,-0.643-15.555 12,0.782 2.303-15,-0.518-16.789 0,0.103 6.304-1,-0.536-2.303-4,-2.695-1.190-17,-12.005-7.382-216</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10918.473 7147.281 202,'36.572'-31.158'119,"22.885"5.550"-98,-23.730 26.191-14,18.963 40.446 6,-56.594 25.689 1,-42.697-7.013-3,-20.367-22.543-23,29.209-40.832-152</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11198.929 7298.969 174,'15.076'44.737'73,"-2.537"4.061"-54,2.785 19.402 3,-3.419-18.198-1,-3.923 16.359 1,-10.652-6.857 16,-53.841-89.544-122,31.259-13.956-4,7.689 2.884 6</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11145.134 7396.870 137,'-11.844'46.394'107,"-1.347"2.147"-76,-7.873 9.359-9,-4.010-11.789-76</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11295.943 7432.147 189,'48.680'23.963'180,"13.540"11.659"-147,-4.584 7.074-40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11458.225 9383.011 197,'4.504'54.773'158,"-1.522"-14.204"-151,2.004 16.855 0,-0.928-13.842 5,1.042 5.529-7,-0.604-6.123 0,-1.589-4.887-1,2.505 30.418 5,1.356 5.885-2,-5.123-32.377-15</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11429.122 9435.040 237,'51.746'-4.863'121,"12.255"20.851"-102,-28.058 42.121-6,-44.287-17.829-9,-34.453 21.778-1,7.295-36.697-17</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11581.696 9665.233 283,'76.136'-23.942'179,"-28.798"11.209"-150,-7.070 5.310-15,7.430 2.140-6,-3.275 5.699-67,-5.815 12.854-269</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11695.462 9480.024 211,'15.591'57.914'110,"-12.202"-14.952"-97,-1.550 4.602-3,-3.080 0.175-1,-9.434 19.026 4,-0.806-26.001-8,-4.203-4.346-1,-22.938 24.852-20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21455.064 6521.979 267,'12.467'63.467'-77</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11706.935 9634.364 256,'32.899'44.964'112,"9.096"6.688"-89,14.855 7.262-6,2.266-8.138-12,-21.903-16.812-44</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3199.693 12812.009 161,'42.902'10.688'181,"-7.525"-6.804"-161,10.181-2.847-16,-4.217-2.371 1,-2.758-1.428 0,-1.255-1.012 0,11.008-0.622 2,-10.337 1.209-2,4.020-0.318 3,-5.068-0.335-1,2.661-0.535 0,-0.716 3.137-2,-2.084 4.552-7</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3503.964 12900.204 199,'8.138'51.300'121,"1.174"18.156"-105,-4.333-17.398-12,-1.542-12.396 0,-1.740 11.775-1,-1.725-7.961 0,2.143-1.613-2,0.491 1.454 0,-1.198-2.176-1,0.482 21.383-9</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3839.990 13242.396 326,'48.112'53.893'26,"-5.094"-1.242"-23,-3.147-4.176-18</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4340.045 12794.370 232,'9.011'63.783'48,"-6.156"-2.996"-40,-0.507-12.513 2,-0.247 12.820 3,1.831 14.063 8,1.326-22.133-7,0.039-10.103-3,-0.155 22.502 2,4.172 1.567-11,-17.289-102.447-296</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4310.943 12802.303 344,'68.252'-9.137'9,"-31.761"7.962"-7,-0.653 4.295-1,34.524 12.429 3,-16.053 19.513 1,-45.476 35.487 6,-33.369-29.112-7,-8.733-4.417-1,-20.683 14.524 0,-3.833-10.798-4,19.230-26.721-38</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5415.139 9815.163 533</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4923.895 13073.948 195,'57.148'-9.292'169,"-18.466"0.997"-149,16.154-5.318-2,-16.061 3.336-2,9.530-2.608-2,-3.411 0.494-1,-3.215-0.739 0,-0.858 0.916-2,1.618 0.083 2,3.850 3.654-2,-7.282 14.001-261</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5227.287 12737.922 245,'1.953'69.844'19,"-4.114"-2.951"-7,-0.268-27.140-4,-2.057 14.458 9,-6.419 7.163 4,-8.350 15.029 6,1.001-23.526-12,-0.211-9.557-3,-14.754 20.438 7,-16.163-4.834-18,24.785-94.641-305</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5213.170 13054.543 297,'52.923'39.415'30,"17.596"13.358"-20,-2.064-2.829 1,-5.622-7.174 2,-1.328-8.672-15,-24.448-36.328-185</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21553.846 6943.547 189,'-11.758'36.671'24,"-0.889"6.664"-26,-0.868 5.983-31,8.214-13.717-75</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5462.768 12651.493 225,'-54.456'-28.033'101,"-8.336"5.543"-62,-1.668 2.466-20,26.471 11.614-10,-6.065 3.588 2,7.458 7.143-4,-9.949 4.256 3,5.877 4.524-4,-4.447 7.268 0,6.615 10.091-2,-21.765 31.334 0,8.572 8.464-2,24.108-26.308-1,-13.176 30.683 0,24.005-34.936 0,-1.038 2.125-1,-0.203 5.006 0,1.961 4.893 1,10.338-4.904-1,8.352 8.500 1,3.761-8.033 0,4.212 10.932-1,2.992-7.401 0,-2.937-12.590 0,6.683 7.487 1,0.203-6.612-1,19.258 29.773 0,25.525-2.484 1,-18.212-40.158-1,6.597-5.094 1,4.775-6.597 0,-9.926-6.432-1,1.382-5.322 1,15.088-5.028 1,-6.538-6.149 0,-15.309 1.345 0,9.751-6.481-1,-6.357-1.812 0,-0.068-0.397-1,5.957-2.771 0,3.289-10.707 1,-13.389 0.821-1,3.404-11.283 0,-13.438-1.070 1,18.222-34.566 0,-26.895 35.613 0,-6.885-1.976 0,-4.589-6.279 0,-5.322-11.001 0,-9.753 8.759 1,-8.378-9.845 0,-3.099 9.996 0,3.922 14.173 0,-7.296-10.402-1,-1.947 6.824 1,-1.611 3.774-1,-2.650 1.870 1,-4.590-1.215 1,-5.678 0.335-2,-4.779 8.932-1,4.879 9.310-1,-4.396 0.250-2,-2.988-1.051-8,-1.092 6.055-67,4.061 13.329-40</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15"/>
    </inkml:context>
    <inkml:brush xml:id="br0">
      <inkml:brushProperty name="width" value="0.049504391849041" units="cm"/>
      <inkml:brushProperty name="height" value="0.049504391849041" units="cm"/>
      <inkml:brushProperty name="color" value="#f2395b"/>
      <inkml:brushProperty name="ignorePressure" value="0"/>
    </inkml:brush>
  </inkml:definitions>
  <inkml:trace contextRef="#ctx0" brushRef="#br0">21800.000 14950.000 444,'0.000'-47.000'-9,"0.000"6.000"2,0.000 7.000 2,0.000 6.000 1,3.000 6.000 4,6.000 6.000 6,7.000 7.000 6,6.000 6.000 5,3.000 4.000 6,0.000 4.000 5,0.000 3.000 4,0.000 3.000 6,3.000 1.000-1,6.000 1.000-6,7.000-1.000-7,6.000 1.000-5,1.000-3.000-5,-3.000-2.000-2,-3.000-3.000-3,-2.000-3.000-2,-1.000-2.000-2,3.000 0.000-4,3.000 0.000-2,4.000 0.000-3,2.000 1.000-2,4.000 4.000 1,3.000 3.000 1,3.000 3.000 1,-2.000-1.000 0,-6.000-2.000 1,-6.000-3.000 1,-6.000-3.000 0,-6.000-4.000 1,-2.000-3.000 0,-3.000-3.000 0,-3.000-2.000 0,1.000-1.000 1,6.000 3.000 1,7.000 3.000 2,6.000 4.000 2,9.000-3.000 0,13.000-5.000 1,12.000-7.000 1,13.000-5.000-1,4.000-8.000 0,-3.000-5.000-1,-3.000-7.000-1,-2.000-5.000-1,3.000-4.000 0,14.000 0.000 0,11.000 0.000-1,14.000 0.000 2,0.000 4.000-2,-8.000 10.000-1,-10.000 10.000-1,-9.000 9.000-2,-10.000 6.000 0,-9.000 3.000-2,-10.000 3.000 0,-8.000 4.000-1,-9.000 4.000 0,-6.000 6.000 1,-6.000 7.000 0,-6.000 6.000 0,-4.000 1.000 1,1.000-3.000 1,-1.000-3.000-1,1.000-2.000 1,-4.000 0.000 1,-6.000 7.000 0,-6.000 6.000 1,-6.000 7.000 0,-2.000 2.000 1,3.000 1.000-1,3.000-1.000 1,4.000 1.000-1,2.000-1.000 0,4.000 1.000 0,3.000-1.000 0,3.000 1.000-1,1.000-1.000 1,1.000 1.000-1,-1.000-1.000 0,1.000 1.000 1,-1.000-1.000 0,1.000 1.000-1,-1.000-1.000 0,1.000 1.000 1,1.000-4.000-1,3.000-6.000 0,3.000-6.000 0,4.000-6.000 0,4.000-4.000 0,6.000 1.000 0,7.000-1.000 0,6.000 1.000 1,6.000-4.000-1,6.000-6.000 1,7.000-6.000 1,6.000-6.000 1,1.000-6.000 1,-3.000-2.000-1,-3.000-3.000 0,-2.000-3.000 1,-3.000-1.000-1,1.000 4.000 1,-1.000 3.000 0,1.000 3.000 0,-3.000 3.000-1,-2.000 3.000 1,-3.000 3.000-1,-3.000 4.000-1,-4.000 1.000 1,-3.000 0.000-2,-3.000 0.000 1,-2.000 0.000-1,-3.000 0.000 0,1.000 0.000 0,-1.000 0.000 0,1.000 0.000 1,-1.000 0.000-1,1.000 0.000 1,-1.000 0.000 0,1.000 0.000 0,-3.000-2.000 0,-2.000-3.000 1,-3.000-3.000 0,-3.000-2.000 0,-2.000-1.000 1,0.000 3.000-2,0.000 3.000 0,0.000 4.000 0,0.000-1.000-2,0.000-3.000 1,0.000-3.000-1,0.000-2.000 1,3.000-3.000-1,6.000 1.000 2,7.000-1.000 0,6.000 1.000 2,4.000-1.000 0,4.000 1.000 0,3.000-1.000 1,3.000 1.000-1,-1.000-1.000 0,-2.000 1.000-2,-3.000-1.000 0,-3.000 1.000-1,-6.000-1.000 0,-5.000 1.000 0,-7.000-1.000 1,-5.000 1.000 0,-6.000 1.000 0,-3.000 3.000-1,-3.000 3.000-1,-2.000 4.000-1,-3.000 1.000-1,1.000 0.000 2,-1.000 0.000 0,1.000 0.000 2,-1.000 0.000 0,1.000 0.000 0,-1.000 0.000 1,1.000 0.000 0,2.000 0.000 0,7.000 0.000-1,6.000 0.000 0,7.000 0.000 0,0.000 0.000-1,-2.000 0.000 1,-3.000 0.000-1,-3.000 0.000 0,-1.000 0.000 0,4.000 0.000 0,3.000 0.000 0,3.000 0.000-1,1.000-2.000 1,1.000-3.000 0,-1.000-3.000 1,1.000-2.000 0,1.000-1.000 1,3.000 3.000-1,3.000 3.000 0,4.000 4.000 0,-3.000 1.000 0,-5.000 0.000 0,-7.000 0.000 0,-5.000 0.000 0,-3.000 3.000 0,4.000 6.000 1,3.000 7.000 0,3.000 6.000 0,-1.000 3.000 1,-2.000 0.000-1,-3.000 0.000 0,-3.000 0.000 0,-2.000-2.000-1,0.000-3.000 1,0.000-3.000-1,0.000-2.000-1,1.000-5.000 1,4.000-2.000 0,3.000-3.000 0,3.000-3.000 0,3.000-2.000 0,3.000 0.000-1,3.000 0.000-1,4.000 0.000-1,1.000-2.000 0,0.000-3.000 0,0.000-3.000 0,0.000-2.000-1,1.000-1.000 1,4.000 3.000 1,3.000 3.000-1,3.000 4.000 1,-1.000-1.000 0,-2.000-3.000 1,-3.000-3.000-1,-3.000-2.000 0,-4.000-1.000 0,-3.000 3.000 0,-3.000 3.000 0,-2.000 4.000 0,-5.000 1.000 0,-2.000 0.000 1,-3.000 0.000-1,-3.000 0.000 0,-4.000-2.000 0,-3.000-3.000 0,-3.000-3.000 1,-2.000-2.000 0,0.000-1.000 1,7.000 3.000-1,6.000 3.000 0,7.000 4.000 0,0.000 1.000 0,-2.000 0.000-2,-3.000 0.000 0,-3.000 0.000-1</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24"/>
    </inkml:context>
    <inkml:brush xml:id="br0">
      <inkml:brushProperty name="width" value="0.0460716709494591" units="cm"/>
      <inkml:brushProperty name="height" value="0.0460716709494591" units="cm"/>
      <inkml:brushProperty name="color" value="#f2395b"/>
      <inkml:brushProperty name="ignorePressure" value="0"/>
    </inkml:brush>
  </inkml:definitions>
  <inkml:trace contextRef="#ctx0" brushRef="#br0">21200.000 22750.000 477,'4.000'-44.000'-2,"10.000"13.000"9,10.000 12.000 10,9.000 13.000 11,4.000 6.000 2,1.000 0.000-4,-1.000 0.000-4,1.000 0.000-4,-1.000 0.000-3,1.000 0.000-3,-1.000 0.000-2,1.000 0.000-3,-1.000 0.000-1,1.000 0.000 0,-1.000 0.000 1,1.000 0.000 0,1.000 0.000 0,3.000 0.000 0,3.000 0.000-1,4.000 0.000 0,2.000 0.000-1,4.000 0.000 0,3.000 0.000-1,3.000 0.000 0,-1.000 0.000-1,-2.000 0.000-2,-3.000 0.000-1,-3.000 0.000-1,-1.000-2.000-1,4.000-3.000 1,3.000-3.000 0,3.000-2.000 1,1.000-1.000 0,1.000 3.000 1,-1.000 3.000 0,1.000 4.000 1,-3.000 1.000 1,-2.000 0.000-1,-3.000 0.000 1,-3.000 0.000 0,-2.000 1.000 0,0.000 4.000 0,0.000 3.000 0,0.000 3.000 0,0.000-1.000 0,0.000-2.000 0,0.000-3.000 0,0.000-3.000 0,0.000-2.000 0,0.000 0.000 0,0.000 0.000-1,0.000 0.000 0,3.000-4.000 0,6.000-5.000 0,7.000-7.000 1,6.000-5.000-1,1.000-4.000 0,-3.000 0.000 2,-3.000 0.000 0,-2.000 0.000 0,-1.000 1.000 1,3.000 4.000 0,3.000 3.000-1,4.000 3.000 1,-3.000 1.000-2,-5.000 1.000-1,-7.000-1.000-1,-5.000 1.000-1,-3.000 4.000-2,4.000 9.000 2,3.000 10.000-1,3.000 10.000 0,-2.000 4.000 1,-6.000 0.000-1,-6.000 0.000 0,-6.000 0.000 0,-2.000-2.000 0,3.000-3.000 0,3.000-3.000 1,4.000-2.000 0,2.000-5.000 0,4.000-2.000 0,3.000-3.000 1,3.000-3.000-1,1.000-4.000 0,1.000-3.000 1,-1.000-3.000 0,1.000-2.000 0,-1.000-1.000 0,1.000 3.000 0,-1.000 3.000 0,1.000 4.000 0,-1.000 1.000 1,1.000 0.000 0,-1.000 0.000 2,1.000 0.000 1,-3.000 3.000 0,-2.000 6.000 0,-3.000 7.000-1,-3.000 6.000-1,-2.000 1.000 0,0.000-3.000-2,0.000-3.000-2,0.000-2.000-1,1.000-5.000-1,4.000-2.000 2,3.000-3.000 0,3.000-3.000 1,-2.000-2.000 1,-6.000 0.000 1,-6.000 0.000-1,-6.000 0.000 1,-2.000-2.000 1,3.000-3.000 1,3.000-3.000 1,4.000-2.000 1,-1.000-3.000 0,-3.000 1.000-2,-3.000-1.000 0,-2.000 1.000-2,-1.000 2.000 0,3.000 7.000-2,3.000 6.000-1,4.000 7.000 0,1.000 0.000-1,0.000-2.000 0,0.000-3.000 0,0.000-3.000 1,-2.000-2.000 0,-3.000 0.000-1,-3.000 0.000 1,-2.000 0.000 0,-3.000 0.000 1,1.000 0.000 1,-1.000 0.000 2,1.000 0.000 1,-1.000 0.000 0,1.000 0.000-1,-1.000 0.000 0,1.000 0.000-1,1.000 1.000-1,3.000 4.000 0,3.000 3.000 0,4.000 3.000 0,-1.000-1.000-1,-3.000-2.000 1,-3.000-3.000-1,-2.000-3.000 1,-3.000-2.000-1,1.000 0.000 1,-1.000 0.000-1,1.000 0.000 1,1.000 0.000 0,3.000 0.000 1,3.000 0.000 0,4.000 0.000 2,1.000 0.000-1,0.000 0.000 1,0.000 0.000-1,0.000 0.000-1,0.000 0.000 1,0.000 0.000-1,0.000 0.000 0,0.000 0.000-1,-2.000 0.000 1,-3.000 0.000-1,-3.000 0.000 1,-2.000 0.000 0,-3.000-2.000 0,1.000-3.000-1,-1.000-3.000 0,1.000-2.000 0,-1.000-1.000-1,1.000 3.000 1,-1.000 3.000 0,1.000 4.000 0,-1.000 1.000 0,1.000 0.000 0,-1.000 0.000 0,1.000 0.000-1,2.000 0.000 1,7.000 0.000 0,6.000 0.000 0,7.000 0.000-1,0.000 0.000 1,-2.000 0.000-1,-3.000 0.000 0,-3.000 0.000 0,-1.000-2.000 0,4.000-3.000 1,3.000-3.000 0,3.000-2.000 1,3.000-3.000 0,3.000 1.000 1,3.000-1.000-1,4.000 1.000 1,-1.000-1.000-1,-3.000 1.000 0,-3.000-1.000 0,-2.000 1.000 0,-5.000 1.000-1,-2.000 3.000 0,-3.000 3.000-1,-3.000 4.000 0,-2.000-1.000 0,0.000-3.000 0,0.000-3.000 0,0.000-2.000 0,0.000-1.000 0,0.000 3.000 0,0.000 3.000 1,0.000 4.000-1,0.000-1.000 0,0.000-3.000 1,0.000-3.000 0,0.000-2.000 1,-2.000-1.000-1,-3.000 3.000 1,-3.000 3.000-1,-2.000 4.000-1,-3.000 1.000 1,1.000 0.000-1,-1.000 0.000 0,1.000 0.000 0,-1.000-2.000 0,1.000-3.000 0,-1.000-3.000 0,1.000-2.000-1,-1.000-1.000 0,1.000 3.000 1,-1.000 3.000-1,1.000 4.000 1,-1.000 1.000 0,1.000 0.000-1,-1.000 0.000 1,1.000 0.000-1,-1.000-2.000 1,1.000-3.000 0,-1.000-3.000 0,1.000-2.000 0,-1.000-1.000 0,1.000 3.000 1,-1.000 3.000-1,1.000 4.000 0,-1.000 1.000 0,1.000 0.000 0,-1.000 0.000 0,1.000 0.000 0,-1.000 0.000 0,1.000 0.000 0,-1.000 0.000-2,1.000 0.000 0,-1.000-2.000 0,1.000-3.000-1,-1.000-3.000 1,1.000-2.000 1,-1.000-1.000-1,1.000 3.000 0,-1.000 3.000 1,1.000 4.000-1,1.000 1.000 1,3.000 0.000-1,3.000 0.000 2,4.000 0.000-1,-1.000 0.000 0,-3.000 0.000 0,-3.000 0.000 0,-2.000 0.000-1,-3.000 0.000 1,1.000 0.000-1,-1.000 0.000 0,1.000 0.000 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25"/>
    </inkml:context>
    <inkml:brush xml:id="br0">
      <inkml:brushProperty name="width" value="0.0466619841754436" units="cm"/>
      <inkml:brushProperty name="height" value="0.0466619841754436" units="cm"/>
      <inkml:brushProperty name="color" value="#f2395b"/>
      <inkml:brushProperty name="ignorePressure" value="0"/>
    </inkml:brush>
  </inkml:definitions>
  <inkml:trace contextRef="#ctx0" brushRef="#br0">15200.000 25150.000 471,'-63.000'-21.000'4,"26.000"10.000"1,24.000 10.000 0,26.000 9.000 1,18.000 4.000 0,13.000 1.000 0,12.000-1.000 1,13.000 1.000-1,6.000-3.000 4,0.000-2.000 4,0.000-3.000 4,0.000-3.000 5,4.000-6.000 0,10.000-5.000-2,10.000-7.000-2,9.000-5.000-4,4.000-4.000-1,1.000 0.000-2,-1.000 0.000-1,1.000 0.000-1,2.000 1.000-2,7.000 4.000 0,6.000 3.000-1,7.000 3.000-1,2.000 3.000-1,1.000 3.000-1,-1.000 3.000 0,1.000 4.000-1,-4.000 1.000-1,-6.000 0.000 0,-6.000 0.000 0,-6.000 0.000-1,-4.000 1.000 1,1.000 4.000-1,-1.000 3.000 1,1.000 3.000 0,-4.000 1.000-1,-6.000 1.000 2,-6.000-1.000-1,-6.000 1.000 1,-4.000 1.000 0,1.000 3.000 0,-1.000 3.000 0,1.000 4.000 0,1.000 4.000 1,3.000 6.000 0,3.000 7.000 1,4.000 6.000 2,1.000-1.000-1,0.000-5.000 0,0.000-7.000 0,0.000-5.000-2,1.000-8.000 1,4.000-5.000-1,3.000-7.000 1,3.000-5.000-1,4.000-8.000 0,7.000-5.000 1,6.000-7.000-1,7.000-5.000 0,2.000-8.000 0,1.000-5.000-1,-1.000-7.000 1,1.000-5.000-2,-3.000-3.000 1,-2.000 4.000-1,-3.000 3.000 0,-3.000 3.000 0,-1.000 4.000 0,4.000 7.000-1,3.000 6.000 1,3.000 7.000-1,-4.000 2.000 0,-8.000 1.000 0,-10.000-1.000 1,-9.000 1.000-1,-7.000 4.000 0,-3.000 9.000-1,-3.000 10.000-1,-2.000 10.000-1,-8.000 2.000-1,-8.000-3.000 2,-10.000-3.000 0,-9.000-2.000 1,-4.000-3.000 2,4.000 1.000 1,3.000-1.000 1,3.000 1.000 2,-1.000 1.000 0,-2.000 3.000 0,-3.000 3.000-2,-3.000 4.000 0,-1.000 2.000-1,4.000 4.000 0,3.000 3.000-2,3.000 3.000 0,-1.000 1.000-1,-2.000 1.000 1,-3.000-1.000-1,-3.000 1.000-1,-4.000-3.000 1,-3.000-2.000 1,-3.000-3.000-1,-2.000-3.000 1,0.000-6.000-1,7.000-5.000 1,6.000-7.000-1,7.000-5.000 0,2.000-4.000 0,1.000 0.000 0,-1.000 0.000 0,1.000 0.000 0,1.000-4.000 1,3.000-5.000 1,3.000-7.000 1,4.000-5.000 1,1.000-3.000 0,0.000 4.000-1,0.000 3.000-1,0.000 3.000 0,0.000 1.000-1,0.000 1.000-1,0.000-1.000 1,0.000 1.000 0,-4.000 1.000-1,-5.000 3.000 0,-7.000 3.000-1,-5.000 4.000 0,-4.000 1.000 0,0.000 0.000 1,0.000 0.000 1,0.000 0.000 1,1.000-2.000 0,4.000-3.000 1,3.000-3.000 0,3.000-2.000 0,-1.000-1.000 0,-2.000 3.000 0,-3.000 3.000-1,-3.000 4.000 0,-1.000-1.000 0,4.000-3.000 0,3.000-3.000 0,3.000-2.000 0,-1.000-3.000 0,-2.000 1.000 0,-3.000-1.000 0,-3.000 1.000 1,-2.000-1.000-1,0.000 1.000-2,0.000-1.000 0,0.000 1.000-2,1.000-1.000 0,4.000 1.000 0,3.000-1.000 1,3.000 1.000 1,1.000-1.000-1,1.000 1.000 1,-1.000-1.000-1,1.000 1.000 1,-3.000-1.000-1,-2.000 1.000 0,-3.000-1.000 1,-3.000 1.000 0,-4.000 1.000-1,-3.000 3.000 1,-3.000 3.000-1,-2.000 4.000 0,-3.000 1.000-2,1.000 0.000-1,-1.000 0.000-2,1.000 0.000-3</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38"/>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63850.000 26900.000 1000,'-25.000'21.000'-87,"0.000"-5.000"23,0.000-7.000 22,0.000-5.000 21</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38"/>
    </inkml:context>
    <inkml:brush xml:id="br0">
      <inkml:brushProperty name="width" value="0.0336942747235298" units="cm"/>
      <inkml:brushProperty name="height" value="0.0336942747235298" units="cm"/>
      <inkml:brushProperty name="color" value="#f2395b"/>
      <inkml:brushProperty name="ignorePressure" value="0"/>
    </inkml:brush>
  </inkml:definitions>
  <inkml:trace contextRef="#ctx0" brushRef="#br0">63500.000 27150.000 652,'-27.000'23.000'-1,"-3.000"-3.000"-5,-3.000-3.000-2,-2.000-2.000-4,0.000-3.000 1,7.000 1.000 8,6.000-1.000 7,7.000 1.000 8,5.000-4.000 8,7.000-6.000 10,6.000-6.000 10,7.000-6.000 11,8.000-4.000 0,14.000 1.000-8,11.000-1.000-8,14.000 1.000-9,7.000-3.000-6,3.000-2.000-6,3.000-3.000-6,4.000-3.000-5,4.000-2.000-4,6.000 0.000 2,7.000 0.000 0,6.000 0.000 0,3.000 0.000 1,0.000 0.000 0,0.000 0.000 0,0.000 0.000 0,3.000 1.000 0,6.000 4.000 2,7.000 3.000-1,6.000 3.000 2,4.000-1.000-1,4.000-2.000-1,3.000-3.000-2,3.000-3.000-2,1.000-1.000-1,1.000 4.000 1,-1.000 3.000 0,1.000 3.000 0,-1.000 3.000 1,1.000 3.000 0,-1.000 3.000 1,1.000 4.000 0,2.000-1.000 0,7.000-3.000 0,6.000-3.000-1,7.000-2.000 0,-6.000-1.000 1,-15.000 3.000-1,-15.000 3.000 0,-16.000 4.000 0,-10.000-1.000 0,-3.000-3.000 0,-3.000-3.000 0,-2.000-2.000-1,0.000-5.000 1,7.000-2.000-1,6.000-3.000-1,7.000-3.000 0,-4.000-1.000 0,-12.000 4.000 0,-13.000 3.000-1,-12.000 3.000 0,-10.000 3.000 0,-6.000 3.000-2,-6.000 3.000-1,-6.000 4.000-2,-4.000 1.000-9,1.000 0.000-19,-1.000 0.000-18,1.000 0.000-19</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39"/>
    </inkml:context>
    <inkml:brush xml:id="br0">
      <inkml:brushProperty name="width" value="0.0370895490050316" units="cm"/>
      <inkml:brushProperty name="height" value="0.0370895490050316" units="cm"/>
      <inkml:brushProperty name="color" value="#f2395b"/>
      <inkml:brushProperty name="ignorePressure" value="0"/>
    </inkml:brush>
  </inkml:definitions>
  <inkml:trace contextRef="#ctx0" brushRef="#br0">69050.000 25900.000 593,'-38.000'-2.000'19,"26.000"-3.000"11,24.000-3.000 9,26.000-2.000 11,12.000 0.000-1,0.000 7.000-9,0.000 6.000-8,0.000 7.000-10,4.000 4.000-4,10.000 3.000-1,10.000 3.000 1,9.000 4.000 0,-1.000-1.000-1,-8.000-3.000-4,-10.000-3.000-2,-9.000-2.000-3,-2.000-1.000-3,6.000 3.000-5,7.000 3.000-2,6.000 4.000-5,-4.000 1.000-1,-11.000 0.000 0,-14.000 0.000 1,-11.000 0.000 0,-12.000 1.000 1,-9.000 4.000 1,-10.000 3.000 2,-8.000 3.000 1,-14.000 1.000-1,-15.000 1.000-2,-15.000-1.000-2,-16.000 1.000-3,-8.000 1.000-3,0.000 3.000-5,0.000 3.000-3,0.000 4.000-4,4.000-1.000-4,10.000-3.000-4,10.000-3.000-3,9.000-2.000-4</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39"/>
    </inkml:context>
    <inkml:brush xml:id="br0">
      <inkml:brushProperty name="width" value="0.0401990972459316" units="cm"/>
      <inkml:brushProperty name="height" value="0.0401990972459316" units="cm"/>
      <inkml:brushProperty name="color" value="#f2395b"/>
      <inkml:brushProperty name="ignorePressure" value="0"/>
    </inkml:brush>
  </inkml:definitions>
  <inkml:trace contextRef="#ctx0" brushRef="#br0">71800.000 25450.000 547,'18.000'-21.000'8,"-11.000"10.000"15,-14.000 10.000 17,-11.000 9.000 15,-11.000 10.000 4,-5.000 14.000-7,-7.000 11.000-9,-5.000 14.000-8,-6.000 7.000-5,-3.000 3.000-6,-3.000 3.000-4,-2.000 4.000-5,-3.000 1.000-2,1.000 0.000-2,-1.000 0.000-1,1.000 0.000-1,2.000 1.000-4,7.000 4.000-6,6.000 3.000-7,7.000 3.000-8,4.000-4.000-2,3.000-8.000 1,3.000-10.000 0,4.000-9.000 1,8.000-15.000-8,17.000-18.000-18,15.000-19.000-16,16.000-18.000-19,5.000-10.000 0,-2.000 0.000 15,-3.000 0.000 15,-3.000 0.000 15</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0"/>
    </inkml:context>
    <inkml:brush xml:id="br0">
      <inkml:brushProperty name="width" value="0.0465123057365417" units="cm"/>
      <inkml:brushProperty name="height" value="0.0465123057365417" units="cm"/>
      <inkml:brushProperty name="color" value="#f2395b"/>
      <inkml:brushProperty name="ignorePressure" value="0"/>
    </inkml:brush>
  </inkml:definitions>
  <inkml:trace contextRef="#ctx0" brushRef="#br0">71950.000 25200.000 472,'21.000'-49.000'3,"-5.000"4.000"4,-7.000 3.000 4,-5.000 3.000 5,-1.000 17.000 7,6.000 31.000 8,7.000 32.000 11,6.000 31.000 8,-1.000 17.000 1,-5.000 3.000-8,-7.000 3.000-8,-5.000 4.000-7,-4.000 1.000-6,0.000 0.000-1,0.000 0.000-3,0.000 0.000-3,0.000 0.000-1,0.000 0.000-3,0.000 0.000-1,0.000 0.000-3,-2.000-2.000-2,-3.000-3.000-3,-3.000-3.000-3,-2.000-2.000-2,-3.000-6.000-4,1.000-6.000-4,-1.000-6.000-6,1.000-6.000-4,-6.000-12.000-6,-8.000-15.000-10,-10.000-15.000-8,-9.000-16.000-9,-5.000-15.000 0,0.000-11.000 8,0.000-14.000 10,0.000-11.000 8,-4.000-14.000 5,-5.000-11.000 4,-7.000-14.000 1,-5.000-11.000 3,2.000 0.000 4,13.000 17.000 5,12.000 15.000 5,13.000 16.000 5,7.000 10.000 3,4.000 7.000-2,3.000 6.000-1,3.000 7.000-1,12.000 0.000 7,22.000-2.000 13,22.000-3.000 15,23.000-3.000 14,8.000 1.000 2,-3.000 6.000-11,-3.000 7.000-11,-2.000 6.000-11,2.000 3.000-8,9.000 0.000-5,10.000 0.000-4,10.000 0.000-5,0.000 0.000-3,-5.000 0.000-2,-7.000 0.000-3,-5.000 0.000-3,-8.000-2.000-1,-5.000-3.000-4,-7.000-3.000-3,-5.000-2.000-3,-6.000-5.000 0,-3.000-2.000 2,-3.000-3.000 1,-2.000-3.000 3,-6.000-2.000 2,-6.000 0.000 3,-6.000 0.000 2,-6.000 0.000 2,-6.000 0.000 3,-2.000 0.000-1,-3.000 0.000 1,-3.000 0.000 0,-6.000 3.000 5,-5.000 6.000 7,-7.000 7.000 7,-5.000 6.000 8,-6.000 4.000 5,-3.000 4.000 1,-3.000 3.000 0,-2.000 3.000 2,-1.000 4.000-1,3.000 7.000-1,3.000 6.000-1,4.000 7.000-2,2.000 2.000-3,4.000 1.000-4,3.000-1.000-4,3.000 1.000-5,3.000 1.000-3,3.000 3.000-2,3.000 3.000-1,4.000 4.000-2,5.000-6.000-4,10.000-11.000-5,10.000-14.000-7,9.000-11.000-5,6.000-11.000-3,3.000-5.000 1,3.000-7.000 1,4.000-5.000 1,1.000-4.000 1,0.000 0.000 0,0.000 0.000-1,0.000 0.000 1,-4.000 1.000 1,-5.000 4.000 1,-7.000 3.000 3,-5.000 3.000 2,-9.000 6.000 10,-9.000 9.000 17,-10.000 10.000 18,-8.000 10.000 17,-6.000 10.000 5,1.000 13.000-8,-1.000 12.000-8,1.000 13.000-6,-1.000 6.000-7,1.000 0.000-3,-1.000 0.000-4,1.000 0.000-4,1.000 6.000-3,3.000 13.000-2,3.000 12.000-3,4.000 13.000-2,-1.000 10.000-2,-3.000 10.000 1,-3.000 10.000-1,-2.000 9.000 0,-3.000 1.000-2,1.000-6.000 0,-1.000-6.000-3,1.000-6.000-1,-1.000-10.000-3,1.000-12.000-1,-1.000-13.000-3,1.000-12.000-2,-3.000-13.000-1,-2.000-12.000-2,-3.000-13.000-2,-3.000-12.000-1,-7.000-12.000-1,-9.000-8.000-3,-10.000-10.000-1,-8.000-9.000-2,-3.000-13.000 1,7.000-16.000 3,6.000-15.000 4,7.000-15.000 4,5.000-14.000 3,7.000-8.000 2,6.000-10.000 2,7.000-9.000 3,13.000-12.000 2,22.000-11.000 2,22.000-14.000 0,23.000-11.000 2,14.000-7.000-1,10.000 0.000 0,10.000 0.000-2,9.000 0.000-2,2.000 6.000-1,-2.000 13.000-4,-3.000 12.000-3,-3.000 13.000-3,-7.000 10.000-4,-9.000 10.000-4,-10.000 10.000-4,-8.000 9.000-4,-11.000 7.000-1,-8.000 7.000 2,-10.000 6.000 1,-9.000 7.000 3,-7.000 5.000 2,-3.000 7.000 2,-3.000 6.000 2,-2.000 7.000 2</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0"/>
    </inkml:context>
    <inkml:brush xml:id="br0">
      <inkml:brushProperty name="width" value="0.0445796214044094" units="cm"/>
      <inkml:brushProperty name="height" value="0.0445796214044094" units="cm"/>
      <inkml:brushProperty name="color" value="#f2395b"/>
      <inkml:brushProperty name="ignorePressure" value="0"/>
    </inkml:brush>
  </inkml:definitions>
  <inkml:trace contextRef="#ctx0" brushRef="#br0">73900.000 25450.000 493,'20.000'-15.000'9,"-9.000"23.000"16,-10.000 22.000 18,-8.000 22.000 16,-6.000 12.000 5,1.000 3.000-8,-1.000 3.000-9,1.000 4.000-8,1.000-1.000-7,3.000-3.000-3,3.000-3.000-4,4.000-2.000-4,-1.000-1.000-4,-3.000 3.000-3,-3.000 3.000-3,-2.000 4.000-4,-1.000-3.000-2,3.000-5.000-2,3.000-7.000-2,4.000-5.000-3,1.000-6.000-7,0.000-3.000-10,0.000-3.000-11,0.000-2.000-12,-4.000-12.000-9,-5.000-19.000-11,-7.000-18.000-10,-5.000-19.000-9</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21552.080 7356.295 209,'-2.312'45.232'-23</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1"/>
    </inkml:context>
    <inkml:brush xml:id="br0">
      <inkml:brushProperty name="width" value="0.0399545282125473" units="cm"/>
      <inkml:brushProperty name="height" value="0.0399545282125473" units="cm"/>
      <inkml:brushProperty name="color" value="#f2395b"/>
      <inkml:brushProperty name="ignorePressure" value="0"/>
    </inkml:brush>
  </inkml:definitions>
  <inkml:trace contextRef="#ctx0" brushRef="#br0">73800.000 25600.000 550,'92.000'-157.000'30,"-16.000"39.000"-2,-15.000 36.000-4,-15.000 39.000-1,-7.000 19.000-2,3.000 4.000 2,3.000 3.000 0,4.000 3.000 2,-3.000 6.000 0,-5.000 9.000 1,-7.000 10.000 1,-5.000 10.000 0,-8.000 5.000-2,-5.000 4.000-4,-7.000 3.000-6,-5.000 3.000-3,-11.000 6.000-5,-11.000 9.000-4,-14.000 10.000-3,-11.000 10.000-4,-11.000 4.000-2,-5.000 0.000 1,-7.000 0.000 2,-5.000 0.000 0,-1.000-5.000-2,6.000-9.000-5,7.000-10.000-6,6.000-8.000-5,18.000-9.000-1,32.000-6.000 6,31.000-6.000 5,32.000-6.000 6,15.000-4.000 5,0.000 1.000 3,0.000-1.000 3,0.000 1.000 4,-4.000 1.000 3,-5.000 3.000 1,-7.000 3.000 2,-5.000 4.000 2,-9.000 2.000-1,-9.000 4.000-2,-10.000 3.000-2,-8.000 3.000-2,-11.000 4.000-2,-8.000 7.000 0,-10.000 6.000-2,-9.000 7.000-1,-10.000 2.000 0,-9.000 1.000 0,-10.000-1.000-1,-8.000 1.000 1,-6.000-6.000-5,1.000-8.000-7,-1.000-10.000-10,1.000-9.000-8,2.000-7.000-6,7.000-3.000-4,6.000-3.000-4,7.000-2.000-4,7.000-14.000-3,9.000-21.000-1,10.000-22.000-1,10.000-22.000-1,5.000-5.000 3,4.000 13.000 7,3.000 12.000 6,3.000 13.000 7</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1"/>
    </inkml:context>
    <inkml:brush xml:id="br0">
      <inkml:brushProperty name="width" value="0.0448858067393303" units="cm"/>
      <inkml:brushProperty name="height" value="0.0448858067393303" units="cm"/>
      <inkml:brushProperty name="color" value="#f2395b"/>
      <inkml:brushProperty name="ignorePressure" value="0"/>
    </inkml:brush>
  </inkml:definitions>
  <inkml:trace contextRef="#ctx0" brushRef="#br0">74650.000 26000.000 490,'115.000'-68.000'1,"-18.000"17.000"4,-19.000 15.000 4,-18.000 16.000 2,-12.000 9.000 3,-3.000 3.000-1,-3.000 3.000 1,-2.000 4.000 0,-1.000 2.000 5,3.000 4.000 9,3.000 3.000 9,4.000 3.000 9,-3.000 7.000 3,-5.000 14.000-6,-7.000 11.000-5,-5.000 14.000-5,-8.000 5.000-4,-5.000 1.000-5,-7.000-1.000-3,-5.000 1.000-4,-6.000-3.000-4,-3.000-2.000-2,-3.000-3.000-3,-2.000-3.000-3,-5.000-4.000-1,-2.000-3.000-2,-3.000-3.000-1,-3.000-2.000 0,4.000-15.000-4,13.000-25.000-4,12.000-25.000-5,13.000-25.000-4,16.000-25.000-2,23.000-25.000-1,22.000-25.000-1,22.000-25.000 0,13.000-19.000 0,7.000-12.000 1,6.000-13.000 1,7.000-12.000 1,-7.000 7.000-3,-19.000 29.000-7,-18.000 28.000-8,-19.000 28.000-7</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3"/>
    </inkml:context>
    <inkml:brush xml:id="br0">
      <inkml:brushProperty name="width" value="0.0270324349403381" units="cm"/>
      <inkml:brushProperty name="height" value="0.0270324349403381" units="cm"/>
      <inkml:brushProperty name="color" value="#f2395b"/>
      <inkml:brushProperty name="ignorePressure" value="0"/>
    </inkml:brush>
  </inkml:definitions>
  <inkml:trace contextRef="#ctx0" brushRef="#br0">63000.000 30850.000 813,'-22.000'-27.000'-69,"6.000"-3.000"18,7.000-3.000 19,6.000-2.000 19,4.000-1.000 10,4.000 3.000 1,3.000 3.000 2,3.000 4.000 1,1.000 2.000 4,1.000 4.000 8,-1.000 3.000 7,1.000 3.000 7,-1.000 6.000 3,1.000 9.000-3,-1.000 10.000-3,1.000 10.000-2,-1.000 5.000-3,1.000 4.000-1,-1.000 3.000-2,1.000 3.000-1,-3.000 3.000-2,-2.000 3.000-1,-3.000 3.000-2,-3.000 4.000-1,-1.000 7.000 0,4.000 13.000-1,3.000 12.000 0,3.000 13.000 1,1.000 4.000-1,1.000-3.000-1,-1.000-3.000 0,1.000-2.000-1,-3.000 0.000 0,-2.000 7.000-2,-3.000 6.000-2,-3.000 7.000-1,1.000 10.000 0,6.000 16.000-2,7.000 15.000-1,6.000 17.000 0,1.000 11.000-1,-3.000 10.000-2,-3.000 10.000-2,-2.000 9.000-1,-3.000-2.000-2,1.000-12.000 0,-1.000-13.000-3,1.000-12.000 0,-3.000-12.000-1,-2.000-8.000 2,-3.000-10.000 2,-3.000-9.000 1,-2.000-4.000 0,0.000 4.000 2,0.000 3.000-1,0.000 3.000 1,0.000 4.000 1,0.000 7.000-1,0.000 6.000 0,0.000 7.000 0,-2.000 2.000-1,-3.000 1.000-2,-3.000-1.000 0,-2.000 1.000-3,-1.000-7.000-1,3.000-12.000-4,3.000-13.000-3,4.000-12.000-2,1.000-18.000 0,0.000-21.000 5,0.000-22.000 3,0.000-22.000 5</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5"/>
    </inkml:context>
    <inkml:brush xml:id="br0">
      <inkml:brushProperty name="width" value="0.0342713892459869" units="cm"/>
      <inkml:brushProperty name="height" value="0.0342713892459869" units="cm"/>
      <inkml:brushProperty name="color" value="#f2395b"/>
      <inkml:brushProperty name="ignorePressure" value="0"/>
    </inkml:brush>
  </inkml:definitions>
  <inkml:trace contextRef="#ctx0" brushRef="#br0">62700.000 36500.000 641,'4.000'-38.000'-14,"10.000"26.000"23,10.000 24.000 24,9.000 26.000 23,2.000 15.000 8,-2.000 6.000-11,-3.000 7.000-11,-3.000 6.000-10,-4.000 3.000-7,-3.000 0.000-5,-3.000 0.000-5,-2.000 0.000-4,-3.000-4.000-4,1.000-5.000-3,-1.000-7.000-3,1.000-5.000-2,-1.000-8.000-2,1.000-5.000 0,-1.000-7.000-3,1.000-5.000 0,10.000-17.000-3,22.000-24.000-5,22.000-26.000-5,23.000-24.000-5,13.000-23.000-1,6.000-18.000 4,7.000-19.000 2,6.000-18.000 3,3.000-9.000-2,0.000 4.000-8,0.000 3.000-7,0.000 3.000-9,-13.000 15.000-1,-24.000 29.000 4,-26.000 28.000 5,-24.000 28.000 4</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5"/>
    </inkml:context>
    <inkml:brush xml:id="br0">
      <inkml:brushProperty name="width" value="0.0358979962766171" units="cm"/>
      <inkml:brushProperty name="height" value="0.0358979962766171" units="cm"/>
      <inkml:brushProperty name="color" value="#f2395b"/>
      <inkml:brushProperty name="ignorePressure" value="0"/>
    </inkml:brush>
  </inkml:definitions>
  <inkml:trace contextRef="#ctx0" brushRef="#br0">65000.000 37100.000 612,'23.000'-25.000'2,"-3.000"0.000"2,-3.000 0.000 2,-2.000 0.000 3,-6.000 9.000 7,-6.000 19.000 9,-6.000 19.000 11,-6.000 19.000 9,-7.000 12.000 2,-6.000 6.000-8,-6.000 7.000-8,-6.000 6.000-7,-4.000 4.000-6,1.000 4.000-2,-1.000 3.000-3,1.000 3.000-2,-1.000 3.000-2,1.000 3.000 0,-1.000 3.000 0,1.000 4.000-1,-1.000-1.000-2,1.000-3.000-2,-1.000-3.000-4,1.000-2.000-2,2.000-9.000-7,7.000-12.000-13,6.000-13.000-11,7.000-12.000-11,10.000-29.000-9,16.000-43.000-3,15.000-44.000-3,17.000-43.000-4,3.000-12.000 5,-5.000 22.000 12,-7.000 22.000 14,-5.000 23.000 13</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47"/>
    </inkml:context>
    <inkml:brush xml:id="br0">
      <inkml:brushProperty name="width" value="0.0486012063920498" units="cm"/>
      <inkml:brushProperty name="height" value="0.0486012063920498" units="cm"/>
      <inkml:brushProperty name="color" value="#f2395b"/>
      <inkml:brushProperty name="ignorePressure" value="0"/>
    </inkml:brush>
  </inkml:definitions>
  <inkml:trace contextRef="#ctx0" brushRef="#br0">65200.000 37150.000 452,'110.000'-90.000'2,"-27.000"23.000"2,-28.000 22.000 3,-28.000 22.000 3,-17.000 21.000 7,-2.000 22.000 9,-3.000 22.000 9,-3.000 23.000 9,-2.000 11.000 2,0.000 4.000-6,0.000 3.000-6,0.000 3.000-7,0.000-4.000-5,0.000-8.000-4,0.000-10.000-3,0.000-9.000-4,0.000 7.000-2,0.000 26.000-1,0.000 24.000-1,0.000 26.000-2,0.000 1.000-1,0.000-22.000-5,0.000-22.000-3,0.000-21.000-5,-8.000-26.000-9,-16.000-28.000-17,-15.000-28.000-15,-15.000-27.000-17,-9.000-20.000 1,1.000-9.000 14,-1.000-10.000 15,1.000-8.000 16,4.000 0.000 9,9.000 14.000 4,10.000 11.000 4,10.000 14.000 3,14.000 10.000 10,23.000 9.000 14,22.000 10.000 13,22.000 10.000 15,12.000 2.000 2,3.000-3.000-10,3.000-3.000-10,4.000-2.000-10,2.000-6.000-10,4.000-6.000-10,3.000-6.000-10,3.000-6.000-11,1.000-2.000-5,1.000 3.000-1,-1.000 3.000 1,1.000 4.000-1,-4.000-1.000 1,-6.000-3.000 2,-6.000-3.000 1,-6.000-2.000 1,-9.000-1.000 3,-8.000 3.000 2,-10.000 3.000 3,-9.000 4.000 3,-9.000 1.000 2,-5.000 0.000 4,-7.000 0.000 2,-5.000 0.000 4,-8.000 3.000 2,-5.000 6.000 5,-7.000 7.000 4,-5.000 6.000 5,-6.000 6.000 1,-3.000 6.000 2,-3.000 7.000 0,-2.000 6.000 2,-5.000 6.000-1,-2.000 6.000-1,-3.000 7.000-1,-3.000 6.000-1,1.000 3.000-2,6.000 0.000 0,7.000 0.000-2,6.000 0.000-1,4.000-2.000-2,4.000-3.000-2,3.000-3.000-2,3.000-2.000-2,6.000-5.000-5,9.000-2.000-8,10.000-3.000-7,10.000-3.000-8,7.000-6.000-3,6.000-5.000 0,7.000-7.000 0,6.000-5.000 0,4.000-11.000 0,4.000-11.000-3,3.000-14.000-1,3.000-11.000-1,-2.000-4.000 0,-6.000 6.000 3,-6.000 7.000 5,-6.000 6.000 3,-13.000 7.000 7,-19.000 10.000 11,-18.000 10.000 11,-19.000 9.000 11,-7.000 9.000 8,7.000 9.000 5,6.000 10.000 5,7.000 10.000 5,4.000 5.000-2,3.000 4.000-6,3.000 3.000-8,4.000 3.000-6,1.000 6.000-4,0.000 9.000-3,0.000 10.000-1,0.000 10.000-1,0.000 7.000-4,0.000 6.000-2,0.000 7.000-4,0.000 6.000-3,-2.000 3.000-4,-3.000 0.000-3,-3.000 0.000-3,-2.000 0.000-3,-6.000-5.000-2,-6.000-9.000-1,-6.000-10.000-1,-6.000-8.000-1,-4.000-12.000-1,1.000-12.000 2,-1.000-13.000-1,1.000-12.000 1,-3.000-10.000 0,-2.000-6.000 0,-3.000-6.000 1,-3.000-6.000 1,-1.000-6.000-1,4.000-2.000 0,3.000-3.000 0,3.000-3.000 1,1.000-7.000-2,1.000-9.000-1,-1.000-10.000-1,1.000-8.000-1,5.000-14.000-1,14.000-15.000 1,11.000-15.000 2,14.000-16.000 1,14.000-12.000 1,20.000-5.000 1,18.000-7.000 0,20.000-5.000 1,16.000-9.000 1,16.000-9.000 1,15.000-10.000 2,17.000-8.000 2,3.000-1.000 1,-5.000 9.000 1,-7.000 10.000 1,-5.000 10.000 0,-9.000 8.000 1,-9.000 10.000 2,-10.000 10.000 1,-8.000 9.000 2,-11.000 10.000 2,-8.000 14.000 3,-10.000 11.000 3,-9.000 14.000 3,-18.000 14.000 9,-24.000 20.000 14,-26.000 18.000 13,-24.000 20.000 15,-10.000 8.000 0,6.000 1.000-10,7.000-1.000-13,6.000 1.000-11,4.000 2.000-7,4.000 7.000-4,3.000 6.000-4,3.000 7.000-4,3.000 5.000-3,3.000 7.000-1,3.000 6.000-3,4.000 7.000-1,2.000-1.000-2,4.000-6.000-3,3.000-6.000-1,3.000-6.000-2,4.000-9.000-3,7.000-8.000-2,6.000-10.000-4,7.000-9.000-3,5.000-10.000-3,7.000-9.000-3,6.000-10.000-2,7.000-8.000-4,4.000-14.000-1,3.000-15.000-2,3.000-15.000-2,4.000-16.000 0,1.000-10.000 0,0.000-3.000 3,0.000-3.000 4,0.000-2.000 4,-4.000-3.000 1,-5.000 1.000 0,-7.000-1.000 0,-5.000 1.000 0,-9.000 2.000 2,-9.000 7.000 4,-10.000 6.000 5,-8.000 7.000 3,-6.000 7.000 5,1.000 9.000 4,-1.000 10.000 5,1.000 10.000 5,-3.000 10.000 11,-2.000 13.000 20,-3.000 12.000 20,-3.000 13.000 20,-2.000 10.000 1,0.000 10.000-16,0.000 10.000-16,0.000 9.000-16,0.000 9.000-11,0.000 9.000-5,0.000 10.000-5,0.000 10.000-5,1.000 10.000-3,4.000 13.000 1,3.000 12.000-1,3.000 13.000 2,3.000 2.000-8,3.000-5.000-11,3.000-7.000-13,4.000-5.000-13,-1.000-11.000-9,-3.000-11.000-3,-3.000-14.000-6,-2.000-11.000-4,-3.000-14.000-1,1.000-11.000 2,-1.000-14.000 1,1.000-11.000 3</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1"/>
    </inkml:context>
    <inkml:brush xml:id="br0">
      <inkml:brushProperty name="width" value="0.0258281659334898" units="cm"/>
      <inkml:brushProperty name="height" value="0.0258281659334898" units="cm"/>
      <inkml:brushProperty name="color" value="#00bff3"/>
      <inkml:brushProperty name="ignorePressure" value="0"/>
    </inkml:brush>
  </inkml:definitions>
  <inkml:trace contextRef="#ctx0" brushRef="#br0">66200.000 12900.000 851,'-157.000'-63.000'102,"39.000"26.000"-55,36.000 24.000-57,39.000 26.000-55</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3"/>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52350.000 16600.000 1000,'-44.000'68.000'-67,"13.000"-11.000"15,12.000-14.000 12,13.000-11.000 14,4.000-7.000 9,-3.000 0.000 3,-3.000 0.000 5,-2.000 0.000 3,-1.000 0.000 3,3.000 0.000 1,3.000 0.000 2,4.000 0.000 1,-1.000-2.000 2,-3.000-3.000 0,-3.000-3.000 2,-2.000-2.000 0,-1.000 0.000 0,3.000 7.000-3,3.000 6.000-2,4.000 7.000-2,-1.000-1.000-1,-3.000-6.000 3,-3.000-6.000 1,-2.000-6.000 2,-3.000-7.000 0,1.000-6.000-2,-1.000-6.000-2,1.000-6.000-3</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4"/>
    </inkml:context>
    <inkml:brush xml:id="br0">
      <inkml:brushProperty name="width" value="0.0414214991033077" units="cm"/>
      <inkml:brushProperty name="height" value="0.0414214991033077" units="cm"/>
      <inkml:brushProperty name="color" value="#00bff3"/>
      <inkml:brushProperty name="ignorePressure" value="0"/>
    </inkml:brush>
  </inkml:definitions>
  <inkml:trace contextRef="#ctx0" brushRef="#br0">52050.000 17250.000 531,'-24.000'-25.000'16,"4.000"0.000"5,3.000 0.000 7,3.000 0.000 4,-1.000 3.000 2,-2.000 6.000-5,-3.000 7.000-5,-3.000 6.000-4,-4.000 3.000-3,-3.000 0.000 0,-3.000 0.000 0,-2.000 0.000 0,-5.000-2.000-2,-2.000-3.000 1,-3.000-3.000-2,-3.000-2.000 0,-4.000-5.000-2,-3.000-2.000 0,-3.000-3.000-1,-2.000-3.000-1,0.000-2.000-1,7.000 0.000-2,6.000 0.000-1,7.000 0.000-2,0.000 0.000-1,-2.000 0.000 0,-3.000 0.000-2,-3.000 0.000-1,-2.000 0.000 0,0.000 0.000-1,0.000 0.000 0,0.000 0.000 0,-2.000 0.000 0,-3.000 0.000-1,-3.000 0.000 0,-2.000 0.000 1,-3.000 0.000-1,1.000 0.000 0,-1.000 0.000 1,1.000 0.000 0,-3.000 0.000 0,-2.000 0.000 1,-3.000 0.000-1,-3.000 0.000 1,-2.000-2.000 0,0.000-3.000 0,0.000-3.000 1,0.000-2.000 0,1.000 0.000 0,4.000 7.000 0,3.000 6.000 0,3.000 7.000 0,1.000 2.000-1,1.000 1.000 2,-1.000-1.000 0,1.000 1.000 0,-1.000-1.000 1,1.000 1.000-1,-1.000-1.000-1,1.000 1.000 0,-1.000-1.000 0,1.000 1.000 0,-1.000-1.000-1,1.000 1.000 0,-1.000-1.000 0,1.000 1.000 0,-1.000-1.000 0,1.000 1.000 0,-1.000-1.000 1,1.000 1.000-1,-1.000-1.000 0,1.000 1.000 0,1.000-1.000 1,3.000 1.000-1,3.000-1.000 1,4.000 1.000 1,1.000-1.000-1,0.000 1.000 1,0.000-1.000-1,0.000 1.000 1,0.000 1.000 0,0.000 3.000 0,0.000 3.000 1,0.000 4.000 0,1.000-1.000 0,4.000-3.000 0,3.000-3.000-1,3.000-2.000 1,1.000-1.000-1,1.000 3.000 1,-1.000 3.000 1,1.000 4.000 0,-3.000 1.000 0,-2.000 0.000-1,-3.000 0.000-1,-3.000 0.000-1,-4.000 0.000-1,-3.000 0.000 0,-3.000 0.000-1,-2.000 0.000-2,8.000-4.000-13,22.000-5.000-30,22.000-7.000-29,23.000-5.000-28</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5"/>
    </inkml:context>
    <inkml:brush xml:id="br0">
      <inkml:brushProperty name="width" value="0.0320655666291714" units="cm"/>
      <inkml:brushProperty name="height" value="0.0320655666291714" units="cm"/>
      <inkml:brushProperty name="color" value="#00bff3"/>
      <inkml:brushProperty name="ignorePressure" value="0"/>
    </inkml:brush>
  </inkml:definitions>
  <inkml:trace contextRef="#ctx0" brushRef="#br0">41950.000 12550.000 686,'-69.000'-19.000'16,"13.000"13.000"4,12.000 12.000 6,13.000 13.000 5,6.000 10.000 0,0.000 10.000-4,0.000 10.000-4,0.000 9.000-4,-2.000 10.000-4,-3.000 14.000 0,-3.000 11.000-2,-2.000 14.000 0,-3.000 8.000-2,1.000 7.000 0,-1.000 6.000-1,1.000 7.000-1,-6.000 16.000 0,-8.000 29.000-2,-10.000 28.000-3,-9.000 28.000 0,1.000-2.000-5,13.000-31.000-4,12.000-31.000-5,13.000-31.000-4,9.000-27.000-5,6.000-22.000-3,7.000-22.000-3,6.000-21.000-2,7.000-24.000-6,10.000-25.000-5,10.000-25.000-5,9.000-25.000-6,2.000-10.000 1,-2.000 7.000 9,-3.000 6.000 8,-3.000 7.000 9</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21592.646 7692.321 318</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6"/>
    </inkml:context>
    <inkml:brush xml:id="br0">
      <inkml:brushProperty name="width" value="0.0379971377551556" units="cm"/>
      <inkml:brushProperty name="height" value="0.0379971377551556" units="cm"/>
      <inkml:brushProperty name="color" value="#00bff3"/>
      <inkml:brushProperty name="ignorePressure" value="0"/>
    </inkml:brush>
  </inkml:definitions>
  <inkml:trace contextRef="#ctx0" brushRef="#br0">41950.000 12750.000 578,'-22.000'-19.000'27,"6.000"13.000"6,7.000 12.000 5,6.000 13.000 5,3.000 12.000 0,0.000 13.000-7,0.000 12.000-6,0.000 13.000-7,1.000 9.000-4,4.000 6.000-1,3.000 7.000-2,3.000 6.000-2,-1.000 7.000-2,-2.000 10.000-3,-3.000 10.000-5,-3.000 9.000-2,-4.000-1.000-4,-3.000-8.000-2,-3.000-10.000-2,-2.000-9.000-2,-5.000-4.000-4,-2.000 4.000-5,-3.000 3.000-4,-3.000 3.000-5,-4.000-15.000-4,-3.000-30.000-4,-3.000-32.000-5,-2.000-30.000-3,-3.000-22.000 2,1.000-8.000 6,-1.000-10.000 8,1.000-9.000 6,-4.000-13.000 6,-6.000-16.000 2,-6.000-15.000 4,-6.000-15.000 2,-1.000-1.000 4,7.000 16.000 6,6.000 15.000 4,7.000 17.000 6,16.000 14.000 5,29.000 17.000 5,28.000 15.000 6,28.000 16.000 6,17.000 7.000-4,6.000 1.000-13,7.000-1.000-12,6.000 1.000-13,3.000-4.000-8,0.000-6.000-4,0.000-6.000-3,0.000-6.000-3,-5.000-4.000-2,-9.000 1.000 0,-10.000-1.000 2,-8.000 1.000 0,-8.000-3.000 2,-2.000-2.000 3,-3.000-3.000 2,-3.000-3.000 4,-7.000-4.000 2,-9.000-3.000 4,-10.000-3.000 3,-8.000-2.000 4,-8.000-1.000 2,-2.000 3.000 5,-3.000 3.000 3,-3.000 4.000 4,-4.000 1.000 3,-3.000 0.000 3,-3.000 0.000 2,-2.000 0.000 3,-5.000 1.000 0,-2.000 4.000 0,-3.000 3.000-2,-3.000 3.000-1,-2.000 4.000-1,0.000 7.000 0,0.000 6.000 0,0.000 7.000 0,-5.000 7.000-1,-9.000 9.000 1,-10.000 10.000-1,-8.000 10.000 0,-4.000 8.000-1,3.000 10.000 0,3.000 10.000-2,4.000 9.000 0,2.000 4.000-2,4.000 1.000 0,3.000-1.000-1,3.000 1.000-1,6.000-4.000-1,9.000-6.000-3,10.000-6.000-2,10.000-6.000-2,10.000-9.000-4,13.000-8.000-2,12.000-10.000-4,13.000-9.000-3,12.000-12.000-5,13.000-11.000-5,12.000-14.000-5,13.000-11.000-7,6.000-12.000-2,0.000-9.000-3,0.000-10.000-1,0.000-8.000-1,-7.000-6.000 0,-11.000 1.000 4,-14.000-1.000 2,-11.000 1.000 3,-12.000 1.000 4,-9.000 3.000 6,-10.000 3.000 4,-8.000 4.000 5,-8.000 4.000 6,-2.000 6.000 6,-3.000 7.000 6,-3.000 6.000 6,-6.000 6.000 3,-5.000 6.000 1,-7.000 7.000 1,-5.000 6.000 0,-4.000 9.000 2,0.000 13.000 4,0.000 12.000 4,0.000 13.000 4,3.000 9.000-1,6.000 6.000-6,7.000 7.000-6,6.000 6.000-5,3.000 4.000-4,0.000 4.000-1,0.000 3.000-1,0.000 3.000-1,-2.000 3.000-1,-3.000 3.000 0,-3.000 3.000-1,-2.000 4.000 0,-3.000 4.000 0,1.000 6.000 0,-1.000 7.000 1,1.000 6.000-1,-1.000 6.000 0,1.000 6.000-1,-1.000 7.000-2,1.000 6.000-2,-3.000 4.000-2,-2.000 4.000-1,-3.000 3.000-2,-3.000 3.000-1,-2.000-7.000-2,0.000-15.000-1,0.000-15.000-1,0.000-16.000 0,0.000-18.000-2,0.000-18.000-2,0.000-19.000-2,0.000-18.000-1,-5.000-15.000-1,-9.000-9.000 2,-10.000-10.000 1,-8.000-8.000 1,-3.000-9.000 2,7.000-6.000 2,6.000-6.000 2,7.000-6.000 1,5.000-12.000 3,7.000-15.000 2,6.000-15.000 3,7.000-16.000 2,7.000-15.000 2,9.000-11.000 0,10.000-14.000 1,10.000-11.000 1,8.000-6.000 0,10.000 4.000-1,10.000 3.000-2,9.000 3.000-1,7.000 6.000-4,7.000 9.000-4,6.000 10.000-6,7.000 10.000-6,-1.000 10.000-5,-6.000 13.000-5,-6.000 12.000-5,-6.000 13.000-5,-9.000 9.000-1,-8.000 6.000 5,-10.000 7.000 5,-9.000 6.000 4</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7"/>
    </inkml:context>
    <inkml:brush xml:id="br0">
      <inkml:brushProperty name="width" value="0.0303971972316504" units="cm"/>
      <inkml:brushProperty name="height" value="0.0303971972316504" units="cm"/>
      <inkml:brushProperty name="color" value="#00bff3"/>
      <inkml:brushProperty name="ignorePressure" value="0"/>
    </inkml:brush>
  </inkml:definitions>
  <inkml:trace contextRef="#ctx0" brushRef="#br0">43350.000 14200.000 723,'4.000'-69.000'32,"10.000"13.000"-3,10.000 12.000-4,9.000 13.000-3,7.000 9.000-1,7.000 6.000-2,6.000 7.000 0,7.000 6.000-1,-1.000 7.000-1,-6.000 10.000-1,-6.000 10.000-2,-6.000 9.000 0,-9.000 10.000-3,-8.000 14.000-2,-10.000 11.000-3,-9.000 14.000-2,-10.000 8.000-4,-9.000 7.000-2,-10.000 6.000-3,-8.000 7.000-2,-11.000-3.000-2,-8.000-8.000-1,-10.000-10.000 1,-9.000-9.000 0,-1.000-10.000 1,10.000-9.000 4,10.000-10.000 3,9.000-8.000 3,20.000-18.000 1,31.000-25.000 0,32.000-25.000-2,31.000-25.000-1,17.000-13.000-1,3.000 1.000-1,3.000-1.000-2,4.000 1.000-1,2.000 1.000-6,4.000 3.000-11,3.000 3.000-12,3.000 4.000-10,-7.000 4.000-4,-15.000 6.000 6,-15.000 7.000 3,-16.000 6.000 6,-12.000 3.000 4,-5.000 0.000 6,-7.000 0.000 5,-5.000 0.000 6</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7"/>
    </inkml:context>
    <inkml:brush xml:id="br0">
      <inkml:brushProperty name="width" value="0.036940585821867" units="cm"/>
      <inkml:brushProperty name="height" value="0.036940585821867" units="cm"/>
      <inkml:brushProperty name="color" value="#00bff3"/>
      <inkml:brushProperty name="ignorePressure" value="0"/>
    </inkml:brush>
  </inkml:definitions>
  <inkml:trace contextRef="#ctx0" brushRef="#br0">45650.000 13000.000 595,'18.000'-25.000'0,"-11.000"0.000"-2,-14.000 0.000 1,-11.000 0.000-2,-9.000 3.000 0,-3.000 6.000 2,-3.000 7.000 1,-2.000 6.000 1,-3.000 4.000 6,1.000 4.000 10,-1.000 3.000 11,1.000 3.000 10,1.000 4.000 3,3.000 7.000-4,3.000 6.000-5,4.000 7.000-5,2.000 4.000-3,4.000 3.000-4,3.000 3.000-3,3.000 4.000-2,-2.000 5.000-3,-6.000 10.000 0,-6.000 10.000 0,-6.000 9.000 0,-2.000 6.000 0,3.000 3.000-2,3.000 3.000 0,4.000 4.000 0,-1.000 2.000-3,-3.000 4.000-2,-3.000 3.000-2,-2.000 3.000-4,0.000-2.000-1,7.000-6.000-1,6.000-6.000-2,7.000-6.000 0,4.000-10.000-1,3.000-12.000 0,3.000-13.000 1,4.000-12.000 0,7.000-10.000-2,13.000-6.000-4,12.000-6.000-3,13.000-6.000-4,10.000-18.000-3,10.000-28.000 0,10.000-28.000-1,9.000-27.000-1,2.000-15.000 1,-2.000 0.000 2,-3.000 0.000 1,-3.000 0.000 2,-6.000 7.000 4,-5.000 17.000 5,-7.000 15.000 5,-5.000 16.000 5,-8.000 10.000 5,-5.000 7.000 2,-7.000 6.000 4,-5.000 7.000 2,-9.000 15.000 4,-9.000 25.000 4,-10.000 25.000 4,-8.000 25.000 3,-8.000 9.000 2,-2.000-6.000-5,-3.000-6.000-3,-3.000-6.000-3,-2.000-7.000-4,0.000-6.000-6,0.000-6.000-6,0.000-6.000-5,6.000-16.000-3,13.000-25.000-3,12.000-25.000-1,13.000-25.000-3,10.000-16.000 0,10.000-6.000 1,10.000-6.000 1,9.000-6.000 2,7.000-7.000-1,7.000-6.000-2,6.000-6.000-2,7.000-6.000-1,-6.000 7.000-1,-15.000 22.000 0,-15.000 22.000-1,-16.000 23.000 0</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8"/>
    </inkml:context>
    <inkml:brush xml:id="br0">
      <inkml:brushProperty name="width" value="0.0420862957835197" units="cm"/>
      <inkml:brushProperty name="height" value="0.0420862957835197" units="cm"/>
      <inkml:brushProperty name="color" value="#00bff3"/>
      <inkml:brushProperty name="ignorePressure" value="0"/>
    </inkml:brush>
  </inkml:definitions>
  <inkml:trace contextRef="#ctx0" brushRef="#br0">47000.000 13150.000 522,'-25.000'-18.000'56,"0.000"17.000"-11,0.000 15.000-11,0.000 16.000-11,-2.000 10.000-5,-3.000 7.000 3,-3.000 6.000 4,-2.000 7.000 2,-1.000 5.000 1,3.000 7.000-2,3.000 6.000-1,4.000 7.000-2,2.000 4.000-2,4.000 3.000-2,3.000 3.000-2,3.000 4.000-1,1.000-1.000-2,1.000-3.000-2,-1.000-3.000-2,1.000-2.000-1,1.000-9.000-3,3.000-12.000-3,3.000-13.000-4,4.000-12.000-3,13.000-21.000-4,26.000-28.000-4,24.000-28.000-5,26.000-27.000-4,13.000-23.000 0,4.000-16.000 2,3.000-15.000 2,3.000-15.000 4,-4.000-6.000 0,-8.000 7.000 0,-10.000 6.000-1,-9.000 7.000 0,-12.000 5.000 0,-11.000 7.000 2,-14.000 6.000 3,-11.000 7.000 1,-11.000 5.000 2,-5.000 7.000-1,-7.000 6.000 0,-5.000 7.000 0,-11.000 5.000 1,-11.000 7.000 3,-14.000 6.000 3,-11.000 7.000 2,-7.000 7.000 2,0.000 9.000-2,0.000 10.000 0,0.000 10.000-1,1.000 4.000-2,4.000 0.000-2,3.000 0.000-3,3.000 0.000-2,3.000 6.000-3,3.000 13.000-3,3.000 12.000-4,4.000 13.000-2,2.000 4.000-4,4.000-3.000-2,3.000-3.000-3,3.000-2.000-3,4.000-5.000 1,7.000-2.000 4,6.000-3.000 4,7.000-3.000 5,4.000-4.000 3,3.000-3.000 3,3.000-3.000 3,4.000-2.000 2</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8"/>
    </inkml:context>
    <inkml:brush xml:id="br0">
      <inkml:brushProperty name="width" value="0.0409610792994499" units="cm"/>
      <inkml:brushProperty name="height" value="0.0409610792994499" units="cm"/>
      <inkml:brushProperty name="color" value="#00bff3"/>
      <inkml:brushProperty name="ignorePressure" value="0"/>
    </inkml:brush>
  </inkml:definitions>
  <inkml:trace contextRef="#ctx0" brushRef="#br0">48100.000 13250.000 537,'43.000'28.000'24,"-11.000"6.000"7,-14.000 7.000 6,-11.000 6.000 6,-14.000 6.000 1,-11.000 6.000-7,-14.000 7.000-5,-11.000 6.000-7,-9.000 6.000-3,-3.000 6.000-1,-3.000 7.000-1,-2.000 6.000-1,-1.000 1.000-1,3.000-3.000-2,3.000-3.000-2,4.000-2.000-2,4.000-8.000-2,6.000-8.000 0,7.000-10.000-1,6.000-9.000 0,13.000-9.000-3,23.000-5.000-2,22.000-7.000-5,22.000-5.000-2,13.000-9.000-4,7.000-9.000-1,6.000-10.000-2,7.000-8.000-1,2.000-6.000-4,1.000 1.000-4,-1.000-1.000-4,1.000 1.000-5,-7.000-1.000-2,-12.000 1.000-2,-13.000-1.000-2,-12.000 1.000-2,-9.000 1.000 0,-2.000 3.000 2,-3.000 3.000 3,-3.000 4.000 1,-7.000-3.000 1,-9.000-5.000 0,-10.000-7.000 0,-8.000-5.000-1</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1:58"/>
    </inkml:context>
    <inkml:brush xml:id="br0">
      <inkml:brushProperty name="width" value="0.0417186766862869" units="cm"/>
      <inkml:brushProperty name="height" value="0.0417186766862869" units="cm"/>
      <inkml:brushProperty name="color" value="#00bff3"/>
      <inkml:brushProperty name="ignorePressure" value="0"/>
    </inkml:brush>
  </inkml:definitions>
  <inkml:trace contextRef="#ctx0" brushRef="#br0">48350.000 13650.000 527,'-47.000'-24.000'6,"6.000"4.000"13,7.000 3.000 12,6.000 3.000 13,6.000 6.000 4,6.000 9.000-4,7.000 10.000-4,6.000 10.000-3,3.000 10.000-3,0.000 13.000-4,0.000 12.000-4,0.000 13.000-3,0.000 15.000-2,0.000 19.000-2,0.000 19.000-1,0.000 19.000-2,0.000 16.000-4,0.000 17.000-8,0.000 15.000-7,0.000 16.000-8,-4.000 12.000-6,-5.000 9.000-6,-7.000 10.000-5,-5.000 10.000-4,-3.000-18.000-10,4.000-44.000-11,3.000-43.000-12,3.000-44.000-12</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2:41"/>
    </inkml:context>
    <inkml:brush xml:id="br0">
      <inkml:brushProperty name="width" value="0.062214270234108" units="cm"/>
      <inkml:brushProperty name="height" value="0.062214270234108" units="cm"/>
      <inkml:brushProperty name="color" value="#fed406"/>
      <inkml:brushProperty name="ignorePressure" value="0"/>
    </inkml:brush>
  </inkml:definitions>
  <inkml:trace contextRef="#ctx0" brushRef="#br0">55050.000 22400.000 353,'-44.000'-27.000'16,"13.000"-3.000"2,12.000-3.000 2,13.000-2.000 2,12.000-3.000 1,13.000 1.000-1,12.000-1.000 1,13.000 1.000-1,4.000 2.000 0,-3.000 7.000-3,-3.000 6.000 0,-2.000 7.000-2,0.000 0.000-2,7.000-2.000-3,6.000-3.000-1,7.000-3.000-3,-1.000 1.000-1,-6.000 6.000-1,-6.000 7.000 1,-6.000 6.000 0,-4.000 3.000 0,1.000 0.000 1,-1.000 0.000 1,1.000 0.000 1,-1.000 0.000 0,1.000 0.000-2,-1.000 0.000 0,1.000 0.000 0,-1.000 3.000-2,1.000 6.000 1,-1.000 7.000-1,1.000 6.000 1,1.000-1.000-1,3.000-5.000 0,3.000-7.000-1,4.000-5.000 0,2.000-4.000 0,4.000 0.000-1,3.000 0.000-1,3.000 0.000 0,-1.000 0.000-1,-2.000 0.000-1,-3.000 0.000 1,-3.000 0.000-2,-1.000 0.000 1,4.000 0.000 0,3.000 0.000 0,3.000 0.000 0,-1.000 1.000 1,-2.000 4.000 0,-3.000 3.000 1,-3.000 3.000 1,-2.000 1.000 1,0.000 1.000 1,0.000-1.000 0,0.000 1.000 1,0.000-3.000 1,0.000-2.000-2,0.000-3.000-1,0.000-3.000-1,1.000-4.000 0,4.000-3.000 0,3.000-3.000-1,3.000-2.000 0,1.000-3.000 0,1.000 1.000 0,-1.000-1.000 1,1.000 1.000 0,-3.000-1.000 0,-2.000 1.000 0,-3.000-1.000 0,-3.000 1.000 0,-1.000-1.000 0,4.000 1.000 0,3.000-1.000 1,3.000 1.000-1,-1.000 1.000 1,-2.000 3.000 0,-3.000 3.000-1,-3.000 4.000 1,-2.000 1.000-2,0.000 0.000 1,0.000 0.000-1,0.000 0.000-1,1.000 0.000 0,4.000 0.000-1,3.000 0.000 1,3.000 0.000-1,1.000 0.000 0,1.000 0.000 1,-1.000 0.000 0,1.000 0.000 0,-3.000 0.000 1,-2.000 0.000 0,-3.000 0.000 0,-3.000 0.000 1,-1.000 0.000-1,4.000 0.000 0,3.000 0.000 0,3.000 0.000-1,-1.000 0.000 0,-2.000 0.000-1,-3.000 0.000-1,-3.000 0.000 0,1.000 0.000 0,6.000 0.000 0,7.000 0.000 0,6.000 0.000-1,6.000-2.000 1,6.000-3.000 0,7.000-3.000-1,6.000-2.000 1,3.000-5.000-1,0.000-2.000 1,0.000-3.000 0,0.000-3.000 0,-4.000-1.000-1,-5.000 4.000 1,-7.000 3.000 0,-5.000 3.000 0,-8.000 1.000 0,-5.000 1.000 0,-7.000-1.000 0,-5.000 1.000 0,-1.000 1.000 0,6.000 3.000-1,7.000 3.000 1,6.000 4.000-1,3.000 1.000-1,0.000 0.000 1,0.000 0.000 0,0.000 0.000 0,-2.000-2.000 0,-3.000-3.000 0,-3.000-3.000 0,-2.000-2.000 1,-3.000-1.000-1,1.000 3.000-2,-1.000 3.000-2,1.000 4.000 0,-3.000-1.000-3,-2.000-3.000-1,-3.000-3.000-3,-3.000-2.000-2</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2:43"/>
    </inkml:context>
    <inkml:brush xml:id="br0">
      <inkml:brushProperty name="width" value="0.0658543333411217" units="cm"/>
      <inkml:brushProperty name="height" value="0.0658543333411217" units="cm"/>
      <inkml:brushProperty name="color" value="#fed406"/>
      <inkml:brushProperty name="ignorePressure" value="0"/>
    </inkml:brush>
  </inkml:definitions>
  <inkml:trace contextRef="#ctx0" brushRef="#br0">62450.000 25750.000 334,'-24.000'-24.000'-2,"4.000"4.000"-4,3.000 3.000-2,3.000 3.000-5,1.000 1.000 5,1.000 1.000 10,-1.000-1.000 12,1.000 1.000 11,4.000-1.000 11,9.000 1.000 10,10.000-1.000 10,10.000 1.000 11,7.000 2.000-2,6.000 7.000-13,7.000 6.000-14,6.000 7.000-14,3.000 0.000-8,0.000-2.000-5,0.000-3.000-4,0.000-3.000-4,0.000-4.000-3,0.000-3.000 0,0.000-3.000 0,0.000-2.000 0,1.000-3.000 1,4.000 1.000 2,3.000-1.000 1,3.000 1.000 3,-1.000 2.000 0,-2.000 7.000 1,-3.000 6.000 0,-3.000 7.000 0,2.000 0.000-1,10.000-2.000-3,10.000-3.000-2,9.000-3.000-3,2.000-4.000 0,-2.000-3.000 2,-3.000-3.000 4,-3.000-2.000 2,-6.000 2.000 3,-5.000 9.000 1,-7.000 10.000 3,-5.000 10.000 2,-4.000 2.000-1,0.000-3.000-2,0.000-3.000-4,0.000-2.000-4,1.000-5.000-1,4.000-2.000-1,3.000-3.000-1,3.000-3.000-2,6.000-4.000 2,9.000-3.000 0,10.000-3.000 2,10.000-2.000 1,-1.000-1.000 1,-9.000 3.000 0,-10.000 3.000 0,-8.000 4.000 1,-4.000 1.000-1,3.000 0.000-1,3.000 0.000 0,4.000 0.000-2,1.000 0.000-1,0.000 0.000-1,0.000 0.000-1,0.000 0.000-1,-2.000-2.000-1,-3.000-3.000 1,-3.000-3.000-1,-2.000-2.000 1,-3.000-1.000 0,1.000 3.000 0,-1.000 3.000 0,1.000 4.000 1,1.000 5.000 0,3.000 10.000 2,3.000 10.000 3,4.000 9.000 1,7.000-1.000 0,13.000-8.000-7,12.000-10.000-5,13.000-9.000-5,4.000-7.000-1,-3.000-3.000 1,-3.000-3.000 2,-2.000-2.000 1,-9.000-3.000 3,-12.000 1.000 2,-13.000-1.000 3,-12.000 1.000 2,-9.000-1.000 1,-2.000 1.000 0,-3.000-1.000 0,-3.000 1.000 1,2.000-3.000-2,10.000-2.000 0,10.000-3.000-2,9.000-3.000 0,1.000-1.000-1,-6.000 4.000 0,-6.000 3.000 0,-6.000 3.000-1,-4.000 1.000 1,1.000 1.000 1,-1.000-1.000 0,1.000 1.000 0,-3.000 1.000 1,-2.000 3.000 0,-3.000 3.000 0,-3.000 4.000 0,2.000 2.000 1,10.000 4.000-1,10.000 3.000 0,9.000 3.000 0,-1.000 1.000 0,-8.000 1.000 0,-10.000-1.000-1,-9.000 1.000 1,-1.000-3.000-1,10.000-2.000-1,10.000-3.000-1,9.000-3.000-1,-1.000-1.000-2,-8.000 4.000 0,-10.000 3.000-1,-9.000 3.000-2</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2:47"/>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88050.000 33800.000 1000,'-68.000'-43.000'-7,"17.000"17.000"-11,15.000 15.000-12,16.000 16.000-12</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2:59"/>
    </inkml:context>
    <inkml:brush xml:id="br0">
      <inkml:brushProperty name="width" value="0.0375515930354595" units="cm"/>
      <inkml:brushProperty name="height" value="0.0375515930354595" units="cm"/>
      <inkml:brushProperty name="color" value="#00bff3"/>
      <inkml:brushProperty name="ignorePressure" value="0"/>
    </inkml:brush>
  </inkml:definitions>
  <inkml:trace contextRef="#ctx0" brushRef="#br0">70050.000 10800.000 585,'-22.000'-15.000'54,"6.000"23.000"-4,7.000 22.000-2,6.000 22.000-3,3.000 12.000-4,0.000 3.000-6,0.000 3.000-6,0.000 4.000-7,-2.000 4.000-3,-3.000 6.000-3,-3.000 7.000-4,-2.000 6.000-2,-3.000 6.000-3,1.000 6.000 1,-1.000 7.000-2,1.000 6.000 0,-1.000 1.000-2,1.000-3.000-2,-1.000-3.000-2,1.000-2.000-2,-1.000-3.000-1,1.000 1.000 1,-1.000-1.000 0,1.000 1.000 1,1.000-4.000-2,3.000-6.000-6,3.000-6.000-6,4.000-6.000-5,1.000-7.000-4,0.000-6.000-3,0.000-6.000-4,0.000-6.000-3,4.000-15.000-4,10.000-21.000-8,10.000-22.000-6,9.000-22.000-7,1.000-11.000 2,-6.000 0.000 14,-6.000 0.000 12,-6.000 0.000 12</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21504.449 6135.689 146</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0"/>
    </inkml:context>
    <inkml:brush xml:id="br0">
      <inkml:brushProperty name="width" value="0.0381738096475601" units="cm"/>
      <inkml:brushProperty name="height" value="0.0381738096475601" units="cm"/>
      <inkml:brushProperty name="color" value="#00bff3"/>
      <inkml:brushProperty name="ignorePressure" value="0"/>
    </inkml:brush>
  </inkml:definitions>
  <inkml:trace contextRef="#ctx0" brushRef="#br0">70950.000 11650.000 576,'0.000'-69.000'2,"0.000"13.000"5,0.000 12.000 4,0.000 13.000 4,-5.000 10.000 5,-9.000 10.000 3,-10.000 10.000 5,-8.000 9.000 3,-8.000 10.000 0,-2.000 14.000-6,-3.000 11.000-5,-3.000 14.000-6,-2.000 5.000-3,0.000 1.000 0,0.000-1.000-1,0.000 1.000 0,0.000-3.000-1,0.000-2.000-1,0.000-3.000-1,0.000-3.000-2,1.000-4.000 1,4.000-3.000 2,3.000-3.000 1,3.000-2.000 2,6.000-3.000 1,9.000 1.000 0,10.000-1.000 0,10.000 1.000-1,8.000-4.000 0,10.000-6.000-3,10.000-6.000-2,9.000-6.000-2,6.000-4.000-2,3.000 1.000 1,3.000-1.000 0,4.000 1.000 0,-1.000 1.000-1,-3.000 3.000 0,-3.000 3.000-2,-2.000 4.000 0,-1.000 2.000-1,3.000 4.000 0,3.000 3.000-2,4.000 3.000-1,-1.000-1.000-5,-3.000-2.000-10,-3.000-3.000-10,-2.000-3.000-9,-5.000-9.000-10,-2.000-11.000-7,-3.000-14.000-8,-3.000-11.000-7</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0"/>
    </inkml:context>
    <inkml:brush xml:id="br0">
      <inkml:brushProperty name="width" value="0.0438263975083828" units="cm"/>
      <inkml:brushProperty name="height" value="0.0438263975083828" units="cm"/>
      <inkml:brushProperty name="color" value="#00bff3"/>
      <inkml:brushProperty name="ignorePressure" value="0"/>
    </inkml:brush>
  </inkml:definitions>
  <inkml:trace contextRef="#ctx0" brushRef="#br0">71600.000 12050.000 501,'-25.000'-66.000'7,"0.000"19.000"12,0.000 19.000 14,0.000 19.000 12,-2.000 13.000 2,-3.000 10.000-9,-3.000 10.000-11,-2.000 9.000-9,-5.000 7.000-6,-2.000 7.000 0,-3.000 6.000-2,-3.000 7.000 0,2.000-1.000-1,10.000-6.000-1,10.000-6.000 0,9.000-6.000-2,9.000-6.000-1,9.000-2.000-3,10.000-3.000-3,10.000-3.000-3,7.000-6.000-2,6.000-5.000 1,7.000-7.000-1,6.000-5.000 1,3.000-4.000 0,0.000 0.000 0,0.000 0.000 1,0.000 0.000-1,-10.000 6.000 1,-18.000 13.000 0,-19.000 12.000 0,-18.000 13.000 1,-12.000 4.000-1,-3.000-3.000 0,-3.000-3.000 1,-2.000-2.000-1,-3.000-3.000 1,1.000 1.000 1,-1.000-1.000 0,1.000 1.000 0,1.000-4.000 2,3.000-6.000 0,3.000-6.000 2,4.000-6.000 0,7.000-4.000 3,13.000 1.000 3,12.000-1.000 3,13.000 1.000 2,10.000-9.000 0,10.000-15.000-4,10.000-15.000-5,9.000-16.000-3,2.000-7.000-4,-2.000 4.000-5,-3.000 3.000-3,-3.000 3.000-4,-4.000 3.000-2,-3.000 3.000 1,-3.000 3.000 2,-2.000 4.000 0,-6.000 1.000 1,-6.000 0.000 1,-6.000 0.000 1,-6.000 0.000 1,-4.000 0.000 2,1.000 0.000 1,-1.000 0.000 2,1.000 0.000 3,-3.000 9.000 9,-2.000 19.000 19,-3.000 19.000 18,-3.000 19.000 19,-2.000 7.000 2,0.000-3.000-13,0.000-3.000-15,0.000-2.000-12,0.000 6.000-10,0.000 20.000-2,0.000 18.000-4,0.000 20.000-2,-2.000 11.000-4,-3.000 7.000-4,-3.000 6.000-4,-2.000 7.000-3,-1.000 5.000-6,3.000 7.000-8,3.000 6.000-9,4.000 7.000-9,1.000-3.000-4,0.000-8.000-2,0.000-10.000 0,0.000-9.000-2,0.000-12.000 2,0.000-11.000 6,0.000-14.000 5,0.000-11.000 5</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1"/>
    </inkml:context>
    <inkml:brush xml:id="br0">
      <inkml:brushProperty name="width" value="0.0407637804746628" units="cm"/>
      <inkml:brushProperty name="height" value="0.0407637804746628" units="cm"/>
      <inkml:brushProperty name="color" value="#00bff3"/>
      <inkml:brushProperty name="ignorePressure" value="0"/>
    </inkml:brush>
  </inkml:definitions>
  <inkml:trace contextRef="#ctx0" brushRef="#br0">71800.000 12550.000 539,'0.000'-47.000'2,"0.000"6.000"2,0.000 7.000 3,0.000 6.000 3,4.000 3.000 5,10.000 0.000 6,10.000 0.000 7,9.000 0.000 7,4.000 4.000 1,1.000 10.000-4,-1.000 10.000-3,1.000 9.000-3,-1.000 7.000-3,1.000 7.000 2,-1.000 6.000 0,1.000 7.000 1,-6.000 2.000-2,-8.000 1.000-4,-10.000-1.000-5,-9.000 1.000-4,-5.000-1.000-1,0.000 1.000-1,0.000-1.000 1,0.000 1.000 1,-7.000 2.000-5,-11.000 7.000-6,-14.000 6.000-8,-11.000 7.000-7,-12.000 4.000-10,-9.000 3.000-14,-10.000 3.000-11,-8.000 4.000-14,2.000-4.000-1,16.000-9.000 9,15.000-10.000 8,17.000-8.000 11,8.000-9.000 5,4.000-6.000 2,3.000-6.000 3,3.000-6.000 2</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2"/>
    </inkml:context>
    <inkml:brush xml:id="br0">
      <inkml:brushProperty name="width" value="0.0375434160232544" units="cm"/>
      <inkml:brushProperty name="height" value="0.0375434160232544" units="cm"/>
      <inkml:brushProperty name="color" value="#00bff3"/>
      <inkml:brushProperty name="ignorePressure" value="0"/>
    </inkml:brush>
  </inkml:definitions>
  <inkml:trace contextRef="#ctx0" brushRef="#br0">73450.000 12350.000 585,'18.000'-36.000'11,"-11.000"28.000"17,-14.000 28.000 20,-11.000 29.000 17,-9.000 13.000 4,-3.000 1.000-12,-3.000-1.000-12,-2.000 1.000-13,-3.000 1.000-8,1.000 3.000-7,-1.000 3.000-6,1.000 4.000-5,-1.000-1.000-4,1.000-3.000-3,-1.000-3.000-1,1.000-2.000-3,8.000-14.000-13,20.000-21.000-26,18.000-22.000-25,20.000-22.000-26</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2"/>
    </inkml:context>
    <inkml:brush xml:id="br0">
      <inkml:brushProperty name="width" value="0.0238377135246992" units="cm"/>
      <inkml:brushProperty name="height" value="0.0238377135246992" units="cm"/>
      <inkml:brushProperty name="color" value="#00bff3"/>
      <inkml:brushProperty name="ignorePressure" value="0"/>
    </inkml:brush>
  </inkml:definitions>
  <inkml:trace contextRef="#ctx0" brushRef="#br0">73700.000 12100.000 922,'0.000'-63.000'50,"0.000"26.000"-24,0.000 24.000-25,0.000 26.000-22,1.000 10.000-14,4.000-3.000-2,3.000-3.000-2,3.000-2.000-2</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8"/>
    </inkml:context>
    <inkml:brush xml:id="br0">
      <inkml:brushProperty name="width" value="0.0414716862142086" units="cm"/>
      <inkml:brushProperty name="height" value="0.0414716862142086" units="cm"/>
      <inkml:brushProperty name="color" value="#00bff3"/>
      <inkml:brushProperty name="ignorePressure" value="0"/>
    </inkml:brush>
  </inkml:definitions>
  <inkml:trace contextRef="#ctx0" brushRef="#br0">73850.000 11500.000 530,'-4.000'-43.000'5,"-5.000"17.000"10,-7.000 15.000 11,-5.000 16.000 9,-4.000 10.000 3,0.000 7.000-5,0.000 6.000-6,0.000 7.000-4,0.000 2.000-4,0.000 1.000 0,0.000-1.000 0,0.000 1.000 0,0.000 1.000-1,0.000 3.000-1,0.000 3.000 0,0.000 4.000-2,0.000 1.000-1,0.000 0.000-1,0.000 0.000 0,0.000 0.000-1,0.000 3.000-1,0.000 6.000 1,0.000 7.000 0,0.000 6.000 1,1.000 4.000-1,4.000 4.000-4,3.000 3.000-4,3.000 3.000-4,3.000 3.000-2,3.000 3.000-2,3.000 3.000-2,4.000 4.000-2,1.000-3.000-1,0.000-5.000-1,0.000-7.000 0,0.000-5.000-1,1.000-8.000-4,4.000-5.000-5,3.000-7.000-6,3.000-5.000-6,3.000-8.000-4,3.000-5.000-1,3.000-7.000-2,4.000-5.000-2,2.000-8.000-1,4.000-5.000 2,3.000-7.000 1,3.000-5.000 1,-1.000-6.000 4,-2.000-3.000 7,-3.000-3.000 5,-3.000-2.000 8</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09"/>
    </inkml:context>
    <inkml:brush xml:id="br0">
      <inkml:brushProperty name="width" value="0.0466194897890091" units="cm"/>
      <inkml:brushProperty name="height" value="0.0466194897890091" units="cm"/>
      <inkml:brushProperty name="color" value="#00bff3"/>
      <inkml:brushProperty name="ignorePressure" value="0"/>
    </inkml:brush>
  </inkml:definitions>
  <inkml:trace contextRef="#ctx0" brushRef="#br0">74950.000 11450.000 471,'-2.000'-90.000'7,"-3.000"23.000"14,-3.000 22.000 13,-2.000 22.000 14,-3.000 16.000 4,1.000 14.000-7,-1.000 11.000-6,1.000 14.000-6,-4.000 11.000-5,-6.000 14.000-2,-6.000 11.000 0,-6.000 14.000-3,-6.000 8.000-2,-2.000 7.000-2,-3.000 6.000-3,-3.000 7.000-3,-2.000-1.000-2,0.000-6.000 0,0.000-6.000-3,0.000-6.000 0,3.000-7.000-1,6.000-6.000 1,7.000-6.000 2,6.000-6.000 0,3.000-6.000-5,0.000-2.000-15,0.000-3.000-12,0.000-3.000-15,7.000-9.000-11,17.000-11.000-12,15.000-14.000-11,16.000-11.000-12,5.000-11.000 2,-2.000-5.000 16,-3.000-7.000 15,-3.000-5.000 15</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0"/>
    </inkml:context>
    <inkml:brush xml:id="br0">
      <inkml:brushProperty name="width" value="0.0501359067857265" units="cm"/>
      <inkml:brushProperty name="height" value="0.0501359067857265" units="cm"/>
      <inkml:brushProperty name="color" value="#00bff3"/>
      <inkml:brushProperty name="ignorePressure" value="0"/>
    </inkml:brush>
  </inkml:definitions>
  <inkml:trace contextRef="#ctx0" brushRef="#br0">75150.000 11300.000 438,'-2.000'-105.000'42,"-3.000"41.000"4,-3.000 40.000 3,-2.000 42.000 4,-3.000 28.000-1,1.000 20.000-6,-1.000 18.000-6,1.000 20.000-6,1.000 6.000-4,3.000-2.000-3,3.000-3.000-2,4.000-3.000-3,1.000-2.000-2,0.000 0.000-2,0.000 0.000-3,0.000 0.000-1,0.000-2.000-3,0.000-3.000-2,0.000-3.000-4,0.000-2.000-2,0.000-5.000-3,0.000-2.000-3,0.000-3.000-5,0.000-3.000-3,-2.000-4.000-1,-3.000-3.000 2,-3.000-3.000 0,-2.000-2.000 3,-8.000-9.000-8,-8.000-12.000-18,-10.000-13.000-16,-9.000-12.000-18,-4.000-15.000-2,4.000-15.000 12,3.000-15.000 12,3.000-16.000 12,1.000-15.000 8,1.000-11.000 4,-1.000-14.000 4,1.000-11.000 4,2.000 2.000 2,7.000 19.000 0,6.000 19.000 1,7.000 19.000 0,4.000 9.000 5,3.000 0.000 7,3.000 0.000 8,4.000 0.000 8,4.000 3.000 5,6.000 6.000 6,7.000 7.000 3,6.000 6.000 6,7.000 3.000-3,10.000 0.000-10,10.000 0.000-8,9.000 0.000-10,4.000 0.000-7,1.000 0.000-5,-1.000 0.000-6,1.000 0.000-5,-1.000-4.000-4,1.000-5.000-1,-1.000-7.000-1,1.000-5.000-1,-3.000-6.000 1,-2.000-3.000 2,-3.000-3.000 3,-3.000-2.000 3,-4.000-1.000 1,-3.000 3.000 1,-3.000 3.000 0,-2.000 4.000 0,-9.000 2.000 6,-12.000 4.000 11,-13.000 3.000 12,-12.000 3.000 10,-12.000 4.000 6,-8.000 7.000-3,-10.000 6.000-3,-9.000 7.000-1,-7.000 5.000-2,-3.000 7.000-1,-3.000 6.000-1,-2.000 7.000 0,2.000 2.000-2,9.000 1.000-1,10.000-1.000-1,10.000 1.000-2,4.000-1.000-2,0.000 1.000 0,0.000-1.000-2,0.000 1.000-1,6.000-1.000-3,13.000 1.000-8,12.000-1.000-6,13.000 1.000-6,9.000-7.000-4,6.000-12.000-1,7.000-13.000 0,6.000-12.000 0,4.000-9.000-2,4.000-2.000-2,3.000-3.000-3,3.000-3.000-2,-4.000-4.000-1,-8.000-3.000 3,-10.000-3.000 0,-9.000-2.000 3,-7.000-1.000 2,-3.000 3.000 5,-3.000 3.000 5,-2.000 4.000 3,-5.000 1.000 3,-2.000 0.000-2,-3.000 0.000-1,-3.000 0.000-1,-4.000 9.000 10,-3.000 19.000 23,-3.000 19.000 24,-2.000 19.000 23,-1.000 12.000 4,3.000 6.000-15,3.000 7.000-13,4.000 6.000-14,-1.000 4.000-10,-3.000 4.000-4,-3.000 3.000-5,-2.000 3.000-3,-3.000 3.000-4,1.000 3.000-1,-1.000 3.000-1,1.000 4.000-2,-1.000 4.000-1,1.000 6.000-3,-1.000 7.000-2,1.000 6.000-3,-3.000-1.000-2,-2.000-5.000-3,-3.000-7.000-4,-3.000-5.000-3,-2.000-11.000-1,0.000-11.000-1,0.000-14.000 1,0.000-11.000 0,-4.000-12.000 0,-5.000-9.000 0,-7.000-10.000 0,-5.000-8.000 0,0.000-12.000 1,10.000-12.000 3,10.000-13.000 2,9.000-12.000 2,15.000-26.000-1,22.000-36.000-2,22.000-39.000-3,23.000-36.000-3,10.000-17.000-3,0.000 7.000-2,0.000 6.000-2,0.000 7.000-3,-2.000 8.000-1,-3.000 14.000-1,-3.000 11.000-1,-2.000 14.000 0,-8.000 16.000 1,-8.000 22.000 6,-10.000 22.000 4,-9.000 23.000 4</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0"/>
    </inkml:context>
    <inkml:brush xml:id="br0">
      <inkml:brushProperty name="width" value="0.0448669269680977" units="cm"/>
      <inkml:brushProperty name="height" value="0.0448669269680977" units="cm"/>
      <inkml:brushProperty name="color" value="#00bff3"/>
      <inkml:brushProperty name="ignorePressure" value="0"/>
    </inkml:brush>
  </inkml:definitions>
  <inkml:trace contextRef="#ctx0" brushRef="#br0">76300.000 12050.000 490,'21.000'-61.000'24,"-5.000"28.000"11,-7.000 28.000 13,-5.000 29.000 11,-4.000 16.000 1,0.000 7.000-10,0.000 6.000-10,0.000 7.000-9,0.000 2.000-7,0.000 1.000-2,0.000-1.000-3,0.000 1.000-2,0.000-1.000-2,0.000 1.000-1,0.000-1.000-1,0.000 1.000 0,-2.000-1.000-2,-3.000 1.000-3,-3.000-1.000-3,-2.000 1.000-3,-1.000-4.000-6,3.000-6.000-8,3.000-6.000-8,4.000-6.000-7,-1.000-15.000-14,-3.000-21.000-16,-3.000-22.000-18,-2.000-22.000-17</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0"/>
    </inkml:context>
    <inkml:brush xml:id="br0">
      <inkml:brushProperty name="width" value="0.038542166352272" units="cm"/>
      <inkml:brushProperty name="height" value="0.038542166352272" units="cm"/>
      <inkml:brushProperty name="color" value="#00bff3"/>
      <inkml:brushProperty name="ignorePressure" value="0"/>
    </inkml:brush>
  </inkml:definitions>
  <inkml:trace contextRef="#ctx0" brushRef="#br0">76550.000 12100.000 570,'25.000'-29.000'0,"0.000"-5.000"0,0.000-7.000 0,0.000-5.000 0,1.000-6.000 4,4.000-3.000 7,3.000-3.000 6,3.000-2.000 8,-1.000 3.000 5,-2.000 14.000 3,-3.000 11.000 3,-3.000 14.000 4,-2.000 14.000 0,0.000 20.000 1,0.000 18.000-2,0.000 20.000 1,-8.000 10.000-7,-16.000 3.000-9,-15.000 3.000-11,-15.000 4.000-10,-9.000-3.000-6,1.000-5.000-3,-1.000-7.000-3,1.000-5.000-4,1.000-6.000 0,3.000-3.000-1,3.000-3.000-1,4.000-2.000 0,8.000-6.000 0,17.000-6.000-1,15.000-6.000 1,16.000-6.000 0,7.000-4.000 1,1.000 1.000 4,-1.000-1.000 2,1.000 1.000 3,-1.000-1.000 3,1.000 1.000 2,-1.000-1.000 3,1.000 1.000 2,-4.000 2.000 3,-6.000 7.000 3,-6.000 6.000 3,-6.000 7.000 3,-9.000 4.000 0,-8.000 3.000 0,-10.000 3.000-2,-9.000 4.000-2,-7.000 2.000-1,-3.000 4.000-2,-3.000 3.000-2,-2.000 3.000-2,-5.000-2.000-3,-2.000-6.000-7,-3.000-6.000-5,-3.000-6.000-5,-1.000-7.000-3,4.000-6.000 1,3.000-6.000 2,3.000-6.000 1,4.000-9.000-4,7.000-8.000-10,6.000-10.000-9,7.000-9.000-9,5.000-9.000-4,7.000-5.000 2,6.000-7.000 2,7.000-5.000 3,2.000-1.000 5,1.000 6.000 6,-1.000 7.000 8,1.000 6.000 8</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22358.180 11220.100 204,'-65.129'3.195'10,"6.148"4.284"-8,7.265 0.811 1,-4.556 3.614 0,0.114 7.911 2,20.058-2.091 0,0.182 9.713-1,-4.377 11.381 2,13.625-2.372-4,-5.486 14.789 1,8.848-10.189-2,-6.532 18.999 0,11.080-12.027 0,-0.004 17.970-1,8.059-11.547 0,-0.762 18.152 1,12.208-19.092-1,15.155 17.913 1,9.024-17.721 0,2.123-5.152-1,4.598-2.915 0,5.148 2.570 0,7.256 3.146 0,1.650-16.107-1,-9.021-11.703 0,16.923 3.025 1,-0.618-3.056-1,3.978-4.507 0,12.621-4.035 1,-17.715-6.176 0,19.217-3.880 0,-31.128-6.187 1,19.309-3.268-1,9.114-12.091 2,-12.689-5.251-1,-5.817-6.490 1,0.330-14.046 2,-1.160-18.121 1,-17.857 0.312-2,-10.399 13.562-1,0.758-17.997 0,-12.447 28.473-2,1.195-15.309 0,-9.211-17.240 1,-4.457 31.328 0,-4.060-15.686 1,-12.425-17.580 3,6.066 31.294-2,-7.577-16.764 6,-12.416-10.794 2,-0.668 9.290-1,-3.989 0.208 1,-4.280-4.627-3,11.507 20.817-2,-9.107 0.797-3,-27.176-14.369-6,24.100 29.599-6,-21.690-3.577-39,5.065 17.414-28,6.953 17.055 5</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21524.742 6240.636 226</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1"/>
    </inkml:context>
    <inkml:brush xml:id="br0">
      <inkml:brushProperty name="width" value="0.0433142445981503" units="cm"/>
      <inkml:brushProperty name="height" value="0.0433142445981503" units="cm"/>
      <inkml:brushProperty name="color" value="#00bff3"/>
      <inkml:brushProperty name="ignorePressure" value="0"/>
    </inkml:brush>
  </inkml:definitions>
  <inkml:trace contextRef="#ctx0" brushRef="#br0">77350.000 12350.000 507,'68.000'-111.000'32,"-11.000"28.000"-4,-14.000 28.000-2,-11.000 29.000-2,-6.000 15.000 0,4.000 3.000 4,3.000 3.000 4,3.000 4.000 4,-1.000 5.000 0,-2.000 10.000-2,-3.000 10.000-4,-3.000 9.000-2,-4.000 9.000-4,-3.000 9.000-3,-3.000 10.000-5,-2.000 10.000-3,-5.000 4.000-2,-2.000 0.000-2,-3.000 0.000-1,-3.000 0.000-2,-7.000 0.000 0,-9.000 0.000 0,-10.000 0.000 0,-8.000 0.000 0,2.000-22.000-3,16.000-44.000-9,15.000-43.000-6,17.000-44.000-8,11.000-22.000-3,10.000 0.000 4,10.000 0.000 1,9.000 0.000 3,2.000 0.000-2,-2.000 0.000-7,-3.000 0.000-8,-3.000 0.000-6,-6.000 10.000-5,-5.000 23.000 2,-7.000 22.000 0,-5.000 22.000 0</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1"/>
    </inkml:context>
    <inkml:brush xml:id="br0">
      <inkml:brushProperty name="width" value="0.0497256852686405" units="cm"/>
      <inkml:brushProperty name="height" value="0.0497256852686405" units="cm"/>
      <inkml:brushProperty name="color" value="#00bff3"/>
      <inkml:brushProperty name="ignorePressure" value="0"/>
    </inkml:brush>
  </inkml:definitions>
  <inkml:trace contextRef="#ctx0" brushRef="#br0">78800.000 11200.000 442,'1.000'-68.000'2,"4.000"17.000"4,3.000 15.000 3,3.000 16.000 5,6.000 9.000 4,9.000 3.000 8,10.000 3.000 6,10.000 4.000 6,7.000 4.000 3,6.000 6.000-4,7.000 7.000-3,6.000 6.000-2,3.000 7.000-4,0.000 10.000-2,0.000 10.000-4,0.000 9.000-3,-4.000 6.000-1,-5.000 3.000 1,-7.000 3.000 2,-5.000 4.000 0,-9.000 4.000 1,-9.000 6.000-4,-10.000 7.000-1,-8.000 6.000-3,-12.000 4.000-3,-12.000 4.000-3,-13.000 3.000-4,-12.000 3.000-4,-18.000 6.000-5,-21.000 9.000-8,-22.000 10.000-8,-22.000 10.000-8,-11.000 2.000-5,0.000-3.000-2,0.000-3.000-2,0.000-2.000-3,12.000-14.000 3,26.000-21.000 7,24.000-22.000 7,26.000-22.000 7,10.000-13.000-2,-3.000-3.000-13,-3.000-3.000-12,-2.000-2.000-12</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2"/>
    </inkml:context>
    <inkml:brush xml:id="br0">
      <inkml:brushProperty name="width" value="0.040996577590704" units="cm"/>
      <inkml:brushProperty name="height" value="0.040996577590704" units="cm"/>
      <inkml:brushProperty name="color" value="#00bff3"/>
      <inkml:brushProperty name="ignorePressure" value="0"/>
    </inkml:brush>
  </inkml:definitions>
  <inkml:trace contextRef="#ctx0" brushRef="#br0">80950.000 12300.000 536,'-35.000'-22.000'11,"32.000"6.000"23,31.000 7.000 22,32.000 6.000 22,15.000 3.000 4,0.000 0.000-17,0.000 0.000-17,0.000 0.000-17,0.000-2.000-11,0.000-3.000-5,0.000-3.000-6,0.000-2.000-6,-2.000-1.000-2,-3.000 3.000 1,-3.000 3.000 2,-2.000 4.000 0,-6.000 2.000-9,-6.000 4.000-23,-6.000 3.000-23,-6.000 3.000-21,-7.000 3.000-8,-6.000 3.000 9,-6.000 3.000 7,-6.000 4.000 8</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2"/>
    </inkml:context>
    <inkml:brush xml:id="br0">
      <inkml:brushProperty name="width" value="0.0482694841921329" units="cm"/>
      <inkml:brushProperty name="height" value="0.0482694841921329" units="cm"/>
      <inkml:brushProperty name="color" value="#00bff3"/>
      <inkml:brushProperty name="ignorePressure" value="0"/>
    </inkml:brush>
  </inkml:definitions>
  <inkml:trace contextRef="#ctx0" brushRef="#br0">81000.000 13000.000 455,'-91.000'21.000'5,"19.000"-5.000"11,19.000-7.000 10,19.000-5.000 10,15.000-4.000 6,13.000 0.000 2,12.000 0.000 2,13.000 0.000 2,7.000 0.000-3,4.000 0.000-5,3.000 0.000-8,3.000 0.000-5,7.000 0.000-5,14.000 0.000-3,11.000 0.000-2,14.000 0.000-2,8.000 0.000-3,7.000 0.000-2,6.000 0.000-2,7.000 0.000-2,-3.000 0.000-1,-8.000 0.000 1,-10.000 0.000 1,-9.000 0.000 0,-7.000 1.000-3,-3.000 4.000-11,-3.000 3.000-10,-2.000 3.000-10,-6.000 1.000-8,-6.000 1.000-6,-6.000-1.000-7,-6.000 1.000-6</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6"/>
    </inkml:context>
    <inkml:brush xml:id="br0">
      <inkml:brushProperty name="width" value="0.0435334928333759" units="cm"/>
      <inkml:brushProperty name="height" value="0.0435334928333759" units="cm"/>
      <inkml:brushProperty name="color" value="#00bff3"/>
      <inkml:brushProperty name="ignorePressure" value="0"/>
    </inkml:brush>
  </inkml:definitions>
  <inkml:trace contextRef="#ctx0" brushRef="#br0">84600.000 11950.000 505,'-22.000'-47.000'-44,"6.000"6.000"12,7.000 7.000 10,6.000 6.000 12,3.000 3.000 6,0.000 0.000 0,0.000 0.000 2,0.000 0.000 0,-2.000-2.000 1,-3.000-3.000 1,-3.000-3.000-1,-2.000-2.000 1,-1.000-3.000 1,3.000 1.000 3,3.000-1.000 3,4.000 1.000 3,-1.000 1.000 2,-3.000 3.000 1,-3.000 3.000 1,-2.000 4.000 1,-1.000 10.000 9,3.000 19.000 17,3.000 19.000 16,4.000 19.000 16,-3.000 18.000 2,-5.000 19.000-11,-7.000 19.000-13,-5.000 19.000-13,-6.000 9.000-7,-3.000 0.000-5,-3.000 0.000-4,-2.000 0.000-4,-1.000 1.000-5,3.000 4.000-6,3.000 3.000-6,4.000 3.000-6,1.000 1.000-7,0.000 1.000-8,0.000-1.000-9,0.000 1.000-7,1.000-4.000-4,4.000-6.000-2,3.000-6.000-1,3.000-6.000-1,3.000-13.000 2,3.000-19.000 2,3.000-18.000 3,4.000-19.000 2,5.000-19.000 3,10.000-19.000 2,10.000-18.000 2,9.000-19.000 2</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7"/>
    </inkml:context>
    <inkml:brush xml:id="br0">
      <inkml:brushProperty name="width" value="0.0472677387297153" units="cm"/>
      <inkml:brushProperty name="height" value="0.0472677387297153" units="cm"/>
      <inkml:brushProperty name="color" value="#00bff3"/>
      <inkml:brushProperty name="ignorePressure" value="0"/>
    </inkml:brush>
  </inkml:definitions>
  <inkml:trace contextRef="#ctx0" brushRef="#br0">85150.000 12200.000 465,'23.000'-50.000'1,"-3.000"0.000"4,-3.000 0.000 3,-2.000 0.000 2,-8.000 12.000 10,-8.000 26.000 18,-10.000 24.000 15,-9.000 26.000 18,-5.000 15.000 1,0.000 6.000-14,0.000 7.000-12,0.000 6.000-14,1.000 3.000-7,4.000 0.000-4,3.000 0.000-2,3.000 0.000-4,-1.000 3.000-2,-2.000 6.000-2,-3.000 7.000-3,-3.000 6.000-2,1.000-2.000-4,6.000-9.000-2,7.000-10.000-5,6.000-8.000-3,13.000-18.000-4,23.000-25.000-3,22.000-25.000-3,22.000-25.000-3,8.000-18.000-3,-2.000-8.000 1,-3.000-10.000-2,-3.000-9.000 0,-4.000-7.000 1,-3.000-3.000 2,-3.000-3.000 3,-2.000-2.000 2,-9.000 0.000 2,-12.000 7.000 4,-13.000 6.000 2,-12.000 7.000 2,-10.000 5.000 4,-6.000 7.000 3,-6.000 6.000 2,-6.000 7.000 4,-7.000 4.000 0,-6.000 3.000 0,-6.000 3.000 0,-6.000 4.000-1,-6.000 2.000-1,-2.000 4.000-2,-3.000 3.000-1,-3.000 3.000-2,-1.000 3.000-5,4.000 3.000-6,3.000 3.000-7,3.000 4.000-7,3.000 2.000-6,3.000 4.000-6,3.000 3.000-6,4.000 3.000-5</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7"/>
    </inkml:context>
    <inkml:brush xml:id="br0">
      <inkml:brushProperty name="width" value="0.0377059206366539" units="cm"/>
      <inkml:brushProperty name="height" value="0.0377059206366539" units="cm"/>
      <inkml:brushProperty name="color" value="#00bff3"/>
      <inkml:brushProperty name="ignorePressure" value="0"/>
    </inkml:brush>
  </inkml:definitions>
  <inkml:trace contextRef="#ctx0" brushRef="#br0">85750.000 11700.000 583,'0.000'-47.000'4,"0.000"6.000"10,0.000 7.000 8,0.000 6.000 10,3.000 6.000 4,6.000 6.000 1,7.000 7.000 1,6.000 6.000 1,7.000 1.000-2,10.000-3.000-5,10.000-3.000-5,9.000-2.000-5,6.000-1.000-5,3.000 3.000-3,3.000 3.000-5,4.000 4.000-4,-1.000 1.000-2,-3.000 0.000 4,-3.000 0.000 1,-2.000 0.000 3,-6.000 0.000-8,-6.000 0.000-19,-6.000 0.000-17,-6.000 0.000-19,-6.000 0.000-8,-2.000 0.000 0,-3.000 0.000 2,-3.000 0.000 0,-4.000-2.000 5,-3.000-3.000 9,-3.000-3.000 9,-2.000-2.000 9</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7"/>
    </inkml:context>
    <inkml:brush xml:id="br0">
      <inkml:brushProperty name="width" value="0.0473905503749847" units="cm"/>
      <inkml:brushProperty name="height" value="0.0473905503749847" units="cm"/>
      <inkml:brushProperty name="color" value="#00bff3"/>
      <inkml:brushProperty name="ignorePressure" value="0"/>
    </inkml:brush>
  </inkml:definitions>
  <inkml:trace contextRef="#ctx0" brushRef="#br0">87700.000 10300.000 464,'-4.000'-38.000'12,"-5.000"26.000"19,-7.000 24.000 20,-5.000 26.000 18,-6.000 16.000 4,-3.000 10.000-14,-3.000 10.000-11,-2.000 9.000-14,-6.000 7.000-7,-6.000 7.000-3,-6.000 6.000-4,-6.000 7.000-2,-1.000 2.000-3,7.000 1.000-2,6.000-1.000-1,7.000 1.000-3,4.000-6.000-1,3.000-8.000-2,3.000-10.000-2,4.000-9.000-1,8.000-10.000-7,17.000-9.000-9,15.000-10.000-8,16.000-8.000-10,9.000-14.000-3,3.000-15.000 3,3.000-15.000 3,4.000-16.000 3,1.000-10.000 2,0.000-3.000 0,0.000-3.000 1,0.000-2.000 0,-4.000-5.000 1,-5.000-2.000 5,-7.000-3.000 2,-5.000-3.000 4,-8.000-1.000 3,-5.000 4.000 1,-7.000 3.000 2,-5.000 3.000 1,-6.000 3.000 1,-3.000 3.000-1,-3.000 3.000-1,-2.000 4.000-1,-6.000 4.000 3,-6.000 6.000 4,-6.000 7.000 5,-6.000 6.000 5,-6.000 4.000 0,-2.000 4.000-5,-3.000 3.000-6,-3.000 3.000-6,-2.000 3.000-6,0.000 3.000-7,0.000 3.000-9,0.000 4.000-7,4.000 1.000-3,10.000 0.000 3,10.000 0.000 1,9.000 0.000 3</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7"/>
    </inkml:context>
    <inkml:brush xml:id="br0">
      <inkml:brushProperty name="width" value="0.0328808836638927" units="cm"/>
      <inkml:brushProperty name="height" value="0.0328808836638927" units="cm"/>
      <inkml:brushProperty name="color" value="#00bff3"/>
      <inkml:brushProperty name="ignorePressure" value="0"/>
    </inkml:brush>
  </inkml:definitions>
  <inkml:trace contextRef="#ctx0" brushRef="#br0">87650.000 11450.000 669,'48.000'4.000'58,"-3.000"10.000"-2,-3.000 10.000-3,-2.000 9.000-2,-6.000 2.000-6,-6.000-2.000-12,-6.000-3.000-11,-6.000-3.000-11,-2.000-2.000-9,3.000 0.000-10,3.000 0.000-7,4.000 0.000-9,1.000 0.000-8,0.000 0.000-9,0.000 0.000-9,0.000 0.000-8</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8"/>
    </inkml:context>
    <inkml:brush xml:id="br0">
      <inkml:brushProperty name="width" value="0.0449433736503124" units="cm"/>
      <inkml:brushProperty name="height" value="0.0449433736503124" units="cm"/>
      <inkml:brushProperty name="color" value="#00bff3"/>
      <inkml:brushProperty name="ignorePressure" value="0"/>
    </inkml:brush>
  </inkml:definitions>
  <inkml:trace contextRef="#ctx0" brushRef="#br0">88650.000 10750.000 489,'-22.000'-60.000'12,"6.000"32.000"25,7.000 31.000 24,6.000 32.000 24,3.000 19.000 4,0.000 10.000-17,0.000 10.000-17,0.000 9.000-17,-2.000 9.000-12,-3.000 9.000-7,-3.000 10.000-7,-2.000 10.000-7,-3.000 4.000-9,1.000 0.000-11,-1.000 0.000-9,1.000 0.000-11,-1.000-2.000-8,1.000-3.000-6,-1.000-3.000-6,1.000-2.000-6,1.000-14.000 0,3.000-21.000 5,3.000-22.000 5,4.000-22.000 5</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21540.615 6259.162 228,'11.981'41.128'37,"-39.856"-81.267"-163,-9.928 7.730 181,2.453 41.628 27,36.891 42.535-78,22.858-4.977-9,11.167-11.194-117</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19"/>
    </inkml:context>
    <inkml:brush xml:id="br0">
      <inkml:brushProperty name="width" value="0.0383326485753059" units="cm"/>
      <inkml:brushProperty name="height" value="0.0383326485753059" units="cm"/>
      <inkml:brushProperty name="color" value="#00bff3"/>
      <inkml:brushProperty name="ignorePressure" value="0"/>
    </inkml:brush>
  </inkml:definitions>
  <inkml:trace contextRef="#ctx0" brushRef="#br0">90400.000 11550.000 573,'23.000'-46.000'-1,"-3.000"10.000"-5,-3.000 10.000-2,-2.000 9.000-4,-3.000 2.000 0,1.000-2.000 5,-1.000-3.000 4,1.000-3.000 5,-4.000-1.000 9,-6.000 4.000 14,-6.000 3.000 14,-6.000 3.000 15,-6.000 7.000 2,-2.000 14.000-8,-3.000 11.000-9,-3.000 14.000-8,-6.000 8.000-5,-5.000 7.000-2,-7.000 6.000-2,-5.000 7.000-1,-6.000 7.000-3,-3.000 9.000-2,-3.000 10.000-3,-2.000 10.000-3,-3.000 2.000-2,1.000-3.000-2,-1.000-3.000-2,1.000-2.000-1,-1.000-5.000-4,1.000-2.000-4,-1.000-3.000-4,1.000-3.000-3,2.000-9.000-6,7.000-11.000-4,6.000-14.000-5,7.000-11.000-6</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0"/>
    </inkml:context>
    <inkml:brush xml:id="br0">
      <inkml:brushProperty name="width" value="0.0432302169501781" units="cm"/>
      <inkml:brushProperty name="height" value="0.0432302169501781" units="cm"/>
      <inkml:brushProperty name="color" value="#00bff3"/>
      <inkml:brushProperty name="ignorePressure" value="0"/>
    </inkml:brush>
  </inkml:definitions>
  <inkml:trace contextRef="#ctx0" brushRef="#br0">89400.000 11700.000 508,'-2.000'-47.000'5,"-3.000"6.000"8,-3.000 7.000 9,-2.000 6.000 9,5.000 10.000 7,16.000 17.000 3,15.000 15.000 5,17.000 16.000 3,7.000 10.000-1,0.000 7.000-5,0.000 6.000-6,0.000 7.000-6,1.000 4.000-4,4.000 3.000-6,3.000 3.000-3,3.000 4.000-6,1.000 2.000-4,1.000 4.000-6,-1.000 3.000-6,1.000 3.000-6,-3.000-1.000-9,-2.000-2.000-13,-3.000-3.000-13,-3.000-3.000-14,-6.000-9.000-1,-5.000-11.000 8,-7.000-14.000 8,-5.000-11.000 10,-6.000-7.000 3,-3.000 0.000-3,-3.000 0.000-2,-2.000 0.000-2</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0"/>
    </inkml:context>
    <inkml:brush xml:id="br0">
      <inkml:brushProperty name="width" value="0.045104019343853" units="cm"/>
      <inkml:brushProperty name="height" value="0.045104019343853" units="cm"/>
      <inkml:brushProperty name="color" value="#00bff3"/>
      <inkml:brushProperty name="ignorePressure" value="0"/>
    </inkml:brush>
  </inkml:definitions>
  <inkml:trace contextRef="#ctx0" brushRef="#br0">91850.000 11250.000 487,'0.000'-35.000'43,"0.000"32.000"10,0.000 31.000 9,0.000 32.000 10,-2.000 18.000-1,-3.000 6.000-12,-3.000 7.000-13,-2.000 6.000-12,-5.000 4.000-10,-2.000 4.000-4,-3.000 3.000-7,-3.000 3.000-4,-2.000 1.000-5,0.000 1.000-2,0.000-1.000-2,0.000 1.000-1,1.000-4.000-6,4.000-6.000-9,3.000-6.000-8,3.000-6.000-8,3.000-10.000-6,3.000-12.000-3,3.000-13.000-4,4.000-12.000-4,5.000-13.000-1,10.000-12.000-3,10.000-13.000 0,9.000-12.000-2</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0"/>
    </inkml:context>
    <inkml:brush xml:id="br0">
      <inkml:brushProperty name="width" value="0.0473200492560863" units="cm"/>
      <inkml:brushProperty name="height" value="0.0473200492560863" units="cm"/>
      <inkml:brushProperty name="color" value="#00bff3"/>
      <inkml:brushProperty name="ignorePressure" value="0"/>
    </inkml:brush>
  </inkml:definitions>
  <inkml:trace contextRef="#ctx0" brushRef="#br0">92600.000 11950.000 464,'0.000'-69.000'2,"0.000"13.000"2,0.000 12.000 2,0.000 13.000 3,0.000 6.000 5,0.000 0.000 8,0.000 0.000 6,0.000 0.000 8,-4.000 10.000 4,-5.000 23.000 0,-7.000 22.000 1,-5.000 22.000 1,-4.000 12.000-3,0.000 3.000-5,0.000 3.000-5,0.000 4.000-6,0.000 1.000-3,0.000 0.000-2,0.000 0.000-1,0.000 0.000-2,0.000 0.000-2,0.000 0.000-2,0.000 0.000-2,0.000 0.000-2,3.000-4.000-1,6.000-5.000-2,7.000-7.000 0,6.000-5.000-2,12.000-8.000-4,19.000-5.000-12,19.000-7.000-11,19.000-5.000-10,9.000-17.000-5,0.000-24.000 4,0.000-26.000 2,0.000-24.000 2,-4.000-15.000 4,-5.000-3.000 3,-7.000-3.000 3,-5.000-2.000 3,-8.000-5.000 3,-5.000-2.000 1,-7.000-3.000 3,-5.000-3.000 1,-9.000 2.000 4,-9.000 10.000 5,-10.000 10.000 4,-8.000 9.000 4,-9.000 9.000 3,-6.000 9.000 0,-6.000 10.000-1,-6.000 10.000 1,-7.000 7.000 0,-6.000 6.000-1,-6.000 7.000-1,-6.000 6.000 0,-1.000 6.000-4,7.000 6.000-9,6.000 7.000-6,7.000 6.000-9,4.000 4.000-7,3.000 4.000-7,3.000 3.000-6,4.000 3.000-8</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1"/>
    </inkml:context>
    <inkml:brush xml:id="br0">
      <inkml:brushProperty name="width" value="0.0360231697559357" units="cm"/>
      <inkml:brushProperty name="height" value="0.0360231697559357" units="cm"/>
      <inkml:brushProperty name="color" value="#00bff3"/>
      <inkml:brushProperty name="ignorePressure" value="0"/>
    </inkml:brush>
  </inkml:definitions>
  <inkml:trace contextRef="#ctx0" brushRef="#br0">93350.000 11300.000 610,'4.000'-68.000'74,"10.000"17.000"-8,10.000 15.000-8,9.000 16.000-7,10.000 9.000-9,14.000 3.000-7,11.000 3.000-8,14.000 4.000-8,3.000 1.000-7,-2.000 0.000-6,-3.000 0.000-8,-3.000 0.000-6,-7.000 0.000-7,-9.000 0.000-9,-10.000 0.000-8,-8.000 0.000-7,-8.000 1.000-5,-2.000 4.000-1,-3.000 3.000 1,-3.000 3.000-1</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1"/>
    </inkml:context>
    <inkml:brush xml:id="br0">
      <inkml:brushProperty name="width" value="0.0497192889451981" units="cm"/>
      <inkml:brushProperty name="height" value="0.0497192889451981" units="cm"/>
      <inkml:brushProperty name="color" value="#00bff3"/>
      <inkml:brushProperty name="ignorePressure" value="0"/>
    </inkml:brush>
  </inkml:definitions>
  <inkml:trace contextRef="#ctx0" brushRef="#br0">95300.000 10200.000 442,'-5.000'-40.000'61,"-9.000"23.000"1,-10.000 22.000 2,-8.000 22.000 3,-8.000 15.000-6,-2.000 9.000-10,-3.000 10.000-12,-3.000 10.000-11,-2.000 8.000-7,0.000 10.000-2,0.000 10.000-3,0.000 9.000-2,0.000 4.000-2,0.000 1.000-2,0.000-1.000-1,0.000 1.000-1,3.000-3.000-1,6.000-2.000-3,7.000-3.000-1,6.000-3.000-2,4.000-9.000-2,4.000-11.000-3,3.000-14.000-3,3.000-11.000-3,7.000-12.000-3,14.000-9.000-2,11.000-10.000-2,14.000-8.000-3,8.000-9.000-1,7.000-6.000-2,6.000-6.000-1,7.000-6.000-1,-1.000-10.000 0,-6.000-12.000 1,-6.000-13.000 3,-6.000-12.000 1,-6.000-7.000 2,-2.000 1.000 3,-3.000-1.000 3,-3.000 1.000 3,-6.000 1.000 1,-5.000 3.000 0,-7.000 3.000 0,-5.000 4.000 0,-9.000 4.000 1,-9.000 6.000 5,-10.000 7.000 3,-8.000 6.000 4,-9.000 7.000 1,-6.000 10.000 1,-6.000 10.000-1,-6.000 9.000 0,-4.000 6.000-3,1.000 3.000-4,-1.000 3.000-6,1.000 4.000-5,1.000 2.000-5,3.000 4.000-5,3.000 3.000-6,4.000 3.000-6,7.000 1.000 0,13.000 1.000 4,12.000-1.000 3,13.000 1.000 4</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1"/>
    </inkml:context>
    <inkml:brush xml:id="br0">
      <inkml:brushProperty name="width" value="0.0339414179325104" units="cm"/>
      <inkml:brushProperty name="height" value="0.0339414179325104" units="cm"/>
      <inkml:brushProperty name="color" value="#00bff3"/>
      <inkml:brushProperty name="ignorePressure" value="0"/>
    </inkml:brush>
  </inkml:definitions>
  <inkml:trace contextRef="#ctx0" brushRef="#br0">95150.000 11500.000 648,'25.000'-22.000'2,"0.000"6.000"6,0.000 7.000 4,0.000 6.000 6,1.000 4.000 5,4.000 4.000 4,3.000 3.000 4,3.000 3.000 5,1.000 4.000 2,1.000 7.000-2,-1.000 6.000-1,1.000 7.000-1,-1.000 2.000-6,1.000 1.000-11,-1.000-1.000-10,1.000 1.000-11,-4.000-3.000-17,-6.000-2.000-21,-6.000-3.000-22,-6.000-3.000-22</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22"/>
    </inkml:context>
    <inkml:brush xml:id="br0">
      <inkml:brushProperty name="width" value="0.0449253283441067" units="cm"/>
      <inkml:brushProperty name="height" value="0.0449253283441067" units="cm"/>
      <inkml:brushProperty name="color" value="#00bff3"/>
      <inkml:brushProperty name="ignorePressure" value="0"/>
    </inkml:brush>
  </inkml:definitions>
  <inkml:trace contextRef="#ctx0" brushRef="#br0">96500.000 10300.000 489,'-24.000'-25.000'2,"4.000"0.000"4,3.000 0.000 5,3.000 0.000 3,3.000 7.000 11,3.000 17.000 17,3.000 15.000 17,4.000 16.000 18,1.000 16.000 1,0.000 20.000-15,0.000 18.000-14,0.000 20.000-15,-4.000 17.000-11,-5.000 20.000-7,-7.000 18.000-7,-5.000 20.000-6,-9.000 11.000-12,-9.000 7.000-13,-10.000 6.000-15,-8.000 7.000-14,-1.000-18.000-10,9.000-41.000-4,10.000-40.000-7,10.000-40.000-4</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32"/>
    </inkml:context>
    <inkml:brush xml:id="br0">
      <inkml:brushProperty name="width" value="0.0426832400262356" units="cm"/>
      <inkml:brushProperty name="height" value="0.0426832400262356" units="cm"/>
      <inkml:brushProperty name="color" value="#00bff3"/>
      <inkml:brushProperty name="ignorePressure" value="0"/>
    </inkml:brush>
  </inkml:definitions>
  <inkml:trace contextRef="#ctx0" brushRef="#br0">81900.000 28550.000 515,'0.000'-47.000'3,"0.000"6.000"6,0.000 7.000 6,0.000 6.000 5,-2.000 13.000 9,-3.000 23.000 9,-3.000 22.000 11,-2.000 22.000 9,-3.000 15.000 0,1.000 9.000-10,-1.000 10.000-9,1.000 10.000-10,-1.000 5.000-7,1.000 4.000-3,-1.000 3.000-4,1.000 3.000-3,-3.000 10.000-3,-2.000 20.000-2,-3.000 18.000-3,-3.000 20.000-3,-2.000 13.000-1,0.000 9.000-4,0.000 10.000-2,0.000 10.000-4,3.000-1.000-3,6.000-9.000-5,7.000-10.000-6,6.000-8.000-5,3.000-12.000-3,0.000-12.000 0,0.000-13.000 1,0.000-12.000-1,1.000-16.000 0,4.000-19.000-3,3.000-18.000-3,3.000-19.000-2,1.000-15.000 2,1.000-8.000 7,-1.000-10.000 8,1.000-9.000 6</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32"/>
    </inkml:context>
    <inkml:brush xml:id="br0">
      <inkml:brushProperty name="width" value="0.0412925258278847" units="cm"/>
      <inkml:brushProperty name="height" value="0.0412925258278847" units="cm"/>
      <inkml:brushProperty name="color" value="#00bff3"/>
      <inkml:brushProperty name="ignorePressure" value="0"/>
    </inkml:brush>
  </inkml:definitions>
  <inkml:trace contextRef="#ctx0" brushRef="#br0">83100.000 29750.000 532,'-2.000'-63.000'30,"-3.000"26.000"7,-3.000 24.000 8,-2.000 26.000 7,-9.000 15.000-1,-12.000 6.000-8,-13.000 7.000-10,-12.000 6.000-9,-10.000 6.000-8,-6.000 6.000-6,-6.000 7.000-8,-6.000 6.000-7,-2.000 1.000-4,3.000-3.000-2,3.000-3.000-1,4.000-2.000-1,2.000-5.000 0,4.000-2.000 1,3.000-3.000 3,3.000-3.000 2,6.000-4.000 1,9.000-3.000 2,10.000-3.000 2,10.000-2.000 1,5.000-3.000 4,4.000 1.000 4,3.000-1.000 5,3.000 1.000 5,7.000-1.000 2,14.000 1.000-1,11.000-1.000 1,14.000 1.000 0,8.000-1.000-2,7.000 1.000 0,6.000-1.000-1,7.000 1.000 0,2.000-1.000-3,1.000 1.000-1,-1.000-1.000-2,1.000 1.000-1,2.000-3.000-5,7.000-2.000-4,6.000-3.000-7,7.000-3.000-5,-1.000-2.000-5,-6.000 0.000-6,-6.000 0.000-5,-6.000 0.000-6,-7.000 0.000-4,-6.000 0.000-5,-6.000 0.000-4,-6.000 0.000-4</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21463.885 6319.133 221,'8.758'39.576'19,"11.458"7.295"-34,6.171-5.665-33</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34"/>
    </inkml:context>
    <inkml:brush xml:id="br0">
      <inkml:brushProperty name="width" value="0.0443401671946049" units="cm"/>
      <inkml:brushProperty name="height" value="0.0443401671946049" units="cm"/>
      <inkml:brushProperty name="color" value="#00bff3"/>
      <inkml:brushProperty name="ignorePressure" value="0"/>
    </inkml:brush>
  </inkml:definitions>
  <inkml:trace contextRef="#ctx0" brushRef="#br0">84050.000 30650.000 496,'-7.000'-46.000'36,"-11.000"10.000"0,-14.000 10.000-2,-11.000 9.000-1,-7.000 12.000-4,0.000 16.000-6,0.000 15.000-6,0.000 17.000-8,0.000 7.000-3,0.000 0.000-1,0.000 0.000-1,0.000 0.000-1,1.000-2.000-2,4.000-3.000 0,3.000-3.000-1,3.000-2.000 0,6.000-3.000-1,9.000 1.000 0,10.000-1.000 1,10.000 1.000-1,7.000-4.000 1,6.000-6.000-3,7.000-6.000 0,6.000-6.000-1,9.000-6.000-1,13.000-2.000 2,12.000-3.000 0,13.000-3.000 2,2.000-1.000 1,-5.000 4.000 0,-7.000 3.000 0,-5.000 3.000 0,-9.000 4.000 0,-9.000 7.000 0,-10.000 6.000-1,-8.000 7.000 0,-14.000 4.000 0,-15.000 3.000-2,-15.000 3.000-1,-16.000 4.000 0,-8.000 1.000-2,0.000 0.000-1,0.000 0.000 0,0.000 0.000 0,1.000-5.000-1,4.000-9.000 2,3.000-10.000 1,3.000-8.000 2,12.000-8.000 1,22.000-2.000 2,22.000-3.000 2,23.000-3.000 2,13.000-10.000 0,6.000-16.000-4,7.000-15.000-3,6.000-15.000-3,3.000-7.000-3,0.000 3.000-3,0.000 3.000-3,0.000 4.000-2,-7.000 4.000-1,-11.000 6.000 2,-14.000 7.000 3,-11.000 6.000 2,-9.000 3.000 3,-3.000 0.000 6,-3.000 0.000 5,-2.000 0.000 5,-5.000 9.000 11,-2.000 19.000 18,-3.000 19.000 17,-3.000 19.000 18,-4.000 13.000 1,-3.000 10.000-14,-3.000 10.000-15,-2.000 9.000-14,-3.000 6.000-9,1.000 3.000-5,-1.000 3.000-4,1.000 4.000-5,-1.000 4.000-2,1.000 6.000 0,-1.000 7.000 1,1.000 6.000 0,-1.000 6.000-8,1.000 6.000-13,-1.000 7.000-14,1.000 6.000-14,-1.000-1.000-7,1.000-5.000 2,-1.000-7.000 0,1.000-5.000 1,-1.000-9.000 0,1.000-9.000 2,-1.000-10.000-1,1.000-8.000 2,-1.000-15.000 3,1.000-19.000 8,-1.000-18.000 7,1.000-19.000 8</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34"/>
    </inkml:context>
    <inkml:brush xml:id="br0">
      <inkml:brushProperty name="width" value="0.0386094376444817" units="cm"/>
      <inkml:brushProperty name="height" value="0.0386094376444817" units="cm"/>
      <inkml:brushProperty name="color" value="#00bff3"/>
      <inkml:brushProperty name="ignorePressure" value="0"/>
    </inkml:brush>
  </inkml:definitions>
  <inkml:trace contextRef="#ctx0" brushRef="#br0">84100.000 31500.000 569,'25.000'-90.000'32,"0.000"23.000"-5,0.000 22.000-3,0.000 22.000-3,1.000 12.000-2,4.000 3.000 3,3.000 3.000 1,3.000 4.000 2,3.000 1.000 0,3.000 0.000-2,3.000 0.000-1,4.000 0.000-2,-3.000 4.000-2,-5.000 10.000 1,-7.000 10.000 0,-5.000 9.000 0,-4.000 4.000-1,0.000 1.000-2,0.000-1.000-1,0.000 1.000-2,-7.000 4.000-4,-11.000 9.000-8,-14.000 10.000-5,-11.000 10.000-8,-14.000 2.000-7,-11.000-3.000-7,-14.000-3.000-8,-11.000-2.000-6,-12.000-1.000-5,-9.000 3.000-2,-10.000 3.000-1,-8.000 4.000-1,5.000-7.000 1,22.000-16.000 6,22.000-15.000 5,23.000-15.000 6</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1"/>
    </inkml:context>
    <inkml:brush xml:id="br0">
      <inkml:brushProperty name="width" value="0.0370330400764942" units="cm"/>
      <inkml:brushProperty name="height" value="0.0370330400764942" units="cm"/>
      <inkml:brushProperty name="color" value="#00bff3"/>
      <inkml:brushProperty name="ignorePressure" value="0"/>
    </inkml:brush>
  </inkml:definitions>
  <inkml:trace contextRef="#ctx0" brushRef="#br0">86650.000 30300.000 594,'-25.000'-33.000'41,"0.000"34.000"1,0.000 35.000 1,0.000 35.000 1,-2.000 18.000-2,-3.000 3.000-7,-3.000 3.000-6,-2.000 4.000-7,-3.000 1.000-4,1.000 0.000-2,-1.000 0.000-3,1.000 0.000-2,2.000-2.000-1,7.000-3.000 1,6.000-3.000 0,7.000-2.000-1,4.000-6.000-2,3.000-6.000-10,3.000-6.000-7,4.000-6.000-8,2.000-7.000-7,4.000-6.000-6,3.000-6.000-5,3.000-6.000-6,9.000-9.000-3,16.000-8.000-1,15.000-10.000-1,17.000-9.000 0,3.000-9.000 2,-5.000-5.000 6,-7.000-7.000 6,-5.000-5.000 5,-8.000-4.000 6,-5.000 0.000 4,-7.000 0.000 6,-5.000 0.000 4</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1"/>
    </inkml:context>
    <inkml:brush xml:id="br0">
      <inkml:brushProperty name="width" value="0.0363087616860867" units="cm"/>
      <inkml:brushProperty name="height" value="0.0363087616860867" units="cm"/>
      <inkml:brushProperty name="color" value="#00bff3"/>
      <inkml:brushProperty name="ignorePressure" value="0"/>
    </inkml:brush>
  </inkml:definitions>
  <inkml:trace contextRef="#ctx0" brushRef="#br0">87800.000 30000.000 605,'-2.000'-38.000'32,"-3.000"26.000"4,-3.000 24.000 5,-2.000 26.000 6,-6.000 15.000-2,-6.000 6.000-7,-6.000 7.000-7,-6.000 6.000-7,-2.000 6.000-4,3.000 6.000-2,3.000 7.000-3,4.000 6.000-1,-1.000 3.000-3,-3.000 0.000-1,-3.000 0.000-4,-2.000 0.000-1,-3.000-4.000-3,1.000-5.000-5,-1.000-7.000-2,1.000-5.000-5,2.000-8.000-4,7.000-5.000-5,6.000-7.000-6,7.000-5.000-6,8.000-20.000-7,14.000-31.000-11,11.000-31.000-9,14.000-31.000-11,2.000-10.000 3,-6.000 13.000 14,-6.000 12.000 16,-6.000 13.000 14</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3"/>
    </inkml:context>
    <inkml:brush xml:id="br0">
      <inkml:brushProperty name="width" value="0.0466324388980865" units="cm"/>
      <inkml:brushProperty name="height" value="0.0466324388980865" units="cm"/>
      <inkml:brushProperty name="color" value="#00bff3"/>
      <inkml:brushProperty name="ignorePressure" value="0"/>
    </inkml:brush>
  </inkml:definitions>
  <inkml:trace contextRef="#ctx0" brushRef="#br0">87850.000 30100.000 471,'23.000'-29.000'2,"-3.000"-5.000"5,-3.000-7.000 3,-2.000-5.000 5,-1.000 6.000 6,3.000 23.000 11,3.000 22.000 11,4.000 22.000 9,-3.000 18.000 2,-5.000 16.000-9,-7.000 15.000-8,-5.000 17.000-8,-4.000 7.000-6,0.000 0.000-3,0.000 0.000-3,0.000 0.000-4,0.000 0.000-3,0.000 0.000-1,0.000 0.000-1,0.000 0.000-1,-4.000-4.000-4,-5.000-5.000-3,-7.000-7.000-3,-5.000-5.000-4,-4.000-6.000-5,0.000-3.000-6,0.000-3.000-6,0.000-2.000-6,-2.000-9.000-4,-3.000-12.000-5,-3.000-13.000-4,-2.000-12.000-4,-3.000-19.000 2,1.000-25.000 6,-1.000-25.000 6,1.000-25.000 7,1.000-11.000 6,3.000 3.000 6,3.000 3.000 6,4.000 4.000 6,2.000 5.000 5,4.000 10.000 3,3.000 10.000 3,3.000 9.000 3,9.000 7.000 4,16.000 7.000 7,15.000 6.000 4,17.000 7.000 7,10.000 4.000-4,6.000 3.000-10,7.000 3.000-11,6.000 4.000-11,4.000 1.000-7,4.000 0.000-1,3.000 0.000-2,3.000 0.000-2,-5.000-2.000-3,-12.000-3.000-1,-13.000-3.000-3,-12.000-2.000-2,-9.000-6.000 0,-2.000-6.000 3,-3.000-6.000 4,-3.000-6.000 2,-7.000-2.000 9,-9.000 3.000 11,-10.000 3.000 12,-8.000 4.000 12,-11.000 11.000 8,-8.000 23.000 2,-10.000 22.000 2,-9.000 22.000 3,-2.000 8.000-3,6.000-2.000-6,7.000-3.000-7,6.000-3.000-8,3.000-4.000-4,0.000-3.000-2,0.000-3.000-3,0.000-2.000-2,9.000-5.000-7,19.000-2.000-15,19.000-3.000-13,19.000-3.000-14,9.000-10.000-4,0.000-16.000 5,0.000-15.000 4,0.000-15.000 6,-4.000-6.000 3,-5.000 7.000 4,-7.000 6.000 3,-5.000 7.000 4,-9.000 8.000 12,-9.000 14.000 21,-10.000 11.000 21,-8.000 14.000 22,-6.000 10.000 5,1.000 9.000-13,-1.000 10.000-11,1.000 10.000-12,-3.000 7.000-7,-2.000 6.000-4,-3.000 7.000-3,-3.000 6.000-4,-2.000 3.000-2,0.000 0.000-2,0.000 0.000-2,0.000 0.000-1,0.000 1.000-4,0.000 4.000-2,0.000 3.000-3,0.000 3.000-4,0.000-5.000-2,0.000-12.000-1,0.000-13.000-3,0.000-12.000-1,0.000-12.000-1,0.000-8.000 0,0.000-10.000 0,0.000-9.000 0,-5.000-12.000-1,-9.000-11.000-3,-10.000-14.000-2,-8.000-11.000-3,0.000-18.000 0,14.000-22.000 3,11.000-22.000 4,14.000-21.000 3,14.000-14.000 2,20.000-2.000-1,18.000-3.000 1,20.000-3.000-1,14.000-1.000 0,14.000 4.000-2,11.000 3.000-1,14.000 3.000-2,2.000 4.000 0,-6.000 7.000 0,-6.000 6.000 0,-6.000 7.000-1,-4.000 4.000 2,1.000 3.000 2,-1.000 3.000 2,1.000 4.000 2,-6.000 1.000 1,-8.000 0.000 1,-10.000 0.000 1,-9.000 0.000 1,-10.000 6.000 3,-9.000 13.000 6,-10.000 12.000 5,-8.000 13.000 6,-11.000 13.000 9,-8.000 17.000 16,-10.000 15.000 14,-9.000 16.000 15,-4.000 9.000 0,4.000 3.000-12,3.000 3.000-14,3.000 4.000-14,1.000 2.000-7,1.000 4.000-3,-1.000 3.000-2,1.000 3.000-3,-1.000-1.000-2,1.000-2.000-3,-1.000-3.000-1,1.000-3.000-3,1.000-4.000-1,3.000-3.000-1,3.000-3.000 0,4.000-2.000-2,7.000-3.000-6,13.000 1.000-11,12.000-1.000-13,13.000 1.000-11,4.000-10.000-3,-3.000-19.000 5,-3.000-18.000 5,-2.000-19.000 5,0.000-13.000 3,7.000-6.000-1,6.000-6.000 0,7.000-6.000 0,-1.000-7.000 0,-6.000-6.000 3,-6.000-6.000 3,-6.000-6.000 3,-4.000-2.000 2,1.000 3.000 3,-1.000 3.000 1,1.000 4.000 3,-6.000 2.000 2,-8.000 4.000 4,-10.000 3.000 2,-9.000 3.000 3,-4.000 6.000 7,4.000 9.000 7,3.000 10.000 10,3.000 10.000 8,-1.000 19.000 9,-2.000 32.000 11,-3.000 31.000 10,-3.000 32.000 12,-4.000 15.000-2,-3.000 0.000-13,-3.000 0.000-13,-2.000 0.000-12,-1.000 1.000-11,3.000 4.000-9,3.000 3.000-8,4.000 3.000-8,2.000-2.000-9,4.000-6.000-8,3.000-6.000-9,3.000-6.000-7,-1.000-10.000-7,-2.000-12.000-3,-3.000-13.000-4,-3.000-12.000-2,-1.000-9.000-2,4.000-2.000 0,3.000-3.000 1,3.000-3.000 0</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3"/>
    </inkml:context>
    <inkml:brush xml:id="br0">
      <inkml:brushProperty name="width" value="0.0427873767912388" units="cm"/>
      <inkml:brushProperty name="height" value="0.0427873767912388" units="cm"/>
      <inkml:brushProperty name="color" value="#00bff3"/>
      <inkml:brushProperty name="ignorePressure" value="0"/>
    </inkml:brush>
  </inkml:definitions>
  <inkml:trace contextRef="#ctx0" brushRef="#br0">90450.000 30000.000 514,'51.000'28.000'59,"4.000"6.000"-10,3.000 7.000-11,3.000 6.000-10,-1.000 4.000-6,-2.000 4.000 1,-3.000 3.000 1,-3.000 3.000 0,-6.000 4.000 1,-5.000 7.000-1,-7.000 6.000-2,-5.000 7.000 0,-8.000 5.000-1,-5.000 7.000-1,-7.000 6.000-1,-5.000 7.000-1,-9.000-4.000-2,-9.000-12.000-3,-10.000-13.000-2,-8.000-12.000-4,-9.000-2.000-6,-6.000 9.000-13,-6.000 10.000-10,-6.000 10.000-13,-6.000 0.000-8,-2.000-5.000-5,-3.000-7.000-7,-3.000-5.000-5,4.000-12.000-1,13.000-16.000 6,12.000-15.000 5,13.000-15.000 5</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4"/>
    </inkml:context>
    <inkml:brush xml:id="br0">
      <inkml:brushProperty name="width" value="0.0373102761805058" units="cm"/>
      <inkml:brushProperty name="height" value="0.0373102761805058" units="cm"/>
      <inkml:brushProperty name="color" value="#00bff3"/>
      <inkml:brushProperty name="ignorePressure" value="0"/>
    </inkml:brush>
  </inkml:definitions>
  <inkml:trace contextRef="#ctx0" brushRef="#br0">91900.000 30550.000 589,'-18.000'-47.000'38,"17.000"6.000"6,15.000 7.000 4,16.000 6.000 6,13.000 6.000-1,14.000 6.000-6,11.000 7.000-8,14.000 6.000-7,5.000 4.000-7,1.000 4.000-7,-1.000 3.000-8,1.000 3.000-7,-6.000 3.000-7,-8.000 3.000-6,-10.000 3.000-5,-9.000 4.000-5,-5.000 1.000-6,0.000 0.000-5,0.000 0.000-5,0.000 0.000-5,-8.000 0.000-4,-16.000 0.000-4,-15.000 0.000-3,-15.000 0.000-3</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4"/>
    </inkml:context>
    <inkml:brush xml:id="br0">
      <inkml:brushProperty name="width" value="0.0390481576323509" units="cm"/>
      <inkml:brushProperty name="height" value="0.0390481576323509" units="cm"/>
      <inkml:brushProperty name="color" value="#00bff3"/>
      <inkml:brushProperty name="ignorePressure" value="0"/>
    </inkml:brush>
  </inkml:definitions>
  <inkml:trace contextRef="#ctx0" brushRef="#br0">91800.000 31250.000 563,'-69.000'0.000'2,"13.000"0.000"3,12.000 0.000 5,13.000 0.000 3,13.000 0.000 8,17.000 0.000 12,15.000 0.000 11,16.000 0.000 12,15.000 0.000 0,16.000 0.000-10,15.000 0.000-10,17.000 0.000-10,8.000 0.000-6,4.000 0.000-1,3.000 0.000-2,3.000 0.000 0,-1.000 1.000-6,-2.000 4.000-6,-3.000 3.000-9,-3.000 3.000-8,-7.000 3.000-8,-9.000 3.000-9,-10.000 3.000-10,-8.000 4.000-10,-11.000-1.000-3,-8.000-3.000 1,-10.000-3.000 2,-9.000-2.000 3,-7.000-3.000 2,-3.000 1.000 5,-3.000-1.000 6,-2.000 1.000 4</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5"/>
    </inkml:context>
    <inkml:brush xml:id="br0">
      <inkml:brushProperty name="width" value="0.0417806692421436" units="cm"/>
      <inkml:brushProperty name="height" value="0.0417806692421436" units="cm"/>
      <inkml:brushProperty name="color" value="#00bff3"/>
      <inkml:brushProperty name="ignorePressure" value="0"/>
    </inkml:brush>
  </inkml:definitions>
  <inkml:trace contextRef="#ctx0" brushRef="#br0">94550.000 29450.000 526,'-2.000'54.000'157,"-3.000"10.000"-38,-3.000 10.000-39,-2.000 9.000-38,-3.000 10.000-21,1.000 14.000-4,-1.000 11.000-2,1.000 14.000-3,-1.000 5.000-4,1.000 1.000-5,-1.000-1.000-6,1.000 1.000-4,-1.000-3.000-6,1.000-2.000-7,-1.000-3.000-6,1.000-3.000-7,-1.000-7.000-4,1.000-9.000-1,-1.000-10.000-3,1.000-8.000-1,-1.000-11.000 0,1.000-8.000 0,-1.000-10.000 0,1.000-9.000 0</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5"/>
    </inkml:context>
    <inkml:brush xml:id="br0">
      <inkml:brushProperty name="width" value="0.0461997054517269" units="cm"/>
      <inkml:brushProperty name="height" value="0.0461997054517269" units="cm"/>
      <inkml:brushProperty name="color" value="#00bff3"/>
      <inkml:brushProperty name="ignorePressure" value="0"/>
    </inkml:brush>
  </inkml:definitions>
  <inkml:trace contextRef="#ctx0" brushRef="#br0">95350.000 29900.000 476,'0.000'-58.000'41,"0.000"34.000"10,0.000 35.000 9,0.000 35.000 9,-4.000 19.000-2,-5.000 7.000-11,-7.000 6.000-12,-5.000 7.000-13,-3.000 2.000-7,4.000 1.000-5,3.000-1.000-4,3.000 1.000-3,3.000-3.000-4,3.000-2.000 0,3.000-3.000-2,4.000-3.000-1,1.000-4.000-1,0.000-3.000-1,0.000-3.000-3,0.000-2.000 0,0.000-6.000-2,0.000-6.000-3,0.000-6.000-1,0.000-6.000-1,4.000-6.000-5,10.000-2.000-6,10.000-3.000-6,9.000-3.000-7,6.000-7.000 0,3.000-9.000 4,3.000-10.000 4,4.000-8.000 4,1.000-12.000 3,0.000-12.000 1,0.000-13.000 0,0.000-12.000 1,0.000-10.000 2,0.000-6.000 1,0.000-6.000 1,0.000-6.000 2,-5.000-4.000 1,-9.000 1.000 1,-10.000-1.000 1,-8.000 1.000 2,-8.000 1.000-1,-2.000 3.000 0,-3.000 3.000-1,-3.000 4.000 0,-4.000 4.000 1,-3.000 6.000 2,-3.000 7.000 4,-2.000 6.000 2,-6.000 6.000 1,-6.000 6.000-1,-6.000 7.000-1,-6.000 6.000 0,-6.000 4.000-6,-2.000 4.000-7,-3.000 3.000-9,-3.000 3.000-9,1.000 1.000-4,6.000 1.000-2,7.000-1.000-1,6.000 1.000-1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21533.563 6597.824 234,'14.764'43.738'1</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8"/>
    </inkml:context>
    <inkml:brush xml:id="br0">
      <inkml:brushProperty name="width" value="0.0326928049325943" units="cm"/>
      <inkml:brushProperty name="height" value="0.0326928049325943" units="cm"/>
      <inkml:brushProperty name="color" value="#00bff3"/>
      <inkml:brushProperty name="ignorePressure" value="0"/>
    </inkml:brush>
  </inkml:definitions>
  <inkml:trace contextRef="#ctx0" brushRef="#br0">96400.000 29000.000 672,'-41.000'0.000'14,"19.000"0.000"13,19.000 0.000 14,19.000 0.000 13,13.000 0.000 1,10.000 0.000-9,10.000 0.000-9,9.000 0.000-11,4.000 0.000-8,1.000 0.000-9,-1.000 0.000-8,1.000 0.000-9,-3.000 0.000-7,-2.000 0.000-6,-3.000 0.000-6,-3.000 0.000-6,-4.000 0.000-4,-3.000 0.000-1,-3.000 0.000-3,-2.000 0.000-1</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8"/>
    </inkml:context>
    <inkml:brush xml:id="br0">
      <inkml:brushProperty name="width" value="0.0381005629897118" units="cm"/>
      <inkml:brushProperty name="height" value="0.0381005629897118" units="cm"/>
      <inkml:brushProperty name="color" value="#00bff3"/>
      <inkml:brushProperty name="ignorePressure" value="0"/>
    </inkml:brush>
  </inkml:definitions>
  <inkml:trace contextRef="#ctx0" brushRef="#br0">97350.000 28450.000 577,'23.000'-24.000'0,"-3.000"4.000"0,-3.000 3.000 0,-2.000 3.000 0,-3.000 1.000 3,1.000 1.000 7,-1.000-1.000 6,1.000 1.000 6,1.000 1.000 5,3.000 3.000 4,3.000 3.000 3,4.000 4.000 3,2.000 4.000 0,4.000 6.000-3,3.000 7.000-4,3.000 6.000-4,-1.000 4.000-3,-2.000 4.000-1,-3.000 3.000-2,-3.000 3.000-1,-4.000 3.000-4,-3.000 3.000-5,-3.000 3.000-4,-2.000 4.000-5,-6.000 1.000-6,-6.000 0.000-5,-6.000 0.000-6,-6.000 0.000-5,-9.000 0.000-2,-8.000 0.000 2,-10.000 0.000 2,-9.000 0.000 1,-7.000-2.000 0,-3.000-3.000-3,-3.000-3.000-3,-2.000-2.000-3,-1.000-6.000-1,3.000-6.000 2,3.000-6.000 2,4.000-6.000 1,2.000-4.000 5,4.000 1.000 10,3.000-1.000 10,3.000 1.000 9,3.000-1.000 6,3.000 1.000 1,3.000-1.000 3,4.000 1.000 2,11.000-1.000 0,23.000 1.000-3,22.000-1.000 0,22.000 1.000-3,10.000-3.000-5,1.000-2.000-10,-1.000-3.000-9,1.000-3.000-9,-3.000-4.000-5,-2.000-3.000 1,-3.000-3.000 2,-3.000-2.000 1,-4.000-3.000 0,-3.000 1.000 2,-3.000-1.000 0,-2.000 1.000 0</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8"/>
    </inkml:context>
    <inkml:brush xml:id="br0">
      <inkml:brushProperty name="width" value="0.032333817332983" units="cm"/>
      <inkml:brushProperty name="height" value="0.032333817332983" units="cm"/>
      <inkml:brushProperty name="color" value="#00bff3"/>
      <inkml:brushProperty name="ignorePressure" value="0"/>
    </inkml:brush>
  </inkml:definitions>
  <inkml:trace contextRef="#ctx0" brushRef="#br0">98250.000 29000.000 680,'25.000'25.000'101,"0.000"0.000"-21,0.000 0.000-21,0.000 0.000-20,0.000 0.000-16,0.000 0.000-9,0.000 0.000-10,0.000 0.000-10,-2.000 1.000-6,-3.000 4.000-2,-3.000 3.000-3,-2.000 3.000-1</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9"/>
    </inkml:context>
    <inkml:brush xml:id="br0">
      <inkml:brushProperty name="width" value="0.038462795317173" units="cm"/>
      <inkml:brushProperty name="height" value="0.038462795317173" units="cm"/>
      <inkml:brushProperty name="color" value="#00bff3"/>
      <inkml:brushProperty name="ignorePressure" value="0"/>
    </inkml:brush>
  </inkml:definitions>
  <inkml:trace contextRef="#ctx0" brushRef="#br0">99100.000 28550.000 571,'-24.000'-24.000'4,"4.000"4.000"6,3.000 3.000 8,3.000 3.000 6,1.000 9.000 7,1.000 16.000 8,-1.000 15.000 7,1.000 17.000 7,-1.000 8.000-1,1.000 4.000-10,-1.000 3.000-10,1.000 3.000-9,1.000-1.000-7,3.000-2.000-2,3.000-3.000-3,4.000-3.000-3,5.000-4.000-3,10.000-3.000-4,10.000-3.000-6,9.000-2.000-4,4.000-8.000-4,1.000-8.000-3,-1.000-10.000-4,1.000-9.000-3,-1.000-10.000-1,1.000-9.000 1,-1.000-10.000 2,1.000-8.000 2,-1.000-9.000 2,1.000-6.000 3,-1.000-6.000 3,1.000-6.000 3,-4.000-2.000 3,-6.000 3.000 1,-6.000 3.000 1,-6.000 4.000 1,-6.000 1.000 1,-2.000 0.000 0,-3.000 0.000 0,-3.000 0.000-1,-7.000 4.000 0,-9.000 10.000-2,-10.000 10.000-1,-8.000 9.000-2,-8.000 6.000-3,-2.000 3.000-5,-3.000 3.000-5,-3.000 4.000-6,-1.000 4.000 0,4.000 6.000 3,3.000 7.000 3,3.000 6.000 3,3.000 3.000 1,3.000 0.000-3,3.000 0.000-1,4.000 0.000-3</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9"/>
    </inkml:context>
    <inkml:brush xml:id="br0">
      <inkml:brushProperty name="width" value="0.0430576726794243" units="cm"/>
      <inkml:brushProperty name="height" value="0.0430576726794243" units="cm"/>
      <inkml:brushProperty name="color" value="#00bff3"/>
      <inkml:brushProperty name="ignorePressure" value="0"/>
    </inkml:brush>
  </inkml:definitions>
  <inkml:trace contextRef="#ctx0" brushRef="#br0">100150.000 29750.000 510,'-50.000'7.000'13,"0.000"17.000"23,0.000 15.000 25,0.000 16.000 24,-2.000 13.000 3,-3.000 14.000-18,-3.000 11.000-19,-2.000 14.000-18,-8.000 8.000-11,-8.000 7.000-6,-10.000 6.000-6,-9.000 7.000-5,-2.000-6.000-7,6.000-15.000-7,7.000-15.000-7,6.000-16.000-6,6.000-12.000-3,6.000-5.000 3,7.000-7.000 3,6.000-5.000 3</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49"/>
    </inkml:context>
    <inkml:brush xml:id="br0">
      <inkml:brushProperty name="width" value="0.0451881065964699" units="cm"/>
      <inkml:brushProperty name="height" value="0.0451881065964699" units="cm"/>
      <inkml:brushProperty name="color" value="#00bff3"/>
      <inkml:brushProperty name="ignorePressure" value="0"/>
    </inkml:brush>
  </inkml:definitions>
  <inkml:trace contextRef="#ctx0" brushRef="#br0">98700.000 30250.000 486,'0.000'-71.000'0,"0.000"10.000"-3,0.000 10.000-1,0.000 9.000-1,3.000 9.000 10,6.000 9.000 24,7.000 10.000 22,6.000 10.000 24,4.000 13.000 5,4.000 19.000-13,3.000 19.000-12,3.000 19.000-13,3.000 10.000-9,3.000 4.000-5,3.000 3.000-6,4.000 3.000-4,1.000 3.000-6,0.000 3.000-5,0.000 3.000-5,0.000 4.000-7,1.000-3.000-6,4.000-5.000-7,3.000-7.000-7,3.000-5.000-8,-2.000-8.000-4,-6.000-5.000-1,-6.000-7.000-1,-6.000-5.000-1,-6.000-9.000-1,-2.000-9.000-1,-3.000-10.000 0,-3.000-8.000 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0"/>
    </inkml:context>
    <inkml:brush xml:id="br0">
      <inkml:brushProperty name="width" value="0.0429559983313084" units="cm"/>
      <inkml:brushProperty name="height" value="0.0429559983313084" units="cm"/>
      <inkml:brushProperty name="color" value="#00bff3"/>
      <inkml:brushProperty name="ignorePressure" value="0"/>
    </inkml:brush>
  </inkml:definitions>
  <inkml:trace contextRef="#ctx0" brushRef="#br0">100800.000 29600.000 512,'0.000'-47.000'8,"0.000"6.000"16,0.000 7.000 16,0.000 6.000 17,0.000 17.000 5,0.000 28.000-4,0.000 28.000-5,0.000 29.000-5,-4.000 24.000-6,-5.000 22.000-8,-7.000 22.000-8,-5.000 23.000-7,-4.000 3.000-8,0.000-11.000-6,0.000-14.000-5,0.000-11.000-6,0.000-12.000-6,0.000-9.000-7,0.000-10.000-7,0.000-8.000-6,0.000-9.000-4,0.000-6.000-1,0.000-6.000-1,0.000-6.000-1,3.000-9.000 1,6.000-8.000 0,7.000-10.000 0,6.000-9.000 1</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0"/>
    </inkml:context>
    <inkml:brush xml:id="br0">
      <inkml:brushProperty name="width" value="0.0483200885355473" units="cm"/>
      <inkml:brushProperty name="height" value="0.0483200885355473" units="cm"/>
      <inkml:brushProperty name="color" value="#00bff3"/>
      <inkml:brushProperty name="ignorePressure" value="0"/>
    </inkml:brush>
  </inkml:definitions>
  <inkml:trace contextRef="#ctx0" brushRef="#br0">101800.000 29800.000 455,'0.000'-47.000'3,"0.000"6.000"7,0.000 7.000 6,0.000 6.000 6,-4.000 7.000 7,-5.000 10.000 7,-7.000 10.000 7,-5.000 9.000 7,-6.000 12.000 0,-3.000 16.000-6,-3.000 15.000-8,-2.000 17.000-6,-5.000 11.000-5,-2.000 10.000-3,-3.000 10.000-2,-3.000 9.000-4,2.000 1.000-2,10.000-6.000 1,10.000-6.000-1,9.000-6.000 1,4.000-6.000-2,1.000-2.000-4,-1.000-3.000-2,1.000-3.000-2,2.000-6.000-5,7.000-5.000-2,6.000-7.000-4,7.000-5.000-4,10.000-9.000-5,16.000-9.000-9,15.000-10.000-9,17.000-8.000-7,7.000-15.000-3,0.000-19.000 5,0.000-18.000 6,0.000-19.000 4,0.000-18.000 5,0.000-15.000 3,0.000-15.000 3,0.000-16.000 4,-5.000-8.000 2,-9.000 0.000 2,-10.000 0.000 2,-8.000 0.000 1,-9.000 6.000 3,-6.000 13.000 1,-6.000 12.000 3,-6.000 13.000 3,-7.000 9.000 0,-6.000 6.000 0,-6.000 7.000 1,-6.000 6.000-1,-6.000 7.000 0,-2.000 10.000-2,-3.000 10.000-2,-3.000 9.000-2,-6.000 7.000-3,-5.000 7.000-4,-7.000 6.000-4,-5.000 7.000-3,-3.000 4.000-4,4.000 3.000 0,3.000 3.000-1,3.000 4.000 0,3.000-1.000-2,3.000-3.000-1,3.000-3.000 0,4.000-2.000-1</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1"/>
    </inkml:context>
    <inkml:brush xml:id="br0">
      <inkml:brushProperty name="width" value="0.0434863679111004" units="cm"/>
      <inkml:brushProperty name="height" value="0.0434863679111004" units="cm"/>
      <inkml:brushProperty name="color" value="#00bff3"/>
      <inkml:brushProperty name="ignorePressure" value="0"/>
    </inkml:brush>
  </inkml:definitions>
  <inkml:trace contextRef="#ctx0" brushRef="#br0">102200.000 28850.000 505,'-41.000'-2.000'13,"19.000"-3.000"23,19.000-3.000 25,19.000-2.000 24,13.000-1.000 3,10.000 3.000-18,10.000 3.000-17,9.000 4.000-18,4.000 1.000-12,1.000 0.000-6,-1.000 0.000-7,1.000 0.000-7,-1.000 0.000-4,1.000 0.000-4,-1.000 0.000-3,1.000 0.000-5,-4.000 1.000-6,-6.000 4.000-11,-6.000 3.000-10,-6.000 3.000-11</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1"/>
    </inkml:context>
    <inkml:brush xml:id="br0">
      <inkml:brushProperty name="width" value="0.0445481836795807" units="cm"/>
      <inkml:brushProperty name="height" value="0.0445481836795807" units="cm"/>
      <inkml:brushProperty name="color" value="#00bff3"/>
      <inkml:brushProperty name="ignorePressure" value="0"/>
    </inkml:brush>
  </inkml:definitions>
  <inkml:trace contextRef="#ctx0" brushRef="#br0">103000.000 28350.000 493,'-22.000'-25.000'5,"6.000"0.000"7,7.000 0.000 9,6.000 0.000 9,9.000 1.000 4,13.000 4.000 0,12.000 3.000 0,13.000 3.000 0,6.000 3.000-4,0.000 3.000-8,0.000 3.000-7,0.000 4.000-8,-2.000 2.000-4,-3.000 4.000-3,-3.000 3.000-2,-2.000 3.000-1,-5.000 3.000-1,-2.000 3.000 0,-3.000 3.000 2,-3.000 4.000 1,-4.000 2.000 3,-3.000 4.000 8,-3.000 3.000 6,-2.000 3.000 7,-5.000 3.000 3,-2.000 3.000-1,-3.000 3.000-2,-3.000 4.000-2,-7.000 2.000-1,-9.000 4.000-1,-10.000 3.000-2,-8.000 3.000-2,-8.000 4.000-3,-2.000 7.000-4,-3.000 6.000-3,-3.000 7.000-6,-2.000 2.000-1,0.000 1.000 0,0.000-1.000 0,0.000 1.000 0,1.000-4.000-8,4.000-6.000-17,3.000-6.000-18,3.000-6.000-16,4.000-9.000-7,7.000-8.000 3,6.000-10.000 2,7.000-9.000 4</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21546.791 6807.733 223,'10.225'44.879'1</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1"/>
    </inkml:context>
    <inkml:brush xml:id="br0">
      <inkml:brushProperty name="width" value="0.0317336544394493" units="cm"/>
      <inkml:brushProperty name="height" value="0.0317336544394493" units="cm"/>
      <inkml:brushProperty name="color" value="#00bff3"/>
      <inkml:brushProperty name="ignorePressure" value="0"/>
    </inkml:brush>
  </inkml:definitions>
  <inkml:trace contextRef="#ctx0" brushRef="#br0">103600.000 29100.000 693,'45.000'4.000'-2,"-9.000"10.000"-2,-10.000 10.000-2,-8.000 9.000-4,-6.000 4.000 10,1.000 1.000 22,-1.000-1.000 21,1.000 1.000 22,1.000-3.000 3,3.000-2.000-14,3.000-3.000-14,4.000-3.000-15,-1.000-2.000-13,-3.000 0.000-16,-3.000 0.000-14,-2.000 0.000-14,-1.000-5.000-12,3.000-9.000-6,3.000-10.000-8,4.000-8.000-7</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2"/>
    </inkml:context>
    <inkml:brush xml:id="br0">
      <inkml:brushProperty name="width" value="0.0472912900149822" units="cm"/>
      <inkml:brushProperty name="height" value="0.0472912900149822" units="cm"/>
      <inkml:brushProperty name="color" value="#00bff3"/>
      <inkml:brushProperty name="ignorePressure" value="0"/>
    </inkml:brush>
  </inkml:definitions>
  <inkml:trace contextRef="#ctx0" brushRef="#br0">104550.000 27850.000 465,'-19.000'-46.000'6,"13.000"10.000"14,12.000 10.000 12,13.000 9.000 14,7.000 9.000 2,4.000 9.000-7,3.000 10.000-6,3.000 10.000-8,3.000 4.000-7,3.000 0.000-5,3.000 0.000-6,4.000 0.000-6,1.000-2.000-4,0.000-3.000-1,0.000-3.000-2,0.000-2.000-2,-4.000-3.000-1,-5.000 1.000 1,-7.000-1.000 1,-5.000 1.000 1,-4.000-1.000 4,0.000 1.000 5,0.000-1.000 5,0.000 1.000 7,-4.000 7.000 4,-5.000 16.000 2,-7.000 15.000 4,-5.000 17.000 3,-9.000 8.000-1,-9.000 4.000-6,-10.000 3.000-4,-8.000 3.000-6,-9.000 6.000-2,-6.000 9.000-1,-6.000 10.000 1,-6.000 10.000-1,-6.000 10.000-3,-2.000 13.000-6,-3.000 12.000-5,-3.000 13.000-7,-1.000 9.000-7,4.000 6.000-9,3.000 7.000-8,3.000 6.000-8,6.000-13.000-6,9.000-31.000-1,10.000-31.000-1,10.000-31.000-2,5.000-21.000 1,4.000-9.000 4,3.000-10.000 3,3.000-8.000 3</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3"/>
    </inkml:context>
    <inkml:brush xml:id="br0">
      <inkml:brushProperty name="width" value="0.0455619171261787" units="cm"/>
      <inkml:brushProperty name="height" value="0.0455619171261787" units="cm"/>
      <inkml:brushProperty name="color" value="#00bff3"/>
      <inkml:brushProperty name="ignorePressure" value="0"/>
    </inkml:brush>
  </inkml:definitions>
  <inkml:trace contextRef="#ctx0" brushRef="#br0">79200.000 38450.000 482,'0.000'-71.000'2,"0.000"10.000"5,0.000 10.000 3,0.000 9.000 4,1.000 21.000 10,4.000 35.000 16,3.000 35.000 14,3.000 34.000 16,-1.000 18.000 1,-2.000 4.000-13,-3.000 3.000-13,-3.000 3.000-13,-4.000 6.000-8,-3.000 9.000-3,-3.000 10.000-4,-2.000 10.000-3,-3.000 7.000-4,1.000 6.000-6,-1.000 7.000-4,1.000 6.000-6,-3.000 17.000-5,-2.000 28.000-5,-3.000 28.000-6,-3.000 29.000-5,1.000 4.000-3,6.000-19.000-3,7.000-18.000-3,6.000-19.000-3,3.000-22.000 0,0.000-25.000 1,0.000-25.000 2,0.000-25.000 1,1.000-21.000 1,4.000-15.000 2,3.000-15.000 0,3.000-16.000 2</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4"/>
    </inkml:context>
    <inkml:brush xml:id="br0">
      <inkml:brushProperty name="width" value="0.0386481247842312" units="cm"/>
      <inkml:brushProperty name="height" value="0.0386481247842312" units="cm"/>
      <inkml:brushProperty name="color" value="#00bff3"/>
      <inkml:brushProperty name="ignorePressure" value="0"/>
    </inkml:brush>
  </inkml:definitions>
  <inkml:trace contextRef="#ctx0" brushRef="#br0">80400.000 40100.000 569,'21.000'-47.000'3,"-5.000"6.000"6,-7.000 7.000 6,-5.000 6.000 6,-8.000 4.000 6,-5.000 4.000 9,-7.000 3.000 6,-5.000 3.000 8,-6.000 6.000-1,-3.000 9.000-9,-3.000 10.000-9,-2.000 10.000-8,-8.000 7.000-5,-8.000 6.000-1,-10.000 7.000 0,-9.000 6.000-2,-5.000 6.000-3,0.000 6.000-7,0.000 7.000-6,0.000 6.000-7,0.000-1.000-4,0.000-5.000 2,0.000-7.000 1,0.000-5.000 2,3.000-3.000-1,6.000 4.000 0,7.000 3.000-1,6.000 3.000-1,10.000-1.000 3,17.000-2.000 4,15.000-3.000 4,16.000-3.000 6,13.000-2.000 1,14.000 0.000 1,11.000 0.000 1,14.000 0.000-1,10.000 0.000 1,9.000 0.000 0,10.000 0.000-1,10.000 0.000 0,4.000 0.000-3,0.000 0.000-7,0.000 0.000-6,0.000 0.000-7,-4.000-2.000-5,-5.000-3.000-7,-7.000-3.000-6,-5.000-2.000-6,-11.000-5.000-1,-11.000-2.000 6,-14.000-3.000 5,-11.000-3.000 6,-9.000-2.000-2,-3.000 0.000-9,-3.000 0.000-7,-2.000 0.000-9</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4"/>
    </inkml:context>
    <inkml:brush xml:id="br0">
      <inkml:brushProperty name="width" value="0.0453299656510353" units="cm"/>
      <inkml:brushProperty name="height" value="0.0453299656510353" units="cm"/>
      <inkml:brushProperty name="color" value="#00bff3"/>
      <inkml:brushProperty name="ignorePressure" value="0"/>
    </inkml:brush>
  </inkml:definitions>
  <inkml:trace contextRef="#ctx0" brushRef="#br0">81550.000 40600.000 485,'-4.000'-46.000'4,"-5.000"10.000"7,-7.000 10.000 8,-5.000 9.000 7,-8.000 13.000 3,-5.000 20.000-1,-7.000 18.000-2,-5.000 20.000-1,-4.000 6.000-3,0.000-2.000-4,0.000-3.000-5,0.000-3.000-5,1.000-1.000-2,4.000 4.000 0,3.000 3.000-1,3.000 3.000 0,4.000-2.000-2,7.000-6.000 0,6.000-6.000-1,7.000-6.000-1,11.000-6.000 0,20.000-2.000 1,18.000-3.000 2,20.000-3.000 1,8.000-4.000-1,1.000-3.000-3,-1.000-3.000-2,1.000-2.000-3,-4.000-3.000-2,-6.000 1.000 1,-6.000-1.000 0,-6.000 1.000-1,-7.000 2.000 1,-6.000 7.000 0,-6.000 6.000 2,-6.000 7.000-1,-13.000 5.000 2,-19.000 7.000-1,-18.000 6.000 1,-19.000 7.000 1,-13.000 4.000-1,-6.000 3.000-2,-6.000 3.000-3,-6.000 4.000-1,-2.000-6.000-2,3.000-11.000-1,3.000-14.000-2,4.000-11.000-1,5.000-9.000 1,10.000-3.000 4,10.000-3.000 4,9.000-2.000 3,13.000-6.000 6,20.000-6.000 8,18.000-6.000 6,20.000-6.000 9,14.000-7.000 0,14.000-6.000-5,11.000-6.000-5,14.000-6.000-6,7.000-7.000-4,3.000-6.000-5,3.000-6.000-5,4.000-6.000-5,-6.000-2.000-5,-11.000 3.000-4,-14.000 3.000-4,-11.000 4.000-5,-9.000 2.000-1,-3.000 4.000 2,-3.000 3.000 2,-2.000 3.000 2,-8.000 1.000 4,-8.000 1.000 6,-10.000-1.000 5,-9.000 1.000 6,-5.000 12.000 12,0.000 25.000 21,0.000 25.000 19,0.000 25.000 20,-2.000 14.000 2,-3.000 3.000-13,-3.000 3.000-13,-2.000 4.000-15,-3.000 5.000-9,1.000 10.000-5,-1.000 10.000-4,1.000 9.000-5,1.000 6.000-5,3.000 3.000-4,3.000 3.000-6,4.000 4.000-5,-1.000 10.000-4,-3.000 19.000-7,-3.000 19.000-5,-2.000 19.000-6,-3.000 7.000-6,1.000-3.000-7,-1.000-3.000-7,1.000-2.000-7,-1.000-20.000 0,1.000-34.000 5,-1.000-35.000 4,1.000-33.000 6</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5"/>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81750.000 41250.000 1000,'25.000'-47.000'-3,"0.000"6.000"-5,0.000 7.000-6,0.000 6.000-4,0.000 6.000-5,0.000 6.000-2,0.000 7.000-3,0.000 6.000-2,3.000 7.000 4,6.000 10.000 10,7.000 10.000 10,6.000 9.000 10,-2.000 7.000 5,-9.000 7.000 3,-10.000 6.000 0,-8.000 7.000 2,-8.000 4.000-2,-2.000 3.000-5,-3.000 3.000-5,-3.000 4.000-5,-10.000 2.000-3,-16.000 4.000-4,-15.000 3.000-3,-15.000 3.000-2,-12.000-1.000-1,-6.000-2.000 3,-6.000-3.000 2,-6.000-3.000 2,4.000-9.000 3,16.000-11.000 0,15.000-14.000 3,17.000-11.000 1,7.000-7.000 0,0.000 0.000 1,0.000 0.000 0,0.000 0.000 1</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5"/>
    </inkml:context>
    <inkml:brush xml:id="br0">
      <inkml:brushProperty name="width" value="0.0467340648174286" units="cm"/>
      <inkml:brushProperty name="height" value="0.0467340648174286" units="cm"/>
      <inkml:brushProperty name="color" value="#00bff3"/>
      <inkml:brushProperty name="ignorePressure" value="0"/>
    </inkml:brush>
  </inkml:definitions>
  <inkml:trace contextRef="#ctx0" brushRef="#br0">84000.000 40550.000 470,'-49.000'-22.000'53,"4.000"6.000"-4,3.000 7.000-3,3.000 6.000-3,-1.000 9.000-4,-2.000 13.000-3,-3.000 12.000-2,-3.000 13.000-3,-2.000 13.000-2,0.000 17.000-1,0.000 15.000-2,0.000 16.000 0,3.000 9.000-3,6.000 3.000-3,7.000 3.000-4,6.000 4.000-3,6.000-1.000-3,6.000-3.000-5,7.000-3.000-3,6.000-2.000-3,4.000-6.000-7,4.000-6.000-8,3.000-6.000-8,3.000-6.000-8,4.000-9.000-6,7.000-8.000-4,6.000-10.000-3,7.000-9.000-4,4.000-10.000-1,3.000-9.000 1,3.000-10.000 2,4.000-8.000 1,-3.000-9.000 4,-5.000-6.000 5,-7.000-6.000 7,-5.000-6.000 6</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6"/>
    </inkml:context>
    <inkml:brush xml:id="br0">
      <inkml:brushProperty name="width" value="0.0414740815758705" units="cm"/>
      <inkml:brushProperty name="height" value="0.0414740815758705" units="cm"/>
      <inkml:brushProperty name="color" value="#00bff3"/>
      <inkml:brushProperty name="ignorePressure" value="0"/>
    </inkml:brush>
  </inkml:definitions>
  <inkml:trace contextRef="#ctx0" brushRef="#br0">84800.000 40400.000 530,'18.000'-25.000'5,"-11.000"0.000"12,-14.000 0.000 11,-11.000 0.000 11,-7.000 14.000 6,0.000 28.000 3,0.000 28.000 2,0.000 29.000 3,-2.000 16.000-4,-3.000 7.000-9,-3.000 6.000-9,-2.000 7.000-8,-3.000 5.000-7,1.000 7.000-4,-1.000 6.000-4,1.000 7.000-4,-1.000 0.000-3,1.000-2.000-1,-1.000-3.000 0,1.000-3.000-3,1.000-9.000-5,3.000-11.000-13,3.000-14.000-12,4.000-11.000-11,2.000-12.000-6,4.000-9.000 1,3.000-10.000 1,3.000-8.000 1</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7"/>
    </inkml:context>
    <inkml:brush xml:id="br0">
      <inkml:brushProperty name="width" value="0.0507905818521976" units="cm"/>
      <inkml:brushProperty name="height" value="0.0507905818521976" units="cm"/>
      <inkml:brushProperty name="color" value="#00bff3"/>
      <inkml:brushProperty name="ignorePressure" value="0"/>
    </inkml:brush>
  </inkml:definitions>
  <inkml:trace contextRef="#ctx0" brushRef="#br0">84750.000 40200.000 433,'23.000'-25.000'0,"-3.000"0.000"0,-3.000 0.000 0,-2.000 0.000 0,0.000 9.000 8,7.000 19.000 16,6.000 19.000 15,7.000 19.000 17,-1.000 13.000 3,-6.000 10.000-8,-6.000 10.000-10,-6.000 9.000-9,-6.000 7.000-6,-2.000 7.000-4,-3.000 6.000-4,-3.000 7.000-3,-4.000 5.000-2,-3.000 7.000-1,-3.000 6.000-1,-2.000 7.000-2,-5.000-1.000-1,-2.000-6.000-4,-3.000-6.000-3,-3.000-6.000-4,-2.000-10.000-5,0.000-12.000-7,0.000-13.000-9,0.000-12.000-7,-2.000-13.000-7,-3.000-12.000-7,-3.000-13.000-7,-2.000-12.000-7,-3.000-19.000 1,1.000-25.000 10,-1.000-25.000 9,1.000-25.000 9,-3.000-16.000 6,-2.000-6.000 4,-3.000-6.000 4,-3.000-6.000 4,2.000 1.000 5,10.000 9.000 10,10.000 10.000 9,9.000 10.000 9,6.000 10.000 4,3.000 13.000 1,3.000 12.000 0,4.000 13.000 1,5.000 7.000 0,10.000 4.000 2,10.000 3.000 0,9.000 3.000 1,10.000 3.000-1,14.000 3.000-6,11.000 3.000-5,14.000 4.000-5,7.000 1.000-7,3.000 0.000-10,3.000 0.000-10,4.000 0.000-10,-3.000 0.000-6,-5.000 0.000-1,-7.000 0.000-2,-5.000 0.000-1,-6.000 0.000 0,-3.000 0.000 5,-3.000 0.000 3,-2.000 0.000 3,-8.000-5.000 4,-8.000-9.000 4,-10.000-10.000 4,-9.000-8.000 3,-9.000-6.000 3,-5.000 1.000-1,-7.000-1.000 1,-5.000 1.000 1,-4.000-1.000 3,0.000 1.000 7,0.000-1.000 7,0.000 1.000 8,-2.000 2.000 5,-3.000 7.000 3,-3.000 6.000 3,-2.000 7.000 3,-6.000 5.000 2,-6.000 7.000-2,-6.000 6.000-1,-6.000 7.000-1,-4.000 7.000-1,1.000 9.000-2,-1.000 10.000-1,1.000 10.000-3,1.000 7.000-1,3.000 6.000-4,3.000 7.000-2,4.000 6.000-4,1.000 1.000-1,0.000-3.000-4,0.000-3.000-1,0.000-2.000-3,1.000-6.000 0,4.000-6.000 0,3.000-6.000 1,3.000-6.000 0,9.000-6.000-6,16.000-2.000-15,15.000-3.000-14,17.000-3.000-15,8.000-12.000-5,4.000-18.000 3,3.000-19.000 5,3.000-18.000 3,-4.000-10.000 4,-8.000 0.000 5,-10.000 0.000 3,-9.000 0.000 5,-7.000 1.000 5,-3.000 4.000 5,-3.000 3.000 5,-2.000 3.000 5,-6.000 3.000 6,-6.000 3.000 5,-6.000 3.000 6,-6.000 4.000 5,-6.000 15.000 8,-2.000 28.000 10,-3.000 28.000 9,-3.000 29.000 11,-1.000 15.000-1,4.000 3.000-11,3.000 3.000-12,3.000 4.000-11,1.000 1.000-7,1.000 0.000-2,-1.000 0.000-1,1.000 0.000-2,-1.000 1.000-2,1.000 4.000-5,-1.000 3.000-3,1.000 3.000-3,-3.000 4.000-3,-2.000 7.000-2,-3.000 6.000-2,-3.000 7.000-1,-2.000 2.000-1,0.000 1.000-2,0.000-1.000-2,0.000 1.000-1,1.000-9.000 0,4.000-15.000 1,3.000-15.000 1,3.000-16.000 1,-1.000-15.000 0,-2.000-11.000 0,-3.000-14.000-2,-3.000-11.000 0,-4.000-9.000 0,-3.000-3.000 1,-3.000-3.000 2,-2.000-2.000 2,-5.000-9.000 1,-2.000-12.000 1,-3.000-13.000 0,-3.000-12.000 1,-1.000-15.000 1,4.000-15.000 0,3.000-15.000 1,3.000-16.000 0,4.000-10.000 0,7.000-3.000 0,6.000-3.000 0,7.000-2.000-1,8.000-1.000 1,14.000 3.000 2,11.000 3.000 3,14.000 4.000 2,10.000 2.000-1,9.000 4.000-4,10.000 3.000-4,10.000 3.000-3,4.000 6.000-5,0.000 9.000-4,0.000 10.000-4,0.000 10.000-3,0.000 7.000-3,0.000 6.000 1,0.000 7.000 0,0.000 6.000 0,-5.000 3.000 1,-9.000 0.000 0,-10.000 0.000 0,-8.000 0.000 1,-8.000 1.000 2,-2.000 4.000 1,-3.000 3.000 3,-3.000 3.000 2</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7"/>
    </inkml:context>
    <inkml:brush xml:id="br0">
      <inkml:brushProperty name="width" value="0.0401293598115444" units="cm"/>
      <inkml:brushProperty name="height" value="0.0401293598115444" units="cm"/>
      <inkml:brushProperty name="color" value="#00bff3"/>
      <inkml:brushProperty name="ignorePressure" value="0"/>
    </inkml:brush>
  </inkml:definitions>
  <inkml:trace contextRef="#ctx0" brushRef="#br0">86450.000 41500.000 548,'-36.000'-4.000'45,"28.000"-5.000"5,28.000-7.000 6,29.000-5.000 5,11.000-1.000-2,-2.000 6.000-10,-3.000 7.000-11,-3.000 6.000-9,-6.000 6.000-8,-5.000 6.000-3,-7.000 7.000-5,-5.000 6.000-4,-8.000 4.000-5,-5.000 4.000-8,-7.000 3.000-7,-5.000 3.000-7,-12.000 6.000-3,-16.000 9.000-1,-15.000 10.000-1,-15.000 10.000 0,-12.000 2.000 1,-6.000-3.000 1,-6.000-3.000 2,-6.000-2.000 1,1.000-8.000 3,9.000-8.000 6,10.000-10.000 4,10.000-9.000 6,19.000-9.000 1,32.000-5.000 0,31.000-7.000-1,32.000-5.000-2,18.000-9.000-3,6.000-9.000-5,7.000-10.000-6,6.000-8.000-7,-2.000-4.000-1,-9.000 3.000 0,-10.000 3.000 0,-8.000 4.000 2,-11.000 4.000-2,-8.000 6.000-1,-10.000 7.000-2,-9.000 6.000-3,-7.000 1.000 2,-3.000-3.000 4,-3.000-3.000 5,-2.000-2.000 4</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21551.201 7019.400 243,'17.028'46.060'-7</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8"/>
    </inkml:context>
    <inkml:brush xml:id="br0">
      <inkml:brushProperty name="width" value="0.0436385720968246" units="cm"/>
      <inkml:brushProperty name="height" value="0.0436385720968246" units="cm"/>
      <inkml:brushProperty name="color" value="#00bff3"/>
      <inkml:brushProperty name="ignorePressure" value="0"/>
    </inkml:brush>
  </inkml:definitions>
  <inkml:trace contextRef="#ctx0" brushRef="#br0">88350.000 40750.000 504,'-22.000'-29.000'-1,"6.000"-5.000"-1,7.000-7.000-1,6.000-5.000-1,3.000-1.000 1,0.000 6.000 5,0.000 7.000 2,0.000 6.000 5,-4.000 4.000 8,-5.000 4.000 11,-7.000 3.000 13,-5.000 3.000 12,-8.000 6.000 1,-5.000 9.000-9,-7.000 10.000-8,-5.000 10.000-10,-6.000 7.000-5,-3.000 6.000-3,-3.000 7.000-3,-2.000 6.000-2,0.000 7.000-1,7.000 10.000-1,6.000 10.000 0,7.000 9.000-1,2.000 6.000-1,1.000 3.000 0,-1.000 3.000-1,1.000 4.000-1,2.000-4.000 0,7.000-9.000-1,6.000-10.000 0,7.000-8.000 0,5.000-9.000-2,7.000-6.000-3,6.000-6.000-4,7.000-6.000-2,5.000-7.000-3,7.000-6.000-4,6.000-6.000-4,7.000-6.000-3,4.000-7.000-3,3.000-6.000-1,3.000-6.000 0,4.000-6.000-2,4.000-9.000 0,6.000-8.000 0,7.000-10.000 2,6.000-9.000 0,-1.000-4.000 2,-5.000 4.000 6,-7.000 3.000 5,-5.000 3.000 4,-8.000 4.000 9,-5.000 7.000 9,-7.000 6.000 11,-5.000 7.000 11,-8.000 10.000 2,-5.000 16.000-6,-7.000 15.000-5,-5.000 17.000-6,-6.000 8.000-6,-3.000 4.000-4,-3.000 3.000-5,-2.000 3.000-6,-8.000 1.000-3,-8.000 1.000-2,-10.000-1.000-1,-9.000 1.000-2,-4.000-6.000 0,4.000-8.000 0,3.000-10.000 2,3.000-9.000 1,12.000-20.000 0,22.000-27.000-1,22.000-28.000 0,23.000-28.000-1,16.000-15.000-1,13.000 1.000 0,12.000-1.000-2,13.000 1.000 0,4.000 1.000-2,-3.000 3.000-3,-3.000 3.000-2,-2.000 4.000-4,-11.000 5.000-2,-15.000 10.000-1,-15.000 10.000-2,-16.000 9.000-1,-12.000 6.000-3,-5.000 3.000-1,-7.000 3.000-4,-5.000 4.000-1</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8"/>
    </inkml:context>
    <inkml:brush xml:id="br0">
      <inkml:brushProperty name="width" value="0.043214526027441" units="cm"/>
      <inkml:brushProperty name="height" value="0.043214526027441" units="cm"/>
      <inkml:brushProperty name="color" value="#00bff3"/>
      <inkml:brushProperty name="ignorePressure" value="0"/>
    </inkml:brush>
  </inkml:definitions>
  <inkml:trace contextRef="#ctx0" brushRef="#br0">89150.000 40600.000 509,'-2.000'-40.000'52,"-3.000"23.000"2,-3.000 22.000-1,-2.000 22.000 1,-6.000 18.000-5,-6.000 16.000-8,-6.000 15.000-7,-6.000 17.000-10,-4.000 5.000-4,1.000-3.000-3,-1.000-3.000-1,1.000-2.000-4,2.000-5.000 0,7.000-2.000 0,6.000-3.000 1,7.000-3.000-1,4.000-7.000-1,3.000-9.000-7,3.000-10.000-4,4.000-8.000-6,13.000-15.000-7,26.000-19.000-12,24.000-18.000-10,26.000-19.000-12,8.000-18.000-2,-5.000-15.000 6,-7.000-15.000 6,-5.000-16.000 6,-9.000-8.000 5,-9.000 0.000 4,-10.000 0.000 5,-8.000 0.000 4,-9.000 4.000 3,-6.000 10.000 4,-6.000 10.000 2,-6.000 9.000 4,-6.000 7.000 2,-2.000 7.000 4,-3.000 6.000 3,-3.000 7.000 3,-6.000 5.000 1,-5.000 7.000-1,-7.000 6.000-2,-5.000 7.000-1,-6.000 4.000-3,-3.000 3.000-2,-3.000 3.000-2,-2.000 4.000-3,-5.000 4.000-4,-2.000 6.000-5,-3.000 7.000-4,-3.000 6.000-5,1.000 3.000-5,6.000 0.000-3,7.000 0.000-3,6.000 0.000-5</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8"/>
    </inkml:context>
    <inkml:brush xml:id="br0">
      <inkml:brushProperty name="width" value="0.0392570942640305" units="cm"/>
      <inkml:brushProperty name="height" value="0.0392570942640305" units="cm"/>
      <inkml:brushProperty name="color" value="#00bff3"/>
      <inkml:brushProperty name="ignorePressure" value="0"/>
    </inkml:brush>
  </inkml:definitions>
  <inkml:trace contextRef="#ctx0" brushRef="#br0">90050.000 40550.000 560,'21.000'28.000'68,"-5.000"6.000"-10,-7.000 7.000-10,-5.000 6.000-10,-8.000 6.000-7,-5.000 6.000-3,-7.000 7.000-3,-5.000 6.000-5,-8.000 4.000-1,-5.000 4.000-2,-7.000 3.000-2,-5.000 3.000-1,-6.000-1.000-1,-3.000-2.000-3,-3.000-3.000-1,-2.000-3.000-2,2.000-7.000-2,9.000-9.000-2,10.000-10.000 0,10.000-8.000-2,13.000-9.000 0,19.000-6.000 0,19.000-6.000 1,19.000-6.000 1,13.000-7.000-3,10.000-6.000-3,10.000-6.000-4,9.000-6.000-5,1.000-4.000-3,-6.000 1.000-3,-6.000-1.000-3,-6.000 1.000-2,-7.000 1.000-3,-6.000 3.000-1,-6.000 3.000-2,-6.000 4.000-1</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9"/>
    </inkml:context>
    <inkml:brush xml:id="br0">
      <inkml:brushProperty name="width" value="0.0382310636341572" units="cm"/>
      <inkml:brushProperty name="height" value="0.0382310636341572" units="cm"/>
      <inkml:brushProperty name="color" value="#00bff3"/>
      <inkml:brushProperty name="ignorePressure" value="0"/>
    </inkml:brush>
  </inkml:definitions>
  <inkml:trace contextRef="#ctx0" brushRef="#br0">90200.000 41050.000 575,'-47.000'-19.000'10,"6.000"13.000"20,7.000 12.000 20,6.000 13.000 21,6.000 10.000 2,6.000 10.000-13,7.000 10.000-13,6.000 9.000-15,3.000 17.000-9,0.000 25.000-7,0.000 25.000-6,0.000 25.000-8,-2.000 10.000-4,-3.000-2.000-4,-3.000-3.000-3,-2.000-3.000-4,-3.000-12.000 0,1.000-18.000 1,-1.000-19.000 3,1.000-18.000 1,-1.000-17.000-9,1.000-11.000-23,-1.000-14.000-22,1.000-11.000-23</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3:59"/>
    </inkml:context>
    <inkml:brush xml:id="br0">
      <inkml:brushProperty name="width" value="0.0434362143278122" units="cm"/>
      <inkml:brushProperty name="height" value="0.0434362143278122" units="cm"/>
      <inkml:brushProperty name="color" value="#00bff3"/>
      <inkml:brushProperty name="ignorePressure" value="0"/>
    </inkml:brush>
  </inkml:definitions>
  <inkml:trace contextRef="#ctx0" brushRef="#br0">90700.000 40150.000 506,'162.000'78.000'94,"-24.000"6.000"-18,-26.000 7.000-17,-24.000 6.000-18,-18.000 4.000-10,-9.000 4.000 0,-10.000 3.000-3,-8.000 3.000 0,-11.000 1.000-3,-8.000 1.000-3,-10.000-1.000-4,-9.000 1.000-3,-9.000 1.000-4,-5.000 3.000-3,-7.000 3.000-3,-5.000 4.000-3,-15.000 1.000-6,-22.000 0.000-9,-22.000 0.000-7,-21.000 0.000-8,-3.000-11.000-4,20.000-22.000 2,18.000-22.000 0,20.000-21.000 2,8.000-12.000-6,1.000 1.000-11,-1.000-1.000-13,1.000 1.000-11</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0"/>
    </inkml:context>
    <inkml:brush xml:id="br0">
      <inkml:brushProperty name="width" value="0.0364837273955345" units="cm"/>
      <inkml:brushProperty name="height" value="0.0364837273955345" units="cm"/>
      <inkml:brushProperty name="color" value="#00bff3"/>
      <inkml:brushProperty name="ignorePressure" value="0"/>
    </inkml:brush>
  </inkml:definitions>
  <inkml:trace contextRef="#ctx0" brushRef="#br0">91850.000 40800.000 603,'53.000'-22.000'111,"6.000"6.000"-24,7.000 7.000-23,6.000 6.000-24,3.000 1.000-14,0.000-3.000-4,0.000-3.000-6,0.000-2.000-4,4.000-1.000-4,10.000 3.000-2,10.000 3.000-2,9.000 4.000-3,-4.000 1.000-5,-15.000 0.000-7,-15.000 0.000-6,-16.000 0.000-8,-10.000 1.000-8,-3.000 4.000-12,-3.000 3.000-11,-2.000 3.000-12,-6.000 1.000 0,-6.000 1.000 11,-6.000-1.000 13,-6.000 1.000 10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1"/>
    </inkml:context>
    <inkml:brush xml:id="br0">
      <inkml:brushProperty name="width" value="0.0350714325904846" units="cm"/>
      <inkml:brushProperty name="height" value="0.0350714325904846" units="cm"/>
      <inkml:brushProperty name="color" value="#00bff3"/>
      <inkml:brushProperty name="ignorePressure" value="0"/>
    </inkml:brush>
  </inkml:definitions>
  <inkml:trace contextRef="#ctx0" brushRef="#br0">91950.000 41600.000 627,'-19.000'-44.000'7,"13.000"13.000"13,12.000 12.000 15,13.000 13.000 13,13.000 6.000 5,17.000 0.000-6,15.000 0.000-5,16.000 0.000-5,9.000 0.000-6,3.000 0.000-7,3.000 0.000-7,4.000 0.000-8,2.000 1.000-6,4.000 4.000-9,3.000 3.000-7,3.000 3.000-8,-2.000 3.000-5,-6.000 3.000-2,-6.000 3.000-2,-6.000 4.000-2,-12.000 1.000-4,-15.000 0.000-7,-15.000 0.000-8,-16.000 0.000-6</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2"/>
    </inkml:context>
    <inkml:brush xml:id="br0">
      <inkml:brushProperty name="width" value="0.0432578213512897" units="cm"/>
      <inkml:brushProperty name="height" value="0.0432578213512897" units="cm"/>
      <inkml:brushProperty name="color" value="#00bff3"/>
      <inkml:brushProperty name="ignorePressure" value="0"/>
    </inkml:brush>
  </inkml:definitions>
  <inkml:trace contextRef="#ctx0" brushRef="#br0">95100.000 39800.000 508,'-2.000'165.000'156,"-3.000"-18.000"-36,-3.000-19.000-37,-2.000-18.000-38,-3.000-6.000-19,1.000 10.000-5,-1.000 10.000-3,1.000 9.000-4,-1.000 4.000-6,1.000 1.000-7,-1.000-1.000-8,1.000 1.000-7,-4.000 2.000-9,-6.000 7.000-12,-6.000 6.000-13,-6.000 7.000-11,1.000-12.000-1,9.000-28.000 9,10.000-28.000 12,10.000-27.000 9,2.000-19.000 3,-3.000-5.000-3,-3.000-7.000-4,-2.000-5.000-4</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3"/>
    </inkml:context>
    <inkml:brush xml:id="br0">
      <inkml:brushProperty name="width" value="0.0429036468267441" units="cm"/>
      <inkml:brushProperty name="height" value="0.0429036468267441" units="cm"/>
      <inkml:brushProperty name="color" value="#00bff3"/>
      <inkml:brushProperty name="ignorePressure" value="0"/>
    </inkml:brush>
  </inkml:definitions>
  <inkml:trace contextRef="#ctx0" brushRef="#br0">96100.000 39950.000 512,'-49.000'6.000'58,"4.000"13.000"-4,3.000 12.000-4,3.000 13.000-5,1.000 10.000-4,1.000 10.000-5,-1.000 10.000-5,1.000 9.000-5,1.000 2.000-5,3.000-2.000-1,3.000-3.000-3,4.000-3.000-1,2.000-1.000-4,4.000 4.000-1,3.000 3.000-4,3.000 3.000-2,3.000-1.000 0,3.000-2.000 1,3.000-3.000 2,4.000-3.000 1,5.000-9.000-1,10.000-11.000-6,10.000-14.000-7,9.000-11.000-4,6.000-11.000-5,3.000-5.000-2,3.000-7.000-3,4.000-5.000-2,2.000-12.000 0,4.000-16.000 1,3.000-15.000 1,3.000-15.000 1,-1.000-11.000 1,-2.000-2.000 2,-3.000-3.000 3,-3.000-3.000 1,-2.000-6.000 2,0.000-5.000 1,0.000-7.000 3,0.000-5.000 1,-4.000-4.000 2,-5.000 0.000 0,-7.000 0.000 2,-5.000 0.000 1,-8.000 6.000 0,-5.000 13.000 1,-7.000 12.000 1,-5.000 13.000-1,-8.000 7.000 1,-5.000 4.000-1,-7.000 3.000-1,-5.000 3.000 0,-6.000 4.000-2,-3.000 7.000 0,-3.000 6.000-2,-2.000 7.000-1,-6.000 4.000-2,-6.000 3.000-3,-6.000 3.000-2,-6.000 4.000-2,-2.000 5.000-4,3.000 10.000-7,3.000 10.000-5,4.000 9.000-7,4.000 2.000-1,6.000-2.000 2,7.000-3.000 2,6.000-3.000 1</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6"/>
    </inkml:context>
    <inkml:brush xml:id="br0">
      <inkml:brushProperty name="width" value="0.0400573201477528" units="cm"/>
      <inkml:brushProperty name="height" value="0.0400573201477528" units="cm"/>
      <inkml:brushProperty name="color" value="#00bff3"/>
      <inkml:brushProperty name="ignorePressure" value="0"/>
    </inkml:brush>
  </inkml:definitions>
  <inkml:trace contextRef="#ctx0" brushRef="#br0">97150.000 39250.000 549,'-35.000'-22.000'45,"32.000"6.000"11,31.000 7.000 9,32.000 6.000 11,13.000 3.000-3,-3.000 0.000-16,-3.000 0.000-17,-2.000 0.000-15,-3.000 0.000-14,1.000 0.000-8,-1.000 0.000-10,1.000 0.000-9,-4.000 0.000-3,-6.000 0.000-1,-6.000 0.000 1,-6.000 0.000 1</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21600.586 7219.594 178,'16.986'49.795'32</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6"/>
    </inkml:context>
    <inkml:brush xml:id="br0">
      <inkml:brushProperty name="width" value="0.0410259664058685" units="cm"/>
      <inkml:brushProperty name="height" value="0.0410259664058685" units="cm"/>
      <inkml:brushProperty name="color" value="#00bff3"/>
      <inkml:brushProperty name="ignorePressure" value="0"/>
    </inkml:brush>
  </inkml:definitions>
  <inkml:trace contextRef="#ctx0" brushRef="#br0">98000.000 38550.000 536,'46.000'-24.000'3,"-5.000"4.000"7,-7.000 3.000 6,-5.000 3.000 6,-3.000 4.000 8,4.000 7.000 8,3.000 6.000 8,3.000 7.000 8,1.000 5.000 1,1.000 7.000-9,-1.000 6.000-8,1.000 7.000-8,-3.000 4.000-7,-2.000 3.000-4,-3.000 3.000-4,-3.000 4.000-5,-6.000 1.000-4,-5.000 0.000-3,-7.000 0.000-5,-5.000 0.000-2,-6.000 1.000-2,-3.000 4.000 1,-3.000 3.000 1,-2.000 3.000 1,-11.000-1.000-4,-15.000-2.000-8,-15.000-3.000-8,-16.000-3.000-9,-8.000-2.000-2,0.000 0.000 4,0.000 0.000 3,0.000 0.000 3,1.000-5.000 4,4.000-9.000 4,3.000-10.000 3,3.000-8.000 4,6.000-8.000 5,9.000-2.000 3,10.000-3.000 4,10.000-3.000 4,10.000-2.000 5,13.000 0.000 6,12.000 0.000 7,13.000 0.000 6,12.000 0.000 1,13.000 0.000-5,12.000 0.000-5,13.000 0.000-5,7.000 0.000-2,4.000 0.000 0,3.000 0.000 0,3.000 0.000-1,-1.000 0.000-9,-2.000 0.000-17,-3.000 0.000-19,-3.000 0.000-17,-4.000 1.000-6,-3.000 4.000 7,-3.000 3.000 7,-2.000 3.000 6</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7"/>
    </inkml:context>
    <inkml:brush xml:id="br0">
      <inkml:brushProperty name="width" value="0.0462417043745518" units="cm"/>
      <inkml:brushProperty name="height" value="0.0462417043745518" units="cm"/>
      <inkml:brushProperty name="color" value="#00bff3"/>
      <inkml:brushProperty name="ignorePressure" value="0"/>
    </inkml:brush>
  </inkml:definitions>
  <inkml:trace contextRef="#ctx0" brushRef="#br0">99200.000 38450.000 475,'26.000'-43.000'46,"4.000"17.000"-1,3.000 15.000-3,3.000 16.000-1,4.000 12.000-3,7.000 9.000-5,6.000 10.000-4,7.000 10.000-5,0.000 7.000-3,-2.000 6.000 1,-3.000 7.000 1,-3.000 6.000-1,-6.000 6.000 1,-5.000 6.000-3,-7.000 7.000-2,-5.000 6.000-1,-8.000 4.000-3,-5.000 4.000-2,-7.000 3.000-3,-5.000 3.000-2,-8.000 1.000-2,-5.000 1.000 0,-7.000-1.000-1,-5.000 1.000 0,-9.000-1.000-4,-9.000 1.000-5,-10.000-1.000-6,-8.000 1.000-7,-11.000-1.000-6,-8.000 1.000-8,-10.000-1.000-6,-9.000 1.000-8,-7.000-3.000-3,-3.000-2.000 1,-3.000-3.000 1,-2.000-3.000 1,5.000-10.000 2,16.000-16.000 2,15.000-15.000 2,17.000-15.000 2</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7"/>
    </inkml:context>
    <inkml:brush xml:id="br0">
      <inkml:brushProperty name="width" value="0.043825414031744" units="cm"/>
      <inkml:brushProperty name="height" value="0.043825414031744" units="cm"/>
      <inkml:brushProperty name="color" value="#00bff3"/>
      <inkml:brushProperty name="ignorePressure" value="0"/>
    </inkml:brush>
  </inkml:definitions>
  <inkml:trace contextRef="#ctx0" brushRef="#br0">94750.000 39450.000 501,'-24.000'-24.000'1,"4.000"4.000"0,3.000 3.000 1,3.000 3.000 1,-5.000 6.000 4,-12.000 9.000 8,-13.000 10.000 9,-12.000 10.000 7,-5.000 7.000 5,3.000 6.000 1,3.000 7.000 1,4.000 6.000 1,2.000 9.000-2,4.000 13.000-2,3.000 12.000-4,3.000 13.000-2,1.000 7.000-4,1.000 4.000-3,-1.000 3.000-2,1.000 3.000-3,2.000 1.000-3,7.000 1.000-2,6.000-1.000-1,7.000 1.000-3,8.000 2.000-4,14.000 7.000-9,11.000 6.000-8,14.000 7.000-8,11.000-3.000-10,14.000-8.000-10,11.000-10.000-12,14.000-9.000-12,3.000-13.000 1,-2.000-16.000 11,-3.000-15.000 10,-3.000-15.000 11,-6.000-12.000 5,-5.000-6.000-1,-7.000-6.000 0,-5.000-6.000-1</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8"/>
    </inkml:context>
    <inkml:brush xml:id="br0">
      <inkml:brushProperty name="width" value="0.0386337004601955" units="cm"/>
      <inkml:brushProperty name="height" value="0.0386337004601955" units="cm"/>
      <inkml:brushProperty name="color" value="#00bff3"/>
      <inkml:brushProperty name="ignorePressure" value="0"/>
    </inkml:brush>
  </inkml:definitions>
  <inkml:trace contextRef="#ctx0" brushRef="#br0">100400.000 37450.000 569,'25.000'-44.000'58,"0.000"13.000"-6,0.000 12.000-8,0.000 13.000-8,1.000 7.000-4,4.000 4.000 0,3.000 3.000-2,3.000 3.000-1,-1.000 4.000-1,-2.000 7.000-4,-3.000 6.000-4,-3.000 7.000-2,-6.000 5.000-5,-5.000 7.000-4,-7.000 6.000-4,-5.000 7.000-4,-11.000 2.000-5,-11.000 1.000-3,-14.000-1.000-4,-11.000 1.000-3,-9.000-1.000-3,-3.000 1.000-1,-3.000-1.000 0,-2.000 1.000-2,0.000-6.000 1,7.000-8.000 4,6.000-10.000 2,7.000-9.000 4,19.000-9.000 6,35.000-5.000 10,35.000-7.000 10,34.000-5.000 11,17.000-6.000 0,0.000-3.000-8,0.000-3.000-7,0.000-2.000-9,-4.000 0.000-7,-5.000 7.000-7,-7.000 6.000-9,-5.000 7.000-7,-11.000 2.000-2,-11.000 1.000 3,-14.000-1.000 4,-11.000 1.000 2</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9"/>
    </inkml:context>
    <inkml:brush xml:id="br0">
      <inkml:brushProperty name="width" value="0.0446453429758549" units="cm"/>
      <inkml:brushProperty name="height" value="0.0446453429758549" units="cm"/>
      <inkml:brushProperty name="color" value="#00bff3"/>
      <inkml:brushProperty name="ignorePressure" value="0"/>
    </inkml:brush>
  </inkml:definitions>
  <inkml:trace contextRef="#ctx0" brushRef="#br0">101950.000 39600.000 492,'20.000'-24.000'6,"-9.000"4.000"13,-10.000 3.000 12,-8.000 3.000 12,-11.000 7.000 8,-8.000 14.000 1,-10.000 11.000 2,-9.000 14.000 2,-7.000 10.000-5,-3.000 9.000-9,-3.000 10.000-11,-2.000 10.000-9,-3.000 4.000-7,1.000 0.000-2,-1.000 0.000-3,1.000 0.000-3,-3.000 1.000-3,-2.000 4.000-3,-3.000 3.000-5,-3.000 3.000-4,1.000 1.000-3,6.000 1.000-1,7.000-1.000-2,6.000 1.000-1,6.000-4.000-4,6.000-6.000-7,7.000-6.000-7,6.000-6.000-7,4.000-9.000-6,4.000-8.000-8,3.000-10.000-7,3.000-9.000-8</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9"/>
    </inkml:context>
    <inkml:brush xml:id="br0">
      <inkml:brushProperty name="width" value="0.0431831888854504" units="cm"/>
      <inkml:brushProperty name="height" value="0.0431831888854504" units="cm"/>
      <inkml:brushProperty name="color" value="#00bff3"/>
      <inkml:brushProperty name="ignorePressure" value="0"/>
    </inkml:brush>
  </inkml:definitions>
  <inkml:trace contextRef="#ctx0" brushRef="#br0">100800.000 39450.000 509,'21.000'-27.000'3,"-5.000"-3.000"7,-7.000-3.000 6,-5.000-2.000 7,-4.000 13.000 10,0.000 31.000 12,0.000 32.000 13,0.000 31.000 13,3.000 17.000-1,6.000 3.000-15,7.000 3.000-14,6.000 4.000-15,4.000 1.000-10,4.000 0.000-4,3.000 0.000-4,3.000 0.000-4,1.000 0.000-6,1.000 0.000-6,-1.000 0.000-5,1.000 0.000-7,-3.000 0.000-5,-2.000 0.000-8,-3.000 0.000-7,-3.000 0.000-7,-4.000-7.000-4,-3.000-11.000 1,-3.000-14.000 0,-2.000-11.000 0,-3.000-12.000 3,1.000-9.000 7,-1.000-10.000 5,1.000-8.000 7</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09"/>
    </inkml:context>
    <inkml:brush xml:id="br0">
      <inkml:brushProperty name="width" value="0.0502949953079224" units="cm"/>
      <inkml:brushProperty name="height" value="0.0502949953079224" units="cm"/>
      <inkml:brushProperty name="color" value="#00bff3"/>
      <inkml:brushProperty name="ignorePressure" value="0"/>
    </inkml:brush>
  </inkml:definitions>
  <inkml:trace contextRef="#ctx0" brushRef="#br0">102850.000 39300.000 437,'0.000'-41.000'12,"0.000"19.000"22,0.000 19.000 24,0.000 19.000 23,-2.000 15.000 4,-3.000 13.000-17,-3.000 12.000-16,-2.000 13.000-16,-5.000 10.000-10,-2.000 10.000-4,-3.000 10.000-4,-3.000 9.000-4,-4.000 7.000-1,-3.000 7.000-1,-3.000 6.000 0,-2.000 7.000 0,-3.000 7.000-5,1.000 9.000-6,-1.000 10.000-9,1.000 10.000-7,-1.000-1.000-6,1.000-9.000-4,-1.000-10.000-6,1.000-8.000-3,2.000-14.000-4,7.000-15.000-1,6.000-15.000-2,7.000-16.000 0,4.000-15.000-2,3.000-11.000 0,3.000-14.000-1,4.000-11.000-1</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0"/>
    </inkml:context>
    <inkml:brush xml:id="br0">
      <inkml:brushProperty name="width" value="0.0463526919484138" units="cm"/>
      <inkml:brushProperty name="height" value="0.0463526919484138" units="cm"/>
      <inkml:brushProperty name="color" value="#00bff3"/>
      <inkml:brushProperty name="ignorePressure" value="0"/>
    </inkml:brush>
  </inkml:definitions>
  <inkml:trace contextRef="#ctx0" brushRef="#br0">103600.000 39850.000 474,'-47.000'73.000'121,"6.000"-3.000"-25,7.000-3.000-27,6.000-2.000-25,3.000 0.000-15,0.000 7.000-3,0.000 6.000-3,0.000 7.000-4,0.000 4.000-1,0.000 3.000-3,0.000 3.000-1,0.000 4.000-2,3.000-4.000-2,6.000-9.000 0,7.000-10.000-1,6.000-8.000-1,10.000-11.000-5,17.000-8.000-9,15.000-10.000-8,16.000-9.000-9,5.000-16.000-4,-2.000-22.000 2,-3.000-22.000 0,-3.000-21.000 1,-2.000-17.000 2,0.000-8.000 3,0.000-10.000 1,0.000-9.000 3,0.000-7.000 0,0.000-3.000 1,0.000-3.000 1,0.000-2.000-1,-5.000 0.000 2,-9.000 7.000 3,-10.000 6.000 3,-8.000 7.000 3,-6.000 7.000 2,1.000 9.000 2,-1.000 10.000 2,1.000 10.000 2,-7.000 8.000 0,-12.000 10.000-1,-13.000 10.000-2,-12.000 9.000-1,-9.000 6.000-2,-2.000 3.000-1,-3.000 3.000-1,-3.000 4.000-3,-2.000 2.000-2,0.000 4.000-6,0.000 3.000-6,0.000 3.000-6,1.000 3.000-4,4.000 3.000-4,3.000 3.000-4,3.000 4.000-4</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0"/>
    </inkml:context>
    <inkml:brush xml:id="br0">
      <inkml:brushProperty name="width" value="0.0347869321703911" units="cm"/>
      <inkml:brushProperty name="height" value="0.0347869321703911" units="cm"/>
      <inkml:brushProperty name="color" value="#00bff3"/>
      <inkml:brushProperty name="ignorePressure" value="0"/>
    </inkml:brush>
  </inkml:definitions>
  <inkml:trace contextRef="#ctx0" brushRef="#br0">103900.000 38500.000 632,'28.000'-22.000'127,"6.000"6.000"-32,7.000 7.000-31,6.000 6.000-32,6.000 3.000-17,6.000 0.000-2,7.000 0.000-2,6.000 0.000-2,-2.000 1.000-8,-9.000 4.000-10,-10.000 3.000-13,-8.000 3.000-12,-8.000-1.000-8,-2.000-2.000-7,-3.000-3.000-7,-3.000-3.000-6,-4.000-1.000 3,-3.000 4.000 9,-3.000 3.000 11,-2.000 3.000 11</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0"/>
    </inkml:context>
    <inkml:brush xml:id="br0">
      <inkml:brushProperty name="width" value="0.0425698310136795" units="cm"/>
      <inkml:brushProperty name="height" value="0.0425698310136795" units="cm"/>
      <inkml:brushProperty name="color" value="#00bff3"/>
      <inkml:brushProperty name="ignorePressure" value="0"/>
    </inkml:brush>
  </inkml:definitions>
  <inkml:trace contextRef="#ctx0" brushRef="#br0">104750.000 37700.000 516,'46.000'-22.000'46,"-5.000"6.000"-7,-7.000 7.000-6,-5.000 6.000-7,-3.000 3.000-4,4.000 0.000-1,3.000 0.000-2,3.000 0.000-2,1.000 0.000-3,1.000 0.000-3,-1.000 0.000-3,1.000 0.000-5,-3.000 3.000-2,-2.000 6.000 1,-3.000 7.000-2,-3.000 6.000 1,-4.000 3.000 0,-3.000 0.000 3,-3.000 0.000 2,-2.000 0.000 3,-5.000 1.000 3,-2.000 4.000 3,-3.000 3.000 4,-3.000 3.000 4,-4.000 4.000 0,-3.000 7.000-3,-3.000 6.000-2,-2.000 7.000-4,-6.000 7.000-2,-6.000 9.000-1,-6.000 10.000-1,-6.000 10.000-1,-4.000 5.000-2,1.000 4.000-3,-1.000 3.000-1,1.000 3.000-3,-1.000-2.000-5,1.000-6.000-10,-1.000-6.000-11,1.000-6.000-9,1.000-7.000-5,3.000-6.000-2,3.000-6.000-2,4.000-6.000-1,4.000-9.000 1,6.000-8.000 7,7.000-10.000 4,6.000-9.000 7</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21511.514 6005.164 143,'-6.897'44.088'92,"10.694"7.210"-100,5.807 6.150-28</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1"/>
    </inkml:context>
    <inkml:brush xml:id="br0">
      <inkml:brushProperty name="width" value="0.0317518971860409" units="cm"/>
      <inkml:brushProperty name="height" value="0.0317518971860409" units="cm"/>
      <inkml:brushProperty name="color" value="#00bff3"/>
      <inkml:brushProperty name="ignorePressure" value="0"/>
    </inkml:brush>
  </inkml:definitions>
  <inkml:trace contextRef="#ctx0" brushRef="#br0">105500.000 39300.000 692,'1.000'-46.000'0,"4.000"10.000"0,3.000 10.000 0,3.000 9.000 0,3.000 6.000 6,3.000 3.000 10,3.000 3.000 10,4.000 4.000 11,1.000 4.000 4,0.000 6.000-5,0.000 7.000-3,0.000 6.000-5,-2.000 3.000-3,-3.000 0.000-3,-3.000 0.000-2,-2.000 0.000-2</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1"/>
    </inkml:context>
    <inkml:brush xml:id="br0">
      <inkml:brushProperty name="width" value="0.045247633010149" units="cm"/>
      <inkml:brushProperty name="height" value="0.045247633010149" units="cm"/>
      <inkml:brushProperty name="color" value="#00bff3"/>
      <inkml:brushProperty name="ignorePressure" value="0"/>
    </inkml:brush>
  </inkml:definitions>
  <inkml:trace contextRef="#ctx0" brushRef="#br0">106250.000 37800.000 486,'68.000'-22.000'74,"-11.000"6.000"-16,-14.000 7.000-17,-11.000 6.000-15,-6.000 3.000-11,4.000 0.000-1,3.000 0.000-3,3.000 0.000-3,1.000 1.000-2,1.000 4.000-4,-1.000 3.000-3,1.000 3.000-4,1.000-1.000-2,3.000-2.000-1,3.000-3.000-1,4.000-3.000-1,-3.000-1.000 0,-5.000 4.000 1,-7.000 3.000 2,-5.000 3.000 1,-8.000 4.000 3,-5.000 7.000 4,-7.000 6.000 5,-5.000 7.000 4,-6.000 2.000 5,-3.000 1.000 5,-3.000-1.000 5,-2.000 1.000 5,-3.000-1.000 1,1.000 1.000-1,-1.000-1.000-2,1.000 1.000-1,-4.000 5.000-3,-6.000 14.000-3,-6.000 11.000-3,-6.000 14.000-3,-2.000 7.000-3,3.000 3.000-3,3.000 3.000-2,4.000 4.000-3,1.000 4.000-5,0.000 6.000-9,0.000 7.000-8,0.000 6.000-10,-2.000-1.000-8,-3.000-5.000-9,-3.000-7.000-9,-2.000-5.000-9,0.000-12.000-1,7.000-16.000 3,6.000-15.000 6,7.000-15.000 4</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2"/>
    </inkml:context>
    <inkml:brush xml:id="br0">
      <inkml:brushProperty name="width" value="0.0472803451120853" units="cm"/>
      <inkml:brushProperty name="height" value="0.0472803451120853" units="cm"/>
      <inkml:brushProperty name="color" value="#00bff3"/>
      <inkml:brushProperty name="ignorePressure" value="0"/>
    </inkml:brush>
  </inkml:definitions>
  <inkml:trace contextRef="#ctx0" brushRef="#br0">93100.000 44350.000 465,'-13.000'-24.000'21,"26.000"4.000"18,24.000 3.000 18,26.000 3.000 18,13.000 3.000 3,4.000 3.000-14,3.000 3.000-12,3.000 4.000-14,1.000 1.000-8,1.000 0.000-4,-1.000 0.000-4,1.000 0.000-5,-1.000 1.000-5,1.000 4.000-9,-1.000 3.000-6,1.000 3.000-9,-4.000 1.000-9,-6.000 1.000-9,-6.000-1.000-10,-6.000 1.000-11,-10.000 2.000-4,-12.000 7.000 0,-13.000 6.000 0,-12.000 7.000 0</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3"/>
    </inkml:context>
    <inkml:brush xml:id="br0">
      <inkml:brushProperty name="width" value="0.0374349616467953" units="cm"/>
      <inkml:brushProperty name="height" value="0.0374349616467953" units="cm"/>
      <inkml:brushProperty name="color" value="#00bff3"/>
      <inkml:brushProperty name="ignorePressure" value="0"/>
    </inkml:brush>
  </inkml:definitions>
  <inkml:trace contextRef="#ctx0" brushRef="#br0">93000.000 45300.000 587,'-15.000'-22.000'86,"23.000"6.000"-12,22.000 7.000-10,22.000 6.000-12,16.000 1.000-9,14.000-3.000-8,11.000-3.000-9,14.000-2.000-9,5.000-1.000-6,1.000 3.000-6,-1.000 3.000-6,1.000 4.000-6,-3.000 4.000-7,-2.000 6.000-8,-3.000 7.000-8,-3.000 6.000-8,-7.000 3.000-5,-9.000 0.000-1,-10.000 0.000-1,-8.000 0.000 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3"/>
    </inkml:context>
    <inkml:brush xml:id="br0">
      <inkml:brushProperty name="width" value="0.0481698736548424" units="cm"/>
      <inkml:brushProperty name="height" value="0.0481698736548424" units="cm"/>
      <inkml:brushProperty name="color" value="#00bff3"/>
      <inkml:brushProperty name="ignorePressure" value="0"/>
    </inkml:brush>
  </inkml:definitions>
  <inkml:trace contextRef="#ctx0" brushRef="#br0">96300.000 43900.000 456,'-69.000'-16.000'87,"13.000"19.000"-5,12.000 19.000-4,13.000 19.000-5,4.000 13.000-8,-3.000 10.000-14,-3.000 10.000-12,-2.000 9.000-14,-3.000 7.000-8,1.000 7.000-4,-1.000 6.000-4,1.000 7.000-5,-3.000 4.000-4,-2.000 3.000-4,-3.000 3.000-5,-3.000 4.000-6,-2.000 1.000 0,0.000 0.000 0,0.000 0.000 1,0.000 0.000 1,3.000-2.000-3,6.000-3.000-10,7.000-3.000-8,6.000-2.000-8,6.000-12.000-6,6.000-19.000-1,7.000-18.000-1,6.000-19.000 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3"/>
    </inkml:context>
    <inkml:brush xml:id="br0">
      <inkml:brushProperty name="width" value="0.051044836640358" units="cm"/>
      <inkml:brushProperty name="height" value="0.051044836640358" units="cm"/>
      <inkml:brushProperty name="color" value="#00bff3"/>
      <inkml:brushProperty name="ignorePressure" value="0"/>
    </inkml:brush>
  </inkml:definitions>
  <inkml:trace contextRef="#ctx0" brushRef="#br0">97000.000 44750.000 430,'-29.000'-41.000'42,"-5.000"19.000"8,-7.000 19.000 10,-5.000 19.000 9,-1.000 13.000-1,6.000 10.000-12,7.000 10.000-11,6.000 9.000-12,3.000 2.000-7,0.000-2.000-3,0.000-3.000-2,0.000-3.000-2,3.000-1.000-3,6.000 4.000-3,7.000 3.000-2,6.000 3.000-3,3.000 1.000-2,0.000 1.000-3,0.000-1.000-2,0.000 1.000-3,6.000-4.000-4,13.000-6.000-7,12.000-6.000-5,13.000-6.000-7,6.000-10.000-1,0.000-12.000 2,0.000-13.000 2,0.000-12.000 3,1.000-12.000 1,4.000-8.000-1,3.000-10.000 0,3.000-9.000 0,1.000-7.000 0,1.000-3.000 1,-1.000-3.000 2,1.000-2.000 1,-6.000-5.000 2,-8.000-2.000 1,-10.000-3.000 1,-9.000-3.000 2,-7.000-6.000 2,-3.000-5.000 2,-3.000-7.000 1,-2.000-5.000 2,-5.000-1.000 1,-2.000 6.000 1,-3.000 7.000 2,-3.000 6.000 0,-6.000 7.000 1,-5.000 10.000 1,-7.000 10.000 0,-5.000 9.000 1,-8.000 6.000 0,-5.000 3.000 0,-7.000 3.000-1,-5.000 4.000-1,-6.000 4.000-2,-3.000 6.000-5,-3.000 7.000-5,-2.000 6.000-4,-1.000 9.000-6,3.000 13.000-5,3.000 12.000-5,4.000 13.000-6,4.000 2.000-1,6.000-5.000 2,7.000-7.000 2,6.000-5.000 2</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6"/>
    </inkml:context>
    <inkml:brush xml:id="br0">
      <inkml:brushProperty name="width" value="0.037555918097496" units="cm"/>
      <inkml:brushProperty name="height" value="0.037555918097496" units="cm"/>
      <inkml:brushProperty name="color" value="#00bff3"/>
      <inkml:brushProperty name="ignorePressure" value="0"/>
    </inkml:brush>
  </inkml:definitions>
  <inkml:trace contextRef="#ctx0" brushRef="#br0">98100.000 43650.000 585,'26.000'-22.000'140,"4.000"6.000"-32,3.000 7.000-33,3.000 6.000-32,4.000 3.000-20,7.000 0.000-7,6.000 0.000-8,7.000 0.000-7,5.000 0.000-6,7.000 0.000-5,6.000 0.000-5,7.000 0.000-5,-3.000 1.000-5,-8.000 4.000-6,-10.000 3.000-6,-9.000 3.000-5,-9.000-1.000-2,-5.000-2.000 1,-7.000-3.000 2,-5.000-3.000 2,-6.000-1.000 2,-3.000 4.000 3,-3.000 3.000 4,-2.000 3.000 3</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6"/>
    </inkml:context>
    <inkml:brush xml:id="br0">
      <inkml:brushProperty name="width" value="0.0419831201434135" units="cm"/>
      <inkml:brushProperty name="height" value="0.0419831201434135" units="cm"/>
      <inkml:brushProperty name="color" value="#00bff3"/>
      <inkml:brushProperty name="ignorePressure" value="0"/>
    </inkml:brush>
  </inkml:definitions>
  <inkml:trace contextRef="#ctx0" brushRef="#br0">99700.000 42900.000 524,'-24.000'29.000'157,"4.000"10.000"-36,3.000 10.000-36,3.000 9.000-37,-2.000 7.000-21,-6.000 7.000-8,-6.000 6.000-6,-6.000 7.000-7,-1.000 4.000-7,7.000 3.000-4,6.000 3.000-5,7.000 4.000-5,0.000-3.000-7,-2.000-5.000-8,-3.000-7.000-9,-3.000-5.000-9,1.000-9.000-2,6.000-9.000 5,7.000-10.000 6,6.000-8.000 4</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6"/>
    </inkml:context>
    <inkml:brush xml:id="br0">
      <inkml:brushProperty name="width" value="0.0443376488983631" units="cm"/>
      <inkml:brushProperty name="height" value="0.0443376488983631" units="cm"/>
      <inkml:brushProperty name="color" value="#00bff3"/>
      <inkml:brushProperty name="ignorePressure" value="0"/>
    </inkml:brush>
  </inkml:definitions>
  <inkml:trace contextRef="#ctx0" brushRef="#br0">100350.000 42900.000 496,'20.000'-16.000'60,"-9.000"19.000"3,-10.000 19.000 2,-8.000 19.000 2,-8.000 12.000-4,-2.000 6.000-13,-3.000 7.000-13,-3.000 6.000-12,-2.000 4.000-7,0.000 4.000-1,0.000 3.000-1,0.000 3.000-1,0.000 1.000-8,0.000 1.000-11,0.000-1.000-14,0.000 1.000-12,3.000-7.000-9,6.000-12.000-4,7.000-13.000-5,6.000-12.000-4,1.000-9.000-3,-3.000-2.000 0,-3.000-3.000 0,-2.000-3.000-1</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6"/>
    </inkml:context>
    <inkml:brush xml:id="br0">
      <inkml:brushProperty name="width" value="0.0307923015207052" units="cm"/>
      <inkml:brushProperty name="height" value="0.0307923015207052" units="cm"/>
      <inkml:brushProperty name="color" value="#00bff3"/>
      <inkml:brushProperty name="ignorePressure" value="0"/>
    </inkml:brush>
  </inkml:definitions>
  <inkml:trace contextRef="#ctx0" brushRef="#br0">100700.000 43650.000 714,'25.000'-18.000'77,"0.000"17.000"-14,0.000 15.000-11,0.000 16.000-14,0.000 7.000-10,0.000 1.000-10,0.000-1.000-9,0.000 1.000-9,0.000-3.000-8,0.000-2.000-10,0.000-3.000-9,0.000-3.000-9</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21495.631 6278.567 238,'11.810'52.904'-6,"4.511"4.711"-40,-2.999-13.794-70</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7"/>
    </inkml:context>
    <inkml:brush xml:id="br0">
      <inkml:brushProperty name="width" value="0.0474916398525238" units="cm"/>
      <inkml:brushProperty name="height" value="0.0474916398525238" units="cm"/>
      <inkml:brushProperty name="color" value="#00bff3"/>
      <inkml:brushProperty name="ignorePressure" value="0"/>
    </inkml:brush>
  </inkml:definitions>
  <inkml:trace contextRef="#ctx0" brushRef="#br0">102250.000 42600.000 463,'-4.000'-41.000'12,"-5.000"19.000"26,-7.000 19.000 25,-5.000 19.000 24,-6.000 13.000 3,-3.000 10.000-20,-3.000 10.000-21,-2.000 9.000-20,-5.000 4.000-13,-2.000 1.000-4,-3.000-1.000-5,-3.000 1.000-5,1.000-4.000-2,6.000-6.000-1,7.000-6.000-1,6.000-6.000 0,3.000-6.000 0,0.000-2.000 2,0.000-3.000 2,0.000-3.000 1,3.000-1.000 3,6.000 4.000 0,7.000 3.000 3,6.000 3.000 1,7.000-2.000 0,10.000-6.000-2,10.000-6.000-2,9.000-6.000-2,7.000-6.000-1,7.000-2.000-2,6.000-3.000 0,7.000-3.000-2,0.000-2.000-3,-2.000 0.000-3,-3.000 0.000-4,-3.000 0.000-5,-13.000-2.000-7,-22.000-3.000-10,-22.000-3.000-11,-21.000-2.000-11</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7"/>
    </inkml:context>
    <inkml:brush xml:id="br0">
      <inkml:brushProperty name="width" value="0.0600383840501308" units="cm"/>
      <inkml:brushProperty name="height" value="0.0600383840501308" units="cm"/>
      <inkml:brushProperty name="color" value="#00bff3"/>
      <inkml:brushProperty name="ignorePressure" value="0"/>
    </inkml:brush>
  </inkml:definitions>
  <inkml:trace contextRef="#ctx0" brushRef="#br0">101400.000 42200.000 366,'-41.000'-19.000'9,"19.000"13.000"19,19.000 12.000 19,19.000 13.000 18,10.000 6.000 3,4.000 0.000-13,3.000 0.000-13,3.000 0.000-13,1.000 0.000-9,1.000 0.000-4,-1.000 0.000-4,1.000 0.000-5,2.000 0.000-3,7.000 0.000-4,6.000 0.000-4,7.000 0.000-3,0.000-2.000-1,-2.000-3.000 1,-3.000-3.000 1,-3.000-2.000 2,-10.000 2.000 2,-16.000 9.000 4,-15.000 10.000 4,-15.000 10.000 3,-12.000 4.000 4,-6.000 0.000 3,-6.000 0.000 2,-6.000 0.000 3,-2.000-2.000 1,3.000-3.000-1,3.000-3.000-2,4.000-2.000 0,1.000 0.000-3,0.000 7.000-1,0.000 6.000-2,0.000 7.000-2,0.000 4.000-1,0.000 3.000 0,0.000 3.000 0,0.000 4.000-1,0.000 5.000-2,0.000 10.000-5,0.000 10.000-4,0.000 9.000-4,-2.000 2.000-6,-3.000-2.000-6,-3.000-3.000-5,-2.000-3.000-7,-1.000-2.000-6,3.000 0.000-7,3.000 0.000-6,4.000 0.000-6</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18"/>
    </inkml:context>
    <inkml:brush xml:id="br0">
      <inkml:brushProperty name="width" value="0.0543173737823963" units="cm"/>
      <inkml:brushProperty name="height" value="0.0543173737823963" units="cm"/>
      <inkml:brushProperty name="color" value="#00bff3"/>
      <inkml:brushProperty name="ignorePressure" value="0"/>
    </inkml:brush>
  </inkml:definitions>
  <inkml:trace contextRef="#ctx0" brushRef="#br0">101450.000 42350.000 405,'-21.000'-24.000'8,"10.000"4.000"18,10.000 3.000 18,9.000 3.000 17,9.000 3.000 3,9.000 3.000-12,10.000 3.000-11,10.000 4.000-12,4.000 2.000-7,0.000 4.000-3,0.000 3.000-2,0.000 3.000-3,-2.000 3.000-4,-3.000 3.000-8,-3.000 3.000-6,-2.000 4.000-7,-3.000 1.000-4,1.000 0.000 1,-1.000 0.000-1,1.000 0.000 1,-4.000 1.000 2,-6.000 4.000 7,-6.000 3.000 7,-6.000 3.000 5,-10.000 3.000 7,-12.000 3.000 5,-13.000 3.000 6,-12.000 4.000 5,-4.000-1.000 1,7.000-3.000-4,6.000-3.000-5,7.000-2.000-4,0.000-1.000-3,-2.000 3.000-2,-3.000 3.000-2,-3.000 4.000-1,-4.000 7.000-2,-3.000 13.000-1,-3.000 12.000 0,-2.000 13.000-1,-1.000 10.000-3,3.000 10.000-3,3.000 10.000-6,4.000 9.000-4,-1.000 4.000-9,-3.000 1.000-16,-3.000-1.000-15,-2.000 1.000-15,-1.000-12.000-8,3.000-21.000 0,3.000-22.000 0,4.000-22.000 1</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2"/>
    </inkml:context>
    <inkml:brush xml:id="br0">
      <inkml:brushProperty name="width" value="0.0381567478179932" units="cm"/>
      <inkml:brushProperty name="height" value="0.0381567478179932" units="cm"/>
      <inkml:brushProperty name="color" value="#00bff3"/>
      <inkml:brushProperty name="ignorePressure" value="0"/>
    </inkml:brush>
  </inkml:definitions>
  <inkml:trace contextRef="#ctx0" brushRef="#br0">97500.000 12150.000 576,'26.000'-22.000'7,"4.000"6.000"14,3.000 7.000 15,3.000 6.000 13,6.000 3.000 5,9.000 0.000-4,10.000 0.000-5,10.000 0.000-4,8.000-4.000-5,10.000-5.000-7,10.000-7.000-6,9.000-5.000-6,-1.000-3.000-6,-8.000 4.000-7,-10.000 3.000-5,-9.000 3.000-7,-7.000 6.000-10,-3.000 9.000-15,-3.000 10.000-14,-2.000 10.000-15,-11.000 7.000-4,-15.000 6.000 7,-15.000 7.000 7,-16.000 6.000 8,-10.000-1.000 5,-3.000-5.000 7,-3.000-7.000 5,-2.000-5.000 6</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2"/>
    </inkml:context>
    <inkml:brush xml:id="br0">
      <inkml:brushProperty name="width" value="0.0347850546240807" units="cm"/>
      <inkml:brushProperty name="height" value="0.0347850546240807" units="cm"/>
      <inkml:brushProperty name="color" value="#00bff3"/>
      <inkml:brushProperty name="ignorePressure" value="0"/>
    </inkml:brush>
  </inkml:definitions>
  <inkml:trace contextRef="#ctx0" brushRef="#br0">97550.000 12950.000 632,'-32.000'0.000'11,"39.000"0.000"23,36.000 0.000 21,39.000 0.000 23,21.000-2.000 1,6.000-3.000-21,7.000-3.000-21,6.000-2.000-22,4.000-1.000-14,4.000 3.000-12,3.000 3.000-11,3.000 4.000-11,-4.000 1.000-4,-8.000 0.000 1,-10.000 0.000 3,-9.000 0.000 1</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2"/>
    </inkml:context>
    <inkml:brush xml:id="br0">
      <inkml:brushProperty name="width" value="0.049645584076643" units="cm"/>
      <inkml:brushProperty name="height" value="0.049645584076643" units="cm"/>
      <inkml:brushProperty name="color" value="#00bff3"/>
      <inkml:brushProperty name="ignorePressure" value="0"/>
    </inkml:brush>
  </inkml:definitions>
  <inkml:trace contextRef="#ctx0" brushRef="#br0">100050.000 11600.000 443,'1.000'-47.000'2,"4.000"6.000"6,3.000 7.000 6,3.000 6.000 4,1.000 17.000 12,1.000 28.000 17,-1.000 28.000 17,1.000 29.000 17,-6.000 18.000 1,-8.000 9.000-15,-10.000 10.000-15,-9.000 10.000-15,-9.000 5.000-12,-5.000 4.000-7,-7.000 3.000-8,-5.000 3.000-9,-3.000 3.000-6,4.000 3.000-9,3.000 3.000-8,3.000 4.000-8,4.000-1.000-3,7.000-3.000-2,6.000-3.000 1,7.000-2.000-2,4.000-11.000 1,3.000-15.000-2,3.000-15.000-2,4.000-16.000 0,5.000-16.000-1,10.000-16.000-2,10.000-15.000-1,9.000-15.000-2</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3"/>
    </inkml:context>
    <inkml:brush xml:id="br0">
      <inkml:brushProperty name="width" value="0.0469352081418037" units="cm"/>
      <inkml:brushProperty name="height" value="0.0469352081418037" units="cm"/>
      <inkml:brushProperty name="color" value="#00bff3"/>
      <inkml:brushProperty name="ignorePressure" value="0"/>
    </inkml:brush>
  </inkml:definitions>
  <inkml:trace contextRef="#ctx0" brushRef="#br0">100950.000 12400.000 468,'-2.000'-36.000'11,"-3.000"28.000"22,-3.000 28.000 21,-2.000 29.000 22,-5.000 16.000 4,-2.000 7.000-13,-3.000 6.000-14,-3.000 7.000-14,-1.000-1.000-8,4.000-6.000-6,3.000-6.000-4,3.000-6.000-6,3.000-6.000-4,3.000-2.000-3,3.000-3.000-3,4.000-3.000-2,5.000-6.000-5,10.000-5.000-3,10.000-7.000-3,9.000-5.000-4,7.000-9.000-2,7.000-9.000-3,6.000-10.000-1,7.000-8.000-2,7.000-12.000-2,9.000-12.000 0,10.000-13.000-3,10.000-12.000 0,-1.000-9.000 0,-9.000-2.000 1,-10.000-3.000 2,-8.000-3.000 2,-12.000-2.000 2,-12.000 0.000 0,-13.000 0.000 1,-12.000 0.000 1,-9.000 4.000 2,-2.000 10.000 5,-3.000 10.000 3,-3.000 9.000 4,-9.000 6.000 2,-11.000 3.000 1,-14.000 3.000 1,-11.000 4.000 0,-9.000 4.000-2,-3.000 6.000-5,-3.000 7.000-4,-2.000 6.000-5,2.000 4.000-2,9.000 4.000 4,10.000 3.000 3,10.000 3.000 2</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3"/>
    </inkml:context>
    <inkml:brush xml:id="br0">
      <inkml:brushProperty name="width" value="0.0403637699782848" units="cm"/>
      <inkml:brushProperty name="height" value="0.0403637699782848" units="cm"/>
      <inkml:brushProperty name="color" value="#00bff3"/>
      <inkml:brushProperty name="ignorePressure" value="0"/>
    </inkml:brush>
  </inkml:definitions>
  <inkml:trace contextRef="#ctx0" brushRef="#br0">101750.000 11600.000 545,'-13.000'-47.000'34,"26.000"6.000"10,24.000 7.000 10,26.000 6.000 9,12.000 6.000 2,0.000 6.000-10,0.000 7.000-8,0.000 6.000-9,-2.000 4.000-10,-3.000 4.000-10,-3.000 3.000-9,-2.000 3.000-11,-5.000 3.000-9,-2.000 3.000-10,-3.000 3.000-9,-3.000 4.000-9,-4.000-1.000-9,-3.000-3.000-5,-3.000-3.000-7,-2.000-2.000-6</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3"/>
    </inkml:context>
    <inkml:brush xml:id="br0">
      <inkml:brushProperty name="width" value="0.0433855429291725" units="cm"/>
      <inkml:brushProperty name="height" value="0.0433855429291725" units="cm"/>
      <inkml:brushProperty name="color" value="#00bff3"/>
      <inkml:brushProperty name="ignorePressure" value="0"/>
    </inkml:brush>
  </inkml:definitions>
  <inkml:trace contextRef="#ctx0" brushRef="#br0">102950.000 10950.000 507,'-22.000'-19.000'98,"6.000"13.000"-11,7.000 12.000-11,6.000 13.000-10,3.000 13.000-11,0.000 17.000-12,0.000 15.000-11,0.000 16.000-11,-2.000 9.000-10,-3.000 3.000-7,-3.000 3.000-8,-2.000 4.000-7,-5.000 1.000-6,-2.000 0.000-3,-3.000 0.000-3,-3.000 0.000-4,-1.000-4.000-5,4.000-5.000-7,3.000-7.000-5,3.000-5.000-6,1.000-11.000-3,1.000-11.000 4,-1.000-14.000 3,1.000-11.000 3</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4"/>
    </inkml:context>
    <inkml:brush xml:id="br0">
      <inkml:brushProperty name="width" value="0.0428371168673038" units="cm"/>
      <inkml:brushProperty name="height" value="0.0428371168673038" units="cm"/>
      <inkml:brushProperty name="color" value="#00bff3"/>
      <inkml:brushProperty name="ignorePressure" value="0"/>
    </inkml:brush>
  </inkml:definitions>
  <inkml:trace contextRef="#ctx0" brushRef="#br0">103500.000 10800.000 513,'25.000'-24.000'0,"0.000"4.000"0,0.000 3.000 0,0.000 3.000 0,1.000 1.000 6,4.000 1.000 13,3.000-1.000 13,3.000 1.000 12,4.000 1.000 5,7.000 3.000-2,6.000 3.000-3,7.000 4.000-2,0.000 4.000-3,-2.000 6.000-4,-3.000 7.000-3,-3.000 6.000-4,-7.000 6.000-4,-9.000 6.000-5,-10.000 7.000-5,-8.000 6.000-6,-12.000 9.000-4,-12.000 13.000-4,-13.000 12.000-4,-12.000 13.000-5,-13.000 4.000-2,-12.000-3.000-1,-13.000-3.000-1,-12.000-2.000-1,-5.000-8.000-3,3.000-8.000-4,3.000-10.000-5,4.000-9.000-3,4.000-9.000-1,6.000-5.000 2,7.000-7.000 4,6.000-5.000 3,17.000-11.000 6,28.000-11.000 13,28.000-14.000 11,29.000-11.000 12,13.000-6.000-1,1.000 4.000-13,-1.000 3.000-15,1.000 3.000-13,-3.000 3.000-9,-2.000 3.000-3,-3.000 3.000-5,-3.000 4.000-2,-4.000 2.000-1,-3.000 4.000 4,-3.000 3.000 4,-2.000 3.000 4</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21545.904 6655.150 155,'7.522'40.068'45</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4"/>
    </inkml:context>
    <inkml:brush xml:id="br0">
      <inkml:brushProperty name="width" value="0.0419561788439751" units="cm"/>
      <inkml:brushProperty name="height" value="0.0419561788439751" units="cm"/>
      <inkml:brushProperty name="color" value="#00bff3"/>
      <inkml:brushProperty name="ignorePressure" value="0"/>
    </inkml:brush>
  </inkml:definitions>
  <inkml:trace contextRef="#ctx0" brushRef="#br0">104400.000 11650.000 524,'4.000'-66.000'14,"10.000"19.000"17,10.000 19.000 18,9.000 19.000 17,2.000 13.000 3,-2.000 10.000-10,-3.000 10.000-10,-3.000 9.000-10,-6.000 6.000-10,-5.000 3.000-6,-7.000 3.000-8,-5.000 4.000-7,-4.000-1.000-3,0.000-3.000 1,0.000-3.000 0,0.000-2.000 2,0.000-3.000-15,0.000 1.000-29,0.000-1.000-28,0.000 1.000-29</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4:24"/>
    </inkml:context>
    <inkml:brush xml:id="br0">
      <inkml:brushProperty name="width" value="0.0387224219739437" units="cm"/>
      <inkml:brushProperty name="height" value="0.0387224219739437" units="cm"/>
      <inkml:brushProperty name="color" value="#00bff3"/>
      <inkml:brushProperty name="ignorePressure" value="0"/>
    </inkml:brush>
  </inkml:definitions>
  <inkml:trace contextRef="#ctx0" brushRef="#br0">105250.000 10700.000 568,'26.000'-24.000'4,"4.000"4.000"7,3.000 3.000 8,3.000 3.000 8,-1.000 3.000 4,-2.000 3.000 0,-3.000 3.000-1,-3.000 4.000 0,-1.000 5.000 0,4.000 10.000 0,3.000 10.000-1,3.000 9.000 1,-1.000 6.000-2,-2.000 3.000-4,-3.000 3.000-4,-3.000 4.000-3,-7.000 4.000-3,-9.000 6.000-4,-10.000 7.000-1,-8.000 6.000-4,-12.000 4.000-3,-12.000 4.000-4,-13.000 3.000-4,-12.000 3.000-5,-7.000-1.000-4,1.000-2.000-1,-1.000-3.000-3,1.000-3.000-2,2.000-7.000-1,7.000-9.000 2,6.000-10.000 1,7.000-8.000 2,18.000-9.000 7,31.000-6.000 12,32.000-6.000 13,31.000-6.000 11,17.000-9.000 5,3.000-8.000-5,3.000-10.000-5,4.000-9.000-4,1.000-2.000-7,0.000 6.000-8,0.000 7.000-9,0.000 6.000-9,-8.000 4.000-7,-16.000 4.000-6,-15.000 3.000-6,-15.000 3.000-7</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4"/>
    </inkml:context>
    <inkml:brush xml:id="br0">
      <inkml:brushProperty name="width" value="0.0380911938846111" units="cm"/>
      <inkml:brushProperty name="height" value="0.0380911938846111" units="cm"/>
      <inkml:brushProperty name="color" value="#00bff3"/>
      <inkml:brushProperty name="ignorePressure" value="0"/>
    </inkml:brush>
  </inkml:definitions>
  <inkml:trace contextRef="#ctx0" brushRef="#br0">92150.000 33700.000 577,'-50.000'-2.000'6,"0.000"-3.000"13,0.000-3.000 13,0.000-2.000 12,15.000-3.000 6,32.000 1.000-2,31.000-1.000-3,32.000 1.000-1,15.000 1.000-5,0.000 3.000-7,0.000 3.000-7,0.000 4.000-7,0.000 1.000-6,0.000 0.000-5,0.000 0.000-6,0.000 0.000-3,-2.000 0.000-6,-3.000 0.000-5,-3.000 0.000-5,-2.000 0.000-4,-3.000 1.000-6,1.000 4.000-5,-1.000 3.000-7,1.000 3.000-5,-1.000-1.000-1,1.000-2.000 4,-1.000-3.000 5,1.000-3.000 5,-7.000-1.000 2,-12.000 4.000 1,-13.000 3.000 1,-12.000 3.000 0</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4"/>
    </inkml:context>
    <inkml:brush xml:id="br0">
      <inkml:brushProperty name="width" value="0.0337156504392624" units="cm"/>
      <inkml:brushProperty name="height" value="0.0337156504392624" units="cm"/>
      <inkml:brushProperty name="color" value="#00bff3"/>
      <inkml:brushProperty name="ignorePressure" value="0"/>
    </inkml:brush>
  </inkml:definitions>
  <inkml:trace contextRef="#ctx0" brushRef="#br0">92000.000 34650.000 652,'-47.000'0.000'0,"6.000"0.000"1,7.000 0.000 0,6.000 0.000 0,9.000-2.000 8,13.000-3.000 15,12.000-3.000 14,13.000-2.000 16,12.000-3.000 2,13.000 1.000-10,12.000-1.000-10,13.000 1.000-10,10.000-1.000-7,10.000 1.000-4,10.000-1.000-4,9.000 1.000-3,2.000-1.000-5,-2.000 1.000-7,-3.000-1.000-7,-3.000 1.000-6,-1.000 2.000-6,4.000 7.000-8,3.000 6.000-7,3.000 7.000-7,-7.000 0.000 0,-15.000-2.000 5,-15.000-3.000 6,-16.000-3.000 6,-12.000-1.000 2,-5.000 4.000 0,-7.000 3.000-1,-5.000 3.000 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4"/>
    </inkml:context>
    <inkml:brush xml:id="br0">
      <inkml:brushProperty name="width" value="0.036747332662344" units="cm"/>
      <inkml:brushProperty name="height" value="0.036747332662344" units="cm"/>
      <inkml:brushProperty name="color" value="#00bff3"/>
      <inkml:brushProperty name="ignorePressure" value="0"/>
    </inkml:brush>
  </inkml:definitions>
  <inkml:trace contextRef="#ctx0" brushRef="#br0">94850.000 33700.000 598,'-24.000'-68.000'3,"4.000"17.000"7,3.000 15.000 6,3.000 16.000 6,-1.000 18.000 7,-2.000 22.000 7,-3.000 22.000 6,-3.000 23.000 8,-4.000 11.000-1,-3.000 4.000-10,-3.000 3.000-8,-2.000 3.000-9,-1.000 3.000-7,3.000 3.000-1,3.000 3.000-3,4.000 4.000-3,1.000-1.000-4,0.000-3.000-4,0.000-3.000-6,0.000-2.000-6,1.000-1.000-4,4.000 3.000-6,3.000 3.000-5,3.000 4.000-5,4.000-4.000-5,7.000-9.000-2,6.000-10.000-5,7.000-8.000-2,5.000-14.000 1,7.000-15.000 6,6.000-15.000 7,7.000-16.000 7</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5"/>
    </inkml:context>
    <inkml:brush xml:id="br0">
      <inkml:brushProperty name="width" value="0.0418216995894909" units="cm"/>
      <inkml:brushProperty name="height" value="0.0418216995894909" units="cm"/>
      <inkml:brushProperty name="color" value="#00bff3"/>
      <inkml:brushProperty name="ignorePressure" value="0"/>
    </inkml:brush>
  </inkml:definitions>
  <inkml:trace contextRef="#ctx0" brushRef="#br0">95250.000 34300.000 526,'-47.000'-63.000'69,"6.000"26.000"-7,7.000 24.000-9,6.000 26.000-8,3.000 16.000-7,0.000 10.000-5,0.000 10.000-5,0.000 9.000-5,0.000 2.000-4,0.000-2.000-1,0.000-3.000-3,0.000-3.000-1,1.000-2.000-2,4.000 0.000-2,3.000 0.000-1,3.000 0.000-1,6.000-4.000-2,9.000-5.000-1,10.000-7.000-1,10.000-5.000-2,10.000-8.000-2,13.000-5.000-5,12.000-7.000-6,13.000-5.000-4,6.000-11.000-6,0.000-11.000-4,0.000-14.000-6,0.000-11.000-6,-2.000-9.000 0,-3.000-3.000 4,-3.000-3.000 3,-2.000-2.000 3,-9.000-5.000 5,-12.000-2.000 4,-13.000-3.000 3,-12.000-3.000 6,-10.000 1.000 1,-6.000 6.000 0,-6.000 7.000-1,-6.000 6.000 0,-7.000 6.000 5,-6.000 6.000 8,-6.000 7.000 10,-6.000 6.000 9,-2.000 4.000 2,3.000 4.000-1,3.000 3.000-3,4.000 3.000-3</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5"/>
    </inkml:context>
    <inkml:brush xml:id="br0">
      <inkml:brushProperty name="width" value="0.0338800176978111" units="cm"/>
      <inkml:brushProperty name="height" value="0.0338800176978111" units="cm"/>
      <inkml:brushProperty name="color" value="#00bff3"/>
      <inkml:brushProperty name="ignorePressure" value="0"/>
    </inkml:brush>
  </inkml:definitions>
  <inkml:trace contextRef="#ctx0" brushRef="#br0">95950.000 33500.000 649,'1.000'-49.000'4,"4.000"4.000"9,3.000 3.000 8,3.000 3.000 9,7.000 4.000 7,14.000 7.000 3,11.000 6.000 4,14.000 7.000 5,5.000 4.000-4,1.000 3.000-12,-1.000 3.000-11,1.000 4.000-10,-3.000 4.000-11,-2.000 6.000-9,-3.000 7.000-9,-3.000 6.000-9,-4.000 1.000-5,-3.000-3.000-4,-3.000-3.000-4,-2.000-2.000-2,-5.000-3.000-3,-2.000 1.000 0,-3.000-1.000 0,-3.000 1.000-1</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6"/>
    </inkml:context>
    <inkml:brush xml:id="br0">
      <inkml:brushProperty name="width" value="0.0389480106532574" units="cm"/>
      <inkml:brushProperty name="height" value="0.0389480106532574" units="cm"/>
      <inkml:brushProperty name="color" value="#00bff3"/>
      <inkml:brushProperty name="ignorePressure" value="0"/>
    </inkml:brush>
  </inkml:definitions>
  <inkml:trace contextRef="#ctx0" brushRef="#br0">97700.000 32950.000 564,'0.000'-72.000'15,"0.000"6.000"4,0.000 7.000 5,0.000 6.000 5,1.000 4.000 1,4.000 4.000-2,3.000 3.000-3,3.000 3.000-3,1.000-1.000-1,1.000-2.000 1,-1.000-3.000 0,1.000-3.000 2,-7.000 2.000-1,-12.000 10.000-1,-13.000 10.000-1,-12.000 9.000 0,-7.000 7.000-2,1.000 7.000-4,-1.000 6.000-3,1.000 7.000-2,-3.000 5.000-4,-2.000 7.000-2,-3.000 6.000-2,-3.000 7.000-4,-2.000 7.000 0,0.000 9.000 0,0.000 10.000 0,0.000 10.000 0,3.000 0.000 1,6.000-5.000 0,7.000-7.000 0,6.000-5.000 1,13.000-8.000-2,23.000-5.000-3,22.000-7.000-5,22.000-5.000-3,12.000-9.000-3,3.000-9.000-3,3.000-10.000-3,4.000-8.000-3,-3.000-8.000-1,-5.000-2.000 0,-7.000-3.000-1,-5.000-3.000 0,-8.000-2.000 2,-5.000 0.000 5,-7.000 0.000 5,-5.000 0.000 3,-12.000 9.000 12,-16.000 19.000 15,-15.000 19.000 17,-15.000 19.000 16,-6.000 9.000 3,7.000 0.000-10,6.000 0.000-9,7.000 0.000-10,0.000 3.000-7,-2.000 6.000-4,-3.000 7.000-2,-3.000 6.000-4,-2.000 4.000-4,0.000 4.000-7,0.000 3.000-6,0.000 3.000-6,0.000-1.000-7,0.000-2.000-6,0.000-3.000-8,0.000-3.000-6,4.000-9.000-5,10.000-11.000-1,10.000-14.000-2,9.000-11.000-2</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6"/>
    </inkml:context>
    <inkml:brush xml:id="br0">
      <inkml:brushProperty name="width" value="0.0343591943383217" units="cm"/>
      <inkml:brushProperty name="height" value="0.0343591943383217" units="cm"/>
      <inkml:brushProperty name="color" value="#00bff3"/>
      <inkml:brushProperty name="ignorePressure" value="0"/>
    </inkml:brush>
  </inkml:definitions>
  <inkml:trace contextRef="#ctx0" brushRef="#br0">98150.000 33450.000 640,'23.000'48.000'128,"-3.000"-3.000"-30,-3.000-3.000-29,-2.000-2.000-30,-1.000-5.000-20,3.000-2.000-12,3.000-3.000-12,4.000-3.000-12,1.000-2.000-11,0.000 0.000-15,0.000 0.000-13,0.000 0.000-14</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36"/>
    </inkml:context>
    <inkml:brush xml:id="br0">
      <inkml:brushProperty name="width" value="0.0419964008033276" units="cm"/>
      <inkml:brushProperty name="height" value="0.0419964008033276" units="cm"/>
      <inkml:brushProperty name="color" value="#00bff3"/>
      <inkml:brushProperty name="ignorePressure" value="0"/>
    </inkml:brush>
  </inkml:definitions>
  <inkml:trace contextRef="#ctx0" brushRef="#br0">98650.000 32500.000 523,'-41.000'-46.000'68,"19.000"10.000"-15,19.000 10.000-14,19.000 9.000-13,13.000 6.000-9,10.000 3.000-2,10.000 3.000-3,9.000 4.000-2,4.000 4.000-2,1.000 6.000-1,-1.000 7.000 0,1.000 6.000 0,-6.000 3.000-2,-8.000 0.000 0,-10.000 0.000-1,-9.000 0.000 0,-5.000-2.000-2,0.000-3.000 1,0.000-3.000 0,0.000-2.000 0,-4.000 2.000 2,-5.000 9.000 5,-7.000 10.000 3,-5.000 10.000 5,-6.000 5.000 2,-3.000 4.000-2,-3.000 3.000 0,-2.000 3.000 0,-5.000 7.000-2,-2.000 14.000-2,-3.000 11.000-1,-3.000 14.000-3,-4.000 10.000-4,-3.000 9.000-11,-3.000 10.000-9,-2.000 10.000-9,0.000-6.000-4,7.000-18.000 5,6.000-19.000 3,7.000-18.000 4,2.000-12.000-7,1.000-3.000-20,-1.000-3.000-20,1.000-2.000-19</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4136.320 5038.547 137,'14.350'40.370'2,"10.076"10.128"3,11.709 3.600 1,0.091-9.872 0,6.265-18.289 1,16.827-5.629-2,-13.329-6.991-1,18.396 0.214 0,-25.505-8.126-3,20.524 2.231 1,-18.596-4.056-1,4.015-0.347 0,2.581-0.243 0,20.173 0.182 1,-24.783-4.290 0,-0.465-1.826 0,4.041-2.115-1,18.457-3.521 3,-24.387 1.998-2,2.494-1.152 1,-0.257-1.684-1,16.948-6.003 3,11.356-13.350 0,-34.510 10.676-3,13.701-9.093 2,3.899-10.482 0,-12.074 2.342 0,-6.835-1.996-1,-2.760-10.434 1,-3.214-9.545 4,-16.888 8.041 2,-7.379 12.126 3,-7.698-12.323 5,-15.625-18.780 9,-8.011 16.033-12,-16.946-15.168 1,0.978 21.241-10,-21.731-10.377-1,9.756 14.752-3,-21.909-9.800 0,16.735 18.632 0,-21.179-6.684 1,22.012 14.231 0,-20.049-2.564-1,13.549 12.828-1,28.376 8.181-1,-17.535-2.313 0,18.788 5.299 0,-3.979-0.128 0,-2.567 0.543 0,-17.597-1.778 1,22.616 3.074-1,-2.467 0.501 0,-2.540 0.637 0,-17.555 0.261 0,22.614 3.584 0,-1.832 2.504-1,-3.066 2.869 1,-16.611 5.925-1,-12.466 14.240-1,33.636-9.632 2,-16.907 10.108-1,-10.462 16.742 1,-15.024 25.828 1,30.663-4.114-1,26.833-24.664 0,-6.738 21.742 0,16.307-16.848-1,2.403 0.473 1,3.794 3.688 0,-0.040 20.812-1,8.941-26.717 1,4.585 2.871-1,5.789 2.141 1,9.132 20.009-1,-2.370-29.918 1,3.210-0.120-1,5.497-1.378 1,16.434 12.632-2,27.866-1.135-1,-29.102-29.074 1,19.622 6.985-12,-17.093-16.953 1,4.745-2.745-15,5.225-3.645 1,-19.575-1.881 3,7.108-2.921 2,9.594-3.760 2,-2.359 1.174-68,-9.181-2.617 45</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21554.723 6977.059 213,'-3.469'41.747'29,"13.047"14.160"-59,4.529-16.904-69</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43"/>
    </inkml:context>
    <inkml:brush xml:id="br0">
      <inkml:brushProperty name="width" value="0.0494686961174011" units="cm"/>
      <inkml:brushProperty name="height" value="0.0494686961174011" units="cm"/>
      <inkml:brushProperty name="color" value="#00bff3"/>
      <inkml:brushProperty name="ignorePressure" value="0"/>
    </inkml:brush>
  </inkml:definitions>
  <inkml:trace contextRef="#ctx0" brushRef="#br0">27250.000 36100.000 444,'-44.000'-8.000'6,"13.000"-16.000"10,12.000-15.000 10,13.000-15.000 12,10.000-3.000 4,10.000 14.000 1,10.000 11.000 1,9.000 14.000-1,6.000 11.000 0,3.000 14.000-2,3.000 11.000-3,4.000 14.000-1,-3.000 5.000-5,-5.000 1.000-3,-7.000-1.000-6,-5.000 1.000-5,-4.000-1.000-3,0.000 1.000-5,0.000-1.000-4,0.000 1.000-4,3.000 1.000-2,6.000 3.000 1,7.000 3.000 0,6.000 4.000 0,1.000-3.000 0,-3.000-5.000-2,-3.000-7.000-2,-2.000-5.000-1,-3.000-6.000-1,1.000-3.000-1,-1.000-3.000-1,1.000-2.000-1,-1.000-6.000 0,1.000-6.000 0,-1.000-6.000 2,1.000-6.000 1,4.000-15.000 1,9.000-21.000 0,10.000-22.000 2,10.000-22.000 1,8.000-19.000 1,10.000-16.000 0,10.000-15.000 0,9.000-15.000 1,7.000-11.000-1,7.000-2.000-3,6.000-3.000-3,7.000-3.000-4,4.000-1.000 0,3.000 4.000 0,3.000 3.000 2,4.000 3.000 0,-14.000 17.000-3,-27.000 31.000-5,-28.000 32.000-6,-28.000 31.000-5,-17.000 15.000-9,-2.000 1.000-13,-3.000-1.000-13,-3.000 1.000-12</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2"/>
    </inkml:context>
    <inkml:brush xml:id="br0">
      <inkml:brushProperty name="width" value="0.0364449732005596" units="cm"/>
      <inkml:brushProperty name="height" value="0.0364449732005596" units="cm"/>
      <inkml:brushProperty name="color" value="#00bff3"/>
      <inkml:brushProperty name="ignorePressure" value="0"/>
    </inkml:brush>
  </inkml:definitions>
  <inkml:trace contextRef="#ctx0" brushRef="#br0">31900.000 37200.000 603,'96.000'3.000'143,"-5.000"6.000"-33,-7.000 7.000-34,-5.000 6.000-35,-12.000 6.000-22,-16.000 6.000-11,-15.000 7.000-13,-15.000 6.000-12,-11.000 7.000-11,-2.000 10.000-11,-3.000 10.000-12,-3.000 9.000-11</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2"/>
    </inkml:context>
    <inkml:brush xml:id="br0">
      <inkml:brushProperty name="width" value="0.0360872074961662" units="cm"/>
      <inkml:brushProperty name="height" value="0.0360872074961662" units="cm"/>
      <inkml:brushProperty name="color" value="#00bff3"/>
      <inkml:brushProperty name="ignorePressure" value="0"/>
    </inkml:brush>
  </inkml:definitions>
  <inkml:trace contextRef="#ctx0" brushRef="#br0">31800.000 39150.000 609,'-25.000'45.000'0,"0.000"-9.000"0,0.000-10.000 0,0.000-8.000 0,9.000-14.000 9,19.000-15.000 19,19.000-15.000 19,19.000-16.000 18,12.000-13.000 3,6.000-9.000-13,7.000-10.000-13,6.000-8.000-14,-1.000-8.000-9,-5.000-2.000-4,-7.000-3.000-5,-5.000-3.000-6,-3.000-2.000-6,4.000 0.000-11,3.000 0.000-9,3.000 0.000-10,-4.000 6.000-5,-8.000 13.000 1,-10.000 12.000 2,-9.000 13.000 1,-7.000 9.000-2,-3.000 6.000-5,-3.000 7.000-5,-2.000 6.000-5</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2"/>
    </inkml:context>
    <inkml:brush xml:id="br0">
      <inkml:brushProperty name="width" value="0.0346792414784431" units="cm"/>
      <inkml:brushProperty name="height" value="0.0346792414784431" units="cm"/>
      <inkml:brushProperty name="color" value="#00bff3"/>
      <inkml:brushProperty name="ignorePressure" value="0"/>
    </inkml:brush>
  </inkml:definitions>
  <inkml:trace contextRef="#ctx0" brushRef="#br0">33000.000 37050.000 634,'53.000'-27.000'45,"6.000"-3.000"5,7.000-3.000 4,6.000-2.000 5,3.000-1.000-4,0.000 3.000-12,0.000 3.000-13,0.000 4.000-11,-2.000 2.000-11,-3.000 4.000-5,-3.000 3.000-8,-2.000 3.000-6,-9.000 7.000-12,-12.000 14.000-16,-13.000 11.000-16,-12.000 14.000-16,-10.000 3.000-3,-6.000-2.000 13,-6.000-3.000 11,-6.000-3.000 13</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3"/>
    </inkml:context>
    <inkml:brush xml:id="br0">
      <inkml:brushProperty name="width" value="0.0376600176095963" units="cm"/>
      <inkml:brushProperty name="height" value="0.0376600176095963" units="cm"/>
      <inkml:brushProperty name="color" value="#00bff3"/>
      <inkml:brushProperty name="ignorePressure" value="0"/>
    </inkml:brush>
  </inkml:definitions>
  <inkml:trace contextRef="#ctx0" brushRef="#br0">33300.000 37350.000 584,'-54.000'15.000'28,"45.000"-18.000"9,43.000-19.000 7,45.000-18.000 9,22.000-12.000-3,4.000-3.000-11,3.000-3.000-13,3.000-2.000-11,-7.000 3.000-8,-15.000 14.000-5,-15.000 11.000-5,-16.000 14.000-3,-21.000 16.000-8,-24.000 22.000-9,-26.000 22.000-10,-24.000 23.000-10,-20.000 11.000-4,-11.000 4.000 1,-14.000 3.000 0,-11.000 3.000 1,-7.000-1.000 5,0.000-2.000 9,0.000-3.000 8,0.000-3.000 9,3.000-9.000 5,6.000-11.000 2,7.000-14.000 3,6.000-11.000 1,7.000-9.000 3,10.000-3.000 5,10.000-3.000 3,9.000-2.000 5,15.000-9.000 10,22.000-12.000 16,22.000-13.000 16,23.000-12.000 15,16.000-9.000 2,13.000-2.000-12,12.000-3.000-13,13.000-3.000-12,7.000-1.000-9,4.000 4.000-4,3.000 3.000-5,3.000 3.000-5,-1.000 1.000-3,-2.000 1.000 2,-3.000-1.000 0,-3.000 1.000 0,-9.000 2.000-6,-11.000 7.000-11,-14.000 6.000-12,-11.000 7.000-12,-12.000 0.000-9,-9.000-2.000-6,-10.000-3.000-5,-8.000-3.000-7,-9.000-2.000 0,-6.000 0.000 6,-6.000 0.000 4,-6.000 0.000 6</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3"/>
    </inkml:context>
    <inkml:brush xml:id="br0">
      <inkml:brushProperty name="width" value="0.0480299517512321" units="cm"/>
      <inkml:brushProperty name="height" value="0.0480299517512321" units="cm"/>
      <inkml:brushProperty name="color" value="#00bff3"/>
      <inkml:brushProperty name="ignorePressure" value="0"/>
    </inkml:brush>
  </inkml:definitions>
  <inkml:trace contextRef="#ctx0" brushRef="#br0">33800.000 36000.000 458,'-24.000'-47.000'-12,"4.000"6.000"2,3.000 7.000 1,3.000 6.000 1,1.000 4.000 7,1.000 4.000 10,-1.000 3.000 12,1.000 3.000 11,2.000 14.000 9,7.000 25.000 8,6.000 25.000 8,7.000 25.000 8,0.000 15.000-1,-2.000 7.000-9,-3.000 6.000-11,-3.000 7.000-8,-10.000 7.000-7,-16.000 9.000-5,-15.000 10.000-3,-15.000 10.000-4,-11.000 8.000-6,-2.000 10.000-5,-3.000 10.000-5,-3.000 9.000-7,-2.000 2.000-8,0.000-2.000-8,0.000-3.000-10,0.000-3.000-10,1.000-10.000-4,4.000-16.000-3,3.000-15.000-1,3.000-15.000-1,7.000-20.000 2,14.000-21.000 8,11.000-22.000 8,14.000-22.000 7</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3"/>
    </inkml:context>
    <inkml:brush xml:id="br0">
      <inkml:brushProperty name="width" value="0.0398756377398968" units="cm"/>
      <inkml:brushProperty name="height" value="0.0398756377398968" units="cm"/>
      <inkml:brushProperty name="color" value="#00bff3"/>
      <inkml:brushProperty name="ignorePressure" value="0"/>
    </inkml:brush>
  </inkml:definitions>
  <inkml:trace contextRef="#ctx0" brushRef="#br0">33450.000 37400.000 551,'231.000'0.000'110,"-37.000"0.000"-22,-38.000 0.000-23,-37.000 0.000-21,-23.000 1.000-14,-5.000 4.000-5,-7.000 3.000-4,-5.000 3.000-6,-9.000 3.000-2,-9.000 3.000-1,-10.000 3.000 1,-8.000 4.000-1,-11.000 5.000-12,-8.000 10.000-23,-10.000 10.000-24,-9.000 9.000-23,-9.000-1.000-8,-5.000-8.000 8,-7.000-10.000 9,-5.000-9.000 9,-4.000-7.000 8,0.000-3.000 8,0.000-3.000 8,0.000-2.000 7</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4"/>
    </inkml:context>
    <inkml:brush xml:id="br0">
      <inkml:brushProperty name="width" value="0.0424530319869518" units="cm"/>
      <inkml:brushProperty name="height" value="0.0424530319869518" units="cm"/>
      <inkml:brushProperty name="color" value="#00bff3"/>
      <inkml:brushProperty name="ignorePressure" value="0"/>
    </inkml:brush>
  </inkml:definitions>
  <inkml:trace contextRef="#ctx0" brushRef="#br0">33650.000 38050.000 518,'-27.000'21.000'1,"-3.000"-5.000"5,-3.000-7.000 3,-2.000-5.000 3,16.000-9.000 8,38.000-9.000 12,37.000-10.000 13,38.000-8.000 11,13.000-4.000 1,-8.000 3.000-11,-10.000 3.000-12,-9.000 4.000-12,-13.000 10.000-10,-16.000 19.000-13,-15.000 19.000-10,-15.000 19.000-12,-23.000 16.000-8,-28.000 17.000-4,-28.000 15.000-3,-27.000 16.000-4,-15.000 4.000 0,0.000-6.000 7,0.000-6.000 6,0.000-6.000 5,3.000-9.000 6,6.000-8.000 2,7.000-10.000 5,6.000-9.000 3,7.000-10.000 5,10.000-9.000 7,10.000-10.000 6,9.000-8.000 7,17.000-12.000 10,25.000-12.000 14,25.000-13.000 13,25.000-12.000 13,20.000-12.000 1,16.000-8.000-11,15.000-10.000-12,17.000-9.000-12,7.000-2.000-8,0.000 6.000-5,0.000 7.000-6,0.000 6.000-5,-8.000 6.000-4,-16.000 6.000-4,-15.000 7.000-4,-15.000 6.000-3,-23.000 6.000-16,-28.000 6.000-27,-28.000 7.000-27,-27.000 6.000-27,-17.000-2.000-1,-3.000-9.000 22,-3.000-10.000 24,-2.000-8.000 23,0.000-4.000 15,7.000 3.000 6,6.000 3.000 6,7.000 4.000 6,4.000 7.000 10,3.000 13.000 12,3.000 12.000 13,4.000 13.000 13,4.000 7.000 6,6.000 4.000-2,7.000 3.000 0,6.000 3.000-2,1.000 6.000-2,-3.000 9.000-4,-3.000 10.000-4,-2.000 10.000-5,-9.000 8.000-4,-12.000 10.000-5,-13.000 10.000-4,-12.000 9.000-6,-10.000 2.000-6,-6.000-2.000-7,-6.000-3.000-8,-6.000-3.000-7,-1.000-7.000-12,7.000-9.000-14,6.000-10.000-16,7.000-8.000-14,7.000-12.000-4,9.000-12.000 9,10.000-13.000 8,10.000-12.000 9</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4"/>
    </inkml:context>
    <inkml:brush xml:id="br0">
      <inkml:brushProperty name="width" value="0.0349625684320927" units="cm"/>
      <inkml:brushProperty name="height" value="0.0349625684320927" units="cm"/>
      <inkml:brushProperty name="color" value="#00bff3"/>
      <inkml:brushProperty name="ignorePressure" value="0"/>
    </inkml:brush>
  </inkml:definitions>
  <inkml:trace contextRef="#ctx0" brushRef="#br0">33800.000 39000.000 629,'50.000'0.000'4,"0.000"0.000"10,0.000 0.000 10,0.000 0.000 8,7.000 1.000 8,17.000 4.000 6,15.000 3.000 6,16.000 3.000 5,5.000 7.000-5,-2.000 14.000-19,-3.000 11.000-16,-3.000 14.000-19,-6.000 3.000-16,-5.000-2.000-13,-7.000-3.000-14,-5.000-3.000-15,-11.000-7.000-3,-11.000-9.000 4,-14.000-10.000 4,-11.000-8.000 6</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4"/>
    </inkml:context>
    <inkml:brush xml:id="br0">
      <inkml:brushProperty name="width" value="0.0502702780067921" units="cm"/>
      <inkml:brushProperty name="height" value="0.0502702780067921" units="cm"/>
      <inkml:brushProperty name="color" value="#00bff3"/>
      <inkml:brushProperty name="ignorePressure" value="0"/>
    </inkml:brush>
  </inkml:definitions>
  <inkml:trace contextRef="#ctx0" brushRef="#br0">35200.000 36850.000 437,'43.000'51.000'151,"-11.000"4.000"-34,-14.000 3.000-35,-11.000 3.000-34,-6.000 7.000-18,4.000 14.000-3,3.000 11.000-1,3.000 14.000-3,-1.000 13.000-3,-2.000 16.000-4,-3.000 15.000-4,-3.000 17.000-4,-2.000 7.000-5,0.000 0.000-7,0.000 0.000-5,0.000 0.000-6,0.000 9.000-7,0.000 19.000-7,0.000 19.000-7,0.000 19.000-8,0.000-13.000 0,0.000-44.000 8,0.000-43.000 6,0.000-44.000 7,1.000-27.000-2,4.000-9.000-12,3.000-10.000-13,3.000-8.000-12</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21585.592 7245.174 234,'20.129'42.487'-20</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5:55"/>
    </inkml:context>
    <inkml:brush xml:id="br0">
      <inkml:brushProperty name="width" value="0.0539132580161095" units="cm"/>
      <inkml:brushProperty name="height" value="0.0539132580161095" units="cm"/>
      <inkml:brushProperty name="color" value="#00bff3"/>
      <inkml:brushProperty name="ignorePressure" value="0"/>
    </inkml:brush>
  </inkml:definitions>
  <inkml:trace contextRef="#ctx0" brushRef="#br0">36550.000 37350.000 408,'1.000'-46.000'7,"4.000"10.000"15,3.000 10.000 15,3.000 9.000 14,-10.000 10.000 4,-21.000 14.000-6,-22.000 11.000-7,-22.000 14.000-8,-15.000 11.000-6,-5.000 14.000-7,-7.000 11.000-7,-5.000 14.000-8,-1.000 5.000-2,6.000 1.000-1,7.000-1.000 2,6.000 1.000 0,7.000-6.000 0,10.000-8.000-2,10.000-10.000-1,9.000-9.000-2,6.000-4.000 1,3.000 4.000 3,3.000 3.000 2,4.000 3.000 2,13.000 1.000 5,26.000 1.000 4,24.000-1.000 4,26.000 1.000 4,16.000-6.000 0,10.000-8.000-5,10.000-10.000-5,9.000-9.000-5,9.000-4.000-3,9.000 4.000 1,10.000 3.000 1,10.000 3.000 0,-1.000 3.000-10,-9.000 3.000-24,-10.000 3.000-24,-8.000 4.000-22,-15.000-4.000-12,-19.000-9.000 3,-18.000-10.000 1,-19.000-8.000 3</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03"/>
    </inkml:context>
    <inkml:brush xml:id="br0">
      <inkml:brushProperty name="width" value="0.0404392555356026" units="cm"/>
      <inkml:brushProperty name="height" value="0.0404392555356026" units="cm"/>
      <inkml:brushProperty name="color" value="#f2395b"/>
      <inkml:brushProperty name="ignorePressure" value="0"/>
    </inkml:brush>
  </inkml:definitions>
  <inkml:trace contextRef="#ctx0" brushRef="#br0">39850.000 36850.000 544,'-38.000'-24.000'9,"26.000"4.000"20,24.000 3.000 20,26.000 3.000 19,15.000 3.000 4,6.000 3.000-14,7.000 3.000-12,6.000 4.000-13,4.000 1.000-8,4.000 0.000-3,3.000 0.000-4,3.000 0.000-4,3.000 0.000-5,3.000 0.000-6,3.000 0.000-5,4.000 0.000-7,-3.000 1.000-6,-5.000 4.000-8,-7.000 3.000-7,-5.000 3.000-7,-9.000 3.000-5,-9.000 3.000-3,-10.000 3.000-2,-8.000 4.000-3</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03"/>
    </inkml:context>
    <inkml:brush xml:id="br0">
      <inkml:brushProperty name="width" value="0.0457440838217735" units="cm"/>
      <inkml:brushProperty name="height" value="0.0457440838217735" units="cm"/>
      <inkml:brushProperty name="color" value="#f2395b"/>
      <inkml:brushProperty name="ignorePressure" value="0"/>
    </inkml:brush>
  </inkml:definitions>
  <inkml:trace contextRef="#ctx0" brushRef="#br0">40000.000 37650.000 480,'-71.000'21.000'-21,"10.000"-5.000"1,10.000-7.000 3,9.000-5.000 2,6.000-4.000 11,3.000 0.000 18,3.000 0.000 19,4.000 0.000 19,7.000 0.000 9,13.000 0.000 0,12.000 0.000-1,13.000 0.000-1,12.000-2.000-4,13.000-3.000-8,12.000-3.000-10,13.000-2.000-8,12.000-3.000-6,13.000 1.000-6,12.000-1.000-4,13.000 1.000-5,7.000-1.000-2,4.000 1.000 1,3.000-1.000 0,3.000 1.000 1,-4.000 1.000-9,-8.000 3.000-15,-10.000 3.000-16,-9.000 4.000-16,-9.000 4.000-7,-5.000 6.000 2,-7.000 7.000 2,-5.000 6.000 2,-11.000 1.000 2,-11.000-3.000 0,-14.000-3.000-1,-11.000-2.000 1</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06"/>
    </inkml:context>
    <inkml:brush xml:id="br0">
      <inkml:brushProperty name="width" value="0.0459743700921535" units="cm"/>
      <inkml:brushProperty name="height" value="0.0459743700921535" units="cm"/>
      <inkml:brushProperty name="color" value="#f2395b"/>
      <inkml:brushProperty name="ignorePressure" value="0"/>
    </inkml:brush>
  </inkml:definitions>
  <inkml:trace contextRef="#ctx0" brushRef="#br0">38250.000 35300.000 478,'-22.000'170.000'157,"6.000"-9.000"-37,7.000-10.000-35,6.000-8.000-37,3.000-3.000-19,0.000 7.000-5,0.000 6.000-4,0.000 7.000-4,-4.000 4.000-4,-5.000 3.000-5,-7.000 3.000-3,-5.000 4.000-5,-1.000 2.000-4,6.000 4.000-6,7.000 3.000-5,6.000 3.000-5,3.000 3.000-6,0.000 3.000-8,0.000 3.000-9,0.000 4.000-7,1.000-12.000-3,4.000-24.000-1,3.000-26.000 2,3.000-24.000 0,1.000-24.000 4,1.000-22.000 8,-1.000-22.000 8,1.000-21.000 8</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06"/>
    </inkml:context>
    <inkml:brush xml:id="br0">
      <inkml:brushProperty name="width" value="0.044845562428236" units="cm"/>
      <inkml:brushProperty name="height" value="0.044845562428236" units="cm"/>
      <inkml:brushProperty name="color" value="#f2395b"/>
      <inkml:brushProperty name="ignorePressure" value="0"/>
    </inkml:brush>
  </inkml:definitions>
  <inkml:trace contextRef="#ctx0" brushRef="#br0">39300.000 35500.000 490,'-24.000'-18.000'44,"4.000"17.000"0,3.000 15.000 1,3.000 16.000 0,-4.000 15.000-3,-8.000 16.000-6,-10.000 15.000-8,-9.000 17.000-7,-9.000 7.000-4,-5.000 0.000-3,-7.000 0.000-3,-5.000 0.000-3,-3.000-4.000-2,4.000-5.000-5,3.000-7.000-2,3.000-5.000-5,4.000-9.000-1,7.000-9.000-2,6.000-10.000 0,7.000-8.000-1,4.000-8.000 0,3.000-2.000 3,3.000-3.000 3,4.000-3.000 3,4.000 2.000 3,6.000 10.000 4,7.000 10.000 3,6.000 9.000 5,7.000 2.000 2,10.000-2.000 3,10.000-3.000 1,9.000-3.000 3,7.000-2.000-1,7.000 0.000 0,6.000 0.000-2,7.000 0.000-2,4.000 1.000-4,3.000 4.000-7,3.000 3.000-9,4.000 3.000-8,4.000 3.000-7,6.000 3.000-10,7.000 3.000-8,6.000 4.000-8,-7.000-6.000-1,-18.000-11.000 8,-19.000-14.000 9,-18.000-11.000 8,-10.000-9.000-2,0.000-3.000-14,0.000-3.000-13,0.000-2.000-13</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1"/>
    </inkml:context>
    <inkml:brush xml:id="br0">
      <inkml:brushProperty name="width" value="0.039853323251009" units="cm"/>
      <inkml:brushProperty name="height" value="0.039853323251009" units="cm"/>
      <inkml:brushProperty name="color" value="#f2395b"/>
      <inkml:brushProperty name="ignorePressure" value="0"/>
    </inkml:brush>
  </inkml:definitions>
  <inkml:trace contextRef="#ctx0" brushRef="#br0">43250.000 37300.000 552,'-19.000'21.000'10,"13.000"-5.000"20,12.000-7.000 20,13.000-5.000 20,7.000-4.000 3,4.000 0.000-14,3.000 0.000-14,3.000 0.000-14,1.000 0.000-9,1.000 0.000-4,-1.000 0.000-5,1.000 0.000-4,1.000 0.000-3,3.000 0.000-3,3.000 0.000-2,4.000 0.000-2,4.000 0.000 0,6.000 0.000 0,7.000 0.000 1,6.000 0.000 2,3.000-2.000-1,0.000-3.000-2,0.000-3.000-1,0.000-2.000-3,1.000-3.000 1,4.000 1.000 1,3.000-1.000 0,3.000 1.000 2,-1.000 1.000 0,-2.000 3.000 1,-3.000 3.000 0,-3.000 4.000 1,-2.000-1.000 0,0.000-3.000 1,0.000-3.000 0,0.000-2.000 0,1.000-1.000 0,4.000 3.000 0,3.000 3.000 0,3.000 4.000 0,1.000-1.000 0,1.000-3.000-1,-1.000-3.000-1,1.000-2.000 0,-3.000-3.000 0,-2.000 1.000 0,-3.000-1.000 0,-3.000 1.000 0,-1.000 1.000 0,4.000 3.000 0,3.000 3.000 0,3.000 4.000 1,1.000-1.000-1,1.000-3.000 1,-1.000-3.000-1,1.000-2.000 1,1.000-3.000-1,3.000 1.000 1,3.000-1.000 0,4.000 1.000 0,-1.000 1.000 0,-3.000 3.000 0,-3.000 3.000-1,-2.000 4.000 0,-5.000 1.000 0,-2.000 0.000 0,-3.000 0.000-1,-3.000 0.000 0,1.000 1.000 0,6.000 4.000-1,7.000 3.000 0,6.000 3.000 0,1.000-1.000 0,-3.000-2.000-1,-3.000-3.000 0,-2.000-3.000-1,-3.000-2.000 1,1.000 0.000 0,-1.000 0.000 0,1.000 0.000 0,1.000 1.000 1,3.000 4.000 0,3.000 3.000 0,4.000 3.000 1,2.000-1.000 0,4.000-2.000-1,3.000-3.000 1,3.000-3.000-1,4.000-4.000 1,7.000-3.000-1,6.000-3.000 0,7.000-2.000 1,0.000-5.000 0,-2.000-2.000-1,-3.000-3.000 1,-3.000-3.000 0,-2.000-1.000 0,0.000 4.000 0,0.000 3.000 0,0.000 3.000 0,-4.000 1.000 0,-5.000 1.000 0,-7.000-1.000 0,-5.000 1.000-1,-4.000 1.000 0,0.000 3.000-1,0.000 3.000-1,0.000 4.000-1,-4.000 1.000-1,-5.000 0.000 0,-7.000 0.000 1,-5.000 0.000-1,-3.000 0.000-1,4.000 0.000 0,3.000 0.000-1,3.000 0.000-1,-1.000 0.000-2,-2.000 0.000 0,-3.000 0.000-1,-3.000 0.000-1,-2.000 1.000-1,0.000 4.000 0,0.000 3.000 0,0.000 3.000-1,0.000-1.000 0,0.000-2.000 1,0.000-3.000-1,0.000-3.000 1,-2.000-4.000-1,-3.000-3.000-4,-3.000-3.000-3,-2.000-2.000-3,-8.000-3.000-1,-8.000 1.000 1,-10.000-1.000 1,-9.000 1.000 1</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3"/>
    </inkml:context>
    <inkml:brush xml:id="br0">
      <inkml:brushProperty name="width" value="0.044822946190834" units="cm"/>
      <inkml:brushProperty name="height" value="0.044822946190834" units="cm"/>
      <inkml:brushProperty name="color" value="#f2395b"/>
      <inkml:brushProperty name="ignorePressure" value="0"/>
    </inkml:brush>
  </inkml:definitions>
  <inkml:trace contextRef="#ctx0" brushRef="#br0">45100.000 34550.000 490,'-49.000'-24.000'58,"4.000"4.000"-11,3.000 3.000-12,3.000 3.000-11,-2.000 4.000-10,-6.000 7.000-10,-6.000 6.000-10,-6.000 7.000-9,1.000 2.000-1,9.000 1.000 4,10.000-1.000 5,10.000 1.000 5,4.000 1.000 6,0.000 3.000 6,0.000 3.000 6,0.000 4.000 6,3.000 4.000 4,6.000 6.000-1,7.000 7.000 2,6.000 6.000 0,3.000 3.000 0,0.000 0.000-2,0.000 0.000 0,0.000 0.000-2,0.000 1.000-2,0.000 4.000-1,0.000 3.000-3,0.000 3.000-3,1.000 3.000-1,4.000 3.000-2,3.000 3.000-2,3.000 4.000-2,-1.000 4.000-1,-2.000 6.000-2,-3.000 7.000 0,-3.000 6.000-2,-2.000-2.000-1,0.000-9.000-3,0.000-10.000-1,0.000-8.000-3,0.000-3.000 0,0.000 7.000-2,0.000 6.000 0,0.000 7.000-1,0.000-4.000-1,0.000-12.000-2,0.000-13.000-1,0.000-12.000-1,10.000-12.000-7,23.000-8.000-10,22.000-10.000-11,22.000-9.000-11,7.000-10.000-2,-6.000-9.000 4,-6.000-10.000 4,-6.000-8.000 5,-10.000-3.000 4,-12.000 7.000 4,-13.000 6.000 5,-12.000 7.000 4</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7"/>
    </inkml:context>
    <inkml:brush xml:id="br0">
      <inkml:brushProperty name="width" value="0.0373118668794632" units="cm"/>
      <inkml:brushProperty name="height" value="0.0373118668794632" units="cm"/>
      <inkml:brushProperty name="color" value="#f2395b"/>
      <inkml:brushProperty name="ignorePressure" value="0"/>
    </inkml:brush>
  </inkml:definitions>
  <inkml:trace contextRef="#ctx0" brushRef="#br0">45750.000 34850.000 589,'0.000'73.000'123,"0.000"-3.000"-29,0.000-3.000-26,0.000-2.000-29,0.000-1.000-15,0.000 3.000-3,0.000 3.000-5,0.000 4.000-2,0.000 2.000-6,0.000 4.000-4,0.000 3.000-7,0.000 3.000-4,0.000-1.000-7,0.000-2.000-8,0.000-3.000-6,0.000-3.000-9,-2.000-7.000-5,-3.000-9.000-5,-3.000-10.000-6,-2.000-8.000-4</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7"/>
    </inkml:context>
    <inkml:brush xml:id="br0">
      <inkml:brushProperty name="width" value="0.0292535368353128" units="cm"/>
      <inkml:brushProperty name="height" value="0.0292535368353128" units="cm"/>
      <inkml:brushProperty name="color" value="#f2395b"/>
      <inkml:brushProperty name="ignorePressure" value="0"/>
    </inkml:brush>
  </inkml:definitions>
  <inkml:trace contextRef="#ctx0" brushRef="#br0">45650.000 35550.000 752,'25.000'-47.000'-2,"0.000"6.000"12,0.000 7.000 11,0.000 6.000 11,1.000 6.000 4,4.000 6.000-2,3.000 7.000-4,3.000 6.000-2,3.000 3.000-4,3.000 0.000-7,3.000 0.000-6,4.000 0.000-5,-1.000 0.000-6,-3.000 0.000-3,-3.000 0.000-4,-2.000 0.000-3,-5.000 3.000-11,-2.000 6.000-15,-3.000 7.000-17,-3.000 6.000-16</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7"/>
    </inkml:context>
    <inkml:brush xml:id="br0">
      <inkml:brushProperty name="width" value="0.0430291704833508" units="cm"/>
      <inkml:brushProperty name="height" value="0.0430291704833508" units="cm"/>
      <inkml:brushProperty name="color" value="#f2395b"/>
      <inkml:brushProperty name="ignorePressure" value="0"/>
    </inkml:brush>
  </inkml:definitions>
  <inkml:trace contextRef="#ctx0" brushRef="#br0">46550.000 34600.000 511,'-22.000'-40.000'95,"6.000"23.000"-14,7.000 22.000-16,6.000 22.000-15,3.000 13.000-10,0.000 7.000-7,0.000 6.000-4,0.000 7.000-7,0.000 7.000-3,0.000 9.000-2,0.000 10.000-4,0.000 10.000-1,0.000 8.000-4,0.000 10.000-3,0.000 10.000-6,0.000 9.000-3,0.000 6.000-6,0.000 3.000-9,0.000 3.000-9,0.000 4.000-8,0.000-4.000-7,0.000-9.000-4,0.000-10.000-5,0.000-8.000-4,0.000-17.000-1,0.000-21.000 6,0.000-22.000 4,0.000-22.000 4</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21646.449 7443.611 255,'20.444'37.306'-192</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8"/>
    </inkml:context>
    <inkml:brush xml:id="br0">
      <inkml:brushProperty name="width" value="0.0400140210986137" units="cm"/>
      <inkml:brushProperty name="height" value="0.0400140210986137" units="cm"/>
      <inkml:brushProperty name="color" value="#f2395b"/>
      <inkml:brushProperty name="ignorePressure" value="0"/>
    </inkml:brush>
  </inkml:definitions>
  <inkml:trace contextRef="#ctx0" brushRef="#br0">47750.000 35150.000 549,'0.000'-49.000'1,"0.000"4.000"2,0.000 3.000 2,0.000 3.000 1,0.000 3.000 4,0.000 3.000 6,0.000 3.000 4,0.000 4.000 6,-5.000 4.000 4,-9.000 6.000 1,-10.000 7.000 2,-8.000 6.000 1,-6.000 4.000 0,1.000 4.000-4,-1.000 3.000-3,1.000 3.000-4,-1.000 1.000-3,1.000 1.000-3,-1.000-1.000-2,1.000 1.000-2,-1.000 2.000-2,1.000 7.000-1,-1.000 6.000 1,1.000 7.000-1,-1.000 4.000-2,1.000 3.000-3,-1.000 3.000-4,1.000 4.000-2,-1.000 4.000-3,1.000 6.000 0,-1.000 7.000-1,1.000 6.000-1,1.000 3.000 0,3.000 0.000 1,3.000 0.000 2,4.000 0.000-1,4.000-4.000 1,6.000-5.000-2,7.000-7.000-1,6.000-5.000-1,7.000-8.000-3,10.000-5.000-5,10.000-7.000-5,9.000-5.000-5,7.000-14.000-2,7.000-18.000-2,6.000-19.000 0,7.000-18.000-1,2.000-10.000 1,1.000 0.000 4,-1.000 0.000 4,1.000 0.000 4,-6.000 3.000 3,-8.000 6.000 4,-10.000 7.000 5,-9.000 6.000 3,-5.000 7.000 8,0.000 10.000 12,0.000 10.000 11,0.000 9.000 12,-5.000 9.000 3,-9.000 9.000-7,-10.000 10.000-6,-8.000 10.000-7,-6.000 4.000-5,1.000 0.000-4,-1.000 0.000-4,1.000 0.000-4,-3.000-2.000-2,-2.000-3.000 0,-3.000-3.000 0,-3.000-2.000 0,5.000-17.000-6,17.000-28.000-9,15.000-28.000-10,16.000-27.000-11,12.000-15.000-2,9.000 0.000 5,10.000 0.000 6,10.000 0.000 5,-3.000 6.000 4,-11.000 13.000 2,-14.000 12.000 3,-11.000 13.000 3,-9.000 12.000-3,-3.000 13.000-11,-3.000 12.000-11,-2.000 13.000-9,-6.000 4.000-4,-6.000-3.000 5,-6.000-3.000 5,-6.000-2.000 4</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8"/>
    </inkml:context>
    <inkml:brush xml:id="br0">
      <inkml:brushProperty name="width" value="0.0458954423666" units="cm"/>
      <inkml:brushProperty name="height" value="0.0458954423666" units="cm"/>
      <inkml:brushProperty name="color" value="#f2395b"/>
      <inkml:brushProperty name="ignorePressure" value="0"/>
    </inkml:brush>
  </inkml:definitions>
  <inkml:trace contextRef="#ctx0" brushRef="#br0">48400.000 35050.000 479,'0.000'-47.000'11,"0.000"6.000"2,0.000 7.000 4,0.000 6.000 3,3.000 4.000 4,6.000 4.000 3,7.000 3.000 4,6.000 3.000 4,-1.000 7.000 0,-5.000 14.000-5,-7.000 11.000-5,-5.000 14.000-3,-6.000 8.000-3,-3.000 7.000 2,-3.000 6.000 0,-2.000 7.000 1,-5.000 7.000 0,-2.000 9.000-2,-3.000 10.000-3,-3.000 10.000-1,-1.000-1.000-2,4.000-9.000-1,3.000-10.000-1,3.000-8.000-1,1.000-8.000-2,1.000-2.000-3,-1.000-3.000-1,1.000-3.000-2,7.000-13.000-8,16.000-22.000-13,15.000-22.000-12,17.000-21.000-13,7.000-21.000-4,0.000-19.000 5,0.000-18.000 6,0.000-19.000 5,-4.000-10.000 3,-5.000 1.000 4,-7.000-1.000 4,-5.000 1.000 2,-6.000 7.000 2,-3.000 16.000 1,-3.000 15.000 1,-2.000 17.000 1,-9.000 10.000 4,-12.000 6.000 9,-13.000 7.000 10,-12.000 6.000 8,-5.000 10.000 2,3.000 17.000-5,3.000 15.000-5,4.000 16.000-6,2.000 7.000-6,4.000 1.000-5,3.000-1.000-6,3.000 1.000-7,3.000-1.000-3,3.000 1.000-2,3.000-1.000-1,4.000 1.000-3,4.000-4.000 1,6.000-6.000 2,7.000-6.000 2,6.000-6.000 3</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9"/>
    </inkml:context>
    <inkml:brush xml:id="br0">
      <inkml:brushProperty name="width" value="0.0379078015685081" units="cm"/>
      <inkml:brushProperty name="height" value="0.0379078015685081" units="cm"/>
      <inkml:brushProperty name="color" value="#f2395b"/>
      <inkml:brushProperty name="ignorePressure" value="0"/>
    </inkml:brush>
  </inkml:definitions>
  <inkml:trace contextRef="#ctx0" brushRef="#br0">48900.000 35200.000 580,'45.000'4.000'7,"-9.000"10.000"16,-10.000 10.000 15,-8.000 9.000 14,-11.000 6.000 4,-8.000 3.000-9,-10.000 3.000-9,-9.000 4.000-9,-4.000 1.000-6,4.000 0.000-3,3.000 0.000-3,3.000 0.000-2,1.000-2.000-2,1.000-3.000-1,-1.000-3.000 0,1.000-2.000-1,8.000-3.000-5,20.000 1.000-9,18.000-1.000-10,20.000 1.000-10,8.000-6.000-6,1.000-8.000-3,-1.000-10.000-3,1.000-9.000-2,-4.000-7.000-2,-6.000-3.000 3,-6.000-3.000 2,-6.000-2.000 2,-7.000-5.000 0,-6.000-2.000-1,-6.000-3.000-2,-6.000-3.000-1</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39"/>
    </inkml:context>
    <inkml:brush xml:id="br0">
      <inkml:brushProperty name="width" value="0.0416892096400261" units="cm"/>
      <inkml:brushProperty name="height" value="0.0416892096400261" units="cm"/>
      <inkml:brushProperty name="color" value="#f2395b"/>
      <inkml:brushProperty name="ignorePressure" value="0"/>
    </inkml:brush>
  </inkml:definitions>
  <inkml:trace contextRef="#ctx0" brushRef="#br0">49400.000 35250.000 527,'-24.000'31.000'133,"4.000"13.000"-30,3.000 12.000-29,3.000 13.000-30,3.000 12.000-16,3.000 13.000-3,3.000 12.000-2,4.000 13.000-4,1.000 7.000-4,0.000 4.000-7,0.000 3.000-8,0.000 3.000-6,0.000-5.000-9,0.000-12.000-10,0.000-13.000-11,0.000-12.000-10,-2.000-13.000-9,-3.000-12.000-4,-3.000-13.000-7,-2.000-12.000-5</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0"/>
    </inkml:context>
    <inkml:brush xml:id="br0">
      <inkml:brushProperty name="width" value="0.0348145961761475" units="cm"/>
      <inkml:brushProperty name="height" value="0.0348145961761475" units="cm"/>
      <inkml:brushProperty name="color" value="#f2395b"/>
      <inkml:brushProperty name="ignorePressure" value="0"/>
    </inkml:brush>
  </inkml:definitions>
  <inkml:trace contextRef="#ctx0" brushRef="#br0">49100.000 34950.000 631,'96.000'0.000'137,"-5.000"0.000"-33,-7.000 0.000-32,-5.000 0.000-32,-9.000-2.000-24,-9.000-3.000-17,-10.000-3.000-14,-8.000-2.000-17,-6.000-1.000-9,1.000 3.000-3,-1.000 3.000-3,1.000 4.000-4</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0"/>
    </inkml:context>
    <inkml:brush xml:id="br0">
      <inkml:brushProperty name="width" value="0.0475223772227764" units="cm"/>
      <inkml:brushProperty name="height" value="0.0475223772227764" units="cm"/>
      <inkml:brushProperty name="color" value="#f2395b"/>
      <inkml:brushProperty name="ignorePressure" value="0"/>
    </inkml:brush>
  </inkml:definitions>
  <inkml:trace contextRef="#ctx0" brushRef="#br0">49700.000 34350.000 462,'-19.000'-22.000'7,"13.000"6.000"12,12.000 7.000 14,13.000 6.000 13,10.000 3.000-1,10.000 0.000-11,10.000 0.000-12,9.000 0.000-13,2.000 1.000-5,-2.000 4.000-1,-3.000 3.000 2,-3.000 3.000-1,-6.000 1.000-2,-5.000 1.000-6,-7.000-1.000-6,-5.000 1.000-5,-6.000 4.000 0,-3.000 9.000 9,-3.000 10.000 7,-2.000 10.000 9,-5.000 4.000 6,-2.000 0.000 5,-3.000 0.000 5,-3.000 0.000 4,-2.000 0.000 1,0.000 0.000-3,0.000 0.000-3,0.000 0.000-3,1.000 3.000-2,4.000 6.000-3,3.000 7.000-2,3.000 6.000-2,-1.000 6.000-2,-2.000 6.000 0,-3.000 7.000 0,-3.000 6.000-2,-2.000 4.000 1,0.000 4.000-2,0.000 3.000-1,0.000 3.000-1,0.000-4.000-1,0.000-8.000-4,0.000-10.000-1,0.000-9.000-4,-2.000-7.000-1,-3.000-3.000 0,-3.000-3.000 0,-2.000-2.000 0,-8.000-8.000 0,-8.000-8.000-2,-10.000-10.000-1,-9.000-9.000-1,-9.000-5.000-3,-5.000 0.000-3,-7.000 0.000-5,-5.000 0.000-4,-9.000 0.000-2,-9.000 0.000-1,-10.000 0.000-2,-8.000 0.000 0,2.000-4.000-2,16.000-5.000-2,15.000-7.000-1,17.000-5.000-1,8.000-4.000-2,4.000 0.000-2,3.000 0.000 0,3.000 0.000-2</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1"/>
    </inkml:context>
    <inkml:brush xml:id="br0">
      <inkml:brushProperty name="width" value="0.0487246178090572" units="cm"/>
      <inkml:brushProperty name="height" value="0.0487246178090572" units="cm"/>
      <inkml:brushProperty name="color" value="#f2395b"/>
      <inkml:brushProperty name="ignorePressure" value="0"/>
    </inkml:brush>
  </inkml:definitions>
  <inkml:trace contextRef="#ctx0" brushRef="#br0">51750.000 34600.000 451,'-32.000'-22.000'5,"-11.000"6.000"11,-14.000 7.000 11,-11.000 6.000 10,-4.000 6.000 2,6.000 6.000-10,7.000 7.000-9,6.000 6.000-8,4.000 3.000-6,4.000 0.000-4,3.000 0.000-3,3.000 0.000-3,3.000-2.000-2,3.000-3.000-1,3.000-3.000 0,4.000-2.000-1,5.000 0.000 4,10.000 7.000 9,10.000 6.000 9,9.000 7.000 8,2.000 4.000 5,-2.000 3.000 2,-3.000 3.000 1,-3.000 4.000 2,-1.000 1.000-1,4.000 0.000-4,3.000 0.000-4,3.000 0.000-2,-1.000 7.000-3,-2.000 17.000 0,-3.000 15.000 0,-3.000 16.000 0,-2.000 4.000-1,0.000-6.000-3,0.000-6.000-3,0.000-6.000-2,0.000-6.000-3,0.000-2.000-4,0.000-3.000-3,0.000-3.000-4,1.000-7.000-4,4.000-9.000-2,3.000-10.000-3,3.000-8.000-2,4.000-9.000-13,7.000-6.000-19,6.000-6.000-22,7.000-6.000-20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1"/>
    </inkml:context>
    <inkml:brush xml:id="br0">
      <inkml:brushProperty name="width" value="0.0459081195294857" units="cm"/>
      <inkml:brushProperty name="height" value="0.0459081195294857" units="cm"/>
      <inkml:brushProperty name="color" value="#f2395b"/>
      <inkml:brushProperty name="ignorePressure" value="0"/>
    </inkml:brush>
  </inkml:definitions>
  <inkml:trace contextRef="#ctx0" brushRef="#br0">52250.000 34750.000 479,'-2.000'-38.000'44,"-3.000"26.000"13,-3.000 24.000 10,-2.000 26.000 13,-6.000 15.000-3,-6.000 6.000-15,-6.000 7.000-16,-6.000 6.000-14,-4.000 4.000-11,1.000 4.000-5,-1.000 3.000-5,1.000 3.000-5,-1.000 3.000-5,1.000 3.000-4,-1.000 3.000-6,1.000 4.000-5,1.000-4.000-3,3.000-9.000-3,3.000-10.000-2,4.000-8.000-3</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2"/>
    </inkml:context>
    <inkml:brush xml:id="br0">
      <inkml:brushProperty name="width" value="0.0531038194894791" units="cm"/>
      <inkml:brushProperty name="height" value="0.0531038194894791" units="cm"/>
      <inkml:brushProperty name="color" value="#f2395b"/>
      <inkml:brushProperty name="ignorePressure" value="0"/>
    </inkml:brush>
  </inkml:definitions>
  <inkml:trace contextRef="#ctx0" brushRef="#br0">52350.000 34400.000 414,'23.000'-19.000'93,"-3.000"13.000"-21,-3.000 12.000-19,-2.000 13.000-20,-1.000 12.000-10,3.000 13.000 3,3.000 12.000 1,4.000 13.000 2,-3.000 10.000-1,-5.000 10.000-3,-7.000 10.000-3,-5.000 9.000-3,-4.000 2.000-2,0.000-2.000-2,0.000-3.000-2,0.000-3.000-2,0.000-2.000-3,0.000 0.000-2,0.000 0.000-3,0.000 0.000-3,-4.000-7.000-4,-5.000-11.000-8,-7.000-14.000-6,-5.000-11.000-7,-4.000-11.000-7,0.000-5.000-9,0.000-7.000-8,0.000-5.000-8,-2.000-9.000-1,-3.000-9.000 7,-3.000-10.000 6,-2.000-8.000 6,-3.000-15.000 4,1.000-19.000 4,-1.000-18.000 3,1.000-19.000 2,1.000-10.000 4,3.000 1.000 5,3.000-1.000 5,4.000 1.000 5,4.000 5.000 3,6.000 14.000 2,7.000 11.000 2,6.000 14.000 1,4.000 7.000 1,4.000 3.000-1,3.000 3.000-2,3.000 4.000-1,7.000 4.000 3,14.000 6.000 10,11.000 7.000 9,14.000 6.000 9,7.000 3.000 3,3.000 0.000-4,3.000 0.000-3,4.000 0.000-5,2.000-2.000-5,4.000-3.000-7,3.000-3.000-7,3.000-2.000-8,-2.000-5.000-5,-6.000-2.000-4,-6.000-3.000-3,-6.000-3.000-4,-10.000-2.000-1,-12.000 0.000 3,-13.000 0.000 3,-12.000 0.000 2,-7.000 0.000 3,1.000 0.000 4,-1.000 0.000 3,1.000 0.000 4,-7.000 1.000 2,-12.000 4.000-1,-13.000 3.000 0,-12.000 3.000-1,-7.000 3.000 7,1.000 3.000 16,-1.000 3.000 15,1.000 4.000 15,-1.000 4.000 5,1.000 6.000-6,-1.000 7.000-4,1.000 6.000-7,2.000 7.000-3,7.000 10.000-3,6.000 10.000-2,7.000 9.000-3,4.000 2.000-2,3.000-2.000-3,3.000-3.000-4,4.000-3.000-2,1.000-4.000-2,0.000-3.000-2,0.000-3.000-3,0.000-2.000-1,7.000-12.000-9,17.000-19.000-13,15.000-18.000-14,16.000-19.000-15,4.000-13.000-6,-6.000-6.000 0,-6.000-6.000 1,-6.000-6.000 0,-7.000-1.000 5,-6.000 7.000 6,-6.000 6.000 7,-6.000 7.000 7,-7.000 15.000 16,-6.000 25.000 25,-6.000 25.000 25,-6.000 25.000 25,-2.000 21.000 6,3.000 20.000-11,3.000 18.000-13,4.000 20.000-11,1.000 0.000-8,0.000-15.000-5,0.000-15.000-4,0.000-16.000-5,0.000-5.000-3,0.000 6.000-2,0.000 7.000-3,0.000 6.000-1,-2.000 1.000-3,-3.000-3.000-3,-3.000-3.000-1,-2.000-2.000-4,-3.000-8.000-4,1.000-8.000-7,-1.000-10.000-8,1.000-9.000-7,-7.000-12.000-6,-12.000-11.000-1,-13.000-14.000-2,-12.000-11.000-3,-5.000-14.000 2,3.000-11.000 7,3.000-14.000 7,4.000-11.000 6,5.000-9.000 4,10.000-3.000 2,10.000-3.000 1,9.000-2.000 1,9.000-6.000 0,9.000-6.000-1,10.000-6.000-3,10.000-6.000-1,8.000-6.000-2,10.000-2.000-2,10.000-3.000-2,9.000-3.000-3,2.000 2.000 0,-2.000 10.000 1,-3.000 10.000 1,-3.000 9.000 1,-6.000 9.000 1,-5.000 9.000 4,-7.000 10.000 2,-5.000 10.000 2</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2"/>
    </inkml:context>
    <inkml:brush xml:id="br0">
      <inkml:brushProperty name="width" value="0.0330179892480373" units="cm"/>
      <inkml:brushProperty name="height" value="0.0330179892480373" units="cm"/>
      <inkml:brushProperty name="color" value="#f2395b"/>
      <inkml:brushProperty name="ignorePressure" value="0"/>
    </inkml:brush>
  </inkml:definitions>
  <inkml:trace contextRef="#ctx0" brushRef="#br0">53400.000 34800.000 666,'93.000'-22.000'130,"-11.000"6.000"-32,-14.000 7.000-34,-11.000 6.000-32,-7.000 4.000-23,0.000 4.000-10,0.000 3.000-12,0.000 3.000-10,-2.000-1.000-9,-3.000-2.000-4,-3.000-3.000-4,-2.000-3.000-4</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15097.125 8159.751 398,'-10.196'38.147'-5,"-3.209"40.275"-11,6.870-38.958-41,-1.318-2.932-99</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2"/>
    </inkml:context>
    <inkml:brush xml:id="br0">
      <inkml:brushProperty name="width" value="0.040246993303299" units="cm"/>
      <inkml:brushProperty name="height" value="0.040246993303299" units="cm"/>
      <inkml:brushProperty name="color" value="#f2395b"/>
      <inkml:brushProperty name="ignorePressure" value="0"/>
    </inkml:brush>
  </inkml:definitions>
  <inkml:trace contextRef="#ctx0" brushRef="#br0">54000.000 34400.000 546,'-66.000'6.000'39,"19.000"13.000"10,19.000 12.000 12,19.000 13.000 11,7.000 7.000-1,-3.000 4.000-14,-3.000 3.000-13,-2.000 3.000-14,-1.000 1.000-12,3.000 1.000-7,3.000-1.000-10,4.000 1.000-7,1.000-3.000-10,0.000-2.000-10,0.000-3.000-10,0.000-3.000-11</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2"/>
    </inkml:context>
    <inkml:brush xml:id="br0">
      <inkml:brushProperty name="width" value="0.0520691610872746" units="cm"/>
      <inkml:brushProperty name="height" value="0.0520691610872746" units="cm"/>
      <inkml:brushProperty name="color" value="#f2395b"/>
      <inkml:brushProperty name="ignorePressure" value="0"/>
    </inkml:brush>
  </inkml:definitions>
  <inkml:trace contextRef="#ctx0" brushRef="#br0">54100.000 34250.000 422,'25.000'-24.000'0,"0.000"4.000"0,0.000 3.000 0,0.000 3.000 0,3.000 1.000 2,6.000 1.000 5,7.000-1.000 5,6.000 1.000 5,1.000 1.000 2,-3.000 3.000 2,-3.000 3.000 1,-2.000 4.000 1,-5.000 2.000 0,-2.000 4.000-4,-3.000 3.000-2,-3.000 3.000-3,-6.000 10.000 3,-5.000 20.000 6,-7.000 18.000 9,-5.000 20.000 6,-4.000 6.000 2,0.000-2.000-7,0.000-3.000-5,0.000-3.000-6,0.000-1.000-3,0.000 4.000 0,0.000 3.000 0,0.000 3.000 1,0.000 3.000-2,0.000 3.000-3,0.000 3.000-4,0.000 4.000-3,-2.000 1.000-2,-3.000 0.000-1,-3.000 0.000-1,-2.000 0.000-1,-3.000-5.000-1,1.000-9.000-3,-1.000-10.000-1,1.000-8.000-2,-3.000-9.000-2,-2.000-6.000-2,-3.000-6.000-1,-3.000-6.000-2,-6.000-6.000-4,-5.000-2.000-5,-7.000-3.000-6,-5.000-3.000-5,-8.000-4.000-2,-5.000-3.000 2,-7.000-3.000 3,-5.000-2.000 3,-3.000-6.000-2,4.000-6.000-4,3.000-6.000-5,3.000-6.000-5,6.000-6.000-2,9.000-2.000 0,10.000-3.000 1,10.000-3.000 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3"/>
    </inkml:context>
    <inkml:brush xml:id="br0">
      <inkml:brushProperty name="width" value="0.0380834490060806" units="cm"/>
      <inkml:brushProperty name="height" value="0.0380834490060806" units="cm"/>
      <inkml:brushProperty name="color" value="#f2395b"/>
      <inkml:brushProperty name="ignorePressure" value="0"/>
    </inkml:brush>
  </inkml:definitions>
  <inkml:trace contextRef="#ctx0" brushRef="#br0">54950.000 33400.000 577,'29.000'-22.000'5,"10.000"6.000"8,10.000 7.000 10,9.000 6.000 9,2.000 4.000 6,-2.000 4.000 2,-3.000 3.000 2,-3.000 3.000 2,-7.000 3.000-1,-9.000 3.000-5,-10.000 3.000-5,-8.000 4.000-5,-9.000 5.000-7,-6.000 10.000-7,-6.000 10.000-7,-6.000 9.000-7,-9.000 6.000-3,-8.000 3.000 2,-10.000 3.000 2,-9.000 4.000 1,-4.000-3.000 1,4.000-5.000-4,3.000-7.000-1,3.000-5.000-4,6.000-6.000 1,9.000-3.000 3,10.000-3.000 1,10.000-2.000 4,11.000-6.000 0,17.000-6.000-1,15.000-6.000 0,16.000-6.000 0,12.000-6.000-3,9.000-2.000-4,10.000-3.000-4,10.000-3.000-4,2.000-4.000-6,-3.000-3.000-9,-3.000-3.000-9,-2.000-2.000-9,-11.000-1.000-5,-15.000 3.000-3,-15.000 3.000-2,-16.000 4.000-3</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5"/>
    </inkml:context>
    <inkml:brush xml:id="br0">
      <inkml:brushProperty name="width" value="0.0534447617828846" units="cm"/>
      <inkml:brushProperty name="height" value="0.0534447617828846" units="cm"/>
      <inkml:brushProperty name="color" value="#f2395b"/>
      <inkml:brushProperty name="ignorePressure" value="0"/>
    </inkml:brush>
  </inkml:definitions>
  <inkml:trace contextRef="#ctx0" brushRef="#br0">47850.000 38350.000 411,'-47.000'23.000'3,"6.000"-3.000"7,7.000-3.000 5,6.000-2.000 7,1.000 0.000 3,-3.000 7.000 0,-3.000 6.000 0,-2.000 7.000-1,-3.000 0.000-2,1.000-2.000-4,-1.000-3.000-5,1.000-3.000-5,1.000-4.000-3,3.000-3.000-1,3.000-3.000-1,4.000-2.000-2,1.000 5.000 7,0.000 16.000 13,0.000 15.000 13,0.000 17.000 13,3.000 5.000 3,6.000-3.000-9,7.000-3.000-9,6.000-2.000-8,1.000 0.000-5,-3.000 7.000-2,-3.000 6.000-1,-2.000 7.000-3,-3.000 0.000-2,1.000-2.000-1,-1.000-3.000-2,1.000-3.000-2,1.000-4.000-2,3.000-3.000-1,3.000-3.000-1,4.000-2.000-3,4.000-6.000-3,6.000-6.000-7,7.000-6.000-8,6.000-6.000-7,7.000-10.000-8,10.000-12.000-10,10.000-13.000-9,9.000-12.000-10,1.000-9.000-2,-6.000-2.000 7,-6.000-3.000 6,-6.000-3.000 6,-6.000-4.000 6,-2.000-3.000 3,-3.000-3.000 6,-3.000-2.000 3</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5"/>
    </inkml:context>
    <inkml:brush xml:id="br0">
      <inkml:brushProperty name="width" value="0.0460783503949642" units="cm"/>
      <inkml:brushProperty name="height" value="0.0460783503949642" units="cm"/>
      <inkml:brushProperty name="color" value="#f2395b"/>
      <inkml:brushProperty name="ignorePressure" value="0"/>
    </inkml:brush>
  </inkml:definitions>
  <inkml:trace contextRef="#ctx0" brushRef="#br0">48500.000 38650.000 477,'1.000'-69.000'4,"4.000"13.000"8,3.000 12.000 7,3.000 13.000 9,1.000 16.000 8,1.000 23.000 12,-1.000 22.000 10,1.000 22.000 10,-3.000 15.000-1,-2.000 9.000-12,-3.000 10.000-13,-3.000 10.000-13,-4.000 0.000-9,-3.000-5.000-4,-3.000-7.000-5,-2.000-5.000-4,-3.000-4.000-5,1.000 0.000-5,-1.000 0.000-7,1.000 0.000-5,-3.000-4.000-8,-2.000-5.000-11,-3.000-7.000-9,-3.000-5.000-10</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6"/>
    </inkml:context>
    <inkml:brush xml:id="br0">
      <inkml:brushProperty name="width" value="0.0354463011026382" units="cm"/>
      <inkml:brushProperty name="height" value="0.0354463011026382" units="cm"/>
      <inkml:brushProperty name="color" value="#f2395b"/>
      <inkml:brushProperty name="ignorePressure" value="0"/>
    </inkml:brush>
  </inkml:definitions>
  <inkml:trace contextRef="#ctx0" brushRef="#br0">48500.000 39350.000 620,'23.000'-91.000'17,"-3.000"19.000"4,-3.000 19.000 5,-2.000 19.000 3,0.000 10.000 3,7.000 4.000 3,6.000 3.000 2,7.000 3.000 2,4.000 1.000-1,3.000 1.000-5,3.000-1.000-4,4.000 1.000-5,-1.000 1.000-8,-3.000 3.000-12,-3.000 3.000-13,-2.000 4.000-10,-6.000 4.000-13,-6.000 6.000-9,-6.000 7.000-12,-6.000 6.000-10</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6"/>
    </inkml:context>
    <inkml:brush xml:id="br0">
      <inkml:brushProperty name="width" value="0.0525770895183086" units="cm"/>
      <inkml:brushProperty name="height" value="0.0525770895183086" units="cm"/>
      <inkml:brushProperty name="color" value="#f2395b"/>
      <inkml:brushProperty name="ignorePressure" value="0"/>
    </inkml:brush>
  </inkml:definitions>
  <inkml:trace contextRef="#ctx0" brushRef="#br0">49300.000 37950.000 418,'-22.000'-13.000'155,"6.000"26.000"-34,7.000 24.000-34,6.000 26.000-34,3.000 15.000-19,0.000 6.000-4,0.000 7.000-4,0.000 6.000-3,0.000 9.000-4,0.000 13.000-4,0.000 12.000-4,0.000 13.000-5,0.000 6.000-5,0.000 0.000-6,0.000 0.000-8,0.000 0.000-6,0.000 0.000-9,0.000 0.000-8,0.000 0.000-10,0.000 0.000-10,0.000-7.000-1,0.000-11.000 4,0.000-14.000 5,0.000-11.000 4,-2.000-15.000 2,-3.000-16.000 2,-3.000-15.000 0,-2.000-15.000 1</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6"/>
    </inkml:context>
    <inkml:brush xml:id="br0">
      <inkml:brushProperty name="width" value="0.0392208620905876" units="cm"/>
      <inkml:brushProperty name="height" value="0.0392208620905876" units="cm"/>
      <inkml:brushProperty name="color" value="#f2395b"/>
      <inkml:brushProperty name="ignorePressure" value="0"/>
    </inkml:brush>
  </inkml:definitions>
  <inkml:trace contextRef="#ctx0" brushRef="#br0">49750.000 38500.000 560,'-21.000'-24.000'9,"10.000"4.000"16,10.000 3.000 17,9.000 3.000 16,12.000 3.000 5,16.000 3.000-10,15.000 3.000-8,17.000 4.000-10,7.000 1.000-5,0.000 0.000-4,0.000 0.000-3,0.000 0.000-4,-2.000 3.000-7,-3.000 6.000-15,-3.000 7.000-13,-2.000 6.000-14,-8.000 1.000-10,-8.000-3.000-7,-10.000-3.000-8,-9.000-2.000-7</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6"/>
    </inkml:context>
    <inkml:brush xml:id="br0">
      <inkml:brushProperty name="width" value="0.0467682480812073" units="cm"/>
      <inkml:brushProperty name="height" value="0.0467682480812073" units="cm"/>
      <inkml:brushProperty name="color" value="#f2395b"/>
      <inkml:brushProperty name="ignorePressure" value="0"/>
    </inkml:brush>
  </inkml:definitions>
  <inkml:trace contextRef="#ctx0" brushRef="#br0">50400.000 37850.000 470,'-46.000'4.000'12,"10.000"10.000"25,10.000 10.000 24,9.000 9.000 24,6.000 10.000 5,3.000 14.000-17,3.000 11.000-18,4.000 14.000-15,1.000 7.000-12,0.000 3.000-7,0.000 3.000-5,0.000 4.000-6,0.000-1.000-8,0.000-3.000-13,0.000-3.000-11,0.000-2.000-12,0.000-8.000-13,0.000-8.000-15,0.000-10.000-15,0.000-9.000-15</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47"/>
    </inkml:context>
    <inkml:brush xml:id="br0">
      <inkml:brushProperty name="width" value="0.0576833300292492" units="cm"/>
      <inkml:brushProperty name="height" value="0.0576833300292492" units="cm"/>
      <inkml:brushProperty name="color" value="#f2395b"/>
      <inkml:brushProperty name="ignorePressure" value="0"/>
    </inkml:brush>
  </inkml:definitions>
  <inkml:trace contextRef="#ctx0" brushRef="#br0">50800.000 37800.000 381,'71.000'0.000'43,"-5.000"0.000"-8,-7.000 0.000-8,-5.000 0.000-8,-8.000 1.000-6,-5.000 4.000-4,-7.000 3.000-3,-5.000 3.000-4,-4.000 1.000-1,0.000 1.000 0,0.000-1.000 0,0.000 1.000 1,-4.000 2.000 2,-5.000 7.000 4,-7.000 6.000 5,-5.000 7.000 5,-4.000 2.000 2,0.000 1.000 3,0.000-1.000 3,0.000 1.000 2,0.000 2.000 1,0.000 7.000-3,0.000 6.000-1,0.000 7.000-3,0.000 5.000 0,0.000 7.000-2,0.000 6.000 0,0.000 7.000-1,1.000 0.000-2,4.000-2.000-2,3.000-3.000-2,3.000-3.000-2,-1.000-1.000-1,-2.000 4.000 0,-3.000 3.000 1,-3.000 3.000-1,-4.000-2.000 1,-3.000-6.000-3,-3.000-6.000 0,-2.000-6.000-3,-3.000-6.000 0,1.000-2.000-3,-1.000-3.000-2,1.000-3.000-1,-9.000-1.000-3,-15.000 4.000-4,-15.000 3.000-3,-16.000 3.000-5,-10.000-4.000-2,-3.000-8.000-1,-3.000-10.000-2,-2.000-9.000-1,-1.000-9.000-3,3.000-5.000-5,3.000-7.000-4,4.000-5.000-5,2.000-3.000-6,4.000 4.000-10,3.000 3.000-8,3.000 3.000-8</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1588.379 13140.973,'36.004'4.000,"2.923"-1.403,0.715-2.063,10.784-4.239,7.831-2.719,4.111 2.484,-9.210 4.742,-0.304 3.287,0.787 0.093,1.950-0.182,1.357-3.943,1.177-4.557,10.923-8.846,-12.169-0.158,8.144-1.000,-0.798 0.276,8.213 2.262,-16.346 9.241,12.443 0.818,-5.629 3.151,-5.358-5.695,-0.178-2.819,6.161-4.486,5.329 0.213,-8.972 5.836,6.426 1.214,-2.635 5.709,-1.116 3.551,0.892-1.320,20.258 2.541,-4.099 0.650,-18.879-6.667,16.512-2.488,-15.785-0.582,4.667 3.542,3.899 1.887,-3.353-0.020,2.938 0.874,10.049 0.205,-3.177-1.403,-7.734 1.833,2.546 2.937,1.064-3.714,8.622 1.615,-10.575-2.416,-0.465-2.790,-3.493 2.854,18.438 4.247,-14.536-1.754,8.657-3.128,5.579-1.591,-2.993-3.871,-18.800 2.584,20.418 0.688,7.914 0.174,-19.320 3.232,6.160 1.020,-1.691-1.635,-4.581-2.535,14.600 1.802,-10.676-2.822,-11.417-2.961,15.755-0.688,-2.525 1.526,21.923-1.310,-9.475 4.026,-23.093 0.827,20.159 2.120,-6.723-0.352,0.863-2.418,13.695 0.601,-26.342-0.681,13.965-2.580,-11.153 0.179,1.232-0.225,8.819-1.964,9.569 2.263,-20.447 0.619,7.809-4.310,-12.883 0.251,11.831-2.239,-16.898-0.361,9.320 0.464,8.110-2.341,-0.477 2.389,-2.498 6.480,15.457 8.318,-15.595 0.087,-12.777-3.553,11.846-0.173,-8.343-0.558,16.604-1.628,-9.978-1.010,15.460-3.157,-10.720 0.970,20.775 3.583,-11.148-2.251,-20.565-0.762,20.945 0.761,-7.969 2.726,4.013-1.765,15.771-6.262,-26.222 2.105,18.154 2.126,-12.714 1.258,-9.578 1.085,6.534 2.318,6.244 4.204,-21.982 0.202,-0.032 5.187,-22.963 8.000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53"/>
    </inkml:context>
    <inkml:brush xml:id="br0">
      <inkml:brushProperty name="width" value="0.0473375357687473" units="cm"/>
      <inkml:brushProperty name="height" value="0.0473375357687473" units="cm"/>
      <inkml:brushProperty name="color" value="#00bff3"/>
      <inkml:brushProperty name="ignorePressure" value="0"/>
    </inkml:brush>
  </inkml:definitions>
  <inkml:trace contextRef="#ctx0" brushRef="#br0">53600.000 36950.000 464,'-40.000'-22.000'51,"23.000"6.000"4,22.000 7.000 5,22.000 6.000 6,15.000 3.000-4,9.000 0.000-11,10.000 0.000-9,10.000 0.000-12,-1.000 0.000-7,-9.000 0.000-6,-10.000 0.000-4,-8.000 0.000-5,-4.000 0.000-3,3.000 0.000-2,3.000 0.000-1,4.000 0.000-1,1.000 0.000-1,0.000 0.000 0,0.000 0.000 1,0.000 0.000-1,-2.000 0.000 1,-3.000 0.000-1,-3.000 0.000 0,-2.000 0.000 0,-1.000 0.000 0,3.000 0.000 0,3.000 0.000 1,4.000 0.000 1,-1.000 0.000-1,-3.000 0.000 0,-3.000 0.000-1,-2.000 0.000 0,-1.000 0.000-1,3.000 0.000 0,3.000 0.000 1,4.000 0.000-1,1.000 0.000 1,0.000 0.000 0,0.000 0.000 1,0.000 0.000 0,0.000 0.000 0,0.000 0.000 1,0.000 0.000 0,0.000 0.000 0,0.000 0.000 0,0.000 0.000 1,0.000 0.000 0,0.000 0.000 1,-2.000 0.000-1,-3.000 0.000 0,-3.000 0.000 0,-2.000 0.000-1,-1.000 0.000 0,3.000 0.000 0,3.000 0.000-1,4.000 0.000-1,1.000 1.000 1,0.000 4.000 0,0.000 3.000 0,0.000 3.000 0,6.000-1.000 0,13.000-2.000-1,12.000-3.000-1,13.000-3.000-1,-1.000-2.000-1,-11.000 0.000 2,-14.000 0.000 0,-11.000 0.000 1,-6.000 0.000 1,4.000 0.000-1,3.000 0.000 1,3.000 0.000 0,1.000 0.000 0,1.000 0.000-1,-1.000 0.000 0,1.000 0.000 0,1.000 0.000-1,3.000 0.000-1,3.000 0.000 0,4.000 0.000-1,-1.000 0.000 0,-3.000 0.000 0,-3.000 0.000 1,-2.000 0.000-1,-6.000 1.000 1,-6.000 4.000 0,-6.000 3.000 1,-6.000 3.000 0,-2.000-1.000 0,3.000-2.000 1,3.000-3.000-1,4.000-3.000 1,1.000-2.000-2,0.000 0.000 1,0.000 0.000-2,0.000 0.000 0,1.000 0.000 0,4.000 0.000 0,3.000 0.000 1,3.000 0.000 0,-2.000 0.000 0,-6.000 0.000 1,-6.000 0.000 0,-6.000 0.000 0,-4.000 0.000 1,1.000 0.000 0,-1.000 0.000 0,1.000 0.000 0,2.000 0.000 0,7.000 0.000 0,6.000 0.000-1,7.000 0.000 0,-1.000 1.000 0,-6.000 4.000-1,-6.000 3.000 0,-6.000 3.000-1,-2.000-1.000 0,3.000-2.000 0,3.000-3.000 1,4.000-3.000 0,-1.000-2.000 1,-3.000 0.000 0,-3.000 0.000 0,-2.000 0.000 1,0.000 0.000 0,7.000 0.000-1,6.000 0.000 1,7.000 0.000 0,2.000 0.000-1,1.000 0.000 0,-1.000 0.000-1,1.000 0.000-1,-3.000 0.000 0,-2.000 0.000-1,-3.000 0.000 0,-3.000 0.000 1,-2.000 0.000-1,0.000 0.000 0,0.000 0.000 1,0.000 0.000 1,0.000 0.000-1,0.000 0.000 1,0.000 0.000 0,0.000 0.000-1,0.000 0.000 1,0.000 0.000-1,0.000 0.000-1,0.000 0.000 0,1.000 1.000 0,4.000 4.000 0,3.000 3.000 0,3.000 3.000-1,-2.000-1.000 0,-6.000-2.000-1,-6.000-3.000 0,-6.000-3.000-2,-1.000-1.000-1,7.000 4.000-1,6.000 3.000-2,7.000 3.000-1,-1.000-1.000 0,-6.000-2.000 1,-6.000-3.000 2,-6.000-3.000 2,-2.000-2.000 0,3.000 0.000-1,3.000 0.000 1,4.000 0.000-1</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6:57"/>
    </inkml:context>
    <inkml:brush xml:id="br0">
      <inkml:brushProperty name="width" value="0.0456264689564705" units="cm"/>
      <inkml:brushProperty name="height" value="0.0456264689564705" units="cm"/>
      <inkml:brushProperty name="color" value="#00bff3"/>
      <inkml:brushProperty name="ignorePressure" value="0"/>
    </inkml:brush>
  </inkml:definitions>
  <inkml:trace contextRef="#ctx0" brushRef="#br0">55850.000 38200.000 482,'-5.000'-46.000'24,"-9.000"10.000"2,-10.000 10.000 2,-8.000 9.000 1,-6.000 6.000-1,1.000 3.000-5,-1.000 3.000-4,1.000 4.000-6,-1.000 1.000-2,1.000 0.000-3,-1.000 0.000-2,1.000 0.000-3,-1.000 3.000-1,1.000 6.000 0,-1.000 7.000-1,1.000 6.000-1,1.000 1.000-1,3.000-3.000-1,3.000-3.000 0,4.000-2.000 0,4.000 2.000 4,6.000 9.000 11,7.000 10.000 10,6.000 10.000 11,3.000 5.000 3,0.000 4.000-5,0.000 3.000-6,0.000 3.000-6,0.000 4.000-3,0.000 7.000-1,0.000 6.000-2,0.000 7.000-2,-2.000 0.000-2,-3.000-2.000-2,-3.000-3.000-1,-2.000-3.000-2,-1.000-4.000 0,3.000-3.000-1,3.000-3.000 1,4.000-2.000 0,1.000-6.000 0,0.000-6.000-4,0.000-6.000-1,0.000-6.000-2,0.000-1.000-2,0.000 7.000 1,0.000 6.000 0,0.000 7.000-1,0.000 0.000 2,0.000-2.000 0,0.000-3.000 0,0.000-3.000 1,0.000-4.000 1,0.000-3.000-1,0.000-3.000 1,0.000-2.000-1,6.000-6.000-12,13.000-6.000-23,12.000-6.000-25,13.000-6.000-24</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1"/>
    </inkml:context>
    <inkml:brush xml:id="br0">
      <inkml:brushProperty name="width" value="0.0359720215201378" units="cm"/>
      <inkml:brushProperty name="height" value="0.0359720215201378" units="cm"/>
      <inkml:brushProperty name="color" value="#00bff3"/>
      <inkml:brushProperty name="ignorePressure" value="0"/>
    </inkml:brush>
  </inkml:definitions>
  <inkml:trace contextRef="#ctx0" brushRef="#br0">57450.000 38600.000 611,'21.000'-93.000'46,"-5.000"17.000"-4,-7.000 15.000-4,-5.000 16.000-4,-4.000 9.000-4,0.000 3.000-5,0.000 3.000-5,0.000 4.000-4,-4.000 2.000-4,-5.000 4.000-3,-7.000 3.000-2,-5.000 3.000-2,-6.000 3.000-1,-3.000 3.000 0,-3.000 3.000 2,-2.000 4.000 1,-3.000 7.000 1,1.000 13.000-1,-1.000 12.000 1,1.000 13.000 0,-3.000 9.000 0,-2.000 6.000 0,-3.000 7.000-1,-3.000 6.000 0,-2.000 6.000-1,0.000 6.000-2,0.000 7.000-3,0.000 6.000-1,3.000-4.000-1,6.000-11.000 0,7.000-14.000 0,6.000-11.000 1,3.000-4.000 0,0.000 6.000 1,0.000 7.000 0,0.000 6.000 1,3.000-2.000 1,6.000-9.000-1,7.000-10.000 0,6.000-8.000 1,7.000-8.000-2,10.000-2.000-5,10.000-3.000-5,9.000-3.000-3,6.000-7.000-2,3.000-9.000 3,3.000-10.000 2,4.000-8.000 2,2.000-9.000-1,4.000-6.000-2,3.000-6.000-4,3.000-6.000-4,-1.000-4.000 1,-2.000 1.000 3,-3.000-1.000 2,-3.000 1.000 4,-4.000 2.000 2,-3.000 7.000 1,-3.000 6.000 2,-2.000 7.000 2,-5.000 2.000 2,-2.000 1.000 1,-3.000-1.000 2,-3.000 1.000 1,-4.000 7.000 4,-3.000 16.000 5,-3.000 15.000 7,-2.000 17.000 6,-5.000 5.000 1,-2.000-3.000-5,-3.000-3.000-4,-3.000-2.000-6,5.000-17.000-4,17.000-28.000-5,15.000-28.000-6,16.000-27.000-6,4.000-12.000-2,-6.000 6.000 1,-6.000 7.000 2,-6.000 6.000 0,-6.000 6.000 0,-2.000 6.000 0,-3.000 7.000-1,-3.000 6.000-1,-2.000 3.000-1,0.000 0.000-2,0.000 0.000-1,0.000 0.000-1,0.000 1.000-3,0.000 4.000-1,0.000 3.000-2,0.000 3.000-3,0.000 3.000-4,0.000 3.000-9,0.000 3.000-9,0.000 4.000-8</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1"/>
    </inkml:context>
    <inkml:brush xml:id="br0">
      <inkml:brushProperty name="width" value="0.0439187288284302" units="cm"/>
      <inkml:brushProperty name="height" value="0.0439187288284302" units="cm"/>
      <inkml:brushProperty name="color" value="#00bff3"/>
      <inkml:brushProperty name="ignorePressure" value="0"/>
    </inkml:brush>
  </inkml:definitions>
  <inkml:trace contextRef="#ctx0" brushRef="#br0">59050.000 38300.000 500,'-24.000'-19.000'113,"4.000"13.000"-26,3.000 12.000-26,3.000 13.000-26,-4.000 13.000-14,-8.000 17.000-2,-10.000 15.000-1,-9.000 16.000-3,-4.000 9.000 0,4.000 3.000 0,3.000 3.000-1,3.000 4.000 0,3.000-3.000 0,3.000-5.000-1,3.000-7.000 1,4.000-5.000-1,4.000-9.000-2,6.000-9.000-5,7.000-10.000-4,6.000-8.000-6,9.000-9.000-3,13.000-6.000-5,12.000-6.000-4,13.000-6.000-4,7.000-9.000-2,4.000-8.000 1,3.000-10.000 0,3.000-9.000 1,-1.000-12.000 1,-2.000-11.000 2,-3.000-14.000 2,-3.000-11.000 2,-4.000-11.000 2,-3.000-5.000 2,-3.000-7.000 0,-2.000-5.000 2,-6.000 0.000 1,-6.000 10.000 1,-6.000 10.000 1,-6.000 9.000 1,-7.000 7.000 0,-6.000 7.000 1,-6.000 6.000-1,-6.000 7.000 1,-9.000 10.000-4,-8.000 16.000-5,-10.000 15.000-5,-9.000 17.000-7,-2.000 7.000-1,6.000 0.000 0,7.000 0.000 2,6.000 0.000 0,7.000 0.000 0,10.000 0.000-4,10.000 0.000-2,9.000 0.000-2</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2"/>
    </inkml:context>
    <inkml:brush xml:id="br0">
      <inkml:brushProperty name="width" value="0.0395809151232243" units="cm"/>
      <inkml:brushProperty name="height" value="0.0395809151232243" units="cm"/>
      <inkml:brushProperty name="color" value="#00bff3"/>
      <inkml:brushProperty name="ignorePressure" value="0"/>
    </inkml:brush>
  </inkml:definitions>
  <inkml:trace contextRef="#ctx0" brushRef="#br0">59650.000 38650.000 555,'23.000'23.000'4,"-3.000"-3.000"5,-3.000-3.000 8,-2.000-2.000 6,-5.000-1.000 3,-2.000 3.000 0,-3.000 3.000 0,-3.000 4.000 0,-4.000 5.000-2,-3.000 10.000-2,-3.000 10.000-3,-2.000 9.000-3,-6.000 2.000-1,-6.000-2.000-1,-6.000-3.000-1,-6.000-3.000-1,-4.000-4.000 1,1.000-3.000 1,-1.000-3.000 0,1.000-2.000 0,2.000-3.000 1,7.000 1.000 0,6.000-1.000-1,7.000 1.000 0,10.000-1.000-1,16.000 1.000-2,15.000-1.000-3,17.000 1.000-2,10.000-6.000-5,6.000-8.000-5,7.000-10.000-7,6.000-9.000-5,3.000-9.000-7,0.000-5.000-5,0.000-7.000-6,0.000-5.000-6,-5.000-3.000-2,-9.000 4.000 0,-10.000 3.000 1,-8.000 3.000 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2"/>
    </inkml:context>
    <inkml:brush xml:id="br0">
      <inkml:brushProperty name="width" value="0.0435160398483276" units="cm"/>
      <inkml:brushProperty name="height" value="0.0435160398483276" units="cm"/>
      <inkml:brushProperty name="color" value="#00bff3"/>
      <inkml:brushProperty name="ignorePressure" value="0"/>
    </inkml:brush>
  </inkml:definitions>
  <inkml:trace contextRef="#ctx0" brushRef="#br0">60200.000 38850.000 505,'-44.000'-36.000'86,"13.000"28.000"-8,12.000 28.000-7,13.000 29.000-7,4.000 16.000-8,-3.000 7.000-11,-3.000 6.000-11,-2.000 7.000-9,-1.000 8.000-8,3.000 14.000-6,3.000 11.000-4,4.000 14.000-7,-1.000 7.000-6,-3.000 3.000-10,-3.000 3.000-9,-2.000 4.000-10,-5.000 10.000-7,-2.000 19.000-2,-3.000 19.000-2,-3.000 19.000-4,-1.000-13.000-1,4.000-44.000 1,3.000-43.000-1,3.000-44.000 1</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2"/>
    </inkml:context>
    <inkml:brush xml:id="br0">
      <inkml:brushProperty name="width" value="0.0342891588807106" units="cm"/>
      <inkml:brushProperty name="height" value="0.0342891588807106" units="cm"/>
      <inkml:brushProperty name="color" value="#00bff3"/>
      <inkml:brushProperty name="ignorePressure" value="0"/>
    </inkml:brush>
  </inkml:definitions>
  <inkml:trace contextRef="#ctx0" brushRef="#br0">60500.000 37950.000 641,'7.000'-46.000'7,"17.000"10.000"14,15.000 10.000 14,16.000 9.000 14,2.000 12.000 4,-8.000 16.000-5,-10.000 15.000-5,-9.000 17.000-5,-10.000 10.000-8,-9.000 6.000-9,-10.000 7.000-10,-8.000 6.000-8,-11.000 3.000-7,-8.000 0.000 0,-10.000 0.000-2,-9.000 0.000-1,-2.000-7.000-1,6.000-11.000-1,7.000-14.000 0,6.000-11.000-1,15.000-9.000 1,26.000-3.000 4,24.000-3.000 4,26.000-2.000 3,10.000-6.000-1,-3.000-6.000-6,-3.000-6.000-6,-2.000-6.000-5,-6.000-2.000-7,-6.000 3.000-6,-6.000 3.000-8,-6.000 4.000-6</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3"/>
    </inkml:context>
    <inkml:brush xml:id="br0">
      <inkml:brushProperty name="width" value="0.0319484509527683" units="cm"/>
      <inkml:brushProperty name="height" value="0.0319484509527683" units="cm"/>
      <inkml:brushProperty name="color" value="#00bff3"/>
      <inkml:brushProperty name="ignorePressure" value="0"/>
    </inkml:brush>
  </inkml:definitions>
  <inkml:trace contextRef="#ctx0" brushRef="#br0">61200.000 38200.000 688,'51.000'-22.000'112,"4.000"6.000"-26,3.000 7.000-24,3.000 6.000-26,-1.000 3.000-20,-2.000 0.000-20,-3.000 0.000-17,-3.000 0.000-19,-6.000 0.000-10,-5.000 0.000 1,-7.000 0.000 0,-5.000 0.000-1</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3"/>
    </inkml:context>
    <inkml:brush xml:id="br0">
      <inkml:brushProperty name="width" value="0.0488796569406986" units="cm"/>
      <inkml:brushProperty name="height" value="0.0488796569406986" units="cm"/>
      <inkml:brushProperty name="color" value="#00bff3"/>
      <inkml:brushProperty name="ignorePressure" value="0"/>
    </inkml:brush>
  </inkml:definitions>
  <inkml:trace contextRef="#ctx0" brushRef="#br0">61850.000 37550.000 450,'92.000'3.000'60,"-16.000"6.000"-16,-15.000 7.000-16,-15.000 6.000-16,-11.000 1.000-8,-2.000-3.000-2,-3.000-3.000-1,-3.000-2.000-2,-4.000 0.000 2,-3.000 7.000 5,-3.000 6.000 5,-2.000 7.000 4,-5.000 4.000 4,-2.000 3.000 3,-3.000 3.000 4,-3.000 4.000 2,-2.000 5.000 1,0.000 10.000-1,0.000 10.000-2,0.000 9.000 0,0.000 4.000-2,0.000 1.000-2,0.000-1.000 0,0.000 1.000-3,0.000 2.000-1,0.000 7.000-3,0.000 6.000-3,0.000 7.000-2,0.000 0.000-3,0.000-2.000-1,0.000-3.000-2,0.000-3.000-2,-2.000-6.000 0,-3.000-5.000-3,-3.000-7.000 0,-2.000-5.000-2,-3.000-9.000 0,1.000-9.000 0,-1.000-10.000 0,1.000-8.000-1,-3.000-6.000 0,-2.000 1.000-1,-3.000-1.000-1,-3.000 1.000-1,-12.000-1.000-3,-18.000 1.000-6,-19.000-1.000-5,-18.000 1.000-6,-20.000-1.000-4,-18.000 1.000-3,-19.000-1.000-2,-18.000 1.000-3,5.000-6.000 3,32.000-8.000 6,31.000-10.000 6,32.000-9.000 7,13.000-5.000-2,-3.000 0.000-10,-3.000 0.000-10,-2.000 0.000-11</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4"/>
    </inkml:context>
    <inkml:brush xml:id="br0">
      <inkml:brushProperty name="width" value="0.0431650206446648" units="cm"/>
      <inkml:brushProperty name="height" value="0.0431650206446648" units="cm"/>
      <inkml:brushProperty name="color" value="#00bff3"/>
      <inkml:brushProperty name="ignorePressure" value="0"/>
    </inkml:brush>
  </inkml:definitions>
  <inkml:trace contextRef="#ctx0" brushRef="#br0">58050.000 34400.000 509,'1.000'-47.000'2,"4.000"6.000"3,3.000 7.000 4,3.000 6.000 4,-4.000 4.000 2,-8.000 4.000 2,-10.000 3.000 3,-9.000 3.000 1,-7.000 3.000 0,-3.000 3.000-1,-3.000 3.000-3,-2.000 4.000-2,-5.000 1.000-3,-2.000 0.000-3,-3.000 0.000-2,-3.000 0.000-3,-4.000 0.000-3,-3.000 0.000 0,-3.000 0.000-1,-2.000 0.000-1,0.000 0.000-1,7.000 0.000 0,6.000 0.000 0,7.000 0.000 0,4.000 6.000 3,3.000 13.000 9,3.000 12.000 8,4.000 13.000 8,1.000 10.000 2,0.000 10.000-4,0.000 10.000-2,0.000 9.000-5,0.000 4.000 0,0.000 1.000-1,0.000-1.000 0,0.000 1.000 0,0.000 7.000 0,0.000 16.000-2,0.000 15.000-1,0.000 17.000-2,3.000 0.000-1,6.000-11.000-3,7.000-14.000-2,6.000-11.000-2,6.000-12.000-2,6.000-9.000-3,7.000-10.000-1,6.000-8.000-2,4.000-8.000-4,4.000-2.000-5,3.000-3.000-7,3.000-3.000-5,4.000-9.000-6,7.000-11.000-7,6.000-14.000-6,7.000-11.000-7</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20581.939 6956.776,'48.815'-8.291,"-3.563"3.468,4.812 14.980,0.182 2.060,0.293 0.564,-0.746 0.149,6.530-4.803,-6.339-3.360,4.108 0.893,-8.532-2.497,3.513-1.810,2.579 0.047,-6.386 1.365,11.361 1.746,-5.038 3.492,-6.344 1.147,1.495-0.513,3.065-3.893,-0.841-7.359,1.820 4.371,-5.652-0.433,-0.300-0.629,7.129 3.407,-5.177 5.377,-10.165 10.000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4"/>
    </inkml:context>
    <inkml:brush xml:id="br0">
      <inkml:brushProperty name="width" value="0.0419732257723808" units="cm"/>
      <inkml:brushProperty name="height" value="0.0419732257723808" units="cm"/>
      <inkml:brushProperty name="color" value="#00bff3"/>
      <inkml:brushProperty name="ignorePressure" value="0"/>
    </inkml:brush>
  </inkml:definitions>
  <inkml:trace contextRef="#ctx0" brushRef="#br0">59150.000 34450.000 524,'-2.000'-68.000'3,"-3.000"17.000"8,-3.000 15.000 6,-2.000 16.000 8,-5.000 7.000 4,-2.000 1.000 2,-3.000-1.000 1,-3.000 1.000 2,-6.000 5.000-1,-5.000 14.000-5,-7.000 11.000-4,-5.000 14.000-4,-6.000 10.000-2,-3.000 9.000-1,-3.000 10.000-2,-2.000 10.000 0,-5.000 5.000-1,-2.000 4.000 0,-3.000 3.000-1,-3.000 3.000 1,2.000-1.000-1,10.000-2.000-1,10.000-3.000-2,9.000-3.000 0,7.000-4.000-1,7.000-3.000-3,6.000-3.000-1,7.000-2.000-2,8.000-6.000-2,14.000-6.000-4,11.000-6.000-2,14.000-6.000-2,10.000-10.000-6,9.000-12.000-9,10.000-13.000-7,10.000-12.000-8,5.000-13.000-3,4.000-12.000 3,3.000-13.000 3,3.000-12.000 3,-4.000-7.000 4,-8.000 1.000 4,-10.000-1.000 5,-9.000 1.000 4,-9.000 5.000 4,-5.000 14.000 1,-7.000 11.000 2,-5.000 14.000 2,-8.000 14.000 7,-5.000 20.000 12,-7.000 18.000 13,-5.000 20.000 11,-9.000 10.000 2,-9.000 3.000-8,-10.000 3.000-10,-8.000 4.000-8,-4.000-4.000-5,3.000-9.000 0,3.000-10.000 0,4.000-8.000 0,10.000-23.000-5,19.000-34.000-8,19.000-35.000-9,19.000-33.000-8,13.000-18.000-4,10.000 0.000 2,10.000 0.000 0,9.000 0.000 1,-1.000 6.000 0,-8.000 13.000 0,-10.000 12.000-2,-9.000 13.000-1,-9.000 9.000-2,-5.000 6.000 0,-7.000 7.000-1,-5.000 6.000-2</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5"/>
    </inkml:context>
    <inkml:brush xml:id="br0">
      <inkml:brushProperty name="width" value="0.0442601926624775" units="cm"/>
      <inkml:brushProperty name="height" value="0.0442601926624775" units="cm"/>
      <inkml:brushProperty name="color" value="#00bff3"/>
      <inkml:brushProperty name="ignorePressure" value="0"/>
    </inkml:brush>
  </inkml:definitions>
  <inkml:trace contextRef="#ctx0" brushRef="#br0">60400.000 34350.000 497,'-5.000'-33.000'9,"-9.000"34.000"18,-10.000 35.000 19,-8.000 35.000 18,-8.000 16.000 4,-2.000 1.000-12,-3.000-1.000-11,-3.000 1.000-11,1.000 1.000-8,6.000 3.000-1,7.000 3.000-3,6.000 4.000-1,4.000-4.000-4,4.000-9.000-2,3.000-10.000-3,3.000-8.000-3,10.000-12.000-4,20.000-12.000-4,18.000-13.000-3,20.000-12.000-5,11.000-19.000-6,7.000-25.000-7,6.000-25.000-6,7.000-25.000-8,-1.000-16.000-3,-6.000-6.000-1,-6.000-6.000 1,-6.000-6.000-2,-10.000 1.000 3,-12.000 9.000 5,-13.000 10.000 5,-12.000 10.000 4,-9.000 7.000 4,-2.000 6.000 3,-3.000 7.000 2,-3.000 6.000 3,-7.000 7.000 4,-9.000 10.000 3,-10.000 10.000 4,-8.000 9.000 4,-6.000 6.000 2,1.000 3.000 2,-1.000 3.000 1,1.000 4.000 1,-1.000 7.000-3,1.000 13.000-7,-1.000 12.000-8,1.000 13.000-6,4.000 6.000-5,9.000 0.000-2,10.000 0.000-3,10.000 0.000-2,5.000-5.000 0,4.000-9.000 3,3.000-10.000 1,3.000-8.000 4</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5"/>
    </inkml:context>
    <inkml:brush xml:id="br0">
      <inkml:brushProperty name="width" value="0.0382694788277149" units="cm"/>
      <inkml:brushProperty name="height" value="0.0382694788277149" units="cm"/>
      <inkml:brushProperty name="color" value="#00bff3"/>
      <inkml:brushProperty name="ignorePressure" value="0"/>
    </inkml:brush>
  </inkml:definitions>
  <inkml:trace contextRef="#ctx0" brushRef="#br0">61250.000 34750.000 574,'-25.000'25.000'42,"0.000"0.000"-3,0.000 0.000-2,0.000 0.000-4,0.000 3.000-3,0.000 6.000-3,0.000 7.000-5,0.000 6.000-4,0.000 4.000-2,0.000 4.000-1,0.000 3.000-1,0.000 3.000-1,0.000 1.000-1,0.000 1.000 2,0.000-1.000-1,0.000 1.000 1,6.000-3.000 0,13.000-2.000-1,12.000-3.000-2,13.000-3.000-1,12.000-9.000-1,13.000-11.000-3,12.000-14.000-3,13.000-11.000-3,4.000-9.000-5,-3.000-3.000-9,-3.000-3.000-9,-2.000-2.000-8,-5.000-3.000-8,-2.000 1.000-7,-3.000-1.000-6,-3.000 1.000-7,-6.000-1.000 1,-5.000 1.000 6,-7.000-1.000 8,-5.000 1.000 6</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5"/>
    </inkml:context>
    <inkml:brush xml:id="br0">
      <inkml:brushProperty name="width" value="0.0433099530637264" units="cm"/>
      <inkml:brushProperty name="height" value="0.0433099530637264" units="cm"/>
      <inkml:brushProperty name="color" value="#00bff3"/>
      <inkml:brushProperty name="ignorePressure" value="0"/>
    </inkml:brush>
  </inkml:definitions>
  <inkml:trace contextRef="#ctx0" brushRef="#br0">61550.000 35000.000 507,'-47.000'-2.000'3,"6.000"-3.000"6,7.000-3.000 5,6.000-2.000 5,4.000 11.000 10,4.000 29.000 13,3.000 28.000 12,3.000 28.000 14,1.000 18.000 0,1.000 10.000-12,-1.000 10.000-13,1.000 9.000-11,-1.000 7.000-10,1.000 7.000-6,-1.000 6.000-8,1.000 7.000-5,-3.000 2.000-4,-2.000 1.000 2,-3.000-1.000 2,-3.000 1.000 1,-1.000-10.000-7,4.000-19.000-12,3.000-18.000-13,3.000-19.000-13,1.000-16.000-12,1.000-12.000-10,-1.000-13.000-9,1.000-12.000-9</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6"/>
    </inkml:context>
    <inkml:brush xml:id="br0">
      <inkml:brushProperty name="width" value="0.0344378612935543" units="cm"/>
      <inkml:brushProperty name="height" value="0.0344378612935543" units="cm"/>
      <inkml:brushProperty name="color" value="#00bff3"/>
      <inkml:brushProperty name="ignorePressure" value="0"/>
    </inkml:brush>
  </inkml:definitions>
  <inkml:trace contextRef="#ctx0" brushRef="#br0">61550.000 34300.000 638,'3.000'-68.000'33,"6.000"17.000"-7,7.000 15.000-7,6.000 16.000-6,4.000 9.000 0,4.000 3.000 8,3.000 3.000 6,3.000 4.000 7,-1.000 5.000 1,-2.000 10.000-5,-3.000 10.000-4,-3.000 9.000-5,-6.000 6.000-5,-5.000 3.000-5,-7.000 3.000-4,-5.000 4.000-5,-9.000 1.000 0,-9.000 0.000 1,-10.000 0.000 4,-8.000 0.000 1,-8.000-2.000-1,-2.000-3.000-7,-3.000-3.000-6,-3.000-2.000-7,2.000-5.000-2,10.000-2.000 1,10.000-3.000 2,9.000-3.000 3,15.000-6.000 0,22.000-5.000 0,22.000-7.000 0,23.000-5.000 0,13.000-8.000-1,6.000-5.000-1,7.000-7.000-1,6.000-5.000-2,-4.000-3.000-3,-11.000 4.000-7,-14.000 3.000-6,-11.000 3.000-7,-11.000 3.000-3,-5.000 3.000 2,-7.000 3.000 1,-5.000 4.000 1</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6"/>
    </inkml:context>
    <inkml:brush xml:id="br0">
      <inkml:brushProperty name="width" value="0.0306073520332575" units="cm"/>
      <inkml:brushProperty name="height" value="0.0306073520332575" units="cm"/>
      <inkml:brushProperty name="color" value="#00bff3"/>
      <inkml:brushProperty name="ignorePressure" value="0"/>
    </inkml:brush>
  </inkml:definitions>
  <inkml:trace contextRef="#ctx0" brushRef="#br0">62200.000 34500.000 718,'51.000'-44.000'94,"4.000"13.000"-19,3.000 12.000-18,3.000 13.000-19,-2.000 6.000-21,-6.000 0.000-22,-6.000 0.000-24,-6.000 0.000-22,-6.000 0.000-9,-2.000 0.000 7,-3.000 0.000 6,-3.000 0.000 7</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6"/>
    </inkml:context>
    <inkml:brush xml:id="br0">
      <inkml:brushProperty name="width" value="0.0502027459442616" units="cm"/>
      <inkml:brushProperty name="height" value="0.0502027459442616" units="cm"/>
      <inkml:brushProperty name="color" value="#00bff3"/>
      <inkml:brushProperty name="ignorePressure" value="0"/>
    </inkml:brush>
  </inkml:definitions>
  <inkml:trace contextRef="#ctx0" brushRef="#br0">62550.000 33800.000 438,'4.000'-68.000'31,"10.000"17.000"-1,10.000 15.000-1,9.000 16.000-2,6.000 9.000-4,3.000 3.000-4,3.000 3.000-7,4.000 4.000-4,-1.000 4.000-5,-3.000 6.000-1,-3.000 7.000-3,-2.000 6.000-2,-5.000 4.000-1,-2.000 4.000 1,-3.000 3.000 0,-3.000 3.000 0,-6.000 1.000 2,-5.000 1.000 4,-7.000-1.000 3,-5.000 1.000 4,-4.000-1.000 4,0.000 1.000 4,0.000-1.000 6,0.000 1.000 4,-2.000 1.000 2,-3.000 3.000-1,-3.000 3.000 1,-2.000 4.000-1,-1.000 4.000-2,3.000 6.000-2,3.000 7.000-3,4.000 6.000-2,1.000 4.000-3,0.000 4.000-2,0.000 3.000-3,0.000 3.000-1,0.000 3.000-3,0.000 3.000-1,0.000 3.000-3,0.000 4.000-1,0.000-1.000-1,0.000-3.000-1,0.000-3.000-1,0.000-2.000 0,0.000-5.000-1,0.000-2.000-3,0.000-3.000-2,0.000-3.000-2,-2.000-6.000-2,-3.000-5.000 1,-3.000-7.000-1,-2.000-5.000 1,-9.000-6.000-1,-12.000-3.000-1,-13.000-3.000-1,-12.000-2.000-1,-19.000-3.000 0,-25.000 1.000 0,-25.000-1.000 1,-25.000 1.000 1,-5.000-3.000-2,16.000-2.000-7,15.000-3.000-7,17.000-3.000-5,13.000-2.000-8,13.000 0.000-9,12.000 0.000-8,13.000 0.000-9</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8"/>
    </inkml:context>
    <inkml:brush xml:id="br0">
      <inkml:brushProperty name="width" value="0.0472902841866016" units="cm"/>
      <inkml:brushProperty name="height" value="0.0472902841866016" units="cm"/>
      <inkml:brushProperty name="color" value="#00bff3"/>
      <inkml:brushProperty name="ignorePressure" value="0"/>
    </inkml:brush>
  </inkml:definitions>
  <inkml:trace contextRef="#ctx0" brushRef="#br0">48500.000 44450.000 465,'-91.000'21.000'1,"19.000"-5.000"4,19.000-7.000 4,19.000-5.000 2,21.000-9.000 12,26.000-9.000 16,24.000-10.000 19,26.000-8.000 17,13.000-4.000 2,4.000 3.000-15,3.000 3.000-15,3.000 4.000-15,1.000 4.000-8,1.000 6.000-3,-1.000 7.000-2,1.000 6.000-4,1.000 6.000-3,3.000 6.000-7,3.000 7.000-7,4.000 6.000-7,-4.000 3.000-6,-9.000 0.000-6,-10.000 0.000-8,-8.000 0.000-6,-8.000 0.000-4,-2.000 0.000-3,-3.000 0.000-3,-3.000 0.000-2,-4.000-2.000 0,-3.000-3.000 1,-3.000-3.000 1,-2.000-2.000 1</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08"/>
    </inkml:context>
    <inkml:brush xml:id="br0">
      <inkml:brushProperty name="width" value="0.0427439101040363" units="cm"/>
      <inkml:brushProperty name="height" value="0.0427439101040363" units="cm"/>
      <inkml:brushProperty name="color" value="#00bff3"/>
      <inkml:brushProperty name="ignorePressure" value="0"/>
    </inkml:brush>
  </inkml:definitions>
  <inkml:trace contextRef="#ctx0" brushRef="#br0">48500.000 45500.000 514,'-54.000'1.000'2,"-5.000"4.000"3,-7.000 3.000 3,-5.000 3.000 4,8.000 1.000 9,26.000 1.000 15,24.000-1.000 15,26.000 1.000 15,18.000-3.000 1,13.000-2.000-10,12.000-3.000-12,13.000-3.000-10,9.000-6.000-9,6.000-5.000-6,7.000-7.000-4,6.000-5.000-5,4.000-1.000-5,4.000 6.000-4,3.000 7.000-5,3.000 6.000-3,1.000 6.000-8,1.000 6.000-8,-1.000 7.000-11,1.000 6.000-9,-4.000 3.000-7,-6.000 0.000-2,-6.000 0.000-4,-6.000 0.000-4</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0"/>
    </inkml:context>
    <inkml:brush xml:id="br0">
      <inkml:brushProperty name="width" value="0.0429044775664806" units="cm"/>
      <inkml:brushProperty name="height" value="0.0429044775664806" units="cm"/>
      <inkml:brushProperty name="color" value="#00bff3"/>
      <inkml:brushProperty name="ignorePressure" value="0"/>
    </inkml:brush>
  </inkml:definitions>
  <inkml:trace contextRef="#ctx0" brushRef="#br0">52900.000 45000.000 512,'-25.000'-24.000'5,"0.000"4.000"11,0.000 3.000 10,0.000 3.000 11,7.000-1.000 6,17.000-2.000 2,15.000-3.000 3,16.000-3.000 2,7.000 1.000-2,1.000 6.000-8,-1.000 7.000-9,1.000 6.000-7,-1.000 1.000-5,1.000-3.000-4,-1.000-3.000-2,1.000-2.000-4,-1.000-1.000-1,1.000 3.000-3,-1.000 3.000-1,1.000 4.000-3,1.000-1.000 0,3.000-3.000-3,3.000-3.000 0,4.000-2.000-1,-1.000-1.000-1,-3.000 3.000 0,-3.000 3.000 1,-2.000 4.000 0,-3.000-1.000 1,1.000-3.000 1,-1.000-3.000 2,1.000-2.000 0,1.000-1.000 1,3.000 3.000-3,3.000 3.000-2,4.000 4.000-2,1.000-1.000-1,0.000-3.000 1,0.000-3.000-1,0.000-2.000 1,0.000-1.000 1,0.000 3.000 2,0.000 3.000 0,0.000 4.000 2,1.000 2.000 1,4.000 4.000-2,3.000 3.000 0,3.000 3.000 0,-1.000-1.000-1,-2.000-2.000 1,-3.000-3.000 1,-3.000-3.000 1,-4.000-2.000 0,-3.000 0.000 0,-3.000 0.000 0,-2.000 0.000-1,-1.000 1.000 1,3.000 4.000-1,3.000 3.000-1,4.000 3.000 0,-1.000-1.000 1,-3.000-2.000-1,-3.000-3.000 1,-2.000-3.000 0,-3.000-2.000 0,1.000 0.000-1,-1.000 0.000 1,1.000 0.000 0,2.000 0.000-1,7.000 0.000 0,6.000 0.000 0,7.000 0.000-1,0.000 0.000 1,-2.000 0.000 0,-3.000 0.000 1,-3.000 0.000 0,-4.000 0.000 0,-3.000 0.000 0,-3.000 0.000 0,-2.000 0.000 1,-3.000 0.000-1,1.000 0.000 0,-1.000 0.000 1,1.000 0.000-1,-1.000 0.000 0,1.000 0.000 0,-1.000 0.000 0,1.000 0.000 0,1.000 0.000 0,3.000 0.000 0,3.000 0.000 0,4.000 0.000 1,1.000 0.000-1,0.000 0.000 0,0.000 0.000 1,0.000 0.000-1,-2.000 0.000 1,-3.000 0.000-1,-3.000 0.000 1,-2.000 0.000-1,-1.000 0.000 0,3.000 0.000 1,3.000 0.000 0,4.000 0.000 0,1.000 0.000 1,0.000 0.000-1,0.000 0.000-1,0.000 0.000 0,1.000 0.000 0,4.000 0.000 0,3.000 0.000 0,3.000 0.000 0,3.000-2.000 0,3.000-3.000 0,3.000-3.000 0,4.000-2.000 1,4.000-3.000-1,6.000 1.000 0,7.000-1.000 0,6.000 1.000-1,-1.000 1.000 1,-5.000 3.000 0,-7.000 3.000-1,-5.000 4.000 1,-4.000-1.000 0,0.000-3.000-2,0.000-3.000 0,0.000-2.000-1,-4.000-1.000 0,-5.000 3.000 1,-7.000 3.000-1,-5.000 4.000 2,-3.000 1.000-1,4.000 0.000 1,3.000 0.000 0,3.000 0.000 1,-1.000 0.000 0,-2.000 0.000-1,-3.000 0.000 1,-3.000 0.000 0,-1.000 0.000-1,4.000 0.000 2,3.000 0.000-1,3.000 0.000 1,1.000 0.000 0,1.000 0.000 0,-1.000 0.000 0,1.000 0.000-1,1.000 0.000 1,3.000 0.000-1,3.000 0.000 0,4.000 0.000 0,4.000 0.000 0,6.000 0.000 0,7.000 0.000-1,6.000 0.000 0,4.000 0.000 0,4.000 0.000 0,3.000 0.000 0,3.000 0.000 0,-1.000 0.000 1,-2.000 0.000-2,-3.000 0.000 0,-3.000 0.000-1,-2.000-2.000-1,0.000-3.000 0,0.000-3.000-2,0.000-2.000 0,-2.000-3.000 0,-3.000 1.000 0,-3.000-1.000 2,-2.000 1.000 0,-3.000 1.000 1,1.000 3.000 1,-1.000 3.000-1,1.000 4.000 0,1.000-3.000 1,3.000-5.000 0,3.000-7.000 0,4.000-5.000 0,2.000-3.000-1,4.000 4.000 1,3.000 3.000-1,3.000 3.000 0,-1.000 1.000 0,-2.000 1.000 0,-3.000-1.000 0,-3.000 1.000-1,-6.000 1.000 1,-5.000 3.000-3,-7.000 3.000-1,-5.000 4.000-1,-6.000 1.000 0,-3.000 0.000 0,-3.000 0.000 1,-2.000 0.000 2,-1.000-2.000-2,3.000-3.000-1,3.000-3.000-3,4.000-2.000-2,1.000-3.000 0,0.000 1.000 1,0.000-1.000 0,0.000 1.000 1,0.000 1.000 1,0.000 3.000-3,0.000 3.000 0,0.000 4.000-1,-5.000-1.000-3,-9.000-3.000-2,-10.000-3.000-3,-8.000-2.000-2,-8.000-1.000-2,-2.000 3.000 1,-3.000 3.000 1,-3.000 4.000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6041" units="1/cm"/>
          <inkml:channelProperty channel="Y" name="resolution" value="28.36041" units="1/cm"/>
        </inkml:channelProperties>
      </inkml:inkSource>
      <inkml:timestamp xml:id="ts0" timeString="2024-11-05T07:48:57"/>
    </inkml:context>
    <inkml:brush xml:id="br1">
      <inkml:brushProperty name="width" value="0.15875" units="cm"/>
      <inkml:brushProperty name="height" value="0.3175" units="cm"/>
      <inkml:brushProperty name="color" value="#3fb772"/>
      <inkml:brushProperty name="transparency" value="127"/>
      <inkml:brushProperty name="tip" value="rectangle"/>
      <inkml:brushProperty name="rasterOp" value="maskPen"/>
      <inkml:brushProperty name="fitToCurve" value="1"/>
    </inkml:brush>
  </inkml:definitions>
  <inkml:trace contextRef="#ctx0" brushRef="#br1">15500.175 6258.275,'69.885'-10.796,"-7.787"1.531,-5.635 2.780,-2.555 1.369,4.177 2.929,9.803 4.959,-12.352 3.756,14.001 0.174,-6.162-1.891,12.877 1.664,-10.931-3.557,13.740 0.556,-10.848 0.114,15.232 0.803,-11.419 1.361,15.276 1.291,-18.130-4.124,10.318-0.679,-16.378 1.550,7.407-0.496,-16.427-2.530,1.057-0.425,7.218-1.935,-13.141 6.000</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6"/>
    </inkml:context>
    <inkml:brush xml:id="br0">
      <inkml:brushProperty name="width" value="0.040133886039257" units="cm"/>
      <inkml:brushProperty name="height" value="0.040133886039257" units="cm"/>
      <inkml:brushProperty name="color" value="#00bff3"/>
      <inkml:brushProperty name="ignorePressure" value="0"/>
    </inkml:brush>
  </inkml:definitions>
  <inkml:trace contextRef="#ctx0" brushRef="#br0">56750.000 40700.000 548,'-46.000'-18.000'10,"10.000"17.000"20,10.000 15.000 20,9.000 16.000 20,6.000 18.000 3,3.000 22.000-13,3.000 22.000-15,4.000 23.000-13,-1.000 16.000-10,-3.000 13.000-2,-3.000 12.000-4,-2.000 13.000-4,-3.000 4.000-4,1.000-3.000-5,-1.000-3.000-4,1.000-2.000-6,-3.000 0.000-2,-2.000 7.000-1,-3.000 6.000-1,-3.000 7.000-1,-1.000-1.000-3,4.000-6.000-3,3.000-6.000-3,3.000-6.000-5,3.000-13.000-1,3.000-19.000 1,3.000-18.000 1,4.000-19.000 1,2.000-16.000-3,4.000-12.000-4,3.000-13.000-5,3.000-12.000-5,3.000-12.000 0,3.000-8.000 4,3.000-10.000 5,4.000-9.000 3</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6"/>
    </inkml:context>
    <inkml:brush xml:id="br0">
      <inkml:brushProperty name="width" value="0.0370299257338047" units="cm"/>
      <inkml:brushProperty name="height" value="0.0370299257338047" units="cm"/>
      <inkml:brushProperty name="color" value="#00bff3"/>
      <inkml:brushProperty name="ignorePressure" value="0"/>
    </inkml:brush>
  </inkml:definitions>
  <inkml:trace contextRef="#ctx0" brushRef="#br0">57800.000 41800.000 594,'-2.000'-69.000'4,"-3.000"13.000"8,-3.000 12.000 9,-2.000 13.000 8,-5.000 10.000 4,-2.000 10.000 2,-3.000 10.000 2,-3.000 9.000 0,-6.000 10.000-2,-5.000 14.000-10,-7.000 11.000-8,-5.000 14.000-8,-6.000 7.000-5,-3.000 3.000 1,-3.000 3.000 0,-2.000 4.000 1,-5.000-1.000-1,-2.000-3.000-3,-3.000-3.000-2,-3.000-2.000-4,2.000-5.000 0,10.000-2.000 1,10.000-3.000 1,9.000-3.000 0,7.000-6.000 2,7.000-5.000 2,6.000-7.000 2,7.000-5.000 2,5.000-4.000 2,7.000 0.000 0,6.000 0.000 1,7.000 0.000 0,8.000 0.000 1,14.000 0.000 0,11.000 0.000-2,14.000 0.000 0,7.000 0.000-1,3.000 0.000-2,3.000 0.000-1,4.000 0.000-3,-1.000 0.000-1,-3.000 0.000-4,-3.000 0.000-2,-2.000 0.000-3,-5.000 0.000-5,-2.000 0.000-5,-3.000 0.000-5,-3.000 0.000-6,-7.000 1.000-3,-9.000 4.000-5,-10.000 3.000-2,-8.000 3.000-5</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7"/>
    </inkml:context>
    <inkml:brush xml:id="br0">
      <inkml:brushProperty name="width" value="0.0418275929987431" units="cm"/>
      <inkml:brushProperty name="height" value="0.0418275929987431" units="cm"/>
      <inkml:brushProperty name="color" value="#00bff3"/>
      <inkml:brushProperty name="ignorePressure" value="0"/>
    </inkml:brush>
  </inkml:definitions>
  <inkml:trace contextRef="#ctx0" brushRef="#br0">58450.000 42550.000 525,'-29.000'-40.000'49,"-5.000"23.000"-9,-7.000 22.000-10,-5.000 22.000-9,-3.000 10.000-6,4.000 1.000-1,3.000-1.000-2,3.000 1.000-2,1.000-1.000 0,1.000 1.000 0,-1.000-1.000 1,1.000 1.000 0,2.000-3.000 1,7.000-2.000-1,6.000-3.000 0,7.000-3.000 0,8.000-4.000-1,14.000-3.000-4,11.000-3.000-3,14.000-2.000-4,7.000-5.000-2,3.000-2.000-2,3.000-3.000-1,4.000-3.000-2,-3.000-1.000 0,-5.000 4.000 1,-7.000 3.000 1,-5.000 3.000 0,-15.000 12.000 0,-22.000 22.000 3,-22.000 22.000 0,-21.000 23.000 1,-12.000 5.000 1,1.000-9.000 0,-1.000-10.000 0,1.000-8.000-1,2.000-9.000 0,7.000-6.000 1,6.000-6.000 0,7.000-6.000 1,10.000-9.000 1,16.000-8.000 5,15.000-10.000 4,17.000-9.000 4,13.000-12.000 0,13.000-11.000-6,12.000-14.000-4,13.000-11.000-5,4.000-9.000-4,-3.000-3.000-2,-3.000-3.000-3,-2.000-2.000-3,-6.000-1.000-1,-6.000 3.000 0,-6.000 3.000-1,-6.000 4.000-1,-6.000 2.000 1,-2.000 4.000 1,-3.000 3.000 2,-3.000 3.000 0,-6.000 10.000 11,-5.000 20.000 19,-7.000 18.000 19,-5.000 20.000 19,-6.000 14.000 4,-3.000 14.000-11,-3.000 11.000-10,-2.000 14.000-12,-1.000 3.000-7,3.000-2.000-4,3.000-3.000-5,4.000-3.000-4,-1.000 5.000-5,-3.000 17.000-2,-3.000 15.000-3,-2.000 16.000-4,-3.000 9.000-8,1.000 3.000-13,-1.000 3.000-13,1.000 4.000-12,-1.000-6.000-5,1.000-11.000 3,-1.000-14.000 5,1.000-11.000 4,1.000-15.000 3,3.000-16.000 3,3.000-15.000 4,4.000-15.000 3</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7"/>
    </inkml:context>
    <inkml:brush xml:id="br0">
      <inkml:brushProperty name="width" value="0.0358683615922928" units="cm"/>
      <inkml:brushProperty name="height" value="0.0358683615922928" units="cm"/>
      <inkml:brushProperty name="color" value="#00bff3"/>
      <inkml:brushProperty name="ignorePressure" value="0"/>
    </inkml:brush>
  </inkml:definitions>
  <inkml:trace contextRef="#ctx0" brushRef="#br0">58600.000 43250.000 613,'1.000'-68.000'0,"4.000"17.000"9,3.000 15.000 8,3.000 16.000 8,4.000 7.000 3,7.000 1.000-1,6.000-1.000-3,7.000 1.000-1,2.000 1.000 0,1.000 3.000 3,-1.000 3.000 2,1.000 4.000 4,-3.000 10.000 0,-2.000 19.000-5,-3.000 19.000-3,-3.000 19.000-4,-13.000 16.000-5,-22.000 17.000-8,-22.000 15.000-8,-21.000 16.000-7,-12.000 2.000-6,1.000-8.000-6,-1.000-10.000-5,1.000-9.000-5,4.000-12.000-5,9.000-11.000-5,10.000-14.000-6,10.000-11.000-5</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7"/>
    </inkml:context>
    <inkml:brush xml:id="br0">
      <inkml:brushProperty name="width" value="0.0428075790405273" units="cm"/>
      <inkml:brushProperty name="height" value="0.0428075790405273" units="cm"/>
      <inkml:brushProperty name="color" value="#00bff3"/>
      <inkml:brushProperty name="ignorePressure" value="0"/>
    </inkml:brush>
  </inkml:definitions>
  <inkml:trace contextRef="#ctx0" brushRef="#br0">60400.000 42700.000 513,'-24.000'-24.000'2,"4.000"4.000"5,3.000 3.000 3,3.000 3.000 4,-2.000 3.000 6,-6.000 3.000 7,-6.000 3.000 9,-6.000 4.000 7,-4.000 5.000 1,1.000 10.000-5,-1.000 10.000-5,1.000 9.000-5,-1.000 9.000-5,1.000 9.000-1,-1.000 10.000-3,1.000 10.000-2,1.000 5.000-2,3.000 4.000 0,3.000 3.000-1,4.000 3.000-1,4.000 1.000-1,6.000 1.000-3,7.000-1.000-2,6.000 1.000-4,7.000-3.000-4,10.000-2.000-6,10.000-3.000-8,9.000-3.000-7,7.000-9.000-7,7.000-11.000-5,6.000-14.000-6,7.000-11.000-5,4.000-12.000-5,3.000-9.000-2,3.000-10.000-2,4.000-8.000-4,-6.000-8.000 5,-11.000-2.000 8,-14.000-3.000 10,-11.000-3.000 9</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8"/>
    </inkml:context>
    <inkml:brush xml:id="br0">
      <inkml:brushProperty name="width" value="0.0430207811295986" units="cm"/>
      <inkml:brushProperty name="height" value="0.0430207811295986" units="cm"/>
      <inkml:brushProperty name="color" value="#00bff3"/>
      <inkml:brushProperty name="ignorePressure" value="0"/>
    </inkml:brush>
  </inkml:definitions>
  <inkml:trace contextRef="#ctx0" brushRef="#br0">61550.000 42500.000 511,'-46.000'-46.000'3,"10.000"10.000"7,10.000 10.000 7,9.000 9.000 6,2.000 7.000 3,-2.000 7.000-4,-3.000 6.000-4,-3.000 7.000-2,-2.000 10.000 2,0.000 16.000 6,0.000 15.000 7,0.000 17.000 7,-2.000 8.000 0,-3.000 4.000-4,-3.000 3.000-5,-2.000 3.000-6,-3.000 3.000-2,1.000 3.000-4,-1.000 3.000-1,1.000 4.000-3,-3.000-3.000-2,-2.000-5.000 1,-3.000-7.000 0,-3.000-5.000 0,2.000-9.000-8,10.000-9.000-15,10.000-10.000-17,9.000-8.000-15,10.000-15.000-13,14.000-19.000-8,11.000-18.000-9,14.000-19.000-8</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9"/>
    </inkml:context>
    <inkml:brush xml:id="br0">
      <inkml:brushProperty name="width" value="0.0470595881342888" units="cm"/>
      <inkml:brushProperty name="height" value="0.0470595881342888" units="cm"/>
      <inkml:brushProperty name="color" value="#00bff3"/>
      <inkml:brushProperty name="ignorePressure" value="0"/>
    </inkml:brush>
  </inkml:definitions>
  <inkml:trace contextRef="#ctx0" brushRef="#br0">61500.000 42350.000 467,'4.000'-85.000'18,"10.000"32.000"15,10.000 31.000 14,9.000 32.000 15,1.000 19.000 1,-6.000 10.000-8,-6.000 10.000-11,-6.000 9.000-9,-6.000 10.000-7,-2.000 14.000-3,-3.000 11.000-4,-3.000 14.000-4,-6.000 3.000-2,-5.000-2.000-1,-7.000-3.000-2,-5.000-3.000 0,-4.000-4.000-4,0.000-3.000-3,0.000-3.000-5,0.000-2.000-3,0.000-8.000-6,0.000-8.000-6,0.000-10.000-6,0.000-9.000-8,-4.000-18.000-8,-5.000-24.000-12,-7.000-26.000-11,-5.000-24.000-13,-1.000-18.000 1,6.000-9.000 12,7.000-10.000 12,6.000-8.000 12,6.000-3.000 10,6.000 7.000 8,7.000 6.000 7,6.000 7.000 9,4.000 7.000 5,4.000 9.000 4,3.000 10.000 3,3.000 10.000 5,6.000 5.000 0,9.000 4.000 0,10.000 3.000-2,10.000 3.000 0,7.000 3.000 0,6.000 3.000 2,7.000 3.000 3,6.000 4.000 1,-1.000 2.000-2,-5.000 4.000-7,-7.000 3.000-7,-5.000 3.000-8,-4.000-1.000-5,0.000-2.000-2,0.000-3.000-3,0.000-3.000-2,-2.000-6.000 0,-3.000-5.000 1,-3.000-7.000 2,-2.000-5.000 1,-5.000-6.000 3,-2.000-3.000 1,-3.000-3.000 1,-3.000-2.000 2,-6.000-1.000 4,-5.000 3.000 4,-7.000 3.000 5,-5.000 4.000 5,-11.000 5.000 6,-11.000 10.000 8,-14.000 10.000 6,-11.000 9.000 8,-7.000 9.000 3,0.000 9.000-5,0.000 10.000-2,0.000 10.000-4,1.000 4.000-2,4.000 0.000-1,3.000 0.000-1,3.000 0.000 0,3.000-2.000-3,3.000-3.000-4,3.000-3.000-3,4.000-2.000-3,5.000-3.000-5,10.000 1.000-2,10.000-1.000-4,9.000 1.000-3,7.000-4.000-2,7.000-6.000-2,6.000-6.000-1,7.000-6.000-2,7.000-9.000-4,9.000-8.000-7,10.000-10.000-7,10.000-9.000-7,-3.000-7.000-5,-11.000-3.000-3,-14.000-3.000-1,-11.000-2.000-3,-9.000-3.000 4,-3.000 1.000 10,-3.000-1.000 9,-2.000 1.000 9,-8.000 7.000 13,-8.000 16.000 17,-10.000 15.000 17,-9.000 17.000 17,-2.000 10.000 3,6.000 6.000-9,7.000 7.000-10,6.000 6.000-8,3.000 7.000-7,0.000 10.000-1,0.000 10.000-3,0.000 9.000-3,0.000 7.000-1,0.000 7.000-3,0.000 6.000-2,0.000 7.000-2,-2.000 2.000-2,-3.000 1.000-2,-3.000-1.000-1,-2.000 1.000-3,-5.000-4.000-2,-2.000-6.000-3,-3.000-6.000-3,-3.000-6.000-2,-2.000-9.000-2,0.000-8.000 1,0.000-10.000 1,0.000-9.000 1,-4.000-13.000-1,-5.000-16.000-4,-7.000-15.000-3,-5.000-15.000-4,0.000-18.000-1,10.000-19.000 3,10.000-18.000 3,9.000-19.000 3,9.000-13.000 1,9.000-6.000 4,10.000-6.000 2,10.000-6.000 3,8.000-6.000 0,10.000-2.000-2,10.000-3.000-1,9.000-3.000-1,2.000 4.000-4,-2.000 13.000-6,-3.000 12.000-7,-3.000 13.000-5,-4.000 10.000-2,-3.000 10.000 3,-3.000 10.000 2,-2.000 9.000 2,-5.000 9.000 3,-2.000 9.000 4,-3.000 10.000 4,-3.000 10.000 3</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19"/>
    </inkml:context>
    <inkml:brush xml:id="br0">
      <inkml:brushProperty name="width" value="0.0340317599475384" units="cm"/>
      <inkml:brushProperty name="height" value="0.0340317599475384" units="cm"/>
      <inkml:brushProperty name="color" value="#00bff3"/>
      <inkml:brushProperty name="ignorePressure" value="0"/>
    </inkml:brush>
  </inkml:definitions>
  <inkml:trace contextRef="#ctx0" brushRef="#br0">62800.000 43200.000 646,'-41.000'-2.000'9,"19.000"-3.000"19,19.000-3.000 19,19.000-2.000 18,15.000-1.000 2,13.000 3.000-13,12.000 3.000-15,13.000 4.000-15,1.000 1.000-10,-9.000 0.000-8,-10.000 0.000-7,-8.000 0.000-8,-9.000 3.000-5,-6.000 6.000-1,-6.000 7.000-3,-6.000 6.000-1,-9.000 4.000 0,-8.000 4.000-2,-10.000 3.000 0,-9.000 3.000 0,-10.000 3.000 0,-9.000 3.000 1,-10.000 3.000 0,-8.000 4.000 1,-3.000-1.000 3,7.000-3.000 6,6.000-3.000 7,7.000-2.000 6,15.000-8.000 1,25.000-8.000-3,25.000-10.000-4,25.000-9.000-4,9.000-9.000-3,-6.000-5.000-3,-6.000-7.000-4,-6.000-5.000-3,-6.000-4.000-2,-2.000 0.000-1,-3.000 0.000-3,-3.000 0.000 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0"/>
    </inkml:context>
    <inkml:brush xml:id="br0">
      <inkml:brushProperty name="width" value="0.0393893085420132" units="cm"/>
      <inkml:brushProperty name="height" value="0.0393893085420132" units="cm"/>
      <inkml:brushProperty name="color" value="#00bff3"/>
      <inkml:brushProperty name="ignorePressure" value="0"/>
    </inkml:brush>
  </inkml:definitions>
  <inkml:trace contextRef="#ctx0" brushRef="#br0">64500.000 42600.000 558,'21.000'-47.000'1,"-5.000"6.000"1,-7.000 7.000 2,-5.000 6.000 2,-11.000 6.000 3,-11.000 6.000 5,-14.000 7.000 4,-11.000 6.000 5,-9.000 6.000 3,-3.000 6.000 1,-3.000 7.000 1,-2.000 6.000 1,0.000 4.000 0,7.000 4.000-1,6.000 3.000-2,7.000 3.000-2,4.000 3.000-1,3.000 3.000-3,3.000 3.000-1,4.000 4.000-2,4.000 1.000-1,6.000 0.000-3,7.000 0.000-2,6.000 0.000-2,3.000-2.000-2,0.000-3.000-1,0.000-3.000-2,0.000-2.000-2,6.000-6.000-5,13.000-6.000-10,12.000-6.000-11,13.000-6.000-10,4.000-9.000-4,-3.000-8.000 5,-3.000-10.000 3,-2.000-9.000 5,-5.000-2.000 3,-2.000 6.000 5,-3.000 7.000 4,-3.000 6.000 4,-4.000 9.000 5,-3.000 13.000 1,-3.000 12.000 4,-2.000 13.000 3,-8.000 6.000 1,-8.000 0.000 1,-10.000 0.000 0,-9.000 0.000 1,-5.000-4.000 0,0.000-5.000 1,0.000-7.000-1,0.000-5.000 0,9.000-19.000 1,19.000-27.000 1,19.000-28.000 1,19.000-28.000 1,10.000-13.000-3,4.000 3.000-5,3.000 3.000-5,3.000 4.000-7,-1.000 4.000-3,-2.000 6.000-1,-3.000 7.000-2,-3.000 6.000 0,-6.000 7.000-7,-5.000 10.000-11,-7.000 10.000-13,-5.000 9.000-12</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0"/>
    </inkml:context>
    <inkml:brush xml:id="br0">
      <inkml:brushProperty name="width" value="0.0437920354306698" units="cm"/>
      <inkml:brushProperty name="height" value="0.0437920354306698" units="cm"/>
      <inkml:brushProperty name="color" value="#00bff3"/>
      <inkml:brushProperty name="ignorePressure" value="0"/>
    </inkml:brush>
  </inkml:definitions>
  <inkml:trace contextRef="#ctx0" brushRef="#br0">65400.000 42550.000 502,'-4.000'-41.000'23,"-5.000"19.000"14,-7.000 19.000 14,-5.000 19.000 15,-4.000 13.000 0,0.000 10.000-10,0.000 10.000-12,0.000 9.000-12,0.000 6.000-6,0.000 3.000-5,0.000 3.000-2,0.000 4.000-4,1.000-3.000-2,4.000-5.000-3,3.000-7.000-1,3.000-5.000-3,3.000-6.000-3,3.000-3.000-3,3.000-3.000-3,4.000-2.000-4,5.000-8.000-4,10.000-8.000-6,10.000-10.000-6,9.000-9.000-5,6.000-12.000-3,3.000-11.000 2,3.000-14.000-1,4.000-11.000 2,-1.000-9.000 0,-3.000-3.000 0,-3.000-3.000 2,-2.000-2.000 0,-5.000-5.000 2,-2.000-2.000 5,-3.000-3.000 4,-3.000-3.000 4,-4.000 1.000 4,-3.000 6.000 2,-3.000 7.000 2,-2.000 6.000 3,-8.000 7.000 0,-8.000 10.000 0,-10.000 10.000 0,-9.000 9.000-2,-7.000 6.000 1,-3.000 3.000-1,-3.000 3.000 0,-2.000 4.000 1,-1.000 7.000-4,3.000 13.000-6,3.000 12.000-5,4.000 13.000-7</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8242.649 11976.806 258</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0"/>
    </inkml:context>
    <inkml:brush xml:id="br0">
      <inkml:brushProperty name="width" value="0.0362661294639111" units="cm"/>
      <inkml:brushProperty name="height" value="0.0362661294639111" units="cm"/>
      <inkml:brushProperty name="color" value="#00bff3"/>
      <inkml:brushProperty name="ignorePressure" value="0"/>
    </inkml:brush>
  </inkml:definitions>
  <inkml:trace contextRef="#ctx0" brushRef="#br0">65850.000 42700.000 606,'-47.000'71.000'102,"6.000"-5.000"-22,7.000-7.000-22,6.000-5.000-23,6.000-4.000-13,6.000 0.000-4,7.000 0.000-4,6.000 0.000-4,4.000-4.000 0,4.000-5.000 0,3.000-7.000 2,3.000-5.000 2,4.000-4.000-6,7.000 0.000-10,6.000 0.000-10,7.000 0.000-12,4.000-7.000-9,3.000-11.000-7,3.000-14.000-8,4.000-11.000-7,1.000-7.000-2,0.000 0.000 5,0.000 0.000 4,0.000 0.000 4,-5.000 1.000 7,-9.000 4.000 7,-10.000 3.000 10,-8.000 3.000 7</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0"/>
    </inkml:context>
    <inkml:brush xml:id="br0">
      <inkml:brushProperty name="width" value="0.0373769961297512" units="cm"/>
      <inkml:brushProperty name="height" value="0.0373769961297512" units="cm"/>
      <inkml:brushProperty name="color" value="#00bff3"/>
      <inkml:brushProperty name="ignorePressure" value="0"/>
    </inkml:brush>
  </inkml:definitions>
  <inkml:trace contextRef="#ctx0" brushRef="#br0">66400.000 42800.000 588,'-49.000'-88.000'22,"4.000"26.000"-1,3.000 24.000-4,3.000 26.000-1,3.000 15.000 2,3.000 6.000 9,3.000 7.000 7,4.000 6.000 9,-1.000 9.000 1,-3.000 13.000-5,-3.000 12.000-4,-2.000 13.000-5,-1.000 9.000-5,3.000 6.000-6,3.000 7.000-6,4.000 6.000-5,1.000 6.000-10,0.000 6.000-16,0.000 7.000-15,0.000 6.000-16,1.000-8.000-8,4.000-22.000-4,3.000-22.000-2,3.000-21.000-4</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1"/>
    </inkml:context>
    <inkml:brush xml:id="br0">
      <inkml:brushProperty name="width" value="0.0305960867553949" units="cm"/>
      <inkml:brushProperty name="height" value="0.0305960867553949" units="cm"/>
      <inkml:brushProperty name="color" value="#00bff3"/>
      <inkml:brushProperty name="ignorePressure" value="0"/>
    </inkml:brush>
  </inkml:definitions>
  <inkml:trace contextRef="#ctx0" brushRef="#br0">65000.000 44400.000 719,'-21.000'-47.000'19,"10.000"6.000"2,10.000 7.000 4,9.000 6.000 1,12.000 3.000 1,16.000 0.000-4,15.000 0.000-4,17.000 0.000-3,10.000 1.000-2,6.000 4.000-2,7.000 3.000-2,6.000 3.000-2,6.000 3.000 1,6.000 3.000 1,7.000 3.000 1,6.000 4.000 1,9.000 2.000-1,13.000 4.000-5,12.000 3.000-5,13.000 3.000-4,6.000-2.000-6,0.000-6.000-4,0.000-6.000-5,0.000-6.000-5,-5.000-2.000-5,-9.000 3.000-4,-10.000 3.000-5,-8.000 4.000-3,-20.000 1.000-1,-28.000 0.000 6,-28.000 0.000 4,-27.000 0.000 6,-15.000 0.000 4,0.000 0.000 1,0.000 0.000 2,0.000 0.000 2</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1"/>
    </inkml:context>
    <inkml:brush xml:id="br0">
      <inkml:brushProperty name="width" value="0.042207807302475" units="cm"/>
      <inkml:brushProperty name="height" value="0.042207807302475" units="cm"/>
      <inkml:brushProperty name="color" value="#00bff3"/>
      <inkml:brushProperty name="ignorePressure" value="0"/>
    </inkml:brush>
  </inkml:definitions>
  <inkml:trace contextRef="#ctx0" brushRef="#br0">66950.000 42000.000 521,'26.000'-71.000'0,"4.000"10.000"0,3.000 10.000 0,3.000 9.000 0,7.000 7.000 6,14.000 7.000 12,11.000 6.000 11,14.000 7.000 13,-1.000 8.000 1,-12.000 14.000-7,-13.000 11.000-9,-12.000 14.000-8,-2.000 11.000 0,9.000 14.000 5,10.000 11.000 7,10.000 14.000 7,0.000 5.000-1,-5.000 1.000-5,-7.000-1.000-5,-5.000 1.000-7,-9.000-1.000-4,-9.000 1.000-6,-10.000-1.000-5,-8.000 1.000-6,-14.000 2.000-3,-15.000 7.000 1,-15.000 6.000 1,-16.000 7.000-1,-19.000 8.000-9,-22.000 14.000-19,-22.000 11.000-20,-21.000 14.000-19,-1.000-7.000-5,22.000-25.000 11,22.000-25.000 12,23.000-25.000 10,11.000-16.000 7,4.000-6.000 3,3.000-6.000 3,3.000-6.000 3</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2"/>
    </inkml:context>
    <inkml:brush xml:id="br0">
      <inkml:brushProperty name="width" value="0.047634806483984" units="cm"/>
      <inkml:brushProperty name="height" value="0.047634806483984" units="cm"/>
      <inkml:brushProperty name="color" value="#00bff3"/>
      <inkml:brushProperty name="ignorePressure" value="0"/>
    </inkml:brush>
  </inkml:definitions>
  <inkml:trace contextRef="#ctx0" brushRef="#br0">56500.000 45950.000 461,'0.000'-49.000'0,"0.000"4.000"0,0.000 3.000 0,0.000 3.000 0,3.000 7.000 9,6.000 14.000 19,7.000 11.000 17,6.000 14.000 19,-1.000 14.000 5,-5.000 20.000-8,-7.000 18.000-9,-5.000 20.000-8,-6.000 14.000-6,-3.000 14.000-7,-3.000 11.000-5,-2.000 14.000-6,-5.000 13.000-4,-2.000 16.000-3,-3.000 15.000-3,-3.000 17.000-3,-6.000 11.000-3,-5.000 10.000-3,-7.000 10.000-1,-5.000 9.000-3,-1.000 9.000-4,6.000 9.000-8,7.000 10.000-6,6.000 10.000-8,4.000-9.000-6,4.000-24.000-4,3.000-26.000-4,3.000-24.000-4,6.000-26.000-1,9.000-24.000 2,10.000-26.000 1,10.000-24.000 3,4.000-21.000 3,0.000-16.000 2,0.000-15.000 3,0.000-15.000 3,-2.000-9.000 5,-3.000 1.000 5,-3.000-1.000 6,-2.000 1.000 6</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2"/>
    </inkml:context>
    <inkml:brush xml:id="br0">
      <inkml:brushProperty name="width" value="0.0487963408231735" units="cm"/>
      <inkml:brushProperty name="height" value="0.0487963408231735" units="cm"/>
      <inkml:brushProperty name="color" value="#00bff3"/>
      <inkml:brushProperty name="ignorePressure" value="0"/>
    </inkml:brush>
  </inkml:definitions>
  <inkml:trace contextRef="#ctx0" brushRef="#br0">58150.000 47500.000 450,'21.000'-91.000'0,"-5.000"19.000"0,-7.000 19.000 0,-5.000 19.000 0,-8.000 10.000 7,-5.000 4.000 12,-7.000 3.000 13,-5.000 3.000 12,-8.000 6.000 4,-5.000 9.000-9,-7.000 10.000-6,-5.000 10.000-8,-6.000 11.000-5,-3.000 17.000-3,-3.000 15.000-3,-2.000 16.000-3,-6.000 5.000-2,-6.000-2.000-2,-6.000-3.000-1,-6.000-3.000-1,-4.000-4.000-2,1.000-3.000 0,-1.000-3.000-1,1.000-2.000-1,1.000-6.000-1,3.000-6.000 0,3.000-6.000 0,4.000-6.000-2,5.000-6.000 1,10.000-2.000 0,10.000-3.000 1,9.000-3.000 0,12.000-1.000 4,16.000 4.000 7,15.000 3.000 7,17.000 3.000 7,13.000-1.000 1,13.000-2.000-3,12.000-3.000-4,13.000-3.000-4,9.000-1.000-2,6.000 4.000-1,7.000 3.000-2,6.000 3.000 0,4.000 1.000-2,4.000 1.000-2,3.000-1.000-1,3.000 1.000-2,-1.000 1.000-3,-2.000 3.000-2,-3.000 3.000-4,-3.000 4.000-4,-9.000-3.000-2,-11.000-5.000-4,-14.000-7.000-3,-11.000-5.000-4,-9.000-6.000-7,-3.000-3.000-12,-3.000-3.000-13,-2.000-2.000-13</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3"/>
    </inkml:context>
    <inkml:brush xml:id="br0">
      <inkml:brushProperty name="width" value="0.0455761104822159" units="cm"/>
      <inkml:brushProperty name="height" value="0.0455761104822159" units="cm"/>
      <inkml:brushProperty name="color" value="#00bff3"/>
      <inkml:brushProperty name="ignorePressure" value="0"/>
    </inkml:brush>
  </inkml:definitions>
  <inkml:trace contextRef="#ctx0" brushRef="#br0">59900.000 48650.000 482,'1.000'-50.000'-1,"4.000"0.000"-2,3.000 0.000-2,3.000 0.000-3,-1.000 1.000 3,-2.000 4.000 4,-3.000 3.000 6,-3.000 3.000 5,-2.000-1.000 2,0.000-2.000 2,0.000-3.000 0,0.000-3.000 1,-2.000 1.000-1,-3.000 6.000 0,-3.000 7.000-1,-2.000 6.000 0,-6.000 6.000-1,-6.000 6.000 0,-6.000 7.000-1,-6.000 6.000 1,-4.000 4.000-1,1.000 4.000 0,-1.000 3.000-1,1.000 3.000 0,-4.000 7.000 0,-6.000 14.000 0,-6.000 11.000 1,-6.000 14.000 0,-2.000 7.000 0,3.000 3.000-1,3.000 3.000-1,4.000 4.000 0,2.000-1.000 0,4.000-3.000 0,3.000-3.000 0,3.000-2.000 1,6.000-5.000-1,9.000-2.000-1,10.000-3.000-1,10.000-3.000-2,10.000-4.000-3,13.000-3.000-5,12.000-3.000-5,13.000-2.000-5,7.000-12.000-4,4.000-19.000-1,3.000-18.000-3,3.000-19.000-1,3.000-13.000-2,3.000-6.000 0,3.000-6.000-1,4.000-6.000-2,-3.000-4.000 2,-5.000 1.000 1,-7.000-1.000 3,-5.000 1.000 1,-9.000 2.000 4,-9.000 7.000 4,-10.000 6.000 3,-8.000 7.000 4,-6.000 5.000 4,1.000 7.000 6,-1.000 6.000 4,1.000 7.000 5,-4.000 11.000 11,-6.000 20.000 13,-6.000 18.000 16,-6.000 20.000 15,-2.000 6.000 0,3.000-2.000-12,3.000-3.000-12,4.000-3.000-13,1.000-2.000-8,0.000 0.000-4,0.000 0.000-3,0.000 0.000-3,3.000 3.000-4,6.000 6.000-3,7.000 7.000-3,6.000 6.000-4,1.000-1.000-4,-3.000-5.000-8,-3.000-7.000-6,-2.000-5.000-8,-3.000-6.000-4,1.000-3.000-1,-1.000-3.000-1,1.000-2.000-1,-1.000-5.000-5,1.000-2.000-8,-1.000-3.000-7,1.000-3.000-9</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24"/>
    </inkml:context>
    <inkml:brush xml:id="br0">
      <inkml:brushProperty name="width" value="0.0529029294848442" units="cm"/>
      <inkml:brushProperty name="height" value="0.0529029294848442" units="cm"/>
      <inkml:brushProperty name="color" value="#00bff3"/>
      <inkml:brushProperty name="ignorePressure" value="0"/>
    </inkml:brush>
  </inkml:definitions>
  <inkml:trace contextRef="#ctx0" brushRef="#br0">61100.000 48500.000 415,'-16.000'-24.000'5,"19.000"4.000"10,19.000 3.000 9,19.000 3.000 9,5.000 1.000 6,-5.000 1.000-1,-7.000-1.000 1,-5.000 1.000-1,-1.000 1.000-1,6.000 3.000-1,7.000 3.000-3,6.000 4.000-2,1.000 5.000-3,-3.000 10.000-3,-3.000 10.000-4,-2.000 9.000-4,-6.000 6.000-2,-6.000 3.000-3,-6.000 3.000-3,-6.000 4.000-2,-7.000 2.000-2,-6.000 4.000-1,-6.000 3.000-2,-6.000 3.000-1,-9.000 1.000-3,-8.000 1.000-4,-10.000-1.000-3,-9.000 1.000-4,-7.000-3.000-2,-3.000-2.000 2,-3.000-3.000 0,-2.000-3.000 1,-3.000-4.000 2,1.000-3.000 2,-1.000-3.000 3,1.000-2.000 3,4.000-3.000 1,9.000 1.000 0,10.000-1.000 0,10.000 1.000-1,14.000-4.000 5,23.000-6.000 9,22.000-6.000 10,22.000-6.000 10,13.000-7.000 1,7.000-6.000-6,6.000-6.000-6,7.000-6.000-6,0.000-2.000-5,-2.000 3.000-4,-3.000 3.000-3,-3.000 4.000-5,-4.000 1.000-5,-3.000 0.000-7,-3.000 0.000-8,-2.000 0.000-6,-6.000 0.000-7,-6.000 0.000-5,-6.000 0.000-5,-6.000 0.000-6,-6.000 1.000-4,-2.000 4.000-3,-3.000 3.000-4,-3.000 3.000-4</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35"/>
    </inkml:context>
    <inkml:brush xml:id="br0">
      <inkml:brushProperty name="width" value="0.0375971458852291" units="cm"/>
      <inkml:brushProperty name="height" value="0.0375971458852291" units="cm"/>
      <inkml:brushProperty name="color" value="#00bff3"/>
      <inkml:brushProperty name="ignorePressure" value="0"/>
    </inkml:brush>
  </inkml:definitions>
  <inkml:trace contextRef="#ctx0" brushRef="#br0">49000.000 53950.000 585,'-91.000'0.000'0,"19.000"0.000"0,19.000 0.000 0,19.000 0.000 0,10.000-2.000 6,4.000-3.000 13,3.000-3.000 13,3.000-2.000 13,9.000-1.000 4,16.000 3.000-5,15.000 3.000-4,17.000 4.000-5,10.000 1.000-3,6.000 0.000-5,7.000 0.000-3,6.000 0.000-4,6.000 0.000-4,6.000 0.000-4,7.000 0.000-3,6.000 0.000-4,4.000 1.000-6,4.000 4.000-5,3.000 3.000-7,3.000 3.000-7,-4.000 1.000-1,-8.000 1.000 4,-10.000-1.000 4,-9.000 1.000 3,-13.000 5.000-6,-16.000 14.000-17,-15.000 11.000-16,-15.000 14.000-17,-11.000 0.000-2,-2.000-8.000 11,-3.000-10.000 11,-3.000-9.000 12</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35"/>
    </inkml:context>
    <inkml:brush xml:id="br0">
      <inkml:brushProperty name="width" value="0.0380527637898922" units="cm"/>
      <inkml:brushProperty name="height" value="0.0380527637898922" units="cm"/>
      <inkml:brushProperty name="color" value="#00bff3"/>
      <inkml:brushProperty name="ignorePressure" value="0"/>
    </inkml:brush>
  </inkml:definitions>
  <inkml:trace contextRef="#ctx0" brushRef="#br0">48750.000 55650.000 578,'-94.000'0.000'3,"13.000"0.000"5,12.000 0.000 7,13.000 0.000 5,15.000-2.000 7,19.000-3.000 9,19.000-3.000 9,19.000-2.000 8,19.000-1.000 0,23.000 3.000-9,22.000 3.000-8,22.000 4.000-9,12.000-1.000-6,3.000-3.000-6,3.000-3.000-3,4.000-2.000-6,4.000-1.000-6,6.000 3.000-6,7.000 3.000-8,6.000 4.000-6,3.000 2.000-10,0.000 4.000-9,0.000 3.000-11,0.000 3.000-9,-15.000 1.000-3,-27.000 1.000 5,-28.000-1.000 6,-28.000 1.000 6</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8209.138 12127.615 362,'3.804'51.105'-163,"-0.944"-8.710"255,8.988 19.015 46,-7.705-19.510-116,-4.694-1.640-133</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36"/>
    </inkml:context>
    <inkml:brush xml:id="br0">
      <inkml:brushProperty name="width" value="0.0461396053433418" units="cm"/>
      <inkml:brushProperty name="height" value="0.0461396053433418" units="cm"/>
      <inkml:brushProperty name="color" value="#00bff3"/>
      <inkml:brushProperty name="ignorePressure" value="0"/>
    </inkml:brush>
  </inkml:definitions>
  <inkml:trace contextRef="#ctx0" brushRef="#br0">53100.000 55500.000 476,'-46.000'-69.000'7,"10.000"13.000"13,10.000 12.000 13,9.000 13.000 13,10.000 7.000 4,14.000 4.000-5,11.000 3.000-7,14.000 3.000-6,8.000 1.000-3,7.000 1.000-4,6.000-1.000-2,7.000 1.000-3,2.000-3.000-2,1.000-2.000 0,-1.000-3.000-1,1.000-3.000-1,-1.000-2.000-1,1.000 0.000-2,-1.000 0.000-2,1.000 0.000-1,-3.000 1.000-2,-2.000 4.000 0,-3.000 3.000-1,-3.000 3.000-1,-4.000 3.000-1,-3.000 3.000-2,-3.000 3.000-3,-2.000 4.000-1,-3.000 2.000-2,1.000 4.000-1,-1.000 3.000 1,1.000 3.000-1,4.000 1.000 0,9.000 1.000-1,10.000-1.000-2,10.000 1.000 0,2.000-3.000 0,-3.000-2.000 1,-3.000-3.000 0,-2.000-3.000 1,2.000-2.000 0,9.000 0.000 1,10.000 0.000 1,10.000 0.000 0,2.000-2.000-1,-3.000-3.000 0,-3.000-3.000 0,-2.000-2.000-2,-3.000-1.000 1,1.000 3.000 0,-1.000 3.000 2,1.000 4.000 0,-4.000 1.000 1,-6.000 0.000 0,-6.000 0.000 1,-6.000 0.000 0,-2.000 0.000 0,3.000 0.000 0,3.000 0.000 1,4.000 0.000-2,2.000-2.000 1,4.000-3.000 0,3.000-3.000 0,3.000-2.000 0,1.000-1.000 0,1.000 3.000 0,-1.000 3.000 0,1.000 4.000 1,2.000-1.000 0,7.000-3.000 0,6.000-3.000 1,7.000-2.000 0,4.000-1.000-1,3.000 3.000 1,3.000 3.000-2,4.000 4.000 1,1.000-1.000-1,0.000-3.000-1,0.000-3.000 0,0.000-2.000-1,0.000-3.000 0,0.000 1.000 0,0.000-1.000 0,0.000 1.000 1,-2.000 1.000 0,-3.000 3.000 0,-3.000 3.000-1,-2.000 4.000 0,-5.000 1.000 0,-2.000 0.000 0,-3.000 0.000 0,-3.000 0.000 2,1.000 0.000-1,6.000 0.000 1,7.000 0.000-1,6.000 0.000 1,4.000 0.000 0,4.000 0.000 0,3.000 0.000-1,3.000 0.000 1,1.000 0.000 0,1.000 0.000-1,-1.000 0.000 0,1.000 0.000-1,-3.000 0.000 0,-2.000 0.000 0,-3.000 0.000-1,-3.000 0.000 0,-2.000 0.000-1,0.000 0.000-1,0.000 0.000-1,0.000 0.000-1,-4.000-2.000 0,-5.000-3.000 1,-7.000-3.000 0,-5.000-2.000 1,-11.000-1.000-1,-11.000 3.000-5,-14.000 3.000-3,-11.000 4.000-5,-20.000 1.000-6,-24.000 0.000-9,-26.000 0.000-10,-24.000 0.000-8</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2"/>
    </inkml:context>
    <inkml:brush xml:id="br0">
      <inkml:brushProperty name="width" value="0.0425653532147408" units="cm"/>
      <inkml:brushProperty name="height" value="0.0425653532147408" units="cm"/>
      <inkml:brushProperty name="color" value="#00bff3"/>
      <inkml:brushProperty name="ignorePressure" value="0"/>
    </inkml:brush>
  </inkml:definitions>
  <inkml:trace contextRef="#ctx0" brushRef="#br0">57250.000 52800.000 516,'-2.000'-35.000'85,"-3.000"32.000"-9,-3.000 31.000-8,-2.000 32.000-8,-3.000 16.000-9,1.000 4.000-9,-1.000 3.000-9,1.000 3.000-10,-3.000 4.000-5,-2.000 7.000-5,-3.000 6.000-4,-3.000 7.000-4,-2.000 4.000-5,0.000 3.000-5,0.000 3.000-7,0.000 4.000-6,1.000 2.000-6,4.000 4.000-7,3.000 3.000-6,3.000 3.000-7,1.000-7.000-2,1.000-15.000 3,-1.000-15.000 2,1.000-16.000 3,1.000-15.000 1,3.000-11.000-1,3.000-14.000 0,4.000-11.000-1</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2"/>
    </inkml:context>
    <inkml:brush xml:id="br0">
      <inkml:brushProperty name="width" value="0.0460636429488659" units="cm"/>
      <inkml:brushProperty name="height" value="0.0460636429488659" units="cm"/>
      <inkml:brushProperty name="color" value="#00bff3"/>
      <inkml:brushProperty name="ignorePressure" value="0"/>
    </inkml:brush>
  </inkml:definitions>
  <inkml:trace contextRef="#ctx0" brushRef="#br0">58050.000 53150.000 477,'-22.000'-25.000'5,"6.000"0.000"11,7.000 0.000 11,6.000 0.000 10,1.000 10.000 6,-3.000 23.000 1,-3.000 22.000 1,-2.000 22.000 0,-5.000 10.000-2,-2.000 1.000-6,-3.000-1.000-7,-3.000 1.000-6,-2.000 2.000-5,0.000 7.000-1,0.000 6.000-3,0.000 7.000-3,3.000-1.000 0,6.000-6.000-1,7.000-6.000 0,6.000-6.000-1,3.000-4.000 0,0.000 1.000-4,0.000-1.000-3,0.000 1.000-4,1.000-4.000-2,4.000-6.000-3,3.000-6.000-4,3.000-6.000-3,4.000-9.000-2,7.000-8.000 1,6.000-10.000 0,7.000-9.000 0,4.000-7.000 1,3.000-3.000 1,3.000-3.000 0,4.000-2.000 1,2.000-8.000 0,4.000-8.000 1,3.000-10.000 0,3.000-9.000 1,-2.000-10.000 1,-6.000-9.000 1,-6.000-10.000 1,-6.000-8.000 1,-4.000-6.000 1,1.000 1.000 2,-1.000-1.000 1,1.000 1.000 1,-4.000-1.000 0,-6.000 1.000 1,-6.000-1.000 1,-6.000 1.000-1,-6.000 5.000 1,-2.000 14.000 0,-3.000 11.000 0,-3.000 14.000-1,-10.000 5.000 0,-16.000 1.000-3,-15.000-1.000-1,-15.000 1.000-3,-11.000 5.000-1,-2.000 14.000 0,-3.000 11.000-1,-3.000 14.000 1,-4.000 11.000-4,-3.000 14.000-10,-3.000 11.000-7,-2.000 14.000-10,6.000 0.000 0,20.000-8.000 6,18.000-10.000 6,20.000-9.000 6,6.000-7.000 1,-2.000-3.000-2,-3.000-3.000-5,-3.000-2.000-2</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6"/>
    </inkml:context>
    <inkml:brush xml:id="br0">
      <inkml:brushProperty name="width" value="0.0343378707766533" units="cm"/>
      <inkml:brushProperty name="height" value="0.0343378707766533" units="cm"/>
      <inkml:brushProperty name="color" value="#00bff3"/>
      <inkml:brushProperty name="ignorePressure" value="0"/>
    </inkml:brush>
  </inkml:definitions>
  <inkml:trace contextRef="#ctx0" brushRef="#br0">59250.000 53000.000 640,'-18.000'-21.000'10,"17.000"10.000"19,15.000 10.000 19,16.000 9.000 19,7.000 4.000 2,1.000 1.000-14,-1.000-1.000-16,1.000 1.000-14,1.000-3.000-13,3.000-2.000-7,3.000-3.000-7,4.000-3.000-9,1.000-2.000-7,0.000 0.000-5,0.000 0.000-5,0.000 0.000-6,-4.000 1.000-3,-5.000 4.000-1,-7.000 3.000 0,-5.000 3.000-2</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7"/>
    </inkml:context>
    <inkml:brush xml:id="br0">
      <inkml:brushProperty name="width" value="0.0353056751191616" units="cm"/>
      <inkml:brushProperty name="height" value="0.0353056751191616" units="cm"/>
      <inkml:brushProperty name="color" value="#00bff3"/>
      <inkml:brushProperty name="ignorePressure" value="0"/>
    </inkml:brush>
  </inkml:definitions>
  <inkml:trace contextRef="#ctx0" brushRef="#br0">60300.000 52450.000 623,'0.000'-47.000'5,"0.000"6.000"9,0.000 7.000 11,0.000 6.000 9,4.000 4.000 5,10.000 4.000 0,10.000 3.000 0,9.000 3.000-1,-1.000 15.000-1,-8.000 29.000-5,-10.000 28.000-5,-9.000 28.000-4,-9.000 12.000-7,-5.000-3.000-7,-7.000-3.000-10,-5.000-2.000-8,-4.000-5.000-6,0.000-2.000-5,0.000-3.000-4,0.000-3.000-5,3.000-6.000-2,6.000-5.000 0,7.000-7.000-1,6.000-5.000 1</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7"/>
    </inkml:context>
    <inkml:brush xml:id="br0">
      <inkml:brushProperty name="width" value="0.0354316271841526" units="cm"/>
      <inkml:brushProperty name="height" value="0.0354316271841526" units="cm"/>
      <inkml:brushProperty name="color" value="#00bff3"/>
      <inkml:brushProperty name="ignorePressure" value="0"/>
    </inkml:brush>
  </inkml:definitions>
  <inkml:trace contextRef="#ctx0" brushRef="#br0">61100.000 52350.000 620,'1.000'-47.000'4,"4.000"6.000"6,3.000 7.000 7,3.000 6.000 7,1.000 9.000 6,1.000 13.000 6,-1.000 12.000 7,1.000 13.000 5,-3.000 10.000-1,-2.000 10.000-9,-3.000 10.000-11,-3.000 9.000-9,-4.000 6.000-6,-3.000 3.000-1,-3.000 3.000-3,-2.000 4.000-1,-3.000-1.000-9,1.000-3.000-13,-1.000-3.000-15,1.000-2.000-14,-1.000-6.000-7,1.000-6.000-1,-1.000-6.000 0,1.000-6.000-1</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7"/>
    </inkml:context>
    <inkml:brush xml:id="br0">
      <inkml:brushProperty name="width" value="0.0256369691342115" units="cm"/>
      <inkml:brushProperty name="height" value="0.0256369691342115" units="cm"/>
      <inkml:brushProperty name="color" value="#00bff3"/>
      <inkml:brushProperty name="ignorePressure" value="0"/>
    </inkml:brush>
  </inkml:definitions>
  <inkml:trace contextRef="#ctx0" brushRef="#br0">61500.000 52950.000 858,'-16.000'-21.000'5,"19.000"10.000"11,19.000 10.000 11,19.000 9.000 11,5.000 6.000-3,-5.000 3.000-16,-7.000 3.000-18,-5.000 4.000-15,-4.000-1.000-14,0.000-3.000-8,0.000-3.000-9,0.000-2.000-8</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7"/>
    </inkml:context>
    <inkml:brush xml:id="br0">
      <inkml:brushProperty name="width" value="0.039326474070549" units="cm"/>
      <inkml:brushProperty name="height" value="0.039326474070549" units="cm"/>
      <inkml:brushProperty name="color" value="#00bff3"/>
      <inkml:brushProperty name="ignorePressure" value="0"/>
    </inkml:brush>
  </inkml:definitions>
  <inkml:trace contextRef="#ctx0" brushRef="#br0">62100.000 51600.000 559,'9.000'-41.000'82,"19.000"19.000"-18,19.000 19.000-16,19.000 19.000-17,4.000 9.000-11,-9.000 0.000-7,-10.000 0.000-5,-8.000 0.000-6,-8.000 0.000-5,-2.000 0.000 0,-3.000 0.000-3,-3.000 0.000-1,-4.000 0.000-1,-3.000 0.000 1,-3.000 0.000 1,-2.000 0.000 0,-5.000 1.000 6,-2.000 4.000 11,-3.000 3.000 11,-3.000 3.000 11,-2.000 6.000 3,0.000 9.000-5,0.000 10.000-3,0.000 10.000-5,-4.000 11.000-6,-5.000 17.000-5,-7.000 15.000-7,-5.000 16.000-5,-4.000 5.000-9,0.000-2.000-9,0.000-3.000-10,0.000-3.000-10,1.000-10.000-1,4.000-16.000 6,3.000-15.000 7,3.000-15.000 6,1.000-12.000-3,1.000-6.000-12,-1.000-6.000-13,1.000-6.000-12</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8"/>
    </inkml:context>
    <inkml:brush xml:id="br0">
      <inkml:brushProperty name="width" value="0.0399268418550491" units="cm"/>
      <inkml:brushProperty name="height" value="0.0399268418550491" units="cm"/>
      <inkml:brushProperty name="color" value="#00bff3"/>
      <inkml:brushProperty name="ignorePressure" value="0"/>
    </inkml:brush>
  </inkml:definitions>
  <inkml:trace contextRef="#ctx0" brushRef="#br0">57150.000 56450.000 551,'-46.000'-43.000'9,"10.000"17.000"18,10.000 15.000 18,9.000 16.000 19,4.000 16.000 4,1.000 20.000-12,-1.000 18.000-10,1.000 20.000-11,-3.000 13.000-8,-2.000 9.000-5,-3.000 10.000-4,-3.000 10.000-4,-2.000 5.000-5,0.000 4.000-3,0.000 3.000-3,0.000 3.000-4,0.000 3.000-5,0.000 3.000-8,0.000 3.000-6,0.000 4.000-8,3.000-7.000-7,6.000-16.000-7,7.000-15.000-8,6.000-15.000-7,4.000-17.000-2,4.000-15.000 6,3.000-15.000 4,3.000-16.000 5</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48"/>
    </inkml:context>
    <inkml:brush xml:id="br0">
      <inkml:brushProperty name="width" value="0.0454465262591839" units="cm"/>
      <inkml:brushProperty name="height" value="0.0454465262591839" units="cm"/>
      <inkml:brushProperty name="color" value="#00bff3"/>
      <inkml:brushProperty name="ignorePressure" value="0"/>
    </inkml:brush>
  </inkml:definitions>
  <inkml:trace contextRef="#ctx0" brushRef="#br0">57900.000 56850.000 484,'-24.000'25.000'81,"4.000"0.000"-15,3.000 0.000-15,3.000 0.000-16,3.000 4.000-7,3.000 10.000-2,3.000 10.000-1,4.000 9.000-1,-1.000 6.000-1,-3.000 3.000-3,-3.000 3.000-2,-2.000 4.000-3,-3.000 1.000-1,1.000 0.000-2,-1.000 0.000 0,1.000 0.000-2,1.000-2.000 0,3.000-3.000 0,3.000-3.000 1,4.000-2.000 0,2.000-6.000-2,4.000-6.000-5,3.000-6.000-4,3.000-6.000-4,4.000-9.000-4,7.000-8.000-2,6.000-10.000-3,7.000-9.000-2,5.000-12.000-1,7.000-11.000-1,6.000-14.000 0,7.000-11.000-1,0.000-11.000 1,-2.000-5.000 2,-3.000-7.000 2,-3.000-5.000 2,-6.000-4.000 3,-5.000 0.000 1,-7.000 0.000 3,-5.000 0.000 2,-6.000-2.000 1,-3.000-3.000 0,-3.000-3.000-1,-2.000-2.000 1,-5.000 0.000 0,-2.000 7.000 2,-3.000 6.000 1,-3.000 7.000 3,-6.000 5.000 0,-5.000 7.000 0,-7.000 6.000 0,-5.000 7.000-1,-8.000 5.000-1,-5.000 7.000-3,-7.000 6.000-3,-5.000 7.000-2,-4.000 4.000-2,0.000 3.000-4,0.000 3.000-2,0.000 4.000-2,-2.000 8.000-6,-3.000 17.000-7,-3.000 15.000-8,-2.000 16.000-8,2.000 2.000-3,9.000-8.000 4,10.000-10.000 2,10.000-9.000 3</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8262.054 12546.538 401</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0"/>
    </inkml:context>
    <inkml:brush xml:id="br0">
      <inkml:brushProperty name="width" value="0.0388044975697994" units="cm"/>
      <inkml:brushProperty name="height" value="0.0388044975697994" units="cm"/>
      <inkml:brushProperty name="color" value="#00bff3"/>
      <inkml:brushProperty name="ignorePressure" value="0"/>
    </inkml:brush>
  </inkml:definitions>
  <inkml:trace contextRef="#ctx0" brushRef="#br0">59200.000 56650.000 566,'-38.000'0.000'12,"26.000"0.000"23,24.000 0.000 23,26.000 0.000 24,12.000 0.000 2,0.000 0.000-19,0.000 0.000-17,0.000 0.000-18,4.000 0.000-15,10.000 0.000-10,10.000 0.000-11,9.000 0.000-11,-2.000 1.000-9,-12.000 4.000-9,-13.000 3.000-10,-12.000 3.000-8,-9.000 1.000-4,-2.000 1.000 0,-3.000-1.000 2,-3.000 1.000-1</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0"/>
    </inkml:context>
    <inkml:brush xml:id="br0">
      <inkml:brushProperty name="width" value="0.0457371659576893" units="cm"/>
      <inkml:brushProperty name="height" value="0.0457371659576893" units="cm"/>
      <inkml:brushProperty name="color" value="#00bff3"/>
      <inkml:brushProperty name="ignorePressure" value="0"/>
    </inkml:brush>
  </inkml:definitions>
  <inkml:trace contextRef="#ctx0" brushRef="#br0">60750.000 55900.000 481,'-2.000'-43.000'4,"-3.000"17.000"19,-3.000 15.000 19,-2.000 16.000 19,-5.000 13.000 5,-2.000 14.000-11,-3.000 11.000-9,-3.000 14.000-10,-4.000 8.000-8,-3.000 7.000-3,-3.000 6.000-4,-2.000 7.000-5,-5.000 4.000-2,-2.000 3.000 0,-3.000 3.000-2,-3.000 4.000 0,2.000-4.000-1,10.000-9.000-2,10.000-10.000 0,9.000-8.000-2,4.000-6.000-2,1.000 1.000-3,-1.000-1.000-2,1.000 1.000-3,10.000-10.000-5,22.000-19.000-5,22.000-18.000-5,23.000-19.000-6,6.000-15.000-2,-5.000-8.000 1,-7.000-10.000 1,-5.000-9.000 1,-8.000-5.000 1,-5.000 0.000 2,-7.000 0.000 0,-5.000 0.000 2,-11.000 3.000 3,-11.000 6.000 7,-14.000 7.000 6,-11.000 6.000 6,-7.000 7.000 0,0.000 10.000-7,0.000 10.000-6,0.000 9.000-6,-2.000 9.000-8,-3.000 9.000-7,-3.000 10.000-8,-2.000 10.000-8,0.000-1.000 0,7.000-9.000 7,6.000-10.000 6,7.000-8.000 8</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0"/>
    </inkml:context>
    <inkml:brush xml:id="br0">
      <inkml:brushProperty name="width" value="0.0294724758714437" units="cm"/>
      <inkml:brushProperty name="height" value="0.0294724758714437" units="cm"/>
      <inkml:brushProperty name="color" value="#00bff3"/>
      <inkml:brushProperty name="ignorePressure" value="0"/>
    </inkml:brush>
  </inkml:definitions>
  <inkml:trace contextRef="#ctx0" brushRef="#br0">60950.000 56850.000 746,'26.000'25.000'99,"4.000"0.000"-25,3.000 0.000-25,3.000 0.000-25,1.000 0.000-17,1.000 0.000-8,-1.000 0.000-8,1.000 0.000-9,-3.000-2.000-2,-2.000-3.000 3,-3.000-3.000 4,-3.000-2.000 4,-2.000-6.000-6,0.000-6.000-15,0.000-6.000-14,0.000-6.000-15</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0"/>
    </inkml:context>
    <inkml:brush xml:id="br0">
      <inkml:brushProperty name="width" value="0.0407264120876789" units="cm"/>
      <inkml:brushProperty name="height" value="0.0407264120876789" units="cm"/>
      <inkml:brushProperty name="color" value="#00bff3"/>
      <inkml:brushProperty name="ignorePressure" value="0"/>
    </inkml:brush>
  </inkml:definitions>
  <inkml:trace contextRef="#ctx0" brushRef="#br0">62000.000 56000.000 540,'-2.000'-40.000'47,"-3.000"23.000"2,-3.000 22.000 2,-2.000 22.000 2,-1.000 13.000-3,3.000 7.000-8,3.000 6.000-9,4.000 7.000-7,2.000 2.000-6,4.000 1.000-4,3.000-1.000-3,3.000 1.000-4,3.000-1.000-3,3.000 1.000 1,3.000-1.000 0,4.000 1.000 0,-1.000-3.000-1,-3.000-2.000 0,-3.000-3.000-1,-2.000-3.000-1,-1.000-2.000-2,3.000 0.000-3,3.000 0.000-3,4.000 0.000-4,-3.000-2.000-2,-5.000-3.000-1,-7.000-3.000-1,-5.000-2.000-2,-4.000-3.000-1,0.000 1.000-2,0.000-1.000-3,0.000 1.000-2,-8.000 1.000 0,-16.000 3.000 0,-15.000 3.000 3,-15.000 4.000 0,-9.000-1.000 0,1.000-3.000-3,-1.000-3.000-2,1.000-2.000-4,2.000-6.000 0,7.000-6.000 0,6.000-6.000-1,7.000-6.000 1,5.000-4.000 1,7.000 1.000 1,6.000-1.000 1,7.000 1.000 2</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1"/>
    </inkml:context>
    <inkml:brush xml:id="br0">
      <inkml:brushProperty name="width" value="0.0273150317370892" units="cm"/>
      <inkml:brushProperty name="height" value="0.0273150317370892" units="cm"/>
      <inkml:brushProperty name="color" value="#00bff3"/>
      <inkml:brushProperty name="ignorePressure" value="0"/>
    </inkml:brush>
  </inkml:definitions>
  <inkml:trace contextRef="#ctx0" brushRef="#br0">62000.000 56550.000 805,'26.000'-24.000'5,"4.000"4.000"11,3.000 3.000 11,3.000 3.000 10,3.000 3.000 2,3.000 3.000-9,3.000 3.000-8,4.000 4.000-9,-1.000 1.000-8,-3.000 0.000-8,-3.000 0.000-8,-2.000 0.000-8</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1"/>
    </inkml:context>
    <inkml:brush xml:id="br0">
      <inkml:brushProperty name="width" value="0.0436619892716408" units="cm"/>
      <inkml:brushProperty name="height" value="0.0436619892716408" units="cm"/>
      <inkml:brushProperty name="color" value="#00bff3"/>
      <inkml:brushProperty name="ignorePressure" value="0"/>
    </inkml:brush>
  </inkml:definitions>
  <inkml:trace contextRef="#ctx0" brushRef="#br0">64550.000 54300.000 503,'-16.000'-22.000'12,"19.000"6.000"22,19.000 7.000 22,19.000 6.000 23,12.000 1.000 4,6.000-3.000-16,7.000-3.000-16,6.000-2.000-15,1.000-1.000-10,-3.000 3.000-5,-3.000 3.000-6,-2.000 4.000-4,-1.000 1.000-6,3.000 0.000-4,3.000 0.000-6,4.000 0.000-5,-3.000 3.000-7,-5.000 6.000-7,-7.000 7.000-9,-5.000 6.000-8,-9.000 3.000-4,-9.000 0.000-1,-10.000 0.000-1,-8.000 0.000-2,-9.000 0.000 2,-6.000 0.000 2,-6.000 0.000 3,-6.000 0.000 2,-4.000-2.000 6,1.000-3.000 6,-1.000-3.000 7,1.000-2.000 7</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2"/>
    </inkml:context>
    <inkml:brush xml:id="br0">
      <inkml:brushProperty name="width" value="0.0436711683869362" units="cm"/>
      <inkml:brushProperty name="height" value="0.0436711683869362" units="cm"/>
      <inkml:brushProperty name="color" value="#00bff3"/>
      <inkml:brushProperty name="ignorePressure" value="0"/>
    </inkml:brush>
  </inkml:definitions>
  <inkml:trace contextRef="#ctx0" brushRef="#br0">64600.000 55200.000 503,'-91.000'43.000'2,"19.000"-11.000"3,19.000-14.000 3,19.000-11.000 4,19.000-4.000 11,23.000 6.000 18,22.000 7.000 19,22.000 6.000 18,15.000-1.000 1,9.000-5.000-15,10.000-7.000-16,10.000-5.000-16,4.000-3.000-10,0.000 4.000-8,0.000 3.000-6,0.000 3.000-8,-2.000 1.000-4,-3.000 1.000-6,-3.000-1.000-4,-2.000 1.000-5,-8.000 2.000-6,-8.000 7.000-7,-10.000 6.000-7,-9.000 7.000-7,-9.000-1.000-1,-5.000-6.000 7,-7.000-6.000 7,-5.000-6.000 5,-6.000-2.000 1,-3.000 3.000-5,-3.000 3.000-7,-2.000 4.000-4</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7"/>
    </inkml:context>
    <inkml:brush xml:id="br0">
      <inkml:brushProperty name="width" value="0.0465959757566452" units="cm"/>
      <inkml:brushProperty name="height" value="0.0465959757566452" units="cm"/>
      <inkml:brushProperty name="color" value="#00bff3"/>
      <inkml:brushProperty name="ignorePressure" value="0"/>
    </inkml:brush>
  </inkml:definitions>
  <inkml:trace contextRef="#ctx0" brushRef="#br0">68000.000 53750.000 472,'0.000'-40.000'24,"0.000"23.000"18,0.000 22.000 19,0.000 22.000 18,0.000 15.000 1,0.000 9.000-14,0.000 10.000-16,0.000 10.000-15,0.000 11.000-10,0.000 17.000-4,0.000 15.000-5,0.000 16.000-4,0.000 5.000-3,0.000-2.000-4,0.000-3.000-3,0.000-3.000-2,-4.000 1.000-6,-5.000 6.000-7,-7.000 7.000-6,-5.000 6.000-8,-4.000 1.000-7,0.000-3.000-7,0.000-3.000-6,0.000-2.000-7,0.000-11.000 0,0.000-15.000 5,0.000-15.000 6,0.000-16.000 6</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7:58"/>
    </inkml:context>
    <inkml:brush xml:id="br0">
      <inkml:brushProperty name="width" value="0.0482138320803642" units="cm"/>
      <inkml:brushProperty name="height" value="0.0482138320803642" units="cm"/>
      <inkml:brushProperty name="color" value="#00bff3"/>
      <inkml:brushProperty name="ignorePressure" value="0"/>
    </inkml:brush>
  </inkml:definitions>
  <inkml:trace contextRef="#ctx0" brushRef="#br0">69150.000 54150.000 456,'21.000'-25.000'4,"-5.000"0.000"9,-7.000 0.000 9,-5.000 0.000 9,-6.000 9.000 8,-3.000 19.000 7,-3.000 19.000 7,-2.000 19.000 7,-5.000 9.000-2,-2.000 0.000-10,-3.000 0.000-11,-3.000 0.000-11,-2.000 4.000-6,0.000 10.000-3,0.000 10.000-3,0.000 9.000-2,1.000 4.000-1,4.000 1.000-2,3.000-1.000-2,3.000 1.000-1,3.000 1.000-1,3.000 3.000-2,3.000 3.000-1,4.000 4.000-1,1.000-4.000-2,0.000-9.000 0,0.000-10.000 0,0.000-8.000-1,3.000-9.000 0,6.000-6.000-2,7.000-6.000-1,6.000-6.000-2,6.000-9.000-1,6.000-8.000-2,7.000-10.000-1,6.000-9.000-2,6.000-5.000-1,6.000 0.000-2,7.000 0.000-1,6.000 0.000-1,3.000-11.000 0,0.000-22.000-1,0.000-22.000 0,0.000-21.000 0,0.000-15.000 1,0.000-6.000 2,0.000-6.000 1,0.000-6.000 2,-7.000-4.000 2,-11.000 1.000 0,-14.000-1.000 2,-11.000 1.000 1,-11.000 2.000 2,-5.000 7.000-1,-7.000 6.000 0,-5.000 7.000 1,-9.000 7.000 1,-9.000 9.000 2,-10.000 10.000 1,-8.000 10.000 1,-8.000 8.000 3,-2.000 10.000 2,-3.000 10.000 2,-3.000 9.000 2,-2.000 6.000 1,0.000 3.000-1,0.000 3.000-2,0.000 4.000 0,-5.000 8.000-8,-9.000 17.000-12,-10.000 15.000-12,-8.000 16.000-14,2.000 4.000-4,16.000-6.000 1,15.000-6.000 3,17.000-6.000 1</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00"/>
    </inkml:context>
    <inkml:brush xml:id="br0">
      <inkml:brushProperty name="width" value="0.0432632975280285" units="cm"/>
      <inkml:brushProperty name="height" value="0.0432632975280285" units="cm"/>
      <inkml:brushProperty name="color" value="#00bff3"/>
      <inkml:brushProperty name="ignorePressure" value="0"/>
    </inkml:brush>
  </inkml:definitions>
  <inkml:trace contextRef="#ctx0" brushRef="#br0">71600.000 52650.000 508,'-24.000'-19.000'7,"4.000"13.000"12,3.000 12.000 15,3.000 13.000 12,3.000 7.000 4,3.000 4.000-7,3.000 3.000-5,4.000 3.000-7,1.000 1.000-4,0.000 1.000-3,0.000-1.000-4,0.000 1.000-2,1.000 2.000-2,4.000 7.000-1,3.000 6.000-1,3.000 7.000-1,1.000 0.000-1,1.000-2.000-2,-1.000-3.000-1,1.000-3.000-1,-1.000-1.000-1,1.000 4.000-2,-1.000 3.000 0,1.000 3.000-2,-1.000-2.000-1,1.000-6.000 0,-1.000-6.000 0,1.000-6.000-2,-1.000-4.000 1,1.000 1.000 1,-1.000-1.000 0,1.000 1.000 0,-1.000-1.000 1,1.000 1.000-2,-1.000-1.000-1,1.000 1.000 0,-10.000 2.000-3,-19.000 7.000-3,-18.000 6.000-3,-19.000 7.000-4,-10.000-3.000 0,1.000-8.000-2,-1.000-10.000 0,1.000-9.000-1,-1.000-4.000-1,1.000 4.000-3,-1.000 3.000-3,1.000 3.000-3,2.000-5.000-1,7.000-12.000 2,6.000-13.000 2,7.000-12.000 1,5.000-9.000 0,7.000-2.000-5,6.000-3.000-2,7.000-3.000-4,4.000-4.000 1,3.000-3.000 6,3.000-3.000 6,4.000-2.000 6,1.000-1.000 1,0.000 3.000-3,0.000 3.000-3,0.000 4.000-2</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20506.098 2992.436 137,'-43.221'6.448'22,"-7.539"-4.115"-1,13.666-1.244-14,-9.054 2.067 0,-5.286 5.147 1,5.169 10.558-3,5.403 7.718-1,0.833 4.064-1,1.150-1.127 0,-8.566 6.331 0,1.697 1.521 0,6.148-2.973 0,-7.265 10.999 1,-3.971 4.802 1,14.344-13.073 2,0.916 17.714 3,28.377-1.883-4,17.417 6.838-1,12.548-13.311-2,11.900 2.179 0,13.643-1.944-1,12.978-0.519 0,-2.830-12.493 0,1.851-4.482 1,-21.798-14.471-2,8.853 0.744 0,28.725 3.105 2,-11.650-10.770-1,-12.581-4.878-1,21.223-1.577 2,-16.605-4.322-2,18.126-3.055 1,-18.255 1.678-1,22.469-1.994 1,-16.280 0.220 0,18.822-2.771-1,-19.830 2.521 0,15.704-4.994 0,-23.798 3.959 0,15.794-3.144 0,-15.879-0.644-1,14.480-3.224 1,-19.063 1.197-1,13.396-3.393 0,-21.243 5.300 0,21.847-19.486 1,-11.999-8.468 0,-9.032-1.622 0,-4.214-18.367 0,-15.346 1.991 1,-12.260-3.443 0,-10.819 24.118-1,-10.306-27.357 1,-18.619-10.477 0,4.838 35.999-1,-32.375-15.577 1,-1.987 19.247-1,5.352 8.238-1,-27.769-4.570 0,10.552 11.173-1,31.368 11.038 1,-17.452-1.515-1,20.465 5.890 1,-1.951 0.380-1,-5.318-1.004 1,-16.159-0.946-1,23.989 3.390 0,-2.739 0.977 0,-2.398 0.935 0,-17.518 0.583-1,22.081 1.021 0,-1.612 0.967-1,-1.922 0.649 0,-15.892 1.751-16,-14.022 4.721-20,33.164-2.859 19,-14.070 2.624-14,5.180-0.542-12</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8302.629 12737.043 366</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01"/>
    </inkml:context>
    <inkml:brush xml:id="br0">
      <inkml:brushProperty name="width" value="0.0350693315267563" units="cm"/>
      <inkml:brushProperty name="height" value="0.0350693315267563" units="cm"/>
      <inkml:brushProperty name="color" value="#00bff3"/>
      <inkml:brushProperty name="ignorePressure" value="0"/>
    </inkml:brush>
  </inkml:definitions>
  <inkml:trace contextRef="#ctx0" brushRef="#br0">71500.000 53350.000 627,'26.000'-27.000'1,"4.000"-3.000"4,3.000-3.000 4,3.000-2.000 2,1.000 0.000 5,1.000 7.000 7,-1.000 6.000 5,1.000 7.000 7,2.000 2.000 2,7.000 1.000-2,6.000-1.000-3,7.000 1.000-2,2.000-1.000-3,1.000 1.000-7,-1.000-1.000-6,1.000 1.000-6,-4.000 1.000-2,-6.000 3.000 2,-6.000 3.000 2,-6.000 4.000 3,-7.000 5.000-9,-6.000 10.000-18,-6.000 10.000-19,-6.000 9.000-19,-6.000 2.000-9,-2.000-2.000 4,-3.000-3.000 3,-3.000-3.000 3</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01"/>
    </inkml:context>
    <inkml:brush xml:id="br0">
      <inkml:brushProperty name="width" value="0.0372319445014" units="cm"/>
      <inkml:brushProperty name="height" value="0.0372319445014" units="cm"/>
      <inkml:brushProperty name="color" value="#00bff3"/>
      <inkml:brushProperty name="ignorePressure" value="0"/>
    </inkml:brush>
  </inkml:definitions>
  <inkml:trace contextRef="#ctx0" brushRef="#br0">72450.000 53800.000 590,'25.000'46.000'52,"0.000"-5.000"1,0.000-7.000 0,0.000-5.000 1,0.000-4.000-3,0.000 0.000-8,0.000 0.000-8,0.000 0.000-8,1.000 1.000-7,4.000 4.000-6,3.000 3.000-7,3.000 3.000-7,-2.000 1.000-12,-6.000 1.000-20,-6.000-1.000-20,-6.000 1.000-19</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01"/>
    </inkml:context>
    <inkml:brush xml:id="br0">
      <inkml:brushProperty name="width" value="0.0475177802145481" units="cm"/>
      <inkml:brushProperty name="height" value="0.0475177802145481" units="cm"/>
      <inkml:brushProperty name="color" value="#00bff3"/>
      <inkml:brushProperty name="ignorePressure" value="0"/>
    </inkml:brush>
  </inkml:definitions>
  <inkml:trace contextRef="#ctx0" brushRef="#br0">73550.000 53000.000 462,'93.000'-66.000'86,"-11.000"19.000"-13,-14.000 19.000-12,-11.000 19.000-12,-9.000 13.000-9,-3.000 10.000-6,-3.000 10.000-4,-2.000 9.000-7,-5.000 2.000-3,-2.000-2.000-5,-3.000-3.000-3,-3.000-3.000-5,-6.000 2.000-2,-5.000 10.000-3,-7.000 10.000-3,-5.000 9.000-2,-11.000 4.000-2,-11.000 1.000-1,-14.000-1.000-2,-11.000 1.000-1,-7.000-3.000-1,0.000-2.000 2,0.000-3.000-1,0.000-3.000 2,0.000-4.000-1,0.000-3.000 1,0.000-3.000 1,0.000-2.000-1,1.000-5.000 2,4.000-2.000 2,3.000-3.000 2,3.000-3.000 2,6.000 1.000 3,9.000 6.000 6,10.000 7.000 4,10.000 6.000 5,10.000-2.000 2,13.000-9.000-2,12.000-10.000-2,13.000-8.000-3,9.000-6.000 0,6.000 1.000-2,7.000-1.000-1,6.000 1.000-1,3.000-3.000-2,0.000-2.000-2,0.000-3.000-3,0.000-3.000-3,3.000-6.000 0,6.000-5.000-2,7.000-7.000-1,6.000-5.000 0,-2.000-3.000 0,-9.000 4.000 0,-10.000 3.000 1,-8.000 3.000 0,-9.000 1.000-2,-6.000 1.000-7,-6.000-1.000-6,-6.000 1.000-6</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03"/>
    </inkml:context>
    <inkml:brush xml:id="br0">
      <inkml:brushProperty name="width" value="0.0418071672320366" units="cm"/>
      <inkml:brushProperty name="height" value="0.0418071672320366" units="cm"/>
      <inkml:brushProperty name="color" value="#00bff3"/>
      <inkml:brushProperty name="ignorePressure" value="0"/>
    </inkml:brush>
  </inkml:definitions>
  <inkml:trace contextRef="#ctx0" brushRef="#br0">22250.000 42100.000 526,'-2.000'-47.000'0,"-3.000"6.000"0,-3.000 7.000 0,-2.000 6.000 0,-1.000 3.000 4,3.000 0.000 7,3.000 0.000 8,4.000 0.000 8,4.000 3.000 2,6.000 6.000-1,7.000 7.000-1,6.000 6.000-2,6.000 6.000-1,6.000 6.000 2,7.000 7.000 0,6.000 6.000 1,1.000 4.000-1,-3.000 4.000-2,-3.000 3.000-2,-2.000 3.000-3,-1.000 3.000-1,3.000 3.000-2,3.000 3.000-1,4.000 4.000-1,-3.000-1.000-2,-5.000-3.000-1,-7.000-3.000-2,-5.000-2.000-2,3.000-11.000-2,17.000-15.000-3,15.000-15.000-2,16.000-16.000-4,12.000-26.000-3,9.000-33.000 0,10.000-35.000-2,10.000-34.000-1,11.000-27.000-3,17.000-19.000-5,15.000-18.000-5,16.000-19.000-5,-2.000 6.000 0,-19.000 31.000 2,-18.000 32.000 2,-19.000 31.000 4,-19.000 26.000-6,-19.000 22.000-11,-18.000 22.000-14,-19.000 23.000-12</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5"/>
    </inkml:context>
    <inkml:brush xml:id="br0">
      <inkml:brushProperty name="width" value="0.0563773326575756" units="cm"/>
      <inkml:brushProperty name="height" value="0.0563773326575756" units="cm"/>
      <inkml:brushProperty name="color" value="#f2395b"/>
      <inkml:brushProperty name="ignorePressure" value="0"/>
    </inkml:brush>
  </inkml:definitions>
  <inkml:trace contextRef="#ctx0" brushRef="#br0">14850.000 46050.000 390,'-171.000'21.000'46,"60.000"-5.000"-8,60.000-7.000-5,59.000-5.000-8,31.000-4.000-5,3.000 0.000-3,3.000 0.000-4,4.000 0.000-3,5.000 0.000-3,10.000 0.000 0,10.000 0.000 0,9.000 0.000-1,12.000 1.000 0,16.000 4.000-2,15.000 3.000-1,17.000 3.000-1,2.000 1.000 0,-9.000 1.000-1,-10.000-1.000-1,-8.000 1.000 0,-6.000-1.000-1,1.000 1.000 0,-1.000-1.000-1,1.000 1.000 0,-1.000-1.000 0,1.000 1.000 0,-1.000-1.000-1,1.000 1.000 0,-1.000-1.000 1,1.000 1.000 2,-1.000-1.000 3,1.000 1.000 1,1.000-4.000 1,3.000-6.000 1,3.000-6.000-1,4.000-6.000 0,-1.000-7.000 0,-3.000-6.000 0,-3.000-6.000-2,-2.000-6.000 1,-1.000-2.000-1,3.000 3.000 0,3.000 3.000 2,4.000 4.000 0,1.000 4.000 0,0.000 6.000 1,0.000 7.000 1,0.000 6.000 0,-2.000 6.000-1,-3.000 6.000 1,-3.000 7.000-1,-2.000 6.000-1,-3.000-1.000-1,1.000-5.000 1,-1.000-7.000 0,1.000-5.000-1,1.000-4.000 0,3.000 0.000-1,3.000 0.000-1,4.000 0.000-1,2.000-2.000-1,4.000-3.000 0,3.000-3.000 1,3.000-2.000-1,-1.000-5.000 0,-2.000-2.000 1,-3.000-3.000 0,-3.000-3.000 0,-2.000 1.000 1,0.000 6.000-1,0.000 7.000 2,0.000 6.000-1,-2.000 3.000 0,-3.000 0.000 0,-3.000 0.000-1,-2.000 0.000 0,-5.000 0.000-1,-2.000 0.000 1,-3.000 0.000 0,-3.000 0.000 0,-2.000 0.000 0,0.000 0.000 1,0.000 0.000 0,0.000 0.000 0,-2.000 0.000 1,-3.000 0.000 0,-3.000 0.000-1,-2.000 0.000 1,0.000 0.000-1,7.000 0.000 1,6.000 0.000 0,7.000 0.000 0,4.000 1.000 0,3.000 4.000 0,3.000 3.000-2,4.000 3.000 0,2.000-1.000-1,4.000-2.000 0,3.000-3.000-2,3.000-3.000 0,3.000-2.000-1,3.000 0.000 2,3.000 0.000 0,4.000 0.000 2,4.000 1.000 0,6.000 4.000 1,7.000 3.000 0,6.000 3.000 1,-1.000 1.000-1,-5.000 1.000 1,-7.000-1.000-1,-5.000 1.000-1,10.000-4.000 1,28.000-6.000-1,28.000-6.000 0,29.000-6.000 1,-1.000-9.000-1,-28.000-8.000 1,-28.000-10.000-1,-27.000-9.000 1,-12.000-1.000-1,6.000 10.000-2,7.000 10.000-1,6.000 9.000-2,-4.000 6.000 0,-11.000 3.000 1,-14.000 3.000 0,-11.000 4.000 1,-9.000 8.000 2,-3.000 17.000 1,-3.000 15.000 3,-2.000 16.000 2,-1.000 7.000 3,3.000 1.000 2,3.000-1.000 2,4.000 1.000 3,4.000-6.000-1,6.000-8.000-3,7.000-10.000-2,6.000-9.000-4,6.000-13.000-1,6.000-16.000-2,7.000-15.000-1,6.000-15.000-1,6.000-11.000-1,6.000-2.000-2,7.000-3.000 0,6.000-3.000-2,6.000-1.000-1,6.000 4.000 0,7.000 3.000 0,6.000 3.000-1,-4.000 4.000 0,-11.000 7.000 1,-14.000 6.000-1,-11.000 7.000 1,-12.000 4.000 1,-9.000 3.000 1,-10.000 3.000 1,-8.000 4.000 1,-9.000 2.000 1,-6.000 4.000 2,-6.000 3.000 0,-6.000 3.000 1,-6.000 3.000 0,-2.000 3.000 2,-3.000 3.000 1,-3.000 4.000 1,-2.000-1.000 0,0.000-3.000-1,0.000-3.000 0,0.000-2.000 0,0.000 0.000-1,0.000 7.000 0,0.000 6.000 0,0.000 7.000 0,0.000 2.000-1,0.000 1.000 0,0.000-1.000 0,0.000 1.000-1,0.000-1.000-1,0.000 1.000-1,0.000-1.000-1,0.000 1.000-1,3.000-4.000 0,6.000-6.000 0,7.000-6.000 0,6.000-6.000 0,9.000-7.000 0,13.000-6.000-1,12.000-6.000 0,13.000-6.000-1,10.000-12.000 0,10.000-15.000 0,10.000-15.000 1,9.000-16.000-1,4.000-4.000 1,1.000 10.000 0,-1.000 10.000 1,1.000 9.000 0,-6.000 9.000 1,-8.000 9.000-1,-10.000 10.000 1,-9.000 10.000 0,-9.000 7.000 0,-5.000 6.000 0,-7.000 7.000 0,-5.000 6.000 0,-8.000 4.000 1,-5.000 4.000 2,-7.000 3.000 0,-5.000 3.000 2,-6.000-2.000 1,-3.000-6.000-2,-3.000-6.000 0,-2.000-6.000-1,-6.000-6.000-1,-6.000-2.000 0,-6.000-3.000 1,-6.000-3.000-1,-4.000-4.000 0,1.000-3.000 0,-1.000-3.000-1,1.000-2.000 0,-6.000 0.000 0,-8.000 7.000 0,-10.000 6.000-1,-9.000 7.000 0,-4.000 2.000 0,4.000 1.000 0,3.000-1.000 0,3.000 1.000 0,-1.000-1.000 1,-2.000 1.000 2,-3.000-1.000 1,-3.000 1.000 1,1.000-1.000 0,6.000 1.000-2,7.000-1.000-1,6.000 1.000-1,3.000-4.000-3,0.000-6.000 0,0.000-6.000-3,0.000-6.000 0,0.000-6.000-3,0.000-2.000-3,0.000-3.000-3,0.000-3.000-3,1.000-2.000-6,4.000 0.000-8,3.000 0.000-10,3.000 0.000-8,-1.000 3.000-3,-2.000 6.000 1,-3.000 7.000 2,-3.000 6.000 1,-9.000 3.000 2,-11.000 0.000 2,-14.000 0.000 1,-11.000 0.000 1</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6"/>
    </inkml:context>
    <inkml:brush xml:id="br0">
      <inkml:brushProperty name="width" value="0.0375959649682045" units="cm"/>
      <inkml:brushProperty name="height" value="0.0375959649682045" units="cm"/>
      <inkml:brushProperty name="color" value="#f2395b"/>
      <inkml:brushProperty name="ignorePressure" value="0"/>
    </inkml:brush>
  </inkml:definitions>
  <inkml:trace contextRef="#ctx0" brushRef="#br0">50700.000 41200.000 585,'-24.000'-24.000'0,"4.000"4.000"0,3.000 3.000 0,3.000 3.000 0,7.000 1.000 9,14.000 1.000 19,11.000-1.000 18,14.000 1.000 19,7.000 4.000 4,3.000 9.000-11,3.000 10.000-12,4.000 10.000-10,-1.000 7.000-9,-3.000 6.000-9,-3.000 7.000-8,-2.000 6.000-8,-6.000 7.000-8,-6.000 10.000-10,-6.000 10.000-9,-6.000 9.000-9,-7.000 4.000-6,-6.000 1.000-3,-6.000-1.000-2,-6.000 1.000-3,-6.000-7.000 0,-2.000-12.000 5,-3.000-13.000 3,-3.000-12.000 3,-1.000-9.000 6,4.000-2.000 4,3.000-3.000 7,3.000-3.000 4</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6"/>
    </inkml:context>
    <inkml:brush xml:id="br0">
      <inkml:brushProperty name="width" value="0.0397537238895893" units="cm"/>
      <inkml:brushProperty name="height" value="0.0397537238895893" units="cm"/>
      <inkml:brushProperty name="color" value="#f2395b"/>
      <inkml:brushProperty name="ignorePressure" value="0"/>
    </inkml:brush>
  </inkml:definitions>
  <inkml:trace contextRef="#ctx0" brushRef="#br0">50600.000 42550.000 553,'-43.000'25.000'28,"17.000"0.000"5,15.000 0.000 4,16.000 0.000 6,9.000 1.000-3,3.000 4.000-8,3.000 3.000-9,4.000 3.000-8,-1.000 7.000-6,-3.000 14.000-1,-3.000 11.000-3,-2.000 14.000-1,-5.000 13.000-2,-2.000 16.000-3,-3.000 15.000-4,-3.000 17.000-2,-4.000 3.000-2,-3.000-5.000 0,-3.000-7.000 1,-2.000-5.000 0,-3.000-12.000 1,1.000-16.000 1,-1.000-15.000 0,1.000-15.000 1,1.000-25.000 9,3.000-30.000 17,3.000-32.000 16,4.000-30.000 17,7.000-25.000 0,13.000-15.000-16,12.000-15.000-15,13.000-16.000-15,9.000-15.000-16,6.000-11.000-11,7.000-14.000-14,6.000-11.000-12,-2.000 3.000-6,-9.000 23.000 3,-10.000 22.000 3,-8.000 22.000 3,-6.000 12.000 1,1.000 3.000 0,-1.000 3.000 0,1.000 4.000-1</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7"/>
    </inkml:context>
    <inkml:brush xml:id="br0">
      <inkml:brushProperty name="width" value="0.036058459430933" units="cm"/>
      <inkml:brushProperty name="height" value="0.036058459430933" units="cm"/>
      <inkml:brushProperty name="color" value="#f2395b"/>
      <inkml:brushProperty name="ignorePressure" value="0"/>
    </inkml:brush>
  </inkml:definitions>
  <inkml:trace contextRef="#ctx0" brushRef="#br0">52050.000 40300.000 610,'48.000'-44.000'124,"-3.000"13.000"-28,-3.000 12.000-28,-2.000 13.000-28,-5.000 9.000-19,-2.000 6.000-10,-3.000 7.000-9,-3.000 6.000-10,-7.000 7.000-7,-9.000 10.000-8,-10.000 10.000-7,-8.000 9.000-8,-11.000 4.000-1,-8.000 1.000 4,-10.000-1.000 3,-9.000 1.000 3,-5.000 1.000 4,0.000 3.000 1,0.000 3.000 2,0.000 4.000 3,0.000-3.000 2,0.000-5.000 6,0.000-7.000 4,0.000-5.000 5,3.000-6.000 5,6.000-3.000 3,7.000-3.000 5,6.000-2.000 4,13.000-12.000 5,23.000-19.000 6,22.000-18.000 7,22.000-19.000 5,13.000-13.000 0,7.000-6.000-8,6.000-6.000-7,7.000-6.000-8,-3.000-1.000-5,-8.000 7.000-2,-10.000 6.000-3,-9.000 7.000-2,-12.000 15.000-3,-11.000 25.000 0,-14.000 25.000-3,-11.000 25.000-1,-14.000 10.000-1,-11.000-2.000-1,-14.000-3.000-1,-11.000-3.000-1,-7.000-2.000 0,0.000 0.000-1,0.000 0.000 0,0.000 0.000 0,1.000-4.000 0,4.000-5.000 1,3.000-7.000 2,3.000-5.000 0,3.000-4.000 2,3.000 0.000-1,3.000 0.000 2,4.000 0.000-1,1.000 0.000 2,0.000 0.000 4,0.000 0.000 3,0.000 0.000 3,3.000 0.000 2,6.000 0.000 0,7.000 0.000 0,6.000 0.000 1,6.000-2.000 2,6.000-3.000 8,7.000-3.000 5,6.000-2.000 8,3.000-1.000-1,0.000 3.000-9,0.000 3.000-8,0.000 4.000-8,-8.000 1.000-5,-16.000 0.000-2,-15.000 0.000-3,-15.000 0.000-2,-7.000-7.000-13,3.000-11.000-23,3.000-14.000-24,4.000-11.000-23</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7"/>
    </inkml:context>
    <inkml:brush xml:id="br0">
      <inkml:brushProperty name="width" value="0.0324926935136318" units="cm"/>
      <inkml:brushProperty name="height" value="0.0324926935136318" units="cm"/>
      <inkml:brushProperty name="color" value="#f2395b"/>
      <inkml:brushProperty name="ignorePressure" value="0"/>
    </inkml:brush>
  </inkml:definitions>
  <inkml:trace contextRef="#ctx0" brushRef="#br0">51800.000 41750.000 677,'-22.000'-18.000'30,"6.000"17.000"9,7.000 15.000 8,6.000 16.000 10,4.000 5.000-3,4.000-2.000-13,3.000-3.000-13,3.000-3.000-13,-1.000-1.000-8,-2.000 4.000-3,-3.000 3.000-3,-3.000 3.000-4,-1.000 1.000-10,4.000 1.000-19,3.000-1.000-17,3.000 1.000-19</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7"/>
    </inkml:context>
    <inkml:brush xml:id="br0">
      <inkml:brushProperty name="width" value="0.0315264128148556" units="cm"/>
      <inkml:brushProperty name="height" value="0.0315264128148556" units="cm"/>
      <inkml:brushProperty name="color" value="#f2395b"/>
      <inkml:brushProperty name="ignorePressure" value="0"/>
    </inkml:brush>
  </inkml:definitions>
  <inkml:trace contextRef="#ctx0" brushRef="#br0">52650.000 41300.000 697,'-22.000'-19.000'8,"6.000"13.000"16,7.000 12.000 16,6.000 13.000 15,1.000 7.000 3,-3.000 4.000-13,-3.000 3.000-11,-2.000 3.000-12,-8.000 6.000-10,-8.000 9.000-8,-10.000 10.000-7,-9.000 10.000-8,-9.000 5.000-5,-5.000 4.000-5,-7.000 3.000-3,-5.000 3.000-5,-3.000-2.000-2,4.000-6.000-3,3.000-6.000-3,3.000-6.000-2,6.000-9.000 0,9.000-8.000 3,10.000-10.000 3,10.000-9.000 3,4.000-7.000 3,0.000-3.000 7,0.000-3.000 5,0.000-2.000 7</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8341.429 12924.018 321,'-7.252'80.280'220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8"/>
    </inkml:context>
    <inkml:brush xml:id="br0">
      <inkml:brushProperty name="width" value="0.0458345487713814" units="cm"/>
      <inkml:brushProperty name="height" value="0.0458345487713814" units="cm"/>
      <inkml:brushProperty name="color" value="#f2395b"/>
      <inkml:brushProperty name="ignorePressure" value="0"/>
    </inkml:brush>
  </inkml:definitions>
  <inkml:trace contextRef="#ctx0" brushRef="#br0">51550.000 42500.000 479,'-24.000'-24.000'3,"4.000"4.000"4,3.000 3.000 5,3.000 3.000 5,3.000 7.000 8,3.000 14.000 9,3.000 11.000 10,4.000 14.000 11,-1.000 10.000 2,-3.000 9.000-6,-3.000 10.000-4,-2.000 10.000-6,-3.000 7.000-5,1.000 6.000-7,-1.000 7.000-5,1.000 6.000-6,-1.000 1.000-5,1.000-3.000-7,-1.000-3.000-5,1.000-2.000-5,-1.000-5.000-3,1.000-2.000 1,-1.000-3.000-1,1.000-3.000 1,5.000-17.000-13,14.000-27.000-30,11.000-28.000-27,14.000-28.000-29</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8"/>
    </inkml:context>
    <inkml:brush xml:id="br0">
      <inkml:brushProperty name="width" value="0.0576775819063187" units="cm"/>
      <inkml:brushProperty name="height" value="0.0576775819063187" units="cm"/>
      <inkml:brushProperty name="color" value="#f2395b"/>
      <inkml:brushProperty name="ignorePressure" value="0"/>
    </inkml:brush>
  </inkml:definitions>
  <inkml:trace contextRef="#ctx0" brushRef="#br0">51600.000 42750.000 381,'4.000'-93.000'20,"10.000"17.000"-2,10.000 15.000-2,9.000 16.000-3,9.000 7.000-1,9.000 1.000 0,10.000-1.000 0,10.000 1.000 0,7.000 1.000-2,6.000 3.000-2,7.000 3.000-3,6.000 4.000-2,-2.000 4.000-1,-9.000 6.000-1,-10.000 7.000 1,-8.000 6.000 0,-9.000 4.000 1,-6.000 4.000 1,-6.000 3.000 1,-6.000 3.000 1,-7.000 3.000 2,-6.000 3.000 3,-6.000 3.000 2,-6.000 4.000 3,-2.000 1.000 1,3.000 0.000 2,3.000 0.000 2,4.000 0.000 0,-1.000 4.000 3,-3.000 10.000 3,-3.000 10.000 2,-2.000 9.000 3,-5.000 7.000 0,-2.000 7.000-4,-3.000 6.000-2,-3.000 7.000-4,-2.000 2.000-2,0.000 1.000-3,0.000-1.000-2,0.000 1.000-2,0.000 1.000-3,0.000 3.000-2,0.000 3.000-2,0.000 4.000-2,1.000-1.000-2,4.000-3.000 2,3.000-3.000-1,3.000-2.000 1,-1.000-6.000-4,-2.000-6.000-10,-3.000-6.000-9,-3.000-6.000-11,-10.000-10.000-4,-16.000-12.000-2,-15.000-13.000-2,-15.000-12.000-1,-9.000-18.000 3,1.000-21.000 4,-1.000-22.000 7,1.000-22.000 5,-3.000-15.000-2,-2.000-5.000-7,-3.000-7.000-9,-3.000-5.000-8,-1.000 2.000-1,4.000 13.000 4,3.000 12.000 6,3.000 13.000 4,1.000 10.000 6,1.000 10.000 5,-1.000 10.000 6,1.000 9.000 6,2.000 4.000 4,7.000 1.000 1,6.000-1.000 1,7.000 1.000 2,4.000-3.000 1,3.000-2.000-1,3.000-3.000 2,4.000-3.000-1,4.000-4.000 6,6.000-3.000 8,7.000-3.000 9,6.000-2.000 9,9.000-3.000 3,13.000 1.000-2,12.000-1.000-2,13.000 1.000-3,7.000-1.000-3,4.000 1.000-6,3.000-1.000-5,3.000 1.000-5,1.000 1.000-3,1.000 3.000-1,-1.000 3.000 1,1.000 4.000-2,-6.000-1.000-5,-8.000-3.000-14,-10.000-3.000-12,-9.000-2.000-13,-12.000 2.000-2,-11.000 9.000 6,-14.000 10.000 8,-11.000 10.000 6,-7.000 4.000 10,0.000 0.000 9,0.000 0.000 11,0.000 0.000 10,0.000 4.000 6,0.000 10.000 1,0.000 10.000 2,0.000 9.000 1,0.000 9.000 2,0.000 9.000 0,0.000 10.000 1,0.000 10.000 1,1.000 0.000-2,4.000-5.000-5,3.000-7.000-5,3.000-5.000-4,4.000-4.000-4,7.000 0.000-2,6.000 0.000-2,7.000 0.000-2,5.000-4.000-1,7.000-5.000 0,6.000-7.000 1,7.000-5.000-1,2.000-4.000-2,1.000 0.000-6,-1.000 0.000-6,1.000 0.000-6,-4.000 4.000-3,-6.000 10.000 1,-6.000 10.000 1,-6.000 9.000 0,-10.000-2.000 3,-12.000-12.000 4,-13.000-13.000 5,-12.000-12.000 4,-7.000-10.000 2,1.000-6.000-1,-1.000-6.000-1,1.000-6.000-1,1.000-12.000-1,3.000-15.000-3,3.000-15.000-2,4.000-16.000-2,5.000-15.000-4,10.000-11.000-5,10.000-14.000-3,9.000-11.000-4,4.000 0.000-1,1.000 17.000 4,-1.000 15.000 4,1.000 16.000 3,1.000 10.000 2,3.000 7.000 0,3.000 6.000 1,4.000 7.000 0</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39"/>
    </inkml:context>
    <inkml:brush xml:id="br0">
      <inkml:brushProperty name="width" value="0.0423720814287663" units="cm"/>
      <inkml:brushProperty name="height" value="0.0423720814287663" units="cm"/>
      <inkml:brushProperty name="color" value="#f2395b"/>
      <inkml:brushProperty name="ignorePressure" value="0"/>
    </inkml:brush>
  </inkml:definitions>
  <inkml:trace contextRef="#ctx0" brushRef="#br0">53850.000 40950.000 519,'25.000'-22.000'14,"0.000"6.000"3,0.000 7.000 3,0.000 6.000 3,3.000 1.000 1,6.000-3.000 2,7.000-3.000 1,6.000-2.000 0,1.000-1.000 1,-3.000 3.000-3,-3.000 3.000-3,-2.000 4.000-1,-5.000 4.000-3,-2.000 6.000-3,-3.000 7.000-4,-3.000 6.000-3,-7.000 9.000-3,-9.000 13.000-5,-10.000 12.000-3,-8.000 13.000-5,-11.000 9.000-5,-8.000 6.000-5,-10.000 7.000-7,-9.000 6.000-5,-7.000-1.000-5,-3.000-5.000-2,-3.000-7.000-3,-2.000-5.000-2,-1.000-11.000 2,3.000-11.000 4,3.000-14.000 4,4.000-11.000 6,4.000-11.000 5,6.000-5.000 4,7.000-7.000 6,6.000-5.000 6,1.000-4.000 3,-3.000 0.000 5,-3.000 0.000 2,-2.000 0.000 4,3.000 1.000 8,14.000 4.000 12,11.000 3.000 13,14.000 3.000 11,5.000 9.000 7,1.000 16.000-2,-1.000 15.000-1,1.000 17.000-1,-3.000 5.000-6,-2.000-3.000-9,-3.000-3.000-10,-3.000-2.000-10,-4.000-6.000-6,-3.000-6.000-3,-3.000-6.000-3,-2.000-6.000-3,10.000-23.000-14,25.000-36.000-23,25.000-39.000-23,25.000-36.000-24,14.000-18.000-4,3.000 3.000 17,3.000 3.000 16,4.000 4.000 16,-6.000 7.000 10,-11.000 13.000 2,-14.000 12.000 3,-11.000 13.000 3,-14.000 16.000 12,-11.000 23.000 22,-14.000 22.000 21,-11.000 22.000 21,-14.000 16.000 4,-11.000 14.000-15,-14.000 11.000-15,-11.000 14.000-15,-7.000 5.000-10,0.000 1.000-7,0.000-1.000-7,0.000 1.000-7,1.000-7.000-3,4.000-12.000-2,3.000-13.000-2,3.000-12.000-1,6.000-9.000 0,9.000-2.000 1,10.000-3.000 1,10.000-3.000 1,7.000-7.000 1,6.000-9.000 0,7.000-10.000 0,6.000-8.000 1,3.000-6.000 2,0.000 1.000 5,0.000-1.000 5,0.000 1.000 5,0.000 1.000 3,0.000 3.000 4,0.000 3.000 2,0.000 4.000 4,-2.000 4.000 2,-3.000 6.000 3,-3.000 7.000 2,-2.000 6.000 3,-5.000 7.000 1,-2.000 10.000 0,-3.000 10.000-1,-3.000 9.000 1,-1.000 2.000-2,4.000-2.000-2,3.000-3.000-2,3.000-3.000-3,-1.000-2.000-2,-2.000 0.000-4,-3.000 0.000-4,-3.000 0.000-4,2.000-5.000-7,10.000-9.000-11,10.000-10.000-12,9.000-8.000-10,2.000-11.000-4,-2.000-8.000 5,-3.000-10.000 4,-3.000-9.000 4,1.000-12.000 1,6.000-11.000-2,7.000-14.000-3,6.000-11.000-2,-1.000-6.000 2,-5.000 4.000 6,-7.000 3.000 7,-5.000 3.000 6,-8.000 4.000 3,-5.000 7.000-1,-7.000 6.000-1,-5.000 7.000-1,-8.000 7.000 6,-5.000 9.000 14,-7.000 10.000 13,-5.000 10.000 14,-9.000 7.000 5,-9.000 6.000-2,-10.000 7.000-3,-8.000 6.000-3,-8.000 6.000-4,-2.000 6.000-5,-3.000 7.000-6,-3.000 6.000-6,-4.000 3.000-3,-3.000 0.000-4,-3.000 0.000-2,-2.000 0.000-3,-3.000-2.000-1,1.000-3.000 0,-1.000-3.000 1,1.000-2.000 0,1.000-3.000 2,3.000 1.000 3,3.000-1.000 4,4.000 1.000 3,5.000-1.000 2,10.000 1.000 2,10.000-1.000 1,9.000 1.000 2,9.000-1.000-1,9.000 1.000 0,10.000-1.000-2,10.000 1.000 0,7.000-1.000-2,6.000 1.000 0,7.000-1.000-1,6.000 1.000 0,12.000-1.000-2,19.000 1.000-3,19.000-1.000-1,19.000 1.000-3,15.000 1.000-6,13.000 3.000-10,12.000 3.000-9,13.000 4.000-9,7.000 2.000-5,4.000 4.000-3,3.000 3.000-2,3.000 3.000-2,-1.000 1.000-1,-2.000 1.000-2,-3.000-1.000 0,-3.000 1.000-1,-17.000-9.000 3,-27.000-15.000 7,-28.000-15.000 6,-28.000-16.000 8</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0"/>
    </inkml:context>
    <inkml:brush xml:id="br0">
      <inkml:brushProperty name="width" value="0.0420206561684608" units="cm"/>
      <inkml:brushProperty name="height" value="0.0420206561684608" units="cm"/>
      <inkml:brushProperty name="color" value="#f2395b"/>
      <inkml:brushProperty name="ignorePressure" value="0"/>
    </inkml:brush>
  </inkml:definitions>
  <inkml:trace contextRef="#ctx0" brushRef="#br0">56000.000 41400.000 523,'-69.000'-19.000'30,"13.000"13.000"-4,12.000 12.000-3,13.000 13.000-4,1.000 15.000-3,-9.000 19.000-4,-10.000 19.000-4,-8.000 19.000-3,-3.000 5.000-4,7.000-5.000-6,6.000-7.000-4,7.000-5.000-6,7.000-11.000-2,9.000-11.000 3,10.000-14.000 2,10.000-11.000 2,8.000-7.000 0,10.000 0.000-1,10.000 0.000-3,9.000 0.000-1,4.000 0.000 3,1.000 0.000 8,-1.000 0.000 8,1.000 0.000 7,-4.000 3.000 7,-6.000 6.000 4,-6.000 7.000 5,-6.000 6.000 4,-7.000 7.000 1,-6.000 10.000 0,-6.000 10.000-1,-6.000 9.000-2,-6.000 4.000-1,-2.000 1.000-1,-3.000-1.000-2,-3.000 1.000-2,-2.000-3.000-1,0.000-2.000-3,0.000-3.000-3,0.000-3.000-1,3.000-7.000-4,6.000-9.000-2,7.000-10.000-4,6.000-8.000-3,9.000-18.000-6,13.000-25.000-8,12.000-25.000-7,13.000-25.000-9,9.000-25.000-7,6.000-25.000-7,7.000-25.000-6,6.000-25.000-6,3.000-19.000-2,0.000-12.000 5,0.000-13.000 5,0.000-12.000 3,0.000-5.000 7,0.000 3.000 8,0.000 3.000 8,0.000 4.000 8,-5.000 7.000 5,-9.000 13.000 1,-10.000 12.000 2,-8.000 13.000 2,-8.000 16.000 5,-2.000 23.000 8,-3.000 22.000 10,-3.000 22.000 8,-6.000 24.000 10,-5.000 29.000 11,-7.000 28.000 9,-5.000 28.000 11,-4.000 12.000-2,0.000-3.000-14,0.000-3.000-15,0.000-2.000-13,3.000-1.000-8,6.000 3.000-2,7.000 3.000-2,6.000 4.000-2,6.000-1.000-4,6.000-3.000-7,7.000-3.000-7,6.000-2.000-8,-1.000-1.000-2,-5.000 3.000 2,-7.000 3.000 2,-5.000 4.000 2,-6.000 2.000 3,-3.000 4.000 3,-3.000 3.000 4,-2.000 3.000 4,-9.000 4.000 3,-12.000 7.000 0,-13.000 6.000 2,-12.000 7.000 0,-10.000 0.000 2,-6.000-2.000 3,-6.000-3.000 2,-6.000-3.000 3,-7.000-2.000-1,-6.000 0.000-4,-6.000 0.000-4,-6.000 0.000-5,-2.000-7.000-5,3.000-11.000-8,3.000-14.000-7,4.000-11.000-9,5.000-11.000-8,10.000-5.000-9,10.000-7.000-7,9.000-5.000-9,7.000-11.000 1,7.000-11.000 7,6.000-14.000 8,7.000-11.000 8,5.000-4.000 4,7.000 6.000 1,6.000 7.000-1,7.000 6.000 1</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0"/>
    </inkml:context>
    <inkml:brush xml:id="br0">
      <inkml:brushProperty name="width" value="0.0417796596884727" units="cm"/>
      <inkml:brushProperty name="height" value="0.0417796596884727" units="cm"/>
      <inkml:brushProperty name="color" value="#f2395b"/>
      <inkml:brushProperty name="ignorePressure" value="0"/>
    </inkml:brush>
  </inkml:definitions>
  <inkml:trace contextRef="#ctx0" brushRef="#br0">56250.000 42100.000 526,'71.000'-24.000'3,"-5.000"4.000"7,-7.000 3.000 7,-5.000 3.000 6,-3.000 6.000 3,4.000 9.000-2,3.000 10.000 0,3.000 10.000-2,9.000 8.000 3,16.000 10.000 8,15.000 10.000 9,17.000 9.000 8,5.000 4.000-1,-3.000 1.000-9,-3.000-1.000-8,-2.000 1.000-10,-1.000-3.000-6,3.000-2.000-6,3.000-3.000-6,4.000-3.000-4,-7.000-4.000-3,-16.000-3.000 3,-15.000-3.000 1,-15.000-2.000 3,-15.000-3.000-16,-12.000 1.000-31,-13.000-1.000-31,-12.000 1.000-33</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1"/>
    </inkml:context>
    <inkml:brush xml:id="br0">
      <inkml:brushProperty name="width" value="0.0368881523609161" units="cm"/>
      <inkml:brushProperty name="height" value="0.0368881523609161" units="cm"/>
      <inkml:brushProperty name="color" value="#f2395b"/>
      <inkml:brushProperty name="ignorePressure" value="0"/>
    </inkml:brush>
  </inkml:definitions>
  <inkml:trace contextRef="#ctx0" brushRef="#br0">56850.000 42900.000 596,'-58.000'-22.000'12,"34.000"6.000"24,35.000 7.000 23,35.000 6.000 24,18.000 4.000 2,3.000 4.000-22,3.000 3.000-21,4.000 3.000-21,-6.000 6.000-19,-11.000 9.000-16,-14.000 10.000-16,-11.000 10.000-18,-12.000 4.000-5,-9.000 0.000 2,-10.000 0.000 4,-8.000 0.000 3</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1"/>
    </inkml:context>
    <inkml:brush xml:id="br0">
      <inkml:brushProperty name="width" value="0.0406436733901501" units="cm"/>
      <inkml:brushProperty name="height" value="0.0406436733901501" units="cm"/>
      <inkml:brushProperty name="color" value="#f2395b"/>
      <inkml:brushProperty name="ignorePressure" value="0"/>
    </inkml:brush>
  </inkml:definitions>
  <inkml:trace contextRef="#ctx0" brushRef="#br0">56800.000 43900.000 541,'-63.000'68.000'11,"26.000"-11.000"21,24.000-14.000 22,26.000-11.000 21,15.000-7.000 4,6.000 0.000-18,7.000 0.000-15,6.000 0.000-17,3.000 0.000-9,0.000 0.000-2,0.000 0.000 0,0.000 0.000-3</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1"/>
    </inkml:context>
    <inkml:brush xml:id="br0">
      <inkml:brushProperty name="width" value="0.0346437059342861" units="cm"/>
      <inkml:brushProperty name="height" value="0.0346437059342861" units="cm"/>
      <inkml:brushProperty name="color" value="#f2395b"/>
      <inkml:brushProperty name="ignorePressure" value="0"/>
    </inkml:brush>
  </inkml:definitions>
  <inkml:trace contextRef="#ctx0" brushRef="#br0">59100.000 41550.000 635,'70.000'-47.000'63,"-9.000"6.000"-8,-10.000 7.000-8,-8.000 6.000-8,-1.000 4.000-5,9.000 4.000-1,10.000 3.000-3,10.000 3.000-1,-1.000 9.000-7,-9.000 16.000-10,-10.000 15.000-12,-8.000 17.000-9,-12.000 3.000-11,-12.000-5.000-8,-13.000-7.000-8,-12.000-5.000-9,-9.000-4.000-5,-2.000 0.000-2,-3.000 0.000-2,-3.000 0.000-1</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8:42"/>
    </inkml:context>
    <inkml:brush xml:id="br0">
      <inkml:brushProperty name="width" value="0.0515101179480553" units="cm"/>
      <inkml:brushProperty name="height" value="0.0515101179480553" units="cm"/>
      <inkml:brushProperty name="color" value="#f2395b"/>
      <inkml:brushProperty name="ignorePressure" value="0"/>
    </inkml:brush>
  </inkml:definitions>
  <inkml:trace contextRef="#ctx0" brushRef="#br0">59150.000 40850.000 427,'-69.000'-2.000'4,"13.000"-3.000"9,12.000-3.000 9,13.000-2.000 9,9.000 2.000 5,6.000 9.000 0,7.000 10.000 1,6.000 10.000 0,3.000 8.000-2,0.000 10.000-5,0.000 10.000-4,0.000 9.000-6,-2.000 6.000-4,-3.000 3.000-2,-3.000 3.000-4,-2.000 4.000-4,-3.000 1.000-2,1.000 0.000-4,-1.000 0.000-3,1.000 0.000-3,2.000-5.000-4,7.000-9.000-3,6.000-10.000-3,7.000-8.000-4,5.000-6.000 0,7.000 1.000-1,6.000-1.000 2,7.000 1.000 0,2.000-4.000 0,1.000-6.000 0,-1.000-6.000 0,1.000-6.000 0,-4.000-2.000 1,-6.000 3.000 2,-6.000 3.000 3,-6.000 4.000 2,-7.000 2.000 2,-6.000 4.000 3,-6.000 3.000 1,-6.000 3.000 3,-7.000 1.000 3,-6.000 1.000 3,-6.000-1.000 3,-6.000 1.000 4,-6.000-1.000 1,-2.000 1.000 1,-3.000-1.000 0,-3.000 1.000 1,1.000-4.000 0,6.000-6.000 0,7.000-6.000 0,6.000-6.000 0,15.000-4.000 1,26.000 1.000 1,24.000-1.000 0,26.000 1.000 2,12.000-3.000-3,0.000-2.000-5,0.000-3.000-6,0.000-3.000-7,-4.000-2.000-3,-5.000 0.000-2,-7.000 0.000-4,-5.000 0.000-1,-12.000 4.000-1,-16.000 10.000 2,-15.000 10.000 2,-15.000 9.000 3,-15.000 4.000 2,-12.000 1.000 3,-13.000-1.000 3,-12.000 1.000 4,-9.000-1.000 0,-2.000 1.000-2,-3.000-1.000 0,-3.000 1.000-3,-4.000-1.000 0,-3.000 1.000 1,-3.000-1.000 0,-2.000 1.000 0,-1.000-3.000 1,3.000-2.000 1,3.000-3.000 0,4.000-3.000 1,4.000-2.000 3,6.000 0.000 4,7.000 0.000 6,6.000 0.000 4,20.000-2.000 5,34.000-3.000 7,35.000-3.000 5,35.000-2.000 6,21.000-6.000-1,9.000-6.000-9,10.000-6.000-7,10.000-6.000-9,5.000-2.000-7,4.000 3.000-7,3.000 3.000-9,3.000 4.000-7,-2.000 2.000-7,-6.000 4.000-8,-6.000 3.000-7,-6.000 3.000-8,-6.000 3.000-4,-2.000 3.000-2,-3.000 3.000-1,-3.000 4.000-2,-10.000-3.000-1,-16.000-5.000 2,-15.000-7.000 0,-15.000-5.000 2</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6"/>
    </inkml:context>
    <inkml:brush xml:id="br0">
      <inkml:brushProperty name="width" value="0.0535947568714619" units="cm"/>
      <inkml:brushProperty name="height" value="0.0535947568714619" units="cm"/>
      <inkml:brushProperty name="color" value="#f2395b"/>
      <inkml:brushProperty name="ignorePressure" value="0"/>
    </inkml:brush>
  </inkml:definitions>
  <inkml:trace contextRef="#ctx0" brushRef="#br0">61150.000 42100.000 410,'0.000'-49.000'0,"0.000"4.000"2,0.000 3.000 0,0.000 3.000 2,1.000 9.000 4,4.000 16.000 10,3.000 15.000 8,3.000 17.000 10,-1.000 11.000 3,-2.000 10.000-3,-3.000 10.000-4,-3.000 9.000-4,-2.000 9.000-2,0.000 9.000-3,0.000 10.000-4,0.000 10.000-2,-5.000 8.000-2,-9.000 10.000-1,-10.000 10.000-1,-8.000 9.000-1,-8.000 7.000-2,-2.000 7.000-4,-3.000 6.000-3,-3.000 7.000-5,1.000-7.000-2,6.000-19.000-4,7.000-18.000-3,6.000-19.000-3,13.000-37.000-4,23.000-52.000-8,22.000-53.000-6,22.000-53.000-6,13.000-34.000-3,7.000-11.000 4,6.000-14.000 2,7.000-11.000 4,-3.000 2.000 3,-8.000 19.000 5,-10.000 19.000 6,-9.000 19.000 4,-10.000 18.000 4,-9.000 19.000 2,-10.000 19.000 3,-8.000 19.000 2,-6.000 16.000 4,1.000 17.000 7,-1.000 15.000 6,1.000 16.000 8,-3.000 7.000 3,-2.000 1.000 4,-3.000-1.000 2,-3.000 1.000 2,-2.000 1.000 0,0.000 3.000-5,0.000 3.000-4,0.000 4.000-4,-2.000 1.000-7,-3.000 0.000-8,-3.000 0.000-7,-2.000 0.000-9,-5.000-2.000-7,-2.000-3.000-6,-3.000-3.000-6,-3.000-2.000-6,1.000-14.000-1,6.000-21.000 3,7.000-22.000 4,6.000-22.000 4,6.000-11.000 4,6.000 0.000 4,7.000 0.000 5,6.000 0.000 4,4.000 0.000 4,4.000 0.000 4,3.000 0.000 3,3.000 0.000 5,1.000 4.000 1,1.000 10.000 0,-1.000 10.000-1,1.000 9.000 0,2.000 2.000 2,7.000-2.000 6,6.000-3.000 6,7.000-3.000 5,0.000-1.000 2,-2.000 4.000-3,-3.000 3.000-4,-3.000 3.000-3,-1.000-1.000-4,4.000-2.000-3,3.000-3.000-2,3.000-3.000-4,1.000-1.000-3,1.000 4.000-1,-1.000 3.000-4,1.000 3.000-1,-3.000 3.000-2,-2.000 3.000 0,-3.000 3.000-1,-3.000 4.000 0,-7.000-3.000-3,-9.000-5.000-6,-10.000-7.000-5,-8.000-5.000-6,-9.000-9.000-1,-6.000-9.000 4,-6.000-10.000 5,-6.000-8.000 4,-6.000-8.000 2,-2.000-2.000 1,-3.000-3.000 0,-3.000-3.000 1,-2.000-1.000 2,0.000 4.000 4,0.000 3.000 3,0.000 3.000 4,1.000 4.000 2,4.000 7.000 3,3.000 6.000 3,3.000 7.000 2,1.000 4.000 1,1.000 3.000 1,-1.000 3.000 2,1.000 4.000 0,-1.000 15.000 6,1.000 28.000 10,-1.000 28.000 11,1.000 29.000 11,1.000 16.000 1,3.000 7.000-8,3.000 6.000-8,4.000 7.000-9,1.000 4.000-5,0.000 3.000-5,0.000 3.000-4,0.000 4.000-4,-2.000 2.000-3,-3.000 4.000 1,-3.000 3.000 0,-2.000 3.000-1,-1.000 6.000 0,3.000 9.000-4,3.000 10.000-2,4.000 10.000-3,1.000 2.000-4,0.000-3.000-4,0.000-3.000-3,0.000-2.000-5,0.000-11.000-3,0.000-15.000-2,0.000-15.000-3,0.000-16.000-2,0.000-16.000-2,0.000-16.000 0,0.000-15.000-1,0.000-15.000-1,-11.000-23.000-1,-22.000-28.000-5,-22.000-28.000-4,-21.000-27.000-3,-7.000-22.000 1,9.000-11.000 7,10.000-14.000 6,10.000-11.000 8,7.000-3.000 6,6.000 10.000 4,7.000 10.000 6,6.000 9.000 5,6.000 7.000 4,6.000 7.000 5,7.000 6.000 5,6.000 7.000 4,6.000 4.000 3,6.000 3.000 2,7.000 3.000 0,6.000 4.000 2,9.000 4.000-1,13.000 6.000-5,12.000 7.000-3,13.000 6.000-4,9.000 4.000-5,6.000 4.000-8,7.000 3.000-6,6.000 3.000-8,-1.000 3.000-3,-5.000 3.000-2,-7.000 3.000 0,-5.000 4.000 0,-11.000-1.000-5,-11.000-3.000-8,-14.000-3.000-8,-11.000-2.000-7</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8350.249 13224.758 341,'-7.121'74.585'172</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7"/>
    </inkml:context>
    <inkml:brush xml:id="br0">
      <inkml:brushProperty name="width" value="0.0507669262588024" units="cm"/>
      <inkml:brushProperty name="height" value="0.0507669262588024" units="cm"/>
      <inkml:brushProperty name="color" value="#f2395b"/>
      <inkml:brushProperty name="ignorePressure" value="0"/>
    </inkml:brush>
  </inkml:definitions>
  <inkml:trace contextRef="#ctx0" brushRef="#br0">66500.000 41750.000 433,'-47.000'-88.000'70,"6.000"26.000"-14,7.000 24.000-13,6.000 26.000-13,1.000 13.000-10,-3.000 4.000-5,-3.000 3.000-6,-2.000 3.000-4,-6.000 7.000-5,-6.000 14.000-4,-6.000 11.000-3,-6.000 14.000-5,-1.000 0.000-1,7.000-8.000 0,6.000-10.000 0,7.000-9.000 0,4.000-9.000 2,3.000-5.000 3,3.000-7.000 3,4.000-5.000 3,5.000 0.000 7,10.000 10.000 11,10.000 10.000 12,9.000 9.000 12,2.000 7.000 2,-2.000 7.000-5,-3.000 6.000-6,-3.000 7.000-5,-2.000 5.000-3,0.000 7.000-2,0.000 6.000-2,0.000 7.000-1,0.000 2.000-1,0.000 1.000-2,0.000-1.000-2,0.000 1.000-2,-2.000-1.000 0,-3.000 1.000-2,-3.000-1.000-1,-2.000 1.000 0,-1.000-1.000-2,3.000 1.000-1,3.000-1.000 0,4.000 1.000-2,1.000-6.000-1,0.000-8.000-1,0.000-10.000-3,0.000-9.000-2,7.000-9.000-7,17.000-5.000-14,15.000-7.000-12,16.000-5.000-14,7.000-11.000-7,1.000-11.000-2,-1.000-14.000-1,1.000-11.000-2,-6.000-7.000 2,-8.000 0.000 9,-10.000 0.000 6,-9.000 0.000 8</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7"/>
    </inkml:context>
    <inkml:brush xml:id="br0">
      <inkml:brushProperty name="width" value="0.036255706101656" units="cm"/>
      <inkml:brushProperty name="height" value="0.036255706101656" units="cm"/>
      <inkml:brushProperty name="color" value="#f2395b"/>
      <inkml:brushProperty name="ignorePressure" value="0"/>
    </inkml:brush>
  </inkml:definitions>
  <inkml:trace contextRef="#ctx0" brushRef="#br0">67550.000 42200.000 606,'0.000'-47.000'-2,"0.000"6.000"-5,0.000 7.000-6,0.000 6.000-4,0.000 3.000 3,0.000 0.000 11,0.000 0.000 10,0.000 0.000 11,-4.000 1.000 7,-5.000 4.000 6,-7.000 3.000 4,-5.000 3.000 4,-6.000 9.000 1,-3.000 16.000-8,-3.000 15.000-5,-2.000 17.000-7,-6.000 8.000-4,-6.000 4.000-2,-6.000 3.000-1,-6.000 3.000-2,-4.000 1.000-1,1.000 1.000-1,-1.000-1.000 0,1.000 1.000-1,4.000-1.000-1,9.000 1.000 0,10.000-1.000 0,10.000 1.000-1,5.000-3.000 0,4.000-2.000-2,3.000-3.000-2,3.000-3.000 0,3.000-4.000-2,3.000-3.000 0,3.000-3.000 0,4.000-2.000 0,5.000-5.000-3,10.000-2.000-3,10.000-3.000-5,9.000-3.000-3,2.000-4.000-3,-2.000-3.000 1,-3.000-3.000 0,-3.000-2.000-1,-2.000-3.000 2,0.000 1.000 1,0.000-1.000 2,0.000 1.000 2,0.000-4.000 0,0.000-6.000 0,0.000-6.000 0,0.000-6.000-1,3.000-7.000-1,6.000-6.000-1,7.000-6.000-2,6.000-6.000-3,4.000-9.000 1,4.000-8.000 0,3.000-10.000 1,3.000-9.000 0,-2.000-4.000 3,-6.000 4.000 2,-6.000 3.000 3,-6.000 3.000 3,-7.000 7.000 4,-6.000 14.000 3,-6.000 11.000 3,-6.000 14.000 4,-4.000 10.000 9,1.000 9.000 13,-1.000 10.000 13,1.000 10.000 13,-3.000 7.000 1,-2.000 6.000-11,-3.000 7.000-12,-3.000 6.000-12,-2.000 3.000-6,0.000 0.000-3,0.000 0.000-1,0.000 0.000-3,-2.000 0.000-2,-3.000 0.000-3,-3.000 0.000-2,-2.000 0.000-4,3.000-13.000-6,14.000-24.000-9,11.000-26.000-11,14.000-24.000-9,8.000-17.000-2,7.000-5.000 5,6.000-7.000 6,7.000-5.000 6,-1.000 0.000 5,-6.000 10.000 5,-6.000 10.000 6,-6.000 9.000 5,-6.000 6.000 4,-2.000 3.000 1,-3.000 3.000 1,-3.000 4.000 2,-7.000 7.000-4,-9.000 13.000-5,-10.000 12.000-7,-8.000 13.000-6,-6.000 6.000-7,1.000 0.000-8,-1.000 0.000-9,1.000 0.000-7</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8"/>
    </inkml:context>
    <inkml:brush xml:id="br0">
      <inkml:brushProperty name="width" value="0.0439996421337128" units="cm"/>
      <inkml:brushProperty name="height" value="0.0439996421337128" units="cm"/>
      <inkml:brushProperty name="color" value="#f2395b"/>
      <inkml:brushProperty name="ignorePressure" value="0"/>
    </inkml:brush>
  </inkml:definitions>
  <inkml:trace contextRef="#ctx0" brushRef="#br0">68750.000 42200.000 500,'-2.000'-40.000'8,"-3.000"23.000"15,-3.000 22.000 15,-2.000 22.000 15,-3.000 10.000 3,1.000 1.000-10,-1.000-1.000-8,1.000 1.000-9,-3.000 4.000-5,-2.000 9.000 0,-3.000 10.000 0,-3.000 10.000-1,-2.000 4.000-1,0.000 0.000-3,0.000 0.000-3,0.000 0.000-3,3.000-2.000-2,6.000-3.000-1,7.000-3.000-2,6.000-2.000 0,3.000-6.000-3,0.000-6.000-4,0.000-6.000-3,0.000-6.000-3,4.000-9.000-6,10.000-8.000-5,10.000-10.000-5,9.000-9.000-6,9.000-15.000-3,9.000-18.000-3,10.000-19.000-2,10.000-18.000-2,2.000-14.000-1,-3.000-5.000 2,-3.000-7.000 3,-2.000-5.000 1,-5.000-3.000 4,-2.000 4.000 6,-3.000 3.000 6,-3.000 3.000 5,-7.000 3.000 4,-9.000 3.000 0,-10.000 3.000 0,-8.000 4.000 0,-8.000 5.000 2,-2.000 10.000 7,-3.000 10.000 6,-3.000 9.000 6,-6.000 7.000 2,-5.000 7.000-2,-7.000 6.000 0,-5.000 7.000-1,-8.000 4.000-2,-5.000 3.000-3,-7.000 3.000-1,-5.000 4.000-2,-3.000 7.000-5,4.000 13.000-5,3.000 12.000-7,3.000 13.000-5,4.000 2.000-3,7.000-5.000 4,6.000-7.000 2,7.000-5.000 2,5.000-4.000 0,7.000 0.000-6,6.000 0.000-4,7.000 0.000-6</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8"/>
    </inkml:context>
    <inkml:brush xml:id="br0">
      <inkml:brushProperty name="width" value="0.0401619300246239" units="cm"/>
      <inkml:brushProperty name="height" value="0.0401619300246239" units="cm"/>
      <inkml:brushProperty name="color" value="#f2395b"/>
      <inkml:brushProperty name="ignorePressure" value="0"/>
    </inkml:brush>
  </inkml:definitions>
  <inkml:trace contextRef="#ctx0" brushRef="#br0">69650.000 42350.000 547,'45.000'4.000'5,"-9.000"10.000"13,-10.000 10.000 13,-8.000 9.000 13,-11.000 6.000 4,-8.000 3.000-7,-10.000 3.000-6,-9.000 4.000-6,-12.000 4.000-5,-11.000 6.000-2,-14.000 7.000-4,-11.000 6.000-1,-3.000-2.000-3,10.000-9.000 0,10.000-10.000-1,9.000-8.000 0,9.000-6.000 0,9.000 1.000 0,10.000-1.000 0,10.000 1.000 1,11.000-6.000-4,17.000-8.000-6,15.000-10.000-8,16.000-9.000-7,9.000-5.000-2,3.000 0.000-1,3.000 0.000 2,4.000 0.000-1,-1.000-2.000 2,-3.000-3.000 0,-3.000-3.000 0,-2.000-2.000 1,-6.000-1.000-1,-6.000 3.000-4,-6.000 3.000-4,-6.000 4.000-4,-6.000 2.000-7,-2.000 4.000-12,-3.000 3.000-12,-3.000 3.000-12</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9"/>
    </inkml:context>
    <inkml:brush xml:id="br0">
      <inkml:brushProperty name="width" value="0.0395291969180107" units="cm"/>
      <inkml:brushProperty name="height" value="0.0395291969180107" units="cm"/>
      <inkml:brushProperty name="color" value="#f2395b"/>
      <inkml:brushProperty name="ignorePressure" value="0"/>
    </inkml:brush>
  </inkml:definitions>
  <inkml:trace contextRef="#ctx0" brushRef="#br0">70950.000 41400.000 556,'25.000'-46.000'87,"0.000"10.000"-18,0.000 10.000-19,0.000 9.000-17,1.000 7.000-10,4.000 7.000 1,3.000 6.000 0,3.000 7.000 0,-2.000 5.000-1,-6.000 7.000-4,-6.000 6.000-4,-6.000 7.000-3,-7.000 7.000-3,-6.000 9.000-1,-6.000 10.000-1,-6.000 10.000-1,-10.000 2.000-2,-12.000-3.000-3,-13.000-3.000-4,-12.000-2.000-2,-4.000-6.000-4,7.000-6.000-3,6.000-6.000-4,7.000-6.000-2,2.000-6.000-2,1.000-2.000 2,-1.000-3.000 1,1.000-3.000 2,7.000-4.000 6,16.000-3.000 11,15.000-3.000 9,17.000-2.000 11,10.000-5.000 4,6.000-2.000-2,7.000-3.000-3,6.000-3.000-2,4.000-2.000-5,4.000 0.000-6,3.000 0.000-7,3.000 0.000-7,-1.000 0.000-8,-2.000 0.000-9,-3.000 0.000-9,-3.000 0.000-10,-4.000 0.000-5,-3.000 0.000 0,-3.000 0.000 0,-2.000 0.000-1</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19"/>
    </inkml:context>
    <inkml:brush xml:id="br0">
      <inkml:brushProperty name="width" value="0.0344873853027821" units="cm"/>
      <inkml:brushProperty name="height" value="0.0344873853027821" units="cm"/>
      <inkml:brushProperty name="color" value="#f2395b"/>
      <inkml:brushProperty name="ignorePressure" value="0"/>
    </inkml:brush>
  </inkml:definitions>
  <inkml:trace contextRef="#ctx0" brushRef="#br0">71600.000 41950.000 637,'-41.000'-2.000'11,"19.000"-3.000"19,19.000-3.000 20,19.000-2.000 21,13.000-1.000 2,10.000 3.000-17,10.000 3.000-17,9.000 4.000-16,4.000 1.000-13,1.000 0.000-12,-1.000 0.000-10,1.000 0.000-12,-4.000 1.000-6,-6.000 4.000-2,-6.000 3.000-2,-6.000 3.000-2,-6.000-1.000-4,-2.000-2.000-4,-3.000-3.000-4,-3.000-3.000-4</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0"/>
    </inkml:context>
    <inkml:brush xml:id="br0">
      <inkml:brushProperty name="width" value="0.0529529228806496" units="cm"/>
      <inkml:brushProperty name="height" value="0.0529529228806496" units="cm"/>
      <inkml:brushProperty name="color" value="#f2395b"/>
      <inkml:brushProperty name="ignorePressure" value="0"/>
    </inkml:brush>
  </inkml:definitions>
  <inkml:trace contextRef="#ctx0" brushRef="#br0">72300.000 41050.000 415,'-46.000'-2.000'4,"10.000"-3.000"7,10.000-3.000 9,9.000-2.000 7,10.000-1.000 3,14.000 3.000-1,11.000 3.000 0,14.000 4.000-2,7.000 2.000-3,3.000 4.000-7,3.000 3.000-6,4.000 3.000-6,-3.000 1.000-5,-5.000 1.000-2,-7.000-1.000-4,-5.000 1.000-3,-4.000 1.000-1,0.000 3.000 1,0.000 3.000 1,0.000 4.000 0,-4.000 1.000 2,-5.000 0.000 3,-7.000 0.000 2,-5.000 0.000 4,-4.000 1.000 2,0.000 4.000 5,0.000 3.000 3,0.000 3.000 5,0.000 3.000 3,0.000 3.000 1,0.000 3.000 3,0.000 4.000 2,0.000 4.000-1,0.000 6.000-1,0.000 7.000-2,0.000 6.000-2,0.000 1.000-1,0.000-3.000-2,0.000-3.000-1,0.000-2.000-1,0.000-1.000-2,0.000 3.000 0,0.000 3.000-2,0.000 4.000 0,0.000 1.000-2,0.000 0.000-1,0.000 0.000-1,0.000 0.000-1,0.000-2.000-2,0.000-3.000 0,0.000-3.000-3,0.000-2.000 0,-2.000-5.000-1,-3.000-2.000 0,-3.000-3.000-1,-2.000-3.000 0,-6.000-1.000 0,-6.000 4.000-3,-6.000 3.000-3,-6.000 3.000-1,-10.000-4.000-2,-12.000-8.000-3,-13.000-10.000-1,-12.000-9.000-2,-9.000-9.000-3,-2.000-5.000-2,-3.000-7.000-4,-3.000-5.000-2,-7.000-9.000-3,-9.000-9.000-5,-10.000-10.000-4,-8.000-8.000-5,7.000-4.000-3,25.000 3.000-5,25.000 3.000-3,25.000 4.000-4</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1"/>
    </inkml:context>
    <inkml:brush xml:id="br0">
      <inkml:brushProperty name="width" value="0.0345995016396046" units="cm"/>
      <inkml:brushProperty name="height" value="0.0345995016396046" units="cm"/>
      <inkml:brushProperty name="color" value="#f2395b"/>
      <inkml:brushProperty name="ignorePressure" value="0"/>
    </inkml:brush>
  </inkml:definitions>
  <inkml:trace contextRef="#ctx0" brushRef="#br0">74100.000 41250.000 635,'96.000'-40.000'141,"-5.000"23.000"-36,-7.000 22.000-37,-5.000 22.000-34,-9.000 10.000-23,-9.000 1.000-5,-10.000-1.000-8,-8.000 1.000-7,-11.000-1.000-4,-8.000 1.000-5,-10.000-1.000-4,-9.000 1.000-3,-10.000 1.000-8,-9.000 3.000-12,-10.000 3.000-10,-8.000 4.000-12,-3.000-4.000 1,7.000-9.000 15,6.000-10.000 13,7.000-8.000 14,0.000-4.000 9,-2.000 3.000 3,-3.000 3.000 3,-3.000 4.000 4</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1"/>
    </inkml:context>
    <inkml:brush xml:id="br0">
      <inkml:brushProperty name="width" value="0.0336155444383621" units="cm"/>
      <inkml:brushProperty name="height" value="0.0336155444383621" units="cm"/>
      <inkml:brushProperty name="color" value="#f2395b"/>
      <inkml:brushProperty name="ignorePressure" value="0"/>
    </inkml:brush>
  </inkml:definitions>
  <inkml:trace contextRef="#ctx0" brushRef="#br0">74150.000 42100.000 654,'-69.000'43.000'2,"13.000"-11.000"3,12.000-14.000 4,13.000-11.000 3,16.000-6.000 8,23.000 4.000 12,22.000 3.000 11,22.000 3.000 13,13.000 1.000-2,7.000 1.000-11,6.000-1.000-14,7.000 1.000-12,0.000-3.000-8,-2.000-2.000-2,-3.000-3.000-2,-3.000-3.000-2,-6.000 1.000-4,-5.000 6.000-3,-7.000 7.000-3,-5.000 6.000-5,-6.000 1.000-3,-3.000-3.000-5,-3.000-3.000-5,-2.000-2.000-4,-5.000-5.000-4,-2.000-2.000-2,-3.000-3.000-3,-3.000-3.000-2</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2"/>
    </inkml:context>
    <inkml:brush xml:id="br0">
      <inkml:brushProperty name="width" value="0.0458981543779373" units="cm"/>
      <inkml:brushProperty name="height" value="0.0458981543779373" units="cm"/>
      <inkml:brushProperty name="color" value="#f2395b"/>
      <inkml:brushProperty name="ignorePressure" value="0"/>
    </inkml:brush>
  </inkml:definitions>
  <inkml:trace contextRef="#ctx0" brushRef="#br0">75850.000 40550.000 479,'43.000'71.000'81,"-11.000"-5.000"-23,-14.000-7.000-22,-11.000-5.000-24,-7.000-1.000-14,0.000 6.000-8,0.000 7.000-8,0.000 6.000-7,-4.000-1.000-4,-5.000-5.000-3,-7.000-7.000-1,-5.000-5.000-3,-4.000-8.000 3,0.000-5.000 7,0.000-7.000 7,0.000-5.000 6,1.000-6.000 5,4.000-3.000 2,3.000-3.000 3,3.000-2.000 2,1.000-3.000 2,1.000 1.000 3,-1.000-1.000 2,1.000 1.000 2,1.000 2.000 4,3.000 7.000 7,3.000 6.000 5,4.000 7.000 7,1.000 2.000 1,0.000 1.000-1,0.000-1.000-4,0.000 1.000-1,0.000 1.000-1,0.000 3.000 1,0.000 3.000 0,0.000 4.000 1,0.000 4.000 1,0.000 6.000 0,0.000 7.000 1,0.000 6.000 0,-2.000 4.000 0,-3.000 4.000 0,-3.000 3.000-2,-2.000 3.000-1,-1.000-1.000-2,3.000-2.000-5,3.000-3.000-4,4.000-3.000-3,-1.000-6.000-6,-3.000-5.000-4,-3.000-7.000-6,-2.000-5.000-5,3.000-17.000-14,14.000-24.000-24,11.000-26.000-23,14.000-24.000-23,2.000-10.000-4,-6.000 6.000 18,-6.000 7.000 17,-6.000 6.000 17</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8367.888 13531.672 176</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3"/>
    </inkml:context>
    <inkml:brush xml:id="br0">
      <inkml:brushProperty name="width" value="0.0537513494491577" units="cm"/>
      <inkml:brushProperty name="height" value="0.0537513494491577" units="cm"/>
      <inkml:brushProperty name="color" value="#f2395b"/>
      <inkml:brushProperty name="ignorePressure" value="0"/>
    </inkml:brush>
  </inkml:definitions>
  <inkml:trace contextRef="#ctx0" brushRef="#br0">76300.000 41300.000 409,'21.000'-27.000'0,"-5.000"-3.000"0,-7.000-3.000 0,-5.000-2.000 0,-4.000 5.000 5,0.000 16.000 12,0.000 15.000 10,0.000 17.000 11,0.000 11.000 2,0.000 10.000-4,0.000 10.000-6,0.000 9.000-4,-2.000 4.000-5,-3.000 1.000-4,-3.000-1.000-3,-2.000 1.000-4,-3.000-3.000-1,1.000-2.000-3,-1.000-3.000 0,1.000-3.000-2,12.000-21.000-5,25.000-37.000-7,25.000-38.000-9,25.000-37.000-8,12.000-18.000-3,1.000 4.000 0,-1.000 3.000 1,1.000 3.000 0,-3.000 6.000 4,-2.000 9.000 7,-3.000 10.000 7,-3.000 10.000 6,-7.000 8.000 5,-9.000 10.000 4,-10.000 10.000 3,-8.000 9.000 2,-12.000 13.000 5,-12.000 20.000 6,-13.000 18.000 4,-12.000 20.000 6,-13.000 10.000-1,-12.000 3.000-5,-13.000 3.000-6,-12.000 4.000-5,-9.000 2.000-5,-2.000 4.000-2,-3.000 3.000-2,-3.000 3.000-4,1.000-4.000 0,6.000-8.000 0,7.000-10.000 0,6.000-9.000 0,6.000-21.000-7,6.000-31.000-18,7.000-31.000-16,6.000-31.000-18,9.000-21.000-2,13.000-9.000 8,12.000-10.000 9,13.000-8.000 10,6.000-3.000 7,0.000 7.000 4,0.000 6.000 5,0.000 7.000 5,-4.000 5.000 4,-5.000 7.000 5,-7.000 6.000 6,-5.000 7.000 4,-4.000 7.000 5,0.000 9.000 4,0.000 10.000 3,0.000 10.000 5,0.000 13.000 5,0.000 19.000 7,0.000 19.000 7,0.000 19.000 7,-2.000 16.000 1,-3.000 17.000-6,-3.000 15.000-7,-2.000 16.000-5,-5.000 9.000-5,-2.000 3.000-2,-3.000 3.000-3,-3.000 4.000-2,-2.000 1.000-2,0.000 0.000-1,0.000 0.000-2,0.000 0.000-1,-2.000 0.000-3,-3.000 0.000-2,-3.000 0.000-3,-2.000 0.000-3,0.000-5.000-2,7.000-9.000-1,6.000-10.000-1,7.000-8.000-2,4.000-11.000-2,3.000-8.000-6,3.000-10.000-4,4.000-9.000-7,10.000-15.000-6,19.000-18.000-10,19.000-19.000-10,19.000-18.000-10,9.000-17.000 0,0.000-11.000 9,0.000-14.000 9,0.000-11.000 10,1.000-9.000 2,4.000-3.000-5,3.000-3.000-5,3.000-2.000-4,-2.000-3.000 0,-6.000 1.000 6,-6.000-1.000 6,-6.000 1.000 7,-9.000 5.000 5,-8.000 14.000 4,-10.000 11.000 6,-9.000 14.000 4,-7.000 7.000 4,-3.000 3.000 3,-3.000 3.000 2,-2.000 4.000 3,-11.000 5.000 8,-15.000 10.000 10,-15.000 10.000 11,-16.000 9.000 11,-10.000 6.000 1,-3.000 3.000-10,-3.000 3.000-8,-2.000 4.000-9,-5.000 1.000-7,-2.000 0.000-2,-3.000 0.000-3,-3.000 0.000-3,2.000 0.000-1,10.000 0.000-1,10.000 0.000 0,9.000 0.000-1,9.000 4.000 1,9.000 10.000 5,10.000 10.000 3,10.000 9.000 4,14.000 1.000 0,23.000-6.000-2,22.000-6.000-4,22.000-6.000-3,13.000-4.000-4,7.000 1.000-4,6.000-1.000-4,7.000 1.000-4,-1.000-3.000-5,-6.000-2.000-6,-6.000-3.000-7,-6.000-3.000-5,-7.000-6.000-5,-6.000-5.000-4,-6.000-7.000-4,-6.000-5.000-4,-9.000-4.000 3,-8.000 0.000 6,-10.000 0.000 7,-9.000 0.000 8,-5.000-4.000 3,0.000-5.000-1,0.000-7.000-1,0.000-5.000-1</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3"/>
    </inkml:context>
    <inkml:brush xml:id="br0">
      <inkml:brushProperty name="width" value="0.0331232734024525" units="cm"/>
      <inkml:brushProperty name="height" value="0.0331232734024525" units="cm"/>
      <inkml:brushProperty name="color" value="#f2395b"/>
      <inkml:brushProperty name="ignorePressure" value="0"/>
    </inkml:brush>
  </inkml:definitions>
  <inkml:trace contextRef="#ctx0" brushRef="#br0">78400.000 39650.000 664,'28.000'-44.000'4,"6.000"13.000"10,7.000 12.000 10,6.000 13.000 8,3.000 7.000 7,0.000 4.000 4,0.000 3.000 3,0.000 3.000 4,-2.000 4.000-7,-3.000 7.000-15,-3.000 6.000-15,-2.000 7.000-17,-8.000 2.000-13,-8.000 1.000-9,-10.000-1.000-11,-9.000 1.000-10,-9.000-4.000 0,-5.000-6.000 9,-7.000-6.000 9,-5.000-6.000 10</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4"/>
    </inkml:context>
    <inkml:brush xml:id="br0">
      <inkml:brushProperty name="width" value="0.0506368651986122" units="cm"/>
      <inkml:brushProperty name="height" value="0.0506368651986122" units="cm"/>
      <inkml:brushProperty name="color" value="#f2395b"/>
      <inkml:brushProperty name="ignorePressure" value="0"/>
    </inkml:brush>
  </inkml:definitions>
  <inkml:trace contextRef="#ctx0" brushRef="#br0">78250.000 40350.000 434,'-57.000'17.000'6,"39.000"-16.000"12,36.000-15.000 13,39.000-15.000 12,19.000-7.000 1,4.000 3.000-9,3.000 3.000-10,3.000 4.000-8,-4.000 2.000-7,-8.000 4.000-1,-10.000 3.000-3,-9.000 3.000-1,-15.000 6.000-4,-18.000 9.000-4,-19.000 10.000-3,-18.000 10.000-5,-12.000 5.000 1,-3.000 4.000 5,-3.000 3.000 5,-2.000 3.000 6,-5.000 3.000 2,-2.000 3.000 0,-3.000 3.000 1,-3.000 4.000-1,1.000 4.000 3,6.000 6.000 4,7.000 7.000 6,6.000 6.000 4,3.000 12.000 2,0.000 19.000 0,0.000 19.000 0,0.000 19.000 0,1.000 12.000-2,4.000 6.000-3,3.000 7.000-3,3.000 6.000-2,-1.000 1.000-3,-2.000-3.000-4,-3.000-3.000-3,-3.000-2.000-3,-2.000 2.000-1,0.000 9.000 0,0.000 10.000 1,0.000 10.000 0,0.000-3.000-6,0.000-11.000-11,0.000-14.000-11,0.000-11.000-11,-2.000-15.000-9,-3.000-16.000-6,-3.000-15.000-5,-2.000-15.000-7,-1.000-17.000 2,3.000-15.000 11,3.000-15.000 10,4.000-16.000 10</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4"/>
    </inkml:context>
    <inkml:brush xml:id="br0">
      <inkml:brushProperty name="width" value="0.0339648202061653" units="cm"/>
      <inkml:brushProperty name="height" value="0.0339648202061653" units="cm"/>
      <inkml:brushProperty name="color" value="#f2395b"/>
      <inkml:brushProperty name="ignorePressure" value="0"/>
    </inkml:brush>
  </inkml:definitions>
  <inkml:trace contextRef="#ctx0" brushRef="#br0">77500.000 41700.000 647,'31.000'-50.000'4,"13.000"0.000"7,12.000 0.000 8,13.000 0.000 6,6.000 3.000 5,0.000 6.000 0,0.000 7.000 0,0.000 6.000 0,4.000 6.000-2,10.000 6.000-1,10.000 7.000-2,9.000 6.000-3,1.000-1.000-2,-6.000-5.000-2,-6.000-7.000-3,-6.000-5.000-3,-10.000-3.000-6,-12.000 4.000-9,-13.000 3.000-10,-12.000 3.000-9,-10.000-1.000-7,-6.000-2.000-3,-6.000-3.000-5,-6.000-3.000-3,-6.000-4.000-2,-2.000-3.000-1,-3.000-3.000-2,-3.000-2.000-1,-2.000-1.000 4,0.000 3.000 8,0.000 3.000 9,0.000 4.000 8,0.000 1.000 5,0.000 0.000 3,0.000 0.000 3,0.000 0.000 2</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4"/>
    </inkml:context>
    <inkml:brush xml:id="br0">
      <inkml:brushProperty name="width" value="0.0421868413686752" units="cm"/>
      <inkml:brushProperty name="height" value="0.0421868413686752" units="cm"/>
      <inkml:brushProperty name="color" value="#f2395b"/>
      <inkml:brushProperty name="ignorePressure" value="0"/>
    </inkml:brush>
  </inkml:definitions>
  <inkml:trace contextRef="#ctx0" brushRef="#br0">79050.000 40450.000 521,'-24.000'-19.000'-21,"4.000"13.000"19,3.000 12.000 21,3.000 13.000 19,1.000 9.000 9,1.000 6.000-1,-1.000 7.000-2,1.000 6.000-2,-1.000 9.000-1,1.000 13.000-1,-1.000 12.000-3,1.000 13.000-1,-1.000-2.000-4,1.000-16.000-7,-1.000-15.000-6,1.000-15.000-6,-1.000-7.000-4,1.000 3.000-3,-1.000 3.000-1,1.000 4.000-3,-3.000 4.000-2,-2.000 6.000-4,-3.000 7.000-5,-3.000 6.000-3,1.000-2.000-6,6.000-9.000-7,7.000-10.000-7,6.000-8.000-6,6.000-12.000-6,6.000-12.000-4,7.000-13.000-4,6.000-12.000-4,3.000-10.000 2,0.000-6.000 8,0.000-6.000 9,0.000-6.000 8,-2.000-2.000 7,-3.000 3.000 2,-3.000 3.000 5,-2.000 4.000 3</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5"/>
    </inkml:context>
    <inkml:brush xml:id="br0">
      <inkml:brushProperty name="width" value="0.0497568473219872" units="cm"/>
      <inkml:brushProperty name="height" value="0.0497568473219872" units="cm"/>
      <inkml:brushProperty name="color" value="#f2395b"/>
      <inkml:brushProperty name="ignorePressure" value="0"/>
    </inkml:brush>
  </inkml:definitions>
  <inkml:trace contextRef="#ctx0" brushRef="#br0">79200.000 40800.000 442,'23.000'-135.000'22,"-3.000"32.000"0,-3.000 31.000-1,-2.000 32.000 1,-3.000 21.000 2,1.000 13.000 6,-1.000 12.000 6,1.000 13.000 7,-4.000 12.000-2,-6.000 13.000-9,-6.000 12.000-8,-6.000 13.000-9,-9.000 10.000-4,-8.000 10.000-1,-10.000 10.000-1,-9.000 9.000 0,-7.000 2.000-3,-3.000-2.000-8,-3.000-3.000-5,-2.000-3.000-7,2.000-7.000-7,9.000-9.000-6,10.000-10.000-6,10.000-8.000-7,7.000-11.000-1,6.000-8.000 5,7.000-10.000 6,6.000-9.000 4,10.000-10.000 5,17.000-9.000 4,15.000-10.000 3,16.000-8.000 3,2.000-8.000 4,-8.000-2.000 3,-10.000-3.000 3,-9.000-3.000 3,-5.000-1.000 1,0.000 4.000-1,0.000 3.000-1,0.000 3.000-2,-5.000 7.000-1,-9.000 14.000-2,-10.000 11.000-1,-8.000 14.000-2,-12.000 11.000-2,-12.000 14.000 1,-13.000 11.000 0,-12.000 14.000 0,-9.000 2.000-1,-2.000-6.000-2,-3.000-6.000-1,-3.000-6.000-1,2.000-7.000 0,10.000-6.000 3,10.000-6.000 2,9.000-6.000 4,20.000-15.000 12,31.000-21.000 20,32.000-22.000 21,31.000-22.000 21,13.000-11.000 3,-2.000 0.000-16,-3.000 0.000-16,-3.000 0.000-14,1.000-4.000-11,6.000-5.000-3,7.000-7.000-3,6.000-5.000-5,-4.000 0.000-1,-11.000 10.000 0,-14.000 10.000 0,-11.000 9.000 1,-9.000 6.000 0,-3.000 3.000-1,-3.000 3.000 1,-2.000 4.000-1,-3.000 8.000 3,1.000 17.000 7,-1.000 15.000 6,1.000 16.000 7,-6.000 7.000 1,-8.000 1.000-3,-10.000-1.000-4,-9.000 1.000-4,-7.000 1.000-2,-3.000 3.000-2,-3.000 3.000-1,-2.000 4.000-3,-8.000 2.000-1,-8.000 4.000-3,-10.000 3.000-2,-9.000 3.000-2,-7.000 1.000-4,-3.000 1.000-2,-3.000-1.000-3,-2.000 1.000-2,-6.000-3.000-3,-6.000-2.000-5,-6.000-3.000-2,-6.000-3.000-5,-4.000-4.000-1,1.000-3.000-2,-1.000-3.000 0,1.000-2.000-1,1.000-6.000-1,3.000-6.000-2,3.000-6.000-2,4.000-6.000-2,5.000-7.000 0,10.000-6.000 1,10.000-6.000 1,9.000-6.000 1,7.000-7.000 1,7.000-6.000 3,6.000-6.000 2,7.000-6.000 3,2.000-2.000 3,1.000 3.000 4,-1.000 3.000 6,1.000 4.000 4</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5"/>
    </inkml:context>
    <inkml:brush xml:id="br0">
      <inkml:brushProperty name="width" value="0.0552605092525482" units="cm"/>
      <inkml:brushProperty name="height" value="0.0552605092525482" units="cm"/>
      <inkml:brushProperty name="color" value="#f2395b"/>
      <inkml:brushProperty name="ignorePressure" value="0"/>
    </inkml:brush>
  </inkml:definitions>
  <inkml:trace contextRef="#ctx0" brushRef="#br0">78250.000 42650.000 398,'1.000'-47.000'0,"4.000"6.000"0,3.000 7.000-1,3.000 6.000 1,1.000 4.000 2,1.000 4.000 5,-1.000 3.000 4,1.000 3.000 4,2.000 1.000 3,7.000 1.000 1,6.000-1.000 2,7.000 1.000 0,0.000 1.000 2,-2.000 3.000 1,-3.000 3.000 2,-3.000 4.000 1,1.000 4.000 1,6.000 6.000 1,7.000 7.000 1,6.000 6.000 1,3.000 6.000-1,0.000 6.000-4,0.000 7.000-3,0.000 6.000-5,1.000 4.000 0,4.000 4.000 3,3.000 3.000 3,3.000 3.000 2,4.000 3.000-1,7.000 3.000-3,6.000 3.000-5,7.000 4.000-4,4.000-1.000-6,3.000-3.000-7,3.000-3.000-7,4.000-2.000-7,2.000-3.000-6,4.000 1.000-3,3.000-1.000-3,3.000 1.000-3,1.000-1.000-5,1.000 1.000-8,-1.000-1.000-8,1.000 1.000-8</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6"/>
    </inkml:context>
    <inkml:brush xml:id="br0">
      <inkml:brushProperty name="width" value="0.0626996010541916" units="cm"/>
      <inkml:brushProperty name="height" value="0.0626996010541916" units="cm"/>
      <inkml:brushProperty name="color" value="#f2395b"/>
      <inkml:brushProperty name="ignorePressure" value="0"/>
    </inkml:brush>
  </inkml:definitions>
  <inkml:trace contextRef="#ctx0" brushRef="#br0">83200.000 39600.000 350,'-21.000'-52.000'5,"10.000"-3.000"11,10.000-3.000 9,9.000-2.000 11,15.000-5.000 4,22.000-2.000-2,22.000-3.000-1,23.000-3.000-3,11.000 1.000-2,4.000 6.000-5,3.000 7.000-5,3.000 6.000-4,-2.000 6.000-2,-6.000 6.000 2,-6.000 7.000 0,-6.000 6.000 2,-6.000 4.000 0,-2.000 4.000 0,-3.000 3.000-1,-3.000 3.000 0,-4.000 4.000 0,-3.000 7.000-1,-3.000 6.000-1,-2.000 7.000 0,-8.000 8.000 0,-8.000 14.000-2,-10.000 11.000-2,-9.000 14.000 0,-9.000 8.000-2,-5.000 7.000-1,-7.000 6.000-2,-5.000 7.000-1,-4.000 2.000-3,0.000 1.000-3,0.000-1.000-4,0.000 1.000-3,-5.000 1.000-4,-9.000 3.000-3,-10.000 3.000-4,-8.000 4.000-4,-8.000-1.000-4,-2.000-3.000-2,-3.000-3.000-3,-3.000-2.000-3,-4.000-3.000 1,-3.000 1.000 3,-3.000-1.000 3,-2.000 1.000 5,-5.000 4.000-1,-2.000 9.000-4,-3.000 10.000-4,-3.000 10.000-5,2.000-4.000-1,10.000-16.000 0,10.000-15.000 0,9.000-15.000 0,7.000-14.000 2,7.000-8.000 3,6.000-10.000 3,7.000-9.000 4</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26"/>
    </inkml:context>
    <inkml:brush xml:id="br0">
      <inkml:brushProperty name="width" value="0.0481794327497482" units="cm"/>
      <inkml:brushProperty name="height" value="0.0481794327497482" units="cm"/>
      <inkml:brushProperty name="color" value="#f2395b"/>
      <inkml:brushProperty name="ignorePressure" value="0"/>
    </inkml:brush>
  </inkml:definitions>
  <inkml:trace contextRef="#ctx0" brushRef="#br0">83950.000 42700.000 456,'3.000'46.000'55,"6.000"-5.000"0,7.000-7.000 2,6.000-5.000 0,3.000-3.000-2,0.000 4.000-6,0.000 3.000-4,0.000 3.000-6,0.000 1.000-5,0.000 1.000-5,0.000-1.000-4,0.000 1.000-6,-2.000-1.000-4,-3.000 1.000-7,-3.000-1.000-7,-2.000 1.000-5</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33"/>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73300.000 15650.000 1000,'23.000'-25.000'-7,"-3.000"0.000"-11,-3.000 0.000-12,-2.000 0.000-12</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8264.698 12474.226 454</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09:49"/>
    </inkml:context>
    <inkml:brush xml:id="br0">
      <inkml:brushProperty name="width" value="0.0540969930589199" units="cm"/>
      <inkml:brushProperty name="height" value="0.0540969930589199" units="cm"/>
      <inkml:brushProperty name="color" value="#00bff3"/>
      <inkml:brushProperty name="ignorePressure" value="0"/>
    </inkml:brush>
  </inkml:definitions>
  <inkml:trace contextRef="#ctx0" brushRef="#br0">47400.000 45800.000 406,'-47.000'7.000'21,"6.000"17.000"3,7.000 15.000 5,6.000 16.000 3,1.000 12.000-1,-3.000 9.000-6,-3.000 10.000-4,-2.000 10.000-6,-1.000 8.000-4,3.000 10.000-2,3.000 10.000-3,4.000 9.000-1,-3.000 6.000-2,-5.000 3.000 0,-7.000 3.000-2,-5.000 4.000 0,-3.000-4.000-1,4.000-9.000-1,3.000-10.000-1,3.000-8.000-1,4.000-11.000-1,7.000-8.000 1,6.000-10.000 1,7.000-9.000 0,10.000-27.000-6,16.000-44.000-13,15.000-43.000-11,17.000-44.000-13,8.000-30.000-3,4.000-16.000 8,3.000-15.000 7,3.000-15.000 7,1.000-7.000 7,1.000 3.000 3,-1.000 3.000 5,1.000 4.000 5,-4.000 7.000 2,-6.000 13.000 1,-6.000 12.000 1,-6.000 13.000 0,-6.000 10.000 2,-2.000 10.000 3,-3.000 10.000 1,-3.000 9.000 2,-4.000 9.000 3,-3.000 9.000 3,-3.000 10.000 2,-2.000 10.000 3,-1.000 7.000 1,3.000 6.000-1,3.000 7.000 0,4.000 6.000-1,1.000 9.000 2,0.000 13.000 6,0.000 12.000 5,0.000 13.000 6,-4.000 13.000 1,-5.000 17.000-5,-7.000 15.000-4,-5.000 16.000-5,-4.000 9.000-2,0.000 3.000-3,0.000 3.000-2,0.000 4.000-2,0.000 1.000-2,0.000 0.000-2,0.000 0.000-2,0.000 0.000-1,-2.000-4.000-3,-3.000-5.000-3,-3.000-7.000-4,-2.000-5.000-4,-3.000-11.000-2,1.000-11.000-2,-1.000-14.000-1,1.000-11.000-3,-3.000-11.000 0,-2.000-5.000-2,-3.000-7.000-2,-3.000-5.000 0,-2.000-9.000 0,0.000-9.000 0,0.000-10.000 1,0.000-8.000 0,-5.000-14.000 2,-9.000-15.000 0,-10.000-15.000 1,-8.000-16.000 1,-3.000-10.000 2,7.000-3.000 2,6.000-3.000 2,7.000-2.000 3,5.000 0.000 2,7.000 7.000 2,6.000 6.000 3,7.000 7.000 2,8.000 8.000 5,14.000 14.000 8,11.000 11.000 7,14.000 14.000 7,8.000 7.000 0,7.000 3.000-8,6.000 3.000-7,7.000 4.000-8,5.000 1.000-5,7.000 0.000-1,6.000 0.000 0,7.000 0.000-2,2.000 0.000-2,1.000 0.000-5,-1.000 0.000-5,1.000 0.000-6,-1.000 0.000-1,1.000 0.000-1,-1.000 0.000 0,1.000 0.000 1,-4.000-4.000 0,-6.000-5.000 2,-6.000-7.000 2,-6.000-5.000 1,-9.000-9.000 3,-8.000-9.000 2,-10.000-10.000 1,-9.000-8.000 3,-9.000-4.000 2,-5.000 3.000 3,-7.000 3.000 4,-5.000 4.000 3,-6.000 2.000 4,-3.000 4.000 2,-3.000 3.000 3,-2.000 3.000 3,-6.000 6.000 3,-6.000 9.000 1,-6.000 10.000 3,-6.000 10.000 0,-2.000 8.000 1,3.000 10.000-2,3.000 10.000-3,4.000 9.000-1,-1.000 7.000-2,-3.000 7.000-3,-3.000 6.000-1,-2.000 7.000-2,0.000 2.000-1,7.000 1.000-1,6.000-1.000 1,7.000 1.000 0,2.000-4.000-2,1.000-6.000-2,-1.000-6.000-2,1.000-6.000-3,1.000-4.000-2,3.000 1.000-1,3.000-1.000-2,4.000 1.000-2,8.000-9.000-3,17.000-15.000-6,15.000-15.000-7,16.000-16.000-4,4.000-12.000-3,-6.000-5.000 2,-6.000-7.000 1,-6.000-5.000 3,-6.000-3.000 1,-2.000 4.000 4,-3.000 3.000 3,-3.000 3.000 2,-6.000 1.000 4,-5.000 1.000 1,-7.000-1.000 2,-5.000 1.000 2,-6.000 10.000 9,-3.000 22.000 16,-3.000 22.000 17,-2.000 23.000 15,-3.000 10.000 3,1.000 0.000-11,-1.000 0.000-11,1.000 0.000-10,-1.000 6.000-7,1.000 13.000 0,-1.000 12.000 0,1.000 13.000-1,1.000 4.000-2,3.000-3.000-1,3.000-3.000-2,4.000-2.000-3,-1.000-1.000 0,-3.000 3.000-2,-3.000 3.000-2,-2.000 4.000-1,-1.000 2.000-1,3.000 4.000-1,3.000 3.000-2,4.000 3.000-2,-1.000 3.000-1,-3.000 3.000-2,-3.000 3.000-1,-2.000 4.000-2,-5.000-4.000-1,-2.000-9.000-1,-3.000-10.000-1,-3.000-8.000 0,-1.000-12.000-1,4.000-12.000 0,3.000-13.000 1,3.000-12.000-1,-7.000-12.000 0,-15.000-8.000 1,-15.000-10.000-1,-16.000-9.000 0,-5.000-16.000 0,6.000-22.000 1,7.000-22.000 1,6.000-21.000 1,7.000-14.000 1,10.000-2.000 1,10.000-3.000 3,9.000-3.000 2,6.000-1.000 0,3.000 4.000 1,3.000 3.000-1,4.000 3.000 1,7.000 1.000 0,13.000 1.000 1,12.000-1.000 1,13.000 1.000 2,9.000-1.000-1,6.000 1.000-2,7.000-1.000-3,6.000 1.000-2,3.000 1.000 0,0.000 3.000-1,0.000 3.000 1,0.000 4.000-1,0.000 1.000 0,0.000 0.000-6,0.000 0.000-3,0.000 0.000-4,0.000 1.000-3,0.000 4.000-2,0.000 3.000 0,0.000 3.000-2,-2.000 1.000 1,-3.000 1.000 3,-3.000-1.000 2,-2.000 1.000 3,-5.000-3.000 4,-2.000-2.000 1,-3.000-3.000 3,-3.000-3.000 2,-6.000-1.000 3,-5.000 4.000 1,-7.000 3.000 1,-5.000 3.000 2,-6.000 6.000 4,-3.000 9.000 7,-3.000 10.000 6,-2.000 10.000 7,-8.000 16.000 9,-8.000 26.000 10,-10.000 24.000 10,-9.000 26.000 10,-5.000 12.000-1,0.000 0.000-11,0.000 0.000-11,0.000 0.000-13,0.000-2.000-6,0.000-3.000-5,0.000-3.000-2,0.000-2.000-5,3.000-3.000-2,6.000 1.000-1,7.000-1.000-2,6.000 1.000-1,3.000-3.000-1,0.000-2.000-2,0.000-3.000 0,0.000-3.000-2,7.000-6.000-4,17.000-5.000-7,15.000-7.000-9,16.000-5.000-7,5.000-9.000-4,-2.000-9.000 2,-3.000-10.000 1,-3.000-8.000 1,-4.000-9.000 2,-3.000-6.000 2,-3.000-6.000 0,-2.000-6.000 2,-1.000-10.000 2,3.000-12.000 2,3.000-13.000 2,4.000-12.000 2,-3.000-12.000 1,-5.000-8.000 3,-7.000-10.000 0,-5.000-9.000 2,-3.000-5.000 2,4.000 0.000 2,3.000 0.000 1,3.000 0.000 2,-2.000 7.000 4,-6.000 17.000 4,-6.000 15.000 4,-6.000 16.000 5,-4.000 12.000 3,1.000 9.000 3,-1.000 10.000 2,1.000 10.000 3,-3.000 13.000 6,-2.000 19.000 8,-3.000 19.000 10,-3.000 19.000 8,-4.000 15.000-1,-3.000 13.000-9,-3.000 12.000-11,-2.000 13.000-10,-1.000 7.000-6,3.000 4.000-4,3.000 3.000-2,4.000 3.000-4,1.000 4.000-3,0.000 7.000-3,0.000 6.000-4,0.000 7.000-2,0.000 2.000-7,0.000 1.000-7,0.000-1.000-9,0.000 1.000-8,3.000 2.000-7,6.000 7.000-6,7.000 6.000-7,6.000 7.000-7,-1.000-14.000 3,-5.000-30.000 10,-7.000-32.000 12,-5.000-30.000 11,-3.000-15.000 1,4.000 3.000-6,3.000 3.000-6,3.000 4.000-7</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1"/>
    </inkml:context>
    <inkml:brush xml:id="br0">
      <inkml:brushProperty name="width" value="0.0350420624017715" units="cm"/>
      <inkml:brushProperty name="height" value="0.0350420624017715" units="cm"/>
      <inkml:brushProperty name="color" value="#00bff3"/>
      <inkml:brushProperty name="ignorePressure" value="0"/>
    </inkml:brush>
  </inkml:definitions>
  <inkml:trace contextRef="#ctx0" brushRef="#br0">52050.000 47150.000 627,'-22.000'50.000'124,"6.000"0.000"-30,7.000 0.000-30,6.000 0.000-30,3.000 0.000-16,0.000 0.000-4,0.000 0.000-4,0.000 0.000-3,-2.000 1.000-3,-3.000 4.000-2,-3.000 3.000-1,-2.000 3.000-1,-1.000-2.000-3,3.000-6.000-4,3.000-6.000-5,4.000-6.000-4,2.000-18.000-10,4.000-28.000-15,3.000-28.000-14,3.000-27.000-16,1.000-9.000 0,1.000 13.000 12,-1.000 12.000 12,1.000 13.000 14</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1"/>
    </inkml:context>
    <inkml:brush xml:id="br0">
      <inkml:brushProperty name="width" value="0.0455828383564949" units="cm"/>
      <inkml:brushProperty name="height" value="0.0455828383564949" units="cm"/>
      <inkml:brushProperty name="color" value="#00bff3"/>
      <inkml:brushProperty name="ignorePressure" value="0"/>
    </inkml:brush>
  </inkml:definitions>
  <inkml:trace contextRef="#ctx0" brushRef="#br0">52800.000 45650.000 482,'1.000'-71.000'3,"4.000"10.000"6,3.000 10.000 5,3.000 9.000 6,3.000 20.000 9,3.000 31.000 13,3.000 32.000 13,4.000 31.000 12,-3.000 15.000 1,-5.000 1.000-13,-7.000-1.000-11,-5.000 1.000-13,-4.000 13.000-9,0.000 29.000-3,0.000 28.000-4,0.000 28.000-4,-2.000 4.000-4,-3.000-18.000-2,-3.000-19.000-4,-2.000-18.000-1,-1.000-3.000-5,3.000 17.000-5,3.000 15.000-5,4.000 16.000-5,1.000 9.000-4,0.000 3.000-5,0.000 3.000-4,0.000 4.000-4,1.000-1.000-1,4.000-3.000 2,3.000-3.000 1,3.000-2.000 2,1.000-12.000 1,1.000-19.000 0,-1.000-18.000-1,1.000-19.000 1,-3.000-21.000 1,-2.000-21.000 4,-3.000-22.000 3,-3.000-22.000 3,-1.000-13.000 3,4.000-3.000 2,3.000-3.000 3,3.000-2.000 2</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1"/>
    </inkml:context>
    <inkml:brush xml:id="br0">
      <inkml:brushProperty name="width" value="0.0333450585603714" units="cm"/>
      <inkml:brushProperty name="height" value="0.0333450585603714" units="cm"/>
      <inkml:brushProperty name="color" value="#00bff3"/>
      <inkml:brushProperty name="ignorePressure" value="0"/>
    </inkml:brush>
  </inkml:definitions>
  <inkml:trace contextRef="#ctx0" brushRef="#br0">52550.000 47300.000 659,'-43.000'-157.000'66,"17.000"39.000"-10,15.000 36.000-11,16.000 39.000-10,13.000 21.000-7,14.000 6.000-2,11.000 7.000-2,14.000 6.000-3,8.000 7.000-3,7.000 10.000-5,6.000 10.000-6,7.000 9.000-5,-3.000 7.000-7,-8.000 7.000-6,-10.000 6.000-7,-9.000 7.000-7,-7.000 0.000-4,-3.000-2.000-1,-3.000-3.000-3,-2.000-3.000-2,-5.000-7.000 0,-2.000-9.000 1,-3.000-10.000 1,-3.000-8.000 1</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2"/>
    </inkml:context>
    <inkml:brush xml:id="br0">
      <inkml:brushProperty name="width" value="0.0366294160485268" units="cm"/>
      <inkml:brushProperty name="height" value="0.0366294160485268" units="cm"/>
      <inkml:brushProperty name="color" value="#00bff3"/>
      <inkml:brushProperty name="ignorePressure" value="0"/>
    </inkml:brush>
  </inkml:definitions>
  <inkml:trace contextRef="#ctx0" brushRef="#br0">54100.000 45900.000 600,'-27.000'76.000'137,"-3.000"4.000"-33,-3.000 3.000-33,-2.000 3.000-33,-3.000 3.000-19,1.000 3.000-5,-1.000 3.000-5,1.000 4.000-5,-7.000 7.000-2,-12.000 13.000-1,-13.000 12.000-1,-12.000 13.000 1,-4.000-2.000-7,7.000-16.000-11,6.000-15.000-12,7.000-15.000-11,7.000-17.000-7,9.000-15.000-3,10.000-15.000-4,10.000-16.000-4,7.000-15.000 3,6.000-11.000 9,7.000-14.000 8,6.000-11.000 8</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2"/>
    </inkml:context>
    <inkml:brush xml:id="br0">
      <inkml:brushProperty name="width" value="0.0444885268807411" units="cm"/>
      <inkml:brushProperty name="height" value="0.0444885268807411" units="cm"/>
      <inkml:brushProperty name="color" value="#00bff3"/>
      <inkml:brushProperty name="ignorePressure" value="0"/>
    </inkml:brush>
  </inkml:definitions>
  <inkml:trace contextRef="#ctx0" brushRef="#br0">54000.000 45900.000 494,'50.000'-16.000'90,"0.000"19.000"-14,0.000 19.000-15,0.000 19.000-15,1.000 10.000-9,4.000 4.000-3,3.000 3.000-3,3.000 3.000-3,3.000 3.000-3,3.000 3.000-4,3.000 3.000-3,4.000 4.000-3,2.000 2.000-4,4.000 4.000-3,3.000 3.000-4,3.000 3.000-4,-2.000-4.000-4,-6.000-8.000-6,-6.000-10.000-6,-6.000-9.000-7,-7.000-5.000-1,-6.000 0.000 2,-6.000 0.000 3,-6.000 0.000 3</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2"/>
    </inkml:context>
    <inkml:brush xml:id="br0">
      <inkml:brushProperty name="width" value="0.0367281846702099" units="cm"/>
      <inkml:brushProperty name="height" value="0.0367281846702099" units="cm"/>
      <inkml:brushProperty name="color" value="#00bff3"/>
      <inkml:brushProperty name="ignorePressure" value="0"/>
    </inkml:brush>
  </inkml:definitions>
  <inkml:trace contextRef="#ctx0" brushRef="#br0">54100.000 47050.000 598,'68.000'1.000'93,"-11.000"4.000"-27,-14.000 3.000-28,-11.000 3.000-27,-9.000 6.000-13,-3.000 9.000-1,-3.000 10.000 1,-2.000 10.000 0,-12.000 8.000-3,-19.000 10.000-7,-18.000 10.000-7,-19.000 9.000-6,-8.000-1.000-2,3.000-8.000 7,3.000-10.000 6,4.000-9.000 5,5.000-9.000 6,10.000-5.000 4,10.000-7.000 4,9.000-5.000 4,10.000-8.000 4,14.000-5.000 3,11.000-7.000 3,14.000-5.000 3,5.000-4.000 0,1.000 0.000-4,-1.000 0.000-2,1.000 0.000-3,-3.000 3.000-2,-2.000 6.000-1,-3.000 7.000 0,-3.000 6.000 0,-4.000 7.000-1,-3.000 10.000 0,-3.000 10.000 1,-2.000 9.000-1,-6.000 4.000 2,-6.000 1.000 1,-6.000-1.000 1,-6.000 1.000 1,-4.000-3.000 1,1.000-2.000-1,-1.000-3.000-2,1.000-3.000-1,7.000-9.000-9,16.000-11.000-17,15.000-14.000-18,17.000-11.000-17,3.000-11.000-9,-5.000-5.000-3,-7.000-7.000-1,-5.000-5.000-2</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3"/>
    </inkml:context>
    <inkml:brush xml:id="br0">
      <inkml:brushProperty name="width" value="0.0494726710021496" units="cm"/>
      <inkml:brushProperty name="height" value="0.0494726710021496" units="cm"/>
      <inkml:brushProperty name="color" value="#00bff3"/>
      <inkml:brushProperty name="ignorePressure" value="0"/>
    </inkml:brush>
  </inkml:definitions>
  <inkml:trace contextRef="#ctx0" brushRef="#br0">55500.000 46600.000 444,'21.000'-63.000'7,"-5.000"26.000"12,-7.000 24.000 14,-5.000 26.000 13,-6.000 16.000 3,-3.000 10.000-4,-3.000 10.000-5,-2.000 9.000-5,-1.000 6.000-4,3.000 3.000-1,3.000 3.000-4,4.000 4.000-1,-1.000 2.000-1,-3.000 4.000-1,-3.000 3.000-1,-2.000 3.000 1,-1.000 3.000-3,3.000 3.000-3,3.000 3.000-3,4.000 4.000-3,1.000-1.000-4,0.000-3.000-2,0.000-3.000-2,0.000-2.000-3,1.000-6.000 0,4.000-6.000-1,3.000-6.000 2,3.000-6.000 0,3.000-4.000-5,3.000 1.000-9,3.000-1.000-10,4.000 1.000-10,1.000-6.000-3,0.000-8.000 0,0.000-10.000 1,0.000-9.000 2,3.000-9.000 0,6.000-5.000 1,7.000-7.000 1,6.000-5.000 1,1.000-9.000 2,-3.000-9.000 0,-3.000-10.000 1,-2.000-8.000 1,-3.000-9.000 1,1.000-6.000 2,-1.000-6.000 0,1.000-6.000 1,-3.000-6.000 2,-2.000-2.000 0,-3.000-3.000 2,-3.000-3.000 2,-4.000 1.000 1,-3.000 6.000 4,-3.000 7.000 3,-2.000 6.000 3</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3"/>
    </inkml:context>
    <inkml:brush xml:id="br0">
      <inkml:brushProperty name="width" value="0.0442492254078388" units="cm"/>
      <inkml:brushProperty name="height" value="0.0442492254078388" units="cm"/>
      <inkml:brushProperty name="color" value="#00bff3"/>
      <inkml:brushProperty name="ignorePressure" value="0"/>
    </inkml:brush>
  </inkml:definitions>
  <inkml:trace contextRef="#ctx0" brushRef="#br0">56350.000 47050.000 497,'-2.000'-50.000'0,"-3.000"0.000"0,-3.000 0.000 0,-2.000 0.000 0,-3.000 0.000 3,1.000 0.000 5,-1.000 0.000 7,1.000 0.000 6,1.000 18.000 8,3.000 39.000 14,3.000 36.000 13,4.000 39.000 14,1.000 16.000-2,0.000-3.000-12,0.000-3.000-14,0.000-2.000-14,-2.000 0.000-9,-3.000 7.000-5,-3.000 6.000-5,-2.000 7.000-6,-8.000 2.000-3,-8.000 1.000-4,-10.000-1.000-2,-9.000 1.000-3,-7.000-4.000-3,-3.000-6.000-3,-3.000-6.000-1,-2.000-6.000-4,-5.000-10.000 1,-2.000-12.000 0,-3.000-13.000 1,-3.000-12.000 2,-1.000-13.000-1,4.000-12.000-3,3.000-13.000-1,3.000-12.000-3,4.000-15.000 1,7.000-15.000 2,6.000-15.000 1,7.000-16.000 3,7.000-10.000 2,9.000-3.000 1,10.000-3.000 2,10.000-2.000 2,14.000-6.000 1,23.000-6.000 2,22.000-6.000 2,22.000-6.000 3,13.000-1.000 2,7.000 7.000 5,6.000 6.000 3,7.000 7.000 4,0.000 10.000 4,-2.000 16.000 1,-3.000 15.000 1,-3.000 17.000 2,-4.000 10.000 2,-3.000 6.000 0,-3.000 7.000 2,-2.000 6.000 1,-5.000 10.000 0,-2.000 17.000 0,-3.000 15.000-1,-3.000 16.000-1,-6.000 7.000 0,-5.000 1.000-2,-7.000-1.000-1,-5.000 1.000-2,-8.000 1.000-2,-5.000 3.000-4,-7.000 3.000-4,-5.000 4.000-4,-11.000 2.000-2,-11.000 4.000-4,-14.000 3.000-2,-11.000 3.000-3,-12.000-2.000-1,-9.000-6.000-2,-10.000-6.000-2,-8.000-6.000-1,-6.000-9.000-1,1.000-8.000 1,-1.000-10.000 1,1.000-9.000 0,-1.000-10.000 2,1.000-9.000 1,-1.000-10.000 1,1.000-8.000 2,7.000-12.000 2,16.000-12.000-1,15.000-13.000 1,17.000-12.000 0,16.000-15.000 0,19.000-15.000 0,19.000-15.000 0,19.000-16.000-1,12.000-8.000-2,6.000 0.000-1,7.000 0.000-3,6.000 0.000-1,1.000 3.000-5,-3.000 6.000-4,-3.000 7.000-5,-2.000 6.000-4,-6.000 10.000-3,-6.000 17.000 0,-6.000 15.000 1,-6.000 16.000 0,-10.000 10.000 2,-12.000 7.000 3,-13.000 6.000 5,-12.000 7.000 3,-7.000 2.000 3,1.000 1.000 1,-1.000-1.000 2,1.000 1.000 1</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04"/>
    </inkml:context>
    <inkml:brush xml:id="br0">
      <inkml:brushProperty name="width" value="0.0470523126423359" units="cm"/>
      <inkml:brushProperty name="height" value="0.0470523126423359" units="cm"/>
      <inkml:brushProperty name="color" value="#00bff3"/>
      <inkml:brushProperty name="ignorePressure" value="0"/>
    </inkml:brush>
  </inkml:definitions>
  <inkml:trace contextRef="#ctx0" brushRef="#br0">58950.000 45500.000 467,'0.000'-35.000'10,"0.000"32.000"19,0.000 31.000 19,0.000 32.000 19,0.000 15.000 4,0.000 0.000-12,0.000 0.000-13,0.000 0.000-12,1.000 12.000-8,4.000 26.000-1,3.000 24.000-3,3.000 26.000-2,-1.000 12.000-2,-2.000 0.000-1,-3.000 0.000-2,-3.000 0.000-1,-1.000-2.000-4,4.000-3.000-9,3.000-3.000-6,3.000-2.000-8,1.000-9.000-8,1.000-12.000-8,-1.000-13.000-7,1.000-12.000-7,-3.000-10.000-4,-2.000-6.000 1,-3.000-6.000 1,-3.000-6.000 0,-2.000-10.000 1,0.000-12.000 1,0.000-13.000 1,0.000-12.000 2</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8293.810 12692.060 408,'3.024'36.087'229,"-9.094"22.228"-658,14.306-20.703 408,-4.773 2.893 116,-2.760 19.451 109,-3.893-19.567-126,-8.040 12.581-42,1.495-3.643-390</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1"/>
    </inkml:context>
    <inkml:brush xml:id="br0">
      <inkml:brushProperty name="width" value="0.0432137884199619" units="cm"/>
      <inkml:brushProperty name="height" value="0.0432137884199619" units="cm"/>
      <inkml:brushProperty name="color" value="#00bff3"/>
      <inkml:brushProperty name="ignorePressure" value="0"/>
    </inkml:brush>
  </inkml:definitions>
  <inkml:trace contextRef="#ctx0" brushRef="#br0">58200.000 47950.000 509,'-19.000'-19.000'60,"13.000"13.000"-3,12.000 12.000-4,13.000 13.000-3,7.000 9.000-6,4.000 6.000-5,3.000 7.000-7,3.000 6.000-5,-1.000 6.000-6,-2.000 6.000-1,-3.000 7.000-4,-3.000 6.000-3,-2.000 6.000-1,0.000 6.000 0,0.000 7.000-1,0.000 6.000 0,0.000 3.000-3,0.000 0.000-3,0.000 0.000-6,0.000 0.000-4,-2.000-7.000-2,-3.000-11.000 0,-3.000-14.000-1,-2.000-11.000 1,-1.000-6.000-1,3.000 4.000 1,3.000 3.000-1,4.000 3.000 0,2.000-10.000 1,4.000-21.000 2,3.000-22.000 2,3.000-22.000 3,3.000-21.000 1,3.000-18.000 1,3.000-19.000-1,4.000-18.000 2,4.000-15.000-1,6.000-9.000-3,7.000-10.000 0,6.000-8.000-3,4.000-4.000-2,4.000 3.000-2,3.000 3.000-3,3.000 4.000-3,-2.000 7.000-6,-6.000 13.000-11,-6.000 12.000-9,-6.000 13.000-11,-10.000 12.000-1,-12.000 13.000 7,-13.000 12.000 7,-12.000 13.000 7</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6"/>
    </inkml:context>
    <inkml:brush xml:id="br0">
      <inkml:brushProperty name="width" value="0.0426039397716522" units="cm"/>
      <inkml:brushProperty name="height" value="0.0426039397716522" units="cm"/>
      <inkml:brushProperty name="color" value="#00bff3"/>
      <inkml:brushProperty name="ignorePressure" value="0"/>
    </inkml:brush>
  </inkml:definitions>
  <inkml:trace contextRef="#ctx0" brushRef="#br0">70300.000 45950.000 516,'-29.000'-22.000'69,"-5.000"6.000"-18,-7.000 7.000-20,-5.000 6.000-20,-3.000 4.000-9,4.000 4.000-3,3.000 3.000 0,3.000 3.000-3,1.000 1.000 1,1.000 1.000 1,-1.000-1.000 1,1.000 1.000 3,1.000-1.000 1,3.000 1.000 1,3.000-1.000 3,4.000 1.000 1,2.000 1.000 2,4.000 3.000 3,3.000 3.000 3,3.000 4.000 2,1.000 2.000 1,1.000 4.000 1,-1.000 3.000-2,1.000 3.000 1,1.000 4.000-1,3.000 7.000-1,3.000 6.000 0,4.000 7.000 0,-1.000 4.000-1,-3.000 3.000-1,-3.000 3.000 0,-2.000 4.000 0,-1.000 2.000-2,3.000 4.000-2,3.000 3.000-3,4.000 3.000-2,-1.000 3.000-2,-3.000 3.000-2,-3.000 3.000-2,-2.000 4.000 0,-3.000-1.000-2,1.000-3.000-2,-1.000-3.000-1,1.000-2.000-2,1.000-6.000 0,3.000-6.000 2,3.000-6.000 1,4.000-6.000 2,1.000-7.000-2,0.000-6.000-4,0.000-6.000-6,0.000-6.000-5,3.000-6.000-6,6.000-2.000-8,7.000-3.000-7,6.000-3.000-7,6.000-7.000-2,6.000-9.000 5,7.000-10.000 5,6.000-8.000 4,4.000-11.000 4,4.000-8.000 0,3.000-10.000 1,3.000-9.000 1,-5.000-2.000 2,-12.000 6.000 7,-13.000 7.000 4,-12.000 6.000 6</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8"/>
    </inkml:context>
    <inkml:brush xml:id="br0">
      <inkml:brushProperty name="width" value="0.0524129271507263" units="cm"/>
      <inkml:brushProperty name="height" value="0.0524129271507263" units="cm"/>
      <inkml:brushProperty name="color" value="#00bff3"/>
      <inkml:brushProperty name="ignorePressure" value="0"/>
    </inkml:brush>
  </inkml:definitions>
  <inkml:trace contextRef="#ctx0" brushRef="#br0">71100.000 46200.000 419,'23.000'-69.000'2,"-3.000"13.000"3,-3.000 12.000 3,-2.000 13.000 4,-8.000 16.000 5,-8.000 23.000 9,-10.000 22.000 8,-9.000 22.000 8,-7.000 18.000 1,-3.000 16.000-8,-3.000 15.000-8,-2.000 17.000-8,-5.000 8.000-5,-2.000 4.000-3,-3.000 3.000-2,-3.000 3.000-3,-2.000-4.000-3,0.000-8.000-1,0.000-10.000-3,0.000-9.000-3,3.000-12.000 0,6.000-11.000 1,7.000-14.000-1,6.000-11.000 2,12.000-23.000-10,19.000-31.000-18,19.000-31.000-19,19.000-31.000-18,7.000-24.000-2,-3.000-16.000 15,-3.000-15.000 14,-2.000-15.000 15,-3.000-7.000 9,1.000 3.000 4,-1.000 3.000 3,1.000 4.000 4,-1.000 5.000 2,1.000 10.000 2,-1.000 10.000 1,1.000 9.000 2,-3.000 9.000 2,-2.000 9.000 4,-3.000 10.000 3,-3.000 10.000 2,-4.000 7.000 4,-3.000 6.000 2,-3.000 7.000 3,-2.000 6.000 2,0.000 7.000 4,7.000 10.000 2,6.000 10.000 4,7.000 9.000 4,-1.000 10.000-1,-6.000 14.000-4,-6.000 11.000-4,-6.000 14.000-4,-6.000 10.000-3,-2.000 9.000 0,-3.000 10.000-3,-3.000 10.000 0,-2.000 7.000-1,0.000 6.000-2,0.000 7.000-1,0.000 6.000-1,0.000 1.000-2,0.000-3.000-2,0.000-3.000-3,0.000-2.000-3,-2.000-6.000-2,-3.000-6.000-2,-3.000-6.000-3,-2.000-6.000-2,-3.000-10.000-3,1.000-12.000-7,-1.000-13.000-4,1.000-12.000-6,-3.000-9.000-3,-2.000-2.000 1,-3.000-3.000 1,-3.000-3.000 1,-2.000-7.000 1,0.000-9.000 2,0.000-10.000 0,0.000-8.000 3,-4.000-11.000 0,-5.000-8.000-1,-7.000-10.000 0,-5.000-9.000 0,-3.000-9.000 1,4.000-5.000 4,3.000-7.000 2,3.000-5.000 4,4.000-1.000 0,7.000 6.000 1,6.000 7.000-2,7.000 6.000 0,4.000 4.000 4,3.000 4.000 6,3.000 3.000 7,4.000 3.000 7,4.000 3.000 5,6.000 3.000 2,7.000 3.000 1,6.000 4.000 3,4.000 4.000-1,4.000 6.000-4,3.000 7.000-2,3.000 6.000-4,3.000 3.000-2,3.000 0.000-3,3.000 0.000-3,4.000 0.000-2,2.000 0.000-3,4.000 0.000-2,3.000 0.000-3,3.000 0.000-1,1.000 1.000-2,1.000 4.000-3,-1.000 3.000-2,1.000 3.000-2,-1.000-4.000-2,1.000-8.000 1,-1.000-10.000-1,1.000-9.000-1,-1.000-9.000 1,1.000-5.000 2,-1.000-7.000 0,1.000-5.000 2,-6.000-4.000 1,-8.000 0.000-1,-10.000 0.000 0,-9.000 0.000 0,-7.000 1.000 2,-3.000 4.000 5,-3.000 3.000 4,-2.000 3.000 5,-11.000 6.000 8,-15.000 9.000 10,-15.000 10.000 12,-16.000 10.000 10,-7.000 10.000 2,4.000 13.000-8,3.000 12.000-7,3.000 13.000-9,3.000 7.000-4,3.000 4.000-1,3.000 3.000 1,4.000 3.000-1,1.000 3.000-1,0.000 3.000-2,0.000 3.000-2,0.000 4.000-2,3.000-4.000-1,6.000-9.000 0,7.000-10.000-1,6.000-8.000 0,10.000-9.000-4,17.000-6.000-10,15.000-6.000-10,16.000-6.000-9,4.000-12.000-6,-6.000-15.000 1,-6.000-15.000 1,-6.000-16.000-1,-6.000-5.000 2,-2.000 6.000 4,-3.000 7.000 3,-3.000 6.000 3,-6.000 1.000 3,-5.000-3.000 5,-7.000-3.000 5,-5.000-2.000 4,-6.000 8.000 10,-3.000 22.000 15,-3.000 22.000 15,-2.000 23.000 16,-1.000 13.000 3,3.000 6.000-11,3.000 7.000-11,4.000 6.000-9,-1.000 4.000-7,-3.000 4.000-2,-3.000 3.000-2,-2.000 3.000-3,-1.000 4.000 0,3.000 7.000-1,3.000 6.000 0,4.000 7.000 0,-1.000 2.000-1,-3.000 1.000 0,-3.000-1.000-2,-2.000 1.000 0,-1.000 1.000-2,3.000 3.000-3,3.000 3.000-2,4.000 4.000-4,-1.000 1.000-1,-3.000 0.000-2,-3.000 0.000-2,-2.000 0.000 0,-3.000-10.000-4,1.000-18.000-2,-1.000-19.000-4,1.000-18.000-4,-7.000-15.000-2,-12.000-9.000-2,-13.000-10.000-2,-12.000-8.000-2,-5.000-18.000 1,3.000-25.000 4,3.000-25.000 4,4.000-25.000 4,5.000-19.000 2,10.000-12.000 2,10.000-13.000 2,9.000-12.000 1,9.000-7.000 1,9.000 1.000-1,10.000-1.000-2,10.000 1.000 0,10.000 7.000-1,13.000 16.000-1,12.000 15.000 1,13.000 17.000-2,6.000 10.000 0,0.000 6.000-2,0.000 7.000-3,0.000 6.000-1,-2.000 6.000-2,-3.000 6.000-1,-3.000 7.000-2,-2.000 6.000 0,-9.000 3.000 1,-12.000 0.000 3,-13.000 0.000 5,-12.000 0.000 3</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8"/>
    </inkml:context>
    <inkml:brush xml:id="br0">
      <inkml:brushProperty name="width" value="0.026951901614666" units="cm"/>
      <inkml:brushProperty name="height" value="0.026951901614666" units="cm"/>
      <inkml:brushProperty name="color" value="#00bff3"/>
      <inkml:brushProperty name="ignorePressure" value="0"/>
    </inkml:brush>
  </inkml:definitions>
  <inkml:trace contextRef="#ctx0" brushRef="#br0">72750.000 46750.000 816,'-15.000'-46.000'12,"23.000"10.000"10,22.000 10.000 9,22.000 9.000 9,12.000 4.000-1,3.000 1.000-13,3.000-1.000-13,4.000 1.000-12,-3.000 1.000-10,-5.000 3.000-5,-7.000 3.000-5,-5.000 4.000-5,-6.000 2.000-5,-3.000 4.000-4,-3.000 3.000-4,-2.000 3.000-4</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8"/>
    </inkml:context>
    <inkml:brush xml:id="br0">
      <inkml:brushProperty name="width" value="0.0320122800767422" units="cm"/>
      <inkml:brushProperty name="height" value="0.0320122800767422" units="cm"/>
      <inkml:brushProperty name="color" value="#00bff3"/>
      <inkml:brushProperty name="ignorePressure" value="0"/>
    </inkml:brush>
  </inkml:definitions>
  <inkml:trace contextRef="#ctx0" brushRef="#br0">73300.000 45900.000 687,'-44.000'7.000'29,"13.000"17.000"7,12.000 15.000 5,13.000 16.000 6,6.000 12.000-1,0.000 9.000-8,0.000 10.000-8,0.000 10.000-7,-2.000 5.000-8,-3.000 4.000-8,-3.000 3.000-7,-2.000 3.000-7,-3.000-4.000-9,1.000-8.000-9,-1.000-10.000-8,1.000-9.000-8,1.000-9.000-5,3.000-5.000-1,3.000-7.000-1,4.000-5.000-1</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9"/>
    </inkml:context>
    <inkml:brush xml:id="br0">
      <inkml:brushProperty name="width" value="0.0435916595160961" units="cm"/>
      <inkml:brushProperty name="height" value="0.0435916595160961" units="cm"/>
      <inkml:brushProperty name="color" value="#00bff3"/>
      <inkml:brushProperty name="ignorePressure" value="0"/>
    </inkml:brush>
  </inkml:definitions>
  <inkml:trace contextRef="#ctx0" brushRef="#br0">73700.000 45800.000 504,'50.000'-44.000'10,"0.000"13.000"1,0.000 12.000 1,0.000 13.000 0,-2.000 4.000 0,-3.000-3.000-5,-3.000-3.000-4,-2.000-2.000-5,-5.000 2.000-1,-2.000 9.000-1,-3.000 10.000 1,-3.000 10.000-1,-4.000 5.000 0,-3.000 4.000 2,-3.000 3.000 0,-2.000 3.000 2,-5.000 4.000 5,-2.000 7.000 10,-3.000 6.000 10,-3.000 7.000 10,-4.000 5.000 3,-3.000 7.000-1,-3.000 6.000-4,-2.000 7.000-1,-1.000 2.000-3,3.000 1.000-3,3.000-1.000-2,4.000 1.000-3,1.000-1.000-1,0.000 1.000-4,0.000-1.000-1,0.000 1.000-2,0.000-1.000-2,0.000 1.000 0,0.000-1.000 0,0.000 1.000 0,0.000-3.000-1,0.000-2.000-3,0.000-3.000-2,0.000-3.000-3,-2.000-6.000-1,-3.000-5.000-2,-3.000-7.000-2,-2.000-5.000 0,-5.000-8.000-1,-2.000-5.000 0,-3.000-7.000 0,-3.000-5.000 1,-4.000-4.000 0,-3.000 0.000 1,-3.000 0.000-1,-2.000 0.000 2,-6.000-4.000-3,-6.000-5.000-5,-6.000-7.000-4,-6.000-5.000-5,-9.000-4.000-6,-8.000 0.000-6,-10.000 0.000-8,-9.000 0.000-6,-5.000-4.000-4,0.000-5.000-4,0.000-7.000-2,0.000-5.000-3,10.000-3.000 5,23.000 4.000 9,22.000 3.000 11,22.000 3.000 11</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9"/>
    </inkml:context>
    <inkml:brush xml:id="br0">
      <inkml:brushProperty name="width" value="0.0347879007458687" units="cm"/>
      <inkml:brushProperty name="height" value="0.0347879007458687" units="cm"/>
      <inkml:brushProperty name="color" value="#00bff3"/>
      <inkml:brushProperty name="ignorePressure" value="0"/>
    </inkml:brush>
  </inkml:definitions>
  <inkml:trace contextRef="#ctx0" brushRef="#br0">75050.000 46400.000 632,'-19.000'-24.000'74,"13.000"4.000"-11,12.000 3.000-11,13.000 3.000-11,12.000 1.000-8,13.000 1.000-3,12.000-1.000-3,13.000 1.000-4,9.000-1.000-6,6.000 1.000-10,7.000-1.000-7,6.000 1.000-10,-2.000 1.000-3,-9.000 3.000 4,-10.000 3.000 3,-8.000 4.000 3,-11.000 2.000-4,-8.000 4.000-11,-10.000 3.000-10,-9.000 3.000-11,-9.000 3.000-8,-5.000 3.000-3,-7.000 3.000-4,-5.000 4.000-4</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19"/>
    </inkml:context>
    <inkml:brush xml:id="br0">
      <inkml:brushProperty name="width" value="0.0419909507036209" units="cm"/>
      <inkml:brushProperty name="height" value="0.0419909507036209" units="cm"/>
      <inkml:brushProperty name="color" value="#00bff3"/>
      <inkml:brushProperty name="ignorePressure" value="0"/>
    </inkml:brush>
  </inkml:definitions>
  <inkml:trace contextRef="#ctx0" brushRef="#br0">75050.000 47200.000 523,'-47.000'21.000'3,"6.000"-5.000"6,7.000-7.000 5,6.000-5.000 6,9.000-4.000 6,13.000 0.000 6,12.000 0.000 7,13.000 0.000 7,10.000-2.000 0,10.000-3.000-6,10.000-3.000-7,9.000-2.000-5,6.000-3.000-5,3.000 1.000-2,3.000-1.000-2,4.000 1.000-3,1.000-1.000-1,0.000 1.000-2,0.000-1.000-1,0.000 1.000-1,-2.000 1.000-3,-3.000 3.000-5,-3.000 3.000-5,-2.000 4.000-5,-5.000 1.000-7,-2.000 0.000-9,-3.000 0.000-8,-3.000 0.000-10,-4.000 1.000-9,-3.000 4.000-8,-3.000 3.000-8,-2.000 3.000-9</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1"/>
    </inkml:context>
    <inkml:brush xml:id="br0">
      <inkml:brushProperty name="width" value="0.0512146465480328" units="cm"/>
      <inkml:brushProperty name="height" value="0.0512146465480328" units="cm"/>
      <inkml:brushProperty name="color" value="#00bff3"/>
      <inkml:brushProperty name="ignorePressure" value="0"/>
    </inkml:brush>
  </inkml:definitions>
  <inkml:trace contextRef="#ctx0" brushRef="#br0">77600.000 47750.000 429,'-21.000'-25.000'31,"10.000"0.000"-3,10.000 0.000-3,9.000 0.000-3,6.000 1.000-3,3.000 4.000-2,3.000 3.000-4,4.000 3.000-4,2.000 1.000-1,4.000 1.000 0,3.000-1.000-1,3.000 1.000 1,1.000 1.000 0,1.000 3.000 3,-1.000 3.000 3,1.000 4.000 3,-1.000 2.000 0,1.000 4.000 0,-1.000 3.000 0,1.000 3.000-1,-3.000 6.000-1,-2.000 9.000-1,-3.000 10.000-1,-3.000 10.000-1,-2.000 4.000-2,0.000 0.000 0,0.000 0.000-1,0.000 0.000-1,0.000 0.000-2,0.000 0.000 0,0.000 0.000-3,0.000 0.000 0,-2.000-2.000-2,-3.000-3.000 0,-3.000-3.000-1,-2.000-2.000-1,2.000-19.000-3,9.000-30.000-8,10.000-32.000-8,10.000-30.000-7,0.000-23.000-4,-5.000-12.000 2,-7.000-13.000 1,-5.000-12.000 1,-6.000-13.000 2,-3.000-12.000 1,-3.000-13.000 2,-2.000-12.000 2,-3.000-5.000 2,1.000 3.000 2,-1.000 3.000 3,1.000 4.000 2,-3.000 8.000 3,-2.000 17.000 2,-3.000 15.000 2,-3.000 16.000 3,-2.000 10.000 2,0.000 7.000 3,0.000 6.000 4,0.000 7.000 3,0.000 5.000 2,0.000 7.000 2,0.000 6.000 2,0.000 7.000 1,0.000 5.000 1,0.000 7.000-2,0.000 6.000 0,0.000 7.000-2,1.000 2.000 3,4.000 1.000 4,3.000-1.000 5,3.000 1.000 5,6.000-1.000 0,9.000 1.000-3,10.000-1.000-3,10.000 1.000-4,5.000 1.000-2,4.000 3.000-1,3.000 3.000-3,3.000 4.000-1,1.000 4.000-2,1.000 6.000-2,-1.000 7.000-3,1.000 6.000-2,-1.000 3.000-1,1.000 0.000-2,-1.000 0.000 0,1.000 0.000 0,1.000 0.000-2,3.000 0.000 0,3.000 0.000 0,4.000 0.000 0,4.000 0.000-1,6.000 0.000 0,7.000 0.000 1,6.000 0.000 0,6.000 0.000 1,6.000 0.000-2,7.000 0.000 0,6.000 0.000 0,10.000-2.000-1,17.000-3.000 1,15.000-3.000 1,16.000-2.000 0,10.000-8.000 0,7.000-8.000-2,6.000-10.000 0,7.000-9.000-1,2.000-2.000-2,1.000 6.000 1,-1.000 7.000-2,1.000 6.000 0,-4.000 4.000-1,-6.000 4.000-2,-6.000 3.000-1,-6.000 3.000-1,-10.000 1.000-2,-12.000 1.000-1,-13.000-1.000-1,-12.000 1.000-1,-10.000-1.000-1,-6.000 1.000 0,-6.000-1.000 1,-6.000 1.000 1,-10.000 1.000-1,-12.000 3.000 0,-13.000 3.000-1,-12.000 4.000 0,-12.000 4.000 0,-8.000 6.000 1,-10.000 7.000 0,-9.000 6.000 1,-10.000 4.000-3,-9.000 4.000-7,-10.000 3.000-8,-8.000 3.000-7,-8.000-1.000-2,-2.000-2.000 5,-3.000-3.000 5,-3.000-3.000 4,-2.000-2.000 4,0.000 0.000 1,0.000 0.000 1,0.000 0.000 3</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1"/>
    </inkml:context>
    <inkml:brush xml:id="br0">
      <inkml:brushProperty name="width" value="0.0481699630618095" units="cm"/>
      <inkml:brushProperty name="height" value="0.0481699630618095" units="cm"/>
      <inkml:brushProperty name="color" value="#00bff3"/>
      <inkml:brushProperty name="ignorePressure" value="0"/>
    </inkml:brush>
  </inkml:definitions>
  <inkml:trace contextRef="#ctx0" brushRef="#br0">80400.000 45250.000 456,'-44.000'-18.000'29,"13.000"17.000"9,12.000 15.000 11,13.000 16.000 10,6.000 10.000 1,0.000 7.000-7,0.000 6.000-8,0.000 7.000-8,-2.000 10.000-6,-3.000 16.000-4,-3.000 15.000-5,-2.000 17.000-5,-3.000 11.000-4,1.000 10.000-1,-1.000 10.000-2,1.000 9.000-1,-1.000 4.000-2,1.000 1.000 1,-1.000-1.000 0,1.000 1.000 1,1.000-3.000-8,3.000-2.000-18,3.000-3.000-15,4.000-3.000-17,1.000-10.000-8,0.000-16.000 3,0.000-15.000 2,0.000-15.000 2,0.000-17.000 3,0.000-15.000 5,0.000-15.000 5,0.000-16.000 5,3.000-13.000 3,6.000-9.000 1,7.000-10.000 1,6.000-8.000 1</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8301.741 13234.455 152,'3.059'57.419'221,"-2.345"-16.892"-178,-13.869 30.930-168</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2"/>
    </inkml:context>
    <inkml:brush xml:id="br0">
      <inkml:brushProperty name="width" value="0.0421928204596043" units="cm"/>
      <inkml:brushProperty name="height" value="0.0421928204596043" units="cm"/>
      <inkml:brushProperty name="color" value="#00bff3"/>
      <inkml:brushProperty name="ignorePressure" value="0"/>
    </inkml:brush>
  </inkml:definitions>
  <inkml:trace contextRef="#ctx0" brushRef="#br0">81500.000 45900.000 521,'-7.000'-38.000'63,"-11.000"26.000"-7,-14.000 24.000-6,-11.000 26.000-7,-11.000 15.000-6,-5.000 6.000-7,-7.000 7.000-6,-5.000 6.000-8,-8.000 6.000-4,-5.000 6.000-5,-7.000 7.000-3,-5.000 6.000-4,0.000-5.000-1,10.000-16.000 1,10.000-15.000 1,9.000-15.000 1,9.000-9.000 1,9.000 1.000-2,10.000-1.000 1,10.000 1.000-2,16.000-1.000 4,26.000 1.000 6,24.000-1.000 7,26.000 1.000 6,15.000-3.000 2,6.000-2.000-5,7.000-3.000-5,6.000-3.000-4,-1.000-1.000-7,-5.000 4.000-10,-7.000 3.000-9,-5.000 3.000-9,-8.000-1.000-5,-5.000-2.000 1,-7.000-3.000 1,-5.000-3.000 0,-6.000-4.000-5,-3.000-3.000-13,-3.000-3.000-12,-2.000-2.000-12,-6.000-6.000 1,-6.000-6.000 13,-6.000-6.000 15,-6.000-6.000 14</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2"/>
    </inkml:context>
    <inkml:brush xml:id="br0">
      <inkml:brushProperty name="width" value="0.0483225546777248" units="cm"/>
      <inkml:brushProperty name="height" value="0.0483225546777248" units="cm"/>
      <inkml:brushProperty name="color" value="#00bff3"/>
      <inkml:brushProperty name="ignorePressure" value="0"/>
    </inkml:brush>
  </inkml:definitions>
  <inkml:trace contextRef="#ctx0" brushRef="#br0">82350.000 46300.000 455,'17.000'-61.000'43,"-16.000"28.000"-2,-15.000 28.000-3,-15.000 29.000-2,-9.000 13.000-5,1.000 1.000-5,-1.000-1.000-5,1.000 1.000-5,1.000 1.000-3,3.000 3.000-2,3.000 3.000-1,4.000 4.000-1,2.000-1.000 0,4.000-3.000-2,3.000-3.000 0,3.000-2.000-1,6.000-5.000-1,9.000-2.000-2,10.000-3.000-3,10.000-3.000-2,5.000-4.000 0,4.000-3.000-2,3.000-3.000 0,3.000-2.000 0,-1.000-1.000-2,-2.000 3.000-1,-3.000 3.000-2,-3.000 4.000-1,-6.000 2.000-1,-5.000 4.000 0,-7.000 3.000 1,-5.000 3.000 0,-9.000 1.000 0,-9.000 1.000 0,-10.000-1.000-1,-8.000 1.000 0,-9.000 1.000 1,-6.000 3.000 1,-6.000 3.000 1,-6.000 4.000 1,-2.000-3.000 1,3.000-5.000-1,3.000-7.000 0,4.000-5.000 0,4.000-4.000 5,6.000 0.000 9,7.000 0.000 10,6.000 0.000 10,13.000-4.000 3,23.000-5.000-1,22.000-7.000-1,22.000-5.000-2,12.000-9.000-4,3.000-9.000-10,3.000-10.000-9,4.000-8.000-8,1.000-8.000-7,0.000-2.000-3,0.000-3.000-3,0.000-3.000-4,-4.000-2.000-1,-5.000 0.000 0,-7.000 0.000 0,-5.000 0.000 0,-6.000-2.000 1,-3.000-3.000 0,-3.000-3.000 1,-2.000-2.000 1,-5.000-1.000 2,-2.000 3.000 4,-3.000 3.000 5,-3.000 4.000 5,-6.000 4.000 7,-5.000 6.000 10,-7.000 7.000 11,-5.000 6.000 10,-4.000 10.000 7,0.000 17.000 2,0.000 15.000 2,0.000 16.000 2,-2.000 7.000-2,-3.000 1.000-6,-3.000-1.000-6,-2.000 1.000-6,-5.000 7.000-4,-2.000 16.000-3,-3.000 15.000-2,-3.000 17.000-2,-1.000 7.000-3,4.000 0.000-4,3.000 0.000-3,3.000 0.000-4,3.000 0.000-3,3.000 0.000-1,3.000 0.000-1,4.000 0.000-1,1.000 3.000-4,0.000 6.000-6,0.000 7.000-5,0.000 6.000-6,0.000 1.000-6,0.000-3.000-7,0.000-3.000-8,0.000-2.000-8,0.000-6.000-2,0.000-6.000 2,0.000-6.000 2,0.000-6.000 2,0.000-12.000 5,0.000-15.000 8,0.000-15.000 9,0.000-16.000 7,1.000-10.000 6,4.000-3.000 2,3.000-3.000 3,3.000-2.000 1</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3"/>
    </inkml:context>
    <inkml:brush xml:id="br0">
      <inkml:brushProperty name="width" value="0.0443981699645519" units="cm"/>
      <inkml:brushProperty name="height" value="0.0443981699645519" units="cm"/>
      <inkml:brushProperty name="color" value="#00bff3"/>
      <inkml:brushProperty name="ignorePressure" value="0"/>
    </inkml:brush>
  </inkml:definitions>
  <inkml:trace contextRef="#ctx0" brushRef="#br0">82800.000 46700.000 495,'25.000'-71.000'4,"0.000"10.000"8,0.000 10.000 7,0.000 9.000 9,1.000 7.000 3,4.000 7.000 1,3.000 6.000-1,3.000 7.000-1,3.000 4.000 0,3.000 3.000-2,3.000 3.000-1,4.000 4.000-3,-1.000 2.000-1,-3.000 4.000 0,-3.000 3.000-2,-2.000 3.000 0,-5.000 4.000-1,-2.000 7.000-2,-3.000 6.000-2,-3.000 7.000-1,-6.000 2.000-1,-5.000 1.000-3,-7.000-1.000-2,-5.000 1.000-2,-6.000 2.000-2,-3.000 7.000-2,-3.000 6.000-1,-2.000 7.000-1,-9.000 2.000-4,-12.000 1.000-4,-13.000-1.000-5,-12.000 1.000-5,-9.000-1.000-6,-2.000 1.000-8,-3.000-1.000-10,-3.000 1.000-8,2.000-6.000-1,10.000-8.000 6,10.000-10.000 8,9.000-9.000 5,6.000-7.000 2,3.000-3.000-5,3.000-3.000-4,4.000-2.000-5</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4"/>
    </inkml:context>
    <inkml:brush xml:id="br0">
      <inkml:brushProperty name="width" value="0.0329122543334961" units="cm"/>
      <inkml:brushProperty name="height" value="0.0329122543334961" units="cm"/>
      <inkml:brushProperty name="color" value="#00bff3"/>
      <inkml:brushProperty name="ignorePressure" value="0"/>
    </inkml:brush>
  </inkml:definitions>
  <inkml:trace contextRef="#ctx0" brushRef="#br0">86150.000 45700.000 668,'79.000'-2.000'120,"10.000"-3.000"-29,10.000-3.000-28,9.000-2.000-29,-1.000-3.000-18,-8.000 1.000-9,-10.000-1.000-7,-9.000 1.000-9,-7.000 2.000-7,-3.000 7.000-8,-3.000 6.000-6,-2.000 7.000-8,-9.000 4.000-5,-12.000 3.000-4,-13.000 3.000-6,-12.000 4.000-3</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24"/>
    </inkml:context>
    <inkml:brush xml:id="br0">
      <inkml:brushProperty name="width" value="0.0363405272364616" units="cm"/>
      <inkml:brushProperty name="height" value="0.0363405272364616" units="cm"/>
      <inkml:brushProperty name="color" value="#00bff3"/>
      <inkml:brushProperty name="ignorePressure" value="0"/>
    </inkml:brush>
  </inkml:definitions>
  <inkml:trace contextRef="#ctx0" brushRef="#br0">85900.000 46750.000 605,'-25.000'21.000'3,"0.000"-5.000"7,0.000-7.000 5,0.000-5.000 8,6.000-6.000 5,13.000-3.000 6,12.000-3.000 5,13.000-2.000 7,12.000-3.000-1,13.000 1.000-7,12.000-1.000-6,13.000 1.000-7,10.000 1.000-5,10.000 3.000-4,10.000 3.000-5,9.000 4.000-4,4.000 1.000-4,1.000 0.000-7,-1.000 0.000-5,1.000 0.000-6,-3.000 1.000-3,-2.000 4.000-4,-3.000 3.000-2,-3.000 3.000-3,-10.000-1.000-3,-16.000-2.000-5,-15.000-3.000-5,-15.000-3.000-4,-11.000-1.000-1,-2.000 4.000 2,-3.000 3.000 3,-3.000 3.000 3</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2"/>
    </inkml:context>
    <inkml:brush xml:id="br0">
      <inkml:brushProperty name="width" value="0.0554161258041859" units="cm"/>
      <inkml:brushProperty name="height" value="0.0554161258041859" units="cm"/>
      <inkml:brushProperty name="color" value="#00bff3"/>
      <inkml:brushProperty name="ignorePressure" value="0"/>
    </inkml:brush>
  </inkml:definitions>
  <inkml:trace contextRef="#ctx0" brushRef="#br0">89000.000 47150.000 396,'-24.000'-47.000'4,"4.000"6.000"8,3.000 7.000 8,3.000 6.000 7,4.000 3.000 2,7.000 0.000-4,6.000 0.000-4,7.000 0.000-4,4.000 1.000-4,3.000 4.000-2,3.000 3.000-3,4.000 3.000-3,2.000 3.000 0,4.000 3.000 1,3.000 3.000 2,3.000 4.000 1,-1.000 4.000 0,-2.000 6.000 1,-3.000 7.000-1,-3.000 6.000 0,-2.000 4.000 1,0.000 4.000-1,0.000 3.000 1,0.000 3.000-1,0.000 1.000 1,0.000 1.000 1,0.000-1.000 1,0.000 1.000 0,0.000-1.000-1,0.000 1.000-4,0.000-1.000-3,0.000 1.000-4,1.000-10.000-3,4.000-19.000-5,3.000-18.000-5,3.000-19.000-4,-2.000-21.000 0,-6.000-21.000 2,-6.000-22.000 2,-6.000-22.000 3,-4.000-16.000 1,1.000-9.000-3,-1.000-10.000-2,1.000-8.000-1,-1.000-1.000-2,1.000 9.000 1,-1.000 10.000 0,1.000 10.000 0,-1.000 5.000 1,1.000 4.000 5,-1.000 3.000 3,1.000 3.000 4,-3.000 4.000 2,-2.000 7.000 2,-3.000 6.000 1,-3.000 7.000 2,-1.000 4.000 1,4.000 3.000 0,3.000 3.000 1,3.000 4.000 0,1.000 4.000 0,1.000 6.000 2,-1.000 7.000 0,1.000 6.000 1,-1.000 4.000 1,1.000 4.000 1,-1.000 3.000 2,1.000 3.000 1,-1.000 1.000 3,1.000 1.000 3,-1.000-1.000 3,1.000 1.000 4,10.000 4.000 2,22.000 9.000-1,22.000 10.000 0,23.000 10.000 0,6.000 4.000-2,-5.000 0.000-4,-7.000 0.000-4,-5.000 0.000-3,-1.000 0.000-2,6.000 0.000-1,7.000 0.000-1,6.000 0.000 0,4.000 1.000-2,4.000 4.000 0,3.000 3.000-2,3.000 3.000-2,3.000 1.000 0,3.000 1.000 0,3.000-1.000 0,4.000 1.000-1,4.000-3.000-1,6.000-2.000-3,7.000-3.000-4,6.000-3.000-3,6.000-7.000-4,6.000-9.000-1,7.000-10.000-2,6.000-8.000-3,-2.000-3.000-1,-9.000 7.000 0,-10.000 6.000-2,-8.000 7.000-1,-15.000 2.000-1,-19.000 1.000-1,-18.000-1.000-1,-19.000 1.000-1,-21.000 4.000-3,-21.000 9.000-8,-22.000 10.000-6,-22.000 10.000-6,-15.000 7.000-2,-5.000 6.000 4,-7.000 7.000 5,-5.000 6.000 4,-1.000-2.000 5,6.000-9.000 6,7.000-10.000 5,6.000-8.000 5</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2"/>
    </inkml:context>
    <inkml:brush xml:id="br0">
      <inkml:brushProperty name="width" value="0.0219999998807907" units="cm"/>
      <inkml:brushProperty name="height" value="0.0219999998807907" units="cm"/>
      <inkml:brushProperty name="color" value="#00bff3"/>
      <inkml:brushProperty name="ignorePressure" value="0"/>
    </inkml:brush>
  </inkml:definitions>
  <inkml:trace contextRef="#ctx0" brushRef="#br0">91500.000 45900.000 1000,'1.000'-46.000'-56,"4.000"10.000"14,3.000 10.000 14,3.000 9.000 14,1.000 4.000 5,1.000 1.000-2,-1.000-1.000-3,1.000 1.000-2</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3"/>
    </inkml:context>
    <inkml:brush xml:id="br0">
      <inkml:brushProperty name="width" value="0.0412466563284397" units="cm"/>
      <inkml:brushProperty name="height" value="0.0412466563284397" units="cm"/>
      <inkml:brushProperty name="color" value="#00bff3"/>
      <inkml:brushProperty name="ignorePressure" value="0"/>
    </inkml:brush>
  </inkml:definitions>
  <inkml:trace contextRef="#ctx0" brushRef="#br0">91750.000 45400.000 533,'-2.000'-40.000'9,"-3.000"23.000"17,-3.000 22.000 19,-2.000 22.000 17,-5.000 16.000 4,-2.000 14.000-11,-3.000 11.000-10,-3.000 14.000-11,-2.000 10.000-6,0.000 9.000-5,0.000 10.000-2,0.000 10.000-5,-2.000 8.000-3,-3.000 10.000-2,-3.000 10.000-4,-2.000 9.000-1,-3.000 1.000-7,1.000-6.000-7,-1.000-6.000-8,1.000-6.000-8,2.000-13.000-5,7.000-19.000-4,6.000-18.000-4,7.000-19.000-3,8.000-18.000-3,14.000-15.000-1,11.000-15.000 0,14.000-16.000-2,3.000-13.000 2,-2.000-9.000 4,-3.000-10.000 6,-3.000-8.000 4</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3"/>
    </inkml:context>
    <inkml:brush xml:id="br0">
      <inkml:brushProperty name="width" value="0.0459781475365162" units="cm"/>
      <inkml:brushProperty name="height" value="0.0459781475365162" units="cm"/>
      <inkml:brushProperty name="color" value="#00bff3"/>
      <inkml:brushProperty name="ignorePressure" value="0"/>
    </inkml:brush>
  </inkml:definitions>
  <inkml:trace contextRef="#ctx0" brushRef="#br0">92300.000 45850.000 478,'-25.000'53.000'134,"0.000"6.000"-30,0.000 7.000-31,0.000 6.000-30,0.000 3.000-16,0.000 0.000-3,0.000 0.000-3,0.000 0.000-3,3.000 0.000-2,6.000 0.000-2,7.000 0.000-1,6.000 0.000-2,3.000-5.000-2,0.000-9.000-2,0.000-10.000-2,0.000-8.000-2,4.000-11.000-4,10.000-8.000-2,10.000-10.000-5,9.000-9.000-3,7.000-12.000-2,7.000-11.000-2,6.000-14.000-2,7.000-11.000-1,2.000-12.000 0,1.000-9.000 0,-1.000-10.000 1,1.000-8.000 0,-6.000-6.000 3,-8.000 1.000 2,-10.000-1.000 3,-9.000 1.000 2,-9.000 4.000 2,-5.000 9.000 2,-7.000 10.000 0,-5.000 10.000 1,-8.000 5.000 1,-5.000 4.000 1,-7.000 3.000 1,-5.000 3.000 0,-9.000 6.000 1,-9.000 9.000-3,-10.000 10.000-3,-8.000 10.000-1,-4.000 4.000-5,3.000 0.000-4,3.000 0.000-4,4.000 0.000-6,4.000 3.000 0,6.000 6.000 2,7.000 7.000 2,6.000 6.000 3</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3"/>
    </inkml:context>
    <inkml:brush xml:id="br0">
      <inkml:brushProperty name="width" value="0.034476101398468" units="cm"/>
      <inkml:brushProperty name="height" value="0.034476101398468" units="cm"/>
      <inkml:brushProperty name="color" value="#00bff3"/>
      <inkml:brushProperty name="ignorePressure" value="0"/>
    </inkml:brush>
  </inkml:definitions>
  <inkml:trace contextRef="#ctx0" brushRef="#br0">92650.000 45450.000 638,'115.000'-22.000'151,"-18.000"6.000"-40,-19.000 7.000-41,-18.000 6.000-42,-9.000 3.000-26,4.000 0.000-14,3.000 0.000-12,3.000 0.000-13,-4.000 0.000-9,-8.000 0.000-2,-10.000 0.000-3,-9.000 0.000-4,-5.000 0.000 3,0.000 0.000 7,0.000 0.000 8,0.000 0.000 6</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8252.356 13341.177 536,'13.640'47.535'-174</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4"/>
    </inkml:context>
    <inkml:brush xml:id="br0">
      <inkml:brushProperty name="width" value="0.0432134233415127" units="cm"/>
      <inkml:brushProperty name="height" value="0.0432134233415127" units="cm"/>
      <inkml:brushProperty name="color" value="#00bff3"/>
      <inkml:brushProperty name="ignorePressure" value="0"/>
    </inkml:brush>
  </inkml:definitions>
  <inkml:trace contextRef="#ctx0" brushRef="#br0">94200.000 45250.000 509,'1.000'-47.000'2,"4.000"6.000"3,3.000 7.000 5,3.000 6.000 3,-1.000 3.000 3,-2.000 0.000 1,-3.000 0.000 1,-3.000 0.000 0,-6.000 0.000 3,-5.000 0.000 3,-7.000 0.000 2,-5.000 0.000 4,-4.000 4.000 0,0.000 10.000-3,0.000 10.000-3,0.000 9.000-3,-2.000 7.000-1,-3.000 7.000-2,-3.000 6.000-1,-2.000 7.000-1,-3.000 2.000-1,1.000 1.000 0,-1.000-1.000-2,1.000 1.000 0,2.000-1.000-2,7.000 1.000-5,6.000-1.000-5,7.000 1.000-3,8.000-4.000-3,14.000-6.000 0,11.000-6.000 0,14.000-6.000 0,7.000-6.000-3,3.000-2.000-8,3.000-3.000-8,4.000-3.000-7,-1.000-2.000-2,-3.000 0.000 1,-3.000 0.000 2,-2.000 0.000 2,-6.000-4.000 3,-6.000-5.000 5,-6.000-7.000 6,-6.000-5.000 4,-7.000 5.000 14,-6.000 19.000 20,-6.000 19.000 20,-6.000 19.000 22,-7.000 12.000 2,-6.000 6.000-15,-6.000 7.000-14,-6.000 6.000-15,-4.000 4.000-13,1.000 4.000-8,-1.000 3.000-8,1.000 3.000-10,1.000-2.000-10,3.000-6.000-12,3.000-6.000-13,4.000-6.000-11,4.000-9.000-6,6.000-8.000 4,7.000-10.000 2,6.000-9.000 2</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4"/>
    </inkml:context>
    <inkml:brush xml:id="br0">
      <inkml:brushProperty name="width" value="0.0294705014675856" units="cm"/>
      <inkml:brushProperty name="height" value="0.0294705014675856" units="cm"/>
      <inkml:brushProperty name="color" value="#00bff3"/>
      <inkml:brushProperty name="ignorePressure" value="0"/>
    </inkml:brush>
  </inkml:definitions>
  <inkml:trace contextRef="#ctx0" brushRef="#br0">94400.000 45800.000 746,'68.000'25.000'107,"-11.000"0.000"-29,-14.000 0.000-29,-11.000 0.000-30,-7.000-4.000-18,0.000-5.000-10,0.000-7.000-8,0.000-5.000-9,0.000-6.000-9,0.000-3.000-8,0.000-3.000-9,0.000-2.000-8</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4"/>
    </inkml:context>
    <inkml:brush xml:id="br0">
      <inkml:brushProperty name="width" value="0.0448288768529892" units="cm"/>
      <inkml:brushProperty name="height" value="0.0448288768529892" units="cm"/>
      <inkml:brushProperty name="color" value="#00bff3"/>
      <inkml:brushProperty name="ignorePressure" value="0"/>
    </inkml:brush>
  </inkml:definitions>
  <inkml:trace contextRef="#ctx0" brushRef="#br0">95000.000 45100.000 490,'-19.000'-66.000'61,"13.000"19.000"-10,12.000 19.000-11,13.000 19.000-9,7.000 9.000-7,4.000 0.000-5,3.000 0.000-5,3.000 0.000-5,1.000 0.000-4,1.000 0.000-4,-1.000 0.000-4,1.000 0.000-5,-3.000 1.000-2,-2.000 4.000 1,-3.000 3.000-1,-3.000 3.000 2,-4.000 4.000 7,-3.000 7.000 14,-3.000 6.000 14,-2.000 7.000 16,-5.000 5.000 2,-2.000 7.000-5,-3.000 6.000-8,-3.000 7.000-7,-6.000 5.000-4,-5.000 7.000-3,-7.000 6.000-2,-5.000 7.000-2,-8.000 7.000-6,-5.000 9.000-6,-7.000 10.000-9,-5.000 10.000-7,-3.000 4.000-9,4.000 0.000-8,3.000 0.000-10,3.000 0.000-8,4.000-13.000-3,7.000-24.000 3,6.000-26.000 5,7.000-24.000 3,4.000-13.000 1,3.000 0.000 1,3.000 0.000-1,4.000 0.000 1</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5"/>
    </inkml:context>
    <inkml:brush xml:id="br0">
      <inkml:brushProperty name="width" value="0.0359092578291893" units="cm"/>
      <inkml:brushProperty name="height" value="0.0359092578291893" units="cm"/>
      <inkml:brushProperty name="color" value="#00bff3"/>
      <inkml:brushProperty name="ignorePressure" value="0"/>
    </inkml:brush>
  </inkml:definitions>
  <inkml:trace contextRef="#ctx0" brushRef="#br0">94000.000 44050.000 612,'-40.000'-69.000'20,"23.000"13.000"10,22.000 12.000 10,22.000 13.000 10,13.000 7.000 1,7.000 4.000-8,6.000 3.000-8,7.000 3.000-9,11.000 1.000-6,20.000 1.000-4,18.000-1.000-4,20.000 1.000-4,3.000 1.000-2,-8.000 3.000 2,-10.000 3.000 1,-9.000 4.000 1,-2.000 2.000-7,6.000 4.000-14,7.000 3.000-17,6.000 3.000-14,-8.000 1.000-8,-22.000 1.000-1,-22.000-1.000-1,-21.000 1.000 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5"/>
    </inkml:context>
    <inkml:brush xml:id="br0">
      <inkml:brushProperty name="width" value="0.0347959846258163" units="cm"/>
      <inkml:brushProperty name="height" value="0.0347959846258163" units="cm"/>
      <inkml:brushProperty name="color" value="#00bff3"/>
      <inkml:brushProperty name="ignorePressure" value="0"/>
    </inkml:brush>
  </inkml:definitions>
  <inkml:trace contextRef="#ctx0" brushRef="#br0">96800.000 45250.000 632,'-36.000'-25.000'82,"28.000"0.000"-14,28.000 0.000-14,29.000 0.000-15,18.000 1.000-9,9.000 4.000-2,10.000 3.000-2,10.000 3.000-3,2.000 3.000-8,-3.000 3.000-13,-3.000 3.000-11,-2.000 4.000-14,-8.000 1.000-6,-8.000 0.000 1,-10.000 0.000 1,-9.000 0.000 1,-10.000 6.000-4,-9.000 13.000-7,-10.000 12.000-8,-8.000 13.000-7</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6"/>
    </inkml:context>
    <inkml:brush xml:id="br0">
      <inkml:brushProperty name="width" value="0.0329680107533932" units="cm"/>
      <inkml:brushProperty name="height" value="0.0329680107533932" units="cm"/>
      <inkml:brushProperty name="color" value="#00bff3"/>
      <inkml:brushProperty name="ignorePressure" value="0"/>
    </inkml:brush>
  </inkml:definitions>
  <inkml:trace contextRef="#ctx0" brushRef="#br0">96650.000 45900.000 667,'-43.000'-2.000'6,"17.000"-3.000"11,15.000-3.000 11,16.000-2.000 12,16.000-3.000 4,20.000 1.000-2,18.000-1.000-2,20.000 1.000-2,11.000 1.000-6,7.000 3.000-8,6.000 3.000-9,7.000 4.000-8,0.000 2.000-10,-2.000 4.000-8,-3.000 3.000-10,-3.000 3.000-9,-4.000 3.000-6,-3.000 3.000 1,-3.000 3.000-2,-2.000 4.000 0,-11.000-3.000-2,-15.000-5.000 0,-15.000-7.000-1,-16.000-5.000-1</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6"/>
    </inkml:context>
    <inkml:brush xml:id="br0">
      <inkml:brushProperty name="width" value="0.0472875908017159" units="cm"/>
      <inkml:brushProperty name="height" value="0.0472875908017159" units="cm"/>
      <inkml:brushProperty name="color" value="#00bff3"/>
      <inkml:brushProperty name="ignorePressure" value="0"/>
    </inkml:brush>
  </inkml:definitions>
  <inkml:trace contextRef="#ctx0" brushRef="#br0">99800.000 44800.000 465,'0.000'-47.000'6,"0.000"6.000"12,0.000 7.000 12,0.000 6.000 13,-2.000 12.000 6,-3.000 19.000 1,-3.000 19.000 2,-2.000 19.000 0,-5.000 12.000-3,-2.000 6.000-8,-3.000 7.000-8,-3.000 6.000-8,-6.000 6.000-4,-5.000 6.000-3,-7.000 7.000-3,-5.000 6.000-2,-6.000 6.000-3,-3.000 6.000-4,-3.000 7.000-2,-2.000 6.000-5,-1.000 4.000-4,3.000 4.000-7,3.000 3.000-6,4.000 3.000-7,2.000-2.000-6,4.000-6.000-3,3.000-6.000-4,3.000-6.000-4,7.000-13.000-2,14.000-19.000 0,11.000-18.000-1,14.000-19.000 1,7.000-15.000 0,3.000-8.000 3,3.000-10.000 3,4.000-9.000 1</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7"/>
    </inkml:context>
    <inkml:brush xml:id="br0">
      <inkml:brushProperty name="width" value="0.046963132917881" units="cm"/>
      <inkml:brushProperty name="height" value="0.046963132917881" units="cm"/>
      <inkml:brushProperty name="color" value="#00bff3"/>
      <inkml:brushProperty name="ignorePressure" value="0"/>
    </inkml:brush>
  </inkml:definitions>
  <inkml:trace contextRef="#ctx0" brushRef="#br0">100550.000 45300.000 468,'-24.000'-46.000'4,"4.000"10.000"8,3.000 10.000 8,3.000 9.000 8,-1.000 9.000 7,-2.000 9.000 7,-3.000 10.000 6,-3.000 10.000 7,-4.000 8.000-2,-3.000 10.000-7,-3.000 10.000-10,-2.000 9.000-8,-1.000 6.000-6,3.000 3.000-1,3.000 3.000-3,4.000 4.000-3,1.000-1.000-1,0.000-3.000-2,0.000-3.000-2,0.000-2.000-1,3.000-3.000-5,6.000 1.000-9,7.000-1.000-7,6.000 1.000-9,10.000-9.000-4,17.000-15.000-2,15.000-15.000-3,16.000-16.000-1,10.000-18.000 1,7.000-18.000 3,6.000-19.000 3,7.000-18.000 3,-1.000-12.000 3,-6.000-3.000 3,-6.000-3.000 1,-6.000-2.000 3,-10.000 2.000 2,-12.000 9.000 1,-13.000 10.000 1,-12.000 10.000 1,-10.000 5.000 2,-6.000 4.000 0,-6.000 3.000 2,-6.000 3.000 0,-9.000 4.000 2,-8.000 7.000 0,-10.000 6.000 1,-9.000 7.000 1,-5.000 4.000-2,0.000 3.000-4,0.000 3.000-4,0.000 4.000-4,1.000 2.000-5,4.000 4.000-5,3.000 3.000-5,3.000 3.000-4,4.000 1.000-1,7.000 1.000 3,6.000-1.000 3,7.000 1.000 3</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7"/>
    </inkml:context>
    <inkml:brush xml:id="br0">
      <inkml:brushProperty name="width" value="0.0369523167610168" units="cm"/>
      <inkml:brushProperty name="height" value="0.0369523167610168" units="cm"/>
      <inkml:brushProperty name="color" value="#00bff3"/>
      <inkml:brushProperty name="ignorePressure" value="0"/>
    </inkml:brush>
  </inkml:definitions>
  <inkml:trace contextRef="#ctx0" brushRef="#br0">101150.000 44550.000 595,'-18.000'-47.000'9,"17.000"6.000"17,15.000 7.000 19,16.000 6.000 17,10.000 6.000 3,7.000 6.000-10,6.000 7.000-11,7.000 6.000-11,4.000 3.000-9,3.000 0.000-5,3.000 0.000-5,4.000 0.000-6,-3.000 0.000-7,-5.000 0.000-8,-7.000 0.000-8,-5.000 0.000-8,-6.000 1.000-5,-3.000 4.000-3,-3.000 3.000-2,-2.000 3.000-4,-6.000 3.000-3,-6.000 3.000-6,-6.000 3.000-6,-6.000 4.000-5</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8"/>
    </inkml:context>
    <inkml:brush xml:id="br0">
      <inkml:brushProperty name="width" value="0.0421803370118141" units="cm"/>
      <inkml:brushProperty name="height" value="0.0421803370118141" units="cm"/>
      <inkml:brushProperty name="color" value="#00bff3"/>
      <inkml:brushProperty name="ignorePressure" value="0"/>
    </inkml:brush>
  </inkml:definitions>
  <inkml:trace contextRef="#ctx0" brushRef="#br0">102700.000 43700.000 521,'-27.000'-22.000'7,"-3.000"6.000"13,-3.000 7.000 14,-2.000 6.000 14,-1.000 9.000 4,3.000 13.000-4,3.000 12.000-4,4.000 13.000-4,-1.000 7.000-5,-3.000 4.000-5,-3.000 3.000-5,-2.000 3.000-4,0.000 1.000-5,7.000 1.000-1,6.000-1.000-2,7.000 1.000-2,4.000-3.000-3,3.000-2.000-2,3.000-3.000-2,4.000-3.000-3,5.000-6.000-3,10.000-5.000-4,10.000-7.000-4,9.000-5.000-4,10.000-8.000-6,14.000-5.000-7,11.000-7.000-6,14.000-5.000-6,2.000-4.000-3,-6.000 0.000 1,-6.000 0.000 2,-6.000 0.000 2,-7.000 0.000 0,-6.000 0.000 0,-6.000 0.000-1,-6.000 0.000 1,-7.000-2.000 2,-6.000-3.000 6,-6.000-3.000 6,-6.000-2.000 6</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8217.078 12475.104 473</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8"/>
    </inkml:context>
    <inkml:brush xml:id="br0">
      <inkml:brushProperty name="width" value="0.036586195230484" units="cm"/>
      <inkml:brushProperty name="height" value="0.036586195230484" units="cm"/>
      <inkml:brushProperty name="color" value="#00bff3"/>
      <inkml:brushProperty name="ignorePressure" value="0"/>
    </inkml:brush>
  </inkml:definitions>
  <inkml:trace contextRef="#ctx0" brushRef="#br0">103200.000 43950.000 601,'-69.000'-24.000'28,"13.000"4.000"0,12.000 3.000 1,13.000 3.000 0,4.000 7.000 1,-3.000 14.000 1,-3.000 11.000 3,-2.000 14.000 1,-3.000 10.000-1,1.000 9.000-4,-1.000 10.000-4,1.000 10.000-3,-1.000 2.000-5,1.000-3.000-5,-1.000-3.000-5,1.000-2.000-5,-3.000-1.000-8,-2.000 3.000-8,-3.000 3.000-8,-3.000 4.000-10,-1.000-1.000-4,4.000-3.000-2,3.000-3.000-2,3.000-2.000-1,4.000-8.000-2,7.000-8.000-2,6.000-10.000-1,7.000-9.000-3</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8"/>
    </inkml:context>
    <inkml:brush xml:id="br0">
      <inkml:brushProperty name="width" value="0.0300215128809214" units="cm"/>
      <inkml:brushProperty name="height" value="0.0300215128809214" units="cm"/>
      <inkml:brushProperty name="color" value="#00bff3"/>
      <inkml:brushProperty name="ignorePressure" value="0"/>
    </inkml:brush>
  </inkml:definitions>
  <inkml:trace contextRef="#ctx0" brushRef="#br0">102800.000 45000.000 732,'46.000'48.000'112,"-5.000"-3.000"-30,-7.000-3.000-30,-5.000-2.000-31,-6.000-5.000-21,-3.000-2.000-12,-3.000-3.000-13,-2.000-3.000-14</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8"/>
    </inkml:context>
    <inkml:brush xml:id="br0">
      <inkml:brushProperty name="width" value="0.042957354336977" units="cm"/>
      <inkml:brushProperty name="height" value="0.042957354336977" units="cm"/>
      <inkml:brushProperty name="color" value="#00bff3"/>
      <inkml:brushProperty name="ignorePressure" value="0"/>
    </inkml:brush>
  </inkml:definitions>
  <inkml:trace contextRef="#ctx0" brushRef="#br0">103550.000 43700.000 512,'-16.000'-22.000'76,"19.000"6.000"-13,19.000 7.000-11,19.000 6.000-12,10.000 3.000-10,4.000 0.000-7,3.000 0.000-6,3.000 0.000-7,-2.000 1.000-5,-6.000 4.000-3,-6.000 3.000-3,-6.000 3.000-3,-6.000 3.000-3,-2.000 3.000 0,-3.000 3.000-1,-3.000 4.000-2,-10.000 7.000 4,-16.000 13.000 7,-15.000 12.000 8,-15.000 13.000 8,-7.000 2.000 2,3.000-5.000-2,3.000-7.000-4,4.000-5.000-3,-4.000 0.000 1,-9.000 10.000 4,-10.000 10.000 4,-8.000 9.000 3,-3.000 4.000 0,7.000 1.000-5,6.000-1.000-5,7.000 1.000-5,2.000-1.000-5,1.000 1.000-6,-1.000-1.000-5,1.000 1.000-6,1.000-6.000-6,3.000-8.000-7,3.000-10.000-8,4.000-9.000-6,5.000-9.000-8,10.000-5.000-7,10.000-7.000-6,9.000-5.000-6</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9"/>
    </inkml:context>
    <inkml:brush xml:id="br0">
      <inkml:brushProperty name="width" value="0.0442749746143818" units="cm"/>
      <inkml:brushProperty name="height" value="0.0442749746143818" units="cm"/>
      <inkml:brushProperty name="color" value="#00bff3"/>
      <inkml:brushProperty name="ignorePressure" value="0"/>
    </inkml:brush>
  </inkml:definitions>
  <inkml:trace contextRef="#ctx0" brushRef="#br0">104800.000 44050.000 496,'-4.000'-38.000'11,"-5.000"26.000"19,-7.000 24.000 21,-5.000 26.000 20,-3.000 15.000 4,4.000 6.000-11,3.000 7.000-13,3.000 6.000-12,3.000 3.000-9,3.000 0.000-7,3.000 0.000-6,4.000 0.000-6,1.000-2.000-4,0.000-3.000-1,0.000-3.000 0,0.000-2.000-2,1.000-5.000 0,4.000-2.000-1,3.000-3.000-3,3.000-3.000 0,-1.000-4.000-2,-2.000-3.000-2,-3.000-3.000-2,-3.000-2.000-2,-10.000-3.000-3,-16.000 1.000-4,-15.000-1.000-3,-15.000 1.000-3,-12.000-4.000-3,-6.000-6.000-1,-6.000-6.000 1,-6.000-6.000-2,-2.000-4.000 0,3.000 1.000-3,3.000-1.000-1,4.000 1.000-2,1.000-3.000-2,0.000-2.000-2,0.000-3.000-2,0.000-3.000-2,6.000-4.000 1,13.000-3.000 7,12.000-3.000 5,13.000-2.000 6</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39"/>
    </inkml:context>
    <inkml:brush xml:id="br0">
      <inkml:brushProperty name="width" value="0.0310728941112757" units="cm"/>
      <inkml:brushProperty name="height" value="0.0310728941112757" units="cm"/>
      <inkml:brushProperty name="color" value="#00bff3"/>
      <inkml:brushProperty name="ignorePressure" value="0"/>
    </inkml:brush>
  </inkml:definitions>
  <inkml:trace contextRef="#ctx0" brushRef="#br0">104900.000 43900.000 708,'140.000'-90.000'85,"-18.000"23.000"-15,-19.000 22.000-16,-18.000 22.000-16,-10.000 15.000-14,0.000 9.000-9,0.000 10.000-9,0.000 10.000-11,-7.000 5.000-14,-11.000 4.000-20,-14.000 3.000-20,-11.000 3.000-19</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0"/>
    </inkml:context>
    <inkml:brush xml:id="br0">
      <inkml:brushProperty name="width" value="0.0436182245612144" units="cm"/>
      <inkml:brushProperty name="height" value="0.0436182245612144" units="cm"/>
      <inkml:brushProperty name="color" value="#00bff3"/>
      <inkml:brushProperty name="ignorePressure" value="0"/>
    </inkml:brush>
  </inkml:definitions>
  <inkml:trace contextRef="#ctx0" brushRef="#br0">43900.000 52800.000 504,'-22.000'-47.000'3,"6.000"6.000"7,7.000 7.000 7,6.000 6.000 6,3.000 10.000 4,0.000 17.000 0,0.000 15.000 1,0.000 16.000 1,0.000 12.000-2,0.000 9.000-4,0.000 10.000-3,0.000 10.000-5,0.000 4.000-3,0.000 0.000-2,0.000 0.000-1,0.000 0.000-3,0.000-2.000-1,0.000-3.000-3,0.000-3.000-1,0.000-2.000-2,6.000-20.000-7,13.000-34.000-14,12.000-35.000-14,13.000-33.000-13,2.000-17.000-2,-5.000 4.000 10,-7.000 3.000 9,-5.000 3.000 11,-4.000 1.000 7,0.000 1.000 4,0.000-1.000 5,0.000 1.000 4,-2.000 4.000 4,-3.000 9.000 5,-3.000 10.000 4,-2.000 10.000 3,-1.000 7.000 6,3.000 6.000 4,3.000 7.000 4,4.000 6.000 5,-1.000 7.000-2,-3.000 10.000-7,-3.000 10.000-9,-2.000 9.000-7,-5.000 10.000-6,-2.000 14.000-4,-3.000 11.000-5,-3.000 14.000-3,-7.000 8.000-3,-9.000 7.000 0,-10.000 6.000-1,-8.000 7.000 0,-9.000 2.000-1,-6.000 1.000 1,-6.000-1.000 0,-6.000 1.000 1,-2.000-3.000 0,3.000-2.000 3,3.000-3.000 2,4.000-3.000 1,2.000-9.000 3,4.000-11.000 3,3.000-14.000 3,3.000-11.000 2,4.000-7.000 3,7.000 0.000 2,6.000 0.000 2,7.000 0.000 1,11.000-22.000 2,20.000-44.000 3,18.000-43.000 1,20.000-44.000 4,8.000-15.000-3,1.000 17.000-4,-1.000 15.000-5,1.000 16.000-6,5.000-2.000-5,14.000-19.000-4,11.000-18.000-6,14.000-19.000-6,-1.000-2.000-1,-12.000 16.000 0,-13.000 15.000 0,-12.000 17.000 0,-10.000 8.000 2,-6.000 4.000 3,-6.000 3.000 2,-6.000 3.000 3,-7.000 6.000 2,-6.000 9.000-2,-6.000 10.000-1,-6.000 10.000 0,-4.000 16.000 9,1.000 26.000 18,-1.000 24.000 20,1.000 26.000 18,-4.000 15.000 5,-6.000 6.000-10,-6.000 7.000-9,-6.000 6.000-9,-2.000 4.000-7,3.000 4.000-5,3.000 3.000-4,4.000 3.000-5,2.000-1.000-3,4.000-2.000-3,3.000-3.000-4,3.000-3.000-3,4.000-4.000-3,7.000-3.000-6,6.000-3.000-4,7.000-2.000-5,2.000-11.000-3,1.000-15.000 3,-1.000-15.000 0,1.000-16.000 2,-1.000-12.000-3,1.000-5.000-6,-1.000-7.000-8,1.000-5.000-6,-3.000-12.000-3,-2.000-16.000 1,-3.000-15.000 3,-3.000-15.000 2,-2.000-18.000 1,0.000-19.000 2,0.000-18.000 1,0.000-19.000 3,0.000-7.000 2,0.000 7.000 6,0.000 6.000 5,0.000 7.000 5,0.000 5.000 5,0.000 7.000 3,0.000 6.000 3,0.000 7.000 4,-4.000 8.000 4,-5.000 14.000 5,-7.000 11.000 6,-5.000 14.000 6,-8.000 13.000 5,-5.000 16.000 7,-7.000 15.000 7,-5.000 17.000 7,-9.000 16.000-2,-9.000 19.000-7,-10.000 19.000-9,-8.000 19.000-8,-8.000 10.000-6,-2.000 4.000-5,-3.000 3.000-5,-3.000 3.000-5,-1.000 1.000-5,4.000 1.000-7,3.000-1.000-7,3.000 1.000-7,7.000-9.000-4,14.000-15.000-6,11.000-15.000-3,14.000-16.000-5</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1"/>
    </inkml:context>
    <inkml:brush xml:id="br0">
      <inkml:brushProperty name="width" value="0.0496748723089695" units="cm"/>
      <inkml:brushProperty name="height" value="0.0496748723089695" units="cm"/>
      <inkml:brushProperty name="color" value="#00bff3"/>
      <inkml:brushProperty name="ignorePressure" value="0"/>
    </inkml:brush>
  </inkml:definitions>
  <inkml:trace contextRef="#ctx0" brushRef="#br0">46950.000 53250.000 442,'-22.000'-47.000'5,"6.000"6.000"8,7.000 7.000 9,6.000 6.000 10,4.000 12.000 4,4.000 19.000 1,3.000 19.000 1,3.000 19.000 0,-1.000 12.000-1,-2.000 6.000-6,-3.000 7.000-4,-3.000 6.000-7,-4.000 4.000-2,-3.000 4.000-2,-3.000 3.000-1,-2.000 3.000-2,-3.000-1.000-2,1.000-2.000-3,-1.000-3.000-4,1.000-3.000-3,-1.000-7.000-3,1.000-9.000-5,-1.000-10.000-3,1.000-8.000-5,2.000-22.000-6,7.000-30.000-10,6.000-32.000-9,7.000-30.000-11,7.000-20.000 0,9.000-6.000 8,10.000-6.000 6,10.000-6.000 9,4.000-1.000 4,0.000 7.000 3,0.000 6.000 3,0.000 7.000 3,-4.000 11.000 3,-5.000 20.000 3,-7.000 18.000 3,-5.000 20.000 4,-4.000 14.000 11,0.000 14.000 17,0.000 11.000 17,0.000 14.000 17,-5.000 8.000 3,-9.000 7.000-13,-10.000 6.000-12,-8.000 7.000-12,-8.000 0.000-8,-2.000-2.000-5,-3.000-3.000-4,-3.000-3.000-4,-2.000-6.000-3,0.000-5.000-3,0.000-7.000-4,0.000-5.000-2,4.000-14.000-4,10.000-18.000-7,10.000-19.000-6,9.000-18.000-6,10.000-7.000 0,14.000 6.000 5,11.000 7.000 6,14.000 6.000 4,8.000 4.000 6,7.000 4.000 3,6.000 3.000 5,7.000 3.000 3,2.000 1.000 4,1.000 1.000 3,-1.000-1.000 2,1.000 1.000 2,1.000-3.000 2,3.000-2.000-2,3.000-3.000 0,4.000-3.000-2,-4.000-1.000-2,-9.000 4.000-5,-10.000 3.000-3,-8.000 3.000-5,-11.000 1.000-1,-8.000 1.000 3,-10.000-1.000 1,-9.000 1.000 2,-15.000-4.000-2,-18.000-6.000-5,-19.000-6.000-7,-18.000-6.000-5,-9.000-6.000-1,4.000-2.000 7,3.000-3.000 6,3.000-3.000 6,1.000-2.000 4,1.000 0.000 1,-1.000 0.000 1,1.000 0.000 2,1.000 0.000 0,3.000 0.000 2,3.000 0.000 1,4.000 0.000 1,2.000 12.000 7,4.000 26.000 11,3.000 24.000 12,3.000 26.000 12,3.000 18.000 0,3.000 13.000-11,3.000 12.000-11,4.000 13.000-12,2.000 7.000-6,4.000 4.000-3,3.000 3.000-4,3.000 3.000-3,-1.000 7.000-2,-2.000 14.000-1,-3.000 11.000-2,-3.000 14.000-1,-2.000 11.000-2,0.000 14.000-2,0.000 11.000-4,0.000 14.000-2,-2.000-6.000-2,-3.000-21.000-1,-3.000-22.000-2,-2.000-22.000-2,-3.000-19.000-1,1.000-16.000-1,-1.000-15.000-1,1.000-15.000-1,-6.000-17.000 0,-8.000-15.000 1,-10.000-15.000 2,-9.000-16.000 0,-5.000-15.000 3,0.000-11.000 3,0.000-14.000 2,0.000-11.000 3,4.000-4.000 3,10.000 6.000 3,10.000 7.000 1,9.000 6.000 3,2.000-5.000 3,-2.000-16.000 1,-3.000-15.000 3,-3.000-15.000 2,1.000-7.000 1,6.000 3.000 0,7.000 3.000-1,6.000 4.000-1,9.000 2.000-1,13.000 4.000-2,12.000 3.000-1,13.000 3.000-3,10.000 1.000-3,10.000 1.000-6,10.000-1.000-5,9.000 1.000-5,7.000 4.000-6,7.000 9.000-8,6.000 10.000-7,7.000 10.000-7,-3.000 5.000 1,-8.000 4.000 6,-10.000 3.000 9,-9.000 3.000 7,-10.000-2.000 4,-9.000-6.000 0,-10.000-6.000 2,-8.000-6.000 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4"/>
    </inkml:context>
    <inkml:brush xml:id="br0">
      <inkml:brushProperty name="width" value="0.0445146039128304" units="cm"/>
      <inkml:brushProperty name="height" value="0.0445146039128304" units="cm"/>
      <inkml:brushProperty name="color" value="#00bff3"/>
      <inkml:brushProperty name="ignorePressure" value="0"/>
    </inkml:brush>
  </inkml:definitions>
  <inkml:trace contextRef="#ctx0" brushRef="#br0">52650.000 52850.000 494,'-72.000'-40.000'67,"6.000"23.000"-16,7.000 22.000-15,6.000 22.000-16,4.000 7.000-9,4.000-6.000-4,3.000-6.000-5,3.000-6.000-3,3.000-6.000-3,3.000-2.000-2,3.000-3.000 0,4.000-3.000-2,2.000-6.000 1,4.000-5.000 3,3.000-7.000 3,3.000-5.000 3,1.000 6.000 7,1.000 23.000 11,-1.000 22.000 12,1.000 22.000 11,-1.000 12.000 1,1.000 3.000-6,-1.000 3.000-9,1.000 4.000-7,-1.000 8.000-4,1.000 17.000-3,-1.000 15.000-1,1.000 16.000-2,-1.000 4.000-1,1.000-6.000-3,-1.000-6.000-1,1.000-6.000-2,1.000-7.000-1,3.000-6.000 0,3.000-6.000 1,4.000-6.000-1,1.000-6.000-1,0.000-2.000-4,0.000-3.000-4,0.000-3.000-3,1.000-7.000-3,4.000-9.000-2,3.000-10.000-3,3.000-8.000-1,6.000-9.000-8,9.000-6.000-12,10.000-6.000-11,10.000-6.000-12,4.000-10.000-3,0.000-12.000 7,0.000-13.000 7,0.000-12.000 7,-4.000-7.000 6,-5.000 1.000 4,-7.000-1.000 5,-5.000 1.000 5</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4"/>
    </inkml:context>
    <inkml:brush xml:id="br0">
      <inkml:brushProperty name="width" value="0.0408646985888481" units="cm"/>
      <inkml:brushProperty name="height" value="0.0408646985888481" units="cm"/>
      <inkml:brushProperty name="color" value="#00bff3"/>
      <inkml:brushProperty name="ignorePressure" value="0"/>
    </inkml:brush>
  </inkml:definitions>
  <inkml:trace contextRef="#ctx0" brushRef="#br0">53600.000 53350.000 538,'1.000'-49.000'4,"4.000"4.000"8,3.000 3.000 8,3.000 3.000 8,-1.000 3.000 4,-2.000 3.000 0,-3.000 3.000-1,-3.000 4.000 1,-9.000 4.000-2,-11.000 6.000-2,-14.000 7.000-1,-11.000 6.000-2,-9.000 9.000-3,-3.000 13.000-2,-3.000 12.000-3,-2.000 13.000-4,-3.000 7.000-1,1.000 4.000-2,-1.000 3.000 0,1.000 3.000-1,-1.000 3.000-2,1.000 3.000 0,-1.000 3.000-3,1.000 4.000 0,4.000-1.000-1,9.000-3.000 1,10.000-3.000 1,10.000-2.000 2,7.000-5.000-2,6.000-2.000-4,7.000-3.000-3,6.000-3.000-3,6.000-4.000-4,6.000-3.000-3,7.000-3.000-2,6.000-2.000-2,4.000-8.000-2,4.000-8.000 0,3.000-10.000 0,3.000-9.000-1,4.000-10.000 1,7.000-9.000 1,6.000-10.000 1,7.000-8.000 0,-1.000-8.000 2,-6.000-2.000 2,-6.000-3.000 2,-6.000-3.000 2,-4.000-1.000 2,1.000 4.000 4,-1.000 3.000 3,1.000 3.000 4,-3.000 4.000 2,-2.000 7.000 3,-3.000 6.000 3,-3.000 7.000 2,-4.000 0.000 2,-3.000-2.000 0,-3.000-3.000-1,-2.000-3.000-1,-3.000 5.000-2,1.000 17.000-8,-1.000 15.000-6,1.000 16.000-7,-4.000 5.000-2,-6.000-2.000 2,-6.000-3.000 2,-6.000-3.000 3,-4.000-2.000 0,1.000 0.000 2,-1.000 0.000-1,1.000 0.000 2,4.000-7.000 0,9.000-11.000-1,10.000-14.000-1,10.000-11.000 1,4.000-6.000 0,0.000 4.000 2,0.000 3.000 3,0.000 3.000 2,0.000 9.000 2,0.000 16.000 0,0.000 15.000 1,0.000 17.000 1,-7.000 5.000-1,-11.000-3.000-3,-14.000-3.000-3,-11.000-2.000-2,-4.000-14.000 1,6.000-21.000 5,7.000-22.000 6,6.000-22.000 6,6.000-10.000 0,6.000 4.000-5,7.000 3.000-4,6.000 3.000-6,3.000-1.000-2,0.000-2.000 0,0.000-3.000 0,0.000-3.000-1,1.000-4.000 0,4.000-3.000-2,3.000-3.000-3,3.000-2.000-1,-1.000 2.000-2,-2.000 9.000-1,-3.000 10.000-2,-3.000 10.000-2</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5"/>
    </inkml:context>
    <inkml:brush xml:id="br0">
      <inkml:brushProperty name="width" value="0.0413949191570282" units="cm"/>
      <inkml:brushProperty name="height" value="0.0413949191570282" units="cm"/>
      <inkml:brushProperty name="color" value="#00bff3"/>
      <inkml:brushProperty name="ignorePressure" value="0"/>
    </inkml:brush>
  </inkml:definitions>
  <inkml:trace contextRef="#ctx0" brushRef="#br0">53600.000 53700.000 531,'-44.000'-47.000'18,"13.000"6.000"3,12.000 7.000 3,13.000 6.000 4,10.000 7.000 4,10.000 10.000 4,10.000 10.000 3,9.000 9.000 5,1.000 7.000-1,-6.000 7.000-6,-6.000 6.000-8,-6.000 7.000-5,-6.000 5.000-6,-2.000 7.000-2,-3.000 6.000-4,-3.000 7.000-4,-4.000 2.000-1,-3.000 1.000 1,-3.000-1.000 0,-2.000 1.000 1,-3.000-3.000-3,1.000-2.000-4,-1.000-3.000-7,1.000-3.000-4,5.000-24.000-3,14.000-44.000-2,11.000-43.000 0,14.000-44.000-2,8.000-18.000 2,7.000 10.000 2,6.000 10.000 2,7.000 9.000 4,-3.000 9.000 1,-8.000 9.000 1,-10.000 10.000 0,-9.000 10.000 1</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8225.011 12604.752 382,'-7.723'39.224'-142</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6"/>
    </inkml:context>
    <inkml:brush xml:id="br0">
      <inkml:brushProperty name="width" value="0.0477417707443237" units="cm"/>
      <inkml:brushProperty name="height" value="0.0477417707443237" units="cm"/>
      <inkml:brushProperty name="color" value="#00bff3"/>
      <inkml:brushProperty name="ignorePressure" value="0"/>
    </inkml:brush>
  </inkml:definitions>
  <inkml:trace contextRef="#ctx0" brushRef="#br0">54800.000 53250.000 460,'0.000'-49.000'2,"0.000"4.000"2,0.000 3.000 3,0.000 3.000 2,0.000 9.000 9,0.000 16.000 13,0.000 15.000 12,0.000 17.000 14,-2.000 13.000 2,-3.000 13.000-10,-3.000 12.000-10,-2.000 13.000-9,-6.000 7.000-6,-6.000 4.000-2,-6.000 3.000-3,-6.000 3.000-2,-2.000-1.000-2,3.000-2.000 0,3.000-3.000-2,4.000-3.000 0,2.000-4.000-1,4.000-3.000-3,3.000-3.000-3,3.000-2.000-2,4.000-6.000-1,7.000-6.000 2,6.000-6.000 0,7.000-6.000 1,5.000-7.000-3,7.000-6.000-4,6.000-6.000-7,7.000-6.000-5,8.000-15.000-4,14.000-21.000-1,11.000-22.000-2,14.000-22.000-1,3.000-16.000-2,-2.000-9.000-2,-3.000-10.000-1,-3.000-8.000-1,-4.000-6.000 0,-3.000 1.000 4,-3.000-1.000 2,-2.000 1.000 3,-11.000 4.000 3,-15.000 9.000 3,-15.000 10.000 2,-16.000 10.000 4,-8.000 8.000 2,0.000 10.000 2,0.000 10.000 2,0.000 9.000 2,-7.000 9.000 2,-11.000 9.000 0,-14.000 10.000 1,-11.000 10.000 0,-7.000 10.000-1,0.000 13.000-1,0.000 12.000-2,0.000 13.000-1,3.000 6.000-5,6.000 0.000-8,7.000 0.000-9,6.000 0.000-7,6.000-2.000-6,6.000-3.000 0,7.000-3.000-1,6.000-2.000-1,6.000-6.000 3,6.000-6.000 6,7.000-6.000 8,6.000-6.000 5</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6"/>
    </inkml:context>
    <inkml:brush xml:id="br0">
      <inkml:brushProperty name="width" value="0.0427100248634815" units="cm"/>
      <inkml:brushProperty name="height" value="0.0427100248634815" units="cm"/>
      <inkml:brushProperty name="color" value="#00bff3"/>
      <inkml:brushProperty name="ignorePressure" value="0"/>
    </inkml:brush>
  </inkml:definitions>
  <inkml:trace contextRef="#ctx0" brushRef="#br0">55650.000 53400.000 515,'45.000'-19.000'4,"-9.000"13.000"12,-10.000 12.000 11,-8.000 13.000 12,-11.000 9.000 5,-8.000 6.000-4,-10.000 7.000-2,-9.000 6.000-3,-9.000 4.000-3,-5.000 4.000-5,-7.000 3.000-3,-5.000 3.000-5,-4.000 3.000-2,0.000 3.000-2,0.000 3.000-1,0.000 4.000-2,4.000-4.000 0,10.000-9.000 0,10.000-10.000-1,9.000-8.000 1,12.000-8.000-1,16.000-2.000-2,15.000-3.000-2,17.000-3.000-2,13.000-6.000-3,13.000-5.000-3,12.000-7.000-5,13.000-5.000-4,4.000-6.000-4,-3.000-3.000-4,-3.000-3.000-3,-2.000-2.000-4,-8.000-3.000-1,-8.000 1.000 2,-10.000-1.000 1,-9.000 1.000 2,-7.000 1.000-6,-3.000 3.000-11,-3.000 3.000-12,-2.000 4.000-12,-11.000-1.000 0,-15.000-3.000 12,-15.000-3.000 11,-16.000-2.000 12</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6"/>
    </inkml:context>
    <inkml:brush xml:id="br0">
      <inkml:brushProperty name="width" value="0.049200564622879" units="cm"/>
      <inkml:brushProperty name="height" value="0.049200564622879" units="cm"/>
      <inkml:brushProperty name="color" value="#00bff3"/>
      <inkml:brushProperty name="ignorePressure" value="0"/>
    </inkml:brush>
  </inkml:definitions>
  <inkml:trace contextRef="#ctx0" brushRef="#br0">56250.000 53800.000 447,'-69.000'-61.000'57,"13.000"28.000"6,12.000 28.000 7,13.000 29.000 6,9.000 22.000-4,6.000 20.000-13,7.000 18.000-14,6.000 20.000-13,3.000 24.000-9,0.000 31.000-3,0.000 32.000-2,0.000 31.000-3,-2.000 21.000-13,-3.000 14.000-21,-3.000 11.000-22,-2.000 14.000-22,-1.000-15.000-7,3.000-41.000 6,3.000-40.000 7,4.000-40.000 7,-1.000-29.000 3,-3.000-16.000 3,-3.000-15.000 1,-2.000-15.000 2</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7"/>
    </inkml:context>
    <inkml:brush xml:id="br0">
      <inkml:brushProperty name="width" value="0.0382651388645172" units="cm"/>
      <inkml:brushProperty name="height" value="0.0382651388645172" units="cm"/>
      <inkml:brushProperty name="color" value="#00bff3"/>
      <inkml:brushProperty name="ignorePressure" value="0"/>
    </inkml:brush>
  </inkml:definitions>
  <inkml:trace contextRef="#ctx0" brushRef="#br0">56650.000 52550.000 574,'7.000'-68.000'7,"17.000"17.000"14,15.000 15.000 14,16.000 16.000 13,2.000 9.000 4,-8.000 3.000-7,-10.000 3.000-7,-9.000 4.000-6,-4.000 7.000-6,4.000 13.000-4,3.000 12.000-2,3.000 13.000-4,-4.000 9.000-4,-8.000 6.000-3,-10.000 7.000-5,-9.000 6.000-3,-13.000 3.000-2,-16.000 0.000 0,-15.000 0.000 1,-15.000 0.000 1,-11.000 0.000-4,-2.000 0.000-5,-3.000 0.000-7,-3.000 0.000-5,1.000-7.000-2,6.000-11.000 2,7.000-14.000 2,6.000-11.000 3,6.000-11.000 3,6.000-5.000 8,7.000-7.000 7,6.000-5.000 6,18.000-8.000 7,32.000-5.000 5,31.000-7.000 6,32.000-5.000 6,15.000-4.000-2,0.000 0.000-10,0.000 0.000-9,0.000 0.000-10,-4.000 1.000-7,-5.000 4.000-9,-7.000 3.000-7,-5.000 3.000-8,-11.000 4.000-6,-11.000 7.000-5,-14.000 6.000-5,-11.000 7.000-5,-9.000 4.000-1,-3.000 3.000 2,-3.000 3.000 2,-2.000 4.000 2</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7"/>
    </inkml:context>
    <inkml:brush xml:id="br0">
      <inkml:brushProperty name="width" value="0.0333344116806984" units="cm"/>
      <inkml:brushProperty name="height" value="0.0333344116806984" units="cm"/>
      <inkml:brushProperty name="color" value="#00bff3"/>
      <inkml:brushProperty name="ignorePressure" value="0"/>
    </inkml:brush>
  </inkml:definitions>
  <inkml:trace contextRef="#ctx0" brushRef="#br0">57350.000 53150.000 659,'-13.000'-47.000'87,"26.000"6.000"-13,24.000 7.000-12,26.000 6.000-13,12.000 4.000-13,0.000 4.000-13,0.000 3.000-13,0.000 3.000-14,-2.000 3.000-11,-3.000 3.000-7,-3.000 3.000-8,-2.000 4.000-9,-6.000 2.000-4,-6.000 4.000-5,-6.000 3.000-3,-6.000 3.000-4,-7.000 1.000 3,-6.000 1.000 10,-6.000-1.000 11,-6.000 1.000 10</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7"/>
    </inkml:context>
    <inkml:brush xml:id="br0">
      <inkml:brushProperty name="width" value="0.0568989627063274" units="cm"/>
      <inkml:brushProperty name="height" value="0.0568989627063274" units="cm"/>
      <inkml:brushProperty name="color" value="#00bff3"/>
      <inkml:brushProperty name="ignorePressure" value="0"/>
    </inkml:brush>
  </inkml:definitions>
  <inkml:trace contextRef="#ctx0" brushRef="#br0">58200.000 52250.000 386,'-24.000'-25.000'5,"4.000"0.000"9,3.000 0.000 10,3.000 0.000 9,6.000 1.000 2,9.000 4.000-4,10.000 3.000-4,10.000 3.000-6,8.000 4.000-4,10.000 7.000-5,10.000 6.000-4,9.000 7.000-5,2.000 2.000-4,-2.000 1.000-1,-3.000-1.000-2,-3.000 1.000-2,-4.000-1.000-1,-3.000 1.000 0,-3.000-1.000-2,-2.000 1.000 0,-5.000 1.000 1,-2.000 3.000 3,-3.000 3.000 3,-3.000 4.000 3,-4.000 1.000 5,-3.000 0.000 4,-3.000 0.000 6,-2.000 0.000 4,-5.000 3.000 4,-2.000 6.000 1,-3.000 7.000 0,-3.000 6.000 1,-2.000 6.000 0,0.000 6.000-2,0.000 7.000-2,0.000 6.000-2,0.000 3.000-2,0.000 0.000 1,0.000 0.000-1,0.000 0.000-1,0.000 3.000-1,0.000 6.000-1,0.000 7.000-3,0.000 6.000-1,0.000-1.000-1,0.000-5.000-1,0.000-7.000 1,0.000-5.000-2,0.000 3.000 1,0.000 17.000-2,0.000 15.000 0,0.000 16.000-1,0.000 2.000-2,0.000-8.000-2,0.000-10.000-2,0.000-9.000-3,-2.000-9.000-2,-3.000-5.000 0,-3.000-7.000-1,-2.000-5.000-1,-5.000-9.000 0,-2.000-9.000-2,-3.000-10.000 0,-3.000-8.000-2,-9.000-8.000 1,-11.000-2.000-1,-14.000-3.000 1,-11.000-3.000 0,-14.000-4.000-2,-11.000-3.000-3,-14.000-3.000-4,-11.000-2.000-4,-12.000-5.000-4,-9.000-2.000-7,-10.000-3.000-4,-8.000-3.000-7,10.000-1.000-1,31.000 4.000 4,32.000 3.000 5,31.000 3.000 2,15.000-1.000 3,1.000-2.000 0,-1.000-3.000-1,1.000-3.000-1</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8"/>
    </inkml:context>
    <inkml:brush xml:id="br0">
      <inkml:brushProperty name="width" value="0.0391176007688046" units="cm"/>
      <inkml:brushProperty name="height" value="0.0391176007688046" units="cm"/>
      <inkml:brushProperty name="color" value="#00bff3"/>
      <inkml:brushProperty name="ignorePressure" value="0"/>
    </inkml:brush>
  </inkml:definitions>
  <inkml:trace contextRef="#ctx0" brushRef="#br0">60350.000 53450.000 562,'54.000'-2.000'102,"10.000"-3.000"-16,10.000-3.000-18,9.000-2.000-16,6.000-3.000-13,3.000 1.000-7,3.000-1.000-8,4.000 1.000-7,-4.000 1.000-7,-9.000 3.000-4,-10.000 3.000-5,-8.000 4.000-4,-9.000 4.000-8,-6.000 6.000-12,-6.000 7.000-11,-6.000 6.000-12,-9.000 4.000-7,-8.000 4.000-4,-10.000 3.000-3,-9.000 3.000-4,-7.000-2.000 5,-3.000-6.000 11,-3.000-6.000 12,-2.000-6.000 12</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3:58"/>
    </inkml:context>
    <inkml:brush xml:id="br0">
      <inkml:brushProperty name="width" value="0.0413445197045803" units="cm"/>
      <inkml:brushProperty name="height" value="0.0413445197045803" units="cm"/>
      <inkml:brushProperty name="color" value="#00bff3"/>
      <inkml:brushProperty name="ignorePressure" value="0"/>
    </inkml:brush>
  </inkml:definitions>
  <inkml:trace contextRef="#ctx0" brushRef="#br0">60100.000 54600.000 532,'-43.000'18.000'6,"17.000"-11.000"13,15.000-14.000 13,16.000-11.000 13,12.000-4.000 5,9.000 6.000-5,10.000 7.000-4,10.000 6.000-4,8.000-1.000-3,10.000-5.000-3,10.000-7.000-3,9.000-5.000-3,9.000-4.000-3,9.000 0.000-4,10.000 0.000-3,10.000 0.000-4,4.000 1.000-5,0.000 4.000-3,0.000 3.000-6,0.000 3.000-5,-5.000 4.000-4,-9.000 7.000-3,-10.000 6.000-5,-8.000 7.000-3,-14.000 5.000-2,-15.000 7.000-1,-15.000 6.000-1,-16.000 7.000-2</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19"/>
    </inkml:context>
    <inkml:brush xml:id="br0">
      <inkml:brushProperty name="width" value="0.034405242651701" units="cm"/>
      <inkml:brushProperty name="height" value="0.034405242651701" units="cm"/>
      <inkml:brushProperty name="color" value="#00bff3"/>
      <inkml:brushProperty name="ignorePressure" value="0"/>
    </inkml:brush>
  </inkml:definitions>
  <inkml:trace contextRef="#ctx0" brushRef="#br0">67350.000 51000.000 639,'0.000'-49.000'-33,"0.000"4.000"12,0.000 3.000 10,0.000 3.000 11,0.000 3.000 8,0.000 3.000 3,0.000 3.000 6,0.000 4.000 3,0.000 8.000 6,0.000 17.000 6,0.000 15.000 6,0.000 16.000 6,0.000 7.000 0,0.000 1.000-8,0.000-1.000-7,0.000 1.000-8,0.000 2.000-5,0.000 7.000 0,0.000 6.000-1,0.000 7.000-1,0.000 4.000-2,0.000 3.000-2,0.000 3.000-2,0.000 4.000-3,0.000 2.000-2,0.000 4.000-2,0.000 3.000-3,0.000 3.000-1,0.000 3.000-1,0.000 3.000 1,0.000 3.000-1,0.000 4.000 1,0.000 1.000 0,0.000 0.000-1,0.000 0.000-1,0.000 0.000-1,-2.000-2.000 1,-3.000-3.000 1,-3.000-3.000 1,-2.000-2.000 1,-1.000-5.000-1,3.000-2.000-5,3.000-3.000-5,4.000-3.000-5,1.000-4.000-2,0.000-3.000 0,0.000-3.000-1,0.000-2.000 0,0.000-5.000-2,0.000-2.000-1,0.000-3.000-1,0.000-3.000-3,3.000-7.000-2,6.000-9.000-1,7.000-10.000-3,6.000-8.000-2,1.000-9.000 3,-3.000-6.000 7,-3.000-6.000 8,-2.000-6.000 7</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19"/>
    </inkml:context>
    <inkml:brush xml:id="br0">
      <inkml:brushProperty name="width" value="0.0343657918274403" units="cm"/>
      <inkml:brushProperty name="height" value="0.0343657918274403" units="cm"/>
      <inkml:brushProperty name="color" value="#00bff3"/>
      <inkml:brushProperty name="ignorePressure" value="0"/>
    </inkml:brush>
  </inkml:definitions>
  <inkml:trace contextRef="#ctx0" brushRef="#br0">68650.000 51300.000 640,'-2.000'-47.000'3,"-3.000"6.000"7,-3.000 7.000 7,-2.000 6.000 7,-6.000 7.000 2,-6.000 10.000 1,-6.000 10.000 0,-6.000 9.000-1,-6.000 7.000-1,-2.000 7.000-5,-3.000 6.000-3,-3.000 7.000-3,-4.000 7.000-4,-3.000 9.000-5,-3.000 10.000-3,-2.000 10.000-5,-5.000 2.000-2,-2.000-3.000 0,-3.000-3.000-1,-3.000-2.000 0,-1.000-5.000 0,4.000-2.000 1,3.000-3.000 1,3.000-3.000 1,6.000-4.000 1,9.000-3.000 0,10.000-3.000 1,10.000-2.000 0,5.000-3.000 2,4.000 1.000 3,3.000-1.000 4,3.000 1.000 3,4.000-3.000 1,7.000-2.000 0,6.000-3.000 0,7.000-3.000 0,5.000-2.000-1,7.000 0.000-1,6.000 0.000 0,7.000 0.000-1,4.000 1.000 0,3.000 4.000-2,3.000 3.000-1,4.000 3.000 0,1.000-1.000-2,0.000-2.000 0,0.000-3.000 0,0.000-3.000-1,1.000-1.000-3,4.000 4.000-9,3.000 3.000-8,3.000 3.000-8,-1.000-2.000-3,-2.000-6.000 1,-3.000-6.000 1,-3.000-6.000 3,-1.000-4.000-3,4.000 1.000-6,3.000-1.000-5,3.000 1.000-6,-4.000-3.000 0,-8.000-2.000 5,-10.000-3.000 5,-9.000-3.000 4</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10585.978 5602.113 257,'-64.999'60.686'211,"28.726"-26.990"-191,-12.954 11.753-14,3.458-3.844 9,10.411-10.154-13,-32.655 27.018 2,45.804 13.927 16,29.376-23.994-16,-2.142 6.745-1,-1.923-8.700-2,-2.489 1.281-2,-4.414 3.555-5,-1.118-4.400-112,-12.353-8.854-296</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8247.060 12810.243 213,'0.915'68.327'211,"-1.589"-25.159"-227,-1.432-3.461-110,-3.792-3.991-14</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0"/>
    </inkml:context>
    <inkml:brush xml:id="br0">
      <inkml:brushProperty name="width" value="0.0401642918586731" units="cm"/>
      <inkml:brushProperty name="height" value="0.0401642918586731" units="cm"/>
      <inkml:brushProperty name="color" value="#00bff3"/>
      <inkml:brushProperty name="ignorePressure" value="0"/>
    </inkml:brush>
  </inkml:definitions>
  <inkml:trace contextRef="#ctx0" brushRef="#br0">69850.000 51500.000 547,'-2.000'-46.000'2,"-3.000"10.000"2,-3.000 10.000 4,-2.000 9.000 2,-8.000 10.000 4,-8.000 14.000 4,-10.000 11.000 4,-9.000 14.000 4,-5.000 8.000 0,0.000 7.000-5,0.000 6.000-5,0.000 7.000-5,-2.000 4.000-3,-3.000 3.000-3,-3.000 3.000-2,-2.000 4.000-3,2.000-3.000-1,9.000-5.000 1,10.000-7.000 1,10.000-5.000 0,7.000-8.000 1,6.000-5.000-2,7.000-7.000 1,6.000-5.000-1,6.000-8.000-1,6.000-5.000 1,7.000-7.000 1,6.000-5.000 0,7.000-4.000-1,10.000 0.000 1,10.000 0.000-1,9.000 0.000 0,2.000 0.000-1,-2.000 0.000 0,-3.000 0.000-1,-3.000 0.000 0,-6.000 0.000-1,-5.000 0.000 0,-7.000 0.000-2,-5.000 0.000 0,-8.000 3.000-1,-5.000 6.000 1,-7.000 7.000 1,-5.000 6.000 1,-11.000 7.000 0,-11.000 10.000 0,-14.000 10.000-1,-11.000 9.000 0,-11.000 7.000 0,-5.000 7.000 1,-7.000 6.000 2,-5.000 7.000 1,-4.000-3.000 1,0.000-8.000 0,0.000-10.000-1,0.000-9.000 1,4.000-9.000 0,10.000-5.000 1,10.000-7.000 0,9.000-5.000 2,20.000-12.000 1,31.000-16.000 2,32.000-15.000 3,31.000-15.000 3,13.000-11.000-1,-2.000-2.000 0,-3.000-3.000-3,-3.000-3.000-1,-2.000-4.000-4,0.000-3.000-5,0.000-3.000-6,0.000-2.000-6,-4.000 0.000-2,-5.000 7.000 0,-7.000 6.000 0,-5.000 7.000 1,-8.000 4.000 1,-5.000 3.000 4,-7.000 3.000 3,-5.000 4.000 3,-6.000 10.000 10,-3.000 19.000 14,-3.000 19.000 16,-2.000 19.000 15,-5.000 10.000 3,-2.000 4.000-10,-3.000 3.000-8,-3.000 3.000-10,-2.000 4.000-7,0.000 7.000-5,0.000 6.000-4,0.000 7.000-6,0.000 2.000-3,0.000 1.000-4,0.000-1.000-3,0.000 1.000-2,-2.000 2.000-6,-3.000 7.000-6,-3.000 6.000-8,-2.000 7.000-7,-1.000 0.000-4,3.000-2.000 0,3.000-3.000-1,4.000-3.000-1,1.000-6.000 1,0.000-5.000-2,0.000-7.000 1,0.000-5.000-1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0"/>
    </inkml:context>
    <inkml:brush xml:id="br0">
      <inkml:brushProperty name="width" value="0.0327880159020424" units="cm"/>
      <inkml:brushProperty name="height" value="0.0327880159020424" units="cm"/>
      <inkml:brushProperty name="color" value="#00bff3"/>
      <inkml:brushProperty name="ignorePressure" value="0"/>
    </inkml:brush>
  </inkml:definitions>
  <inkml:trace contextRef="#ctx0" brushRef="#br0">70100.000 52450.000 670,'1.000'-71.000'-1,"4.000"10.000"-2,3.000 10.000-3,3.000 9.000-3,1.000 7.000 5,1.000 7.000 11,-1.000 6.000 11,1.000 7.000 11,4.000 4.000 4,9.000 3.000-1,10.000 3.000-1,10.000 4.000-1,2.000 4.000-3,-3.000 6.000-3,-3.000 7.000-4,-2.000 6.000-4,-6.000 6.000-1,-6.000 6.000 0,-6.000 7.000 1,-6.000 6.000 0,-4.000 4.000-3,1.000 4.000-5,-1.000 3.000-6,1.000 3.000-5,-10.000 3.000-4,-19.000 3.000-4,-18.000 3.000-2,-19.000 4.000-4,-12.000 2.000-5,-2.000 4.000-5,-3.000 3.000-7,-3.000 3.000-6,2.000-5.000-1,10.000-12.000 2,10.000-13.000 4,9.000-12.000 2,7.000-10.000 2,7.000-6.000 4,6.000-6.000 2,7.000-6.000 2</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1"/>
    </inkml:context>
    <inkml:brush xml:id="br0">
      <inkml:brushProperty name="width" value="0.034389428794384" units="cm"/>
      <inkml:brushProperty name="height" value="0.034389428794384" units="cm"/>
      <inkml:brushProperty name="color" value="#00bff3"/>
      <inkml:brushProperty name="ignorePressure" value="0"/>
    </inkml:brush>
  </inkml:definitions>
  <inkml:trace contextRef="#ctx0" brushRef="#br0">71900.000 52050.000 639,'-24.000'-46.000'2,"4.000"10.000"4,3.000 10.000 3,3.000 9.000 4,-1.000 4.000 5,-2.000 1.000 7,-3.000-1.000 5,-3.000 1.000 7,-4.000 5.000 0,-3.000 14.000-6,-3.000 11.000-5,-2.000 14.000-6,-1.000 10.000-3,3.000 9.000-1,3.000 10.000 0,4.000 10.000-2,-1.000 5.000-2,-3.000 4.000-1,-3.000 3.000-2,-2.000 3.000-3,2.000-1.000-2,9.000-2.000-3,10.000-3.000-2,10.000-3.000-3,4.000-2.000-1,0.000 0.000 1,0.000 0.000 1,0.000 0.000 1,3.000-7.000-4,6.000-11.000-13,7.000-14.000-12,6.000-11.000-11,7.000-11.000-7,10.000-5.000-1,10.000-7.000-1,9.000-5.000-1,-1.000-6.000 3,-8.000-3.000 9,-10.000-3.000 9,-9.000-2.000 9</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1"/>
    </inkml:context>
    <inkml:brush xml:id="br0">
      <inkml:brushProperty name="width" value="0.0328241065144539" units="cm"/>
      <inkml:brushProperty name="height" value="0.0328241065144539" units="cm"/>
      <inkml:brushProperty name="color" value="#00bff3"/>
      <inkml:brushProperty name="ignorePressure" value="0"/>
    </inkml:brush>
  </inkml:definitions>
  <inkml:trace contextRef="#ctx0" brushRef="#br0">72500.000 51850.000 670,'-24.000'-25.000'2,"4.000"0.000"4,3.000 0.000 4,3.000 0.000 4,1.000 9.000 7,1.000 19.000 7,-1.000 19.000 7,1.000 19.000 8,-3.000 10.000 1,-2.000 4.000-8,-3.000 3.000-6,-3.000 3.000-9,-4.000 4.000-4,-3.000 7.000-5,-3.000 6.000-5,-2.000 7.000-4,-3.000 2.000-3,1.000 1.000-1,-1.000-1.000-1,1.000 1.000-2,-1.000-6.000-3,1.000-8.000-6,-1.000-10.000-7,1.000-9.000-5,8.000-15.000-9,20.000-18.000-11,18.000-19.000-11,20.000-18.000-11</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2"/>
    </inkml:context>
    <inkml:brush xml:id="br0">
      <inkml:brushProperty name="width" value="0.0413097105920315" units="cm"/>
      <inkml:brushProperty name="height" value="0.0413097105920315" units="cm"/>
      <inkml:brushProperty name="color" value="#00bff3"/>
      <inkml:brushProperty name="ignorePressure" value="0"/>
    </inkml:brush>
  </inkml:definitions>
  <inkml:trace contextRef="#ctx0" brushRef="#br0">72550.000 51750.000 532,'1.000'-46.000'2,"4.000"10.000"4,3.000 10.000 4,3.000 9.000 4,3.000 9.000 6,3.000 9.000 7,3.000 10.000 7,4.000 10.000 8,-1.000 7.000 0,-3.000 6.000-7,-3.000 7.000-6,-2.000 6.000-7,-5.000 7.000-5,-2.000 10.000-2,-3.000 10.000-3,-3.000 9.000-2,-6.000 4.000-2,-5.000 1.000 0,-7.000-1.000 1,-5.000 1.000-1,-4.000-1.000-1,0.000 1.000-5,0.000-1.000-3,0.000 1.000-5,0.000-7.000-5,0.000-12.000-7,0.000-13.000-7,0.000-12.000-7,-2.000-12.000-6,-3.000-8.000-4,-3.000-10.000-5,-2.000-9.000-4,0.000-13.000 3,7.000-16.000 9,6.000-15.000 10,7.000-15.000 10,4.000-7.000 4,3.000 3.000 1,3.000 3.000 0,4.000 4.000 0,1.000 2.000 2,0.000 4.000 5,0.000 3.000 5,0.000 3.000 4,3.000 3.000 6,6.000 3.000 8,7.000 3.000 8,6.000 4.000 7,6.000 2.000 2,6.000 4.000-3,7.000 3.000-3,6.000 3.000-4,3.000 1.000-4,0.000 1.000-8,0.000-1.000-5,0.000 1.000-8,0.000-1.000-4,0.000 1.000-3,0.000-1.000-4,0.000 1.000-3,-2.000 1.000-1,-3.000 3.000 2,-3.000 3.000 0,-2.000 4.000 1,-5.000-1.000 1,-2.000-3.000 1,-3.000-3.000 0,-3.000-2.000 2,-4.000-5.000 1,-3.000-2.000 2,-3.000-3.000 2,-2.000-3.000 1,-5.000-4.000 3,-2.000-3.000 2,-3.000-3.000 2,-3.000-2.000 2,-2.000-3.000 2,0.000 1.000 0,0.000-1.000 1,0.000 1.000 1,-5.000 4.000 3,-9.000 9.000 7,-10.000 10.000 6,-8.000 10.000 7,-6.000 10.000 2,1.000 13.000-2,-1.000 12.000 0,1.000 13.000-3,-1.000 7.000-2,1.000 4.000-2,-1.000 3.000-2,1.000 3.000-4,2.000-1.000-1,7.000-2.000-3,6.000-3.000-3,7.000-3.000-2,4.000-4.000-4,3.000-3.000-4,3.000-3.000-5,4.000-2.000-4,8.000-8.000-7,17.000-8.000-6,15.000-10.000-9,16.000-9.000-6,4.000-9.000-4,-6.000-5.000 2,-6.000-7.000 1,-6.000-5.000 1,-6.000-6.000 3,-2.000-3.000 5,-3.000-3.000 3,-3.000-2.000 5,-4.000-1.000 4,-3.000 3.000 6,-3.000 3.000 4,-2.000 4.000 4,-6.000 10.000 13,-6.000 19.000 21,-6.000 19.000 20,-6.000 19.000 20,-4.000 7.000 3,1.000-3.000-13,-1.000-3.000-13,1.000-2.000-15,1.000 2.000-8,3.000 9.000-5,3.000 10.000-5,4.000 10.000-3,1.000 4.000-4,0.000 0.000-3,0.000 0.000-3,0.000 0.000-3,-2.000 0.000-1,-3.000 0.000-4,-3.000 0.000-1,-2.000 0.000-3,-5.000-2.000-1,-2.000-3.000-2,-3.000-3.000-1,-3.000-2.000-1,-2.000-5.000 0,0.000-2.000 2,0.000-3.000 2,0.000-3.000 2,-2.000-9.000-1,-3.000-11.000-7,-3.000-14.000-6,-2.000-11.000-6,0.000-12.000 0,7.000-9.000 6,6.000-10.000 6,7.000-8.000 5,4.000-11.000 4,3.000-8.000 2,3.000-10.000 0,4.000-9.000 2,4.000-5.000 0,6.000 0.000-2,7.000 0.000-1,6.000 0.000-2,6.000 3.000-2,6.000 6.000-3,7.000 7.000-2,6.000 6.000-4,1.000 3.000-3,-3.000 0.000-4,-3.000 0.000-6,-2.000 0.000-4,-5.000 4.000 1,-2.000 10.000 5,-3.000 10.000 5,-3.000 9.000 6</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2"/>
    </inkml:context>
    <inkml:brush xml:id="br0">
      <inkml:brushProperty name="width" value="0.0315919145941734" units="cm"/>
      <inkml:brushProperty name="height" value="0.0315919145941734" units="cm"/>
      <inkml:brushProperty name="color" value="#00bff3"/>
      <inkml:brushProperty name="ignorePressure" value="0"/>
    </inkml:brush>
  </inkml:definitions>
  <inkml:trace contextRef="#ctx0" brushRef="#br0">73600.000 52400.000 696,'1.000'-46.000'4,"4.000"10.000"7,3.000 10.000 9,3.000 9.000 7,3.000 4.000 5,3.000 1.000 2,3.000-1.000 1,4.000 1.000 2,-3.000 8.000-2,-5.000 20.000-8,-7.000 18.000-8,-5.000 20.000-6,-8.000 8.000-6,-5.000 1.000-4,-7.000-1.000-4,-5.000 1.000-4,-4.000-4.000-3,0.000-6.000 0,0.000-6.000-1,0.000-6.000-1,6.000-6.000-1,13.000-2.000 0,12.000-3.000-1,13.000-3.000-1,9.000-9.000-3,6.000-11.000-8,7.000-14.000-8,6.000-11.000-8,6.000-9.000-2,6.000-3.000 1,7.000-3.000 2,6.000-2.000 0,-4.000-1.000 6,-11.000 3.000 7,-14.000 3.000 7,-11.000 4.000 8</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2"/>
    </inkml:context>
    <inkml:brush xml:id="br0">
      <inkml:brushProperty name="width" value="0.0375605560839176" units="cm"/>
      <inkml:brushProperty name="height" value="0.0375605560839176" units="cm"/>
      <inkml:brushProperty name="color" value="#00bff3"/>
      <inkml:brushProperty name="ignorePressure" value="0"/>
    </inkml:brush>
  </inkml:definitions>
  <inkml:trace contextRef="#ctx0" brushRef="#br0">74750.000 51800.000 585,'26.000'-52.000'-1,"4.000"-3.000"-4,3.000-3.000-4,3.000-2.000-2,-4.000 2.000 3,-8.000 9.000 10,-10.000 10.000 9,-9.000 10.000 11,-12.000 14.000 7,-11.000 23.000 6,-14.000 22.000 7,-11.000 22.000 5,-11.000 13.000-1,-5.000 7.000-7,-7.000 6.000-8,-5.000 7.000-7,-3.000 4.000-6,4.000 3.000-1,3.000 3.000-2,3.000 4.000-3,6.000-4.000 0,9.000-9.000-1,10.000-10.000-1,10.000-8.000 0,7.000-9.000-2,6.000-6.000-3,7.000-6.000-3,6.000-6.000-2,9.000-10.000-7,13.000-12.000-12,12.000-13.000-12,13.000-12.000-11,7.000-13.000-5,4.000-12.000 2,3.000-13.000 3,3.000-12.000 2,-2.000-5.000 5,-6.000 3.000 8,-6.000 3.000 7,-6.000 4.000 8,-6.000 5.000 7,-2.000 10.000 4,-3.000 10.000 6,-3.000 9.000 5,-2.000 6.000 6,0.000 3.000 4,0.000 3.000 6,0.000 4.000 5,-2.000 4.000 0,-3.000 6.000-2,-3.000 7.000-4,-2.000 6.000-2,-5.000 7.000-3,-2.000 10.000-2,-3.000 10.000 0,-3.000 9.000-2,-4.000 2.000-2,-3.000-2.000-4,-3.000-3.000-2,-2.000-3.000-3,-6.000-2.000-3,-6.000 0.000-2,-6.000 0.000-3,-6.000 0.000-2,4.000-13.000-3,16.000-24.000-5,15.000-26.000-4,17.000-24.000-5,11.000-18.000-1,10.000-9.000 1,10.000-10.000 1,9.000-8.000 3,2.000-4.000 0,-2.000 3.000 1,-3.000 3.000 1,-3.000 4.000 1,-7.000 5.000-1,-9.000 10.000-1,-10.000 10.000-3,-8.000 9.000-2,-4.000 7.000-3,3.000 7.000-2,3.000 6.000-3,4.000 7.000-2</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3"/>
    </inkml:context>
    <inkml:brush xml:id="br0">
      <inkml:brushProperty name="width" value="0.0413469672203064" units="cm"/>
      <inkml:brushProperty name="height" value="0.0413469672203064" units="cm"/>
      <inkml:brushProperty name="color" value="#00bff3"/>
      <inkml:brushProperty name="ignorePressure" value="0"/>
    </inkml:brush>
  </inkml:definitions>
  <inkml:trace contextRef="#ctx0" brushRef="#br0">75700.000 51800.000 532,'-24.000'139.000'127,"4.000"-22.000"-26,3.000-22.000-27,3.000-21.000-28,3.000-14.000-15,3.000-2.000-5,3.000-3.000-5,4.000-3.000-4,1.000-4.000-5,0.000-3.000-4,0.000-3.000-3,0.000-2.000-6,7.000-8.000-6,17.000-8.000-11,15.000-10.000-11,16.000-9.000-11,4.000-12.000-4,-6.000-11.000 2,-6.000-14.000 2,-6.000-11.000 2,-4.000-11.000 4,1.000-5.000 5,-1.000-7.000 6,1.000-5.000 5,-3.000-6.000 4,-2.000-3.000 2,-3.000-3.000 2,-3.000-2.000 2,-6.000-1.000 1,-5.000 3.000-1,-7.000 3.000-2,-5.000 4.000 0,-4.000 5.000 3,0.000 10.000 9,0.000 10.000 9,0.000 9.000 8,-4.000 7.000 3,-5.000 7.000-3,-7.000 6.000-1,-5.000 7.000-4,-8.000 8.000-3,-5.000 14.000-5,-7.000 11.000-5,-5.000 14.000-6,-1.000 7.000-2,6.000 3.000-3,7.000 3.000-2,6.000 4.000-2,6.000-3.000 0,6.000-5.000 2,7.000-7.000 2,6.000-5.000 3</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3"/>
    </inkml:context>
    <inkml:brush xml:id="br0">
      <inkml:brushProperty name="width" value="0.0343939438462257" units="cm"/>
      <inkml:brushProperty name="height" value="0.0343939438462257" units="cm"/>
      <inkml:brushProperty name="color" value="#00bff3"/>
      <inkml:brushProperty name="ignorePressure" value="0"/>
    </inkml:brush>
  </inkml:definitions>
  <inkml:trace contextRef="#ctx0" brushRef="#br0">76400.000 51900.000 639,'-24.000'70.000'70,"4.000"-9.000"-12,3.000-10.000-12,3.000-8.000-13,3.000-3.000-7,3.000 7.000-1,3.000 6.000-2,4.000 7.000-2,1.000-1.000-3,0.000-6.000-4,0.000-6.000-4,0.000-6.000-4,3.000-4.000-2,6.000 1.000-1,7.000-1.000-1,6.000 1.000 0,4.000-4.000-5,4.000-6.000-9,3.000-6.000-7,3.000-6.000-9,1.000-6.000-6,1.000-2.000-4,-1.000-3.000-6,1.000-3.000-3,-1.000-2.000-1,1.000 0.000 5,-1.000 0.000 4,1.000 0.000 5,-4.000-2.000 4,-6.000-3.000 5,-6.000-3.000 5,-6.000-2.000 5</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3"/>
    </inkml:context>
    <inkml:brush xml:id="br0">
      <inkml:brushProperty name="width" value="0.0358344912528992" units="cm"/>
      <inkml:brushProperty name="height" value="0.0358344912528992" units="cm"/>
      <inkml:brushProperty name="color" value="#00bff3"/>
      <inkml:brushProperty name="ignorePressure" value="0"/>
    </inkml:brush>
  </inkml:definitions>
  <inkml:trace contextRef="#ctx0" brushRef="#br0">77400.000 51900.000 613,'-54.000'3.000'5,"-5.000"6.000"8,-7.000 7.000 8,-5.000 6.000 9,2.000 6.000 5,13.000 6.000 1,12.000 7.000 1,13.000 6.000 2,6.000 9.000-3,0.000 13.000-6,0.000 12.000-6,0.000 13.000-6,0.000 4.000-3,0.000-3.000-1,0.000-3.000 0,0.000-2.000 0,0.000-5.000-9,0.000-2.000-13,0.000-3.000-15,0.000-3.000-15,3.000-7.000-8,6.000-9.000-3,7.000-10.000-3,6.000-8.000-2,1.000-9.000 1,-3.000-6.000 7,-3.000-6.000 6,-2.000-6.000 6</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ff0000"/>
      <inkml:brushProperty name="fitToCurve" value="1"/>
    </inkml:brush>
  </inkml:definitions>
  <inkml:trace contextRef="#ctx0" brushRef="#br1">8293.810 13342.941 315,'-3.935'74.455'86,"-0.880"-29.203"-84,-0.744-4.248-42,-3.121 33.121-62,4.500-25.695 30,1.974-11.343 46,3.586 6.446 39,4.956 0.595 31,2.532 0.323 39,-3.340-6.192-49</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4"/>
    </inkml:context>
    <inkml:brush xml:id="br0">
      <inkml:brushProperty name="width" value="0.0394298955798149" units="cm"/>
      <inkml:brushProperty name="height" value="0.0394298955798149" units="cm"/>
      <inkml:brushProperty name="color" value="#00bff3"/>
      <inkml:brushProperty name="ignorePressure" value="0"/>
    </inkml:brush>
  </inkml:definitions>
  <inkml:trace contextRef="#ctx0" brushRef="#br0">77350.000 50950.000 557,'46.000'-22.000'3,"-5.000"6.000"5,-7.000 7.000 6,-5.000 6.000 5,-4.000 3.000 3,0.000 0.000-1,0.000 0.000 0,0.000 0.000 0,1.000 6.000 0,4.000 13.000 2,3.000 12.000 2,3.000 13.000 2,1.000 7.000 0,1.000 4.000-2,-1.000 3.000 0,1.000 3.000-2,-1.000 6.000-2,1.000 9.000-3,-1.000 10.000-4,1.000 10.000-4,-3.000 4.000 0,-2.000 0.000 0,-3.000 0.000 2,-3.000 0.000 0,-7.000 1.000-2,-9.000 4.000-9,-10.000 3.000-9,-8.000 3.000-7,-14.000 1.000-8,-15.000 1.000-8,-15.000-1.000-6,-16.000 1.000-8,-5.000-9.000-3,6.000-15.000-1,7.000-15.000 0,6.000-16.000 0,3.000-10.000 2,0.000-3.000 7,0.000-3.000 6,0.000-2.000 6</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5"/>
    </inkml:context>
    <inkml:brush xml:id="br0">
      <inkml:brushProperty name="width" value="0.0423173643648624" units="cm"/>
      <inkml:brushProperty name="height" value="0.0423173643648624" units="cm"/>
      <inkml:brushProperty name="color" value="#00bff3"/>
      <inkml:brushProperty name="ignorePressure" value="0"/>
    </inkml:brush>
  </inkml:definitions>
  <inkml:trace contextRef="#ctx0" brushRef="#br0">66350.000 54900.000 519,'-68.000'-46.000'0,"17.000"10.000"0,15.000 10.000 0,16.000 9.000 0,5.000 2.000 0,-2.000-2.000-3,-3.000-3.000-1,-3.000-3.000-2,5.000-1.000 8,17.000 4.000 19,15.000 3.000 17,16.000 3.000 19,10.000 3.000 4,7.000 3.000-12,6.000 3.000-9,7.000 4.000-11,5.000 1.000-7,7.000 0.000-3,6.000 0.000-3,7.000 0.000-4,0.000-2.000-1,-2.000-3.000 1,-3.000-3.000 0,-3.000-2.000 1,-2.000-1.000-2,0.000 3.000-3,0.000 3.000-3,0.000 4.000-4,-2.000 1.000-1,-3.000 0.000 1,-3.000 0.000-1,-2.000 0.000 0,-1.000 0.000 0,3.000 0.000 0,3.000 0.000 0,4.000 0.000 0,4.000-2.000-1,6.000-3.000 1,7.000-3.000 1,6.000-2.000-1,7.000-5.000 1,10.000-2.000 1,10.000-3.000 0,9.000-3.000 2,2.000 1.000-1,-2.000 6.000 1,-3.000 7.000 0,-3.000 6.000 0,-2.000 3.000 0,0.000 0.000 0,0.000 0.000-1,0.000 0.000 1,1.000 0.000-1,4.000 0.000 0,3.000 0.000-1,3.000 0.000 1,-1.000 0.000-2,-2.000 0.000 1,-3.000 0.000-2,-3.000 0.000 1,1.000-2.000-2,6.000-3.000 1,7.000-3.000 0,6.000-2.000 0,6.000-6.000-1,6.000-6.000 1,7.000-6.000 0,6.000-6.000 1,-1.000-1.000-1,-5.000 7.000 0,-7.000 6.000-1,-5.000 7.000 0,-8.000 4.000 0,-5.000 3.000 0,-7.000 3.000-1,-5.000 4.000 0,-6.000 1.000 1,-3.000 0.000-1,-3.000 0.000 1,-2.000 0.000 0,-1.000 0.000 0,3.000 0.000 0,3.000 0.000 1,4.000 0.000 0,-1.000 0.000 0,-3.000 0.000 0,-3.000 0.000 1,-2.000 0.000-1,-5.000 0.000 0,-2.000 0.000 0,-3.000 0.000 1,-3.000 0.000-1,1.000 0.000 0,6.000 0.000-1,7.000 0.000 0,6.000 0.000-2,6.000 0.000 1,6.000 0.000 0,7.000 0.000 0,6.000 0.000 1,3.000-2.000-1,0.000-3.000 0,0.000-3.000-1,0.000-2.000 0,0.000-3.000 0,0.000 1.000-1,0.000-1.000 2,0.000 1.000-1,0.000 1.000 1,0.000 3.000 0,0.000 3.000-1,0.000 4.000 0,-2.000 1.000 0,-3.000 0.000 1,-3.000 0.000 0,-2.000 0.000-1,-6.000 0.000 1,-6.000 0.000-1,-6.000 0.000-1,-6.000 0.000-1,-4.000-2.000-1,1.000-3.000 1,-1.000-3.000 0,1.000-2.000-1,-1.000-1.000 1,1.000 3.000-2,-1.000 3.000 0,1.000 4.000-2,-3.000-1.000 1,-2.000-3.000 0,-3.000-3.000 0,-3.000-2.000 1,-4.000-1.000-1,-3.000 3.000 0,-3.000 3.000 0,-2.000 4.000-1,-6.000-1.000-1,-6.000-3.000-1,-6.000-3.000-1,-6.000-2.000-2,-9.000-1.000-1,-8.000 3.000 2,-10.000 3.000 1,-9.000 4.000 0,-9.000-3.000-5,-5.000-5.000-12,-7.000-7.000-11,-5.000-5.000-12</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8"/>
    </inkml:context>
    <inkml:brush xml:id="br0">
      <inkml:brushProperty name="width" value="0.0374264270067215" units="cm"/>
      <inkml:brushProperty name="height" value="0.0374264270067215" units="cm"/>
      <inkml:brushProperty name="color" value="#00bff3"/>
      <inkml:brushProperty name="ignorePressure" value="0"/>
    </inkml:brush>
  </inkml:definitions>
  <inkml:trace contextRef="#ctx0" brushRef="#br0">70500.000 55700.000 587,'17.000'-16.000'23,"-16.000"19.000"14,-15.000 19.000 12,-15.000 19.000 14,-11.000 13.000-1,-2.000 10.000-11,-3.000 10.000-14,-3.000 9.000-12,-2.000 6.000-7,0.000 3.000-3,0.000 3.000-2,0.000 4.000-3,-2.000 5.000-3,-3.000 10.000-5,-3.000 10.000-4,-2.000 9.000-5,0.000 2.000-2,7.000-2.000 2,6.000-3.000 1,7.000-3.000 3,5.000-10.000-5,7.000-16.000-9,6.000-15.000-10,7.000-15.000-9,10.000-25.000-9,16.000-30.000-7,15.000-32.000-7,17.000-30.000-7,2.000-14.000 3,-9.000 7.000 14,-10.000 6.000 14,-8.000 7.000 14</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29"/>
    </inkml:context>
    <inkml:brush xml:id="br0">
      <inkml:brushProperty name="width" value="0.0479227900505066" units="cm"/>
      <inkml:brushProperty name="height" value="0.0479227900505066" units="cm"/>
      <inkml:brushProperty name="color" value="#00bff3"/>
      <inkml:brushProperty name="ignorePressure" value="0"/>
    </inkml:brush>
  </inkml:definitions>
  <inkml:trace contextRef="#ctx0" brushRef="#br0">70600.000 55800.000 459,'0.000'-47.000'3,"0.000"6.000"9,0.000 7.000 6,0.000 6.000 8,3.000 9.000 6,6.000 13.000 2,7.000 12.000 4,6.000 13.000 2,1.000 12.000 0,-3.000 13.000-6,-3.000 12.000-4,-2.000 13.000-6,-5.000 9.000-3,-2.000 6.000-3,-3.000 7.000-2,-3.000 6.000-2,-2.000 3.000-2,0.000 0.000-1,0.000 0.000-3,0.000 0.000-1,0.000-2.000-2,0.000-3.000-2,0.000-3.000-3,0.000-2.000-2,0.000-5.000-2,0.000-2.000-4,0.000-3.000-3,0.000-3.000-3,0.000-7.000-4,0.000-9.000-4,0.000-10.000-4,0.000-8.000-4,-5.000-8.000-4,-9.000-2.000-4,-10.000-3.000-5,-8.000-3.000-3,-8.000-13.000 0,-2.000-22.000 7,-3.000-22.000 6,-3.000-21.000 7,-2.000-15.000 4,0.000-6.000 3,0.000-6.000 2,0.000-6.000 2,3.000 1.000 3,6.000 9.000 2,7.000 10.000 3,6.000 10.000 2,3.000 7.000 2,0.000 6.000 0,0.000 7.000 2,0.000 6.000-1,1.000 4.000 5,4.000 4.000 8,3.000 3.000 7,3.000 3.000 7,6.000 1.000 6,9.000 1.000 4,10.000-1.000 4,10.000 1.000 4,7.000-1.000-2,6.000 1.000-6,7.000-1.000-8,6.000 1.000-6,6.000-3.000-6,6.000-2.000-5,7.000-3.000-4,6.000-3.000-5,3.000 1.000-1,0.000 6.000 0,0.000 7.000 1,0.000 6.000 1,-4.000 3.000-3,-5.000 0.000-6,-7.000 0.000-6,-5.000 0.000-6,-4.000 0.000-2,0.000 0.000 0,0.000 0.000 2,0.000 0.000 0,-2.000 0.000 1,-3.000 0.000-1,-3.000 0.000 0,-2.000 0.000-1,-3.000-2.000 1,1.000-3.000 3,-1.000-3.000 4,1.000-2.000 3,-3.000-6.000 2,-2.000-6.000 1,-3.000-6.000 1,-3.000-6.000 0,-4.000-4.000 1,-3.000 1.000 2,-3.000-1.000 3,-2.000 1.000 1,-5.000 1.000 3,-2.000 3.000 4,-3.000 3.000 5,-3.000 4.000 3,-6.000 2.000 2,-5.000 4.000 0,-7.000 3.000 0,-5.000 3.000 0,-6.000 4.000 2,-3.000 7.000 1,-3.000 6.000 3,-2.000 7.000 1,-3.000 4.000 2,1.000 3.000-2,-1.000 3.000-1,1.000 4.000-2,-1.000 5.000 0,1.000 10.000-3,-1.000 10.000-1,1.000 9.000-3,1.000 2.000-2,3.000-2.000-2,3.000-3.000-4,4.000-3.000-2,4.000-4.000-1,6.000-3.000-1,7.000-3.000 0,6.000-2.000 0,12.000-9.000-8,19.000-12.000-13,19.000-13.000-14,19.000-12.000-15,5.000-10.000-3,-5.000-6.000 6,-7.000-6.000 6,-5.000-6.000 7,-9.000-4.000 3,-9.000 1.000 4,-10.000-1.000 2,-8.000 1.000 2,-8.000 1.000 4,-2.000 3.000 4,-3.000 3.000 6,-3.000 4.000 3,-2.000 7.000 11,0.000 13.000 15,0.000 12.000 14,0.000 13.000 16,-2.000 7.000 3,-3.000 4.000-9,-3.000 3.000-10,-2.000 3.000-9,-3.000 3.000-5,1.000 3.000-3,-1.000 3.000-2,1.000 4.000-3,1.000 4.000-2,3.000 6.000 0,3.000 7.000-2,4.000 6.000-1,-1.000 3.000-1,-3.000 0.000-1,-3.000 0.000-1,-2.000 0.000 0,-1.000 4.000-1,3.000 10.000-1,3.000 10.000-1,4.000 9.000 0,-1.000 6.000-1,-3.000 3.000-2,-3.000 3.000-1,-2.000 4.000-2,-3.000-4.000 0,1.000-9.000 0,-1.000-10.000 1,1.000-8.000 0,1.000-8.000-1,3.000-2.000-4,3.000-3.000-4,4.000-3.000-5,-1.000-7.000-1,-3.000-9.000 0,-3.000-10.000-1,-2.000-8.000 1,-8.000-8.000-2,-8.000-2.000-1,-10.000-3.000-2,-9.000-3.000-2,-5.000-7.000 1,0.000-9.000 2,0.000-10.000 3,0.000-8.000 3,-2.000-11.000 2,-3.000-8.000 0,-3.000-10.000 2,-2.000-9.000 0,2.000-7.000 1,9.000-3.000 2,10.000-3.000 1,10.000-2.000 1,8.000-5.000 1,10.000-2.000 0,10.000-3.000-1,9.000-3.000 1,12.000-4.000-1,16.000-3.000 2,15.000-3.000 0,17.000-2.000 2,8.000-3.000-2,4.000 1.000-2,3.000-1.000-2,3.000 1.000-2,1.000 2.000-3,1.000 7.000-4,-1.000 6.000-4,1.000 7.000-3,-3.000 4.000-4,-2.000 3.000-2,-3.000 3.000-3,-3.000 4.000-2,-9.000 5.000 1,-11.000 10.000 7,-14.000 10.000 5,-11.000 9.000 6</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0"/>
    </inkml:context>
    <inkml:brush xml:id="br0">
      <inkml:brushProperty name="width" value="0.032181054353714" units="cm"/>
      <inkml:brushProperty name="height" value="0.032181054353714" units="cm"/>
      <inkml:brushProperty name="color" value="#00bff3"/>
      <inkml:brushProperty name="ignorePressure" value="0"/>
    </inkml:brush>
  </inkml:definitions>
  <inkml:trace contextRef="#ctx0" brushRef="#br0">72200.000 56300.000 683,'-41.000'0.000'8,"19.000"0.000"17,19.000 0.000 16,19.000 0.000 16,10.000 0.000 2,4.000 0.000-13,3.000 0.000-12,3.000 0.000-13,6.000 0.000-8,9.000 0.000-5,10.000 0.000-4,10.000 0.000-3,-1.000 0.000-7,-9.000 0.000-6,-10.000 0.000-6,-8.000 0.000-7,-6.000 0.000-5,1.000 0.000-6,-1.000 0.000-5,1.000 0.000-5,-3.000 0.000 0,-2.000 0.000 5,-3.000 0.000 5,-3.000 0.000 7</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0"/>
    </inkml:context>
    <inkml:brush xml:id="br0">
      <inkml:brushProperty name="width" value="0.0357832610607147" units="cm"/>
      <inkml:brushProperty name="height" value="0.0357832610607147" units="cm"/>
      <inkml:brushProperty name="color" value="#00bff3"/>
      <inkml:brushProperty name="ignorePressure" value="0"/>
    </inkml:brush>
  </inkml:definitions>
  <inkml:trace contextRef="#ctx0" brushRef="#br0">72650.000 55850.000 614,'-24.000'-24.000'3,"4.000"4.000"6,3.000 3.000 5,3.000 3.000 5,3.000 9.000 7,3.000 16.000 7,3.000 15.000 7,4.000 17.000 6,1.000 7.000 1,0.000 0.000-9,0.000 0.000-6,0.000 0.000-9,0.000 0.000-4,0.000 0.000-4,0.000 0.000-3,0.000 0.000-4,0.000-2.000-6,0.000-3.000-13,0.000-3.000-11,0.000-2.000-11,0.000-5.000-4,0.000-2.000 6,0.000-3.000 4,0.000-3.000 6</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0"/>
    </inkml:context>
    <inkml:brush xml:id="br0">
      <inkml:brushProperty name="width" value="0.0475142598152161" units="cm"/>
      <inkml:brushProperty name="height" value="0.0475142598152161" units="cm"/>
      <inkml:brushProperty name="color" value="#00bff3"/>
      <inkml:brushProperty name="ignorePressure" value="0"/>
    </inkml:brush>
  </inkml:definitions>
  <inkml:trace contextRef="#ctx0" brushRef="#br0">73350.000 55500.000 463,'71.000'1.000'65,"-5.000"4.000"-20,-7.000 3.000-19,-5.000 3.000-19,-8.000-1.000-11,-5.000-2.000-1,-7.000-3.000-1,-5.000-3.000-2,-6.000 1.000 1,-3.000 6.000 3,-3.000 7.000 2,-2.000 6.000 3,-5.000 3.000 3,-2.000 0.000 5,-3.000 0.000 3,-3.000 0.000 4,-2.000 1.000 3,0.000 4.000 2,0.000 3.000 1,0.000 3.000 2,0.000 1.000 0,0.000 1.000-2,0.000-1.000 0,0.000 1.000-2,0.000 2.000 0,0.000 7.000-1,0.000 6.000 1,0.000 7.000 0,0.000 2.000-1,0.000 1.000-2,0.000-1.000-3,0.000 1.000-2,0.000 2.000-2,0.000 7.000 1,0.000 6.000-1,0.000 7.000 0,-2.000 4.000-1,-3.000 3.000-2,-3.000 3.000-1,-2.000 4.000-2,-3.000-3.000-1,1.000-5.000-1,-1.000-7.000-2,1.000-5.000 0,-1.000-4.000-1,1.000 0.000 0,-1.000 0.000 1,1.000 0.000 0,1.000-4.000-2,3.000-5.000-1,3.000-7.000-3,4.000-5.000-3,-6.000-8.000-5,-11.000-5.000-10,-14.000-7.000-9,-11.000-5.000-9,-12.000-8.000-4,-9.000-5.000 1,-10.000-7.000 2,-8.000-5.000 2,-3.000-4.000 3,7.000 0.000 6,6.000 0.000 6,7.000 0.000 5,4.000 1.000 2,3.000 4.000-6,3.000 3.000-5,4.000 3.000-5</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1"/>
    </inkml:context>
    <inkml:brush xml:id="br0">
      <inkml:brushProperty name="width" value="0.0429850146174431" units="cm"/>
      <inkml:brushProperty name="height" value="0.0429850146174431" units="cm"/>
      <inkml:brushProperty name="color" value="#00bff3"/>
      <inkml:brushProperty name="ignorePressure" value="0"/>
    </inkml:brush>
  </inkml:definitions>
  <inkml:trace contextRef="#ctx0" brushRef="#br0">69950.000 55750.000 511,'-25.000'-46.000'4,"0.000"10.000"6,0.000 10.000 8,0.000 9.000 6,-5.000 4.000 4,-9.000 1.000 1,-10.000-1.000-1,-8.000 1.000 1,-4.000 1.000-2,3.000 3.000-3,3.000 3.000-3,4.000 4.000-4,1.000 2.000-2,0.000 4.000-3,0.000 3.000-2,0.000 3.000-2,1.000-1.000-1,4.000-2.000-1,3.000-3.000-1,3.000-3.000-1,4.000 5.000 0,7.000 17.000 1,6.000 15.000 0,7.000 16.000 1,2.000 9.000 1,1.000 3.000 1,-1.000 3.000 0,1.000 4.000 1,-1.000 2.000 1,1.000 4.000-1,-1.000 3.000-1,1.000 3.000 0,-1.000 4.000 0,1.000 7.000 0,-1.000 6.000-1,1.000 7.000 0,-1.000 4.000 0,1.000 3.000 1,-1.000 3.000 0,1.000 4.000 0,1.000-1.000 0,3.000-3.000-4,3.000-3.000-2,4.000-2.000-2,-1.000-3.000-3,-3.000 1.000-2,-3.000-1.000-2,-2.000 1.000-3,-1.000-6.000-1,3.000-8.000 0,3.000-10.000-2,4.000-9.000 0,4.000-10.000-4,6.000-9.000-6,7.000-10.000-7,6.000-8.000-6,4.000-11.000 0,4.000-8.000 6,3.000-10.000 8,3.000-9.000 6,1.000-7.000-2,1.000-3.000-13,-1.000-3.000-11,1.000-2.000-13</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2"/>
    </inkml:context>
    <inkml:brush xml:id="br0">
      <inkml:brushProperty name="width" value="0.0338521152734756" units="cm"/>
      <inkml:brushProperty name="height" value="0.0338521152734756" units="cm"/>
      <inkml:brushProperty name="color" value="#00bff3"/>
      <inkml:brushProperty name="ignorePressure" value="0"/>
    </inkml:brush>
  </inkml:definitions>
  <inkml:trace contextRef="#ctx0" brushRef="#br0">74700.000 55350.000 649,'-16.000'-24.000'7,"19.000"4.000"13,19.000 3.000 12,19.000 3.000 14,7.000 4.000 3,-3.000 7.000-7,-3.000 6.000-6,-2.000 7.000-6,-5.000 5.000-7,-2.000 7.000-4,-3.000 6.000-5,-3.000 7.000-6,-4.000 4.000-3,-3.000 3.000-1,-3.000 3.000-1,-2.000 4.000-2,-9.000 1.000-1,-12.000 0.000-3,-13.000 0.000-1,-12.000 0.000-3,-10.000 0.000 0,-6.000 0.000-1,-6.000 0.000 0,-6.000 0.000 1,-2.000-4.000 1,3.000-5.000 4,3.000-7.000 3,4.000-5.000 4,18.000-8.000 3,34.000-5.000 2,35.000-7.000 2,35.000-5.000 2,18.000-4.000-3,3.000 0.000-8,3.000 0.000-9,4.000 0.000-8,-1.000-2.000-9,-3.000-3.000-9,-3.000-3.000-10,-2.000-2.000-9</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2"/>
    </inkml:context>
    <inkml:brush xml:id="br0">
      <inkml:brushProperty name="width" value="0.0377055555582047" units="cm"/>
      <inkml:brushProperty name="height" value="0.0377055555582047" units="cm"/>
      <inkml:brushProperty name="color" value="#00bff3"/>
      <inkml:brushProperty name="ignorePressure" value="0"/>
    </inkml:brush>
  </inkml:definitions>
  <inkml:trace contextRef="#ctx0" brushRef="#br0">81050.000 53350.000 583,'-18.000'-24.000'8,"17.000"4.000"16,15.000 3.000 16,16.000 3.000 15,12.000 3.000 6,9.000 3.000-8,10.000 3.000-6,10.000 4.000-7,4.000 1.000-8,0.000 0.000-7,0.000 0.000-7,0.000 0.000-8,-2.000 0.000-6,-3.000 0.000-7,-3.000 0.000-5,-2.000 0.000-6,-6.000 0.000-7,-6.000 0.000-6,-6.000 0.000-7,-6.000 0.000-8,-7.000 4.000-5,-6.000 10.000-5,-6.000 10.000-5,-6.000 9.000-4,-7.000 1.000 3,-6.000-6.000 13,-6.000-6.000 13,-6.000-6.000 13</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1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17000.000 18700.000,'-50.000'0.000,"-25.000"0.000,0.000 0.000,75.000 25.000,0.000 0.000,100.000-25.000,0.000 0.000,25.000 50.000,0.000 0.000,50.000-25.000,0.000 0.000,0.000 0.000,0.000 0.000,-50.000 0.000,0.000 0.000,-25.000-25.000,0.000 0.000,-50.000 25.000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33"/>
    </inkml:context>
    <inkml:brush xml:id="br0">
      <inkml:brushProperty name="width" value="0.038133792579174" units="cm"/>
      <inkml:brushProperty name="height" value="0.038133792579174" units="cm"/>
      <inkml:brushProperty name="color" value="#00bff3"/>
      <inkml:brushProperty name="ignorePressure" value="0"/>
    </inkml:brush>
  </inkml:definitions>
  <inkml:trace contextRef="#ctx0" brushRef="#br0">81100.000 53950.000 576,'-49.000'21.000'0,"4.000"-5.000"0,3.000-7.000 0,3.000-5.000 0,14.000-4.000 11,25.000 0.000 19,25.000 0.000 21,25.000 0.000 20,15.000 0.000 3,7.000 0.000-13,6.000 0.000-15,7.000 0.000-15,-1.000 0.000-9,-6.000 0.000-7,-6.000 0.000-6,-6.000 0.000-7,-1.000 0.000-6,7.000 0.000-7,6.000 0.000-8,7.000 0.000-7,0.000 1.000-9,-2.000 4.000-10,-3.000 3.000-9,-3.000 3.000-11,-9.000-1.000 0,-11.000-2.000 9,-14.000-3.000 10,-11.000-3.000 8</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1"/>
    </inkml:context>
    <inkml:brush xml:id="br0">
      <inkml:brushProperty name="width" value="0.0411640852689743" units="cm"/>
      <inkml:brushProperty name="height" value="0.0411640852689743" units="cm"/>
      <inkml:brushProperty name="color" value="#00bff3"/>
      <inkml:brushProperty name="ignorePressure" value="0"/>
    </inkml:brush>
  </inkml:definitions>
  <inkml:trace contextRef="#ctx0" brushRef="#br0">84250.000 54050.000 534,'-16.000'-24.000'6,"19.000"4.000"12,19.000 3.000 13,19.000 3.000 12,13.000-1.000 3,10.000-2.000-7,10.000-3.000-6,9.000-3.000-6,2.000-1.000-4,-2.000 4.000-2,-3.000 3.000-3,-3.000 3.000-1,-4.000 3.000-2,-3.000 3.000-1,-3.000 3.000-1,-2.000 4.000-2,-5.000 1.000 0,-2.000 0.000-1,-3.000 0.000-2,-3.000 0.000-1,-2.000 0.000-1,0.000 0.000 0,0.000 0.000-1,0.000 0.000-2,1.000 0.000 1,4.000 0.000-1,3.000 0.000-1,3.000 0.000 1,1.000 0.000-2,1.000 0.000 1,-1.000 0.000-1,1.000 0.000-1,-1.000 0.000-1,1.000 0.000-2,-1.000 0.000-2,1.000 0.000-3,-1.000 0.000 0,1.000 0.000 3,-1.000 0.000 1,1.000 0.000 2,-1.000 0.000 2,1.000 0.000-1,-1.000 0.000 1,1.000 0.000-1,2.000 0.000 2,7.000 0.000 1,6.000 0.000 2,7.000 0.000 1,5.000 0.000 1,7.000 0.000-1,6.000 0.000-2,7.000 0.000 0,7.000 0.000-1,9.000 0.000 0,10.000 0.000 1,10.000 0.000-1,2.000-2.000 0,-3.000-3.000 1,-3.000-3.000-1,-2.000-2.000 1,-1.000-1.000-1,3.000 3.000 0,3.000 3.000 0,4.000 4.000-1,-1.000 1.000 0,-3.000 0.000 0,-3.000 0.000-2,-2.000 0.000 0,-1.000 0.000 0,3.000 0.000-1,3.000 0.000 1,4.000 0.000 1,1.000 0.000-1,0.000 0.000 0,0.000 0.000 1,0.000 0.000-1,0.000 0.000-1,0.000 0.000 1,0.000 0.000 0,0.000 0.000 0,0.000 0.000-1,0.000 0.000-1,0.000 0.000-1,0.000 0.000-1,-4.000 0.000 1,-5.000 0.000-1,-7.000 0.000 2,-5.000 0.000 0,-8.000 0.000-1,-5.000 0.000-2,-7.000 0.000-2,-5.000 0.000-3,-8.000 0.000-3,-5.000 0.000-4,-7.000 0.000-3,-5.000 0.000-3,-9.000 0.000-4,-9.000 0.000-2,-10.000 0.000-2,-8.000 0.000-3,-14.000 0.000-1,-15.000 0.000 1,-15.000 0.000-1,-16.000 0.000 1,-8.000-2.000 3,0.000-3.000 6,0.000-3.000 5,0.000-2.000 6,-2.000-3.000 3,-3.000 1.000 0,-3.000-1.000-1,-2.000 1.000 1</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5"/>
    </inkml:context>
    <inkml:brush xml:id="br0">
      <inkml:brushProperty name="width" value="0.0456034317612648" units="cm"/>
      <inkml:brushProperty name="height" value="0.0456034317612648" units="cm"/>
      <inkml:brushProperty name="color" value="#f2395b"/>
      <inkml:brushProperty name="ignorePressure" value="0"/>
    </inkml:brush>
  </inkml:definitions>
  <inkml:trace contextRef="#ctx0" brushRef="#br0">87350.000 51150.000 482,'-44.000'-80.000'11,"13.000"41.000"22,12.000 40.000 22,13.000 42.000 22,4.000 32.000 5,-3.000 25.000-14,-3.000 25.000-14,-2.000 25.000-13,-6.000 14.000-10,-6.000 3.000-5,-6.000 3.000-7,-6.000 4.000-5,-2.000-4.000-7,3.000-9.000-8,3.000-10.000-8,4.000-8.000-7,2.000-11.000-5,4.000-8.000-1,3.000-10.000-2,3.000-9.000-2,7.000-16.000-5,14.000-22.000-10,11.000-22.000-11,14.000-21.000-10,3.000-17.000-1,-2.000-8.000 7,-3.000-10.000 6,-3.000-9.000 7</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6"/>
    </inkml:context>
    <inkml:brush xml:id="br0">
      <inkml:brushProperty name="width" value="0.053143709897995" units="cm"/>
      <inkml:brushProperty name="height" value="0.053143709897995" units="cm"/>
      <inkml:brushProperty name="color" value="#f2395b"/>
      <inkml:brushProperty name="ignorePressure" value="0"/>
    </inkml:brush>
  </inkml:definitions>
  <inkml:trace contextRef="#ctx0" brushRef="#br0">88350.000 51750.000 413,'-2.000'-49.000'5,"-3.000"4.000"10,-3.000 3.000 9,-2.000 3.000 11,-6.000 10.000 6,-6.000 20.000 5,-6.000 18.000 6,-6.000 20.000 4,-4.000 16.000-2,1.000 16.000-10,-1.000 15.000-9,1.000 17.000-9,1.000 8.000-5,3.000 4.000-4,3.000 3.000-1,4.000 3.000-3,2.000-1.000 0,4.000-2.000-2,3.000-3.000 1,3.000-3.000-1,3.000-6.000-1,3.000-5.000-1,3.000-7.000-1,4.000-5.000-2,1.000-8.000-2,0.000-5.000-1,0.000-7.000-4,0.000-5.000-1,6.000-9.000-2,13.000-9.000 0,12.000-10.000 0,13.000-8.000 1,7.000-8.000-1,4.000-2.000 1,3.000-3.000 0,3.000-3.000 1,4.000-9.000-2,7.000-11.000-1,6.000-14.000-4,7.000-11.000-1,2.000-11.000-2,1.000-5.000 0,-1.000-7.000-1,1.000-5.000 0,-4.000-4.000 1,-6.000 0.000 0,-6.000 0.000 0,-6.000 0.000 2,-9.000-4.000-1,-8.000-5.000 1,-10.000-7.000 0,-9.000-5.000 0,-9.000-4.000 0,-5.000 0.000 2,-7.000 0.000 0,-5.000 0.000 2,-9.000 3.000 1,-9.000 6.000 2,-10.000 7.000 3,-8.000 6.000 1,-9.000 7.000 2,-6.000 10.000 1,-6.000 10.000 0,-6.000 9.000 0,-4.000 9.000 0,1.000 9.000-3,-1.000 10.000-1,1.000 10.000-1,-3.000 8.000-3,-2.000 10.000-2,-3.000 10.000-3,-3.000 9.000-2,1.000 6.000-4,6.000 3.000-5,7.000 3.000-4,6.000 4.000-6,6.000 1.000-4,6.000 0.000-2,7.000 0.000-3,6.000 0.000-3</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7"/>
    </inkml:context>
    <inkml:brush xml:id="br0">
      <inkml:brushProperty name="width" value="0.0395324192941189" units="cm"/>
      <inkml:brushProperty name="height" value="0.0395324192941189" units="cm"/>
      <inkml:brushProperty name="color" value="#f2395b"/>
      <inkml:brushProperty name="ignorePressure" value="0"/>
    </inkml:brush>
  </inkml:definitions>
  <inkml:trace contextRef="#ctx0" brushRef="#br0">90000.000 50850.000 556,'-16.000'-22.000'101,"19.000"6.000"-20,19.000 7.000-20,19.000 6.000-20,9.000 3.000-12,0.000 0.000-2,0.000 0.000-4,0.000 0.000-3,3.000 0.000-3,6.000 0.000-3,7.000 0.000-4,6.000 0.000-3,3.000 0.000-2,0.000 0.000-1,0.000 0.000-2,0.000 0.000 0,-4.000 0.000-8,-5.000 0.000-10,-7.000 0.000-12,-5.000 0.000-11</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7"/>
    </inkml:context>
    <inkml:brush xml:id="br0">
      <inkml:brushProperty name="width" value="0.0454773344099522" units="cm"/>
      <inkml:brushProperty name="height" value="0.0454773344099522" units="cm"/>
      <inkml:brushProperty name="color" value="#f2395b"/>
      <inkml:brushProperty name="ignorePressure" value="0"/>
    </inkml:brush>
  </inkml:definitions>
  <inkml:trace contextRef="#ctx0" brushRef="#br0">91450.000 50200.000 483,'0.000'-47.000'4,"0.000"6.000"7,0.000 7.000 8,0.000 6.000 8,0.000 12.000 7,0.000 19.000 8,0.000 19.000 9,0.000 19.000 8,-4.000 10.000-1,-5.000 4.000-8,-7.000 3.000-9,-5.000 3.000-9,-4.000 4.000-7,0.000 7.000-4,0.000 6.000-6,0.000 7.000-5,0.000 0.000-3,0.000-2.000-2,0.000-3.000-1,0.000-3.000-2,1.000-2.000-7,4.000 0.000-8,3.000 0.000-10,3.000 0.000-10,4.000-5.000-10,7.000-9.000-12,6.000-10.000-11,7.000-8.000-12</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8"/>
    </inkml:context>
    <inkml:brush xml:id="br0">
      <inkml:brushProperty name="width" value="0.0419252812862396" units="cm"/>
      <inkml:brushProperty name="height" value="0.0419252812862396" units="cm"/>
      <inkml:brushProperty name="color" value="#f2395b"/>
      <inkml:brushProperty name="ignorePressure" value="0"/>
    </inkml:brush>
  </inkml:definitions>
  <inkml:trace contextRef="#ctx0" brushRef="#br0">92550.000 49800.000 524,'-25.000'-46.000'7,"0.000"10.000"14,0.000 10.000 14,0.000 9.000 14,1.000 12.000 4,4.000 16.000-7,3.000 15.000-6,3.000 17.000-7,1.000 11.000-5,1.000 10.000-1,-1.000 10.000-3,1.000 9.000-1,-1.000 2.000-3,1.000-2.000-1,-1.000-3.000-1,1.000-3.000-2,-3.000-2.000-4,-2.000 0.000-7,-3.000 0.000-7,-3.000 0.000-7,-1.000-2.000-6,4.000-3.000-7,3.000-3.000-7,3.000-2.000-6,1.000-6.000-4,1.000-6.000 0,-1.000-6.000 0,1.000-6.000 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8"/>
    </inkml:context>
    <inkml:brush xml:id="br0">
      <inkml:brushProperty name="width" value="0.0350740291178226" units="cm"/>
      <inkml:brushProperty name="height" value="0.0350740291178226" units="cm"/>
      <inkml:brushProperty name="color" value="#f2395b"/>
      <inkml:brushProperty name="ignorePressure" value="0"/>
    </inkml:brush>
  </inkml:definitions>
  <inkml:trace contextRef="#ctx0" brushRef="#br0">92600.000 50850.000 627,'67.000'25.000'149,"-16.000"0.000"-38,-15.000 0.000-37,-15.000 0.000-37,-9.000 1.000-35,1.000 4.000-33,-1.000 3.000-32,1.000 3.000-33</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5:58"/>
    </inkml:context>
    <inkml:brush xml:id="br0">
      <inkml:brushProperty name="width" value="0.0491908714175224" units="cm"/>
      <inkml:brushProperty name="height" value="0.0491908714175224" units="cm"/>
      <inkml:brushProperty name="color" value="#f2395b"/>
      <inkml:brushProperty name="ignorePressure" value="0"/>
    </inkml:brush>
  </inkml:definitions>
  <inkml:trace contextRef="#ctx0" brushRef="#br0">93350.000 49700.000 447,'-44.000'-49.000'5,"13.000"4.000"9,12.000 3.000 11,13.000 3.000 9,12.000 4.000 3,13.000 7.000-4,12.000 6.000-4,13.000 7.000-4,9.000 4.000-4,6.000 3.000-5,7.000 3.000-3,6.000 4.000-5,-1.000 4.000 0,-5.000 6.000 0,-7.000 7.000 1,-5.000 6.000 1,-8.000 3.000-2,-5.000 0.000-6,-7.000 0.000-5,-5.000 0.000-6,-6.000 1.000 0,-3.000 4.000 5,-3.000 3.000 5,-2.000 3.000 5,-5.000 4.000 6,-2.000 7.000 9,-3.000 6.000 7,-3.000 7.000 8,-6.000 2.000 2,-5.000 1.000-6,-7.000-1.000-5,-5.000 1.000-5,-4.000 2.000-5,0.000 7.000-3,0.000 6.000-4,0.000 7.000-4,-5.000 10.000-4,-9.000 16.000-5,-10.000 15.000-7,-8.000 17.000-5,-9.000 14.000-9,-6.000 17.000-10,-6.000 15.000-12,-6.000 16.000-11,5.000-10.000-2,20.000-34.000 5,18.000-35.000 5,20.000-33.000 5,6.000-22.000 4,-2.000-5.000 0,-3.000-7.000 2,-3.000-5.000 1</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0"/>
    </inkml:context>
    <inkml:brush xml:id="br0">
      <inkml:brushProperty name="width" value="0.041036706417799" units="cm"/>
      <inkml:brushProperty name="height" value="0.041036706417799" units="cm"/>
      <inkml:brushProperty name="color" value="#f2395b"/>
      <inkml:brushProperty name="ignorePressure" value="0"/>
    </inkml:brush>
  </inkml:definitions>
  <inkml:trace contextRef="#ctx0" brushRef="#br0">86950.000 54950.000 536,'0.000'-63.000'32,"0.000"26.000"5,0.000 24.000 6,0.000 26.000 5,-2.000 18.000 0,-3.000 13.000-8,-3.000 12.000-7,-2.000 13.000-7,-6.000 9.000-4,-6.000 6.000-2,-6.000 7.000-2,-6.000 6.000-1,-2.000-1.000-2,3.000-5.000-1,3.000-7.000-1,4.000-5.000-1,-1.000 3.000-3,-3.000 17.000-1,-3.000 15.000-3,-2.000 16.000-2,-3.000 5.000-3,1.000-2.000-4,-1.000-3.000-5,1.000-3.000-3,2.000-2.000-4,7.000 0.000-1,6.000 0.000-1,7.000 0.000-1,4.000-4.000-4,3.000-5.000-6,3.000-7.000-6,4.000-5.000-6,5.000-12.000-3,10.000-16.000-1,10.000-15.000 0,9.000-15.000 0,1.000-15.000 3,-6.000-12.000 7,-6.000-13.000 6,-6.000-12.000 7,-4.000-10.000 5,1.000-6.000 4,-1.000-6.000 3,1.000-6.000 3</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19400.000 18700.000,'50.000'-50.000,"-50.000"25.000,0.000 0.000,-25.000 0.000,0.000 0.000,0.000 0.000,0.000 0.000,-25.000 25.000,0.000 0.000,0.000 50.000,0.000 0.000,0.000 50.000,0.000 0.000,25.000-25.000,0.000 0.000,25.000 50.000,0.000 0.000,25.000-75.000,0.000 0.000,50.000-25.000,0.000 0.000,25.000-25.000,0.000 0.000,0.000-25.000,0.000 0.000,0.000-100.000,0.000 0.000,0.000-75.000,0.000 0.000,0.000 25.000,0.000 0.000,-75.000 50.000,0.000 0.000,0.000 100.000,0.000 0.000,-25.000 125.000,0.000 0.000,0.000 25.000,0.000 0.000,-25.000 100.000,0.000 0.000,0.000-50.000,0.000 0.000,25.000-100.000,0.000 0.000,-25.000-75.000,0.000 0.000,25.000-100.000,0.000 0.000,25.000 0.000,0.000 0.000,0.000 25.000,0.000 0.000,25.000 50.000,0.000 0.000,25.000-25.000,0.000 0.000,0.000 50.000,0.000 0.000,0.000 0.000,0.000 0.000,-50.000 0.000,0.000 0.000,0.000 0.000,0.000 0.000,-25.000-25.000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0"/>
    </inkml:context>
    <inkml:brush xml:id="br0">
      <inkml:brushProperty name="width" value="0.0431142896413803" units="cm"/>
      <inkml:brushProperty name="height" value="0.0431142896413803" units="cm"/>
      <inkml:brushProperty name="color" value="#f2395b"/>
      <inkml:brushProperty name="ignorePressure" value="0"/>
    </inkml:brush>
  </inkml:definitions>
  <inkml:trace contextRef="#ctx0" brushRef="#br0">87850.000 55600.000 510,'-46.000'-19.000'6,"10.000"13.000"14,10.000 12.000 12,9.000 13.000 13,4.000 7.000 3,1.000 4.000-6,-1.000 3.000-8,1.000 3.000-7,-3.000 4.000-3,-2.000 7.000-3,-3.000 6.000 0,-3.000 7.000-2,-2.000 4.000 0,0.000 3.000-1,0.000 3.000 1,0.000 4.000-1,0.000 1.000-1,0.000 0.000-3,0.000 0.000-2,0.000 0.000-2,3.000-4.000-3,6.000-5.000 0,7.000-7.000-2,6.000-5.000-2,7.000-8.000-1,10.000-5.000-5,10.000-7.000-2,9.000-5.000-4,9.000-9.000 0,9.000-9.000-1,10.000-10.000 2,10.000-8.000 0,5.000-14.000-1,4.000-15.000-5,3.000-15.000-5,3.000-16.000-4,-2.000-12.000-3,-6.000-5.000 1,-6.000-7.000 0,-6.000-5.000 1,-9.000-1.000 1,-8.000 6.000 4,-10.000 7.000 3,-9.000 6.000 4,-9.000 4.000 3,-5.000 4.000 0,-7.000 3.000 2,-5.000 3.000 2,-11.000 4.000 1,-11.000 7.000 5,-14.000 6.000 2,-11.000 7.000 4,-11.000 7.000 0,-5.000 9.000-3,-7.000 10.000-2,-5.000 10.000-4,-3.000 7.000-4,4.000 6.000-8,3.000 7.000-7,3.000 6.000-7,6.000 3.000-3,9.000 0.000-2,10.000 0.000 1,10.000 0.000-2</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1"/>
    </inkml:context>
    <inkml:brush xml:id="br0">
      <inkml:brushProperty name="width" value="0.0381491184234619" units="cm"/>
      <inkml:brushProperty name="height" value="0.0381491184234619" units="cm"/>
      <inkml:brushProperty name="color" value="#f2395b"/>
      <inkml:brushProperty name="ignorePressure" value="0"/>
    </inkml:brush>
  </inkml:definitions>
  <inkml:trace contextRef="#ctx0" brushRef="#br0">89200.000 55400.000 576,'-46.000'-24.000'0,"10.000"4.000"0,10.000 3.000 0,9.000 3.000 0,10.000-1.000 8,14.000-2.000 16,11.000-3.000 17,14.000-3.000 15,10.000-1.000 5,9.000 4.000-10,10.000 3.000-10,10.000 3.000-8,4.000 3.000-6,0.000 3.000-3,0.000 3.000-2,0.000 4.000-3,-2.000 1.000-6,-3.000 0.000-10,-3.000 0.000-8,-2.000 0.000-10,-6.000 1.000-5,-6.000 4.000-3,-6.000 3.000-1,-6.000 3.000-2,-7.000 3.000-4,-6.000 3.000-8,-6.000 3.000-7,-6.000 4.000-7</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1"/>
    </inkml:context>
    <inkml:brush xml:id="br0">
      <inkml:brushProperty name="width" value="0.0383042357861996" units="cm"/>
      <inkml:brushProperty name="height" value="0.0383042357861996" units="cm"/>
      <inkml:brushProperty name="color" value="#f2395b"/>
      <inkml:brushProperty name="ignorePressure" value="0"/>
    </inkml:brush>
  </inkml:definitions>
  <inkml:trace contextRef="#ctx0" brushRef="#br0">90550.000 54500.000 574,'-2.000'-46.000'5,"-3.000"10.000"9,-3.000 10.000 9,-2.000 9.000 10,-6.000 17.000 4,-6.000 25.000-1,-6.000 25.000 0,-6.000 25.000 0,-4.000 10.000-3,1.000-2.000-6,-1.000-3.000-4,1.000-3.000-5,1.000-4.000-3,3.000-3.000 0,3.000-3.000-1,4.000-2.000 0,2.000-6.000-1,4.000-6.000-3,3.000-6.000-1,3.000-6.000-1,10.000-4.000-3,20.000 1.000-4,18.000-1.000-1,20.000 1.000-4,11.000-6.000-4,7.000-8.000-6,6.000-10.000-4,7.000-9.000-6,-1.000-7.000-4,-6.000-3.000-2,-6.000-3.000-3,-6.000-2.000-3,-6.000-5.000-1,-2.000-2.000 1,-3.000-3.000-1,-3.000-3.000 0,-7.000-2.000 1,-9.000 0.000 2,-10.000 0.000 1,-8.000 0.000 3,-8.000 0.000 3,-2.000 0.000 6,-3.000 0.000 6,-3.000 0.000 6</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1"/>
    </inkml:context>
    <inkml:brush xml:id="br0">
      <inkml:brushProperty name="width" value="0.0349701046943665" units="cm"/>
      <inkml:brushProperty name="height" value="0.0349701046943665" units="cm"/>
      <inkml:brushProperty name="color" value="#f2395b"/>
      <inkml:brushProperty name="ignorePressure" value="0"/>
    </inkml:brush>
  </inkml:definitions>
  <inkml:trace contextRef="#ctx0" brushRef="#br0">91100.000 54850.000 629,'-93.000'-19.000'31,"17.000"13.000"-4,15.000 12.000-4,16.000 13.000-4,9.000 10.000 1,3.000 10.000 8,3.000 10.000 7,4.000 9.000 8,1.000 4.000 0,0.000 1.000-8,0.000-1.000-7,0.000 1.000-8,-2.000 1.000-7,-3.000 3.000-8,-3.000 3.000-7,-2.000 4.000-7,-1.000 1.000-6,3.000 0.000-2,3.000 0.000-2,4.000 0.000-3,2.000-2.000-5,4.000-3.000-9,3.000-3.000-9,3.000-2.000-9,-1.000-9.000 0,-2.000-12.000 5,-3.000-13.000 7,-3.000-12.000 7</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2"/>
    </inkml:context>
    <inkml:brush xml:id="br0">
      <inkml:brushProperty name="width" value="0.0374583341181278" units="cm"/>
      <inkml:brushProperty name="height" value="0.0374583341181278" units="cm"/>
      <inkml:brushProperty name="color" value="#f2395b"/>
      <inkml:brushProperty name="ignorePressure" value="0"/>
    </inkml:brush>
  </inkml:definitions>
  <inkml:trace contextRef="#ctx0" brushRef="#br0">90950.000 55800.000 587,'-19.000'25.000'119,"13.000"0.000"-24,12.000 0.000-25,13.000 0.000-24,6.000 1.000-16,0.000 4.000-6,0.000 3.000-7,0.000 3.000-6</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09"/>
    </inkml:context>
    <inkml:brush xml:id="br0">
      <inkml:brushProperty name="width" value="0.0416074767708778" units="cm"/>
      <inkml:brushProperty name="height" value="0.0416074767708778" units="cm"/>
      <inkml:brushProperty name="color" value="#f2395b"/>
      <inkml:brushProperty name="ignorePressure" value="0"/>
    </inkml:brush>
  </inkml:definitions>
  <inkml:trace contextRef="#ctx0" brushRef="#br0">103800.000 44150.000 528,'0.000'-52.000'3,"0.000"-3.000"4,0.000-3.000 4,0.000-2.000 6,0.000 2.000 1,0.000 9.000 0,0.000 10.000-1,0.000 10.000-1,0.000 4.000-1,0.000 0.000-2,0.000 0.000-2,0.000 0.000-2,-4.000 1.000-1,-5.000 4.000 1,-7.000 3.000 0,-5.000 3.000 1,-4.000 7.000 0,0.000 14.000-1,0.000 11.000-1,0.000 14.000-1,-2.000 7.000 0,-3.000 3.000 0,-3.000 3.000 1,-2.000 4.000 0,0.000-1.000 1,7.000-3.000-1,6.000-3.000-1,7.000-2.000 1,4.000-3.000-2,3.000 1.000 1,3.000-1.000-1,4.000 1.000-1,4.000 1.000 0,6.000 3.000 1,7.000 3.000 0,6.000 4.000 0,6.000 2.000 1,6.000 4.000 2,7.000 3.000 2,6.000 3.000 1,-2.000-2.000 0,-9.000-6.000-1,-10.000-6.000-2,-8.000-6.000-1,-8.000-4.000-1,-2.000 1.000 1,-3.000-1.000 0,-3.000 1.000 1,-1.000-1.000-1,4.000 1.000-2,3.000-1.000-1,3.000 1.000-1,-1.000-1.000-2,-2.000 1.000-1,-3.000-1.000 0,-3.000 1.000-2,-6.000 2.000 0,-5.000 7.000-1,-7.000 6.000-1,-5.000 7.000-1,-4.000-3.000-1,0.000-8.000 1,0.000-10.000 0,0.000-9.000 0,-4.000-7.000-1,-5.000-3.000-1,-7.000-3.000-2,-5.000-2.000-2,-3.000-6.000-1,4.000-6.000-1,3.000-6.000 1,3.000-6.000-2,4.000-9.000 1,7.000-8.000 2,6.000-10.000 1,7.000-9.000 1,7.000-4.000 2,9.000 4.000 0,10.000 3.000 2,10.000 3.000 0,8.000-2.000 0,10.000-6.000 0,10.000-6.000-1,9.000-6.000 1,6.000-6.000-2,3.000-2.000 0,3.000-3.000-2,4.000-3.000-2,-1.000-1.000 1,-3.000 4.000-1,-3.000 3.000 0,-2.000 3.000 0,-6.000 3.000 0,-6.000 3.000-1,-6.000 3.000 0,-6.000 4.000-1,-6.000 5.000-2,-2.000 10.000-2,-3.000 10.000-4,-3.000 9.000-2</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1"/>
    </inkml:context>
    <inkml:brush xml:id="br0">
      <inkml:brushProperty name="width" value="0.0415075458586216" units="cm"/>
      <inkml:brushProperty name="height" value="0.0415075458586216" units="cm"/>
      <inkml:brushProperty name="color" value="#f2395b"/>
      <inkml:brushProperty name="ignorePressure" value="0"/>
    </inkml:brush>
  </inkml:definitions>
  <inkml:trace contextRef="#ctx0" brushRef="#br0">92200.000 55100.000 530,'-25.000'-69.000'0,"0.000"13.000"0,0.000 12.000 1,0.000 13.000 0,0.000 6.000 1,0.000 0.000 1,0.000 0.000 2,0.000 0.000 1,0.000 3.000 1,0.000 6.000 0,0.000 7.000 1,0.000 6.000 0,0.000 6.000 1,0.000 6.000 3,0.000 7.000 2,0.000 6.000 3,1.000 4.000-1,4.000 4.000 0,3.000 3.000-2,3.000 3.000-1,3.000 3.000-1,3.000 3.000 0,3.000 3.000-1,4.000 4.000 0,2.000 1.000-1,4.000 0.000 1,3.000 0.000 0,3.000 0.000 0,3.000 0.000 0,3.000 0.000-2,3.000 0.000 0,4.000 0.000-2,-1.000-2.000-1,-3.000-3.000 0,-3.000-3.000-1,-2.000-2.000 0,-5.000-1.000-1,-2.000 3.000 1,-3.000 3.000 1,-3.000 4.000 0,-9.000-4.000-3,-11.000-9.000-7,-14.000-10.000-9,-11.000-8.000-7,-4.000-11.000-2,6.000-8.000 2,7.000-10.000 3,6.000-9.000 2,3.000-7.000 3,0.000-3.000 0,0.000-3.000 1,0.000-2.000 0,4.000-3.000 2,10.000 1.000 2,10.000-1.000 1,9.000 1.000 1,7.000-1.000 1,7.000 1.000-2,6.000-1.000 0,7.000 1.000-2,5.000 1.000 0,7.000 3.000-1,6.000 3.000 1,7.000 4.000-1,0.000-1.000-1,-2.000-3.000 0,-3.000-3.000-2,-3.000-2.000 0,-2.000-3.000-1,0.000 1.000 0,0.000-1.000 0,0.000 1.000 1,-2.000-1.000 1,-3.000 1.000 2,-3.000-1.000 2,-2.000 1.000 3,-3.000-3.000 2,1.000-2.000 4,-1.000-3.000 2,1.000-3.000 3,-3.000 1.000 2,-2.000 6.000-2,-3.000 7.000 0,-3.000 6.000-1,-6.000 9.000 5,-5.000 13.000 14,-7.000 12.000 12,-5.000 13.000 12,-6.000 10.000 4,-3.000 10.000-7,-3.000 10.000-5,-2.000 9.000-6,-3.000 4.000-6,1.000 1.000-4,-1.000-1.000-5,1.000 1.000-4,1.000-4.000-3,3.000-6.000-1,3.000-6.000-2,4.000-6.000-2,4.000-2.000 0,6.000 3.000 0,7.000 3.000 0,6.000 4.000-1,1.000 1.000-2,-3.000 0.000-3,-3.000 0.000-6,-2.000 0.000-3,-6.000 0.000-3,-6.000 0.000 1,-6.000 0.000 0,-6.000 0.000 1,-12.000-4.000-4,-15.000-5.000-6,-15.000-7.000-5,-16.000-5.000-7,-7.000-6.000-4,4.000-3.000-4,3.000-3.000-2,3.000-2.000-4,6.000-5.000 1,9.000-2.000 7,10.000-3.000 5,10.000-3.000 5,5.000-7.000 4,4.000-9.000-2,3.000-10.000-1,3.000-8.000-1</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2"/>
    </inkml:context>
    <inkml:brush xml:id="br0">
      <inkml:brushProperty name="width" value="0.0261677261441946" units="cm"/>
      <inkml:brushProperty name="height" value="0.0261677261441946" units="cm"/>
      <inkml:brushProperty name="color" value="#f2395b"/>
      <inkml:brushProperty name="ignorePressure" value="0"/>
    </inkml:brush>
  </inkml:definitions>
  <inkml:trace contextRef="#ctx0" brushRef="#br0">92650.000 55050.000 840,'70.000'-68.000'27,"-9.000"17.000"-1,-10.000 15.000-2,-8.000 16.000 0,-4.000 9.000-2,3.000 3.000-6,3.000 3.000-4,4.000 4.000-6,-1.000 1.000-3,-3.000 0.000-6,-3.000 0.000-4,-2.000 0.000-6,-6.000 3.000-7,-6.000 6.000-12,-6.000 7.000-13,-6.000 6.000-11</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2"/>
    </inkml:context>
    <inkml:brush xml:id="br0">
      <inkml:brushProperty name="width" value="0.0451432354748249" units="cm"/>
      <inkml:brushProperty name="height" value="0.0451432354748249" units="cm"/>
      <inkml:brushProperty name="color" value="#f2395b"/>
      <inkml:brushProperty name="ignorePressure" value="0"/>
    </inkml:brush>
  </inkml:definitions>
  <inkml:trace contextRef="#ctx0" brushRef="#br0">93550.000 54250.000 487,'48.000'1.000'53,"-3.000"4.000"-6,-3.000 3.000-8,-2.000 3.000-7,-1.000 6.000-4,3.000 9.000-4,3.000 10.000-4,4.000 10.000-2,1.000 7.000-1,0.000 6.000 2,0.000 7.000 3,0.000 6.000 2,-5.000 6.000 1,-9.000 6.000-3,-10.000 7.000-1,-8.000 6.000-1,-6.000 1.000-3,1.000-3.000-2,-1.000-3.000-3,1.000-2.000-2,-3.000-5.000-3,-2.000-2.000 0,-3.000-3.000-1,-3.000-3.000-1,-9.000-1.000-3,-11.000 4.000-2,-14.000 3.000-3,-11.000 3.000-4,-14.000 1.000-4,-11.000 1.000-6,-14.000-1.000-6,-11.000 1.000-6,-15.000 1.000-6,-16.000 3.000-5,-15.000 3.000-6,-15.000 4.000-4,-6.000-4.000 0,7.000-9.000 8,6.000-10.000 7,7.000-8.000 8,13.000-12.000 2,22.000-12.000-2,22.000-13.000-3,23.000-12.000-2</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2"/>
    </inkml:context>
    <inkml:brush xml:id="br0">
      <inkml:brushProperty name="width" value="0.0378118455410004" units="cm"/>
      <inkml:brushProperty name="height" value="0.0378118455410004" units="cm"/>
      <inkml:brushProperty name="color" value="#f2395b"/>
      <inkml:brushProperty name="ignorePressure" value="0"/>
    </inkml:brush>
  </inkml:definitions>
  <inkml:trace contextRef="#ctx0" brushRef="#br0">86750.000 54950.000 581,'-69.000'-22.000'0,"13.000"6.000"0,12.000 7.000 0,13.000 6.000 0,-7.000 18.000 7,-24.000 32.000 11,-26.000 31.000 13,-24.000 32.000 13,-9.000 11.000 3,10.000-5.000-6,10.000-7.000-6,9.000-5.000-7,4.000-4.000-3,1.000 0.000-3,-1.000 0.000-1,1.000 0.000-3,5.000 0.000-1,14.000 0.000-1,11.000 0.000-1,14.000 0.000-1,13.000 3.000-3,16.000 6.000-5,15.000 7.000-4,17.000 6.000-4,25.000-1.000-7,39.000-5.000-11,36.000-7.000-9,39.000-5.000-10,13.000-15.000-2,-9.000-22.000 8,-10.000-22.000 8,-8.000-21.000 7,-14.000-14.000-2,-15.000-2.000-13,-15.000-3.000-11,-16.000-3.000-13</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1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21000.000 17700.000,'0.000'-50.000,"0.000"0.000,0.000 0.000,0.000 200.000,0.000 0.000,0.000 25.000,0.000 0.000,0.000 75.000,0.000 0.000,-25.000 25.000,0.000 0.000,25.000 0.000,0.000 0.000,0.000-150.000,0.000 0.000,25.000-125.000</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3"/>
    </inkml:context>
    <inkml:brush xml:id="br0">
      <inkml:brushProperty name="width" value="0.0364919640123844" units="cm"/>
      <inkml:brushProperty name="height" value="0.0364919640123844" units="cm"/>
      <inkml:brushProperty name="color" value="#f2395b"/>
      <inkml:brushProperty name="ignorePressure" value="0"/>
    </inkml:brush>
  </inkml:definitions>
  <inkml:trace contextRef="#ctx0" brushRef="#br0">94400.000 54200.000 602,'4.000'-47.000'22,"10.000"6.000"3,10.000 7.000 2,9.000 6.000 2,6.000 6.000 2,3.000 6.000-2,3.000 7.000-1,4.000 6.000-2,1.000 6.000-1,0.000 6.000-3,0.000 7.000-2,0.000 6.000-2,-7.000 6.000-2,-11.000 6.000-1,-14.000 7.000-3,-11.000 6.000-1,-11.000 6.000-2,-5.000 6.000 0,-7.000 7.000-2,-5.000 6.000-2,-6.000-1.000 0,-3.000-5.000-3,-3.000-7.000-1,-2.000-5.000-2,-5.000-6.000-1,-2.000-3.000 2,-3.000-3.000 2,-3.000-2.000 1,19.000-8.000-1,45.000-8.000-6,43.000-10.000-6,45.000-9.000-4,19.000-7.000-4,-3.000-3.000-1,-3.000-3.000-2,-2.000-2.000-2,-8.000-1.000-3,-8.000 3.000-3,-10.000 3.000-5,-9.000 4.000-5</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3"/>
    </inkml:context>
    <inkml:brush xml:id="br0">
      <inkml:brushProperty name="width" value="0.0373294502496719" units="cm"/>
      <inkml:brushProperty name="height" value="0.0373294502496719" units="cm"/>
      <inkml:brushProperty name="color" value="#f2395b"/>
      <inkml:brushProperty name="ignorePressure" value="0"/>
    </inkml:brush>
  </inkml:definitions>
  <inkml:trace contextRef="#ctx0" brushRef="#br0">93250.000 53800.000 589,'-29.000'21.000'1,"-5.000"-5.000"4,-7.000-7.000 4,-5.000-5.000 2,5.000-6.000 7,19.000-3.000 8,19.000-3.000 9,19.000-2.000 8,16.000-3.000 2,17.000 1.000-7,15.000-1.000-6,16.000 1.000-7,13.000-1.000-4,14.000 1.000-2,11.000-1.000-1,14.000 1.000-1,8.000 1.000-3,7.000 3.000-1,6.000 3.000-3,7.000 4.000-3,-1.000 1.000-3,-6.000 0.000-8,-6.000 0.000-6,-6.000 0.000-8,-7.000 0.000-5,-6.000 0.000-8,-6.000 0.000-7,-6.000 0.000-6,-7.000 0.000-3,-6.000 0.000 1,-6.000 0.000 3,-6.000 0.000 1,-12.000 1.000 3,-15.000 4.000 4,-15.000 3.000 4,-16.000 3.000 4</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4"/>
    </inkml:context>
    <inkml:brush xml:id="br0">
      <inkml:brushProperty name="width" value="0.0364198200404644" units="cm"/>
      <inkml:brushProperty name="height" value="0.0364198200404644" units="cm"/>
      <inkml:brushProperty name="color" value="#f2395b"/>
      <inkml:brushProperty name="ignorePressure" value="0"/>
    </inkml:brush>
  </inkml:definitions>
  <inkml:trace contextRef="#ctx0" brushRef="#br0">97050.000 53250.000 604,'-46.000'-2.000'0,"10.000"-3.000"0,10.000-3.000 0,9.000-2.000 0,9.000-3.000 6,9.000 1.000 15,10.000-1.000 14,10.000 1.000 13,11.000-3.000 4,17.000-2.000-7,15.000-3.000-7,16.000-3.000-7,9.000-1.000-5,3.000 4.000-3,3.000 3.000-2,4.000 3.000-3,-1.000 3.000-3,-3.000 3.000-5,-3.000 3.000-5,-2.000 4.000-4,-8.000 1.000-6,-8.000 0.000-9,-10.000 0.000-7,-9.000 0.000-10,-9.000 1.000-4,-5.000 4.000-2,-7.000 3.000-2,-5.000 3.000-1,-11.000 4.000-1,-11.000 7.000 1,-14.000 6.000 2,-11.000 7.000 1,-6.000-1.000 3,4.000-6.000 5,3.000-6.000 3,3.000-6.000 6</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4"/>
    </inkml:context>
    <inkml:brush xml:id="br0">
      <inkml:brushProperty name="width" value="0.0360126793384552" units="cm"/>
      <inkml:brushProperty name="height" value="0.0360126793384552" units="cm"/>
      <inkml:brushProperty name="color" value="#f2395b"/>
      <inkml:brushProperty name="ignorePressure" value="0"/>
    </inkml:brush>
  </inkml:definitions>
  <inkml:trace contextRef="#ctx0" brushRef="#br0">96900.000 53800.000 610,'-57.000'21.000'9,"39.000"-5.000"18,36.000-7.000 18,39.000-5.000 18,22.000-3.000 3,10.000 4.000-13,10.000 3.000-12,9.000 3.000-13,4.000 1.000-8,1.000 1.000-4,-1.000-1.000-4,1.000 1.000-4,-4.000-1.000-6,-6.000 1.000-12,-6.000-1.000-9,-6.000 1.000-10,-9.000-1.000-9,-8.000 1.000-6,-10.000-1.000-6,-9.000 1.000-7,-9.000-3.000 1,-5.000-2.000 5,-7.000-3.000 8,-5.000-3.000 5</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4"/>
    </inkml:context>
    <inkml:brush xml:id="br0">
      <inkml:brushProperty name="width" value="0.0466048158705235" units="cm"/>
      <inkml:brushProperty name="height" value="0.0466048158705235" units="cm"/>
      <inkml:brushProperty name="color" value="#f2395b"/>
      <inkml:brushProperty name="ignorePressure" value="0"/>
    </inkml:brush>
  </inkml:definitions>
  <inkml:trace contextRef="#ctx0" brushRef="#br0">99700.000 52650.000 472,'-24.000'-68.000'2,"4.000"17.000"5,3.000 15.000 5,3.000 16.000 4,1.000 15.000 9,1.000 16.000 12,-1.000 15.000 12,1.000 17.000 12,-1.000 11.000 1,1.000 10.000-9,-1.000 10.000-10,1.000 9.000-9,-4.000 4.000-6,-6.000 1.000-4,-6.000-1.000-2,-6.000 1.000-4,-4.000 2.000-3,1.000 7.000-5,-1.000 6.000-3,1.000 7.000-4,-3.000 5.000-5,-2.000 7.000-2,-3.000 6.000-3,-3.000 7.000-4,1.000 0.000-6,6.000-2.000-9,7.000-3.000-9,6.000-3.000-8,6.000-10.000-5,6.000-16.000 0,7.000-15.000 0,6.000-15.000 0,7.000-17.000 3,10.000-15.000 6,10.000-15.000 6,9.000-16.000 5,2.000-10.000 4,-2.000-3.000 0,-3.000-3.000 1,-3.000-2.000 0</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5"/>
    </inkml:context>
    <inkml:brush xml:id="br0">
      <inkml:brushProperty name="width" value="0.0496256612241268" units="cm"/>
      <inkml:brushProperty name="height" value="0.0496256612241268" units="cm"/>
      <inkml:brushProperty name="color" value="#f2395b"/>
      <inkml:brushProperty name="ignorePressure" value="0"/>
    </inkml:brush>
  </inkml:definitions>
  <inkml:trace contextRef="#ctx0" brushRef="#br0">100400.000 53250.000 443,'-2.000'-46.000'5,"-3.000"10.000"11,-3.000 10.000 10,-2.000 9.000 11,-5.000 15.000 6,-2.000 22.000 3,-3.000 22.000 3,-3.000 23.000 2,-4.000 8.000-2,-3.000-3.000-7,-3.000-3.000-8,-2.000-2.000-6,-1.000-1.000-5,3.000 3.000-2,3.000 3.000-3,4.000 4.000-1,4.000-1.000-2,6.000-3.000-2,7.000-3.000-2,6.000-2.000-2,9.000-5.000-6,13.000-2.000-10,12.000-3.000-10,13.000-3.000-10,6.000-10.000-3,0.000-16.000 2,0.000-15.000 3,0.000-15.000 4,3.000-15.000 0,6.000-12.000 1,7.000-13.000-1,6.000-12.000 0,-1.000-9.000 1,-5.000-2.000 2,-7.000-3.000 2,-5.000-3.000 3,-8.000-2.000 2,-5.000 0.000 2,-7.000 0.000 2,-5.000 0.000 3,-9.000 3.000 1,-9.000 6.000 0,-10.000 7.000 1,-8.000 6.000-1,-9.000 6.000 1,-6.000 6.000 0,-6.000 7.000 0,-6.000 6.000-1,-7.000 6.000-1,-6.000 6.000-1,-6.000 7.000-1,-6.000 6.000-2,-4.000 6.000-2,1.000 6.000-3,-1.000 7.000-2,1.000 6.000-2,4.000 1.000-4,9.000-3.000-5,10.000-3.000-5,10.000-2.000-5</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8"/>
    </inkml:context>
    <inkml:brush xml:id="br0">
      <inkml:brushProperty name="width" value="0.0358742661774158" units="cm"/>
      <inkml:brushProperty name="height" value="0.0358742661774158" units="cm"/>
      <inkml:brushProperty name="color" value="#f2395b"/>
      <inkml:brushProperty name="ignorePressure" value="0"/>
    </inkml:brush>
  </inkml:definitions>
  <inkml:trace contextRef="#ctx0" brushRef="#br0">101550.000 52250.000 613,'1.000'-47.000'6,"4.000"6.000"14,3.000 7.000 14,3.000 6.000 13,6.000 6.000 5,9.000 6.000-2,10.000 7.000-3,10.000 6.000-2,5.000 3.000-7,4.000 0.000-11,3.000 0.000-11,3.000 0.000-11,1.000 0.000-8,1.000 0.000-2,-1.000 0.000-3,1.000 0.000-3,-4.000 0.000-5,-6.000 0.000-6,-6.000 0.000-8,-6.000 0.000-7,-7.000 4.000-6,-6.000 10.000-2,-6.000 10.000-4,-6.000 9.000-4,-4.000 1.000 3,1.000-6.000 9,-1.000-6.000 7,1.000-6.000 9</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9"/>
    </inkml:context>
    <inkml:brush xml:id="br0">
      <inkml:brushProperty name="width" value="0.0347428433597088" units="cm"/>
      <inkml:brushProperty name="height" value="0.0347428433597088" units="cm"/>
      <inkml:brushProperty name="color" value="#f2395b"/>
      <inkml:brushProperty name="ignorePressure" value="0"/>
    </inkml:brush>
  </inkml:definitions>
  <inkml:trace contextRef="#ctx0" brushRef="#br0">102650.000 51350.000 633,'50.000'1.000'5,"0.000"4.000"11,0.000 3.000 11,0.000 3.000 10,-2.000 3.000 4,-3.000 3.000-3,-3.000 3.000-3,-2.000 4.000-2,-3.000 2.000-4,1.000 4.000-3,-1.000 3.000-4,1.000 3.000-3,-6.000 4.000-3,-8.000 7.000-5,-10.000 6.000-3,-9.000 7.000-4,-12.000 2.000-5,-11.000 1.000-3,-14.000-1.000-4,-11.000 1.000-4,-12.000-1.000-2,-9.000 1.000 0,-10.000-1.000 0,-8.000 1.000-1,-4.000-3.000 0,3.000-2.000 0,3.000-3.000 0,4.000-3.000 0,4.000-6.000 2,6.000-5.000 5,7.000-7.000 4,6.000-5.000 5,13.000-8.000 5,23.000-5.000 8,22.000-7.000 7,22.000-5.000 8,16.000-6.000-1,14.000-3.000-8,11.000-3.000-8,14.000-2.000-8,3.000-1.000-7,-2.000 3.000-7,-3.000 3.000-6,-3.000 4.000-7,-2.000 1.000-4,0.000 0.000 0,0.000 0.000-2,0.000 0.000 0,-4.000 0.000-2,-5.000 0.000-4,-7.000 0.000-3,-5.000 0.000-3,-9.000-2.000 1,-9.000-3.000 6,-10.000-3.000 6,-8.000-2.000 6</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9"/>
    </inkml:context>
    <inkml:brush xml:id="br0">
      <inkml:brushProperty name="width" value="0.0322868488729" units="cm"/>
      <inkml:brushProperty name="height" value="0.0322868488729" units="cm"/>
      <inkml:brushProperty name="color" value="#f2395b"/>
      <inkml:brushProperty name="ignorePressure" value="0"/>
    </inkml:brush>
  </inkml:definitions>
  <inkml:trace contextRef="#ctx0" brushRef="#br0">103550.000 52450.000 681,'1.000'-38.000'10,"4.000"26.000"20,3.000 24.000 21,3.000 26.000 20,3.000 10.000 0,3.000-3.000-22,3.000-3.000-20,4.000-2.000-21,-3.000-3.000-19,-5.000 1.000-15,-7.000-1.000-15,-5.000 1.000-15</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6:19"/>
    </inkml:context>
    <inkml:brush xml:id="br0">
      <inkml:brushProperty name="width" value="0.048507671803236" units="cm"/>
      <inkml:brushProperty name="height" value="0.048507671803236" units="cm"/>
      <inkml:brushProperty name="color" value="#f2395b"/>
      <inkml:brushProperty name="ignorePressure" value="0"/>
    </inkml:brush>
  </inkml:definitions>
  <inkml:trace contextRef="#ctx0" brushRef="#br0">104350.000 51950.000 453,'0.000'-47.000'4,"0.000"6.000"9,0.000 7.000 9,0.000 6.000 8,-4.000 10.000 9,-5.000 17.000 9,-7.000 15.000 9,-5.000 16.000 10,-3.000 9.000-2,4.000 3.000-13,3.000 3.000-12,3.000 4.000-12,1.000 2.000-8,1.000 4.000-2,-1.000 3.000-3,1.000 3.000-1,1.000-1.000-4,3.000-2.000-5,3.000-3.000-6,4.000-3.000-4,4.000-4.000-3,6.000-3.000-2,7.000-3.000-2,6.000-2.000-1,7.000-8.000 0,10.000-8.000-1,10.000-10.000 2,9.000-9.000 0,6.000-9.000-2,3.000-5.000-3,3.000-7.000-2,4.000-5.000-4,2.000-9.000-2,4.000-9.000-2,3.000-10.000-2,3.000-8.000-2,-7.000-8.000 2,-15.000-2.000 2,-15.000-3.000 4,-16.000-3.000 4,-12.000-1.000 2,-5.000 4.000 1,-7.000 3.000 2,-5.000 3.000 1,-9.000 4.000 2,-9.000 7.000 2,-10.000 6.000 3,-8.000 7.000 2,-12.000 5.000 2,-12.000 7.000 0,-13.000 6.000-1,-12.000 7.000 0,-5.000 10.000-2,3.000 16.000-4,3.000 15.000-5,4.000 17.000-4,7.000 3.000-2,13.000-5.000 1,12.000-7.000 0,13.000-5.000 1</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21250.000 18900.000,'0.000'-50.000,"50.000"0.000,0.000 0.000,-25.000 50.000,0.000 0.000,25.000 50.000,0.000 0.000,-25.000 75.000,0.000 0.000,-25.000 0.000,0.000 0.000,-25.000-50.000,0.000 0.000,25.000-50.000,0.000 0.000,50.000-50.000,0.000 0.000,75.000-75.000,0.000 0.000,-25.000 0.000,0.000 0.000,0.000 50.000,0.000 0.000,-75.000 25.000,0.000 0.000,-50.000 100.000,0.000 0.000,25.000 0.000,0.000 0.000,0.000-25.000,0.000 0.000,0.000 25.000,0.000 0.000,25.000-50.000,0.000 0.000,50.000 0.000,0.000 0.000,0.000-125.000,0.000 0.000,-25.000-25.000,0.000 0.000,-25.000 0.000,0.000 0.000,-75.000 50.000,0.000 0.000,0.000 75.000,0.000 0.000,25.000 0.000,0.000 0.000,50.000-25.000,0.000 0.000,75.000-50.000,0.000 0.000,50.000 50.000,0.000 0.000,-50.000 25.000,0.000 0.000,-50.000 100.000,0.000 0.000,-25.000 25.000,0.000 0.000,-50.000 25.000,0.000 0.000,-25.000-100.000,0.000 0.000,50.000-25.000,0.000 0.000,25.000-75.000,0.000 0.000,50.000-25.000,0.000 0.000,0.000 25.000,0.000 0.000,-25.000 50.000,0.000 0.000,-25.000 0.000,0.000 0.000,0.000-25.000,0.000 0.000,0.000 0.000</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40"/>
    </inkml:context>
    <inkml:brush xml:id="br0">
      <inkml:brushProperty name="width" value="0.0358666032552719" units="cm"/>
      <inkml:brushProperty name="height" value="0.0358666032552719" units="cm"/>
      <inkml:brushProperty name="color" value="#f2395b"/>
      <inkml:brushProperty name="ignorePressure" value="0"/>
    </inkml:brush>
  </inkml:definitions>
  <inkml:trace contextRef="#ctx0" brushRef="#br0">60300.000 24700.000 613,'45.000'-113.000'78,"-9.000"26.000"-17,-10.000 24.000-16,-8.000 26.000-16,-6.000 18.000-10,1.000 13.000-3,-1.000 12.000-2,1.000 13.000-3,-4.000 6.000-3,-6.000 0.000-6,-6.000 0.000-6,-6.000 0.000-5,-6.000-4.000-2,-2.000-5.000 1,-3.000-7.000 0,-3.000-5.000 2,-2.000-11.000 1,0.000-11.000-1,0.000-14.000 0,0.000-11.000-1,4.000-6.000 2,10.000 4.000 2,10.000 3.000 3,9.000 3.000 2,6.000 4.000 2,3.000 7.000 1,3.000 6.000 1,4.000 7.000 2,1.000 2.000 0,0.000 1.000-2,0.000-1.000 0,0.000 1.000-1,1.000 1.000 2,4.000 3.000 6,3.000 3.000 5,3.000 4.000 5,-2.000 5.000 2,-6.000 10.000-1,-6.000 10.000-2,-6.000 9.000-1,-7.000 6.000-3,-6.000 3.000-6,-6.000 3.000-4,-6.000 4.000-5,-10.000-4.000-5,-12.000-9.000-3,-13.000-10.000-4,-12.000-8.000-3,-1.000-11.000-3,14.000-8.000 0,11.000-10.000-2,14.000-9.000 0,10.000-5.000 0,9.000 0.000 4,10.000 0.000 2,10.000 0.000 3,4.000 4.000 7,0.000 10.000 9,0.000 10.000 9,0.000 9.000 9,-5.000 7.000-2,-9.000 7.000-18,-10.000 6.000-15,-8.000 7.000-17</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41"/>
    </inkml:context>
    <inkml:brush xml:id="br0">
      <inkml:brushProperty name="width" value="0.0219999998807907" units="cm"/>
      <inkml:brushProperty name="height" value="0.0219999998807907" units="cm"/>
      <inkml:brushProperty name="color" value="#f2395b"/>
      <inkml:brushProperty name="ignorePressure" value="0"/>
    </inkml:brush>
  </inkml:definitions>
  <inkml:trace contextRef="#ctx0" brushRef="#br0">63350.000 25650.000 1000,'-71.000'23.000'0,"10.000"-3.000"0,10.000-3.000 0,9.000-2.000 0,6.000-3.000-7,3.000 1.000-11,3.000-1.000-12,4.000 1.000-12</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42"/>
    </inkml:context>
    <inkml:brush xml:id="br0">
      <inkml:brushProperty name="width" value="0.0354265756905079" units="cm"/>
      <inkml:brushProperty name="height" value="0.0354265756905079" units="cm"/>
      <inkml:brushProperty name="color" value="#f2395b"/>
      <inkml:brushProperty name="ignorePressure" value="0"/>
    </inkml:brush>
  </inkml:definitions>
  <inkml:trace contextRef="#ctx0" brushRef="#br0">62850.000 25750.000 621,'-18.000'21.000'46,"17.000"-5.000"-9,15.000-7.000-10,16.000-5.000-8,7.000-3.000-6,1.000 4.000-1,-1.000 3.000-1,1.000 3.000 0,1.000-1.000-1,3.000-2.000 0,3.000-3.000 0,4.000-3.000 1,1.000-1.000-2,0.000 4.000 0,0.000 3.000 0,0.000 3.000-1,4.000 1.000-1,10.000 1.000-1,10.000-1.000 0,9.000 1.000 0,4.000-3.000-1,1.000-2.000 2,-1.000-3.000-1,1.000-3.000 2,-1.000-2.000-2,1.000 0.000-2,-1.000 0.000-2,1.000 0.000-3,1.000 0.000 0,3.000 0.000 1,3.000 0.000 2,4.000 0.000 0,-1.000 0.000 1,-3.000 0.000-1,-3.000 0.000-1,-2.000 0.000-1,-5.000 0.000 0,-2.000 0.000 1,-3.000 0.000 0,-3.000 0.000 0,1.000 0.000 1,6.000 0.000 1,7.000 0.000-1,6.000 0.000 1,1.000 0.000 1,-3.000 0.000-1,-3.000 0.000 1,-2.000 0.000 0,-6.000 0.000 1,-6.000 0.000-1,-6.000 0.000-1,-6.000 0.000 1,1.000 0.000-1,9.000 0.000-1,10.000 0.000 0,10.000 0.000 0,5.000 0.000-1,4.000 0.000 0,3.000 0.000 0,3.000 0.000-2,-1.000-2.000 1,-2.000-3.000 0,-3.000-3.000-1,-3.000-2.000 0,-2.000-3.000 1,0.000 1.000-1,0.000-1.000 1,0.000 1.000 0,-2.000 1.000 0,-3.000 3.000 0,-3.000 3.000-1,-2.000 4.000 0,-5.000 1.000 0,-2.000 0.000 0,-3.000 0.000 0,-3.000 0.000 1,-4.000 0.000 0,-3.000 0.000-1,-3.000 0.000 1,-2.000 0.000 0,-6.000 0.000 0,-6.000 0.000 0,-6.000 0.000 0,-6.000 0.000 0,-4.000 0.000-1,1.000 0.000-3,-1.000 0.000-1,1.000 0.000-3,-3.000 1.000-7,-2.000 4.000-9,-3.000 3.000-12,-3.000 3.000-9,-2.000-1.000-7,0.000-2.000-1,0.000-3.000-1,0.000-3.000-1</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0"/>
    </inkml:context>
    <inkml:brush xml:id="br0">
      <inkml:brushProperty name="width" value="0.047319483011961" units="cm"/>
      <inkml:brushProperty name="height" value="0.047319483011961" units="cm"/>
      <inkml:brushProperty name="color" value="#f2395b"/>
      <inkml:brushProperty name="ignorePressure" value="0"/>
    </inkml:brush>
  </inkml:definitions>
  <inkml:trace contextRef="#ctx0" brushRef="#br0">5350.000 50150.000 464,'-91.000'0.000'0,"19.000"0.000"0,19.000 0.000 0,19.000 0.000 0,4.000 0.000 3,-9.000 0.000 6,-10.000 0.000 7,-8.000 0.000 5,8.000 1.000 6,29.000 4.000 5,28.000 3.000 6,28.000 3.000 6,15.000-2.000-2,4.000-6.000-6,3.000-6.000-8,3.000-6.000-7,4.000-4.000-4,7.000 1.000-1,6.000-1.000-2,7.000 1.000 0,2.000-1.000-2,1.000 1.000-1,-1.000-1.000 0,1.000 1.000-1,-3.000 2.000-2,-2.000 7.000 0,-3.000 6.000-3,-3.000 7.000-1,1.000 2.000-1,6.000 1.000 0,7.000-1.000-1,6.000 1.000 0,1.000-1.000 0,-3.000 1.000 0,-3.000-1.000 0,-2.000 1.000 1,-3.000-3.000 0,1.000-2.000 0,-1.000-3.000 1,1.000-3.000 0,1.000-6.000 0,3.000-5.000-2,3.000-7.000 0,4.000-5.000-1,1.000-4.000 0,0.000 0.000 1,0.000 0.000 0,0.000 0.000 1,-2.000 3.000 1,-3.000 6.000-1,-3.000 7.000 1,-2.000 6.000-1,-3.000 3.000 1,1.000 0.000-2,-1.000 0.000 1,1.000 0.000-2,-3.000-2.000 0,-2.000-3.000 0,-3.000-3.000 1,-3.000-2.000-2,-2.000-1.000 1,0.000 3.000-1,0.000 3.000-1,0.000 4.000-1,1.000-1.000 0,4.000-3.000 1,3.000-3.000 0,3.000-2.000 1,-1.000 0.000 1,-2.000 7.000-1,-3.000 6.000 2,-3.000 7.000-1,-2.000 2.000 1,0.000 1.000-1,0.000-1.000 0,0.000 1.000 1,0.000 1.000-1,0.000 3.000 0,0.000 3.000 0,0.000 4.000 0,0.000-3.000 0,0.000-5.000 0,0.000-7.000-1,0.000-5.000 1,-2.000-3.000-2,-3.000 4.000 1,-3.000 3.000-1,-2.000 3.000 1,-1.000-1.000-1,3.000-2.000 0,3.000-3.000 1,4.000-3.000-1,1.000-2.000 1,0.000 0.000-1,0.000 0.000 0,0.000 0.000-1,-2.000 0.000 0,-3.000 0.000-1,-3.000 0.000 0,-2.000 0.000 0,0.000 0.000-1,7.000 0.000 2,6.000 0.000 1,7.000 0.000 2,0.000-4.000-1,-2.000-5.000 1,-3.000-7.000-2,-3.000-5.000 1,-1.000-3.000-1,4.000 4.000 0,3.000 3.000 0,3.000 3.000 0,1.000 3.000 0,1.000 3.000 1,-1.000 3.000-1,1.000 4.000 1,-4.000 2.000 1,-6.000 4.000-1,-6.000 3.000 1,-6.000 3.000 0,-4.000 1.000 1,1.000 1.000-1,-1.000-1.000 0,1.000 1.000-1,-1.000-1.000 0,1.000 1.000-1,-1.000-1.000-2,1.000 1.000 0,-1.000-3.000-1,1.000-2.000 0,-1.000-3.000-1,1.000-3.000-1,1.000-2.000 0,3.000 0.000-1,3.000 0.000-1,4.000 0.000 0,1.000 0.000 0,0.000 0.000 0,0.000 0.000 0,0.000 0.000 1,-4.000-2.000 0,-5.000-3.000-1,-7.000-3.000 2,-5.000-2.000-1,-6.000-3.000 0,-3.000 1.000 0,-3.000-1.000-1,-2.000 1.000-1,-14.000 4.000-10,-21.000 9.000-21,-22.000 10.000-21,-22.000 10.000-21</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2"/>
    </inkml:context>
    <inkml:brush xml:id="br0">
      <inkml:brushProperty name="width" value="0.0444106012582779" units="cm"/>
      <inkml:brushProperty name="height" value="0.0444106012582779" units="cm"/>
      <inkml:brushProperty name="color" value="#f2395b"/>
      <inkml:brushProperty name="ignorePressure" value="0"/>
    </inkml:brush>
  </inkml:definitions>
  <inkml:trace contextRef="#ctx0" brushRef="#br0">8550.000 50650.000 495,'-29.000'-43.000'4,"-5.000"17.000"9,-7.000 15.000 9,-5.000 16.000 9,-4.000 12.000 0,0.000 9.000-9,0.000 10.000-8,0.000 10.000-8,-4.000 4.000-5,-5.000 0.000-3,-7.000 0.000-1,-5.000 0.000-3,-1.000-4.000-1,6.000-5.000 1,7.000-7.000-1,6.000-5.000 1,6.000-8.000 1,6.000-5.000 2,7.000-7.000 1,6.000-5.000 2,6.000 2.000 8,6.000 13.000 12,7.000 12.000 14,6.000 13.000 12,3.000 9.000 3,0.000 6.000-7,0.000 7.000-8,0.000 6.000-8,0.000 3.000-4,0.000 0.000-3,0.000 0.000-3,0.000 0.000-2,0.000 6.000-2,0.000 13.000 0,0.000 12.000 0,0.000 13.000-1,-2.000-1.000-1,-3.000-11.000-2,-3.000-14.000-2,-2.000-11.000-2,-1.000-9.000-2,3.000-3.000-1,3.000-3.000-2,4.000-2.000-2,1.000-3.000 0,0.000 1.000 0,0.000-1.000 0,0.000 1.000 0,0.000-4.000-1,0.000-6.000-4,0.000-6.000-3,0.000-6.000-3,6.000-9.000-6,13.000-8.000-8,12.000-10.000-8,13.000-9.000-8,7.000-10.000-2,4.000-9.000 6,3.000-10.000 7,3.000-8.000 5,1.000-9.000 2,1.000-6.000-3,-1.000-6.000-2,1.000-6.000-4,-7.000 1.000 1,-12.000 9.000 4,-13.000 10.000 4,-12.000 10.000 3</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3"/>
    </inkml:context>
    <inkml:brush xml:id="br0">
      <inkml:brushProperty name="width" value="0.0375329740345478" units="cm"/>
      <inkml:brushProperty name="height" value="0.0375329740345478" units="cm"/>
      <inkml:brushProperty name="color" value="#f2395b"/>
      <inkml:brushProperty name="ignorePressure" value="0"/>
    </inkml:brush>
  </inkml:definitions>
  <inkml:trace contextRef="#ctx0" brushRef="#br0">8950.000 50900.000 586,'-44.000'6.000'67,"13.000"13.000"-10,12.000 12.000-9,13.000 13.000-10,4.000 9.000-7,-3.000 6.000-4,-3.000 7.000-4,-2.000 6.000-4,-1.000 3.000-3,3.000 0.000-1,3.000 0.000 0,4.000 0.000-2,-3.000 4.000 0,-5.000 10.000-3,-7.000 10.000 0,-5.000 9.000-2,-3.000 2.000-5,4.000-2.000-5,3.000-3.000-7,3.000-3.000-6,1.000-10.000-7,1.000-16.000-4,-1.000-15.000-4,1.000-15.000-6,1.000-23.000-4,3.000-28.000-5,3.000-28.000-5,4.000-27.000-3,5.000-22.000 1,10.000-11.000 8,10.000-14.000 9,9.000-11.000 8,4.000-6.000 6,1.000 4.000 5,-1.000 3.000 4,1.000 3.000 5,-1.000 6.000 3,1.000 9.000 1,-1.000 10.000 1,1.000 10.000 0,-1.000 7.000 4,1.000 6.000 3,-1.000 7.000 6,1.000 6.000 3,-4.000 7.000 6,-6.000 10.000 6,-6.000 10.000 4,-6.000 9.000 7,-6.000 13.000 2,-2.000 20.000 0,-3.000 18.000 0,-3.000 20.000 0,-6.000 10.000-3,-5.000 3.000-8,-7.000 3.000-8,-5.000 4.000-7,-4.000-4.000-6,0.000-9.000-5,0.000-10.000-5,0.000-8.000-5,7.000-12.000-4,17.000-12.000-3,15.000-13.000-5,16.000-12.000-2,9.000-7.000 1,3.000 1.000 6,3.000-1.000 6,4.000 1.000 6,-4.000 4.000 5,-9.000 9.000 3,-10.000 10.000 3,-8.000 10.000 3,-8.000 8.000 1,-2.000 10.000 0,-3.000 10.000-2,-3.000 9.000 0,-6.000 7.000-2,-5.000 7.000-1,-7.000 6.000-2,-5.000 7.000-1,-6.000-3.000-2,-3.000-8.000-2,-3.000-10.000-1,-2.000-9.000-1,-1.000-9.000-1,3.000-5.000-3,3.000-7.000-2,4.000-5.000-2,2.000-15.000-5,4.000-22.000-9,3.000-22.000-9,3.000-21.000-8,9.000-17.000-3,16.000-8.000 5,15.000-10.000 4,17.000-9.000 4,7.000 1.000 5,0.000 13.000 6,0.000 12.000 6,0.000 13.000 6,-2.000 7.000 3,-3.000 4.000 1,-3.000 3.000 1,-2.000 3.000 2,-3.000 6.000 3,1.000 9.000 7,-1.000 10.000 5,1.000 10.000 7,-1.000 7.000 6,1.000 6.000 6,-1.000 7.000 5,1.000 6.000 7,-4.000 7.000-1,-6.000 10.000-5,-6.000 10.000-5,-6.000 9.000-6,-6.000 4.000-4,-2.000 1.000-2,-3.000-1.000-1,-3.000 1.000-3,-2.000 2.000-2,0.000 7.000-1,0.000 6.000-2,0.000 7.000-2,-4.000-3.000-3,-5.000-8.000-3,-7.000-10.000-4,-5.000-9.000-3,-3.000-23.000-5,4.000-33.000-4,3.000-35.000-4,3.000-34.000-4,9.000-20.000-1,16.000-2.000 2,15.000-3.000 3,17.000-3.000 3,5.000 1.000 1,-3.000 6.000-1,-3.000 7.000 0,-2.000 6.000-1,-3.000 9.000 1,1.000 13.000 0,-1.000 12.000 1,1.000 13.000 0,-1.000 6.000-1,1.000 0.000-4,-1.000 0.000-5,1.000 0.000-3</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3"/>
    </inkml:context>
    <inkml:brush xml:id="br0">
      <inkml:brushProperty name="width" value="0.0239530224353075" units="cm"/>
      <inkml:brushProperty name="height" value="0.0239530224353075" units="cm"/>
      <inkml:brushProperty name="color" value="#f2395b"/>
      <inkml:brushProperty name="ignorePressure" value="0"/>
    </inkml:brush>
  </inkml:definitions>
  <inkml:trace contextRef="#ctx0" brushRef="#br0">10700.000 51200.000 918,'48.000'0.000'32,"-3.000"0.000"-8,-3.000 0.000-7,-2.000 0.000-9,-3.000-2.000-8,1.000-3.000-9,-1.000-3.000-10,1.000-2.000-9,-4.000-3.000-6,-6.000 1.000 0,-6.000-1.000-1,-6.000 1.000-1</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4"/>
    </inkml:context>
    <inkml:brush xml:id="br0">
      <inkml:brushProperty name="width" value="0.0444850958883762" units="cm"/>
      <inkml:brushProperty name="height" value="0.0444850958883762" units="cm"/>
      <inkml:brushProperty name="color" value="#f2395b"/>
      <inkml:brushProperty name="ignorePressure" value="0"/>
    </inkml:brush>
  </inkml:definitions>
  <inkml:trace contextRef="#ctx0" brushRef="#br0">11150.000 50750.000 494,'3.000'-66.000'28,"6.000"19.000"-5,7.000 19.000-3,6.000 19.000-4,3.000 9.000-3,0.000 0.000-2,0.000 0.000-2,0.000 0.000-2,0.000 3.000-1,0.000 6.000 0,0.000 7.000-1,0.000 6.000 1,-2.000 4.000 1,-3.000 4.000 4,-3.000 3.000 4,-2.000 3.000 3,-5.000 3.000 2,-2.000 3.000 0,-3.000 3.000-1,-3.000 4.000 1,-1.000 2.000-1,4.000 4.000 1,3.000 3.000 0,3.000 3.000 1,-1.000 3.000-1,-2.000 3.000-1,-3.000 3.000-2,-3.000 4.000-1,-1.000 2.000-2,4.000 4.000-1,3.000 3.000-2,3.000 3.000-1,-1.000-2.000-2,-2.000-6.000-2,-3.000-6.000-2,-3.000-6.000-1,-2.000-4.000-1,0.000 1.000-1,0.000-1.000 0,0.000 1.000 0,-4.000-3.000-2,-5.000-2.000-2,-7.000-3.000-3,-5.000-3.000-1,-8.000-6.000-3,-5.000-5.000-1,-7.000-7.000-3,-5.000-5.000-2,-6.000-6.000-2,-3.000-3.000-1,-3.000-3.000-1,-2.000-2.000-2,-1.000-5.000-2,3.000-2.000-6,3.000-3.000-6,4.000-3.000-4,4.000-4.000-5,6.000-3.000-2,7.000-3.000-2,6.000-2.000-2</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4"/>
    </inkml:context>
    <inkml:brush xml:id="br0">
      <inkml:brushProperty name="width" value="0.0353438630700111" units="cm"/>
      <inkml:brushProperty name="height" value="0.0353438630700111" units="cm"/>
      <inkml:brushProperty name="color" value="#f2395b"/>
      <inkml:brushProperty name="ignorePressure" value="0"/>
    </inkml:brush>
  </inkml:definitions>
  <inkml:trace contextRef="#ctx0" brushRef="#br0">12400.000 51150.000 622,'-60.000'0.000'8,"32.000"0.000"17,31.000 0.000 16,32.000 0.000 17,16.000 0.000 3,4.000 0.000-10,3.000 0.000-8,3.000 0.000-10,-1.000-2.000-8,-2.000-3.000-8,-3.000-3.000-6,-3.000-2.000-7,-4.000-1.000-8,-3.000 3.000-12,-3.000 3.000-10,-2.000 4.000-11,-6.000 5.000-7,-6.000 10.000-5,-6.000 10.000-4,-6.000 9.000-5,-6.000 2.000 2,-2.000-2.000 10,-3.000-3.000 8,-3.000-3.000 10</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4"/>
    </inkml:context>
    <inkml:brush xml:id="br0">
      <inkml:brushProperty name="width" value="0.0327505879104137" units="cm"/>
      <inkml:brushProperty name="height" value="0.0327505879104137" units="cm"/>
      <inkml:brushProperty name="color" value="#f2395b"/>
      <inkml:brushProperty name="ignorePressure" value="0"/>
    </inkml:brush>
  </inkml:definitions>
  <inkml:trace contextRef="#ctx0" brushRef="#br0">12450.000 51900.000 671,'-50.000'23.000'-2,"0.000"-3.000"-3,0.000-3.000-5,0.000-2.000-3,9.000-5.000 10,19.000-2.000 24,19.000-3.000 24,19.000-3.000 24,16.000-4.000 4,17.000-3.000-16,15.000-3.000-15,16.000-2.000-15,5.000-1.000-12,-2.000 3.000-6,-3.000 3.000-6,-3.000 4.000-5,-6.000 1.000-8,-5.000 0.000-7,-7.000 0.000-8,-5.000 0.000-8,-1.000 3.000-7,6.000 6.000-5,7.000 7.000-6,6.000 6.000-6,-4.000-1.000 3,-11.000-5.000 10,-14.000-7.000 10,-11.000-5.000 10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0"/>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23900.000 18350.000,'0.000'-100.000,"0.000"25.000,0.000 0.000,0.000 50.000,0.000 0.000,0.000 0.000,0.000 0.000,25.000 100.000,0.000 0.000,25.000 150.000,0.000 0.000,-25.000 125.000,0.000 0.000,25.000 350.000,0.000 0.000,-50.000-325.000,0.000 0.000,0.000-125.000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4"/>
    </inkml:context>
    <inkml:brush xml:id="br0">
      <inkml:brushProperty name="width" value="0.0462096631526947" units="cm"/>
      <inkml:brushProperty name="height" value="0.0462096631526947" units="cm"/>
      <inkml:brushProperty name="color" value="#f2395b"/>
      <inkml:brushProperty name="ignorePressure" value="0"/>
    </inkml:brush>
  </inkml:definitions>
  <inkml:trace contextRef="#ctx0" brushRef="#br0">14050.000 50750.000 476,'-24.000'-46.000'6,"4.000"10.000"15,3.000 10.000 13,3.000 9.000 13,3.000 15.000 6,3.000 22.000-3,3.000 22.000-3,4.000 23.000-3,-3.000 11.000-5,-5.000 4.000-4,-7.000 3.000-7,-5.000 3.000-4,-3.000 4.000-5,4.000 7.000-3,3.000 6.000-4,3.000 7.000-3,1.000 5.000-1,1.000 7.000 1,-1.000 6.000 0,1.000 7.000 2,1.000-1.000-8,3.000-6.000-19,3.000-6.000-18,4.000-6.000-18,1.000-13.000-9,0.000-19.000 0,0.000-18.000 0,0.000-19.000-1,3.000-15.000 4,6.000-8.000 7,7.000-10.000 6,6.000-9.000 8</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5"/>
    </inkml:context>
    <inkml:brush xml:id="br0">
      <inkml:brushProperty name="width" value="0.0479908213019371" units="cm"/>
      <inkml:brushProperty name="height" value="0.0479908213019371" units="cm"/>
      <inkml:brushProperty name="color" value="#f2395b"/>
      <inkml:brushProperty name="ignorePressure" value="0"/>
    </inkml:brush>
  </inkml:definitions>
  <inkml:trace contextRef="#ctx0" brushRef="#br0">14550.000 51250.000 458,'0.000'-35.000'89,"0.000"32.000"-12,0.000 31.000-12,0.000 32.000-11,-2.000 15.000-10,-3.000 0.000-6,-3.000 0.000-5,-2.000 0.000-6,-3.000 0.000-5,1.000 0.000-1,-1.000 0.000-3,1.000 0.000-2,2.000-4.000-2,7.000-5.000-4,6.000-7.000-2,7.000-5.000-3,7.000-11.000-5,9.000-11.000-4,10.000-14.000-5,10.000-11.000-5,4.000-14.000-3,0.000-11.000-4,0.000-14.000-1,0.000-11.000-4,-2.000-9.000 0,-3.000-3.000 0,-3.000-3.000 2,-2.000-2.000 0,-6.000-5.000 2,-6.000-2.000 3,-6.000-3.000 4,-6.000-3.000 3,-6.000 1.000 1,-2.000 6.000 2,-3.000 7.000 0,-3.000 6.000 1,-6.000 3.000 1,-5.000 0.000 4,-7.000 0.000 3,-5.000 0.000 3,-4.000 4.000 0,0.000 10.000-3,0.000 10.000-2,0.000 9.000-3,-5.000 9.000-5,-9.000 9.000-7,-10.000 10.000-7,-8.000 10.000-7,-1.000 4.000-1,9.000 0.000 4,10.000 0.000 4,10.000 0.000 5,4.000 0.000 2,0.000 0.000-2,0.000 0.000 0,0.000 0.000-2</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6"/>
    </inkml:context>
    <inkml:brush xml:id="br0">
      <inkml:brushProperty name="width" value="0.0393858477473259" units="cm"/>
      <inkml:brushProperty name="height" value="0.0393858477473259" units="cm"/>
      <inkml:brushProperty name="color" value="#f2395b"/>
      <inkml:brushProperty name="ignorePressure" value="0"/>
    </inkml:brush>
  </inkml:definitions>
  <inkml:trace contextRef="#ctx0" brushRef="#br0">15400.000 50950.000 558,'-40.000'-2.000'9,"23.000"-3.000"18,22.000-3.000 18,22.000-2.000 18,12.000-1.000 3,3.000 3.000-10,3.000 3.000-12,4.000 4.000-10,1.000-1.000-7,0.000-3.000-5,0.000-3.000-3,0.000-2.000-4,0.000-1.000-5,0.000 3.000-5,0.000 3.000-7,0.000 4.000-5,-2.000 1.000-11,-3.000 0.000-14,-3.000 0.000-16,-2.000 0.000-14,-5.000 1.000-6,-2.000 4.000 4,-3.000 3.000 4,-3.000 3.000 5</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7"/>
    </inkml:context>
    <inkml:brush xml:id="br0">
      <inkml:brushProperty name="width" value="0.0467297174036503" units="cm"/>
      <inkml:brushProperty name="height" value="0.0467297174036503" units="cm"/>
      <inkml:brushProperty name="color" value="#f2395b"/>
      <inkml:brushProperty name="ignorePressure" value="0"/>
    </inkml:brush>
  </inkml:definitions>
  <inkml:trace contextRef="#ctx0" brushRef="#br0">16500.000 50200.000 470,'-5.000'-57.000'18,"-9.000"39.000"21,-10.000 36.000 20,-8.000 39.000 21,-4.000 19.000 2,3.000 4.000-16,3.000 3.000-17,4.000 3.000-15,-1.000 1.000-10,-3.000 1.000-3,-3.000-1.000-4,-2.000 1.000-3,0.000-3.000-3,7.000-2.000-3,6.000-3.000-3,7.000-3.000-3,4.000-6.000-2,3.000-5.000 0,3.000-7.000-1,4.000-5.000-1,2.000-6.000-2,4.000-3.000-3,3.000-3.000-3,3.000-2.000-2,6.000-12.000-3,9.000-19.000-3,10.000-18.000-1,10.000-19.000-2,2.000-15.000-2,-3.000-8.000-2,-3.000-10.000-2,-2.000-9.000-1,-5.000-2.000 0,-2.000 6.000 4,-3.000 7.000 4,-3.000 6.000 3,-6.000 6.000 2,-5.000 6.000 2,-7.000 7.000 3,-5.000 6.000 1,-9.000 4.000 1,-9.000 4.000 2,-10.000 3.000 2,-8.000 3.000 0,-6.000 7.000 0,1.000 14.000-3,-1.000 11.000-3,1.000 14.000-3,-1.000 7.000-3,1.000 3.000-2,-1.000 3.000-2,1.000 4.000-2,4.000-3.000-1,9.000-5.000-1,10.000-7.000 1,10.000-5.000 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7"/>
    </inkml:context>
    <inkml:brush xml:id="br0">
      <inkml:brushProperty name="width" value="0.0298635736107826" units="cm"/>
      <inkml:brushProperty name="height" value="0.0298635736107826" units="cm"/>
      <inkml:brushProperty name="color" value="#f2395b"/>
      <inkml:brushProperty name="ignorePressure" value="0"/>
    </inkml:brush>
  </inkml:definitions>
  <inkml:trace contextRef="#ctx0" brushRef="#br0">16700.000 51100.000 736,'112.000'3.000'114,"-24.000"6.000"-32,-26.000 7.000-32,-24.000 6.000-33,-13.000 1.000-19,0.000-3.000-10,0.000-3.000-9,0.000-2.000-8,0.000-5.000-8,0.000-2.000-8,0.000-3.000-6,0.000-3.000-7</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7:57"/>
    </inkml:context>
    <inkml:brush xml:id="br0">
      <inkml:brushProperty name="width" value="0.0443975739181042" units="cm"/>
      <inkml:brushProperty name="height" value="0.0443975739181042" units="cm"/>
      <inkml:brushProperty name="color" value="#f2395b"/>
      <inkml:brushProperty name="ignorePressure" value="0"/>
    </inkml:brush>
  </inkml:definitions>
  <inkml:trace contextRef="#ctx0" brushRef="#br0">17750.000 50000.000 495,'-24.000'-46.000'4,"4.000"10.000"10,3.000 10.000 8,3.000 9.000 8,3.000 20.000 11,3.000 31.000 9,3.000 32.000 9,4.000 31.000 11,1.000 17.000-2,0.000 3.000-12,0.000 3.000-13,0.000 4.000-12,-2.000 10.000-14,-3.000 19.000-20,-3.000 19.000-17,-2.000 19.000-18,-1.000-1.000-8,3.000-18.000 3,3.000-19.000 2,4.000-18.000 2,1.000-14.000-2,0.000-5.000-7,0.000-7.000-6,0.000-5.000-6</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09"/>
    </inkml:context>
    <inkml:brush xml:id="br0">
      <inkml:brushProperty name="width" value="0.0354561507701874" units="cm"/>
      <inkml:brushProperty name="height" value="0.0354561507701874" units="cm"/>
      <inkml:brushProperty name="color" value="#f2395b"/>
      <inkml:brushProperty name="ignorePressure" value="0"/>
    </inkml:brush>
  </inkml:definitions>
  <inkml:trace contextRef="#ctx0" brushRef="#br0">8719.000 54735.000 620,'-22.000'-91.000'1,"7.000"15.000"4,5.000 15.000 5,7.000 16.000 4,-2.000 10.000 4,-9.000 2.000 3,-9.000 4.000 5,-9.000 3.000 3,-5.000 5.000-1,-1.000 11.000-5,1.000 8.000-5,0.000 10.000-5,-3.000 6.000-4,-7.000 3.000-5,-5.000 3.000-2,-7.000 3.000-4,0.000 3.000-2,6.000 4.000 1,7.000 2.000 0,6.000 4.000 0,4.000-2.000 1,4.000-6.000 1,2.000-6.000 1,4.000-7.000 1,4.000 1.000 1,7.000 5.000 2,6.000 7.000 3,5.000 6.000 2,4.000 3.000 1,0.000 0.000-1,0.000 1.000 0,0.000-1.000-1,2.000 3.000 0,3.000 6.000 0,3.000 7.000 0,2.000 6.000-1,1.000 7.000 1,-3.000 10.000-1,-4.000 10.000 0,-2.000 8.000 1,-4.000 5.000-1,-2.000 0.000-1,-4.000 0.000 0,-3.000 0.000-1,1.000-3.000-1,2.000-6.000 0,3.000-6.000-1,3.000-7.000-1,2.000-6.000 0,0.000-6.000 1,0.000-6.000 0,0.000-6.000 0,0.000-5.000 0,0.000-3.000-1,0.000-4.000 0,0.000-2.000-1,0.000-2.000-2,0.000 0.000-6,0.000 1.000-5,0.000-1.000-5,8.000-8.000-7,15.000-15.000-11,16.000-15.000-8,15.000-16.000-11,4.000-8.000-1,-10.000 0.000 7,-10.000 0.000 5,-8.000 0.000 7,-5.000 2.000 5,-1.000 3.000 4,1.000 3.000 4,0.000 3.000 3</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0"/>
    </inkml:context>
    <inkml:brush xml:id="br0">
      <inkml:brushProperty name="width" value="0.0358350649476051" units="cm"/>
      <inkml:brushProperty name="height" value="0.0358350649476051" units="cm"/>
      <inkml:brushProperty name="color" value="#f2395b"/>
      <inkml:brushProperty name="ignorePressure" value="0"/>
    </inkml:brush>
  </inkml:definitions>
  <inkml:trace contextRef="#ctx0" brushRef="#br0">10056.000 54784.000 613,'0.000'-89.000'2,"0.000"17.000"4,0.000 20.000 3,0.000 18.000 4,-3.000 9.000 2,-6.000 0.000 2,-7.000 0.000 0,-5.000 1.000 2,-6.000 5.000-1,-2.000 13.000-1,-4.000 12.000-2,-2.000 13.000-1,-4.000 10.000-1,-3.000 10.000-1,-3.000 9.000-2,-3.000 9.000 0,-3.000 10.000-1,-3.000 8.000 3,-3.000 11.000 1,-4.000 8.000 1,1.000 7.000 1,3.000 2.000-1,3.000 4.000 0,3.000 3.000-1,4.000-1.000-1,7.000-7.000 0,6.000-6.000-1,6.000-7.000 0,6.000-8.000-1,7.000-13.000-1,5.000-12.000-3,7.000-13.000-1,10.000-10.000-6,11.000-10.000-7,13.000-9.000-8,13.000-9.000-9,3.000-10.000-1,-2.000-9.000 6,-3.000-9.000 4,-3.000-10.000 5,-2.000-1.000 4,0.000 6.000 1,1.000 7.000 1,-2.000 5.000 2,0.000 4.000 1,-3.000-1.000 0,-4.000 1.000 0,-3.000 0.000 0,-3.000 5.000 1,-2.000 14.000-2,-4.000 11.000 0,-3.000 13.000-1,-4.000 5.000 0,-2.000-4.000 0,-3.000-2.000 2,-4.000-4.000 0,1.000-9.000 1,3.000-15.000 0,2.000-16.000 0,4.000-16.000 0,5.000-9.000 0,5.000-2.000 0,7.000-4.000 1,6.000-3.000-1,2.000 0.000 1,-4.000 3.000 1,-2.000 3.000 0,-4.000 3.000 1,-1.000 4.000-1,0.000 2.000 1,-1.000 4.000-1,1.000 3.000-1,-2.000 1.000 2,-2.000 0.000 3,-4.000 0.000 4,-3.000 0.000 3,-2.000 7.000 1,0.000 12.000-2,1.000 12.000-2,-1.000 12.000-2,-6.000 4.000-12,-12.000-6.000-24,-12.000-7.000-24,-13.000-6.000-24,-4.000-1.000-2,8.000 2.000 17,5.000 4.000 17,6.000 3.000 19</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0"/>
    </inkml:context>
    <inkml:brush xml:id="br0">
      <inkml:brushProperty name="width" value="0.0294784735888243" units="cm"/>
      <inkml:brushProperty name="height" value="0.0294784735888243" units="cm"/>
      <inkml:brushProperty name="color" value="#f2395b"/>
      <inkml:brushProperty name="ignorePressure" value="0"/>
    </inkml:brush>
  </inkml:definitions>
  <inkml:trace contextRef="#ctx0" brushRef="#br0">9908.000 55528.000 746,'-45.000'23.000'-43,"9.000"-3.000"15,10.000-3.000 15,9.000-3.000 13,6.000-6.000 16,3.000-10.000 14,3.000-9.000 17,4.000-9.000 15,4.000-3.000-1,6.000 3.000-15,7.000 3.000-16,5.000 3.000-16,3.000 8.000-8,-4.000 12.000 2,-3.000 12.000 0,-3.000 13.000 2,0.000 3.000-13,3.000-6.000-25,3.000-6.000-25,3.000-7.000-25</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1"/>
    </inkml:context>
    <inkml:brush xml:id="br0">
      <inkml:brushProperty name="width" value="0.0407361835241318" units="cm"/>
      <inkml:brushProperty name="height" value="0.0407361835241318" units="cm"/>
      <inkml:brushProperty name="color" value="#f2395b"/>
      <inkml:brushProperty name="ignorePressure" value="0"/>
    </inkml:brush>
  </inkml:definitions>
  <inkml:trace contextRef="#ctx0" brushRef="#br0">11146.000 54487.000 540,'-23.000'48.000'70,"3.000"-3.000"-14,3.000-3.000-14,3.000-3.000-15,0.000 4.000-8,-3.000 13.000-2,-3.000 12.000 0,-4.000 12.000-1,-2.000 9.000-1,-3.000 2.000 0,-4.000 3.000 0,-2.000 4.000 0,-1.000 1.000 0,3.000 0.000 0,4.000 0.000 0,3.000 0.000-1,4.000-4.000 1,7.000-10.000-1,5.000-9.000-1,7.000-10.000 0,10.000-12.000-1,11.000-15.000-5,13.000-16.000-5,12.000-15.000-3,10.000-19.000-5,6.000-21.000-8,6.000-22.000-6,6.000-22.000-7,0.000-14.000-3,-6.000-6.000 2,-6.000-6.000 1,-6.000-7.000 1,-7.000-1.000 3,-6.000 4.000 2,-5.000 2.000 2,-8.000 3.000 4,-7.000 8.000 1,-9.000 13.000-1,-9.000 12.000 1,-10.000 12.000-1,-7.000 11.000 4,-7.000 9.000 9,-6.000 10.000 7,-6.000 9.000 8,-3.000 11.000 4,0.000 12.000-2,0.000 13.000-1,-1.000 12.000-2,3.000 7.000-2,2.000 4.000-4,4.000 3.000-4,3.000 3.000-3,4.000-1.000-4,6.000-7.000-6,7.000-6.000-6,6.000-6.000-6,6.000-7.000-3,6.000-5.000-1,7.000-7.000-1,6.000-6.000-2,7.000-6.000 2,10.000-6.000 4,9.000-7.000 3,9.000-5.000 4,3.000-4.000 3,-2.000 0.000 3,-4.000 0.000 1,-3.000 1.000 2,-5.000 2.000 4,-5.000 6.000 3,-7.000 7.000 3,-7.000 6.000 4,-3.000 5.000 3,-4.000 2.000-1,-3.000 4.000 0,-3.000 3.000 0,-4.000 7.000 4,-2.000 13.000 9,-3.000 13.000 7,-3.000 11.000 9,-6.000 9.000 3,-5.000 3.000-5,-6.000 2.000-3,-7.000 4.000-4,-3.000 0.000-3,0.000-4.000-3,1.000-2.000-4,-1.000-4.000-4,2.000-4.000-2,3.000-6.000 0,3.000-7.000-2,3.000-5.000 0,6.000-4.000-1,9.000 0.000 1,10.000 0.000 1,9.000 0.000 1,10.000-4.000-2,8.000-10.000-6,10.000-9.000-4,10.000-9.000-5,4.000-5.000-5,0.000 0.000-5,-1.000 0.000-6,2.000 0.000-5,-3.000 0.000-2,-3.000 0.000 1,-3.000 0.000 1,-3.000 0.000 2,-4.000 0.000-1,-7.000 0.000-4,-6.000 0.000-2,-6.000 0.000-4,-5.000-2.000-1,-3.000-3.000 4,-3.000-2.000 2,-3.000-4.000 3,-3.000-3.000 4,-3.000-3.000 5,-3.000-3.000 6,-4.000-4.000 4</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17800.000 12950.000,'100.000'0.000,"-75.000"0.000,0.000 0.000,25.000 0.000,0.000 0.000,-50.000 75.000,0.000 0.000,-25.000 50.000,0.000 0.000,-25.000 0.000,0.000 0.000,0.000-50.000,0.000 0.000,25.000-25.000,0.000 0.000,75.000-25.000,0.000 0.000,50.000-25.000,0.000 0.000,-50.000 0.000,0.000 0.000,-25.000 25.000,0.000 0.000,-25.000 50.000,0.000 0.000,-25.000-50.000,0.000 0.000,25.000 0.000,0.000 0.000,0.000 25.000,0.000 0.000,50.000 25.000,0.000 0.000,-50.000 50.000,0.000 0.000,0.000 25.000,0.000 0.000,0.000-50.000,0.000 0.000,0.000-75.000,0.000 0.000,25.000-25.000,0.000 0.000,-25.000-50.000,0.000 0.000,0.000 0.000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1"/>
    </inkml:context>
    <inkml:brush xml:id="br0">
      <inkml:brushProperty name="width" value="0.0381490215659142" units="cm"/>
      <inkml:brushProperty name="height" value="0.0381490215659142" units="cm"/>
      <inkml:brushProperty name="color" value="#f2395b"/>
      <inkml:brushProperty name="ignorePressure" value="0"/>
    </inkml:brush>
  </inkml:definitions>
  <inkml:trace contextRef="#ctx0" brushRef="#br0">12335.000 55428.000 576,'-25.000'-24.000'2,"0.000"-1.000"3,1.000 0.000 4,-1.000 0.000 3,2.000 18.000 10,2.000 33.000 15,5.000 34.000 16,2.000 35.000 16,4.000 19.000 1,7.000 7.000-15,6.000 6.000-14,7.000 6.000-15,1.000 8.000-11,-4.000 9.000-7,-2.000 10.000-9,-4.000 8.000-9,0.000 14.000-9,-2.000 14.000-13,2.000 16.000-12,-2.000 16.000-12,3.000-11.000-5,3.000-38.000 4,2.000-36.000 5,4.000-38.000 3,0.000-23.000 6,-3.000-9.000 7,-4.000-10.000 7,-2.000-9.000 8</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2"/>
    </inkml:context>
    <inkml:brush xml:id="br0">
      <inkml:brushProperty name="width" value="0.0338404923677444" units="cm"/>
      <inkml:brushProperty name="height" value="0.0338404923677444" units="cm"/>
      <inkml:brushProperty name="color" value="#f2395b"/>
      <inkml:brushProperty name="ignorePressure" value="0"/>
    </inkml:brush>
  </inkml:definitions>
  <inkml:trace contextRef="#ctx0" brushRef="#br0">12830.000 54091.000 650,'-38.000'-20.000'8,"21.000"9.000"18,21.000 9.000 16,23.000 10.000 18,8.000 8.000 1,-2.000 5.000-13,-4.000 7.000-14,-2.000 6.000-13,-6.000 6.000-8,-5.000 7.000-1,-7.000 6.000-1,-6.000 5.000-2,-7.000 4.000-4,-11.000 0.000-8,-8.000 0.000-7,-9.000 0.000-8,-4.000-2.000-2,4.000-2.000-1,2.000-4.000 2,4.000-3.000 1,7.000-6.000 2,13.000-9.000 5,12.000-10.000 4,13.000-9.000 6,12.000-8.000 0,12.000-6.000-1,13.000-6.000-2,12.000-6.000-1,5.000-5.000-5,-4.000-3.000-5,-2.000-3.000-7,-4.000-3.000-6,-4.000 1.000-3,-6.000 6.000 0,-7.000 7.000 0,-5.000 6.000 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2"/>
    </inkml:context>
    <inkml:brush xml:id="br0">
      <inkml:brushProperty name="width" value="0.0296833924949169" units="cm"/>
      <inkml:brushProperty name="height" value="0.0296833924949169" units="cm"/>
      <inkml:brushProperty name="color" value="#f2395b"/>
      <inkml:brushProperty name="ignorePressure" value="0"/>
    </inkml:brush>
  </inkml:definitions>
  <inkml:trace contextRef="#ctx0" brushRef="#br0">13475.000 54438.000 741,'-38.000'-2.000'8,"26.000"-3.000"17,24.000-2.000 16,26.000-4.000 17,9.000-1.000 0,-2.000-1.000-18,-3.000 1.000-17,-3.000-1.000-18,-2.000 3.000-12,0.000 2.000-11,0.000 3.000-8,0.000 4.000-11,-1.000 1.000-5,-3.000 0.000-4,-4.000 0.000-3,-3.000 0.000-3</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2"/>
    </inkml:context>
    <inkml:brush xml:id="br0">
      <inkml:brushProperty name="width" value="0.0444999858736992" units="cm"/>
      <inkml:brushProperty name="height" value="0.0444999858736992" units="cm"/>
      <inkml:brushProperty name="color" value="#f2395b"/>
      <inkml:brushProperty name="ignorePressure" value="0"/>
    </inkml:brush>
  </inkml:definitions>
  <inkml:trace contextRef="#ctx0" brushRef="#br0">14019.000 53843.000 494,'-37.000'-3.000'19,"25.000"-6.000"2,24.000-7.000 0,25.000-5.000 2,11.000 1.000-3,-3.000 9.000-7,-3.000 9.000-5,-3.000 10.000-6,-4.000 7.000-2,-2.000 7.000 2,-4.000 6.000 2,-2.000 6.000 3,-4.000 3.000 0,-3.000 0.000-1,-3.000 0.000-1,-3.000 1.000-1,-2.000 0.000 1,1.000 4.000 5,-1.000 3.000 4,1.000 3.000 5,-3.000 5.000 3,-2.000 5.000 1,-3.000 7.000 1,-4.000 7.000 2,1.000 4.000 0,3.000 2.000-2,2.000 5.000-1,4.000 2.000-3,1.000 3.000-2,1.000 3.000-2,-1.000 4.000-2,1.000 2.000-2,-3.000-1.000-2,-2.000-6.000-1,-3.000-6.000-1,-4.000-7.000-1,0.000-4.000-1,-2.000-4.000-2,1.000-2.000-2,0.000-4.000-1,1.000-2.000-1,-2.000-4.000-4,1.000-3.000-2,0.000-3.000-2,-4.000-3.000-1,-10.000-3.000 1,-9.000-3.000 1,-10.000-3.000 2,-7.000-4.000-4,-7.000-2.000-5,-5.000-4.000-5,-7.000-2.000-7,-6.000-6.000-5,-6.000-5.000-6,-7.000-7.000-6,-5.000-6.000-5,4.000-3.000-2,15.000 0.000-1,16.000 0.000 1,16.000 0.000 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3"/>
    </inkml:context>
    <inkml:brush xml:id="br0">
      <inkml:brushProperty name="width" value="0.0328312590718269" units="cm"/>
      <inkml:brushProperty name="height" value="0.0328312590718269" units="cm"/>
      <inkml:brushProperty name="color" value="#f2395b"/>
      <inkml:brushProperty name="ignorePressure" value="0"/>
    </inkml:brush>
  </inkml:definitions>
  <inkml:trace contextRef="#ctx0" brushRef="#br0">15159.000 54388.000 670,'-33.000'-1.000'63,"35.000"-4.000"-3,34.000-3.000-5,33.000-3.000-4,18.000 1.000-8,0.000 2.000-12,-1.000 3.000-12,1.000 4.000-12,-3.000 1.000-9,-7.000 0.000-7,-6.000 0.000-7,-6.000 0.000-7,-6.000 0.000-5,-6.000 0.000-2,-7.000 0.000-2,-6.000 0.000-2,-6.000 3.000-3,-6.000 6.000-3,-6.000 6.000-5,-7.000 7.000-2</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3"/>
    </inkml:context>
    <inkml:brush xml:id="br0">
      <inkml:brushProperty name="width" value="0.0360556654632092" units="cm"/>
      <inkml:brushProperty name="height" value="0.0360556654632092" units="cm"/>
      <inkml:brushProperty name="color" value="#f2395b"/>
      <inkml:brushProperty name="ignorePressure" value="0"/>
    </inkml:brush>
  </inkml:definitions>
  <inkml:trace contextRef="#ctx0" brushRef="#br0">15208.000 55428.000 610,'-68.000'22.000'8,"12.000"-6.000"16,13.000-7.000 16,12.000-6.000 17,14.000-3.000 2,16.000 0.000-11,15.000 0.000-12,15.000 0.000-11,14.000 0.000-7,13.000 0.000-4,12.000 0.000-3,13.000 0.000-4,5.000 0.000 0,1.000 0.000 1,0.000 0.000 3,-1.000 0.000 2,0.000 2.000-10,-4.000 2.000-19,-3.000 4.000-21,-4.000 3.000-20,-3.000 3.000-7,-7.000 3.000 5,-7.000 3.000 6,-5.000 3.000 6,-8.000 0.000 5,-9.000-3.000 6,-10.000-3.000 5,-9.000-3.000 5</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4"/>
    </inkml:context>
    <inkml:brush xml:id="br0">
      <inkml:brushProperty name="width" value="0.0477040372788906" units="cm"/>
      <inkml:brushProperty name="height" value="0.0477040372788906" units="cm"/>
      <inkml:brushProperty name="color" value="#f2395b"/>
      <inkml:brushProperty name="ignorePressure" value="0"/>
    </inkml:brush>
  </inkml:definitions>
  <inkml:trace contextRef="#ctx0" brushRef="#br0">17289.000 54933.000 461,'-40.000'-20.000'11,"18.000"9.000"22,19.000 10.000 21,19.000 8.000 23,13.000 6.000 4,10.000-1.000-12,9.000 0.000-12,9.000 1.000-13,2.000-2.000-10,-6.000-4.000-8,-7.000-2.000-7,-6.000-3.000-8,-1.000-2.000-4,3.000 0.000-2,2.000 0.000-1,4.000 0.000-1,3.000 0.000-1,4.000 0.000-1,2.000 0.000 0,3.000 0.000-2,2.000 1.000 1,0.000 4.000-1,0.000 3.000-1,0.000 2.000 0,0.000 1.000 0,0.000-3.000 0,0.000-3.000 0,0.000-4.000 0,1.000-1.000 0,4.000 0.000 0,2.000 0.000 0,4.000 0.000 0,5.000-4.000-1,5.000-10.000 1,7.000-10.000 1,6.000-8.000-1,1.000-4.000 2,-2.000 4.000 0,-4.000 2.000 0,-2.000 4.000 2,-6.000 3.000-1,-5.000 3.000 0,-7.000 3.000 0,-6.000 3.000-1,-2.000 3.000 1,4.000 3.000 0,3.000 3.000 0,2.000 4.000 0,1.000 1.000 1,-3.000 0.000-1,-4.000 0.000 0,-2.000 0.000 0,-1.000 0.000 0,4.000 0.000-1,2.000 0.000 0,4.000 0.000 0,2.000-2.000-1,-1.000-2.000 1,0.000-4.000 0,1.000-3.000 0,-1.000 0.000 0,0.000 4.000-1,0.000 2.000 0,1.000 3.000 0,-1.000 1.000-1,0.000-4.000 0,1.000-3.000-1,-1.000-2.000-1,2.000-3.000 0,3.000 1.000 1,3.000-1.000 0,3.000 1.000 1,0.000 0.000 0,-3.000-1.000-3,-3.000 1.000-1,-3.000 0.000-2,-5.000-1.000-1,-6.000 1.000 1,-6.000-1.000-1,-6.000 1.000 1,-4.000 0.000-1,1.000-1.000 1,-1.000 1.000 0,1.000-1.000-1,-2.000 3.000 0,-3.000 2.000-1,-3.000 3.000-2,-4.000 4.000 0,-9.000-4.000-7,-14.000-9.000-12,-17.000-9.000-11,-15.000-10.000-13</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5"/>
    </inkml:context>
    <inkml:brush xml:id="br0">
      <inkml:brushProperty name="width" value="0.0417993105947971" units="cm"/>
      <inkml:brushProperty name="height" value="0.0417993105947971" units="cm"/>
      <inkml:brushProperty name="color" value="#f2395b"/>
      <inkml:brushProperty name="ignorePressure" value="0"/>
    </inkml:brush>
  </inkml:definitions>
  <inkml:trace contextRef="#ctx0" brushRef="#br0">19122.000 52654.000 526,'-2.000'-46.000'0,"-2.000"6.000"0,-4.000 5.000 0,-3.000 8.000 0,-1.000 3.000 8,0.000 4.000 16,-1.000 3.000 16,1.000 3.000 17,1.000 13.000 3,3.000 21.000-7,4.000 22.000-8,2.000 21.000-8,2.000 18.000-6,0.000 12.000-5,0.000 12.000-4,0.000 12.000-5,0.000 7.000-5,0.000 0.000-2,0.000 0.000-4,0.000 0.000-3,-3.000 4.000-1,-7.000 10.000 3,-5.000 9.000 1,-7.000 10.000 2,1.000 0.000-6,5.000-5.000-17,7.000-6.000-16,6.000-7.000-16,3.000-14.000-8,0.000-21.000 0,0.000-22.000 0,0.000-21.000 0,3.000-18.000 3,6.000-12.000 6,7.000-12.000 7,5.000-13.000 5,4.000-9.000 5,0.000-7.000 6,0.000-5.000 4,0.000-7.000 6</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6"/>
    </inkml:context>
    <inkml:brush xml:id="br0">
      <inkml:brushProperty name="width" value="0.0388334318995476" units="cm"/>
      <inkml:brushProperty name="height" value="0.0388334318995476" units="cm"/>
      <inkml:brushProperty name="color" value="#f2395b"/>
      <inkml:brushProperty name="ignorePressure" value="0"/>
    </inkml:brush>
  </inkml:definitions>
  <inkml:trace contextRef="#ctx0" brushRef="#br0">20014.000 53150.000 566,'-6.000'-42.000'7,"-13.000"16.000"14,-12.000 15.000 14,-12.000 15.000 14,-5.000 13.000 2,3.000 10.000-7,3.000 8.000-8,3.000 10.000-9,2.000 5.000-5,0.000-1.000-4,0.000 1.000-3,0.000-1.000-3,0.000-2.000-3,-1.000-7.000-2,1.000-6.000-1,0.000-6.000-1,1.000-3.000 0,4.000-1.000 1,2.000 1.000 2,4.000 0.000 1,6.000 3.000 1,9.000 6.000-1,10.000 6.000-1,8.000 7.000-1,9.000 2.000-2,6.000 1.000-3,5.000-1.000-2,7.000 1.000-4,7.000-1.000-3,5.000 1.000-4,7.000-1.000-3,6.000 1.000-4,1.000-5.000-3,-3.000-10.000-6,-3.000-8.000-4,-2.000-10.000-4,-4.000-8.000-5,-4.000-6.000-1,-2.000-6.000-3,-3.000-6.000-2,-3.000-5.000 1,-4.000-3.000 6,-3.000-3.000 6,-2.000-3.000 5,-4.000-2.000 6,-3.000 0.000 3,-3.000 0.000 5,-3.000 0.000 5</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6"/>
    </inkml:context>
    <inkml:brush xml:id="br0">
      <inkml:brushProperty name="width" value="0.0414600893855095" units="cm"/>
      <inkml:brushProperty name="height" value="0.0414600893855095" units="cm"/>
      <inkml:brushProperty name="color" value="#f2395b"/>
      <inkml:brushProperty name="ignorePressure" value="0"/>
    </inkml:brush>
  </inkml:definitions>
  <inkml:trace contextRef="#ctx0" brushRef="#br0">20559.000 53397.000 530,'-3.000'-43.000'8,"-7.000"12.000"17,-5.000 12.000 15,-7.000 13.000 17,-4.000 12.000 2,-4.000 13.000-13,-2.000 12.000-14,-4.000 12.000-12,2.000 4.000-8,6.000-7.000-2,7.000-6.000-2,5.000-6.000-2,7.000-2.000-2,6.000 4.000-3,6.000 2.000-1,6.000 4.000-3,7.000-2.000-1,5.000-6.000 0,7.000-7.000 1,6.000-5.000-1,2.000-4.000 1,-4.000 1.000 1,-2.000-1.000 1,-4.000 0.000 0,-4.000 7.000-1,-7.000 12.000-6,-5.000 12.000-5,-7.000 13.000-5,-10.000 6.000-1,-11.000 0.000 2,-13.000 0.000 3,-12.000 0.000 3,-4.000-5.000 1,7.000-9.000 1,6.000-9.000 0,6.000-10.000 2,3.000-4.000 0,0.000 0.000 2,1.000-1.000 2,-1.000 1.000 1,11.000-11.000 4,22.000-22.000 4,21.000-21.000 6,22.000-22.000 4,13.000-11.000-1,2.000 0.000-7,4.000 0.000-8,3.000 0.000-7,-2.000 2.000-4,-6.000 3.000-1,-6.000 2.000 1,-7.000 4.000-1,-4.000 5.000-1,-3.000 6.000-3,-3.000 6.000-3,-3.000 6.000-2,-7.000 3.000 0,-8.000 0.000 7,-10.000 0.000 5,-10.000 1.000 5,-2.000 8.000 13,2.000 19.000 21,4.000 19.000 20,3.000 18.000 20,0.000 13.000 3,-4.000 6.000-15,-2.000 6.000-16,-3.000 6.000-15,-2.000 6.000-9,0.000 7.000-4,0.000 6.000-3,0.000 6.000-5,0.000 6.000-1,0.000 6.000 1,0.000 7.000 0,0.000 5.000 0,0.000-5.000-10,0.000-19.000-22,0.000-19.000-22,0.000-18.000-22</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18600.000 12800.000,'0.000'-50.000,"0.000"25.000,0.000 0.000,-25.000-25.000,0.000 0.000,25.000 75.000,0.000 0.000,0.000 100.000,0.000 0.000,0.000-75.000,0.000 0.000,75.000-50.000,0.000 0.000,-25.000-75.000,0.000 0.000,0.000-25.000,0.000 0.000,-25.000 75.000,0.000 0.000,-25.000 50.000,0.000 0.000,-50.000 100.000,0.000 0.000,0.000 25.000,0.000 0.000,-25.000 0.000,0.000 0.000,50.000-25.000,0.000 0.000,25.000-75.000,0.000 0.000,0.000-25.000,0.000 0.000,75.000-75.000,0.000 0.000,0.000-50.000,0.000 0.000,-50.000 75.000,0.000 0.000,0.000 25.000,0.000 0.000,-25.000 50.000,0.000 0.000,-50.000 75.000,0.000 0.000,0.000 0.000,0.000 0.000,25.000-25.000,0.000 0.000,0.000-50.000,0.000 0.000,25.000-25.000,0.000 0.000,75.000-125.000,0.000 0.000,25.000-50.000,0.000 0.000,0.000 50.000,0.000 0.000,-50.000 75.000,0.000 0.000,-25.000 25.000,0.000 0.000,-50.000 75.000,0.000 0.000,-25.000 50.000,0.000 0.000,-25.000-25.000,0.000 0.000,25.000-25.000,0.000 0.000,25.000-75.000,0.000 0.000,0.000-125.000,0.000 0.000,0.000-75.000,0.000 0.000,25.000 50.000,0.000 0.000,0.000 75.000,0.000 0.000,25.000 125.000,0.000 0.000,0.000 125.000,0.000 0.000,0.000 50.000,0.000 0.000,0.000-25.000,0.000 0.000,0.000-75.000,0.000 0.000,0.000-100.000,0.000 0.000,50.000-100.000,0.000 0.000,25.000-75.000,0.000 0.000,-25.000 50.000,0.000 0.000,0.000 75.000,0.000 0.000,-25.000 25.000,0.000 0.000,0.000 25.000,0.000 0.000,0.000-25.000,0.000 0.000,-25.000 0.000</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6"/>
    </inkml:context>
    <inkml:brush xml:id="br0">
      <inkml:brushProperty name="width" value="0.0344963259994984" units="cm"/>
      <inkml:brushProperty name="height" value="0.0344963259994984" units="cm"/>
      <inkml:brushProperty name="color" value="#f2395b"/>
      <inkml:brushProperty name="ignorePressure" value="0"/>
    </inkml:brush>
  </inkml:definitions>
  <inkml:trace contextRef="#ctx0" brushRef="#br0">21203.000 53595.000 637,'-16.000'-46.000'8,"20.000"6.000"17,17.000 6.000 15,19.000 6.000 17,8.000 8.000 3,-3.000 9.000-11,-3.000 9.000-10,-3.000 10.000-10,-5.000 8.000-8,-6.000 5.000-5,-7.000 7.000-5,-5.000 6.000-5,-6.000 6.000-4,-2.000 7.000-7,-3.000 6.000-4,-3.000 5.000-6,-10.000 7.000-5,-15.000 7.000-4,-16.000 5.000-4,-15.000 7.000-5,-4.000-4.000 1,10.000-12.000 6,10.000-12.000 6,8.000-13.000 5,5.000-6.000-2,1.000 1.000-10,-1.000-1.000-11,0.000 0.000-10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7"/>
    </inkml:context>
    <inkml:brush xml:id="br0">
      <inkml:brushProperty name="width" value="0.0472999028861523" units="cm"/>
      <inkml:brushProperty name="height" value="0.0472999028861523" units="cm"/>
      <inkml:brushProperty name="color" value="#f2395b"/>
      <inkml:brushProperty name="ignorePressure" value="0"/>
    </inkml:brush>
  </inkml:definitions>
  <inkml:trace contextRef="#ctx0" brushRef="#br0">19172.000 56172.000 465,'-45.000'-24.000'5,"9.000"4.000"13,10.000 3.000 11,9.000 3.000 12,3.000 3.000 2,-3.000 4.000-10,-3.000 2.000-10,-4.000 4.000-9,-2.000 1.000-5,-3.000 0.000-2,-4.000 0.000-1,-2.000 0.000-1,-1.000 1.000-2,4.000 4.000-1,2.000 2.000-3,4.000 4.000-1,6.000 9.000 4,9.000 16.000 9,9.000 15.000 9,10.000 16.000 9,3.000 7.000 3,-4.000 0.000-4,-2.000 1.000-4,-3.000-1.000-4,-2.000 3.000-2,0.000 7.000-3,0.000 6.000-1,0.000 6.000-2,-2.000 4.000 0,-3.000 4.000-2,-2.000 3.000 1,-4.000 3.000-2,-1.000 1.000 0,-1.000 1.000-1,1.000-1.000-2,-1.000 1.000-1,3.000-7.000-1,2.000-12.000-4,3.000-13.000-1,4.000-12.000-3,2.000-9.000-2,4.000-6.000-4,3.000-7.000-2,2.000-5.000-4,11.000-9.000-7,14.000-9.000-11,16.000-9.000-11,16.000-9.000-11,5.000-14.000-4,-2.000-19.000 1,-3.000-19.000 3,-4.000-18.000 2,-7.000-1.000 5,-13.000 15.000 8,-12.000 15.000 8,-12.000 16.000 8</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7"/>
    </inkml:context>
    <inkml:brush xml:id="br0">
      <inkml:brushProperty name="width" value="0.0414271242916584" units="cm"/>
      <inkml:brushProperty name="height" value="0.0414271242916584" units="cm"/>
      <inkml:brushProperty name="color" value="#f2395b"/>
      <inkml:brushProperty name="ignorePressure" value="0"/>
    </inkml:brush>
  </inkml:definitions>
  <inkml:trace contextRef="#ctx0" brushRef="#br0">20014.000 56320.000 531,'-25.000'-37.000'9,"0.000"25.000"19,0.000 24.000 19,1.000 25.000 19,-1.000 17.000 3,0.000 10.000-12,0.000 9.000-13,1.000 9.000-11,-4.000 9.000-9,-6.000 10.000-2,-7.000 9.000-4,-5.000 9.000-2,-4.000 6.000-3,1.000 4.000-3,-1.000 2.000-3,1.000 4.000-2,2.000-5.000-4,7.000-12.000-7,6.000-13.000-5,6.000-12.000-7,10.000-25.000-8,11.000-37.000-11,13.000-37.000-12,13.000-38.000-11,6.000-18.000-3,0.000 0.000 8,-1.000 1.000 8,1.000-1.000 6,0.000 1.000 6,0.000 4.000 3,0.000 3.000 5,-1.000 3.000 3</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8"/>
    </inkml:context>
    <inkml:brush xml:id="br0">
      <inkml:brushProperty name="width" value="0.0529020875692368" units="cm"/>
      <inkml:brushProperty name="height" value="0.0529020875692368" units="cm"/>
      <inkml:brushProperty name="color" value="#f2395b"/>
      <inkml:brushProperty name="ignorePressure" value="0"/>
    </inkml:brush>
  </inkml:definitions>
  <inkml:trace contextRef="#ctx0" brushRef="#br0">19865.000 56617.000 415,'23.000'-113.000'-3,"-3.000"22.000"7,-2.000 21.000 9,-4.000 22.000 7,0.000 17.000 7,2.000 13.000 7,5.000 12.000 5,2.000 12.000 6,0.000 14.000 1,-3.000 16.000-6,-3.000 15.000-5,-3.000 15.000-6,-3.000 12.000-3,-3.000 5.000-2,-4.000 7.000-3,-2.000 6.000-2,-2.000 8.000-1,0.000 9.000-4,0.000 9.000-1,0.000 10.000-3,-2.000 2.000-2,-2.000-2.000-4,-4.000-4.000-2,-3.000-2.000-4,-4.000-7.000-5,-7.000-9.000-6,-6.000-9.000-7,-6.000-10.000-6,-8.000-20.000-8,-9.000-31.000-9,-9.000-30.000-8,-10.000-32.000-9,0.000-21.000 1,10.000-13.000 10,9.000-12.000 12,9.000-13.000 10,8.000-8.000 8,6.000-7.000 8,6.000-7.000 6,7.000-5.000 6,6.000 4.000 5,6.000 16.000 0,6.000 15.000 1,6.000 16.000 2,6.000 11.000 1,7.000 5.000 3,6.000 7.000 3,6.000 6.000 2,6.000 7.000 1,7.000 5.000-3,6.000 7.000-1,5.000 6.000-3,6.000 3.000-3,2.000 0.000-5,4.000 0.000-4,3.000 0.000-4,-2.000 0.000-3,-6.000 0.000-1,-6.000 0.000-2,-7.000 0.000-1,-5.000 0.000-2,-7.000 0.000-2,-6.000 0.000-4,-6.000 0.000-2,-3.000-2.000 0,0.000-2.000 3,-1.000-4.000 3,1.000-3.000 4,-3.000-3.000 4,-7.000-3.000 4,-5.000-3.000 6,-7.000-3.000 4,-6.000 6.000 8,-7.000 15.000 12,-5.000 16.000 13,-7.000 16.000 10,-3.000 8.000 4,1.000 4.000-9,-1.000 3.000-7,0.000 3.000-8,0.000 8.000-4,1.000 12.000-3,-1.000 12.000-2,0.000 13.000-3,3.000-1.000-1,7.000-17.000-1,6.000-14.000-2,5.000-16.000-1,9.000-14.000-7,9.000-13.000-13,9.000-12.000-14,10.000-12.000-12,6.000-14.000-7,2.000-16.000 1,4.000-15.000 0,3.000-15.000 1,-1.000-5.000 2,-7.000 6.000 3,-6.000 6.000 4,-6.000 6.000 2,-5.000 5.000 4,-3.000 3.000 4,-3.000 3.000 4,-3.000 4.000 5,-6.000 10.000 13,-10.000 19.000 26,-9.000 18.000 23,-9.000 19.000 25,-1.000 17.000 5,5.000 15.000-15,7.000 16.000-14,6.000 15.000-15,3.000 13.000-9,0.000 9.000-5,0.000 9.000-4,0.000 10.000-4,-2.000 2.000-4,-3.000-2.000-2,-2.000-3.000-2,-4.000-4.000-3,0.000 0.000-3,4.000 4.000-2,2.000 2.000-3,3.000 4.000-4,1.000-5.000-2,-4.000-12.000-3,-3.000-13.000-3,-3.000-12.000-2,-1.000-12.000-2,0.000-13.000 2,-1.000-13.000 0,1.000-11.000 2,-8.000-18.000-1,-16.000-21.000-3,-15.000-22.000-1,-15.000-22.000-3,-3.000-14.000 0,14.000-6.000 4,11.000-6.000 3,13.000-6.000 3,10.000-6.000 2,5.000-7.000 3,7.000-6.000 1,6.000-6.000 3,11.000-1.000 0,15.000 2.000-3,16.000 4.000-3,15.000 3.000-3,9.000 0.000-3,4.000-4.000-7,2.000-2.000-5,4.000-4.000-5,1.000-1.000-3,1.000 0.000 2,-1.000 0.000 1,0.000 0.000 2,-5.000 8.000 3,-14.000 15.000 6,-11.000 15.000 4,-13.000 17.000 7</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8"/>
    </inkml:context>
    <inkml:brush xml:id="br0">
      <inkml:brushProperty name="width" value="0.0342358909547329" units="cm"/>
      <inkml:brushProperty name="height" value="0.0342358909547329" units="cm"/>
      <inkml:brushProperty name="color" value="#f2395b"/>
      <inkml:brushProperty name="ignorePressure" value="0"/>
    </inkml:brush>
  </inkml:definitions>
  <inkml:trace contextRef="#ctx0" brushRef="#br0">21054.000 56915.000 642,'-42.000'-24.000'7,"16.000"4.000"12,15.000 3.000 13,16.000 3.000 14,12.000 4.000 3,9.000 2.000-5,10.000 3.000-6,9.000 4.000-5,7.000-1.000-5,7.000-3.000-5,6.000-2.000-4,6.000-4.000-5,-1.000 0.000-9,-10.000 3.000-9,-8.000 4.000-12,-11.000 2.000-11,-5.000 2.000-8,-4.000 0.000-7,-2.000 0.000-6,-4.000 0.000-6,-1.000-1.000-1,0.000-4.000 7,-1.000-3.000 5,1.000-3.000 5</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9"/>
    </inkml:context>
    <inkml:brush xml:id="br0">
      <inkml:brushProperty name="width" value="0.0394542999565601" units="cm"/>
      <inkml:brushProperty name="height" value="0.0394542999565601" units="cm"/>
      <inkml:brushProperty name="color" value="#f2395b"/>
      <inkml:brushProperty name="ignorePressure" value="0"/>
    </inkml:brush>
  </inkml:definitions>
  <inkml:trace contextRef="#ctx0" brushRef="#br0">21599.000 56469.000 557,'-87.000'-17.000'11,"25.000"15.000"22,25.000 16.000 23,25.000 16.000 21,12.000 11.000 3,0.000 10.000-19,0.000 10.000-17,0.000 9.000-19,-2.000 7.000-9,-2.000 7.000-2,-4.000 5.000-2,-3.000 7.000 0,0.000-1.000-10,4.000-10.000-18,2.000-9.000-18,3.000-10.000-17</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9"/>
    </inkml:context>
    <inkml:brush xml:id="br0">
      <inkml:brushProperty name="width" value="0.0536493808031082" units="cm"/>
      <inkml:brushProperty name="height" value="0.0536493808031082" units="cm"/>
      <inkml:brushProperty name="color" value="#f2395b"/>
      <inkml:brushProperty name="ignorePressure" value="0"/>
    </inkml:brush>
  </inkml:definitions>
  <inkml:trace contextRef="#ctx0" brushRef="#br0">21748.000 56320.000 410,'4.000'-43.000'35,"10.000"12.000"-3,9.000 12.000-3,10.000 13.000-3,3.000 8.000-5,-4.000 2.000-7,-3.000 4.000-6,-2.000 3.000-7,-2.000 3.000-3,-1.000 3.000 0,1.000 3.000 1,0.000 3.000 1,-2.000 4.000 0,-3.000 2.000 3,-3.000 3.000 1,-3.000 4.000 2,-3.000 6.000 5,-3.000 9.000 6,-4.000 9.000 8,-2.000 10.000 6,1.000 9.000 4,6.000 9.000-1,7.000 10.000-1,5.000 9.000-1,3.000 6.000-2,-4.000 3.000-4,-3.000 3.000-3,-3.000 3.000-4,-3.000 0.000-3,-4.000-2.000-3,-2.000-4.000-1,-3.000-3.000-2,-2.000-6.000-2,0.000-10.000 1,0.000-9.000 1,0.000-9.000 0,-3.000-9.000-2,-7.000-10.000-5,-5.000-9.000-3,-7.000-9.000-5,-9.000-8.000-4,-12.000-6.000-3,-13.000-6.000-3,-12.000-7.000-3,-5.000-4.000-1,3.000-3.000 4,4.000-3.000 2,2.000-4.000 4,-2.000-9.000-6,-10.000-15.000-13,-9.000-16.000-14,-10.000-15.000-13,7.000-3.000-7,22.000 9.000 0,21.000 9.000 0,21.000 10.000 0</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19"/>
    </inkml:context>
    <inkml:brush xml:id="br0">
      <inkml:brushProperty name="width" value="0.0362960398197174" units="cm"/>
      <inkml:brushProperty name="height" value="0.0362960398197174" units="cm"/>
      <inkml:brushProperty name="color" value="#f2395b"/>
      <inkml:brushProperty name="ignorePressure" value="0"/>
    </inkml:brush>
  </inkml:definitions>
  <inkml:trace contextRef="#ctx0" brushRef="#br0">22491.000 55825.000 606,'51.000'-44.000'103,"3.000"13.000"-20,3.000 13.000-18,4.000 12.000-20,-4.000 10.000-13,-9.000 10.000-7,-9.000 10.000-7,-10.000 8.000-7,-12.000 8.000-5,-15.000 7.000-2,-16.000 5.000-2,-16.000 7.000-3,-7.000 2.000-2,0.000-4.000-1,0.000-3.000-1,0.000-3.000-2,3.000-3.000 1,6.000-3.000 3,6.000-3.000 1,7.000-3.000 3,8.000-2.000-4,14.000 0.000-7,11.000 0.000-9,13.000 0.000-9,14.000-7.000-7,15.000-17.000-7,16.000-14.000-7,16.000-16.000-7,-4.000-6.000 0,-22.000 3.000 7,-21.000 3.000 8,-21.000 3.000 7</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0"/>
    </inkml:context>
    <inkml:brush xml:id="br0">
      <inkml:brushProperty name="width" value="0.037492610514164" units="cm"/>
      <inkml:brushProperty name="height" value="0.037492610514164" units="cm"/>
      <inkml:brushProperty name="color" value="#f2395b"/>
      <inkml:brushProperty name="ignorePressure" value="0"/>
    </inkml:brush>
  </inkml:definitions>
  <inkml:trace contextRef="#ctx0" brushRef="#br0">23383.000 53794.000 586,'-55.000'-44.000'12,"41.000"13.000"25,41.000 13.000 24,39.000 12.000 24,21.000 4.000 2,0.000-3.000-23,-1.000-2.000-21,1.000-4.000-22,-3.000 2.000-18,-7.000 5.000-12,-6.000 8.000-14,-6.000 5.000-13,-6.000 3.000-7,-6.000 1.000 0,-7.000-1.000 0,-5.000 0.000 0,-9.000 2.000 1,-9.000 3.000 1,-9.000 3.000 0,-9.000 4.000 2</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0"/>
    </inkml:context>
    <inkml:brush xml:id="br0">
      <inkml:brushProperty name="width" value="0.0360000394284725" units="cm"/>
      <inkml:brushProperty name="height" value="0.0360000394284725" units="cm"/>
      <inkml:brushProperty name="color" value="#f2395b"/>
      <inkml:brushProperty name="ignorePressure" value="0"/>
    </inkml:brush>
  </inkml:definitions>
  <inkml:trace contextRef="#ctx0" brushRef="#br0">23333.000 54586.000 611,'-25.000'24.000'0,"0.000"-4.000"0,1.000-3.000 0,-1.000-3.000 0,0.000-4.000 4,0.000-2.000 8,1.000-3.000 8,-1.000-4.000 8,8.000-1.000 7,15.000 0.000 8,16.000 0.000 7,16.000 0.000 8,13.000 0.000-4,13.000 0.000-14,12.000 0.000-13,12.000 0.000-13,7.000 0.000-11,0.000 0.000-5,-1.000 0.000-6,1.000 0.000-6,0.000 2.000-7,-1.000 3.000-8,1.000 2.000-8,0.000 4.000-7,-3.000 0.000-4,-7.000-3.000 2,-6.000-4.000 1,-6.000-2.000 1</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20150.000 12100.000,'50.000'-50.000,"-25.000"25.000,0.000 0.000,100.000 0.000,0.000 0.000,-75.000 25.000,0.000 0.000,-25.000 25.000,0.000 0.000,-75.000 100.000,0.000 0.000,-25.000 25.000,0.000 0.000,25.000-50.000,0.000 0.000,50.000-50.000,0.000 0.000,25.000-50.000,0.000 0.000,50.000 0.000,0.000 0.000,-25.000 0.000,0.000 0.000,-25.000 50.000,0.000 0.000,0.000 50.000,0.000 0.000,-50.000-25.000,0.000 0.000,25.000-50.000,0.000 0.000,0.000-50.000,0.000 0.000,75.000 0.000,0.000 0.000,-50.000 25.000,0.000 0.000,0.000 0.000,0.000 0.000,-50.000 25.000,0.000 0.000,-50.000 0.000,0.000 0.000,-25.000-25.000,0.000 0.000,-25.000-25.000,0.000 0.000,0.000 25.000,0.000 0.000,75.000 50.000,0.000 0.000,25.000 0.000,0.000 0.000,25.000 75.000,0.000 0.000,100.000 0.000,0.000 0.000,50.000-75.000,0.000 0.000,50.000-50.000,0.000 0.000,-25.000-75.000,0.000 0.000,-50.000-25.000,0.000 0.000,-50.000 25.000,0.000 0.000,-50.000 25.000</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0"/>
    </inkml:context>
    <inkml:brush xml:id="br0">
      <inkml:brushProperty name="width" value="0.0441567301750183" units="cm"/>
      <inkml:brushProperty name="height" value="0.0441567301750183" units="cm"/>
      <inkml:brushProperty name="color" value="#f2395b"/>
      <inkml:brushProperty name="ignorePressure" value="0"/>
    </inkml:brush>
  </inkml:definitions>
  <inkml:trace contextRef="#ctx0" brushRef="#br0">25116.000 54289.000 498,'93.000'0.000'135,"-12.000"0.000"-29,-13.000 0.000-30,-12.000 0.000-30,-5.000 0.000-16,3.000 0.000-6,3.000 0.000-3,4.000 0.000-4,1.000 0.000-4,-1.000 0.000-3,1.000 0.000-1,0.000 0.000-4,0.000 0.000 0,0.000 0.000-3,0.000 0.000 0,0.000 0.000-1,0.000 2.000-2,0.000 2.000 0,0.000 4.000-1,0.000 3.000 0,1.000 0.000-1,4.000-4.000-1,3.000-2.000-1,2.000-3.000 0,2.000-2.000-1,1.000 0.000 0,-1.000 0.000 0,0.000 0.000-1,1.000 0.000 0,-1.000 0.000 1,0.000 0.000 0,1.000 0.000 0,2.000 0.000 1,7.000 0.000-1,6.000 0.000 2,5.000 0.000-1,3.000 0.000 1,-4.000 0.000 1,-2.000 0.000 1,-4.000 0.000 1,-3.000 0.000-1,-3.000 0.000 1,-3.000 0.000-2,-3.000 0.000 0,-2.000 0.000-1,1.000 0.000 0,-1.000 0.000-1,0.000 0.000-1,-1.000 0.000 1,-3.000 0.000-1,-4.000 0.000 2,-2.000 0.000 0,-4.000 0.000-1,-2.000 0.000 0,-5.000 0.000-2,-1.000 0.000-1,-3.000 0.000-1,1.000 0.000 0,-1.000 0.000-1,1.000 0.000 0,-2.000 0.000-1,-3.000 0.000 1,-4.000 0.000-1,-2.000 0.000 1,0.000 0.000-1,3.000 0.000 0,2.000 0.000-1,5.000 0.000 0,-3.000 0.000-1,-6.000 0.000 0,-6.000 0.000-2,-6.000 0.000 1,-3.000 0.000-4,0.000 0.000-3,0.000 0.000-4,-1.000 0.000-4,1.000-2.000-2,0.000-3.000 4,0.000-2.000 1,-1.000-4.000 3</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1"/>
    </inkml:context>
    <inkml:brush xml:id="br0">
      <inkml:brushProperty name="width" value="0.0456834398210049" units="cm"/>
      <inkml:brushProperty name="height" value="0.0456834398210049" units="cm"/>
      <inkml:brushProperty name="color" value="#f2395b"/>
      <inkml:brushProperty name="ignorePressure" value="0"/>
    </inkml:brush>
  </inkml:definitions>
  <inkml:trace contextRef="#ctx0" brushRef="#br0">27296.000 52060.000 481,'0.000'71.000'154,"0.000"-6.000"-37,0.000-6.000-35,0.000-7.000-38,-3.000 3.000-19,-6.000 8.000-5,-7.000 10.000-4,-5.000 9.000-4,-1.000 8.000-2,6.000 6.000 0,7.000 6.000-1,6.000 6.000 1,0.000 4.000-3,-6.000-1.000-5,-7.000 1.000-3,-5.000-1.000-4,-1.000-3.000-9,6.000-5.000-12,7.000-7.000-12,6.000-7.000-13,4.000-10.000-9,4.000-15.000-5,3.000-16.000-4,3.000-16.000-6</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2"/>
    </inkml:context>
    <inkml:brush xml:id="br0">
      <inkml:brushProperty name="width" value="0.0481559485197067" units="cm"/>
      <inkml:brushProperty name="height" value="0.0481559485197067" units="cm"/>
      <inkml:brushProperty name="color" value="#f2395b"/>
      <inkml:brushProperty name="ignorePressure" value="0"/>
    </inkml:brush>
  </inkml:definitions>
  <inkml:trace contextRef="#ctx0" brushRef="#br0">27940.000 52357.000 456,'-23.000'-19.000'11,"3.000"13.000"20,3.000 12.000 21,3.000 13.000 21,0.000 12.000 3,-3.000 12.000-13,-3.000 13.000-14,-4.000 12.000-13,1.000 8.000-8,3.000 3.000-3,3.000 3.000-2,3.000 3.000-4,4.000 0.000-2,2.000-3.000-2,3.000-3.000-3,3.000-3.000-3,4.000-2.000-4,3.000 1.000-8,2.000-1.000-8,4.000 0.000-7,8.000-9.000-7,12.000-18.000-6,12.000-19.000-6,13.000-19.000-6,3.000-14.000 0,-7.000-9.000 5,-5.000-9.000 8,-7.000-9.000 5,-4.000-7.000 4,-4.000-3.000 3,-2.000-3.000 3,-4.000-3.000 1,-3.000-1.000 3,-3.000-1.000 2,-3.000 1.000 2,-3.000-1.000 2,-5.000-2.000 3,-5.000-7.000 1,-8.000-6.000 4,-5.000-7.000 2,-3.000 1.000 2,-1.000 6.000 1,1.000 6.000 2,0.000 7.000 0,-4.000 5.000 1,-6.000 7.000-1,-5.000 6.000-2,-7.000 6.000-2,-5.000 8.000-2,-3.000 9.000-8,-3.000 10.000-5,-3.000 8.000-6,2.000 9.000-6,5.000 6.000-4,7.000 5.000-5,6.000 7.000-5,5.000 2.000 0,3.000-3.000 3,3.000-4.000 4,3.000-3.000 3</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2"/>
    </inkml:context>
    <inkml:brush xml:id="br0">
      <inkml:brushProperty name="width" value="0.0406224876642227" units="cm"/>
      <inkml:brushProperty name="height" value="0.0406224876642227" units="cm"/>
      <inkml:brushProperty name="color" value="#f2395b"/>
      <inkml:brushProperty name="ignorePressure" value="0"/>
    </inkml:brush>
  </inkml:definitions>
  <inkml:trace contextRef="#ctx0" brushRef="#br0">28287.000 52159.000 541,'8.000'-45.000'115,"15.000"9.000"-19,16.000 10.000-20,15.000 9.000-19,6.000 6.000-16,-3.000 3.000-8,-2.000 4.000-10,-4.000 2.000-10,-3.000 5.000-9,-3.000 7.000-7,-4.000 5.000-10,-2.000 7.000-7,-3.000 3.000-4,-4.000-1.000 1,-2.000 1.000 1,-4.000 0.000 1,-1.000-2.000-7,0.000-3.000-16,-1.000-3.000-16,1.000-3.000-17</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3"/>
    </inkml:context>
    <inkml:brush xml:id="br0">
      <inkml:brushProperty name="width" value="0.0450387634336948" units="cm"/>
      <inkml:brushProperty name="height" value="0.0450387634336948" units="cm"/>
      <inkml:brushProperty name="color" value="#f2395b"/>
      <inkml:brushProperty name="ignorePressure" value="0"/>
    </inkml:brush>
  </inkml:definitions>
  <inkml:trace contextRef="#ctx0" brushRef="#br0">29278.000 51465.000 488,'0.000'51.000'175,"0.000"4.000"-41,0.000 2.000-40,0.000 3.000-40,-2.000 7.000-25,-2.000 9.000-11,-4.000 9.000-11,-3.000 9.000-9,-1.000 4.000-9,-1.000-4.000-4,1.000-2.000-5,-1.000-4.000-4,1.000-6.000-8,0.000-9.000-7,-1.000-10.000-9,1.000-9.000-8,4.000-9.000-4,10.000-9.000 3,9.000-10.000 2,9.000-9.000 1</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3"/>
    </inkml:context>
    <inkml:brush xml:id="br0">
      <inkml:brushProperty name="width" value="0.0406011566519737" units="cm"/>
      <inkml:brushProperty name="height" value="0.0406011566519737" units="cm"/>
      <inkml:brushProperty name="color" value="#f2395b"/>
      <inkml:brushProperty name="ignorePressure" value="0"/>
    </inkml:brush>
  </inkml:definitions>
  <inkml:trace contextRef="#ctx0" brushRef="#br0">29724.000 51862.000 541,'0.000'-38.000'12,"0.000"26.000"23,0.000 24.000 24,0.000 26.000 24,0.000 13.000 2,0.000 3.000-17,0.000 3.000-18,0.000 4.000-17,0.000 0.000-13,0.000 1.000-9,0.000 0.000-8,0.000 0.000-10,-2.000 2.000-8,-3.000 2.000-10,-2.000 4.000-9,-4.000 3.000-10,0.000-2.000-8,3.000-6.000-6,4.000-6.000-6,2.000-7.000-6</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3"/>
    </inkml:context>
    <inkml:brush xml:id="br0">
      <inkml:brushProperty name="width" value="0.0286968126893044" units="cm"/>
      <inkml:brushProperty name="height" value="0.0286968126893044" units="cm"/>
      <inkml:brushProperty name="color" value="#f2395b"/>
      <inkml:brushProperty name="ignorePressure" value="0"/>
    </inkml:brush>
  </inkml:definitions>
  <inkml:trace contextRef="#ctx0" brushRef="#br0">30021.000 52208.000 766,'46.000'45.000'109,"-5.000"-9.000"-33,-7.000-10.000-35,-7.000-9.000-34,-2.000-4.000-21,0.000-1.000-9,0.000 0.000-10,0.000 1.000-9</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23"/>
    </inkml:context>
    <inkml:brush xml:id="br0">
      <inkml:brushProperty name="width" value="0.0420423820614815" units="cm"/>
      <inkml:brushProperty name="height" value="0.0420423820614815" units="cm"/>
      <inkml:brushProperty name="color" value="#f2395b"/>
      <inkml:brushProperty name="ignorePressure" value="0"/>
    </inkml:brush>
  </inkml:definitions>
  <inkml:trace contextRef="#ctx0" brushRef="#br0">30516.000 51218.000 523,'-17.000'-24.000'6,"16.000"4.000"13,15.000 3.000 12,15.000 3.000 13,8.000 3.000 2,1.000 4.000-11,-1.000 2.000-10,0.000 3.000-10,-2.000 4.000-6,-2.000 3.000-4,-4.000 2.000-3,-2.000 4.000-4,-3.000 3.000-1,1.000 3.000 3,0.000 3.000 2,0.000 4.000 3,-2.000 0.000 2,-3.000 1.000 6,-3.000 0.000 5,-3.000 0.000 4,-3.000 6.000 2,-4.000 12.000 0,-2.000 13.000-1,-3.000 12.000 0,-6.000 12.000-2,-5.000 13.000-1,-6.000 12.000-2,-7.000 13.000-2,-3.000 11.000-8,1.000 8.000-13,-1.000 10.000-15,0.000 10.000-15,2.000-1.000-8,3.000-9.000-4,3.000-9.000-3,3.000-9.000-5,1.000-16.000 0,1.000-22.000 3,-1.000-21.000 1,1.000-22.000 3</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0"/>
    </inkml:context>
    <inkml:brush xml:id="br0">
      <inkml:brushProperty name="width" value="0.0434951446950436" units="cm"/>
      <inkml:brushProperty name="height" value="0.0434951446950436" units="cm"/>
      <inkml:brushProperty name="color" value="#f2395b"/>
      <inkml:brushProperty name="ignorePressure" value="0"/>
    </inkml:brush>
  </inkml:definitions>
  <inkml:trace contextRef="#ctx0" brushRef="#br0">27742.000 55973.000 505,'-25.000'144.000'143,"0.000"-9.000"-32,1.000-10.000-32,-1.000-8.000-32,0.000-6.000-18,0.000 1.000-5,1.000-1.000-4,-1.000 0.000-6,0.000 9.000-2,0.000 14.000-4,1.000 17.000-3,-1.000 14.000-3,3.000 10.000-7,7.000 3.000-15,5.000 3.000-13,7.000 4.000-14,5.000-15.000-7,2.000-31.000-1,4.000-31.000 0,3.000-30.000-1,3.000-22.000 3,3.000-13.000 4,3.000-12.000 6,3.000-12.000 4</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1"/>
    </inkml:context>
    <inkml:brush xml:id="br0">
      <inkml:brushProperty name="width" value="0.0471823439002037" units="cm"/>
      <inkml:brushProperty name="height" value="0.0471823439002037" units="cm"/>
      <inkml:brushProperty name="color" value="#f2395b"/>
      <inkml:brushProperty name="ignorePressure" value="0"/>
    </inkml:brush>
  </inkml:definitions>
  <inkml:trace contextRef="#ctx0" brushRef="#br0">28188.000 56865.000 466,'-2.000'-34.000'28,"-2.000"31.000"14,-4.000 31.000 14,-3.000 31.000 14,-1.000 18.000 1,-1.000 7.000-11,1.000 5.000-13,0.000 7.000-12,1.000 2.000-7,3.000-4.000-4,3.000-2.000-4,4.000-4.000-4,1.000-4.000-3,0.000-7.000-2,0.000-6.000-4,0.000-6.000-1,6.000-7.000-7,13.000-10.000-8,12.000-10.000-8,12.000-8.000-8,7.000-16.000-3,-1.000-22.000 1,1.000-22.000 3,-1.000-21.000 2,-1.000-15.000 1,-3.000-10.000 2,-3.000-9.000 1,-4.000-10.000 1,-2.000-2.000 1,-4.000 2.000 1,-2.000 4.000 1,-4.000 3.000 1,-4.000 3.000 3,-6.000 3.000 4,-7.000 3.000 4,-6.000 3.000 5,-5.000 3.000 2,-2.000 3.000 1,-4.000 4.000 1,-3.000 2.000 0,-3.000 7.000 0,-3.000 9.000-3,-3.000 9.000-2,-3.000 10.000-2,-5.000 9.000-4,-6.000 9.000-5,-6.000 9.000-6,-7.000 10.000-6,1.000 8.000-3,5.000 5.000-2,7.000 7.000-1,7.000 6.000-2,3.000 2.000-1,4.000-4.000-2,3.000-2.000 0,3.000-4.000-2</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channel name="F" type="integer" max="1023" units="dev"/>
        </inkml:traceFormat>
        <inkml:channelProperties>
          <inkml:channelProperty channel="X" name="resolution" value="28.36041" units="1/cm"/>
          <inkml:channelProperty channel="Y" name="resolution" value="28.36041" units="1/cm"/>
          <inkml:channelProperty channel="F" name="resolution" value="1" units="1/dev"/>
        </inkml:channelProperties>
      </inkml:inkSource>
      <inkml:timestamp xml:id="ts0" timeString="2024-11-05T07:48:57"/>
    </inkml:context>
    <inkml:brush xml:id="br1">
      <inkml:brushProperty name="width" value="0.05953125" units="cm"/>
      <inkml:brushProperty name="height" value="0.05953125" units="cm"/>
      <inkml:brushProperty name="color" value="#00b047"/>
      <inkml:brushProperty name="fitToCurve" value="1"/>
    </inkml:brush>
  </inkml:definitions>
  <inkml:trace contextRef="#ctx0" brushRef="#br1">10550.700 5670.903 230,'47.120'6.673'43,"10.164"-0.120"-28,5.124 2.151-1,-1.170-2.990-6,-2.373 3.500-6,-11.928 21.055-5,-28.244 32.743 2,-14.754-19.385 2,-1.777 1.156 1,2.907 30.618 1,-2.634-35.235-1,-0.077-1.049 0,0.951 23.071 0,-9.251-0.082-34</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21300.000 11500.000,'0.000'-100.000,"75.000"25.000,0.000 0.000,25.000 0.000,0.000 0.000,-25.000 50.000,0.000 0.000,-25.000 50.000,0.000 0.000,-75.000 100.000,0.000 0.000,-50.000-25.000,0.000 0.000,0.000-25.000,0.000 0.000,0.000-25.000,0.000 0.000,25.000 0.000,0.000 0.000,50.000 25.000,0.000 0.000,0.000 25.000,0.000 0.000,50.000 75.000,0.000 0.000,25.000 100.000,0.000 0.000,0.000 25.000,0.000 0.000,-25.000-125.000,0.000 0.000,0.000 0.000,0.000 0.000,-50.000-150.000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1"/>
    </inkml:context>
    <inkml:brush xml:id="br0">
      <inkml:brushProperty name="width" value="0.0394207201898098" units="cm"/>
      <inkml:brushProperty name="height" value="0.0394207201898098" units="cm"/>
      <inkml:brushProperty name="color" value="#f2395b"/>
      <inkml:brushProperty name="ignorePressure" value="0"/>
    </inkml:brush>
  </inkml:definitions>
  <inkml:trace contextRef="#ctx0" brushRef="#br0">29228.000 56172.000 558,'-57.000'0.000'12,"34.000"0.000"23,33.000 0.000 25,35.000 0.000 24,16.000 0.000 2,-4.000 0.000-19,-3.000 0.000-20,-3.000 0.000-18,2.000-2.000-14,6.000-3.000-9,6.000-2.000-7,6.000-4.000-8,-1.000 0.000-7,-10.000 3.000-6,-9.000 4.000-5,-9.000 2.000-7,-6.000 5.000-3,-4.000 6.000 0,-3.000 7.000-1,-2.000 6.000 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2"/>
    </inkml:context>
    <inkml:brush xml:id="br0">
      <inkml:brushProperty name="width" value="0.0489613525569439" units="cm"/>
      <inkml:brushProperty name="height" value="0.0489613525569439" units="cm"/>
      <inkml:brushProperty name="color" value="#f2395b"/>
      <inkml:brushProperty name="ignorePressure" value="0"/>
    </inkml:brush>
  </inkml:definitions>
  <inkml:trace contextRef="#ctx0" brushRef="#br0">30566.000 55379.000 449,'-25.000'-9.000'11,"0.000"30.000"21,0.000 32.000 22,1.000 31.000 22,-2.000 12.000 4,-4.000-7.000-16,-3.000-5.000-14,-2.000-7.000-16,-1.000-1.000-8,4.000 3.000-4,2.000 3.000-3,4.000 3.000-3,1.000 1.000-2,0.000-4.000-1,1.000-3.000 0,-1.000-4.000-1,3.000-3.000-2,7.000-7.000-5,5.000-7.000-6,7.000-5.000-4,9.000-6.000-6,13.000-7.000-5,12.000-6.000-6,12.000-6.000-6,7.000-13.000-1,0.000-18.000 3,-1.000-19.000 2,1.000-18.000 3,-2.000-9.000 1,-4.000-1.000 1,-2.000 1.000 1,-3.000-1.000 1,-5.000 2.000 2,-6.000 3.000 3,-6.000 3.000 2,-7.000 4.000 4,-9.000 2.000 1,-12.000 3.000 1,-13.000 4.000 2,-11.000 3.000 0,-9.000 7.000 2,-3.000 13.000 1,-3.000 12.000 2,-3.000 13.000 0,0.000 7.000-2,3.000 3.000-9,3.000 4.000-8,4.000 3.000-8,2.000 1.000-4,4.000 0.000 0,2.000 0.000 0,4.000 0.000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2"/>
    </inkml:context>
    <inkml:brush xml:id="br0">
      <inkml:brushProperty name="width" value="0.0370940268039703" units="cm"/>
      <inkml:brushProperty name="height" value="0.0370940268039703" units="cm"/>
      <inkml:brushProperty name="color" value="#f2395b"/>
      <inkml:brushProperty name="ignorePressure" value="0"/>
    </inkml:brush>
  </inkml:definitions>
  <inkml:trace contextRef="#ctx0" brushRef="#br0">30764.000 56320.000 593,'25.000'47.000'121,"0.000"-7.000"-27,-1.000-6.000-28,1.000-6.000-27,0.000-3.000-15,0.000-1.000-3,-1.000 1.000-1,1.000 0.000-2,3.000 0.000-15,6.000-1.000-24,6.000 1.000-25,7.000 0.000-26</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3"/>
    </inkml:context>
    <inkml:brush xml:id="br0">
      <inkml:brushProperty name="width" value="0.050655473023653" units="cm"/>
      <inkml:brushProperty name="height" value="0.050655473023653" units="cm"/>
      <inkml:brushProperty name="color" value="#f2395b"/>
      <inkml:brushProperty name="ignorePressure" value="0"/>
    </inkml:brush>
  </inkml:definitions>
  <inkml:trace contextRef="#ctx0" brushRef="#br0">31755.000 55676.000 434,'-22.000'-17.000'37,"6.000"16.000"17,7.000 15.000 17,6.000 15.000 17,3.000 14.000 0,0.000 13.000-19,0.000 12.000-18,0.000 13.000-19,2.000 8.000-10,2.000 7.000-3,4.000 7.000-3,3.000 5.000-2,0.000 7.000-9,-3.000 5.000-15,-4.000 7.000-13,-2.000 6.000-14,-2.000-4.000-9,0.000-16.000-3,0.000-16.000-4,0.000-15.000-2,1.000-12.000-2,4.000-9.000 0,3.000-10.000 0,3.000-10.000 0</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4"/>
    </inkml:context>
    <inkml:brush xml:id="br0">
      <inkml:brushProperty name="width" value="0.0461936891078949" units="cm"/>
      <inkml:brushProperty name="height" value="0.0461936891078949" units="cm"/>
      <inkml:brushProperty name="color" value="#f2395b"/>
      <inkml:brushProperty name="ignorePressure" value="0"/>
    </inkml:brush>
  </inkml:definitions>
  <inkml:trace contextRef="#ctx0" brushRef="#br0">32448.000 55528.000 476,'-15.000'-22.000'8,"18.000"6.000"18,19.000 7.000 18,18.000 6.000 17,9.000 8.000 3,1.000 9.000-8,-1.000 9.000-10,1.000 9.000-9,0.000 10.000-7,-1.000 9.000-3,1.000 10.000-4,-1.000 8.000-3,-1.000 7.000-3,-3.000 3.000-2,-3.000 3.000-3,-3.000 3.000-3,-5.000 2.000-2,-6.000 0.000 1,-7.000-1.000-2,-5.000 1.000 0,-8.000 4.000-5,-10.000 10.000-8,-9.000 9.000-9,-9.000 9.000-9,-10.000 2.000-4,-8.000-7.000 2,-10.000-5.000 1,-10.000-7.000 2,-2.000-4.000-1,3.000-4.000-2,3.000-3.000-3,3.000-2.000-4,-5.000 0.000-1,-12.000 7.000-2,-13.000 7.000-2,-12.000 5.000-1,-1.000-3.000 2,9.000-12.000 5,9.000-12.000 6,9.000-13.000 6,7.000-11.000 3,3.000-9.000 2,2.000-9.000 1,4.000-10.000 2</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4"/>
    </inkml:context>
    <inkml:brush xml:id="br0">
      <inkml:brushProperty name="width" value="0.0420759432017803" units="cm"/>
      <inkml:brushProperty name="height" value="0.0420759432017803" units="cm"/>
      <inkml:brushProperty name="color" value="#f2395b"/>
      <inkml:brushProperty name="ignorePressure" value="0"/>
    </inkml:brush>
  </inkml:definitions>
  <inkml:trace contextRef="#ctx0" brushRef="#br0">27494.000 56023.000 522,'-52.000'-43.000'6,"-7.000"12.000"9,-6.000 12.000 12,-6.000 13.000 10,1.000 14.000 4,9.000 15.000-4,11.000 16.000-3,8.000 15.000-2,5.000 11.000-4,-1.000 6.000 0,1.000 6.000-2,0.000 7.000-2,0.000 7.000 0,0.000 10.000-2,0.000 9.000 0,-1.000 9.000-1,3.000 8.000-3,2.000 6.000-3,4.000 6.000-4,3.000 7.000-3,2.000 3.000-6,4.000-1.000-8,3.000 1.000-8,3.000-1.000-7,8.000-5.000-6,12.000-13.000-3,13.000-12.000-4,12.000-13.000-3,14.000-12.000-5,15.000-13.000-4,16.000-12.000-5,15.000-12.000-5,0.000-13.000 2,-15.000-12.000 10,-15.000-12.000 11,-16.000-13.000 9,-8.000-4.000 7,0.000 2.000 2,0.000 4.000 2,0.000 3.000 2</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5"/>
    </inkml:context>
    <inkml:brush xml:id="br0">
      <inkml:brushProperty name="width" value="0.0378357134759426" units="cm"/>
      <inkml:brushProperty name="height" value="0.0378357134759426" units="cm"/>
      <inkml:brushProperty name="color" value="#f2395b"/>
      <inkml:brushProperty name="ignorePressure" value="0"/>
    </inkml:brush>
  </inkml:definitions>
  <inkml:trace contextRef="#ctx0" brushRef="#br0">32993.000 54983.000 581,'70.000'-21.000'108,"-10.000"11.000"-24,-8.000 8.000-23,-11.000 10.000-23,-4.000 6.000-13,1.000 3.000-4,-1.000 3.000-3,0.000 3.000-3,-3.000 5.000-3,-6.000 6.000 0,-7.000 6.000-2,-5.000 7.000-1,-8.000 7.000-3,-10.000 9.000-8,-9.000 10.000-6,-9.000 9.000-8,-6.000 0.000-2,-4.000-9.000 0,-2.000-9.000 0,-4.000-10.000 1,1.000-9.000 1,2.000-10.000 2,4.000-8.000 2,2.000-10.000 1,12.000-7.000 4,18.000-2.000 5,19.000-3.000 4,18.000-4.000 5,14.000-4.000 0,10.000-6.000-5,9.000-7.000-3,9.000-5.000-4,1.000-1.000-3,-5.000 7.000-1,-7.000 5.000-1,-6.000 7.000-1,-6.000 3.000-1,-7.000 0.000 1,-5.000 0.000-2,-7.000 0.000 1</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5"/>
    </inkml:context>
    <inkml:brush xml:id="br0">
      <inkml:brushProperty name="width" value="0.0459201745688915" units="cm"/>
      <inkml:brushProperty name="height" value="0.0459201745688915" units="cm"/>
      <inkml:brushProperty name="color" value="#f2395b"/>
      <inkml:brushProperty name="ignorePressure" value="0"/>
    </inkml:brush>
  </inkml:definitions>
  <inkml:trace contextRef="#ctx0" brushRef="#br0">30120.000 54388.000 479,'-48.000'-1.000'0,"3.000"-4.000"0,3.000-3.000 0,4.000-3.000 0,2.000 1.000 1,4.000 2.000 2,2.000 3.000 1,4.000 4.000 3,6.000-4.000 6,9.000-9.000 10,9.000-9.000 9,10.000-10.000 10,6.000-1.000 3,3.000 6.000-6,3.000 7.000-5,3.000 5.000-6,7.000 5.000-3,8.000 4.000 1,10.000 2.000-1,10.000 3.000 0,5.000 2.000-1,4.000 0.000-3,2.000 0.000-3,4.000 0.000-3,8.000 0.000-2,11.000 0.000-3,14.000 0.000-2,12.000 0.000-1,7.000 2.000-1,3.000 3.000 0,4.000 2.000 2,3.000 4.000 0,1.000 3.000-4,0.000 3.000-6,0.000 3.000-8,1.000 4.000-8,-4.000 0.000-3,-6.000 1.000 0,-7.000 0.000-1,-5.000 0.000 0,-5.000-2.000-1,-3.000-3.000 2,-4.000-3.000-1,-2.000-3.000 1,-2.000-2.000 1,0.000 1.000 1,0.000-1.000 1,0.000 0.000 2,1.000-2.000 2,-1.000-7.000 0,0.000-6.000 1,0.000-7.000 1,-2.000-2.000 1,-2.000 0.000 0,-4.000-1.000 0,-3.000 1.000 0,-3.000 1.000 0,-3.000 3.000 2,-2.000 4.000 2,-5.000 2.000 1,-3.000 1.000 0,-7.000-4.000 0,-7.000-3.000-2,-5.000-3.000 0,-5.000 1.000-1,-3.000 2.000 2,-3.000 3.000 0,-4.000 4.000 2,-2.000 2.000-4,-4.000 4.000-7,-2.000 3.000-6,-4.000 2.000-7</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9"/>
    </inkml:context>
    <inkml:brush xml:id="br0">
      <inkml:brushProperty name="width" value="0.0503962896764278" units="cm"/>
      <inkml:brushProperty name="height" value="0.0503962896764278" units="cm"/>
      <inkml:brushProperty name="color" value="#f2395b"/>
      <inkml:brushProperty name="ignorePressure" value="0"/>
    </inkml:brush>
  </inkml:definitions>
  <inkml:trace contextRef="#ctx0" brushRef="#br0">32399.000 47155.000 436,'-1.000'-60.000'143,"-4.000"27.000"-28,-3.000 29.000-28,-3.000 27.000-28,-8.000 23.000-17,-11.000 19.000-8,-14.000 19.000-6,-12.000 18.000-8,-9.000 13.000-6,-6.000 6.000-3,-6.000 5.000-4,-7.000 8.000-4,-1.000 2.000-5,3.000 0.000-8,3.000 0.000-8,3.000 1.000-7,6.000-4.000-4,10.000-6.000 0,9.000-7.000 1,9.000-5.000-1,8.000-7.000-1,6.000-6.000-3,7.000-6.000-3,5.000-6.000-3,5.000-9.000-2,4.000-13.000 0,2.000-12.000-1,3.000-13.000 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18:39"/>
    </inkml:context>
    <inkml:brush xml:id="br0">
      <inkml:brushProperty name="width" value="0.0565926693379879" units="cm"/>
      <inkml:brushProperty name="height" value="0.0565926693379879" units="cm"/>
      <inkml:brushProperty name="color" value="#f2395b"/>
      <inkml:brushProperty name="ignorePressure" value="0"/>
    </inkml:brush>
  </inkml:definitions>
  <inkml:trace contextRef="#ctx0" brushRef="#br0">31111.000 47552.000 388,'-2.000'-48.000'1,"-2.000"3.000"3,-4.000 3.000 2,-3.000 3.000 3,0.000 4.000 3,3.000 2.000 4,4.000 4.000 4,2.000 2.000 5,7.000 7.000 8,9.000 9.000 13,9.000 10.000 14,10.000 9.000 12,7.000 10.000 1,6.000 13.000-13,7.000 12.000-13,6.000 13.000-13,4.000 12.000-8,4.000 13.000-3,2.000 12.000-3,4.000 12.000-3,3.000 8.000-10,3.000 3.000-13,3.000 3.000-15,3.000 4.000-15,0.000 8.000-4,-3.000 16.000 3,-3.000 16.000 4,-3.000 15.000 4,-8.000-6.000 4,-12.000-28.000 4,-13.000-28.000 3,-12.000-28.000 4,-6.000-15.000-6,0.000-4.000-18,0.000-2.000-17,-1.000-3.000-16</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2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21850.000 12150.000,'0.000'-50.000,"25.000"0.000,0.000 0.000,0.000 150.000,0.000 0.000,-75.000 100.000,0.000 0.000,0.000-75.000,0.000 0.000,25.000-75.000,0.000 0.000,100.000-175.000,0.000 0.000,50.000 25.000,0.000 0.000,-25.000 100.000,0.000 0.000,-75.000 75.000,0.000 0.000,-75.000 75.000,0.000 0.000,0.000-50.000,0.000 0.000,0.000-50.000,0.000 0.000,75.000-75.000,0.000 0.000,25.000 25.000,0.000 0.000,25.000 0.000,0.000 0.000,-25.000 50.000,0.000 0.000,25.000-50.000,0.000 0.000,0.000-50.000,0.000 0.000,25.000-175.000,0.000 0.000,-50.000-50.000,0.000 0.000,-50.000-25.000,0.000 0.000,-50.000 100.000,0.000 0.000,25.000 100.000,0.000 0.000,25.000 50.000,0.000 0.000,75.000 50.000,0.000 0.000,0.000 0.000,0.000 0.000,0.000 50.000,0.000 0.000,-50.000 50.000,0.000 0.000,-25.000 0.000,0.000 0.000,-25.000-25.000,0.000 0.000,0.000-50.000,0.000 0.000,25.000-75.000,0.000 0.000,75.000-25.000,0.000 0.000,-25.000 50.000,0.000 0.000,-25.000 25.000,0.000 0.000,-50.000 125.000,0.000 0.000,-50.000 50.000,0.000 0.000,-25.000 25.000,0.000 0.000,-25.000-75.000,0.000 0.000,50.000-75.000,0.000 0.000,50.000-50.000,0.000 0.000,75.000-125.000,0.000 0.000,100.000 0.000,0.000 0.000,-25.000 50.000,0.000 0.000,0.000 50.000,0.000 0.000,-50.000 25.000,0.000 0.000,-25.000 0.000,0.000 0.000,-25.000 0.000,0.000 0.000,-25.000 25.000,0.000 0.000,-75.000 50.000,0.000 0.000,-50.000 75.000,0.000 0.000,25.000-50.000,0.000 0.000,25.000-25.000,0.000 0.000,75.000-50.000,0.000 0.000,25.000-25.000,0.000 0.000,50.000-125.000,0.000 0.000,0.000 25.000,0.000 0.000,-25.000 75.000,0.000 0.000,-25.000 75.000,0.000 0.000,-25.000 50.000,0.000 0.000,0.000-25.000,0.000 0.000,0.000-50.000,0.000 0.000,50.000-125.000,0.000 0.000,0.000 0.000,0.000 0.000,0.000 50.000,0.000 0.000,0.000 50.000,0.000 0.000,-25.000 25.000,0.000 0.000,0.000 25.000,0.000 0.000,0.000 0.000,0.000 0.000,0.000-25.000,0.000 0.000,25.000-50.000,0.000 0.000,25.000-100.000,0.000 0.000,-25.000-25.000,0.000 0.000,-25.000 75.000,0.000 0.000,0.000 75.000,0.000 0.000,-25.000 75.000,0.000 0.000,25.000 0.000,0.000 0.000,0.000-50.000,0.000 0.000,25.000-50.000,0.000 0.000,-25.000-125.000,0.000 0.000,-25.000-100.000,0.000 0.000,0.000 25.000,0.000 0.000,-25.000 50.000,0.000 0.000,25.000 100.000,0.000 0.000,75.000 250.000,0.000 0.000,0.000 50.000,0.000 0.000,150.000 325.000,0.000 0.000,50.000 150.000,0.000 0.000,-175.000-300.000,0.000 0.000,-25.000-175.000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37"/>
    </inkml:context>
    <inkml:brush xml:id="br0">
      <inkml:brushProperty name="width" value="0.0426054187119007" units="cm"/>
      <inkml:brushProperty name="height" value="0.0426054187119007" units="cm"/>
      <inkml:brushProperty name="color" value="#6adcab"/>
      <inkml:brushProperty name="ignorePressure" value="0"/>
    </inkml:brush>
  </inkml:definitions>
  <inkml:trace contextRef="#ctx0" brushRef="#br0">20700.000 46900.000 516,'-25.000'-68.000'41,"0.000"17.000"-1,0.000 15.000-2,0.000 16.000-1,-4.000 10.000-5,-5.000 7.000-8,-7.000 6.000-8,-5.000 7.000-8,-3.000 2.000-5,4.000 1.000-2,3.000-1.000 0,3.000 1.000-3,1.000-3.000 1,1.000-2.000 1,-1.000-3.000 0,1.000-3.000 2,4.000 2.000 4,9.000 10.000 4,10.000 10.000 7,10.000 9.000 5,5.000 7.000 1,4.000 7.000-2,3.000 6.000-3,3.000 7.000-2,-1.000 4.000-3,-2.000 3.000-1,-3.000 3.000-1,-3.000 4.000-2,-4.000 2.000-1,-3.000 4.000 1,-3.000 3.000-2,-2.000 3.000 1,-3.000-1.000-2,1.000-2.000 0,-1.000-3.000-2,1.000-3.000-1,1.000-6.000-1,3.000-5.000 1,3.000-7.000 0,4.000-5.000 1,1.000-6.000-2,0.000-3.000-2,0.000-3.000-3,0.000-2.000-4,4.000-6.000-2,10.000-6.000-3,10.000-6.000-3,9.000-6.000-2,7.000-12.000-10,7.000-15.000-15,6.000-15.000-17,7.000-16.000-15,-4.000-5.000-2,-12.000 6.000 13,-13.000 7.000 12,-12.000 6.000 14,-5.000 3.000 8,3.000 0.000 6,3.000 0.000 5,4.000 0.000 4</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38"/>
    </inkml:context>
    <inkml:brush xml:id="br0">
      <inkml:brushProperty name="width" value="0.0471706241369247" units="cm"/>
      <inkml:brushProperty name="height" value="0.0471706241369247" units="cm"/>
      <inkml:brushProperty name="color" value="#6adcab"/>
      <inkml:brushProperty name="ignorePressure" value="0"/>
    </inkml:brush>
  </inkml:definitions>
  <inkml:trace contextRef="#ctx0" brushRef="#br0">21200.000 46600.000 466,'-4.000'-77.000'34,"-5.000"47.000"5,-7.000 47.000 6,-5.000 48.000 5,-4.000 24.000-2,0.000 3.000-7,0.000 3.000-7,0.000 4.000-9,-2.000 4.000-4,-3.000 6.000-2,-3.000 7.000-3,-2.000 6.000-1,-1.000-2.000-4,3.000-9.000-4,3.000-10.000-3,4.000-8.000-6,2.000-12.000-3,4.000-12.000-6,3.000-13.000-5,3.000-12.000-5,6.000-23.000-7,9.000-30.000-7,10.000-32.000-10,10.000-30.000-7,4.000-22.000-2,0.000-8.000 5,0.000-10.000 6,0.000-9.000 5,1.000-4.000 6,4.000 4.000 6,3.000 3.000 6,3.000 3.000 6,-2.000 6.000 6,-6.000 9.000 2,-6.000 10.000 5,-6.000 10.000 3,-4.000 10.000 0,1.000 13.000-1,-1.000 12.000-1,1.000 13.000-3,-1.000 7.000 1,1.000 4.000 3,-1.000 3.000 1,1.000 3.000 3,1.000 7.000 8,3.000 14.000 14,3.000 11.000 14,4.000 14.000 13,-3.000 10.000 5,-5.000 9.000-6,-7.000 10.000-7,-5.000 10.000-6,-3.000 5.000-5,4.000 4.000-5,3.000 3.000-4,3.000 3.000-6,-1.000 1.000-2,-2.000 1.000-1,-3.000-1.000-2,-3.000 1.000 0,-2.000 1.000-3,0.000 3.000-2,0.000 3.000-2,0.000 4.000-4,0.000-1.000-4,0.000-3.000-5,0.000-3.000-5,0.000-2.000-5,-2.000-9.000-4,-3.000-12.000 0,-3.000-13.000-1,-2.000-12.000 0,-6.000-24.000-3,-6.000-34.000-7,-6.000-35.000-6,-6.000-33.000-7,-2.000-15.000 0,3.000 6.000 7,3.000 7.000 6,4.000 6.000 7,2.000 6.000 5,4.000 6.000 4,3.000 7.000 3,3.000 6.000 3,3.000 6.000 5,3.000 6.000 4,3.000 7.000 5,4.000 6.000 5,5.000 1.000 5,10.000-3.000 6,10.000-3.000 6,9.000-2.000 6,6.000 2.000-1,3.000 9.000-8,3.000 10.000-8,4.000 10.000-8,1.000 2.000-7,0.000-3.000-3,0.000-3.000-4,0.000-2.000-5,-2.000-1.000-2,-3.000 3.000-2,-3.000 3.000-1,-2.000 4.000-2,-3.000 1.000 0,1.000 0.000 1,-1.000 0.000 0,1.000 0.000 1,-4.000-4.000 0,-6.000-5.000 0,-6.000-7.000 1,-6.000-5.000 0,-6.000-6.000 1,-2.000-3.000 1,-3.000-3.000 2,-3.000-2.000 0,-2.000-1.000 3,0.000 3.000 1,0.000 3.000 2,0.000 4.000 2,-4.000 4.000 5,-5.000 6.000 6,-7.000 7.000 6,-5.000 6.000 8,-4.000 6.000 1,0.000 6.000-4,0.000 7.000-3,0.000 6.000-3,-2.000 9.000 2,-3.000 13.000 7,-3.000 12.000 8,-2.000 13.000 7,0.000 1.000 2,7.000-9.000-7,6.000-10.000-7,7.000-8.000-6,8.000-8.000-7,14.000-2.000-10,11.000-3.000-8,14.000-3.000-8,3.000-9.000-7,-2.000-11.000-3,-3.000-14.000-3,-3.000-11.000-2,-2.000-9.000-1,0.000-3.000 2,0.000-3.000 2,0.000-2.000 3,-4.000-1.000 3,-5.000 3.000 4,-7.000 3.000 5,-5.000 4.000 5,-4.000 7.000 10,0.000 13.000 14,0.000 12.000 14,0.000 13.000 16,1.000 12.000 2,4.000 13.000-6,3.000 12.000-7,3.000 13.000-7,-1.000 6.000-5,-2.000 0.000-2,-3.000 0.000-4,-3.000 0.000-2,-2.000 1.000-2,0.000 4.000-1,0.000 3.000 0,0.000 3.000-2,0.000 3.000-1,0.000 3.000-2,0.000 3.000-2,0.000 4.000-2,0.000 2.000-3,0.000 4.000 0,0.000 3.000-3,0.000 3.000 0,0.000-2.000-3,0.000-6.000-1,0.000-6.000-1,0.000-6.000-2,-2.000-10.000-2,-3.000-12.000-6,-3.000-13.000-4,-2.000-12.000-4,-9.000-21.000-3,-12.000-28.000 0,-13.000-28.000 1,-12.000-27.000 0,1.000-22.000 2,16.000-11.000 2,15.000-14.000 3,17.000-11.000 3,7.000-3.000 2,0.000 10.000 1,0.000 10.000 1,0.000 9.000 0,6.000 1.000 0,13.000-6.000-2,12.000-6.000-3,13.000-6.000-2,4.000 2.000-1,-3.000 14.000-1,-3.000 11.000 2,-2.000 14.000-1,-3.000 7.000-1,1.000 3.000-2,-1.000 3.000-3,1.000 4.000-3,-6.000 4.000 2,-8.000 6.000 4,-10.000 7.000 5,-9.000 6.000 5</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39"/>
    </inkml:context>
    <inkml:brush xml:id="br0">
      <inkml:brushProperty name="width" value="0.0336626432836056" units="cm"/>
      <inkml:brushProperty name="height" value="0.0336626432836056" units="cm"/>
      <inkml:brushProperty name="color" value="#6adcab"/>
      <inkml:brushProperty name="ignorePressure" value="0"/>
    </inkml:brush>
  </inkml:definitions>
  <inkml:trace contextRef="#ctx0" brushRef="#br0">21950.000 47000.000 653,'-18.000'-25.000'16,"17.000"0.000"14,15.000 0.000 12,16.000 0.000 14,9.000 1.000 1,3.000 4.000-10,3.000 3.000-11,4.000 3.000-10,1.000 1.000-8,0.000 1.000-6,0.000-1.000-6,0.000 1.000-6,-2.000-1.000-6,-3.000 1.000-10,-3.000-1.000-7,-2.000 1.000-10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39"/>
    </inkml:context>
    <inkml:brush xml:id="br0">
      <inkml:brushProperty name="width" value="0.0354372560977936" units="cm"/>
      <inkml:brushProperty name="height" value="0.0354372560977936" units="cm"/>
      <inkml:brushProperty name="color" value="#6adcab"/>
      <inkml:brushProperty name="ignorePressure" value="0"/>
    </inkml:brush>
  </inkml:definitions>
  <inkml:trace contextRef="#ctx0" brushRef="#br0">22450.000 46400.000 620,'-25.000'-25.000'0,"0.000"0.000"0,0.000 0.000 0,0.000 0.000 0,3.000 7.000 8,6.000 17.000 17,7.000 15.000 15,6.000 16.000 16,3.000 10.000 4,0.000 7.000-10,0.000 6.000-11,0.000 7.000-9,0.000 5.000-7,0.000 7.000-5,0.000 6.000-3,0.000 7.000-4,0.000 0.000-6,0.000-2.000-8,0.000-3.000-7,0.000-3.000-8,0.000-7.000-8,0.000-9.000-10,0.000-10.000-10,0.000-8.000-9</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39"/>
    </inkml:context>
    <inkml:brush xml:id="br0">
      <inkml:brushProperty name="width" value="0.051605261862278" units="cm"/>
      <inkml:brushProperty name="height" value="0.051605261862278" units="cm"/>
      <inkml:brushProperty name="color" value="#6adcab"/>
      <inkml:brushProperty name="ignorePressure" value="0"/>
    </inkml:brush>
  </inkml:definitions>
  <inkml:trace contextRef="#ctx0" brushRef="#br0">22350.000 45950.000 426,'25.000'-46.000'40,"0.000"10.000"-6,0.000 10.000-6,0.000 9.000-6,4.000 6.000-3,10.000 3.000-3,10.000 3.000-1,9.000 4.000-1,1.000-1.000-5,-6.000-3.000-6,-6.000-3.000-6,-6.000-2.000-7,-6.000-1.000-2,-2.000 3.000 4,-3.000 3.000 3,-3.000 4.000 3,-6.000 5.000 4,-5.000 10.000 5,-7.000 10.000 4,-5.000 9.000 4,-4.000 9.000 3,0.000 9.000 1,0.000 10.000 0,0.000 10.000 1,0.000 7.000 0,0.000 6.000 1,0.000 7.000 0,0.000 6.000 1,0.000 3.000 0,0.000 0.000-1,0.000 0.000-1,0.000 0.000-1,0.000 0.000-1,0.000 0.000-3,0.000 0.000 0,0.000 0.000-3,0.000-5.000 0,0.000-9.000-1,0.000-10.000-1,0.000-8.000-1,1.000-4.000 0,4.000 3.000-1,3.000 3.000-1,3.000 4.000 0,-2.000 1.000-4,-6.000 0.000-3,-6.000 0.000-4,-6.000 0.000-5,-9.000-7.000-1,-8.000-11.000-1,-10.000-14.000 0,-9.000-11.000 0,-12.000-11.000-2,-11.000-5.000-4,-14.000-7.000-3,-11.000-5.000-3,-9.000-6.000-5,-3.000-3.000-4,-3.000-3.000-4,-2.000-2.000-5,5.000-6.000 0,16.000-6.000 7,15.000-6.000 5,17.000-6.000 7,8.000-4.000-1,4.000 1.000-8,3.000-1.000-7,3.000 1.000-7</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1"/>
    </inkml:context>
    <inkml:brush xml:id="br0">
      <inkml:brushProperty name="width" value="0.0354326851665974" units="cm"/>
      <inkml:brushProperty name="height" value="0.0354326851665974" units="cm"/>
      <inkml:brushProperty name="color" value="#6adcab"/>
      <inkml:brushProperty name="ignorePressure" value="0"/>
    </inkml:brush>
  </inkml:definitions>
  <inkml:trace contextRef="#ctx0" brushRef="#br0">20450.000 49450.000 620,'-46.000'-2.000'0,"10.000"-3.000"0,10.000-3.000 0,9.000-2.000 0,1.000-5.000 4,-6.000-2.000 8,-6.000-3.000 6,-6.000-3.000 9,-4.000 1.000 1,1.000 6.000-5,-1.000 7.000-5,1.000 6.000-4,1.000 3.000-5,3.000 0.000-2,3.000 0.000-5,4.000 0.000-2,1.000 0.000-4,0.000 0.000-1,0.000 0.000-2,0.000 0.000-2,3.000 4.000 3,6.000 10.000 9,7.000 10.000 7,6.000 9.000 9,3.000 10.000 3,0.000 14.000-3,0.000 11.000-3,0.000 14.000-3,0.000 5.000 0,0.000 1.000 2,0.000-1.000 1,0.000 1.000 3,0.000-1.000-1,0.000 1.000-2,0.000-1.000-2,0.000 1.000-3,0.000-1.000-2,0.000 1.000-2,0.000-1.000-2,0.000 1.000-2,-2.000-3.000-3,-3.000-2.000 0,-3.000-3.000-2,-2.000-3.000 0,-1.000-7.000-6,3.000-9.000-7,3.000-10.000-8,4.000-8.000-8,5.000-14.000-5,10.000-15.000 0,10.000-15.000-2,9.000-16.000 0,9.000-15.000 1,9.000-11.000 3,10.000-14.000 2,10.000-11.000 4,-3.000-1.000 1,-11.000 13.000 1,-14.000 12.000 2,-11.000 13.000 0</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2"/>
    </inkml:context>
    <inkml:brush xml:id="br0">
      <inkml:brushProperty name="width" value="0.0461039543151855" units="cm"/>
      <inkml:brushProperty name="height" value="0.0461039543151855" units="cm"/>
      <inkml:brushProperty name="color" value="#6adcab"/>
      <inkml:brushProperty name="ignorePressure" value="0"/>
    </inkml:brush>
  </inkml:definitions>
  <inkml:trace contextRef="#ctx0" brushRef="#br0">21050.000 49250.000 477,'-2.000'-41.000'4,"-3.000"19.000"7,-3.000 19.000 9,-2.000 19.000 8,-5.000 18.000 2,-2.000 19.000-2,-3.000 19.000-2,-3.000 19.000-2,-2.000 10.000-2,0.000 4.000-4,0.000 3.000-2,0.000 3.000-2,-2.000-2.000-3,-3.000-6.000-1,-3.000-6.000-1,-2.000-6.000-1,-1.000-6.000-2,3.000-2.000-2,3.000-3.000-3,4.000-3.000-2,4.000-7.000-3,6.000-9.000-5,7.000-10.000-5,6.000-8.000-5,9.000-25.000-7,13.000-36.000-10,12.000-39.000-9,13.000-36.000-11,4.000-23.000 1,-3.000-6.000 12,-3.000-6.000 11,-2.000-6.000 11,-5.000-1.000 8,-2.000 7.000 2,-3.000 6.000 4,-3.000 7.000 2,-6.000 7.000 3,-5.000 9.000 1,-7.000 10.000 1,-5.000 10.000 2,-3.000 8.000 3,4.000 10.000 6,3.000 10.000 5,3.000 9.000 6,1.000 7.000 5,1.000 7.000 2,-1.000 6.000 4,1.000 7.000 2,1.000 11.000 0,3.000 20.000-3,3.000 18.000-4,4.000 20.000-3,-3.000 13.000-2,-5.000 9.000-2,-7.000 10.000 0,-5.000 10.000-2,-3.000 5.000-1,4.000 4.000-3,3.000 3.000-1,3.000 3.000-2,-2.000 1.000-2,-6.000 1.000 0,-6.000-1.000 0,-6.000 1.000-2,-6.000-4.000-1,-2.000-6.000-6,-3.000-6.000-3,-3.000-6.000-6,-1.000-9.000-3,4.000-8.000-5,3.000-10.000-4,3.000-9.000-3,-5.000-23.000-6,-12.000-33.000-6,-13.000-35.000-6,-12.000-34.000-6,-1.000-16.000 1,14.000 3.000 9,11.000 3.000 9,14.000 4.000 8,7.000 5.000 8,3.000 10.000 5,3.000 10.000 7,4.000 9.000 4,2.000 6.000 7,4.000 3.000 5,3.000 3.000 5,3.000 4.000 5,4.000 2.000 2,7.000 4.000-2,6.000 3.000-3,7.000 3.000-2,4.000 1.000-3,3.000 1.000-6,3.000-1.000-3,4.000 1.000-6,2.000-1.000-4,4.000 1.000-5,3.000-1.000-5,3.000 1.000-4,-2.000-3.000-3,-6.000-2.000 0,-6.000-3.000 0,-6.000-3.000 0,-4.000-1.000 1,1.000 4.000 2,-1.000 3.000 2,1.000 3.000 2,-9.000 3.000 7,-15.000 3.000 13,-15.000 3.000 12,-16.000 4.000 14,-7.000 4.000 3,4.000 6.000-6,3.000 7.000-5,3.000 6.000-7,1.000 3.000-3,1.000 0.000-1,-1.000 0.000-2,1.000 0.000 0,-3.000 4.000-2,-2.000 10.000 0,-3.000 10.000 0,-3.000 9.000 0,7.000-5.000-5,19.000-19.000-7,19.000-18.000-8,19.000-19.000-7,5.000-13.000-6,-5.000-6.000-5,-7.000-6.000-6,-5.000-6.000-4,-8.000 7.000 9,-5.000 22.000 22,-7.000 22.000 24,-5.000 23.000 22,-4.000 11.000 8,0.000 4.000-7,0.000 3.000-7,0.000 3.000-7,0.000 3.000-5,0.000 3.000-3,0.000 3.000-2,0.000 4.000-3,0.000 1.000-3,0.000 0.000-1,0.000 0.000-2,0.000 0.000-1,0.000 4.000-1,0.000 10.000-3,0.000 10.000-1,0.000 9.000-2,-4.000 4.000-3,-5.000 1.000-2,-7.000-1.000-3,-5.000 1.000-3,-3.000-9.000-2,4.000-15.000-1,3.000-15.000 0,3.000-16.000-2,-4.000-21.000-2,-8.000-24.000-3,-10.000-26.000-4,-9.000-24.000-3,-1.000-18.000 1,10.000-9.000 3,10.000-10.000 5,9.000-8.000 3,7.000-6.000 3,7.000 1.000 2,6.000-1.000 1,7.000 1.000 1,7.000 1.000 1,9.000 3.000-1,10.000 3.000 0,10.000 4.000-2,5.000 2.000-1,4.000 4.000-4,3.000 3.000-2,3.000 3.000-4,-2.000 3.000-2,-6.000 3.000-2,-6.000 3.000-1,-6.000 4.000-2,-4.000 4.000 1,1.000 6.000 2,-1.000 7.000 2,1.000 6.000 2</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3"/>
    </inkml:context>
    <inkml:brush xml:id="br0">
      <inkml:brushProperty name="width" value="0.0335567593574524" units="cm"/>
      <inkml:brushProperty name="height" value="0.0335567593574524" units="cm"/>
      <inkml:brushProperty name="color" value="#6adcab"/>
      <inkml:brushProperty name="ignorePressure" value="0"/>
    </inkml:brush>
  </inkml:definitions>
  <inkml:trace contextRef="#ctx0" brushRef="#br0">21850.000 49950.000 655,'-41.000'0.000'10,"19.000"0.000"18,19.000 0.000 19,19.000 0.000 19,12.000 0.000 2,6.000 0.000-15,7.000 0.000-16,6.000 0.000-14,1.000-2.000-12,-3.000-3.000-10,-3.000-3.000-8,-2.000-2.000-11,-3.000-1.000-6,1.000 3.000-3,-1.000 3.000-4,1.000 4.000-4</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3"/>
    </inkml:context>
    <inkml:brush xml:id="br0">
      <inkml:brushProperty name="width" value="0.0361541099846363" units="cm"/>
      <inkml:brushProperty name="height" value="0.0361541099846363" units="cm"/>
      <inkml:brushProperty name="color" value="#6adcab"/>
      <inkml:brushProperty name="ignorePressure" value="0"/>
    </inkml:brush>
  </inkml:definitions>
  <inkml:trace contextRef="#ctx0" brushRef="#br0">22200.000 49600.000 608,'-46.000'-47.000'3,"10.000"6.000"4,10.000 7.000 6,9.000 6.000 5,6.000 12.000 5,3.000 19.000 9,3.000 19.000 6,4.000 19.000 9,1.000 13.000-2,0.000 10.000-7,0.000 10.000-8,0.000 9.000-8,0.000 2.000-4,0.000-2.000-1,0.000-3.000-1,0.000-3.000 0,0.000-4.000-7,0.000-3.000-13,0.000-3.000-13,0.000-2.000-13</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3"/>
    </inkml:context>
    <inkml:brush xml:id="br0">
      <inkml:brushProperty name="width" value="0.0487620607018471" units="cm"/>
      <inkml:brushProperty name="height" value="0.0487620607018471" units="cm"/>
      <inkml:brushProperty name="color" value="#6adcab"/>
      <inkml:brushProperty name="ignorePressure" value="0"/>
    </inkml:brush>
  </inkml:definitions>
  <inkml:trace contextRef="#ctx0" brushRef="#br0">22300.000 49300.000 451,'70.000'21.000'72,"-9.000"-5.000"-19,-10.000-7.000-19,-8.000-5.000-19,-6.000-3.000-10,1.000 4.000-5,-1.000 3.000-2,1.000 3.000-5,-3.000 3.000 1,-2.000 3.000 4,-3.000 3.000 3,-3.000 4.000 4,-6.000 4.000 3,-5.000 6.000 2,-7.000 7.000 1,-5.000 6.000 2,-4.000 4.000 1,0.000 4.000 2,0.000 3.000 2,0.000 3.000 1,0.000 3.000 1,0.000 3.000 1,0.000 3.000 1,0.000 4.000 0,0.000 2.000 0,0.000 4.000-3,0.000 3.000-1,0.000 3.000-2,0.000-1.000-2,0.000-2.000 1,0.000-3.000 1,0.000-3.000-1,0.000-4.000-1,0.000-3.000-2,0.000-3.000-2,0.000-2.000-2,0.000-3.000-3,0.000 1.000-3,0.000-1.000-2,0.000 1.000-4,-15.000-10.000-5,-27.000-19.000-10,-28.000-18.000-9,-28.000-19.000-9,-12.000-15.000-6,7.000-8.000-1,6.000-10.000-1,7.000-9.000-2,10.000-2.000 3,16.000 6.000 7,15.000 7.000 7,17.000 6.000 6,7.000 1.000 2,0.000-3.000-7,0.000-3.000-4,0.000-2.000-6</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63000.000 28450.000,'-100.000'0.000,"-75.000"25.000,0.000 0.000,100.000 0.000,0.000 0.000,0.000-25.000,0.000 0.000,25.000 0.000,0.000 0.000,100.000-25.000,0.000 0.000,150.000 0.000,0.000 0.000,150.000 50.000,0.000 0.000,25.000 25.000,0.000 0.000,25.000-50.000,0.000 0.000,100.000-50.000,0.000 0.000,100.000-75.000,0.000 0.000,-175.000 50.000,0.000 0.000,-125.000 75.000,0.000 0.000,-100.000 75.000,0.000 0.000,-50.000 25.000,0.000 0.000,-100.000-100.000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4"/>
    </inkml:context>
    <inkml:brush xml:id="br0">
      <inkml:brushProperty name="width" value="0.0335605815052986" units="cm"/>
      <inkml:brushProperty name="height" value="0.0335605815052986" units="cm"/>
      <inkml:brushProperty name="color" value="#6adcab"/>
      <inkml:brushProperty name="ignorePressure" value="0"/>
    </inkml:brush>
  </inkml:definitions>
  <inkml:trace contextRef="#ctx0" brushRef="#br0">23500.000 45650.000 655,'28.000'-41.000'7,"6.000"19.000"16,7.000 19.000 14,6.000 19.000 15,-2.000 13.000 1,-9.000 10.000-13,-10.000 10.000-11,-8.000 9.000-14,-9.000 2.000-5,-6.000-2.000 0,-6.000-3.000-1,-6.000-3.000 1,-7.000-4.000-4,-6.000-3.000-6,-6.000-3.000-6,-6.000-2.000-7,-2.000-5.000-2,3.000-2.000 3,3.000-3.000 1,4.000-3.000 2,7.000-6.000 6,13.000-5.000 8,12.000-7.000 8,13.000-5.000 8,12.000-8.000 3,13.000-5.000-5,12.000-7.000-4,13.000-5.000-4,6.000-4.000-7,0.000 0.000-8,0.000 0.000-8,0.000 0.000-9,-4.000 3.000-8,-5.000 6.000-7,-7.000 7.000-6,-5.000 6.000-7</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45"/>
    </inkml:context>
    <inkml:brush xml:id="br0">
      <inkml:brushProperty name="width" value="0.0340428799390793" units="cm"/>
      <inkml:brushProperty name="height" value="0.0340428799390793" units="cm"/>
      <inkml:brushProperty name="color" value="#6adcab"/>
      <inkml:brushProperty name="ignorePressure" value="0"/>
    </inkml:brush>
  </inkml:definitions>
  <inkml:trace contextRef="#ctx0" brushRef="#br0">23350.000 49300.000 646,'-19.000'-22.000'0,"13.000"6.000"0,12.000 7.000 0,13.000 6.000 0,4.000 4.000 0,-3.000 4.000 0,-3.000 3.000 0,-2.000 3.000 0,-3.000 4.000 7,1.000 7.000 16,-1.000 6.000 15,1.000 7.000 15,-3.000 4.000 2,-2.000 3.000-11,-3.000 3.000-12,-3.000 4.000-11,-6.000 1.000-9,-5.000 0.000-7,-7.000 0.000-7,-5.000 0.000-6,-6.000-4.000-3,-3.000-5.000 3,-3.000-7.000 1,-2.000-5.000 2,-1.000-6.000 3,3.000-3.000 4,3.000-3.000 3,4.000-2.000 4,8.000-5.000 4,17.000-2.000 2,15.000-3.000 2,16.000-3.000 3,13.000-9.000-3,14.000-11.000-9,11.000-14.000-8,14.000-11.000-8,8.000-9.000-11,7.000-3.000-9,6.000-3.000-10,7.000-2.000-9,-9.000 3.000-6,-21.000 14.000 0,-22.000 11.000 0,-22.000 14.000 0</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2"/>
    </inkml:context>
    <inkml:brush xml:id="br0">
      <inkml:brushProperty name="width" value="0.0422834679484367" units="cm"/>
      <inkml:brushProperty name="height" value="0.0422834679484367" units="cm"/>
      <inkml:brushProperty name="color" value="#6adcab"/>
      <inkml:brushProperty name="ignorePressure" value="0"/>
    </inkml:brush>
  </inkml:definitions>
  <inkml:trace contextRef="#ctx0" brushRef="#br0">33300.000 48050.000 520,'50.000'1.000'124,"0.000"4.000"-27,0.000 3.000-26,0.000 3.000-27,3.000-1.000-16,6.000-2.000-3,7.000-3.000-5,6.000-3.000-3,3.000-2.000-3,0.000 0.000-2,0.000 0.000-1,0.000 0.000-2,-5.000-2.000-3,-9.000-3.000-5,-10.000-3.000-4,-8.000-2.000-5,-6.000-1.000-8,1.000 3.000-10,-1.000 3.000-10,1.000 4.000-10,-3.000 2.000-6,-2.000 4.000-4,-3.000 3.000-2,-3.000 3.000-3,-9.000 1.000 4,-11.000 1.000 9,-14.000-1.000 10,-11.000 1.000 9</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3"/>
    </inkml:context>
    <inkml:brush xml:id="br0">
      <inkml:brushProperty name="width" value="0.0431160964071751" units="cm"/>
      <inkml:brushProperty name="height" value="0.0431160964071751" units="cm"/>
      <inkml:brushProperty name="color" value="#6adcab"/>
      <inkml:brushProperty name="ignorePressure" value="0"/>
    </inkml:brush>
  </inkml:definitions>
  <inkml:trace contextRef="#ctx0" brushRef="#br0">33300.000 49050.000 510,'-47.000'21.000'0,"6.000"-5.000"0,7.000-7.000 0,6.000-5.000 0,3.000-6.000 3,0.000-3.000 6,0.000-3.000 6,0.000-2.000 7,7.000-5.000 6,17.000-2.000 9,15.000-3.000 9,16.000-3.000 7,9.000 1.000 1,3.000 6.000-9,3.000 7.000-9,4.000 6.000-8,2.000 3.000-6,4.000 0.000-1,3.000 0.000-2,3.000 0.000-2,6.000 0.000-2,9.000 0.000-5,10.000 0.000-3,10.000 0.000-5,5.000 0.000-5,4.000 0.000-10,3.000 0.000-9,3.000 0.000-9,-4.000 0.000-8,-8.000 0.000-10,-10.000 0.000-8,-9.000 0.000-9,-12.000 1.000-1,-11.000 4.000 9,-14.000 3.000 7,-11.000 3.000 9</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3"/>
    </inkml:context>
    <inkml:brush xml:id="br0">
      <inkml:brushProperty name="width" value="0.0429210215806961" units="cm"/>
      <inkml:brushProperty name="height" value="0.0429210215806961" units="cm"/>
      <inkml:brushProperty name="color" value="#6adcab"/>
      <inkml:brushProperty name="ignorePressure" value="0"/>
    </inkml:brush>
  </inkml:definitions>
  <inkml:trace contextRef="#ctx0" brushRef="#br0">35650.000 48600.000 512,'-41.000'-4.000'8,"19.000"-5.000"15,19.000-7.000 17,19.000-5.000 15,10.000-1.000 3,4.000 6.000-8,3.000 7.000-8,3.000 6.000-9,1.000 3.000-6,1.000 0.000-2,-1.000 0.000-4,1.000 0.000-2,2.000 0.000-3,7.000 0.000-1,6.000 0.000-2,7.000 0.000-2,2.000 0.000-1,1.000 0.000-2,-1.000 0.000-2,1.000 0.000-3,1.000 1.000 0,3.000 4.000-2,3.000 3.000 0,4.000 3.000-2,1.000-1.000 0,0.000-2.000-2,0.000-3.000 0,0.000-3.000 0,0.000-2.000-1,0.000 0.000 1,0.000 0.000 2,0.000 0.000 0,0.000 1.000 2,0.000 4.000-1,0.000 3.000 0,0.000 3.000 0,0.000-1.000 0,0.000-2.000-3,0.000-3.000-1,0.000-3.000-2,-2.000-2.000 0,-3.000 0.000 1,-3.000 0.000 0,-2.000 0.000 1,-1.000 0.000 1,3.000 0.000 0,3.000 0.000 1,4.000 0.000-1,-3.000-2.000 1,-5.000-3.000-1,-7.000-3.000-1,-5.000-2.000 0,-3.000-1.000 0,4.000 3.000 1,3.000 3.000-1,3.000 4.000 1,1.000-1.000 0,1.000-3.000 0,-1.000-3.000-1,1.000-2.000-1,-3.000-1.000 1,-2.000 3.000-1,-3.000 3.000 1,-3.000 4.000-1,-2.000 1.000 1,0.000 0.000 0,0.000 0.000 0,0.000 0.000 0,0.000 0.000-1,0.000 0.000-3,0.000 0.000-2,0.000 0.000-2,0.000-2.000-2,0.000-3.000-1,0.000-3.000 0,0.000-2.000 0,-2.000-1.000-1,-3.000 3.000 2,-3.000 3.000-1,-2.000 4.000 2,-5.000 1.000-1,-2.000 0.000 1,-3.000 0.000-1,-3.000 0.000 0,-2.000 0.000-1,0.000 0.000-1,0.000 0.000-1,0.000 0.000-1</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6"/>
    </inkml:context>
    <inkml:brush xml:id="br0">
      <inkml:brushProperty name="width" value="0.0412537641823292" units="cm"/>
      <inkml:brushProperty name="height" value="0.0412537641823292" units="cm"/>
      <inkml:brushProperty name="color" value="#6adcab"/>
      <inkml:brushProperty name="ignorePressure" value="0"/>
    </inkml:brush>
  </inkml:definitions>
  <inkml:trace contextRef="#ctx0" brushRef="#br0">36000.000 45250.000 533,'1.000'-68.000'5,"4.000"17.000"12,3.000 15.000 10,3.000 16.000 12,-1.000 13.000 3,-2.000 14.000-2,-3.000 11.000-3,-3.000 14.000-3,-1.000 10.000-2,4.000 9.000-3,3.000 10.000-3,3.000 10.000-3,-1.000 7.000-2,-2.000 6.000-3,-3.000 7.000-2,-3.000 6.000-2,-4.000 10.000-3,-3.000 17.000 0,-3.000 15.000-1,-2.000 16.000-1,-5.000 13.000-4,-2.000 14.000-6,-3.000 11.000-8,-3.000 14.000-7,1.000-3.000-7,6.000-15.000-7,7.000-15.000-7,6.000-16.000-6,3.000-19.000-3,0.000-22.000 4,0.000-22.000 3,0.000-21.000 3,3.000-20.000 3,6.000-15.000 3,7.000-15.000 5,6.000-16.000 2,1.000-10.000 2,-3.000-3.000-1,-3.000-3.000-1,-2.000-2.000-1</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6"/>
    </inkml:context>
    <inkml:brush xml:id="br0">
      <inkml:brushProperty name="width" value="0.0361221805214882" units="cm"/>
      <inkml:brushProperty name="height" value="0.0361221805214882" units="cm"/>
      <inkml:brushProperty name="color" value="#6adcab"/>
      <inkml:brushProperty name="ignorePressure" value="0"/>
    </inkml:brush>
  </inkml:definitions>
  <inkml:trace contextRef="#ctx0" brushRef="#br0">37050.000 46050.000 609,'-2.000'-46.000'5,"-3.000"10.000"12,-3.000 10.000 11,-2.000 9.000 12,-8.000 9.000 3,-8.000 9.000-2,-10.000 10.000-3,-9.000 10.000-3,-5.000 8.000-3,0.000 10.000-6,0.000 10.000-4,0.000 9.000-4,0.000 7.000-4,0.000 7.000-3,0.000 6.000-2,0.000 7.000-2,0.000 0.000-3,0.000-2.000-4,0.000-3.000-2,0.000-3.000-2,6.000-7.000-3,13.000-9.000 2,12.000-10.000 0,13.000-8.000 1,9.000-4.000 1,6.000 3.000 1,7.000 3.000 1,6.000 4.000 2,7.000-1.000-1,10.000-3.000-2,10.000-3.000-3,9.000-2.000-2,7.000-6.000 0,7.000-6.000 0,6.000-6.000 1,7.000-6.000 1,-1.000-4.000-4,-6.000 1.000-11,-6.000-1.000-9,-6.000 1.000-10,-9.000-1.000-4,-8.000 1.000 1,-10.000-1.000 2,-9.000 1.000 0</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7"/>
    </inkml:context>
    <inkml:brush xml:id="br0">
      <inkml:brushProperty name="width" value="0.0397694185376167" units="cm"/>
      <inkml:brushProperty name="height" value="0.0397694185376167" units="cm"/>
      <inkml:brushProperty name="color" value="#6adcab"/>
      <inkml:brushProperty name="ignorePressure" value="0"/>
    </inkml:brush>
  </inkml:definitions>
  <inkml:trace contextRef="#ctx0" brushRef="#br0">37600.000 46650.000 553,'-47.000'-44.000'2,"6.000"13.000"3,7.000 12.000 5,6.000 13.000 3,3.000 10.000 5,0.000 10.000 5,0.000 10.000 6,0.000 9.000 6,0.000 7.000-1,0.000 7.000-7,0.000 6.000-6,0.000 7.000-7,1.000-1.000-3,4.000-6.000-2,3.000-6.000-1,3.000-6.000-1,7.000-6.000 0,14.000-2.000-1,11.000-3.000-1,14.000-3.000 0,5.000-4.000-1,1.000-3.000-3,-1.000-3.000-3,1.000-2.000-2,-3.000 0.000-3,-2.000 7.000-2,-3.000 6.000-4,-3.000 7.000-2,-10.000 2.000 0,-16.000 1.000 2,-15.000-1.000 1,-15.000 1.000 3,-11.000 1.000 0,-2.000 3.000 1,-3.000 3.000 1,-3.000 4.000 0,-2.000-3.000 1,0.000-5.000 3,0.000-7.000 2,0.000-5.000 2,15.000-12.000 1,32.000-16.000 2,31.000-15.000 0,32.000-15.000 1,13.000-9.000-2,-3.000 1.000-4,-3.000-1.000-4,-2.000 1.000-5,-8.000-1.000-2,-8.000 1.000-1,-10.000-1.000-1,-9.000 1.000-1,-7.000 1.000 1,-3.000 3.000 4,-3.000 3.000 5,-2.000 4.000 3,-5.000 8.000 11,-2.000 17.000 18,-3.000 15.000 19,-3.000 16.000 17,-2.000 10.000 3,0.000 7.000-13,0.000 6.000-13,0.000 7.000-13,0.000 5.000-9,0.000 7.000-5,0.000 6.000-4,0.000 7.000-6,-2.000 0.000-4,-3.000-2.000-5,-3.000-3.000-6,-2.000-3.000-5,-3.000-4.000-5,1.000-3.000-6,-1.000-3.000-5,1.000-2.000-6,1.000-6.000-4,3.000-6.000-3,3.000-6.000-2,4.000-6.000-4</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7"/>
    </inkml:context>
    <inkml:brush xml:id="br0">
      <inkml:brushProperty name="width" value="0.0353654213249683" units="cm"/>
      <inkml:brushProperty name="height" value="0.0353654213249683" units="cm"/>
      <inkml:brushProperty name="color" value="#6adcab"/>
      <inkml:brushProperty name="ignorePressure" value="0"/>
    </inkml:brush>
  </inkml:definitions>
  <inkml:trace contextRef="#ctx0" brushRef="#br0">37750.000 47450.000 622,'0.000'-69.000'35,"0.000"13.000"-1,0.000 12.000-3,0.000 13.000-1,3.000 7.000-3,6.000 4.000-2,7.000 3.000-1,6.000 3.000-2,6.000 4.000-1,6.000 7.000-2,7.000 6.000 0,6.000 7.000 0,-1.000 8.000-2,-5.000 14.000-1,-7.000 11.000 0,-5.000 14.000-2,-12.000 8.000-6,-16.000 7.000-11,-15.000 6.000-11,-15.000 7.000-12,-12.000 0.000-8,-6.000-2.000-2,-6.000-3.000-4,-6.000-3.000-3,2.000-9.000-3,14.000-11.000 0,11.000-14.000-1,14.000-11.000-1</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7"/>
    </inkml:context>
    <inkml:brush xml:id="br0">
      <inkml:brushProperty name="width" value="0.0411912798881531" units="cm"/>
      <inkml:brushProperty name="height" value="0.0411912798881531" units="cm"/>
      <inkml:brushProperty name="color" value="#6adcab"/>
      <inkml:brushProperty name="ignorePressure" value="0"/>
    </inkml:brush>
  </inkml:definitions>
  <inkml:trace contextRef="#ctx0" brushRef="#br0">39200.000 46800.000 534,'-2.000'-46.000'3,"-3.000"10.000"7,-3.000 10.000 7,-2.000 9.000 7,-5.000 9.000 5,-2.000 9.000 5,-3.000 10.000 4,-3.000 10.000 5,-6.000 10.000-1,-5.000 13.000-6,-7.000 12.000-6,-5.000 13.000-7,-1.000 6.000-4,6.000 0.000 0,7.000 0.000-1,6.000 0.000-1,4.000 1.000-2,4.000 4.000 0,3.000 3.000-3,3.000 3.000 0,3.000-2.000-4,3.000-6.000-6,3.000-6.000-7,4.000-6.000-5,8.000-9.000-11,17.000-8.000-14,15.000-10.000-16,16.000-9.000-14,4.000-12.000-3,-6.000-11.000 8,-6.000-14.000 11,-6.000-11.000 8,-7.000-6.000 6,-6.000 4.000 4,-6.000 3.000 2,-6.000 3.000 4</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4"/>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70100.000 26450.000,'-200.000'0.000,"175.000"0.000,0.000 0.000,25.000-25.000,0.000 0.000,125.000 25.000,0.000 0.000,100.000 25.000,0.000 0.000,25.000 25.000,0.000 0.000,-75.000-50.000,0.000 0.000,225.000-100.000,0.000 0.000,-175.000-25.000,0.000 0.000,-125.000 0.000,0.000 0.000,-25.000-75.000,0.000 0.000,-75.000-50.000,0.000 0.000,-25.000 25.000,0.000 0.000,-75.000 25.000,0.000 0.000,-75.000 75.000,0.000 0.000,-100.000 75.000,0.000 0.000,-75.000 50.000,0.000 0.000,25.000 125.000,0.000 0.000,50.000 100.000,0.000 0.000,125.000 75.000,0.000 0.000,100.000 50.000,0.000 0.000,250.000-25.000,0.000 0.000,-75.000-250.000</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8"/>
    </inkml:context>
    <inkml:brush xml:id="br0">
      <inkml:brushProperty name="width" value="0.0381052680313587" units="cm"/>
      <inkml:brushProperty name="height" value="0.0381052680313587" units="cm"/>
      <inkml:brushProperty name="color" value="#6adcab"/>
      <inkml:brushProperty name="ignorePressure" value="0"/>
    </inkml:brush>
  </inkml:definitions>
  <inkml:trace contextRef="#ctx0" brushRef="#br0">39700.000 46650.000 577,'1.000'-46.000'3,"4.000"10.000"6,3.000 10.000 5,3.000 9.000 7,-4.000 15.000 7,-8.000 22.000 9,-10.000 22.000 10,-9.000 23.000 8,-5.000 11.000 0,0.000 4.000-11,0.000 3.000-9,0.000 3.000-11,-2.000-1.000-6,-3.000-2.000-5,-3.000-3.000-4,-2.000-3.000-3,-1.000-2.000-3,3.000 0.000-2,3.000 0.000-1,4.000 0.000 0</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9"/>
    </inkml:context>
    <inkml:brush xml:id="br0">
      <inkml:brushProperty name="width" value="0.0472154393792152" units="cm"/>
      <inkml:brushProperty name="height" value="0.0472154393792152" units="cm"/>
      <inkml:brushProperty name="color" value="#6adcab"/>
      <inkml:brushProperty name="ignorePressure" value="0"/>
    </inkml:brush>
  </inkml:definitions>
  <inkml:trace contextRef="#ctx0" brushRef="#br0">39750.000 46550.000 465,'25.000'-58.000'35,"0.000"34.000"6,0.000 35.000 7,0.000 35.000 6,-4.000 18.000-2,-5.000 3.000-10,-7.000 3.000-9,-5.000 4.000-10,-9.000 4.000-6,-9.000 6.000-2,-10.000 7.000-2,-8.000 6.000-2,-3.000-2.000-4,7.000-9.000-7,6.000-10.000-5,7.000-8.000-6,0.000-9.000-6,-2.000-6.000-5,-3.000-6.000-4,-3.000-6.000-6,-2.000-12.000-3,0.000-15.000-4,0.000-15.000-2,0.000-16.000-4,3.000-13.000 2,6.000-9.000 8,7.000-10.000 9,6.000-8.000 8,6.000-4.000 5,6.000 3.000 3,7.000 3.000 3,6.000 4.000 4,4.000 5.000 0,4.000 10.000-1,3.000 10.000-2,3.000 9.000-2,3.000 2.000 4,3.000-2.000 6,3.000-3.000 7,4.000-3.000 8,-1.000-1.000 1,-3.000 4.000-2,-3.000 3.000-3,-2.000 3.000-2,-5.000 3.000-2,-2.000 3.000-1,-3.000 3.000 0,-3.000 4.000-1,-4.000 4.000 2,-3.000 6.000 5,-3.000 7.000 4,-2.000 6.000 4,-1.000-8.000-2,3.000-22.000-8,3.000-22.000-10,4.000-21.000-9,-3.000-7.000-5,-5.000 9.000 1,-7.000 10.000 0,-5.000 10.000 1,-9.000 14.000 8,-9.000 23.000 19,-10.000 22.000 18,-8.000 22.000 19,-3.000 10.000 3,7.000 1.000-9,6.000-1.000-9,7.000 1.000-9,2.000-3.000-6,1.000-2.000-4,-1.000-3.000-2,1.000-3.000-4,-1.000-2.000-1,1.000 0.000-2,-1.000 0.000 0,1.000 0.000-2,2.000 0.000-2,7.000 0.000-1,6.000 0.000-3,7.000 0.000-3,2.000 0.000-2,1.000 0.000-5,-1.000 0.000-2,1.000 0.000-5,1.000 0.000-2,3.000 0.000-2,3.000 0.000-1,4.000 0.000-2,-3.000 1.000 1,-5.000 4.000 1,-7.000 3.000 1,-5.000 3.000 3,-4.000-1.000 0,0.000-2.000 2,0.000-3.000 1,0.000-3.000 2,-2.000-6.000 1,-3.000-5.000 1,-3.000-7.000 1,-2.000-5.000 1,-6.000-8.000 2,-6.000-5.000-1,-6.000-7.000 1,-6.000-5.000 1,-4.000-4.000 0,1.000 0.000 2,-1.000 0.000-1,1.000 0.000 2,1.000-5.000 0,3.000-9.000-1,3.000-10.000-1,4.000-8.000-1,2.000-8.000 2,4.000-2.000 3,3.000-3.000 3,3.000-3.000 3,7.000-6.000 1,14.000-5.000 0,11.000-7.000-1,14.000-5.000 0,11.000-6.000-3,14.000-3.000-4,11.000-3.000-4,14.000-2.000-3,3.000-3.000-3,-2.000 1.000 0,-3.000-1.000 0,-3.000 1.000 1,-6.000 1.000-4,-5.000 3.000-6,-7.000 3.000-7,-5.000 4.000-7,-6.000 4.000-1,-3.000 6.000 2,-3.000 7.000 3,-2.000 6.000 4,-6.000 4.000 3,-6.000 4.000 5,-6.000 3.000 6,-6.000 3.000 4,-4.000 4.000 4,1.000 7.000 3,-1.000 6.000 2,1.000 7.000 3,-4.000 10.000 12,-6.000 16.000 23,-6.000 15.000 22,-6.000 17.000 22,-4.000 10.000 2,1.000 6.000-15,-1.000 7.000-16,1.000 6.000-17,1.000 3.000-10,3.000 0.000-7,3.000 0.000-6,4.000 0.000-6,-1.000-4.000-6,-3.000-5.000-5,-3.000-7.000-7,-2.000-5.000-5,-3.000-4.000-4,1.000 0.000-1,-1.000 0.000-2,1.000 0.000 0,1.000-18.000-10,3.000-33.000-18,3.000-35.000-17,4.000-34.000-19,4.000-20.000 0,6.000-2.000 16,7.000-3.000 16,6.000-3.000 17,3.000 4.000 10,0.000 13.000 5,0.000 12.000 6,0.000 13.000 6,0.000 6.000 4,0.000 0.000 5,0.000 0.000 3,0.000 0.000 4,0.000 3.000 5,0.000 6.000 7,0.000 7.000 7,0.000 6.000 6,-2.000 9.000 6,-3.000 13.000 4,-3.000 12.000 3,-2.000 13.000 5,-8.000 12.000-3,-8.000 13.000-10,-10.000 12.000-10,-9.000 13.000-9,-5.000 4.000-7,0.000-3.000-1,0.000-3.000-1,0.000-2.000-1,9.000-9.000-9,19.000-12.000-13,19.000-13.000-14,19.000-12.000-14,5.000-9.000-2,-5.000-2.000 12,-7.000-3.000 11,-5.000-3.000 10,-8.000 2.000 8,-5.000 10.000 4,-7.000 10.000 3,-5.000 9.000 3,-8.000 6.000 1,-5.000 3.000 0,-7.000 3.000 0,-5.000 4.000-2,-6.000-1.000-2,-3.000-3.000-4,-3.000-3.000-3,-2.000-2.000-5,-1.000-5.000-2,3.000-2.000 1,3.000-3.000 1,4.000-3.000 0,2.000-9.000-6,4.000-11.000-13,3.000-14.000-12,3.000-11.000-13</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1:59"/>
    </inkml:context>
    <inkml:brush xml:id="br0">
      <inkml:brushProperty name="width" value="0.0396276973187923" units="cm"/>
      <inkml:brushProperty name="height" value="0.0396276973187923" units="cm"/>
      <inkml:brushProperty name="color" value="#6adcab"/>
      <inkml:brushProperty name="ignorePressure" value="0"/>
    </inkml:brush>
  </inkml:definitions>
  <inkml:trace contextRef="#ctx0" brushRef="#br0">41350.000 47200.000 555,'46.000'-90.000'51,"-5.000"23.000"-3,-7.000 22.000-3,-5.000 22.000-3,-3.000 15.000-3,4.000 9.000-5,3.000 10.000-3,3.000 10.000-3,-1.000 7.000-4,-2.000 6.000-2,-3.000 7.000-2,-3.000 6.000-3,-6.000 6.000-3,-5.000 6.000-3,-7.000 7.000-3,-5.000 6.000-3,-11.000 3.000-2,-11.000 0.000-1,-14.000 0.000-2,-11.000 0.000 0,-4.000-4.000-1,6.000-5.000-3,7.000-7.000-1,6.000-5.000-2,4.000-15.000-2,4.000-22.000 0,3.000-22.000-2,3.000-21.000-2,7.000-15.000 0,14.000-6.000-1,11.000-6.000-1,14.000-6.000-1,10.000-9.000 0,9.000-8.000-1,10.000-10.000 1,10.000-9.000-1,-1.000 1.000-1,-9.000 13.000-6,-10.000 12.000-3,-8.000 13.000-5,-8.000 10.000-4,-2.000 10.000-1,-3.000 10.000-2,-3.000 9.000-1</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0"/>
    </inkml:context>
    <inkml:brush xml:id="br0">
      <inkml:brushProperty name="width" value="0.0418995656073093" units="cm"/>
      <inkml:brushProperty name="height" value="0.0418995656073093" units="cm"/>
      <inkml:brushProperty name="color" value="#6adcab"/>
      <inkml:brushProperty name="ignorePressure" value="0"/>
    </inkml:brush>
  </inkml:definitions>
  <inkml:trace contextRef="#ctx0" brushRef="#br0">42200.000 45800.000 525,'28.000'-22.000'5,"6.000"6.000"10,7.000 7.000 10,6.000 6.000 10,3.000 7.000 6,0.000 10.000-1,0.000 10.000 2,0.000 9.000-1,1.000 12.000-2,4.000 16.000-5,3.000 15.000-4,3.000 17.000-5,-5.000 5.000-3,-12.000-3.000-2,-13.000-3.000-2,-12.000-2.000-2,-10.000 5.000-3,-6.000 16.000-4,-6.000 15.000-5,-6.000 17.000-3,-13.000 5.000-7,-19.000-3.000-7,-18.000-3.000-8,-19.000-2.000-7,-18.000-1.000-7,-15.000 3.000-7,-15.000 3.000-7,-16.000 4.000-7,2.000-12.000-2,23.000-24.000 4,22.000-26.000 2,22.000-24.000 4</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0"/>
    </inkml:context>
    <inkml:brush xml:id="br0">
      <inkml:brushProperty name="width" value="0.0317908860743046" units="cm"/>
      <inkml:brushProperty name="height" value="0.0317908860743046" units="cm"/>
      <inkml:brushProperty name="color" value="#6adcab"/>
      <inkml:brushProperty name="ignorePressure" value="0"/>
    </inkml:brush>
  </inkml:definitions>
  <inkml:trace contextRef="#ctx0" brushRef="#br0">39700.000 48600.000 692,'-61.000'-24.000'2,"28.000"4.000"7,28.000 3.000 5,29.000 3.000 5,19.000 3.000 3,14.000 3.000 0,11.000 3.000 0,14.000 4.000-1,10.000 1.000-1,9.000 0.000 0,10.000 0.000 0,10.000 0.000-2,7.000 0.000 1,6.000 0.000 0,7.000 0.000 0,6.000 0.000 1,3.000 0.000-5,0.000 0.000-8,0.000 0.000-10,0.000 0.000-8,-4.000 0.000-11,-5.000 0.000-11,-7.000 0.000-11,-5.000 0.000-12,-12.000 0.000-2,-16.000 0.000 6,-15.000 0.000 6,-15.000 0.000 6,-15.000 1.000 6,-12.000 4.000 9,-13.000 3.000 6,-12.000 3.000 8</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1"/>
    </inkml:context>
    <inkml:brush xml:id="br0">
      <inkml:brushProperty name="width" value="0.0378966592252254" units="cm"/>
      <inkml:brushProperty name="height" value="0.0378966592252254" units="cm"/>
      <inkml:brushProperty name="color" value="#6adcab"/>
      <inkml:brushProperty name="ignorePressure" value="0"/>
    </inkml:brush>
  </inkml:definitions>
  <inkml:trace contextRef="#ctx0" brushRef="#br0">35800.000 49050.000 580,'0.000'-38.000'8,"0.000"26.000"17,0.000 24.000 15,0.000 26.000 17,0.000 19.000 3,0.000 17.000-8,0.000 15.000-9,0.000 16.000-10,-2.000 13.000-5,-3.000 14.000-5,-3.000 11.000-3,-2.000 14.000-5,-3.000 3.000-5,1.000-2.000-5,-1.000-3.000-5,1.000-3.000-6,-3.000 1.000-3,-2.000 6.000 1,-3.000 7.000 2,-3.000 6.000 0,1.000-4.000-4,6.000-11.000-7,7.000-14.000-8,6.000-11.000-8,4.000-18.000-6,4.000-22.000-5,3.000-22.000-4,3.000-21.000-4,3.000-17.000 0,3.000-8.000 7,3.000-10.000 7,4.000-9.000 5</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1"/>
    </inkml:context>
    <inkml:brush xml:id="br0">
      <inkml:brushProperty name="width" value="0.0386925488710403" units="cm"/>
      <inkml:brushProperty name="height" value="0.0386925488710403" units="cm"/>
      <inkml:brushProperty name="color" value="#6adcab"/>
      <inkml:brushProperty name="ignorePressure" value="0"/>
    </inkml:brush>
  </inkml:definitions>
  <inkml:trace contextRef="#ctx0" brushRef="#br0">36900.000 50050.000 568,'-25.000'-24.000'4,"0.000"4.000"6,0.000 3.000 8,0.000 3.000 6,-2.000 6.000 5,-3.000 9.000-1,-3.000 10.000 2,-2.000 10.000-1,-3.000 8.000-2,1.000 10.000-6,-1.000 10.000-6,1.000 9.000-5,-6.000 2.000-5,-8.000-2.000-4,-10.000-3.000-2,-9.000-3.000-4,-2.000-4.000-1,6.000-3.000 3,7.000-3.000 1,6.000-2.000 3,4.000-6.000 2,4.000-6.000 4,3.000-6.000 3,3.000-6.000 4,4.000-2.000 2,7.000 3.000 1,6.000 3.000 1,7.000 4.000 1,8.000 1.000-1,14.000 0.000-1,11.000 0.000-1,14.000 0.000-2,10.000 0.000-2,9.000 0.000-3,10.000 0.000-4,10.000 0.000-3,7.000 0.000-6,6.000 0.000-5,7.000 0.000-7,6.000 0.000-5,-1.000 0.000-8,-5.000 0.000-8,-7.000 0.000-7,-5.000 0.000-7,-9.000-4.000-1,-9.000-5.000 9,-10.000-7.000 8,-8.000-5.000 9,-8.000-3.000 2,-2.000 4.000-2,-3.000 3.000-2,-3.000 3.000-2</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1"/>
    </inkml:context>
    <inkml:brush xml:id="br0">
      <inkml:brushProperty name="width" value="0.0441845133900642" units="cm"/>
      <inkml:brushProperty name="height" value="0.0441845133900642" units="cm"/>
      <inkml:brushProperty name="color" value="#6adcab"/>
      <inkml:brushProperty name="ignorePressure" value="0"/>
    </inkml:brush>
  </inkml:definitions>
  <inkml:trace contextRef="#ctx0" brushRef="#br0">37700.000 50500.000 497,'-27.000'-41.000'38,"-3.000"19.000"-1,-3.000 19.000-1,-2.000 19.000-2,-5.000 10.000-3,-2.000 4.000-4,-3.000 3.000-4,-3.000 3.000-4,-1.000 3.000-3,4.000 3.000-3,3.000 3.000-3,3.000 4.000-3,3.000-1.000 0,3.000-3.000 0,3.000-3.000 2,4.000-2.000 1,7.000-3.000-1,13.000 1.000-4,12.000-1.000-2,13.000 1.000-3,9.000-6.000-3,6.000-8.000-3,7.000-10.000-3,6.000-9.000-2,3.000-7.000-2,0.000-3.000 0,0.000-3.000-1,0.000-2.000 1,-5.000 2.000 0,-9.000 9.000 1,-10.000 10.000 0,-8.000 10.000 1,-12.000 7.000 1,-12.000 6.000 1,-13.000 7.000 2,-12.000 6.000 1,-9.000 1.000 2,-2.000-3.000 1,-3.000-3.000 3,-3.000-2.000 2,-1.000-5.000 0,4.000-2.000 1,3.000-3.000 1,3.000-3.000-1,10.000-9.000 3,20.000-11.000 3,18.000-14.000 4,20.000-11.000 4,13.000-11.000-1,9.000-5.000-3,10.000-7.000-5,10.000-5.000-3,2.000-6.000-6,-3.000-3.000-8,-3.000-3.000-8,-2.000-2.000-8,-5.000 0.000-3,-2.000 7.000 0,-3.000 6.000 2,-3.000 7.000 0,-7.000 4.000 5,-9.000 3.000 9,-10.000 3.000 10,-8.000 4.000 8,-11.000 10.000 10,-8.000 19.000 11,-10.000 19.000 11,-9.000 19.000 11,-4.000 10.000 3,4.000 4.000-5,3.000 3.000-5,3.000 3.000-5,3.000-1.000-5,3.000-2.000-6,3.000-3.000-5,4.000-3.000-6,1.000 8.000-5,0.000 23.000-4,0.000 22.000-5,0.000 22.000-5,0.000 15.000-6,0.000 9.000-8,0.000 10.000-7,0.000 10.000-7,0.000-1.000-6,0.000-9.000-5,0.000-10.000-5,0.000-8.000-5,1.000-15.000 1,4.000-19.000 5,3.000-18.000 6,3.000-19.000 6</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2"/>
    </inkml:context>
    <inkml:brush xml:id="br0">
      <inkml:brushProperty name="width" value="0.0389964990317822" units="cm"/>
      <inkml:brushProperty name="height" value="0.0389964990317822" units="cm"/>
      <inkml:brushProperty name="color" value="#6adcab"/>
      <inkml:brushProperty name="ignorePressure" value="0"/>
    </inkml:brush>
  </inkml:definitions>
  <inkml:trace contextRef="#ctx0" brushRef="#br0">37850.000 50850.000 564,'1.000'-50.000'0,"4.000"0.000"0,3.000 0.000 0,3.000 0.000 0,6.000 4.000 6,9.000 10.000 12,10.000 10.000 13,10.000 9.000 12,4.000 6.000 4,0.000 3.000-5,0.000 3.000-5,0.000 4.000-5,-4.000 5.000-4,-5.000 10.000-2,-7.000 10.000-3,-5.000 9.000-4,-8.000 4.000-1,-5.000 1.000-1,-7.000-1.000-2,-5.000 1.000-1,-6.000 4.000-3,-3.000 9.000-5,-3.000 10.000-3,-2.000 10.000-5,-9.000 4.000-8,-12.000 0.000-12,-13.000 0.000-11,-12.000 0.000-11,-5.000-4.000-7,3.000-5.000-3,3.000-7.000-3,4.000-5.000-1,5.000-9.000 2,10.000-9.000 10,10.000-10.000 8,9.000-8.000 9</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2"/>
    </inkml:context>
    <inkml:brush xml:id="br0">
      <inkml:brushProperty name="width" value="0.0435499362647533" units="cm"/>
      <inkml:brushProperty name="height" value="0.0435499362647533" units="cm"/>
      <inkml:brushProperty name="color" value="#6adcab"/>
      <inkml:brushProperty name="ignorePressure" value="0"/>
    </inkml:brush>
  </inkml:definitions>
  <inkml:trace contextRef="#ctx0" brushRef="#br0">39250.000 50350.000 505,'-4.000'-66.000'56,"-5.000"19.000"-6,-7.000 19.000-5,-5.000 19.000-7,-4.000 13.000-3,0.000 10.000-2,0.000 10.000-1,0.000 9.000-2,-2.000 9.000-3,-3.000 9.000-3,-3.000 10.000-2,-2.000 10.000-4,-1.000 4.000-2,3.000 0.000-3,3.000 0.000-1,4.000 0.000-2,2.000 1.000-2,4.000 4.000 0,3.000 3.000 0,3.000 3.000-2,3.000-1.000-2,3.000-2.000-7,3.000-3.000-7,4.000-3.000-5,7.000-6.000-10,13.000-5.000-13,12.000-7.000-12,13.000-5.000-13,4.000-11.000-2,-3.000-11.000 9,-3.000-14.000 7,-2.000-11.000 10,-5.000-9.000 4,-2.000-3.000 3,-3.000-3.000 2,-3.000-2.000 2</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69750.000 39300.000,'50.000'50.000,"0.000"0.000,0.000 0.000,0.000-25.000,0.000 0.000,125.000 25.000,0.000 0.000,50.000-50.000,0.000 0.000,75.000-75.000,0.000 0.000,100.000-25.000,0.000 0.000,-125.000 50.000,0.000 0.000,-100.000-25.000,0.000 0.000,-100.000 0.000,0.000 0.000,-25.000-25.000,0.000 0.000,-50.000-100.000,0.000 0.000,-25.000 50.000,0.000 0.000,-100.000-150.000,0.000 0.000,0.000 75.000,0.000 0.000,-50.000 50.000,0.000 0.000,-25.000 100.000,0.000 0.000,-25.000 100.000,0.000 0.000,-50.000 150.000,0.000 0.000,25.000 125.000,0.000 0.000,25.000-50.000,0.000 0.000,175.000-200.000,0.000 0.000,0.000 0.000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2"/>
    </inkml:context>
    <inkml:brush xml:id="br0">
      <inkml:brushProperty name="width" value="0.0446857288479805" units="cm"/>
      <inkml:brushProperty name="height" value="0.0446857288479805" units="cm"/>
      <inkml:brushProperty name="color" value="#6adcab"/>
      <inkml:brushProperty name="ignorePressure" value="0"/>
    </inkml:brush>
  </inkml:definitions>
  <inkml:trace contextRef="#ctx0" brushRef="#br0">40350.000 50050.000 492,'-24.000'-24.000'1,"4.000"4.000"2,3.000 3.000 2,3.000 3.000 2,1.000 6.000 8,1.000 9.000 14,-1.000 10.000 13,1.000 10.000 14,-3.000 8.000 2,-2.000 10.000-9,-3.000 10.000-10,-3.000 9.000-9,-2.000 6.000-6,0.000 3.000 1,0.000 3.000 0,0.000 4.000-1,-2.000 2.000-1,-3.000 4.000-5,-3.000 3.000-3,-2.000 3.000-5,-3.000 3.000-3,1.000 3.000-5,-1.000 3.000-2,1.000 4.000-5,1.000-4.000-8,3.000-9.000-13,3.000-10.000-12,4.000-8.000-14,8.000-22.000-6,17.000-30.000-1,15.000-32.000-1,16.000-30.000-1,5.000-12.000 5,-2.000 9.000 7,-3.000 10.000 10,-3.000 10.000 8</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3"/>
    </inkml:context>
    <inkml:brush xml:id="br0">
      <inkml:brushProperty name="width" value="0.0492718741297722" units="cm"/>
      <inkml:brushProperty name="height" value="0.0492718741297722" units="cm"/>
      <inkml:brushProperty name="color" value="#6adcab"/>
      <inkml:brushProperty name="ignorePressure" value="0"/>
    </inkml:brush>
  </inkml:definitions>
  <inkml:trace contextRef="#ctx0" brushRef="#br0">40450.000 50100.000 446,'-2.000'-91.000'7,"-3.000"19.000"14,-3.000 19.000 13,-2.000 19.000 14,-1.000 16.000 5,3.000 17.000-7,3.000 15.000-6,4.000 16.000-6,1.000 9.000-6,0.000 3.000-3,0.000 3.000-4,0.000 4.000-5,-2.000 4.000-2,-3.000 6.000-2,-3.000 7.000 0,-2.000 6.000-3,-5.000 3.000 0,-2.000 0.000-4,-3.000 0.000-2,-3.000 0.000-2,-2.000 0.000-5,0.000 0.000-6,0.000 0.000-6,0.000 0.000-6,0.000-7.000-5,0.000-11.000-4,0.000-14.000-4,0.000-11.000-5,-2.000-15.000-2,-3.000-16.000 0,-3.000-15.000-1,-2.000-15.000-1,0.000-9.000 4,7.000 1.000 8,6.000-1.000 9,7.000 1.000 9,4.000 1.000 6,3.000 3.000 4,3.000 3.000 4,4.000 4.000 4,1.000 1.000 5,0.000 0.000 4,0.000 0.000 5,0.000 0.000 5,3.000 3.000 2,6.000 6.000 2,7.000 7.000 0,6.000 6.000 1,6.000 3.000-2,6.000 0.000-3,7.000 0.000-4,6.000 0.000-4,4.000 0.000-3,4.000 0.000-5,3.000 0.000-4,3.000 0.000-5,1.000 0.000-2,1.000 0.000-2,-1.000 0.000-2,1.000 0.000-1,-3.000 0.000-4,-2.000 0.000-5,-3.000 0.000-5,-3.000 0.000-4,-6.000-5.000-3,-5.000-9.000 2,-7.000-10.000 2,-5.000-8.000 2,-8.000-4.000 4,-5.000 3.000 5,-7.000 3.000 7,-5.000 4.000 5,-4.000-1.000 6,0.000-3.000 5,0.000-3.000 7,0.000-2.000 4,-7.000 2.000 10,-11.000 9.000 12,-14.000 10.000 11,-11.000 10.000 13,-6.000 10.000 0,4.000 13.000-10,3.000 12.000-11,3.000 13.000-10,4.000 6.000-7,7.000 0.000-3,6.000 0.000-4,7.000 0.000-2,5.000-2.000-6,7.000-3.000-8,6.000-3.000-9,7.000-2.000-8,7.000-8.000-7,9.000-8.000-8,10.000-10.000-7,10.000-9.000-7,2.000-10.000-2,-3.000-9.000 2,-3.000-10.000 4,-2.000-8.000 2,-6.000-4.000 5,-6.000 3.000 5,-6.000 3.000 6,-6.000 4.000 4,-9.000 5.000 12,-8.000 10.000 17,-10.000 10.000 16,-9.000 9.000 17,-4.000 7.000 6,4.000 7.000-5,3.000 6.000-4,3.000 7.000-6,1.000 5.000-3,1.000 7.000-5,-1.000 6.000-4,1.000 7.000-5,1.000 2.000-2,3.000 1.000-3,3.000-1.000-2,4.000 1.000-3,-1.000 5.000-3,-3.000 14.000-3,-3.000 11.000-4,-2.000 14.000-2,-3.000 8.000-4,1.000 7.000-1,-1.000 6.000-3,1.000 7.000-1,-3.000-3.000-2,-2.000-8.000 1,-3.000-10.000-1,-3.000-9.000 0,-4.000-13.000-1,-3.000-16.000 0,-3.000-15.000-1,-2.000-15.000-1,-5.000-21.000-1,-2.000-25.000-1,-3.000-25.000 0,-3.000-25.000-2,5.000-22.000 1,17.000-19.000 2,15.000-18.000 2,16.000-19.000 3,13.000-7.000 0,14.000 7.000 1,11.000 6.000 1,14.000 7.000 0,7.000 7.000-2,3.000 9.000-3,3.000 10.000-5,4.000 10.000-3,-3.000 7.000-4,-5.000 6.000-3,-7.000 7.000-4,-5.000 6.000-2,-9.000 6.000 1,-9.000 6.000 7,-10.000 7.000 5,-8.000 6.000 8</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4"/>
    </inkml:context>
    <inkml:brush xml:id="br0">
      <inkml:brushProperty name="width" value="0.0492788441479206" units="cm"/>
      <inkml:brushProperty name="height" value="0.0492788441479206" units="cm"/>
      <inkml:brushProperty name="color" value="#6adcab"/>
      <inkml:brushProperty name="ignorePressure" value="0"/>
    </inkml:brush>
  </inkml:definitions>
  <inkml:trace contextRef="#ctx0" brushRef="#br0">41150.000 50850.000 446,'26.000'-44.000'62,"4.000"13.000"-9,3.000 12.000-8,3.000 13.000-9,-2.000 12.000-8,-6.000 13.000-5,-6.000 12.000-5,-6.000 13.000-6,-10.000 6.000-5,-12.000 0.000-3,-13.000 0.000-3,-12.000 0.000-4,-5.000 0.000-2,3.000 0.000 1,3.000 0.000 0,4.000 0.000 1,2.000-4.000 0,4.000-5.000 1,3.000-7.000 1,3.000-5.000 1,9.000-9.000-2,16.000-9.000-7,15.000-10.000-5,17.000-8.000-6,7.000-11.000-3,0.000-8.000 0,0.000-10.000 0,0.000-9.000-1,0.000-5.000-2,0.000 0.000-3,0.000 0.000-3,0.000 0.000-4,-2.000 1.000 3,-3.000 4.000 7,-3.000 3.000 7,-2.000 3.000 8,-5.000 1.000 4,-2.000 1.000 2,-3.000-1.000 1,-3.000 1.000 2,-4.000-1.000 1,-3.000 1.000 2,-3.000-1.000 2,-2.000 1.000 1,-3.000-1.000 1,1.000 1.000 0,-1.000-1.000 1,1.000 1.000-1,-3.000 1.000 8,-2.000 3.000 14,-3.000 3.000 14,-3.000 4.000 15,-6.000 4.000 4,-5.000 6.000-6,-7.000 7.000-6,-5.000 6.000-6,-6.000 6.000-4,-3.000 6.000-3,-3.000 7.000-3,-2.000 6.000-3,-3.000 6.000-4,1.000 6.000-2,-1.000 7.000-4,1.000 6.000-2,1.000 4.000-4,3.000 4.000-1,3.000 3.000-2,4.000 3.000-2,1.000-1.000-1,0.000-2.000 0,0.000-3.000 0,0.000-3.000-1,10.000-6.000-6,23.000-5.000-13,22.000-7.000-15,22.000-5.000-14,10.000-12.000-5,1.000-16.000 5,-1.000-15.000 3,1.000-15.000 4,-4.000-6.000 5,-6.000 7.000 5,-6.000 6.000 5,-6.000 7.000 6,-9.000 10.000 8,-8.000 16.000 12,-10.000 15.000 11,-9.000 17.000 11,-7.000 7.000 4,-3.000 0.000-2,-3.000 0.000-5,-2.000 0.000-2,-5.000-4.000-5,-2.000-5.000-5,-3.000-7.000-4,-3.000-5.000-6,5.000-15.000-5,17.000-22.000-7,15.000-22.000-6,16.000-21.000-7,10.000-12.000-4,7.000 1.000 1,6.000-1.000 1,7.000 1.000-1,-1.000 2.000 1,-6.000 7.000-1,-6.000 6.000 0,-6.000 7.000-1,-6.000 4.000 1,-2.000 3.000-1,-3.000 3.000 1,-3.000 4.000 0,-2.000 4.000 3,0.000 6.000 3,0.000 7.000 4,0.000 6.000 4</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4"/>
    </inkml:context>
    <inkml:brush xml:id="br0">
      <inkml:brushProperty name="width" value="0.0461760051548481" units="cm"/>
      <inkml:brushProperty name="height" value="0.0461760051548481" units="cm"/>
      <inkml:brushProperty name="color" value="#6adcab"/>
      <inkml:brushProperty name="ignorePressure" value="0"/>
    </inkml:brush>
  </inkml:definitions>
  <inkml:trace contextRef="#ctx0" brushRef="#br0">43000.000 50550.000 476,'-27.000'-18.000'89,"-3.000"17.000"-11,-3.000 15.000-12,-2.000 16.000-11,-1.000 9.000-9,3.000 3.000-5,3.000 3.000-7,4.000 4.000-6,2.000 1.000-4,4.000 0.000-4,3.000 0.000-2,3.000 0.000-4,4.000-2.000-5,7.000-3.000-8,6.000-3.000-7,7.000-2.000-8,5.000-9.000-3,7.000-12.000 1,6.000-13.000 2,7.000-12.000 0,2.000-12.000-2,1.000-8.000-9,-1.000-10.000-7,1.000-9.000-8,-1.000-5.000-1,1.000 0.000 3,-1.000 0.000 5,1.000 0.000 4,-4.000-2.000 4,-6.000-3.000 5,-6.000-3.000 5,-6.000-2.000 3,-6.000-1.000 3,-2.000 3.000 0,-3.000 3.000 0,-3.000 4.000 0,-6.000 5.000 5,-5.000 10.000 13,-7.000 10.000 11,-5.000 9.000 12,-4.000 9.000 3,0.000 9.000-7,0.000 10.000-7,0.000 10.000-6,1.000 5.000-5,4.000 4.000-3,3.000 3.000-4,3.000 3.000-2,6.000 1.000-7,9.000 1.000-9,10.000-1.000-9,10.000 1.000-10</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5"/>
    </inkml:context>
    <inkml:brush xml:id="br0">
      <inkml:brushProperty name="width" value="0.0433969981968403" units="cm"/>
      <inkml:brushProperty name="height" value="0.0433969981968403" units="cm"/>
      <inkml:brushProperty name="color" value="#6adcab"/>
      <inkml:brushProperty name="ignorePressure" value="0"/>
    </inkml:brush>
  </inkml:definitions>
  <inkml:trace contextRef="#ctx0" brushRef="#br0">43350.000 50550.000 506,'-25.000'26.000'10,"0.000"4.000"19,0.000 3.000 18,0.000 3.000 20,3.000 4.000 5,6.000 7.000-8,7.000 6.000-9,6.000 7.000-9,9.000 0.000-9,13.000-2.000-7,12.000-3.000-8,13.000-3.000-8,4.000-9.000-13,-3.000-11.000-18,-3.000-14.000-17,-2.000-11.000-18,-3.000-11.000-9,1.000-5.000-2,-1.000-7.000-3,1.000-5.000-1,-1.000-6.000 5,1.000-3.000 10,-1.000-3.000 11,1.000-2.000 12</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5"/>
    </inkml:context>
    <inkml:brush xml:id="br0">
      <inkml:brushProperty name="width" value="0.0405226424336433" units="cm"/>
      <inkml:brushProperty name="height" value="0.0405226424336433" units="cm"/>
      <inkml:brushProperty name="color" value="#6adcab"/>
      <inkml:brushProperty name="ignorePressure" value="0"/>
    </inkml:brush>
  </inkml:definitions>
  <inkml:trace contextRef="#ctx0" brushRef="#br0">43900.000 50750.000 542,'-24.000'-24.000'0,"4.000"4.000"-3,3.000 3.000-1,3.000 3.000-2,-1.000 3.000 5,-2.000 3.000 11,-3.000 3.000 11,-3.000 4.000 10,-4.000 2.000 4,-3.000 4.000-3,-3.000 3.000-4,-2.000 3.000-3,-1.000 6.000 1,3.000 9.000 6,3.000 10.000 6,4.000 10.000 6,2.000 5.000-1,4.000 4.000-7,3.000 3.000-8,3.000 3.000-6,1.000 3.000-8,1.000 3.000-8,-1.000 3.000-6,1.000 4.000-8,1.000 2.000-7,3.000 4.000-9,3.000 3.000-8,4.000 3.000-9</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5"/>
    </inkml:context>
    <inkml:brush xml:id="br0">
      <inkml:brushProperty name="width" value="0.0462557971477509" units="cm"/>
      <inkml:brushProperty name="height" value="0.0462557971477509" units="cm"/>
      <inkml:brushProperty name="color" value="#6adcab"/>
      <inkml:brushProperty name="ignorePressure" value="0"/>
    </inkml:brush>
  </inkml:definitions>
  <inkml:trace contextRef="#ctx0" brushRef="#br0">43750.000 50050.000 475,'1.000'-68.000'0,"4.000"17.000"0,3.000 15.000 0,3.000 16.000 0,6.000 7.000 8,9.000 1.000 14,10.000-1.000 16,10.000 1.000 15,5.000 1.000 4,4.000 3.000-7,3.000 3.000-8,3.000 4.000-6,3.000 8.000-5,3.000 17.000 0,3.000 15.000-2,4.000 16.000-1,-6.000 10.000-3,-11.000 7.000-2,-14.000 6.000-4,-11.000 7.000-3,-11.000 5.000-5,-5.000 7.000-5,-7.000 6.000-7,-5.000 7.000-6,-15.000 2.000-6,-22.000 1.000-8,-22.000-1.000-7,-21.000 1.000-8,-7.000-6.000-4,9.000-8.000 2,10.000-10.000 2,10.000-9.000 0,5.000-10.000-2,4.000-9.000-7,3.000-10.000-7,3.000-8.000-8</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6"/>
    </inkml:context>
    <inkml:brush xml:id="br0">
      <inkml:brushProperty name="width" value="0.0390839911997318" units="cm"/>
      <inkml:brushProperty name="height" value="0.0390839911997318" units="cm"/>
      <inkml:brushProperty name="color" value="#6adcab"/>
      <inkml:brushProperty name="ignorePressure" value="0"/>
    </inkml:brush>
  </inkml:definitions>
  <inkml:trace contextRef="#ctx0" brushRef="#br0">42150.000 48300.000 562,'-77.000'0.000'40,"47.000"0.000"4,47.000 0.000 5,48.000 0.000 6,22.000 0.000-2,1.000 0.000-8,-1.000 0.000-8,1.000 0.000-7,1.000 1.000-6,3.000 4.000-4,3.000 3.000-4,4.000 3.000-3,1.000 1.000-5,0.000 1.000-4,0.000-1.000-6,0.000 1.000-4,0.000 1.000-5,0.000 3.000-3,0.000 3.000-3,0.000 4.000-3,1.000-1.000-2,4.000-3.000-1,3.000-3.000 1,3.000-2.000 0,1.000-5.000 0,1.000-2.000-2,-1.000-3.000 0,1.000-3.000-1,-4.000-4.000-1,-6.000-3.000-1,-6.000-3.000-2,-6.000-2.000-2,-9.000-1.000 0,-8.000 3.000 1,-10.000 3.000 0,-9.000 4.000 1,-10.000-1.000 3,-9.000-3.000 5,-10.000-3.000 7,-8.000-2.000 5</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7"/>
    </inkml:context>
    <inkml:brush xml:id="br0">
      <inkml:brushProperty name="width" value="0.0504494868218899" units="cm"/>
      <inkml:brushProperty name="height" value="0.0504494868218899" units="cm"/>
      <inkml:brushProperty name="color" value="#6adcab"/>
      <inkml:brushProperty name="ignorePressure" value="0"/>
    </inkml:brush>
  </inkml:definitions>
  <inkml:trace contextRef="#ctx0" brushRef="#br0">44450.000 45750.000 436,'-49.000'0.000'4,"4.000"0.000"14,3.000 0.000 15,3.000 0.000 12,-2.000 4.000 3,-6.000 10.000-10,-6.000 10.000-10,-6.000 9.000-11,1.000 1.000-4,9.000-6.000-3,10.000-6.000-1,10.000-6.000-1,5.000 7.000 0,4.000 22.000 2,3.000 22.000 1,3.000 23.000 3,3.000 10.000 1,3.000 0.000 0,3.000 0.000 1,4.000 0.000-1,1.000 1.000 1,0.000 4.000-1,0.000 3.000 0,0.000 3.000 0,-2.000 3.000-1,-3.000 3.000 2,-3.000 3.000 1,-2.000 4.000 0,-1.000-7.000-1,3.000-16.000-3,3.000-15.000-3,4.000-15.000-3,1.000-11.000-2,0.000-2.000 0,0.000-3.000-1,0.000-3.000 0,7.000-6.000-17,17.000-5.000-29,15.000-7.000-32,16.000-5.000-30</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7"/>
    </inkml:context>
    <inkml:brush xml:id="br0">
      <inkml:brushProperty name="width" value="0.0453715063631535" units="cm"/>
      <inkml:brushProperty name="height" value="0.0453715063631535" units="cm"/>
      <inkml:brushProperty name="color" value="#6adcab"/>
      <inkml:brushProperty name="ignorePressure" value="0"/>
    </inkml:brush>
  </inkml:definitions>
  <inkml:trace contextRef="#ctx0" brushRef="#br0">45100.000 46050.000 484,'0.000'-69.000'0,"0.000"13.000"0,0.000 12.000 0,0.000 13.000 0,-2.000 12.000 10,-3.000 13.000 18,-3.000 12.000 19,-2.000 13.000 19,-8.000 13.000 5,-8.000 17.000-11,-10.000 15.000-10,-9.000 16.000-10,-7.000 12.000-7,-3.000 9.000-5,-3.000 10.000-4,-2.000 10.000-5,-5.000 5.000-3,-2.000 4.000-4,-3.000 3.000-5,-3.000 3.000-3,1.000-4.000-5,6.000-8.000-9,7.000-10.000-7,6.000-9.000-7,13.000-20.000-15,23.000-27.000-18,22.000-28.000-19,22.000-28.000-19</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6"/>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70000.000 28200.000,'0.000'50.000,"-50.000"0.000,0.000 0.000,25.000 0.000,0.000 0.000,0.000-50.000,0.000 0.000,0.000-25.000</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8"/>
    </inkml:context>
    <inkml:brush xml:id="br0">
      <inkml:brushProperty name="width" value="0.0570105724036694" units="cm"/>
      <inkml:brushProperty name="height" value="0.0570105724036694" units="cm"/>
      <inkml:brushProperty name="color" value="#6adcab"/>
      <inkml:brushProperty name="ignorePressure" value="0"/>
    </inkml:brush>
  </inkml:definitions>
  <inkml:trace contextRef="#ctx0" brushRef="#br0">45050.000 46050.000 385,'3.000'-36.000'9,"6.000"28.000"16,7.000 28.000 18,6.000 29.000 16,-1.000 16.000 5,-5.000 7.000-11,-7.000 6.000-10,-5.000 7.000-9,-4.000 7.000-7,0.000 9.000-3,0.000 10.000-4,0.000 10.000-3,-2.000 0.000-3,-3.000-5.000-2,-3.000-7.000-4,-2.000-5.000-2,-8.000 0.000-3,-8.000 10.000-6,-10.000 10.000-4,-9.000 9.000-4,-2.000-7.000-7,6.000-21.000-8,7.000-22.000-8,6.000-22.000-8,-1.000-27.000-4,-5.000-31.000-2,-7.000-31.000-2,-5.000-31.000-1,-1.000-20.000 3,6.000-5.000 9,7.000-7.000 9,6.000-5.000 8,4.000 0.000 6,4.000 10.000 2,3.000 10.000 2,3.000 9.000 2,6.000 7.000 5,9.000 7.000 9,10.000 6.000 9,10.000 7.000 9,7.000 4.000 4,6.000 3.000 0,7.000 3.000-1,6.000 4.000 1,7.000 2.000-3,10.000 4.000-6,10.000 3.000-4,9.000 3.000-6,2.000-1.000-5,-2.000-2.000-5,-3.000-3.000-6,-3.000-3.000-6,-4.000-4.000-4,-3.000-3.000 1,-3.000-3.000-1,-2.000-2.000-1,-9.000 0.000 1,-12.000 7.000 0,-13.000 6.000 1,-12.000 7.000 1,-7.000 2.000 3,1.000 1.000 6,-1.000-1.000 6,1.000 1.000 6,-6.000 1.000 2,-8.000 3.000 2,-10.000 3.000-1,-9.000 4.000 2,-7.000 2.000 2,-3.000 4.000 8,-3.000 3.000 7,-2.000 3.000 6,-3.000 6.000 4,1.000 9.000 0,-1.000 10.000-1,1.000 10.000 0,-1.000 4.000 0,1.000 0.000-3,-1.000 0.000-1,1.000 0.000-2,4.000-2.000-2,9.000-3.000-4,10.000-3.000-2,10.000-2.000-3,7.000-1.000-3,6.000 3.000-6,7.000 3.000-5,6.000 4.000-4,6.000-9.000-8,6.000-18.000-12,7.000-19.000-10,6.000-18.000-12,1.000-12.000-3,-3.000-3.000 3,-3.000-3.000 5,-2.000-2.000 3,-6.000-3.000 5,-6.000 1.000 4,-6.000-1.000 4,-6.000 1.000 5,-6.000 1.000 4,-2.000 3.000 5,-3.000 3.000 6,-3.000 4.000 5,-6.000 4.000 7,-5.000 6.000 10,-7.000 7.000 11,-5.000 6.000 9,-3.000 9.000 5,4.000 13.000-2,3.000 12.000-1,3.000 13.000-1,1.000 9.000-3,1.000 6.000-4,-1.000 7.000-4,1.000 6.000-4,1.000 3.000-3,3.000 0.000-3,3.000 0.000-3,4.000 0.000-3,1.000 1.000-2,0.000 4.000-2,0.000 3.000-3,0.000 3.000-1,0.000 4.000-3,0.000 7.000-1,0.000 6.000-1,0.000 7.000-1,-4.000 2.000-4,-5.000 1.000-4,-7.000-1.000-4,-5.000 1.000-5,-4.000-4.000-2,0.000-6.000 0,0.000-6.000-1,0.000-6.000-1,0.000-10.000 1,0.000-12.000-1,0.000-13.000 0,0.000-12.000 0,-5.000-19.000-1,-9.000-25.000 1,-10.000-25.000-1,-8.000-25.000 1,2.000-22.000 1,16.000-19.000 2,15.000-18.000 2,17.000-19.000 2,10.000-8.000 2,6.000 3.000 0,7.000 3.000 0,6.000 4.000 1,7.000 5.000-2,10.000 10.000-1,10.000 10.000-1,9.000 9.000-2,2.000 7.000-3,-2.000 7.000-2,-3.000 6.000-4,-3.000 7.000-3,-4.000 7.000-1,-3.000 9.000 1,-3.000 10.000 2,-2.000 10.000 1</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8"/>
    </inkml:context>
    <inkml:brush xml:id="br0">
      <inkml:brushProperty name="width" value="0.0374078117311001" units="cm"/>
      <inkml:brushProperty name="height" value="0.0374078117311001" units="cm"/>
      <inkml:brushProperty name="color" value="#6adcab"/>
      <inkml:brushProperty name="ignorePressure" value="0"/>
    </inkml:brush>
  </inkml:definitions>
  <inkml:trace contextRef="#ctx0" brushRef="#br0">45550.000 46350.000 588,'4.000'-47.000'106,"10.000"6.000"-18,10.000 7.000-20,9.000 6.000-20,6.000 6.000-13,3.000 6.000-7,3.000 7.000-8,4.000 6.000-7,1.000 4.000-8,0.000 4.000-7,0.000 3.000-9,0.000 3.000-9,-4.000 1.000-6,-5.000 1.000-6,-7.000-1.000-6,-5.000 1.000-6</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8"/>
    </inkml:context>
    <inkml:brush xml:id="br0">
      <inkml:brushProperty name="width" value="0.0399682447314262" units="cm"/>
      <inkml:brushProperty name="height" value="0.0399682447314262" units="cm"/>
      <inkml:brushProperty name="color" value="#6adcab"/>
      <inkml:brushProperty name="ignorePressure" value="0"/>
    </inkml:brush>
  </inkml:definitions>
  <inkml:trace contextRef="#ctx0" brushRef="#br0">45950.000 45800.000 550,'-44.000'-15.000'53,"13.000"23.000"3,12.000 22.000 5,13.000 22.000 5,6.000 12.000-4,0.000 3.000-12,0.000 3.000-10,0.000 4.000-11,0.000 4.000-10,0.000 6.000-8,0.000 7.000-9,0.000 6.000-7,-2.000-2.000-9,-3.000-9.000-10,-3.000-10.000-9,-2.000-8.000-11,-1.000-11.000-8,3.000-8.000-6,3.000-10.000-5,4.000-9.000-7</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09"/>
    </inkml:context>
    <inkml:brush xml:id="br0">
      <inkml:brushProperty name="width" value="0.0639202371239662" units="cm"/>
      <inkml:brushProperty name="height" value="0.0639202371239662" units="cm"/>
      <inkml:brushProperty name="color" value="#6adcab"/>
      <inkml:brushProperty name="ignorePressure" value="0"/>
    </inkml:brush>
  </inkml:definitions>
  <inkml:trace contextRef="#ctx0" brushRef="#br0">46150.000 45600.000 344,'7.000'-46.000'21,"17.000"10.000"4,15.000 10.000 3,16.000 9.000 4,4.000 6.000-2,-6.000 3.000-6,-6.000 3.000-7,-6.000 4.000-7,-6.000 5.000-2,-2.000 10.000 1,-3.000 10.000 1,-3.000 9.000 1,-6.000 4.000 2,-5.000 1.000 0,-7.000-1.000 1,-5.000 1.000 2,-4.000 1.000-1,0.000 3.000-1,0.000 3.000-1,0.000 4.000-1,0.000 7.000 2,0.000 13.000 2,0.000 12.000 3,0.000 13.000 4,0.000 6.000 1,0.000 0.000-1,0.000 0.000-1,0.000 0.000-1,0.000 1.000-2,0.000 4.000-1,0.000 3.000-3,0.000 3.000-1,0.000-4.000-2,0.000-8.000-1,0.000-10.000-1,0.000-9.000-1,-2.000-9.000-1,-3.000-5.000-1,-3.000-7.000 1,-2.000-5.000-2,-6.000-3.000 1,-6.000 4.000-2,-6.000 3.000 0,-6.000 3.000-2,-6.000-1.000-2,-2.000-2.000-3,-3.000-3.000-5,-3.000-3.000-4,-10.000-4.000-4,-16.000-3.000-7,-15.000-3.000-7,-15.000-2.000-6,-14.000-1.000-5,-8.000 3.000-5,-10.000 3.000-6,-9.000 4.000-4,7.000-4.000-3,26.000-9.000-1,24.000-10.000-2,26.000-8.000 0</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26"/>
    </inkml:context>
    <inkml:brush xml:id="br0">
      <inkml:brushProperty name="width" value="0.0490275956690311" units="cm"/>
      <inkml:brushProperty name="height" value="0.0490275956690311" units="cm"/>
      <inkml:brushProperty name="color" value="#6adcab"/>
      <inkml:brushProperty name="ignorePressure" value="0"/>
    </inkml:brush>
  </inkml:definitions>
  <inkml:trace contextRef="#ctx0" brushRef="#br0">4100.000 47350.000 448,'1.000'-41.000'90,"4.000"19.000"-21,3.000 19.000-19,3.000 19.000-20,-1.000 10.000-10,-2.000 4.000-2,-3.000 3.000-1,-3.000 3.000-2,-2.000 3.000 1,0.000 3.000 2,0.000 3.000 2,0.000 4.000 3,0.000 4.000 0,0.000 6.000-1,0.000 7.000-3,0.000 6.000-1,0.000 4.000-2,0.000 4.000-1,0.000 3.000-3,0.000 3.000 0,-2.000 6.000-3,-3.000 9.000-1,-3.000 10.000-2,-2.000 10.000-2,-1.000 7.000-3,3.000 6.000-5,3.000 7.000-5,4.000 6.000-6,1.000-1.000-6,0.000-5.000-5,0.000-7.000-7,0.000-5.000-6,1.000-14.000-3,4.000-18.000-1,3.000-19.000-2,3.000-18.000-1,3.000-18.000-1,3.000-16.000 0,3.000-15.000-1,4.000-15.000-1</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27"/>
    </inkml:context>
    <inkml:brush xml:id="br0">
      <inkml:brushProperty name="width" value="0.0619128160178661" units="cm"/>
      <inkml:brushProperty name="height" value="0.0619128160178661" units="cm"/>
      <inkml:brushProperty name="color" value="#6adcab"/>
      <inkml:brushProperty name="ignorePressure" value="0"/>
    </inkml:brush>
  </inkml:definitions>
  <inkml:trace contextRef="#ctx0" brushRef="#br0">4400.000 47300.000 355,'-43.000'-46.000'5,"17.000"10.000"10,15.000 10.000 11,16.000 9.000 10,16.000 4.000 3,20.000 1.000-4,18.000-1.000-5,20.000 1.000-4,3.000 1.000-4,-8.000 3.000-2,-10.000 3.000-3,-9.000 4.000-3,-4.000 1.000-1,4.000 0.000-1,3.000 0.000 0,3.000 0.000-1,1.000 0.000 0,1.000 0.000-2,-1.000 0.000 0,1.000 0.000-1,1.000 0.000-1,3.000 0.000 1,3.000 0.000 0,4.000 0.000 0,2.000 0.000-1,4.000 0.000 0,3.000 0.000-1,3.000 0.000-1,3.000 0.000 0,3.000 0.000-2,3.000 0.000 0,4.000 0.000-1,-1.000 0.000-1,-3.000 0.000 0,-3.000 0.000-1,-2.000 0.000-1,-5.000 0.000 0,-2.000 0.000 0,-3.000 0.000 0,-3.000 0.000 0,-4.000 0.000 0,-3.000 0.000 1,-3.000 0.000 0,-2.000 0.000 2,-5.000 1.000 0,-2.000 4.000 0,-3.000 3.000 1,-3.000 3.000 1,-1.000 1.000 0,4.000 1.000 0,3.000-1.000-1,3.000 1.000 1,4.000-3.000-1,7.000-2.000 0,6.000-3.000 0,7.000-3.000-1,0.000-2.000 0,-2.000 0.000 0,-3.000 0.000 0,-3.000 0.000 0,-2.000 0.000-1,0.000 0.000 1,0.000 0.000-1,0.000 0.000 0,1.000 0.000 1,4.000 0.000-2,3.000 0.000 0,3.000 0.000 0,3.000 0.000 0,3.000 0.000 0,3.000 0.000-1,4.000 0.000 1,1.000 0.000-1,0.000 0.000 1,0.000 0.000 0,0.000 0.000 0,0.000-2.000 0,0.000-3.000 1,0.000-3.000 0,0.000-2.000 0,0.000-3.000 0,0.000 1.000 0,0.000-1.000 0,0.000 1.000 1,0.000-3.000-1,0.000-2.000 0,0.000-3.000-1,0.000-3.000 1,-2.000-2.000-1,-3.000 0.000 0,-3.000 0.000 0,-2.000 0.000 0,-3.000 0.000 0,1.000 0.000 1,-1.000 0.000 0,1.000 0.000 0,-1.000 3.000 1,1.000 6.000 0,-1.000 7.000 0,1.000 6.000 0,-4.000 4.000 1,-6.000 4.000 0,-6.000 3.000 0,-6.000 3.000 0,-4.000 1.000 0,1.000 1.000-1,-1.000-1.000 0,1.000 1.000 0,-1.000-1.000-1,1.000 1.000 0,-1.000-1.000 0,1.000 1.000 0,-1.000-3.000 0,1.000-2.000 0,-1.000-3.000 0,1.000-3.000 1,1.000-2.000-2,3.000 0.000 0,3.000 0.000-3,4.000 0.000 0,-1.000 1.000-1,-3.000 4.000 0,-3.000 3.000 2,-2.000 3.000 0,-3.000 1.000 0,1.000 1.000 1,-1.000-1.000 0,1.000 1.000 0,-1.000-3.000 0,1.000-2.000 0,-1.000-3.000-1,1.000-3.000 1,-1.000-1.000-1,1.000 4.000 1,-1.000 3.000 0,1.000 3.000 1,1.000-1.000 0,3.000-2.000-1,3.000-3.000 0,4.000-3.000 0,1.000-2.000 0,0.000 0.000 0,0.000 0.000 0,0.000 0.000 0,-2.000 1.000-1,-3.000 4.000 0,-3.000 3.000 0,-2.000 3.000-1,-5.000 1.000-1,-2.000 1.000 1,-3.000-1.000 0,-3.000 1.000 1,2.000-1.000 0,10.000 1.000 0,10.000-1.000 2,9.000 1.000 1,2.000-1.000 0,-2.000 1.000-1,-3.000-1.000 0,-3.000 1.000 0,-4.000 1.000 0,-3.000 3.000-2,-3.000 3.000 0,-2.000 4.000 0,-5.000-1.000-1,-2.000-3.000 0,-3.000-3.000-1,-3.000-2.000 0,-4.000-1.000 2,-3.000 3.000 3,-3.000 3.000 4,-2.000 4.000 2,-9.000 4.000 5,-12.000 6.000 4,-13.000 7.000 3,-12.000 6.000 5,-5.000 6.000 0,3.000 6.000-4,3.000 7.000-3,4.000 6.000-5,-1.000 1.000-3,-3.000-3.000-1,-3.000-3.000-3,-2.000-2.000-1,-3.000-3.000-1,1.000 1.000-1,-1.000-1.000-1,1.000 1.000-1,1.000-1.000 1,3.000 1.000-2,3.000-1.000 1,4.000 1.000-1,1.000-3.000 0,0.000-2.000-1,0.000-3.000-1,0.000-3.000 0,0.000-2.000-1,0.000 0.000 0,0.000 0.000-1,0.000 0.000-1,3.000 3.000-2,6.000 6.000-4,7.000 7.000-4,6.000 6.000-4,-1.000-1.000-3,-5.000-5.000-4,-7.000-7.000-2,-5.000-5.000-3,-9.000-17.000-9,-9.000-24.000-15,-10.000-26.000-15,-8.000-24.000-15</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28"/>
    </inkml:context>
    <inkml:brush xml:id="br0">
      <inkml:brushProperty name="width" value="0.0541609711945057" units="cm"/>
      <inkml:brushProperty name="height" value="0.0541609711945057" units="cm"/>
      <inkml:brushProperty name="color" value="#6adcab"/>
      <inkml:brushProperty name="ignorePressure" value="0"/>
    </inkml:brush>
  </inkml:definitions>
  <inkml:trace contextRef="#ctx0" brushRef="#br0">4750.000 50050.000 406,'-47.000'-24.000'0,"6.000"4.000"0,7.000 3.000 0,6.000 3.000 0,4.000 1.000 3,4.000 1.000 7,3.000-1.000 7,3.000 1.000 6,10.000 1.000 6,20.000 3.000 3,18.000 3.000 4,20.000 4.000 4,10.000 1.000-1,3.000 0.000-5,3.000 0.000-5,4.000 0.000-6,2.000 0.000-2,4.000 0.000-3,3.000 0.000-3,3.000 0.000-2,3.000 0.000-2,3.000 0.000 0,3.000 0.000-3,4.000 0.000 0,4.000-2.000-1,6.000-3.000 1,7.000-3.000 1,6.000-2.000 1,6.000-5.000-2,6.000-2.000-1,7.000-3.000-2,6.000-3.000-2,1.000-2.000-1,-3.000 0.000-1,-3.000 0.000-1,-2.000 0.000-1,-3.000 1.000 0,1.000 4.000-1,-1.000 3.000 0,1.000 3.000 0,-3.000 4.000 0,-2.000 7.000 1,-3.000 6.000 0,-3.000 7.000 1,-6.000 4.000 0,-5.000 3.000 2,-7.000 3.000 0,-5.000 4.000 2,-4.000-1.000 0,0.000-3.000 0,0.000-3.000 0,0.000-2.000-1,0.000-5.000 1,0.000-2.000-1,0.000-3.000 1,0.000-3.000-1,-2.000-2.000 0,-3.000 0.000 1,-3.000 0.000-1,-2.000 0.000-1,-3.000 0.000 1,1.000 0.000 0,-1.000 0.000 0,1.000 0.000 0,-3.000 1.000 0,-2.000 4.000 0,-3.000 3.000 0,-3.000 3.000-1,-1.000 1.000 0,4.000 1.000 1,3.000-1.000 1,3.000 1.000 1,1.000-1.000-1,1.000 1.000 0,-1.000-1.000-1,1.000 1.000-1,1.000-6.000 0,3.000-8.000-2,3.000-10.000 0,4.000-9.000 0,-1.000-4.000-1,-3.000 4.000-1,-3.000 3.000 0,-2.000 3.000 0,-3.000 1.000 0,1.000 1.000 0,-1.000-1.000 0,1.000 1.000 2,-1.000-1.000-1,1.000 1.000 2,-1.000-1.000 1,1.000 1.000 0,-3.000 1.000 1,-2.000 3.000-1,-3.000 3.000 0,-3.000 4.000-1,-2.000 1.000 1,0.000 0.000 0,0.000 0.000 1,0.000 0.000 2,0.000 0.000-1,0.000 0.000-1,0.000 0.000 0,0.000 0.000-2,0.000 0.000 0,0.000 0.000-1,0.000 0.000 1,0.000 0.000-1,1.000 0.000 1,4.000 0.000-2,3.000 0.000 1,3.000 0.000 0,1.000 1.000-1,1.000 4.000 0,-1.000 3.000 1,1.000 3.000-1,-3.000-1.000 1,-2.000-2.000 0,-3.000-3.000 0,-3.000-3.000 0,2.000-1.000-1,10.000 4.000-2,10.000 3.000-2,9.000 3.000-2,1.000-1.000-1,-6.000-2.000 1,-6.000-3.000 2,-6.000-3.000 0,-4.000-1.000 1,1.000 4.000-2,-1.000 3.000-2,1.000 3.000-1,-4.000 1.000-1,-6.000 1.000 1,-6.000-1.000 2,-6.000 1.000 0,-6.000-3.000-1,-2.000-2.000-6,-3.000-3.000-4,-3.000-3.000-5,-7.000-7.000-11,-9.000-9.000-17,-10.000-10.000-18,-8.000-8.000-17</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1"/>
    </inkml:context>
    <inkml:brush xml:id="br0">
      <inkml:brushProperty name="width" value="0.0451395735144615" units="cm"/>
      <inkml:brushProperty name="height" value="0.0451395735144615" units="cm"/>
      <inkml:brushProperty name="color" value="#6adcab"/>
      <inkml:brushProperty name="ignorePressure" value="0"/>
    </inkml:brush>
  </inkml:definitions>
  <inkml:trace contextRef="#ctx0" brushRef="#br0">5500.000 51900.000 487,'26.000'-24.000'149,"4.000"4.000"-34,3.000 3.000-34,3.000 3.000-36,4.000 1.000-18,7.000 1.000-3,6.000-1.000-4,7.000 1.000-4,2.000 1.000-3,1.000 3.000-2,-1.000 3.000-4,1.000 4.000-3,-3.000 1.000-4,-2.000 0.000-6,-3.000 0.000-8,-3.000 0.000-5,-4.000 0.000-11,-3.000 0.000-15,-3.000 0.000-15,-2.000 0.000-13,-11.000 3.000-3,-15.000 6.000 13,-15.000 7.000 12,-16.000 6.000 11,-7.000 1.000 9,4.000-3.000 3,3.000-3.000 5,3.000-2.000 4</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1"/>
    </inkml:context>
    <inkml:brush xml:id="br0">
      <inkml:brushProperty name="width" value="0.0432297363877296" units="cm"/>
      <inkml:brushProperty name="height" value="0.0432297363877296" units="cm"/>
      <inkml:brushProperty name="color" value="#6adcab"/>
      <inkml:brushProperty name="ignorePressure" value="0"/>
    </inkml:brush>
  </inkml:definitions>
  <inkml:trace contextRef="#ctx0" brushRef="#br0">5500.000 52600.000 508,'-46.000'-24.000'0,"10.000"4.000"0,10.000 3.000 0,9.000 3.000 0,6.000-1.000 9,3.000-2.000 15,3.000-3.000 17,4.000-3.000 15,4.000-1.000 6,6.000 4.000-9,7.000 3.000-7,6.000 3.000-8,4.000 3.000-5,4.000 3.000-5,3.000 3.000-4,3.000 4.000-4,4.000 1.000-4,7.000 0.000-1,6.000 0.000-4,7.000 0.000-1,4.000 3.000-4,3.000 6.000-7,3.000 7.000-6,4.000 6.000-6,1.000-1.000-6,0.000-5.000-5,0.000-7.000-6,0.000-5.000-7,-2.000-3.000-4,-3.000 4.000-4,-3.000 3.000-4,-2.000 3.000-5</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2"/>
    </inkml:context>
    <inkml:brush xml:id="br0">
      <inkml:brushProperty name="width" value="0.0496125556528568" units="cm"/>
      <inkml:brushProperty name="height" value="0.0496125556528568" units="cm"/>
      <inkml:brushProperty name="color" value="#6adcab"/>
      <inkml:brushProperty name="ignorePressure" value="0"/>
    </inkml:brush>
  </inkml:definitions>
  <inkml:trace contextRef="#ctx0" brushRef="#br0">1950.000 51100.000 443,'-22.000'-25.000'0,"6.000"0.000"0,7.000 0.000 0,6.000 0.000 0,-1.000 3.000 8,-5.000 6.000 15,-7.000 7.000 17,-5.000 6.000 14,-6.000 6.000 1,-3.000 6.000-17,-3.000 7.000-16,-2.000 6.000-16,-1.000 1.000-10,3.000-3.000-3,3.000-3.000-2,4.000-2.000-3,1.000-1.000-1,0.000 3.000-1,0.000 3.000 1,0.000 4.000 0,0.000 5.000 4,0.000 10.000 7,0.000 10.000 8,0.000 9.000 8,1.000 6.000 4,4.000 3.000 2,3.000 3.000 3,3.000 4.000 1,3.000 8.000 2,3.000 17.000-1,3.000 15.000 0,4.000 16.000 0,1.000 7.000-1,0.000 1.000-1,0.000-1.000-1,0.000 1.000-1,0.000-6.000-1,0.000-8.000-2,0.000-10.000 0,0.000-9.000-1,0.000-9.000-3,0.000-5.000-3,0.000-7.000-3,0.000-5.000-3,3.000-9.000-7,6.000-9.000-7,7.000-10.000-7,6.000-8.000-9,7.000-20.000-10,10.000-28.000-14,10.000-28.000-13,9.000-27.000-13,-1.000-11.000-2,-8.000 10.000 11,-10.000 10.000 10,-9.000 9.000 11,-5.000 4.000 9,0.000 1.000 6,0.000-1.000 6,0.000 1.000 8</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7"/>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69550.000 28050.000,'0.000'-100.000,"25.000"75.000,0.000 0.000,25.000 0.000,0.000 0.000,0.000 75.000,0.000 0.000,-25.000 50.000,0.000 0.000,-25.000 25.000,0.000 0.000,-75.000 25.000,0.000 0.000,-50.000-50.000,0.000 0.000,75.000-75.000,0.000 0.000,75.000 25.000,0.000 0.000,75.000-25.000,0.000 0.000,-25.000 25.000,0.000 0.000,-50.000 25.000,0.000 0.000,-75.000 50.000,0.000 0.000,-50.000-25.000,0.000 0.000,25.000-25.000,0.000 0.000,75.000 0.000,0.000 0.000,25.000 50.000,0.000 0.000,-25.000 75.000,0.000 0.000,-75.000 50.000,0.000 0.000,-25.000-125.000,0.000 0.000,50.000-100.000,0.000 0.000,50.000-100.000,0.000 0.000,50.000-25.000</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2"/>
    </inkml:context>
    <inkml:brush xml:id="br0">
      <inkml:brushProperty name="width" value="0.0449316836893559" units="cm"/>
      <inkml:brushProperty name="height" value="0.0449316836893559" units="cm"/>
      <inkml:brushProperty name="color" value="#6adcab"/>
      <inkml:brushProperty name="ignorePressure" value="0"/>
    </inkml:brush>
  </inkml:definitions>
  <inkml:trace contextRef="#ctx0" brushRef="#br0">2650.000 51150.000 489,'0.000'-47.000'3,"0.000"6.000"7,0.000 7.000 7,0.000 6.000 6,-2.000 12.000 7,-3.000 19.000 9,-3.000 19.000 8,-2.000 19.000 7,-6.000 13.000 1,-6.000 10.000-7,-6.000 10.000-7,-6.000 9.000-8,-7.000 12.000-5,-6.000 16.000-3,-6.000 15.000-4,-6.000 17.000-4,-1.000 5.000-4,7.000-3.000-7,6.000-3.000-5,7.000-2.000-7,5.000-12.000-2,7.000-19.000 2,6.000-18.000 1,7.000-19.000 3,8.000-26.000-13,14.000-30.000-27,11.000-32.000-26,14.000-30.000-27,3.000-15.000-4,-2.000 3.000 19,-3.000 3.000 18,-3.000 4.000 20</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3"/>
    </inkml:context>
    <inkml:brush xml:id="br0">
      <inkml:brushProperty name="width" value="0.0568016916513443" units="cm"/>
      <inkml:brushProperty name="height" value="0.0568016916513443" units="cm"/>
      <inkml:brushProperty name="color" value="#6adcab"/>
      <inkml:brushProperty name="ignorePressure" value="0"/>
    </inkml:brush>
  </inkml:definitions>
  <inkml:trace contextRef="#ctx0" brushRef="#br0">2500.000 51200.000 387,'26.000'-110.000'22,"4.000"32.000"7,3.000 31.000 8,3.000 32.000 7,-1.000 22.000 0,-2.000 17.000-5,-3.000 15.000-5,-3.000 16.000-7,-4.000 10.000-3,-3.000 7.000-1,-3.000 6.000-2,-2.000 7.000-1,-5.000 7.000-2,-2.000 9.000-1,-3.000 10.000-2,-3.000 10.000-1,-4.000 5.000 0,-3.000 4.000-2,-3.000 3.000 0,-2.000 3.000-1,-5.000-5.000-3,-2.000-12.000-4,-3.000-13.000-4,-3.000-12.000-6,-1.000-13.000-5,4.000-12.000-7,3.000-13.000-8,3.000-12.000-7,-1.000-15.000-5,-2.000-15.000-3,-3.000-15.000-2,-3.000-16.000-4,-4.000-18.000 1,-3.000-18.000 2,-3.000-19.000 3,-2.000-18.000 2,-3.000-12.000 5,1.000-3.000 6,-1.000-3.000 8,1.000-2.000 6,2.000 3.000 6,7.000 14.000 6,6.000 11.000 5,7.000 14.000 5,4.000 10.000 2,3.000 9.000-3,3.000 10.000-2,4.000 10.000-2,2.000 5.000 5,4.000 4.000 11,3.000 3.000 13,3.000 3.000 11,4.000 3.000 4,7.000 3.000-6,6.000 3.000-6,7.000 4.000-5,5.000 2.000-4,7.000 4.000-5,6.000 3.000-4,7.000 3.000-4,4.000-1.000-4,3.000-2.000-4,3.000-3.000-3,4.000-3.000-4,1.000-4.000-4,0.000-3.000-5,0.000-3.000-4,0.000-2.000-5,-4.000-5.000-3,-5.000-2.000-1,-7.000-3.000 0,-5.000-3.000-1,-8.000-1.000-1,-5.000 4.000 0,-7.000 3.000 1,-5.000 3.000 0,-6.000-1.000 2,-3.000-2.000 4,-3.000-3.000 5,-2.000-3.000 5,-8.000-1.000 4,-8.000 4.000 7,-10.000 3.000 6,-9.000 3.000 6,-7.000 6.000 5,-3.000 9.000 2,-3.000 10.000 2,-2.000 10.000 3,-3.000 8.000 2,1.000 10.000 0,-1.000 10.000 1,1.000 9.000 0,2.000 6.000 0,7.000 3.000-2,6.000 3.000-2,7.000 4.000-2,2.000-3.000-2,1.000-5.000-3,-1.000-7.000-2,1.000-5.000-4,7.000-12.000-6,16.000-16.000-9,15.000-15.000-9,17.000-15.000-9,7.000-20.000-6,0.000-21.000-2,0.000-22.000-1,0.000-22.000-2,-2.000-7.000 0,-3.000 10.000 2,-3.000 10.000 3,-2.000 9.000 3,-8.000 7.000 3,-8.000 7.000 4,-10.000 6.000 5,-9.000 7.000 4,-5.000 13.000 10,0.000 22.000 17,0.000 22.000 17,0.000 23.000 16,0.000 13.000 4,0.000 6.000-8,0.000 7.000-8,0.000 6.000-9,0.000 9.000-4,0.000 13.000-2,0.000 12.000 0,0.000 13.000-2,1.000 2.000-1,4.000-5.000-2,3.000-7.000-2,3.000-5.000-2,-1.000-4.000-2,-2.000 0.000-2,-3.000 0.000-3,-3.000 0.000-3,-2.000 4.000 0,0.000 10.000-2,0.000 10.000 1,0.000 9.000-2,-5.000 7.000 0,-9.000 7.000-4,-10.000 6.000-3,-8.000 7.000-2,-4.000-7.000-1,3.000-19.000-1,3.000-18.000 1,4.000-19.000-1,-6.000-29.000-4,-11.000-36.000-9,-14.000-39.000-10,-11.000-36.000-9,-1.000-26.000-2,13.000-12.000 3,12.000-13.000 4,13.000-12.000 4,9.000-7.000 3,6.000 1.000 3,7.000-1.000 2,6.000 1.000 4,6.000 5.000 1,6.000 14.000 3,7.000 11.000 1,6.000 14.000 2,9.000 0.000 1,13.000-8.000-1,12.000-10.000 0,13.000-9.000-1,6.000-7.000 0,0.000-3.000-1,0.000-3.000-2,0.000-2.000 0,-2.000 0.000-1,-3.000 7.000 2,-3.000 6.000 1,-2.000 7.000 0,-9.000 10.000 1,-12.000 16.000 0,-13.000 15.000-1,-12.000 17.000 1</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3"/>
    </inkml:context>
    <inkml:brush xml:id="br0">
      <inkml:brushProperty name="width" value="0.0371759384870529" units="cm"/>
      <inkml:brushProperty name="height" value="0.0371759384870529" units="cm"/>
      <inkml:brushProperty name="color" value="#6adcab"/>
      <inkml:brushProperty name="ignorePressure" value="0"/>
    </inkml:brush>
  </inkml:definitions>
  <inkml:trace contextRef="#ctx0" brushRef="#br0">3850.000 51500.000 591,'-24.000'-24.000'0,"4.000"4.000"0,3.000 3.000 0,3.000 3.000 0,9.000 3.000 10,16.000 3.000 18,15.000 3.000 20,17.000 4.000 19,5.000 1.000 3,-3.000 0.000-12,-3.000 0.000-11,-2.000 0.000-13,0.000 1.000-10,7.000 4.000-8,6.000 3.000-10,7.000 3.000-8,-1.000 1.000-7,-6.000 1.000-8,-6.000-1.000-6,-6.000 1.000-6</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4"/>
    </inkml:context>
    <inkml:brush xml:id="br0">
      <inkml:brushProperty name="width" value="0.0423441752791405" units="cm"/>
      <inkml:brushProperty name="height" value="0.0423441752791405" units="cm"/>
      <inkml:brushProperty name="color" value="#6adcab"/>
      <inkml:brushProperty name="ignorePressure" value="0"/>
    </inkml:brush>
  </inkml:definitions>
  <inkml:trace contextRef="#ctx0" brushRef="#br0">4300.000 50900.000 519,'-47.000'0.000'5,"6.000"0.000"11,7.000 0.000 11,6.000 0.000 11,6.000 6.000 5,6.000 13.000 4,7.000 12.000 1,6.000 13.000 2,3.000 12.000-1,0.000 13.000-8,0.000 12.000-7,0.000 13.000-6,0.000 4.000-6,0.000-3.000-6,0.000-3.000-5,0.000-2.000-5,0.000-3.000-9,0.000 1.000-12,0.000-1.000-12,0.000 1.000-12,1.000-7.000-12,4.000-12.000-9,3.000-13.000-11,3.000-12.000-10</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4"/>
    </inkml:context>
    <inkml:brush xml:id="br0">
      <inkml:brushProperty name="width" value="0.0638312771916389" units="cm"/>
      <inkml:brushProperty name="height" value="0.0638312771916389" units="cm"/>
      <inkml:brushProperty name="color" value="#6adcab"/>
      <inkml:brushProperty name="ignorePressure" value="0"/>
    </inkml:brush>
  </inkml:definitions>
  <inkml:trace contextRef="#ctx0" brushRef="#br0">4350.000 50800.000 344,'-19.000'-24.000'6,"13.000"4.000"10,12.000 3.000 12,13.000 3.000 11,10.000 3.000 1,10.000 3.000-8,10.000 3.000-7,9.000 4.000-8,1.000 1.000-7,-6.000 0.000-4,-6.000 0.000-4,-6.000 0.000-5,-4.000 4.000-1,1.000 10.000 1,-1.000 10.000 1,1.000 9.000 2,-6.000 6.000 2,-8.000 3.000 4,-10.000 3.000 4,-9.000 4.000 5,-7.000 5.000 3,-3.000 10.000 3,-3.000 10.000 3,-2.000 9.000 2,-1.000 4.000 3,3.000 1.000-1,3.000-1.000 0,4.000 1.000 0,1.000 2.000-2,0.000 7.000-2,0.000 6.000-2,0.000 7.000-3,1.000 2.000-1,4.000 1.000-1,3.000-1.000-1,3.000 1.000-1,1.000-4.000-1,1.000-6.000-3,-1.000-6.000-1,1.000-6.000-3,-3.000-7.000-2,-2.000-6.000-1,-3.000-6.000-2,-3.000-6.000-1,-7.000-1.000-1,-9.000 7.000-1,-10.000 6.000-1,-8.000 7.000-2,-11.000-6.000-1,-8.000-15.000-4,-10.000-15.000-2,-9.000-16.000-4,-12.000-10.000-1,-11.000-3.000-2,-14.000-3.000-1,-11.000-2.000-1,-11.000-5.000-3,-5.000-2.000-5,-7.000-3.000-4,-5.000-3.000-4,6.000-2.000-2,23.000 0.000 2,22.000 0.000 2,22.000 0.000 2,13.000-5.000-3,7.000-9.000-6,6.000-10.000-8,7.000-8.000-7</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39"/>
    </inkml:context>
    <inkml:brush xml:id="br0">
      <inkml:brushProperty name="width" value="0.0454471185803413" units="cm"/>
      <inkml:brushProperty name="height" value="0.0454471185803413" units="cm"/>
      <inkml:brushProperty name="color" value="#fed406"/>
      <inkml:brushProperty name="ignorePressure" value="0"/>
    </inkml:brush>
  </inkml:definitions>
  <inkml:trace contextRef="#ctx0" brushRef="#br0">4450.000 47250.000 484,'-91.000'1.000'24,"19.000"4.000"6,19.000 3.000 7,19.000 3.000 5,12.000 4.000 2,6.000 7.000-2,7.000 6.000-3,6.000 7.000-2,1.000 5.000-3,-3.000 7.000-6,-3.000 6.000-4,-2.000 7.000-6,-3.000 2.000-2,1.000 1.000-3,-1.000-1.000-1,1.000 1.000-1,-1.000-1.000-1,1.000 1.000 0,-1.000-1.000 1,1.000 1.000 1,1.000 4.000-2,3.000 9.000-3,3.000 10.000-3,4.000 10.000-4,-1.000 5.000-1,-3.000 4.000-1,-3.000 3.000-2,-2.000 3.000 0,-1.000 3.000-1,3.000 3.000-1,3.000 3.000 0,4.000 4.000 0,1.000 2.000-1,0.000 4.000-1,0.000 3.000-1,0.000 3.000-1,1.000-5.000-1,4.000-12.000-2,3.000-13.000-2,3.000-12.000-2,3.000-12.000-3,3.000-8.000-1,3.000-10.000-2,4.000-9.000-3,2.000-13.000-7,4.000-16.000-11,3.000-15.000-12,3.000-15.000-11</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1"/>
    </inkml:context>
    <inkml:brush xml:id="br0">
      <inkml:brushProperty name="width" value="0.0595628432929516" units="cm"/>
      <inkml:brushProperty name="height" value="0.0595628432929516" units="cm"/>
      <inkml:brushProperty name="color" value="#fed406"/>
      <inkml:brushProperty name="ignorePressure" value="0"/>
    </inkml:brush>
  </inkml:definitions>
  <inkml:trace contextRef="#ctx0" brushRef="#br0">4050.000 46800.000 369,'-116.000'0.000'0,"19.000"0.000"0,19.000 0.000 0,19.000 0.000 0,12.000-2.000 0,6.000-3.000 1,7.000-3.000 0,6.000-2.000 0,12.000-1.000 4,19.000 3.000 9,19.000 3.000 9,19.000 4.000 7,9.000 1.000 3,0.000 0.000-6,0.000 0.000-5,0.000 0.000-6,3.000 0.000-3,6.000 0.000-2,7.000 0.000-3,6.000 0.000-2,3.000 0.000-1,0.000 0.000 0,0.000 0.000 2,0.000 0.000 0,1.000 0.000-1,4.000 0.000 0,3.000 0.000-2,3.000 0.000-2,1.000 0.000 0,1.000 0.000 1,-1.000 0.000 0,1.000 0.000 0,1.000 0.000 0,3.000 0.000 1,3.000 0.000 0,4.000 0.000 0,1.000 1.000 1,0.000 4.000-1,0.000 3.000 0,0.000 3.000 1,0.000 1.000-1,0.000 1.000 1,0.000-1.000-1,0.000 1.000 1,3.000-1.000-1,6.000 1.000 1,7.000-1.000 0,6.000 1.000-1,1.000 1.000 1,-3.000 3.000 0,-3.000 3.000 0,-2.000 4.000 0,-5.000 1.000-1,-2.000 0.000 0,-3.000 0.000 0,-3.000 0.000 0,-1.000-2.000-1,4.000-3.000 1,3.000-3.000 0,3.000-2.000 0,-1.000-5.000 0,-2.000-2.000-1,-3.000-3.000 0,-3.000-3.000-1,-1.000-1.000 0,4.000 4.000 0,3.000 3.000 1,3.000 3.000-1,1.000-1.000 1,1.000-2.000 0,-1.000-3.000 1,1.000-3.000-1,-1.000-2.000 1,1.000 0.000-1,-1.000 0.000 1,1.000 0.000-1,-3.000 0.000 0,-2.000 0.000 1,-3.000 0.000 0,-3.000 0.000 0,-2.000 0.000 0,0.000 0.000-1,0.000 0.000-1,0.000 0.000 0,0.000 0.000-1,0.000 0.000 0,0.000 0.000 1,0.000 0.000 0,0.000 0.000 0,0.000 0.000-1,0.000 0.000 0,0.000 0.000-2,0.000-2.000-1,0.000-3.000 1,0.000-3.000 1,0.000-2.000-1,0.000-1.000 2,0.000 3.000-1,0.000 3.000 0,0.000 4.000 1,-2.000 2.000 0,-3.000 4.000 0,-3.000 3.000 0,-2.000 3.000 0,-3.000-1.000 0,1.000-2.000-1,-1.000-3.000 0,1.000-3.000-1,-3.000-4.000 0,-2.000-3.000 0,-3.000-3.000 1,-3.000-2.000 1,-1.000-3.000-1,4.000 1.000 1,3.000-1.000 0,3.000 1.000-1,-1.000 1.000 1,-2.000 3.000-1,-3.000 3.000 0,-3.000 4.000 1,-4.000 1.000-1,-3.000 0.000 0,-3.000 0.000 0,-2.000 0.000 0,-3.000 1.000 0,1.000 4.000-1,-1.000 3.000 0,1.000 3.000-1,-1.000-1.000 0,1.000-2.000 0,-1.000-3.000 0,1.000-3.000 0,1.000-2.000-1,3.000 0.000 1,3.000 0.000 1,4.000 0.000 0,-1.000-4.000 0,-3.000-5.000 0,-3.000-7.000 1,-2.000-5.000-1,-5.000-1.000 1,-2.000 6.000-1,-3.000 7.000 0,-3.000 6.000 0,-1.000 3.000-1,4.000 0.000-1,3.000 0.000 0,3.000 0.000 0,-1.000 0.000-1,-2.000 0.000 2,-3.000 0.000 0,-3.000 0.000 2,-1.000-2.000 0,4.000-3.000-1,3.000-3.000 0,3.000-2.000 0,1.000-1.000 0,1.000 3.000 0,-1.000 3.000 1,1.000 4.000 0,-1.000-1.000 1,1.000-3.000 1,-1.000-3.000 0,1.000-2.000 1,-4.000 3.000 1,-6.000 14.000-1,-6.000 11.000-1,-6.000 14.000-1,-12.000 8.000 2,-15.000 7.000 3,-15.000 6.000 4,-16.000 7.000 3,-8.000 2.000 3,0.000 1.000 0,0.000-1.000 2,0.000 1.000 0,1.000-3.000-1,4.000-2.000-3,3.000-3.000-2,3.000-3.000-3,3.000-1.000-2,3.000 4.000-1,3.000 3.000-1,4.000 3.000-2,1.000-1.000 0,0.000-2.000-1,0.000-3.000 1,0.000-3.000-1,0.000-1.000 0,0.000 4.000 0,0.000 3.000-1,0.000 3.000 0,0.000-1.000-1,0.000-2.000 1,0.000-3.000-2,0.000-3.000 1,0.000 1.000-1,0.000 6.000-1,0.000 7.000-1,0.000 6.000 0,1.000 3.000-1,4.000 0.000 1,3.000 0.000-1,3.000 0.000 1,-1.000 0.000-1,-2.000 0.000-2,-3.000 0.000-1,-3.000 0.000-1,-4.000 0.000 0,-3.000 0.000-1,-3.000 0.000 1,-2.000 0.000-1,-3.000 0.000 1,1.000 0.000-2,-1.000 0.000 0,1.000 0.000-1,-3.000-15.000-14,-2.000-27.000-25,-3.000-28.000-26,-3.000-28.000-26</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2"/>
    </inkml:context>
    <inkml:brush xml:id="br0">
      <inkml:brushProperty name="width" value="0.0596805438399315" units="cm"/>
      <inkml:brushProperty name="height" value="0.0596805438399315" units="cm"/>
      <inkml:brushProperty name="color" value="#fed406"/>
      <inkml:brushProperty name="ignorePressure" value="0"/>
    </inkml:brush>
  </inkml:definitions>
  <inkml:trace contextRef="#ctx0" brushRef="#br0">4950.000 50150.000 368,'-52.000'-22.000'1,"-3.000"6.000"2,-3.000 7.000 1,-2.000 6.000 3,11.000 3.000 9,29.000 0.000 16,28.000 0.000 17,28.000 0.000 18,15.000 0.000 1,4.000 0.000-12,3.000 0.000-13,3.000 0.000-13,1.000-2.000-8,1.000-3.000-3,-1.000-3.000-4,1.000-2.000-3,1.000-5.000-3,3.000-2.000-1,3.000-3.000-2,4.000-3.000-1,1.000-6.000-3,0.000-5.000-3,0.000-7.000-2,0.000-5.000-4,0.000-3.000-1,0.000 4.000 1,0.000 3.000 1,0.000 3.000 0,1.000 3.000-1,4.000 3.000-2,3.000 3.000-3,3.000 4.000-2,4.000 1.000 0,7.000 0.000 5,6.000 0.000 4,7.000 0.000 3,2.000 3.000 3,1.000 6.000 1,-1.000 7.000 0,1.000 6.000 0,-3.000 3.000 1,-2.000 0.000-2,-3.000 0.000 0,-3.000 0.000-2,-6.000 0.000 1,-5.000 0.000-1,-7.000 0.000 1,-5.000 0.000 0,-8.000 1.000 1,-5.000 4.000 0,-7.000 3.000 1,-5.000 3.000 1,-4.000 3.000 0,0.000 3.000 1,0.000 3.000 0,0.000 4.000 0,0.000 1.000 1,0.000 0.000 0,0.000 0.000 0,0.000 0.000 1,1.000 1.000 0,4.000 4.000 0,3.000 3.000-1,3.000 3.000 0,3.000-2.000-1,3.000-6.000 1,3.000-6.000 0,4.000-6.000 0,1.000-4.000 1,0.000 1.000-1,0.000-1.000-1,0.000 1.000 1,0.000-1.000-1,0.000 1.000 0,0.000-1.000 1,0.000 1.000-1,0.000-1.000 1,0.000 1.000-1,0.000-1.000 1,0.000 1.000-1,0.000-3.000 1,0.000-2.000-1,0.000-3.000 0,0.000-3.000 1,0.000-2.000 0,0.000 0.000-1,0.000 0.000 1,0.000 0.000-1,0.000-2.000 0,0.000-3.000 0,0.000-3.000 0,0.000-2.000 0,0.000-3.000 0,0.000 1.000 0,0.000-1.000-1,0.000 1.000 1,0.000 1.000-1,0.000 3.000 0,0.000 3.000-1,0.000 4.000 0,0.000 1.000 0,0.000 0.000-1,0.000 0.000 0,0.000 0.000 0,0.000 0.000 0,0.000 0.000-1,0.000 0.000 1,0.000 0.000-1,1.000-2.000 1,4.000-3.000 0,3.000-3.000-1,3.000-2.000 1,1.000-3.000 0,1.000 1.000 0,-1.000-1.000 0,1.000 1.000 0,1.000-4.000 0,3.000-6.000-1,3.000-6.000 2,4.000-6.000-1,-1.000-2.000 1,-3.000 3.000-1,-3.000 3.000 1,-2.000 4.000-1,-1.000 1.000 1,3.000 0.000 0,3.000 0.000 0,4.000 0.000 0,-1.000 3.000 0,-3.000 6.000 1,-3.000 7.000-1,-2.000 6.000-1,-3.000 3.000 1,1.000 0.000-3,-1.000 0.000-1,1.000 0.000-1,-3.000 1.000-1,-2.000 4.000 0,-3.000 3.000 2,-3.000 3.000 1,-4.000 1.000-1,-3.000 1.000 1,-3.000-1.000 0,-2.000 1.000 0,-1.000-3.000 0,3.000-2.000 1,3.000-3.000 1,4.000-3.000 1,-1.000-2.000 0,-3.000 0.000-1,-3.000 0.000 0,-2.000 0.000-1,-5.000 0.000 0,-2.000 0.000-1,-3.000 0.000-2,-3.000 0.000 0</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4"/>
    </inkml:context>
    <inkml:brush xml:id="br0">
      <inkml:brushProperty name="width" value="0.0618806891143322" units="cm"/>
      <inkml:brushProperty name="height" value="0.0618806891143322" units="cm"/>
      <inkml:brushProperty name="color" value="#fed406"/>
      <inkml:brushProperty name="ignorePressure" value="0"/>
    </inkml:brush>
  </inkml:definitions>
  <inkml:trace contextRef="#ctx0" brushRef="#br0">62100.000 25900.000 355,'-47.000'-25.000'0,"6.000"0.000"0,7.000 0.000 0,6.000 0.000 0,6.000 0.000 6,6.000 0.000 14,7.000 0.000 11,6.000 0.000 14,20.000 0.000 5,34.000 0.000 0,35.000 0.000-1,35.000 0.000-2,13.000 3.000-3,-6.000 6.000-7,-6.000 7.000-7,-6.000 6.000-7,-1.000 3.000-4,7.000 0.000 0,6.000 0.000-2,7.000 0.000 0,5.000 0.000-1,7.000 0.000 0,6.000 0.000-2,7.000 0.000 0,5.000 3.000-1,7.000 6.000-1,6.000 7.000-1,7.000 6.000-1,0.000 1.000-1,-2.000-3.000-1,-3.000-3.000-2,-3.000-2.000 0,1.000-3.000-2,6.000 1.000-3,7.000-1.000-1,6.000 1.000-2,-1.000-3.000-1,-5.000-2.000 1,-7.000-3.000 0,-5.000-3.000 0,-4.000-2.000 0,0.000 0.000 0,0.000 0.000-1,0.000 0.000 0,-5.000-2.000-1,-9.000-3.000 1,-10.000-3.000-1,-8.000-2.000 0,-6.000-1.000 1,1.000 3.000 1,-1.000 3.000 0,1.000 4.000 1,-6.000 1.000 1,-8.000 0.000 0,-10.000 0.000 0,-9.000 0.000 0,-9.000 1.000 1,-5.000 4.000-1,-7.000 3.000 0,-5.000 3.000 0,-6.000 1.000 0,-3.000 1.000 0,-3.000-1.000-1,-2.000 1.000 0,-5.000-1.000 0,-2.000 1.000-2,-3.000-1.000-2,-3.000 1.000-1,-20.000-1.000-17,-33.000 1.000-30,-35.000-1.000-32,-34.000 1.000-31</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4"/>
    </inkml:context>
    <inkml:brush xml:id="br0">
      <inkml:brushProperty name="width" value="0.0488283932209015" units="cm"/>
      <inkml:brushProperty name="height" value="0.0488283932209015" units="cm"/>
      <inkml:brushProperty name="color" value="#fed406"/>
      <inkml:brushProperty name="ignorePressure" value="0"/>
    </inkml:brush>
  </inkml:definitions>
  <inkml:trace contextRef="#ctx0" brushRef="#br0">62000.000 23300.000 450,'-46.000'-25.000'0,"10.000"0.000"0,10.000 0.000 0,9.000 0.000 0,6.000 12.000 9,3.000 26.000 19,3.000 24.000 18,4.000 26.000 19,-1.000 13.000 4,-3.000 4.000-9,-3.000 3.000-10,-2.000 3.000-9,-5.000 4.000-7,-2.000 7.000-4,-3.000 6.000-4,-3.000 7.000-3,-2.000 7.000-4,0.000 9.000-3,0.000 10.000-3,0.000 10.000-3,3.000 0.000-3,6.000-5.000-4,7.000-7.000-3,6.000-5.000-2,4.000-9.000-5,4.000-9.000-4,3.000-10.000-4,3.000-8.000-4,3.000-14.000-7,3.000-15.000-9,3.000-15.000-8,4.000-16.000-8,-1.000-15.000-7,-3.000-11.000-2,-3.000-14.000-3,-2.000-11.000-3</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70550.000 28350.000,'50.000'-50.000,"-50.000"25.000,0.000 0.000,-50.000 100.000,0.000 0.000,-25.000 25.000,0.000 0.000,75.000-50.000,0.000 0.000,75.000-25.000,0.000 0.000,50.000-25.000,0.000 0.000,-50.000 0.000,0.000 0.000,-75.000 50.000,0.000 0.000,-75.000 50.000,0.000 0.000,-75.000 50.000,0.000 0.000,0.000-25.000,0.000 0.000,50.000 0.000,0.000 0.000,75.000-75.000,0.000 0.000,75.000-50.000,0.000 0.000,125.000-50.000,0.000 0.000,25.000-50.000,0.000 0.000,-100.000 50.000,0.000 0.000,-75.000 50.000,0.000 0.000,-125.000 75.000,0.000 0.000,0.000 25.000,0.000 0.000,25.000-25.000,0.000 0.000,25.000-50.000,0.000 0.000,50.000-150.000,0.000 0.000,75.000-50.000,0.000 0.000,-50.000 100.000,0.000 0.000,0.000 50.000,0.000 0.000,-25.000 75.000,0.000 0.000,-25.000 75.000,0.000 0.000,-25.000 0.000,0.000 0.000,50.000 0.000,0.000 0.000,0.000-50.000,0.000 0.000,75.000-50.000,0.000 0.000,0.000-25.000,0.000 0.000,-50.000 25.000,0.000 0.000,0.000 50.000,0.000 0.000,0.000-25.000,0.000 0.000,25.000-75.000,0.000 0.000,-25.000-25.000,0.000 0.000,0.000 0.000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5"/>
    </inkml:context>
    <inkml:brush xml:id="br0">
      <inkml:brushProperty name="width" value="0.069895900785923" units="cm"/>
      <inkml:brushProperty name="height" value="0.069895900785923" units="cm"/>
      <inkml:brushProperty name="color" value="#fed406"/>
      <inkml:brushProperty name="ignorePressure" value="0"/>
    </inkml:brush>
  </inkml:definitions>
  <inkml:trace contextRef="#ctx0" brushRef="#br0">62200.000 23250.000 314,'3.000'-71.000'1,"6.000"10.000"3,7.000 10.000 2,6.000 9.000 2,6.000 7.000 6,6.000 7.000 9,7.000 6.000 9,6.000 7.000 9,7.000 2.000 3,10.000 1.000-6,10.000-1.000-3,9.000 1.000-5,7.000 1.000-4,7.000 3.000-2,6.000 3.000-2,7.000 4.000-3,7.000 1.000-2,9.000 0.000-2,10.000 0.000-1,10.000 0.000-2,8.000 0.000-1,10.000 0.000 0,10.000 0.000 0,9.000 0.000-1,2.000 0.000 0,-2.000 0.000-2,-3.000 0.000-1,-3.000 0.000-2,1.000 0.000 0,6.000 0.000-2,7.000 0.000-2,6.000 0.000 0,3.000 0.000-2,0.000 0.000 0,0.000 0.000-1,0.000 0.000-1,-2.000 1.000 0,-3.000 4.000 0,-3.000 3.000-1,-2.000 3.000 0,-6.000 1.000 0,-6.000 1.000 1,-6.000-1.000-1,-6.000 1.000 0,-10.000-1.000 1,-12.000 1.000 0,-13.000-1.000-1,-12.000 1.000 1,-12.000-1.000 0,-8.000 1.000 1,-10.000-1.000 1,-9.000 1.000 0,-5.000-3.000 1,0.000-2.000-1,0.000-3.000 1,0.000-3.000 0,-2.000-2.000-1,-3.000 0.000 1,-3.000 0.000 0,-2.000 0.000 0,-1.000 0.000-1,3.000 0.000-1,3.000 0.000 0,4.000 0.000-2,1.000 0.000 0,0.000 0.000 0,0.000 0.000 1,0.000 0.000 0,-4.000 0.000 1,-5.000 0.000 1,-7.000 0.000 3,-5.000 0.000 0,-12.000 6.000 3,-16.000 13.000 3,-15.000 12.000 2,-15.000 13.000 3,-11.000 10.000 2,-2.000 10.000 3,-3.000 10.000 3,-3.000 9.000 3,-1.000 1.000-1,4.000-6.000-3,3.000-6.000-3,3.000-6.000-4,1.000-1.000-2,1.000 7.000 0,-1.000 6.000-1,1.000 7.000-1,-1.000 4.000-1,1.000 3.000-1,-1.000 3.000-1,1.000 4.000-2,1.000 2.000-1,3.000 4.000-2,3.000 3.000-1,4.000 3.000-2,1.000 3.000-1,0.000 3.000 2,0.000 3.000-1,0.000 4.000 2,0.000-4.000-5,0.000-9.000-10,0.000-10.000-11,0.000-8.000-10,0.000-6.000-6,0.000 1.000 0,0.000-1.000 0,0.000 1.000-1,0.000-7.000 0,0.000-12.000 2,0.000-13.000 0,0.000-12.000 3</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6"/>
    </inkml:context>
    <inkml:brush xml:id="br0">
      <inkml:brushProperty name="width" value="0.0340102128684521" units="cm"/>
      <inkml:brushProperty name="height" value="0.0340102128684521" units="cm"/>
      <inkml:brushProperty name="color" value="#fed406"/>
      <inkml:brushProperty name="ignorePressure" value="0"/>
    </inkml:brush>
  </inkml:definitions>
  <inkml:trace contextRef="#ctx0" brushRef="#br0">64800.000 17650.000 646,'7.000'-40.000'0,"17.000"23.000"0,15.000 22.000 0,16.000 22.000 0,2.000 13.000 13,-8.000 7.000 25,-10.000 6.000 25,-9.000 7.000 25,-9.000 7.000-4,-5.000 9.000-34,-7.000 10.000-33,-5.000 10.000-32,-8.000-4.000-16,-5.000-16.000 6,-7.000-15.000 5,-5.000-15.000 6,-4.000-11.000-7,0.000-2.000-15,0.000-3.000-16,0.000-3.000-16</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7"/>
    </inkml:context>
    <inkml:brush xml:id="br0">
      <inkml:brushProperty name="width" value="0.042471531778574" units="cm"/>
      <inkml:brushProperty name="height" value="0.042471531778574" units="cm"/>
      <inkml:brushProperty name="color" value="#fed406"/>
      <inkml:brushProperty name="ignorePressure" value="0"/>
    </inkml:brush>
  </inkml:definitions>
  <inkml:trace contextRef="#ctx0" brushRef="#br0">64600.000 18900.000 517,'-21.000'23.000'6,"10.000"-3.000"10,10.000-3.000 10,9.000-2.000 11,4.000 3.000 4,1.000 14.000-2,-1.000 11.000-3,1.000 14.000-2,-1.000 13.000-4,1.000 16.000-5,-1.000 15.000-6,1.000 17.000-5,-6.000 8.000-3,-8.000 4.000-1,-10.000 3.000 0,-9.000 3.000-1,-5.000-8.000 0,0.000-19.000-1,0.000-18.000-1,0.000-19.000-1,1.000-12.000 0,4.000-2.000 2,3.000-3.000 1,3.000-3.000 3,7.000-15.000 0,14.000-24.000 0,11.000-26.000 1,14.000-24.000 0,7.000-29.000-8,3.000-31.000-18,3.000-31.000-17,4.000-31.000-16,-3.000-2.000-8,-5.000 28.000 3,-7.000 28.000 2,-5.000 29.000 2,-4.000 11.000 2,0.000-2.000 0,0.000-3.000 0,0.000-3.000-1</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7"/>
    </inkml:context>
    <inkml:brush xml:id="br0">
      <inkml:brushProperty name="width" value="0.0479340814054012" units="cm"/>
      <inkml:brushProperty name="height" value="0.0479340814054012" units="cm"/>
      <inkml:brushProperty name="color" value="#fed406"/>
      <inkml:brushProperty name="ignorePressure" value="0"/>
    </inkml:brush>
  </inkml:definitions>
  <inkml:trace contextRef="#ctx0" brushRef="#br0">65850.000 16950.000 458,'23.000'-68.000'0,"-3.000"17.000"0,-3.000 15.000 0,-2.000 16.000 0,-3.000 7.000 0,1.000 1.000 0,-1.000-1.000 0,1.000 1.000 0,2.000 1.000 5,7.000 3.000 8,6.000 3.000 9,7.000 4.000 9,0.000 2.000 3,-2.000 4.000-5,-3.000 3.000-3,-3.000 3.000-4,-6.000 10.000-5,-5.000 20.000-6,-7.000 18.000-5,-5.000 20.000-7,-12.000 10.000-4,-16.000 3.000-4,-15.000 3.000-3,-15.000 4.000-4,-7.000-4.000-2,3.000-9.000 1,3.000-10.000 0,4.000-8.000 1,1.000-9.000 1,0.000-6.000 2,0.000-6.000 3,0.000-6.000 2,3.000-7.000 3,6.000-6.000 4,7.000-6.000 5,6.000-6.000 4,17.000-12.000 3,28.000-15.000 4,28.000-15.000 3,29.000-16.000 4,13.000-5.000-2,1.000 6.000-4,-1.000 7.000-6,1.000 6.000-5,-7.000 6.000-3,-12.000 6.000-3,-13.000 7.000-1,-12.000 6.000-2,-10.000 6.000-1,-6.000 6.000-1,-6.000 7.000-1,-6.000 6.000 0,-13.000 6.000 0,-19.000 6.000 1,-18.000 7.000 0,-19.000 6.000 2,-10.000 3.000 0,1.000 0.000 1,-1.000 0.000 1,1.000 0.000 1,1.000-4.000 1,3.000-5.000 1,3.000-7.000 0,4.000-5.000 2,16.000-8.000-1,32.000-5.000 0,31.000-7.000-2,32.000-5.000 0,10.000-8.000-1,-9.000-5.000 0,-10.000-7.000 0,-8.000-5.000 0,-8.000-1.000 0,-2.000 6.000 0,-3.000 7.000-1,-3.000 6.000 0,-9.000 4.000 0,-11.000 4.000-1,-14.000 3.000 0,-11.000 3.000-1,-11.000 6.000-1,-5.000 9.000-1,-7.000 10.000-2,-5.000 10.000-1,-4.000 2.000 0,0.000-3.000 0,0.000-3.000 1,0.000-2.000 1,1.000-5.000 1,4.000-2.000 0,3.000-3.000 0,3.000-3.000 0,3.000-4.000 2,3.000-3.000 4,3.000-3.000 3,4.000-2.000 5,2.000-1.000 3,4.000 3.000 3,3.000 3.000 5,3.000 4.000 3,3.000 1.000 4,3.000 0.000 2,3.000 0.000 3,4.000 0.000 2,-1.000 1.000 1,-3.000 4.000-1,-3.000 3.000-3,-2.000 3.000-1,-3.000 4.000-3,1.000 7.000-1,-1.000 6.000-4,1.000 7.000-2,-1.000 4.000-2,1.000 3.000-2,-1.000 3.000-1,1.000 4.000-2,-1.000 1.000-1,1.000 0.000-3,-1.000 0.000-2,1.000 0.000-1,-1.000-4.000-2,1.000-5.000 3,-1.000-7.000 1,1.000-5.000 1</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8"/>
    </inkml:context>
    <inkml:brush xml:id="br0">
      <inkml:brushProperty name="width" value="0.0545341186225414" units="cm"/>
      <inkml:brushProperty name="height" value="0.0545341186225414" units="cm"/>
      <inkml:brushProperty name="color" value="#fed406"/>
      <inkml:brushProperty name="ignorePressure" value="0"/>
    </inkml:brush>
  </inkml:definitions>
  <inkml:trace contextRef="#ctx0" brushRef="#br0">65500.000 18900.000 403,'26.000'-66.000'3,"4.000"19.000"6,3.000 19.000 7,3.000 19.000 6,6.000 7.000 3,9.000-3.000 0,10.000-3.000 0,10.000-2.000 1,7.000-3.000-2,6.000 1.000-5,7.000-1.000-4,6.000 1.000-5,-1.000-3.000-3,-5.000-2.000-1,-7.000-3.000-1,-5.000-3.000-1,-8.000-1.000-2,-5.000 4.000-2,-7.000 3.000-2,-5.000 3.000-3,-8.000 6.000 1,-5.000 9.000 2,-7.000 10.000 2,-5.000 10.000 4,-6.000 8.000 4,-3.000 10.000 6,-3.000 10.000 8,-2.000 9.000 5,-5.000 6.000 3,-2.000 3.000-2,-3.000 3.000-3,-3.000 4.000-2,-2.000 8.000-3,0.000 17.000 1,0.000 15.000-2,0.000 16.000 0,0.000 2.000-1,0.000-8.000-3,0.000-10.000-2,0.000-9.000-2,0.000-9.000-1,0.000-5.000 0,0.000-7.000 0,0.000-5.000 0,0.000-6.000-2,0.000-3.000-6,0.000-3.000-6,0.000-2.000-6,-7.000-12.000-11,-11.000-19.000-17,-14.000-18.000-17,-11.000-19.000-18,-11.000-19.000-2,-5.000-19.000 11,-7.000-18.000 13,-5.000-19.000 11,-3.000-7.000 9,4.000 7.000 4,3.000 6.000 3,3.000 7.000 6,-1.000 2.000 2,-2.000 1.000 3,-3.000-1.000 3,-3.000 1.000 2,2.000 4.000 4,10.000 9.000 4,10.000 10.000 5,9.000 10.000 4,9.000 4.000 4,9.000 0.000 3,10.000 0.000 3,10.000 0.000 5,11.000-4.000 0,17.000-5.000-2,15.000-7.000-3,16.000-5.000-1,10.000-4.000-1,7.000 0.000-3,6.000 0.000-2,7.000 0.000-2,-1.000 0.000-5,-6.000 0.000-7,-6.000 0.000-9,-6.000 0.000-8,-9.000 1.000-5,-8.000 4.000-3,-10.000 3.000-3,-9.000 3.000-3,-12.000 6.000 3,-11.000 9.000 8,-14.000 10.000 6,-11.000 10.000 9,-11.000 4.000 4,-5.000 0.000 2,-7.000 0.000 2,-5.000 0.000 2,-6.000 4.000 5,-3.000 10.000 6,-3.000 10.000 9,-2.000 9.000 6,-1.000 7.000 4,3.000 7.000 0,3.000 6.000-1,4.000 7.000 0,5.000 2.000-3,10.000 1.000-3,10.000-1.000-6,9.000 1.000-3,6.000-3.000-4,3.000-2.000 0,3.000-3.000-1,4.000-3.000-1,7.000-2.000-2,13.000 0.000-4,12.000 0.000-5,13.000 0.000-3,7.000-2.000-4,4.000-3.000-3,3.000-3.000-4,3.000-2.000-2,-5.000-3.000-1,-12.000 1.000 0,-13.000-1.000 1,-12.000 1.000 1,-9.000 1.000 1,-2.000 3.000 2,-3.000 3.000 3,-3.000 4.000 1,-10.000-1.000 3,-16.000-3.000 2,-15.000-3.000 3,-15.000-2.000 3,-7.000-6.000 2,3.000-6.000 1,3.000-6.000 1,4.000-6.000 0,2.000-7.000 1,4.000-6.000-2,3.000-6.000 0,3.000-6.000-2,6.000-13.000 1,9.000-19.000-1,10.000-18.000 1,10.000-19.000-1,8.000-21.000-3,10.000-21.000-9,10.000-22.000-7,9.000-22.000-9,7.000-8.000-5,7.000 6.000-4,6.000 7.000-4,7.000 6.000-3,-3.000 17.000 1,-8.000 28.000 4,-10.000 28.000 6,-9.000 29.000 3</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49"/>
    </inkml:context>
    <inkml:brush xml:id="br0">
      <inkml:brushProperty name="width" value="0.0456567145884037" units="cm"/>
      <inkml:brushProperty name="height" value="0.0456567145884037" units="cm"/>
      <inkml:brushProperty name="color" value="#fed406"/>
      <inkml:brushProperty name="ignorePressure" value="0"/>
    </inkml:brush>
  </inkml:definitions>
  <inkml:trace contextRef="#ctx0" brushRef="#br0">67500.000 17700.000 481,'70.000'-71.000'0,"-9.000"10.000"0,-10.000 10.000 0,-8.000 9.000 0,-6.000 6.000 2,1.000 3.000 2,-1.000 3.000 4,1.000 4.000 2,4.000 1.000 5,9.000 0.000 4,10.000 0.000 5,10.000 0.000 5,-1.000 1.000 1,-9.000 4.000-2,-10.000 3.000-3,-8.000 3.000-2,-11.000 9.000-3,-8.000 16.000 0,-10.000 15.000-3,-9.000 17.000 0,-10.000 11.000-4,-9.000 10.000-6,-10.000 10.000-5,-8.000 9.000-7,-8.000 4.000-5,-2.000 1.000-6,-3.000-1.000-6,-3.000 1.000-6,-2.000-6.000-5,0.000-8.000-3,0.000-10.000-3,0.000-9.000-3,1.000-10.000 1,4.000-9.000 5,3.000-10.000 6,3.000-8.000 5,1.000-8.000 5,1.000-2.000 4,-1.000-3.000 5,1.000-3.000 5,5.000 1.000 10,14.000 6.000 19,11.000 7.000 18,14.000 6.000 19,3.000 6.000 3,-2.000 6.000-10,-3.000 7.000-11,-3.000 6.000-9,-7.000 4.000-8,-9.000 4.000-4,-10.000 3.000-4,-8.000 3.000-5,11.000-18.000-6,35.000-36.000-10,35.000-39.000-11,34.000-36.000-10,15.000-18.000-6,-3.000 3.000-2,-3.000 3.000-3,-2.000 4.000-2,-6.000 7.000 3,-6.000 13.000 9,-6.000 12.000 8,-6.000 13.000 9,-15.000 15.000 10,-21.000 19.000 13,-22.000 19.000 11,-22.000 19.000 14,-18.000 12.000 3,-11.000 6.000-6,-14.000 7.000-4,-11.000 6.000-6,-6.000 1.000-4,4.000-3.000-4,3.000-3.000-4,3.000-2.000-4,6.000-8.000-5,9.000-8.000-6,10.000-10.000-6,10.000-9.000-6,11.000-10.000-4,17.000-9.000-4,15.000-10.000-2,16.000-8.000-4,9.000-6.000 1,3.000 1.000 7,3.000-1.000 6,4.000 1.000 7,-3.000 1.000 5,-5.000 3.000 4,-7.000 3.000 4,-5.000 4.000 4,-8.000 7.000 5,-5.000 13.000 3,-7.000 12.000 5,-5.000 13.000 3,-4.000 7.000 1,0.000 4.000 1,0.000 3.000-2,0.000 3.000 1,-2.000 3.000-2,-3.000 3.000-1,-3.000 3.000-1,-2.000 4.000-1,-1.000-3.000-3,3.000-5.000-4,3.000-7.000-2,4.000-5.000-4,1.000-6.000-5,0.000-3.000-8,0.000-3.000-6,0.000-2.000-8,9.000-11.000-7,19.000-15.000-8,19.000-15.000-7,19.000-16.000-9,7.000-18.000-1,-3.000-18.000 4,-3.000-19.000 3,-2.000-18.000 4,-6.000-7.000 5,-6.000 6.000 8,-6.000 7.000 8,-6.000 6.000 8,-9.000 6.000 4,-8.000 6.000 4,-10.000 7.000 2,-9.000 6.000 4,-10.000 9.000 0,-9.000 13.000-2,-10.000 12.000-2,-8.000 13.000-2,-11.000 12.000 5,-8.000 13.000 11,-10.000 12.000 13,-9.000 13.000 11,-9.000 9.000 2,-5.000 6.000-8,-7.000 7.000-6,-5.000 6.000-9,-3.000-1.000-4,4.000-5.000-5,3.000-7.000-4,3.000-5.000-4,1.000-4.000-2,1.000 0.000 0,-1.000 0.000 0,1.000 0.000 0,5.000-2.000 2,14.000-3.000 2,11.000-3.000 2,14.000-2.000 2,8.000-3.000 2,7.000 1.000 1,6.000-1.000 1,7.000 1.000 2,8.000-3.000-1,14.000-2.000-1,11.000-3.000-1,14.000-3.000-2,13.000-1.000 0,16.000 4.000-1,15.000 3.000 0,17.000 3.000-2,10.000-1.000 1,6.000-2.000-1,7.000-3.000 1,6.000-3.000-1,6.000-1.000-5,6.000 4.000-12,7.000 3.000-11,6.000 3.000-13,1.000-1.000-7,-3.000-2.000-5,-3.000-3.000-4,-2.000-3.000-3,-17.000-4.000-1,-28.000-3.000 4,-28.000-3.000 5,-27.000-2.000 3</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50"/>
    </inkml:context>
    <inkml:brush xml:id="br0">
      <inkml:brushProperty name="width" value="0.04713174700737" units="cm"/>
      <inkml:brushProperty name="height" value="0.04713174700737" units="cm"/>
      <inkml:brushProperty name="color" value="#fed406"/>
      <inkml:brushProperty name="ignorePressure" value="0"/>
    </inkml:brush>
  </inkml:definitions>
  <inkml:trace contextRef="#ctx0" brushRef="#br0">69900.000 17850.000 466,'-25.000'-91.000'0,"0.000"19.000"0,0.000 19.000 0,0.000 19.000 0,-5.000 18.000 6,-9.000 19.000 12,-10.000 19.000 12,-8.000 19.000 12,-3.000 10.000 1,7.000 4.000-8,6.000 3.000-9,7.000 3.000-8,4.000-1.000-5,3.000-2.000-3,3.000-3.000-2,4.000-3.000-3,5.000-4.000-2,10.000-3.000-3,10.000-3.000-4,9.000-2.000-2,6.000-5.000-2,3.000-2.000-2,3.000-3.000 1,4.000-3.000-2,1.000-1.000 0,0.000 4.000 1,0.000 3.000 1,0.000 3.000 1,-4.000 10.000 3,-5.000 20.000 3,-7.000 18.000 5,-5.000 20.000 5,-11.000 13.000 3,-11.000 9.000 5,-14.000 10.000 3,-11.000 10.000 4,-6.000 0.000 3,4.000-5.000 2,3.000-7.000 2,3.000-5.000 3,4.000-14.000-1,7.000-18.000-4,6.000-19.000-2,7.000-18.000-4,15.000-28.000-9,25.000-33.000-16,25.000-35.000-15,25.000-34.000-17,9.000-29.000-7,-6.000-21.000-2,-6.000-22.000-1,-6.000-22.000-1,-4.000-15.000 2,1.000-5.000 5,-1.000-7.000 5,1.000-5.000 6,2.000-3.000 2,7.000 4.000-1,6.000 3.000 0,7.000 3.000-1,-1.000 7.000 3,-6.000 14.000 6,-6.000 11.000 7,-6.000 14.000 7,-9.000 14.000 6,-8.000 20.000 7,-10.000 18.000 8,-9.000 20.000 6,-10.000 21.000 9,-9.000 25.000 12,-10.000 25.000 11,-8.000 25.000 11,-9.000 17.000 1,-6.000 9.000-8,-6.000 10.000-8,-6.000 10.000-8,-1.000 4.000-7,7.000 0.000-8,6.000 0.000-5,7.000 0.000-8,7.000-5.000-4,9.000-9.000-1,10.000-10.000-3,10.000-8.000-2,8.000-9.000 0,10.000-6.000 0,10.000-6.000-1,9.000-6.000 1,2.000-2.000-5,-2.000 3.000-12,-3.000 3.000-12,-3.000 4.000-11,-6.000 2.000-3,-5.000 4.000 5,-7.000 3.000 6,-5.000 3.000 5,-11.000 4.000 5,-11.000 7.000 4,-14.000 6.000 3,-11.000 7.000 5,-14.000 4.000 4,-11.000 3.000 6,-14.000 3.000 5,-11.000 4.000 7,-11.000 1.000 1,-5.000 0.000 0,-7.000 0.000-2,-5.000 0.000 0,-1.000-2.000-3,6.000-3.000-5,7.000-3.000-5,6.000-2.000-6,4.000-9.000-3,4.000-12.000-3,3.000-13.000-3,3.000-12.000-3,6.000-13.000-3,9.000-12.000-6,10.000-13.000-5,10.000-12.000-4,8.000-13.000-3,10.000-12.000 0,10.000-13.000 0,9.000-12.000 0,9.000-4.000 2,9.000 7.000 3,10.000 6.000 4,10.000 7.000 5,4.000 7.000 3,0.000 9.000 6,0.000 10.000 5,0.000 10.000 5,-2.000 7.000 1,-3.000 6.000 0,-3.000 7.000-2,-2.000 6.000-2,0.000 6.000 11,7.000 6.000 22,6.000 7.000 21,7.000 6.000 22,2.000 6.000 7,1.000 6.000-9,-1.000 7.000-9,1.000 6.000-8,1.000 3.000-6,3.000 0.000-4,3.000 0.000-4,4.000 0.000-3,-1.000 0.000-7,-3.000 0.000-9,-3.000 0.000-8,-2.000 0.000-10,-5.000-2.000-4,-2.000-3.000 3,-3.000-3.000 0,-3.000-2.000 3,-7.000-3.000-10,-9.000 1.000-19,-10.000-1.000-19,-8.000 1.000-20,-12.000-3.000-5,-12.000-2.000 8,-13.000-3.000 8,-12.000-3.000 8,-7.000-4.000 7,1.000-3.000 5,-1.000-3.000 5,1.000-2.000 4,1.000-3.000 5,3.000 1.000 4,3.000-1.000 4,4.000 1.000 4</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50"/>
    </inkml:context>
    <inkml:brush xml:id="br0">
      <inkml:brushProperty name="width" value="0.0422831997275352" units="cm"/>
      <inkml:brushProperty name="height" value="0.0422831997275352" units="cm"/>
      <inkml:brushProperty name="color" value="#fed406"/>
      <inkml:brushProperty name="ignorePressure" value="0"/>
    </inkml:brush>
  </inkml:definitions>
  <inkml:trace contextRef="#ctx0" brushRef="#br0">70450.000 19650.000 520,'-105.000'-24.000'24,"41.000"4.000"19,40.000 3.000 17,42.000 3.000 18,22.000 4.000 2,7.000 7.000-14,6.000 6.000-14,7.000 7.000-15,-1.000 5.000-13,-6.000 7.000-10,-6.000 6.000-12,-6.000 7.000-12,-9.000 4.000-10,-8.000 3.000-10,-10.000 3.000-11,-9.000 4.000-9,-10.000 2.000-7,-9.000 4.000-1,-10.000 3.000-1,-8.000 3.000-1,-4.000-4.000 5,3.000-8.000 9,3.000-10.000 11,4.000-9.000 10</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50"/>
    </inkml:context>
    <inkml:brush xml:id="br0">
      <inkml:brushProperty name="width" value="0.0449072532355785" units="cm"/>
      <inkml:brushProperty name="height" value="0.0449072532355785" units="cm"/>
      <inkml:brushProperty name="color" value="#fed406"/>
      <inkml:brushProperty name="ignorePressure" value="0"/>
    </inkml:brush>
  </inkml:definitions>
  <inkml:trace contextRef="#ctx0" brushRef="#br0">70250.000 20350.000 489,'-91.000'0.000'28,"19.000"0.000"3,19.000 0.000 2,19.000 0.000 3,15.000 1.000 5,13.000 4.000 5,12.000 3.000 6,13.000 3.000 6,9.000 3.000-2,6.000 3.000-10,7.000 3.000-10,6.000 4.000-10,6.000-1.000-11,6.000-3.000-9,7.000-3.000-9,6.000-2.000-11,-1.000-5.000-11,-5.000-2.000-13,-7.000-3.000-14,-5.000-3.000-12,-8.000-2.000-5,-5.000 0.000 3,-7.000 0.000 3,-5.000 0.000 3</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2:51"/>
    </inkml:context>
    <inkml:brush xml:id="br0">
      <inkml:brushProperty name="width" value="0.0570930056273937" units="cm"/>
      <inkml:brushProperty name="height" value="0.0570930056273937" units="cm"/>
      <inkml:brushProperty name="color" value="#fed406"/>
      <inkml:brushProperty name="ignorePressure" value="0"/>
    </inkml:brush>
  </inkml:definitions>
  <inkml:trace contextRef="#ctx0" brushRef="#br0">72100.000 18100.000 385,'1.000'-68.000'0,"4.000"17.000"0,3.000 15.000 0,3.000 16.000 0,14.000 7.000 5,25.000 1.000 12,25.000-1.000 11,25.000 1.000 10,4.000 1.000 3,-15.000 3.000-8,-15.000 3.000-6,-16.000 4.000-8,-21.000-6.000-13,-24.000-11.000-20,-26.000-14.000-18,-24.000-11.000-19,-10.000-6.000-3,6.000 4.000 12,7.000 3.000 12,6.000 3.000 13,1.000 4.000 10,-3.000 7.000 9,-3.000 6.000 7,-2.000 7.000 10,-1.000 2.000 5,3.000 1.000 5,3.000-1.000 6,4.000 1.000 3,1.000 2.000 3,0.000 7.000-1,0.000 6.000-2,0.000 7.000 0,-2.000 4.000-3,-3.000 3.000-4,-3.000 3.000-6,-2.000 4.000-5,-5.000 5.000-3,-2.000 10.000-2,-3.000 10.000-2,-3.000 9.000-2,-2.000 7.000-2,0.000 7.000 0,0.000 6.000 0,0.000 7.000-1,4.000 0.000 0,10.000-2.000-2,10.000-3.000-1,9.000-3.000-1,9.000-7.000 0,9.000-9.000-2,10.000-10.000 0,10.000-8.000-1,11.000-6.000-3,17.000 1.000-2,15.000-1.000-4,16.000 1.000-3,7.000-4.000-4,1.000-6.000-3,-1.000-6.000-4,1.000-6.000-4,-7.000-6.000-1,-12.000-2.000 1,-13.000-3.000 1,-12.000-3.000 1,-16.000 5.000 3,-19.000 17.000 6,-18.000 15.000 6,-19.000 16.000 7,-15.000 5.000 3,-8.000-2.000 3,-10.000-3.000 3,-9.000-3.000 3,-4.000-4.000 0,4.000-3.000 2,3.000-3.000 0,3.000-2.000 0,6.000-5.000 0,9.000-2.000 0,10.000-3.000-1,10.000-3.000 0,13.000-4.000-1,19.000-3.000-4,19.000-3.000-2,19.000-2.000-3,13.000-6.000-3,10.000-6.000-3,10.000-6.000-3,9.000-6.000-3,-1.000-4.000 0,-8.000 1.000 0,-10.000-1.000 1,-9.000 1.000 1,-15.000 7.000 0,-18.000 16.000 0,-19.000 15.000-2,-18.000 17.000 0,-18.000 10.000 1,-16.000 6.000 3,-15.000 7.000 3,-15.000 6.000 3,-11.000 1.000 2,-2.000-3.000 0,-3.000-3.000 1,-3.000-2.000 1,-2.000-5.000 0,0.000-2.000 1,0.000-3.000 1,0.000-3.000 1,0.000-4.000 0,0.000-3.000 3,0.000-3.000 1,0.000-2.000 2,7.000-8.000 2,17.000-8.000 2,15.000-10.000 2,16.000-9.000 3,24.000-5.000 2,35.000 0.000 3,35.000 0.000 3,34.000 0.000 3,23.000-2.000-1,13.000-3.000-5,12.000-3.000-6,13.000-2.000-4,9.000-1.000-6,6.000 3.000-5,7.000 3.000-4,6.000 4.000-6,4.000 1.000-4,4.000 0.000-1,3.000 0.000-1,3.000 0.000-2,-4.000 1.000-6,-8.000 4.000-8,-10.000 3.000-9,-9.000 3.000-8,-16.000 3.000-5,-22.000 3.000-1,-22.000 3.000 0,-21.000 4.000 0,-15.000 1.000 0,-6.000 0.000 0,-6.000 0.000 2,-6.000 0.000 1</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8"/>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72150.000 28050.000,'-50.000'0.000,"25.000"25.000,0.000 0.000,25.000 25.000,0.000 0.000,50.000-25.000,0.000 0.000,25.000 0.000,0.000 0.000,0.000-25.000,0.000 0.000,-75.000 75.000,0.000 0.000,-50.000 75.000,0.000 0.000,-75.000 25.000,0.000 0.000,0.000-50.000,0.000 0.000,75.000-100.000,0.000 0.000,175.000-75.000,0.000 0.000,0.000 25.000,0.000 0.000,-50.000 25.000,0.000 0.000,-75.000 100.000,0.000 0.000,-25.000-25.000,0.000 0.000,0.000-25.000,0.000 0.000,125.000-75.000,0.000 0.000,-25.000 25.000,0.000 0.000,-25.000 0.000,0.000 0.000,-100.000 75.000,0.000 0.000,-75.000-25.000,0.000 0.000,-25.000-25.000,0.000 0.000,0.000-25.000,0.000 0.000,0.000-50.000,0.000 0.000,50.000-25.000,0.000 0.000,50.000 50.000,0.000 0.000,25.000 25.000,0.000 0.000,25.000 75.000,0.000 0.000,50.000 25.000,0.000 0.000,100.000 0.000,0.000 0.000,75.000-50.000,0.000 0.000,-25.000-50.000,0.000 0.000,0.000-25.000,0.000 0.000,-100.000-50.000,0.000 0.000,-50.000 25.000</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3:01"/>
    </inkml:context>
    <inkml:brush xml:id="br0">
      <inkml:brushProperty name="width" value="0.041572455316782" units="cm"/>
      <inkml:brushProperty name="height" value="0.041572455316782" units="cm"/>
      <inkml:brushProperty name="color" value="#fed406"/>
      <inkml:brushProperty name="ignorePressure" value="0"/>
    </inkml:brush>
  </inkml:definitions>
  <inkml:trace contextRef="#ctx0" brushRef="#br0">23100.000 42850.000 529,'-25.000'-22.000'0,"0.000"6.000"0,0.000 7.000 0,0.000 6.000 0,3.000 6.000 6,6.000 6.000 12,7.000 7.000 13,6.000 6.000 11,3.000 6.000 4,0.000 6.000-7,0.000 7.000-6,0.000 6.000-6,-2.000 4.000-5,-3.000 4.000-2,-3.000 3.000-3,-2.000 3.000-1,-1.000 6.000-1,3.000 9.000 0,3.000 10.000-1,4.000 10.000 1,1.000 5.000-1,0.000 4.000 0,0.000 3.000-3,0.000 3.000 0,0.000 1.000-1,0.000 1.000-1,0.000-1.000 0,0.000 1.000-1,0.000-3.000-2,0.000-2.000-4,0.000-3.000-2,0.000-3.000-4,0.000-7.000-3,0.000-9.000-3,0.000-10.000-2,0.000-8.000-4,3.000-9.000 0,6.000-6.000 1,7.000-6.000 1,6.000-6.000 1,4.000-10.000-6,4.000-12.000-15,3.000-13.000-13,3.000-12.000-14,-1.000-13.000-4,-2.000-12.000 8,-3.000-13.000 7,-3.000-12.000 8,-4.000-2.000 7,-3.000 9.000 8,-3.000 10.000 7,-2.000 10.000 9</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3:02"/>
    </inkml:context>
    <inkml:brush xml:id="br0">
      <inkml:brushProperty name="width" value="0.0489876233041286" units="cm"/>
      <inkml:brushProperty name="height" value="0.0489876233041286" units="cm"/>
      <inkml:brushProperty name="color" value="#fed406"/>
      <inkml:brushProperty name="ignorePressure" value="0"/>
    </inkml:brush>
  </inkml:definitions>
  <inkml:trace contextRef="#ctx0" brushRef="#br0">23350.000 42750.000 449,'-22.000'-47.000'3,"6.000"6.000"9,7.000 7.000 8,6.000 6.000 7,9.000 6.000 4,13.000 6.000 0,12.000 7.000-1,13.000 6.000 0,7.000 3.000-1,4.000 0.000-3,3.000 0.000-3,3.000 0.000-3,4.000 0.000-2,7.000 0.000-1,6.000 0.000-2,7.000 0.000-1,2.000 1.000-2,1.000 4.000-2,-1.000 3.000-1,1.000 3.000-2,1.000-1.000 0,3.000-2.000 0,3.000-3.000 0,4.000-3.000 1,1.000-2.000-1,0.000 0.000 0,0.000 0.000 0,0.000 0.000-1,1.000 0.000-1,4.000 0.000 0,3.000 0.000 0,3.000 0.000-1,1.000 0.000 0,1.000 0.000 0,-1.000 0.000 0,1.000 0.000 1,-1.000 1.000 0,1.000 4.000 0,-1.000 3.000 0,1.000 3.000 0,-4.000-1.000 0,-6.000-2.000 0,-6.000-3.000-1,-6.000-3.000-1,-4.000-1.000 0,1.000 4.000 0,-1.000 3.000 0,1.000 3.000 0,1.000 1.000 0,3.000 1.000 0,3.000-1.000-1,4.000 1.000 0,-1.000-3.000 0,-3.000-2.000-1,-3.000-3.000 0,-2.000-3.000 0,-5.000-2.000-1,-2.000 0.000 1,-3.000 0.000 0,-3.000 0.000 0,-2.000 1.000 0,0.000 4.000 0,0.000 3.000 0,0.000 3.000-1,-2.000-1.000 1,-3.000-2.000-1,-3.000-3.000 1,-2.000-3.000 0,-1.000-1.000-1,3.000 4.000 1,3.000 3.000-1,4.000 3.000 1,1.000-1.000-2,0.000-2.000 1,0.000-3.000 0,0.000-3.000-1,0.000-4.000 0,0.000-3.000-1,0.000-3.000 0,0.000-2.000-1,0.000-3.000 1,0.000 1.000-1,0.000-1.000 0,0.000 1.000 0,-2.000 1.000 0,-3.000 3.000 1,-3.000 3.000 1,-2.000 4.000 0,-3.000 1.000 0,1.000 0.000 1,-1.000 0.000 0,1.000 0.000 0,-1.000 0.000 1,1.000 0.000-1,-1.000 0.000 0,1.000 0.000 1,-1.000 0.000-1,1.000 0.000 1,-1.000 0.000-1,1.000 0.000 1,-1.000 0.000-1,1.000 0.000 0,-1.000 0.000 0,1.000 0.000 1,-3.000 0.000-1,-2.000 0.000 0,-3.000 0.000 0,-3.000 0.000-1,-1.000 0.000 1,4.000 0.000-1,3.000 0.000 0,3.000 0.000-1,1.000 0.000-1,1.000 0.000 1,-1.000 0.000 0,1.000 0.000 0,-3.000 0.000 0,-2.000 0.000-1,-3.000 0.000-1,-3.000 0.000 0,-2.000 0.000 0,0.000 0.000 1,0.000 0.000 2,0.000 0.000 0,1.000 0.000 1,4.000 0.000 1,3.000 0.000-1,3.000 0.000 1,1.000 0.000 0,1.000 0.000 0,-1.000 0.000 0,1.000 0.000-1,-1.000 0.000 1,1.000 0.000 0,-1.000 0.000 0,1.000 0.000 0,-3.000 0.000 0,-2.000 0.000 0,-3.000 0.000-1,-3.000 0.000 1,-2.000-2.000-1,0.000-3.000 0,0.000-3.000-1,0.000-2.000 1,-2.000-1.000-1,-3.000 3.000 0,-3.000 3.000 1,-2.000 4.000 0</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3:03"/>
    </inkml:context>
    <inkml:brush xml:id="br0">
      <inkml:brushProperty name="width" value="0.0476797744631767" units="cm"/>
      <inkml:brushProperty name="height" value="0.0476797744631767" units="cm"/>
      <inkml:brushProperty name="color" value="#fed406"/>
      <inkml:brushProperty name="ignorePressure" value="0"/>
    </inkml:brush>
  </inkml:definitions>
  <inkml:trace contextRef="#ctx0" brushRef="#br0">32350.000 42800.000 461,'-24.000'-24.000'-38,"4.000"4.000"10,3.000 3.000 9,3.000 3.000 10,4.000 6.000 16,7.000 9.000 21,6.000 10.000 21,7.000 10.000 22,2.000 5.000 4,1.000 4.000-10,-1.000 3.000-12,1.000 3.000-11,-3.000 6.000-8,-2.000 9.000-4,-3.000 10.000-5,-3.000 10.000-4,-2.000 5.000-3,0.000 4.000-2,0.000 3.000-2,0.000 3.000-3,0.000 4.000 0,0.000 7.000 0,0.000 6.000 1,0.000 7.000-1,-2.000 4.000 0,-3.000 3.000-3,-3.000 3.000-3,-2.000 4.000-2,-1.000-1.000-2,3.000-3.000-1,3.000-3.000 0,4.000-2.000-1,1.000-8.000-1,0.000-8.000-1,0.000-10.000-1,0.000-9.000-1,1.000-5.000-2,4.000 0.000-2,3.000 0.000-2,3.000 0.000-2,-1.000-4.000-4,-2.000-5.000-7,-3.000-7.000-5,-3.000-5.000-6,-1.000-6.000-4,4.000-3.000-2,3.000-3.000-2,3.000-2.000-2</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3:04"/>
    </inkml:context>
    <inkml:brush xml:id="br0">
      <inkml:brushProperty name="width" value="0.0416406244039536" units="cm"/>
      <inkml:brushProperty name="height" value="0.0416406244039536" units="cm"/>
      <inkml:brushProperty name="color" value="#fed406"/>
      <inkml:brushProperty name="ignorePressure" value="0"/>
    </inkml:brush>
  </inkml:definitions>
  <inkml:trace contextRef="#ctx0" brushRef="#br0">24200.000 45700.000 528,'-96.000'-2.000'0,"10.000"-3.000"0,10.000-3.000 0,9.000-2.000 0,1.000-5.000-1,-6.000-2.000-3,-6.000-3.000-1,-6.000-3.000-3,5.000-1.000 2,20.000 4.000 3,18.000 3.000 4,20.000 3.000 3,11.000-1.000 5,7.000-2.000 3,6.000-3.000 3,7.000-3.000 5,5.000-2.000-1,7.000 0.000-1,6.000 0.000-3,7.000 0.000-3,2.000 1.000 0,1.000 4.000 3,-1.000 3.000 2,1.000 3.000 2,4.000 3.000 0,9.000 3.000-1,10.000 3.000 0,10.000 4.000-1,4.000 2.000-2,0.000 4.000 0,0.000 3.000-2,0.000 3.000 0,4.000 1.000-2,10.000 1.000 0,10.000-1.000-2,9.000 1.000-1,4.000-3.000-2,1.000-2.000-2,-1.000-3.000-2,1.000-3.000-2,4.000-2.000 0,9.000 0.000 1,10.000 0.000 0,10.000 0.000 2,0.000 0.000 0,-5.000 0.000 1,-7.000 0.000 0,-5.000 0.000 0,-4.000 0.000 1,0.000 0.000 0,0.000 0.000-1,0.000 0.000 1,1.000-2.000-1,4.000-3.000 0,3.000-3.000-1,3.000-2.000 0,1.000-5.000 0,1.000-2.000-1,-1.000-3.000 1,1.000-3.000 0,1.000-1.000 0,3.000 4.000-1,3.000 3.000-1,4.000 3.000 0,-3.000 1.000-1,-5.000 1.000-1,-7.000-1.000-1,-5.000 1.000 0,-9.000 1.000 0,-9.000 3.000-1,-10.000 3.000 0,-8.000 4.000 0,-8.000 2.000 1,-2.000 4.000 1,-3.000 3.000 0,-3.000 3.000 2,-4.000 1.000 1,-3.000 1.000-1,-3.000-1.000 0,-2.000 1.000 0,-6.000-1.000 0,-6.000 1.000 0,-6.000-1.000 0,-6.000 1.000 0,1.000-1.000 1,9.000 1.000 1,10.000-1.000 2,10.000 1.000 1,10.000-4.000 0,13.000-6.000 0,12.000-6.000 0,13.000-6.000-2,9.000-4.000 0,6.000 1.000 1,7.000-1.000 0,6.000 1.000 0,-1.000-3.000 0,-5.000-2.000-1,-7.000-3.000-2,-5.000-3.000 0,-8.000-1.000-1,-5.000 4.000-3,-7.000 3.000 0,-5.000 3.000-2,-8.000 3.000-2,-5.000 3.000 0,-7.000 3.000 0,-5.000 4.000-2,-8.000-1.000 0,-5.000-3.000-2,-7.000-3.000-1,-5.000-2.000-1</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3:58"/>
    </inkml:context>
    <inkml:brush xml:id="br0">
      <inkml:brushProperty name="width" value="0.0564194954931736" units="cm"/>
      <inkml:brushProperty name="height" value="0.0564194954931736" units="cm"/>
      <inkml:brushProperty name="color" value="#fed406"/>
      <inkml:brushProperty name="ignorePressure" value="0"/>
    </inkml:brush>
  </inkml:definitions>
  <inkml:trace contextRef="#ctx0" brushRef="#br0">89600.000 35150.000 389,'70.000'1.000'56,"-9.000"4.000"-12,-10.000 3.000-14,-8.000 3.000-12,-6.000-1.000-6,1.000-2.000-2,-1.000-3.000 0,1.000-3.000 0,-1.000-1.000-2,1.000 4.000 0,-1.000 3.000-1,1.000 3.000-1,-1.000 1.000 0,1.000 1.000-1,-1.000-1.000 0,1.000 1.000 0,1.000-3.000 0,3.000-2.000-1,3.000-3.000 0,4.000-3.000-1,2.000-2.000 1,4.000 0.000-1,3.000 0.000 0,3.000 0.000 0,1.000-4.000 0,1.000-5.000-1,-1.000-7.000-1,1.000-5.000 0,-1.000-4.000-1,1.000 0.000 1,-1.000 0.000 0,1.000 0.000 1,-3.000 0.000 0,-2.000 0.000-1,-3.000 0.000 0,-3.000 0.000-1,-4.000 1.000 1,-3.000 4.000-1,-3.000 3.000 1,-2.000 3.000 0,-1.000 1.000 0,3.000 1.000 1,3.000-1.000 0,4.000 1.000-1,-1.000-3.000 2,-3.000-2.000-1,-3.000-3.000 0,-2.000-3.000 0,-3.000-1.000 1,1.000 4.000-1,-1.000 3.000 1,1.000 3.000-1,-1.000-1.000 0,1.000-2.000 1,-1.000-3.000-1,1.000-3.000 1,-1.000-2.000 0,1.000 0.000 0,-1.000 0.000-1,1.000 0.000 1,-1.000 0.000-1,1.000 0.000 0,-1.000 0.000-1,1.000 0.000-1,-1.000 0.000 1,1.000 0.000-1,-1.000 0.000 1,1.000 0.000 0,-1.000-2.000 1,1.000-3.000-2,-1.000-3.000 1,1.000-2.000-1,-1.000-1.000 1,1.000 3.000-1,-1.000 3.000 0,1.000 4.000 1,-3.000 1.000 0,-2.000 0.000 1,-3.000 0.000 0,-3.000 0.000 2,-2.000-2.000 0,0.000-3.000-1,0.000-3.000 1,0.000-2.000-2,0.000-3.000 1,0.000 1.000 0,0.000-1.000-1,0.000 1.000 0,0.000-1.000 0,0.000 1.000-1,0.000-1.000 0,0.000 1.000-1,0.000 1.000 1,0.000 3.000-1,0.000 3.000-1,0.000 4.000 0,-2.000-3.000 0,-3.000-5.000 1,-3.000-7.000-1,-2.000-5.000 1,-3.000-3.000-1,1.000 4.000 1,-1.000 3.000 0,1.000 3.000 0,1.000-1.000 0,3.000-2.000 0,3.000-3.000 0,4.000-3.000 1,-1.000-2.000 0,-3.000 0.000-1,-3.000 0.000 1,-2.000 0.000-1,-3.000 0.000 1,1.000 0.000 0,-1.000 0.000-1,1.000 0.000 0,-1.000 1.000 1,1.000 4.000-1,-1.000 3.000 1,1.000 3.000-1,-3.000 1.000 1,-2.000 1.000 0,-3.000-1.000 0,-3.000 1.000 1,-2.000-3.000-1,0.000-2.000 2,0.000-3.000 0,0.000-3.000 0,0.000-1.000 0,0.000 4.000 1,0.000 3.000-2,0.000 3.000 1,0.000 1.000-1,0.000 1.000 1,0.000-1.000 0,0.000 1.000 0,0.000-3.000 0,0.000-2.000 0,0.000-3.000-1,0.000-3.000 0,0.000-1.000-1,0.000 4.000 0,0.000 3.000 0,0.000 3.000 0,0.000-1.000 0,0.000-2.000 0,0.000-3.000 1,0.000-3.000-1,0.000-4.000 0,0.000-3.000 0,0.000-3.000 0,0.000-2.000 0,0.000-1.000 1,0.000 3.000-1,0.000 3.000 0,0.000 4.000 1,0.000-1.000 0,0.000-3.000 0,0.000-3.000 0,0.000-2.000 0,0.000-1.000 0,0.000 3.000 1,0.000 3.000-1,0.000 4.000 0,0.000 1.000 0,0.000 0.000-1,0.000 0.000 1,0.000 0.000-1,0.000 0.000 0,0.000 0.000 0,0.000 0.000 0,0.000 0.000 1,0.000-5.000-1,0.000-9.000 1,0.000-10.000 0,0.000-8.000 0,1.000-1.000-1,4.000 9.000 1,3.000 10.000-2,3.000 10.000 1,1.000 4.000-1,1.000 0.000 0,-1.000 0.000 1,1.000 0.000-2,-1.000 0.000 1,1.000 0.000 0,-1.000 0.000 0,1.000 0.000-1,-1.000 0.000 1,1.000 0.000 0,-1.000 0.000 0,1.000 0.000 0,-3.000 0.000 1,-2.000 0.000-1,-3.000 0.000 1,-3.000 0.000 0,1.000-5.000 0,6.000-9.000 0,7.000-10.000 1,6.000-8.000 1,4.000-6.000-1,4.000 1.000 0,3.000-1.000 1,3.000 1.000-1,-1.000 5.000 0,-2.000 14.000 0,-3.000 11.000 0,-3.000 14.000 0,-2.000 5.000 0,0.000 1.000 0,0.000-1.000-1,0.000 1.000 0,0.000-1.000 1,0.000 1.000 0,0.000-1.000 1,0.000 1.000 0,1.000-1.000 0,4.000 1.000 1,3.000-1.000-1,3.000 1.000 0,3.000-1.000 0,3.000 1.000 0,3.000-1.000-1,4.000 1.000-1,1.000-1.000 0,0.000 1.000 1,0.000-1.000 0,0.000 1.000 1,3.000 1.000 0,6.000 3.000 0,7.000 3.000 1,6.000 4.000 0,6.000 1.000-1,6.000 0.000 1,7.000 0.000 1,6.000 0.000-1,-2.000 1.000 0,-9.000 4.000 0,-10.000 3.000-1,-8.000 3.000-1,-6.000 1.000 0,1.000 1.000 0,-1.000-1.000-2,1.000 1.000 1,-3.000-1.000-2,-2.000 1.000 1,-3.000-1.000 0,-3.000 1.000 0,-1.000-1.000 0,4.000 1.000-1,3.000-1.000 1,3.000 1.000 0,-1.000 1.000-1,-2.000 3.000 1,-3.000 3.000 0,-3.000 4.000 0,-2.000-1.000-1,0.000-3.000 1,0.000-3.000 0,0.000-2.000 0,0.000-1.000 0,0.000 3.000 0,0.000 3.000 0,0.000 4.000 0,0.000 1.000-1,0.000 0.000 1,0.000 0.000 0,0.000 0.000 0,0.000-2.000 0,0.000-3.000 0,0.000-3.000 0,0.000-2.000 0,1.000-1.000-1,4.000 3.000 0,3.000 3.000-1,3.000 4.000-1,-15.000 4.000-12,-30.000 6.000-24,-32.000 7.000-24,-30.000 6.000-25,-12.000 1.000-6,9.000-3.000 11,10.000-3.000 9,10.000-2.000 11</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1"/>
    </inkml:context>
    <inkml:brush xml:id="br0">
      <inkml:brushProperty name="width" value="0.0618651546537876" units="cm"/>
      <inkml:brushProperty name="height" value="0.0618651546537876" units="cm"/>
      <inkml:brushProperty name="color" value="#fed406"/>
      <inkml:brushProperty name="ignorePressure" value="0"/>
    </inkml:brush>
  </inkml:definitions>
  <inkml:trace contextRef="#ctx0" brushRef="#br0">93900.000 28900.000 355,'0.000'-40.000'23,"0.000"23.000"8,0.000 22.000 7,0.000 22.000 9,0.000 10.000-1,0.000 1.000-7,0.000-1.000-8,0.000 1.000-8,0.000 5.000-5,0.000 14.000 0,0.000 11.000-2,0.000 14.000-2,0.000 5.000 0,0.000 1.000-3,0.000-1.000-1,0.000 1.000-2,0.000 4.000-1,0.000 9.000 0,0.000 10.000 0,0.000 10.000 0,0.000 5.000 0,0.000 4.000-2,0.000 3.000 0,0.000 3.000-2,0.000-4.000-1,0.000-8.000-1,0.000-10.000 0,0.000-9.000-1,-2.000-7.000 0,-3.000-3.000-1,-3.000-3.000 1,-2.000-2.000-1,-1.000-5.000 0,3.000-2.000 1,3.000-3.000-1,4.000-3.000 1,-1.000-6.000-1,-3.000-5.000-2,-3.000-7.000-2,-2.000-5.000-1,-1.000-23.000-4,3.000-37.000-7,3.000-38.000-7,4.000-37.000-8,4.000-27.000-1,6.000-16.000 4,7.000-15.000 4,6.000-15.000 3,4.000-14.000 2,4.000-8.000 3,3.000-10.000 2,3.000-9.000 2,-2.000 1.000 1,-6.000 13.000 2,-6.000 12.000 2,-6.000 13.000 0,-4.000 12.000 3,1.000 13.000 3,-1.000 12.000 2,1.000 13.000 3,-3.000 9.000 2,-2.000 6.000 1,-3.000 7.000 1,-3.000 6.000 0,-1.000 4.000 1,4.000 4.000 0,3.000 3.000 1,3.000 3.000 1,-1.000 4.000 0,-2.000 7.000 1,-3.000 6.000 1,-3.000 7.000 0,-2.000 2.000 2,0.000 1.000 3,0.000-1.000 3,0.000 1.000 3,3.000 10.000 2,6.000 22.000 3,7.000 22.000 1,6.000 23.000 1,-1.000 16.000 0,-5.000 13.000-5,-7.000 12.000-3,-5.000 13.000-4,-4.000 12.000-4,0.000 13.000 0,0.000 12.000-2,0.000 13.000-2,0.000 10.000 0,0.000 10.000-2,0.000 10.000-1,0.000 9.000-2,-2.000 2.000 0,-3.000-2.000-1,-3.000-3.000 0,-2.000-3.000-2,-1.000-7.000-1,3.000-9.000-1,3.000-10.000-3,4.000-8.000-1,1.000-12.000-2,0.000-12.000 0,0.000-13.000-1,0.000-12.000 0,0.000-10.000-1,0.000-6.000 1,0.000-6.000-1,0.000-6.000 0,-5.000-32.000-4,-9.000-56.000-7,-10.000-56.000-8,-8.000-56.000-7,-3.000-35.000-2,7.000-12.000 4,6.000-13.000 3,7.000-12.000 3,4.000-5.000 3,3.000 3.000 3,3.000 3.000 3,4.000 4.000 2,1.000 7.000 3,0.000 13.000 1,0.000 12.000 1,0.000 13.000 2,0.000 9.000 2,0.000 6.000 1,0.000 7.000 1,0.000 6.000 1,0.000 3.000 2,0.000 0.000 1,0.000 0.000 2,0.000 0.000 1,0.000 1.000 2,0.000 4.000 1,0.000 3.000 2,0.000 3.000 2,-2.000 7.000 1,-3.000 14.000 1,-3.000 11.000 0,-2.000 14.000 1,-3.000 19.000 5,1.000 29.000 6,-1.000 28.000 7,1.000 28.000 7,1.000 24.000 1,3.000 23.000-5,3.000 22.000-6,4.000 22.000-6,-1.000 15.000-3,-3.000 9.000-2,-3.000 10.000-2,-2.000 10.000-1,-1.000 4.000-2,3.000 0.000-2,3.000 0.000-1,4.000 0.000 0,-1.000 4.000-2,-3.000 10.000-1,-3.000 10.000 0,-2.000 9.000-1,-1.000-1.000 0,3.000-8.000-2,3.000-10.000-1,4.000-9.000-1,1.000-10.000-2,0.000-9.000 0,0.000-10.000 0,0.000-8.000-1,1.000-12.000-2,4.000-12.000-4,3.000-13.000-4,3.000-12.000-4,-1.000-10.000-1,-2.000-6.000 0,-3.000-6.000 1,-3.000-6.000 0,-4.000-20.000-2,-3.000-30.000-4,-3.000-32.000-5,-2.000-30.000-5,-3.000-29.000 0,1.000-25.000 5,-1.000-25.000 5,1.000-25.000 4,-1.000-27.000 2,1.000-28.000-1,-1.000-28.000 0,1.000-27.000-1,1.000-9.000-1,3.000 13.000 1,3.000 12.000-1,4.000 13.000-1,1.000 13.000 3,0.000 17.000 2,0.000 15.000 4,0.000 16.000 4,0.000 9.000 3,0.000 3.000 3,0.000 3.000 4,0.000 4.000 3,1.000 4.000 2,4.000 6.000 1,3.000 7.000 0,3.000 6.000 1,-1.000 12.000 1,-2.000 19.000 3,-3.000 19.000 2,-3.000 19.000 2,2.000 15.000 3,10.000 13.000 4,10.000 12.000 4,9.000 13.000 4,2.000 20.000 0,-2.000 28.000-4,-3.000 28.000-3,-3.000 29.000-4,-4.000 21.000-3,-3.000 16.000-1,-3.000 15.000-2,-2.000 17.000-2,-5.000 7.000-1,-2.000 0.000 0,-3.000 0.000-1,-3.000 0.000 0,-2.000 7.000-2,0.000 17.000 0,0.000 15.000-1,0.000 16.000-1,-4.000 9.000-1,-5.000 3.000-2,-7.000 3.000 0,-5.000 4.000-1,-3.000-10.000-2,4.000-22.000-1,3.000-22.000-2,3.000-21.000-1,3.000-20.000-2,3.000-15.000-3,3.000-15.000-3,4.000-16.000-2,1.000-13.000-2,0.000-9.000 0,0.000-10.000 1,0.000-8.000-1,1.000-33.000-2,4.000-52.000-7,3.000-53.000-5,3.000-53.000-7,-1.000-34.000-1,-2.000-11.000 3,-3.000-14.000 4,-3.000-11.000 4,-1.000-12.000 2,4.000-9.000 2,3.000-10.000 2,3.000-8.000 1,1.000 0.000 3,1.000 14.000 3,-1.000 11.000 2,1.000 14.000 4,-3.000 14.000 3,-2.000 20.000 0,-3.000 18.000 3,-3.000 20.000 0,-2.000 11.000 3,0.000 7.000 2,0.000 6.000 3,0.000 7.000 2,0.000 8.000 2,0.000 14.000 3,0.000 11.000 2,0.000 14.000 2,0.000 25.000 5,0.000 42.000 5,0.000 40.000 5,0.000 41.000 7,0.000 24.000-1,0.000 10.000-6,0.000 10.000-6,0.000 9.000-6,0.000 13.000-4,0.000 20.000-2,0.000 18.000-2,0.000 20.000-2,0.000 3.000-2,0.000-8.000 0,0.000-10.000 0,0.000-9.000-2,0.000-12.000-1,0.000-11.000-3,0.000-14.000-3,0.000-11.000-4,0.000-12.000-1,0.000-9.000-2,0.000-10.000-1,0.000-8.000-2,0.000-12.000 0,0.000-12.000-1,0.000-13.000-1,0.000-12.000-1,-2.000-30.000-5,-3.000-47.000-10,-3.000-47.000-9,-2.000-46.000-10,-3.000-35.000-1,1.000-22.000 5,-1.000-22.000 7,1.000-21.000 5,1.000-15.000 4,3.000-6.000 1,3.000-6.000 1,4.000-6.000 1,1.000 12.000 3,0.000 31.000 6,0.000 32.000 5,0.000 31.000 6,0.000 26.000 3,0.000 22.000 0,0.000 22.000 0,0.000 23.000 0,0.000 20.000 1,0.000 23.000 6,0.000 22.000 3,0.000 22.000 4,0.000 19.000 4,0.000 20.000 3,0.000 18.000 3,0.000 20.000 2,0.000 10.000-1,0.000 3.000-5,0.000 3.000-7,0.000 4.000-5,3.000-3.000-6,6.000-5.000-8,7.000-7.000-8,6.000-5.000-8,1.000-8.000-2,-3.000-5.000 2,-3.000-7.000 1,-2.000-5.000 2,-3.000-12.000 2,1.000-16.000 2,-1.000-15.000 3,1.000-15.000 2</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2"/>
    </inkml:context>
    <inkml:brush xml:id="br0">
      <inkml:brushProperty name="width" value="0.0538532286882401" units="cm"/>
      <inkml:brushProperty name="height" value="0.0538532286882401" units="cm"/>
      <inkml:brushProperty name="color" value="#fed406"/>
      <inkml:brushProperty name="ignorePressure" value="0"/>
    </inkml:brush>
  </inkml:definitions>
  <inkml:trace contextRef="#ctx0" brushRef="#br0">83950.000 36200.000 408,'-118.000'0.000'0,"17.000"0.000"0,15.000 0.000 0,16.000 0.000 0,12.000 0.000 3,9.000 0.000 8,10.000 0.000 6,10.000 0.000 7,11.000-5.000 2,17.000-9.000 0,15.000-10.000-3,16.000-8.000 0,13.000-6.000-3,14.000 1.000-2,11.000-1.000-2,14.000 1.000-2,11.000-1.000-1,14.000 1.000 1,11.000-1.000 2,14.000 1.000 0,5.000 2.000 0,1.000 7.000-1,-1.000 6.000 0,1.000 7.000-1,-1.000 4.000-1,1.000 3.000-1,-1.000 3.000-1,1.000 4.000-2,-4.000 2.000 0,-6.000 4.000-1,-6.000 3.000 0,-6.000 3.000 0,-7.000 4.000-1,-6.000 7.000 0,-6.000 6.000-1,-6.000 7.000 0,-4.000-1.000-1,1.000-6.000-1,-1.000-6.000-1,1.000-6.000-2,-1.000-2.000-1,1.000 3.000 1,-1.000 3.000-1,1.000 4.000 1,-3.000-3.000-1,-2.000-5.000 2,-3.000-7.000 0,-3.000-5.000 1,1.000-4.000 0,6.000 0.000-1,7.000 0.000 0,6.000 0.000-2,6.000 0.000 0,6.000 0.000 0,7.000 0.000 0,6.000 0.000 0,1.000-2.000-1,-3.000-3.000 0,-3.000-3.000 0,-2.000-2.000 1,0.000-5.000-2,7.000-2.000 1,6.000-3.000-1,7.000-3.000 0,-1.000-1.000 0,-6.000 4.000-1,-6.000 3.000 0,-6.000 3.000-1,-4.000 1.000 1,1.000 1.000 1,-1.000-1.000 0,1.000 1.000 1,-3.000 1.000 0,-2.000 3.000 0,-3.000 3.000 1,-3.000 4.000 0,-4.000 1.000 1,-3.000 0.000 0,-3.000 0.000 1,-2.000 0.000 0,-3.000 0.000 1,1.000 0.000-1,-1.000 0.000 0,1.000 0.000 0,2.000-2.000 1,7.000-3.000-1,6.000-3.000 0,7.000-2.000 0,4.000-5.000 1,3.000-2.000-1,3.000-3.000 1,4.000-3.000 1,-1.000-2.000-1,-3.000 0.000 1,-3.000 0.000 0,-2.000 0.000 0,-3.000 1.000 1,1.000 4.000-2,-1.000 3.000 1,1.000 3.000-1,1.000 3.000 0,3.000 3.000-2,3.000 3.000 0,4.000 4.000-1,-1.000-1.000 0,-3.000-3.000 0,-3.000-3.000 0,-2.000-2.000 1,-5.000-1.000 0,-2.000 3.000 0,-3.000 3.000 0,-3.000 4.000 1,-2.000-1.000 0,0.000-3.000 1,0.000-3.000-1,0.000-2.000 1,0.000-1.000 0,0.000 3.000 1,0.000 3.000 0,0.000 4.000 0,-2.000-1.000 1,-3.000-3.000-1,-3.000-3.000 1,-2.000-2.000 0,-3.000-3.000 0,1.000 1.000-1,-1.000-1.000-1,1.000 1.000 0,1.000 1.000 0,3.000 3.000-1,3.000 3.000 1,4.000 4.000-1,1.000 1.000 0,0.000 0.000 0,0.000 0.000-2,0.000 0.000 1,3.000 0.000-2,6.000 0.000 0,7.000 0.000-1,6.000 0.000 0,3.000-2.000-1,0.000-3.000 0,0.000-3.000 1,0.000-2.000-1,-2.000-3.000 1,-3.000 1.000 0,-3.000-1.000 0,-2.000 1.000 1,-1.000 1.000 0,3.000 3.000 0,3.000 3.000-1,4.000 4.000 1,-1.000 1.000-1,-3.000 0.000 0,-3.000 0.000-1,-2.000 0.000 1,-5.000 0.000 0,-2.000 0.000 0,-3.000 0.000 0,-3.000 0.000 0,-2.000 0.000 0,0.000 0.000 1,0.000 0.000-1,0.000 0.000 2,0.000-2.000-2,0.000-3.000 0,0.000-3.000-1,0.000-2.000-1,-2.000-3.000 0,-3.000 1.000-1,-3.000-1.000 0,-2.000 1.000 1,-5.000-1.000-2,-2.000 1.000 0,-3.000-1.000-1,-3.000 1.000-2,-2.000-1.000 0,0.000 1.000-2,0.000-1.000-1,0.000 1.000-1,-2.000-3.000-4,-3.000-2.000-4,-3.000-3.000-5,-2.000-3.000-6,-11.000-4.000-3,-15.000-3.000-5,-15.000-3.000-4,-16.000-2.000-3,-10.000-1.000-1,-3.000 3.000 4,-3.000 3.000 3,-2.000 4.000 4</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3"/>
    </inkml:context>
    <inkml:brush xml:id="br0">
      <inkml:brushProperty name="width" value="0.0431606881320477" units="cm"/>
      <inkml:brushProperty name="height" value="0.0431606881320477" units="cm"/>
      <inkml:brushProperty name="color" value="#fed406"/>
      <inkml:brushProperty name="ignorePressure" value="0"/>
    </inkml:brush>
  </inkml:definitions>
  <inkml:trace contextRef="#ctx0" brushRef="#br0">93750.000 25900.000 509,'1.000'-116.000'0,"4.000"19.000"0,3.000 19.000 0,3.000 19.000 0,-1.000 24.000 8,-2.000 32.000 15,-3.000 31.000 15,-3.000 32.000 15,-2.000 18.000 4,0.000 6.000-11,0.000 7.000-9,0.000 6.000-10,1.000 6.000-6,4.000 6.000-2,3.000 7.000-1,3.000 6.000-2,1.000 7.000-2,1.000 10.000-3,-1.000 10.000-1,1.000 9.000-3,-1.000 9.000-2,1.000 9.000-1,-1.000 10.000-2,1.000 10.000-2,1.000-1.000 0,3.000-9.000-1,3.000-10.000 1,4.000-8.000 0,-3.000-8.000-1,-5.000-2.000 1,-7.000-3.000-2,-5.000-3.000 0,-3.000 2.000 0,4.000 10.000 0,3.000 10.000 1,3.000 9.000-1,-2.000 1.000 1,-6.000-6.000 0,-6.000-6.000 2,-6.000-6.000 0,-4.000-9.000 1,1.000-8.000-1,-1.000-10.000 0,1.000-9.000 0,1.000-9.000 1,3.000-5.000 2,3.000-7.000 3,4.000-5.000 1,-1.000-6.000 0,-3.000-3.000 0,-3.000-3.000-1,-2.000-2.000-2,-1.000 0.000 0,3.000 7.000 0,3.000 6.000-1,4.000 7.000 0,1.000 4.000-1,0.000 3.000-1,0.000 3.000 0,0.000 4.000-1,-2.000 1.000 0,-3.000 0.000 0,-3.000 0.000 1,-2.000 0.000-1,-1.000-4.000 0,3.000-5.000 0,3.000-7.000-1,4.000-5.000 0,1.000-6.000 0,0.000-3.000 0,0.000-3.000 0,0.000-2.000 0,0.000-5.000-1,0.000-2.000 1,0.000-3.000 1,0.000-3.000-1,0.000-4.000 1,0.000-3.000-2,0.000-3.000 0,0.000-2.000-1,0.000-6.000-1,0.000-6.000 0,0.000-6.000-1,0.000-6.000-1,0.000-4.000 1,0.000 1.000 0,0.000-1.000 0,0.000 1.000 1,0.000-1.000 0,0.000 1.000-4,0.000-1.000-1,0.000 1.000-4,0.000-1.000-1,0.000 1.000-3,0.000-1.000-3,0.000 1.000-2</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5"/>
    </inkml:context>
    <inkml:brush xml:id="br0">
      <inkml:brushProperty name="width" value="0.0657315626740456" units="cm"/>
      <inkml:brushProperty name="height" value="0.0657315626740456" units="cm"/>
      <inkml:brushProperty name="color" value="#fed406"/>
      <inkml:brushProperty name="ignorePressure" value="0"/>
    </inkml:brush>
  </inkml:definitions>
  <inkml:trace contextRef="#ctx0" brushRef="#br0">96750.000 34200.000 334,'-2.000'-71.000'3,"-3.000"10.000"6,-3.000 10.000 5,-2.000 9.000 6,-6.000 7.000 3,-6.000 7.000-1,-6.000 6.000-2,-6.000 7.000 0,-9.000 7.000 0,-8.000 9.000-1,-10.000 10.000 1,-9.000 10.000-1,-1.000 5.000 0,10.000 4.000-3,10.000 3.000-2,9.000 3.000-2,4.000 4.000-2,1.000 7.000 0,-1.000 6.000 0,1.000 7.000-1,-1.000 4.000 1,1.000 3.000-1,-1.000 3.000 1,1.000 4.000 0,4.000-1.000 1,9.000-3.000-1,10.000-3.000 1,10.000-2.000 0,4.000-3.000-1,0.000 1.000 0,0.000-1.000-1,0.000 1.000-1,6.000-4.000-2,13.000-6.000-2,12.000-6.000-4,13.000-6.000-3,9.000-9.000-1,6.000-8.000-2,7.000-10.000-1,6.000-9.000-2,1.000-9.000-1,-3.000-5.000 0,-3.000-7.000-2,-2.000-5.000 0,-1.000-11.000-1,3.000-11.000 1,3.000-14.000-1,4.000-11.000 0,1.000-9.000 0,0.000-3.000-1,0.000-3.000 0,0.000-2.000-1,-4.000-3.000 1,-5.000 1.000 1,-7.000-1.000 1,-5.000 1.000 1,-8.000 2.000 2,-5.000 7.000 1,-7.000 6.000 1,-5.000 7.000 2,-6.000 4.000 1,-3.000 3.000 2,-3.000 3.000 2,-2.000 4.000 1,-5.000 2.000 5,-2.000 4.000 7,-3.000 3.000 9,-3.000 3.000 8,-6.000 14.000 5,-5.000 25.000 4,-7.000 25.000 3,-5.000 25.000 4,-4.000 12.000-1,0.000 1.000-7,0.000-1.000-6,0.000 1.000-7,3.000 2.000-5,6.000 7.000-2,7.000 6.000-3,6.000 7.000-3,3.000 2.000-1,0.000 1.000-1,0.000-1.000 0,0.000 1.000-1,0.000 2.000-2,0.000 7.000-2,0.000 6.000-3,0.000 7.000-4,0.000 0.000-5,0.000-2.000-7,0.000-3.000-8,0.000-3.000-8,1.000-6.000-5,4.000-5.000-3,3.000-7.000-2,3.000-5.000-3,1.000-9.000-6,1.000-9.000-11,-1.000-10.000-10,1.000-8.000-10</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5"/>
    </inkml:context>
    <inkml:brush xml:id="br0">
      <inkml:brushProperty name="width" value="0.0491195507347584" units="cm"/>
      <inkml:brushProperty name="height" value="0.0491195507347584" units="cm"/>
      <inkml:brushProperty name="color" value="#fed406"/>
      <inkml:brushProperty name="ignorePressure" value="0"/>
    </inkml:brush>
  </inkml:definitions>
  <inkml:trace contextRef="#ctx0" brushRef="#br0">98100.000 34000.000 447,'-19.000'-22.000'12,"13.000"6.000"24,12.000 7.000 23,13.000 6.000 24,10.000 3.000 5,10.000 0.000-13,10.000 0.000-14,9.000 0.000-13,6.000 0.000-11,3.000 0.000-10,3.000 0.000-9,4.000 0.000-10,-1.000 0.000-16,-3.000 0.000-27,-3.000 0.000-26,-2.000 0.000-27</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4-11-06T02:51:39"/>
    </inkml:context>
    <inkml:brush xml:id="br0">
      <inkml:brushProperty name="width" value="0.0730158761143684" units="cm"/>
      <inkml:brushProperty name="height" value="0.0730158761143684" units="cm"/>
      <inkml:brushProperty name="color" value="#00bff3"/>
      <inkml:brushProperty name="ignorePressure" value="0"/>
    </inkml:brush>
  </inkml:definitions>
  <inkml:trace contextRef="#ctx0" brushRef="#br0">74000.000 27800.000,'0.000'-50.000,"0.000"0.000,0.000 0.000,75.000 25.000,0.000 0.000,50.000 25.000,0.000 0.000,0.000 0.000,0.000 0.000,-100.000 75.000,0.000 0.000,-175.000 50.000,0.000 0.000,-50.000-25.000,0.000 0.000,50.000-50.000,0.000 0.000,75.000-50.000,0.000 0.000,50.000 25.000,0.000 0.000,25.000 50.000,0.000 0.000,0.000 100.000,0.000 0.000,0.000 75.000,0.000 0.000,0.000-175.000,0.000 0.000,0.000 175.000,0.000 0.000,-25.000 25.000,0.000 0.000,25.000-75.000,0.000 0.000,-25.000-125.000,0.000 0.000,0.000-50.000</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6"/>
    </inkml:context>
    <inkml:brush xml:id="br0">
      <inkml:brushProperty name="width" value="0.0393919348716736" units="cm"/>
      <inkml:brushProperty name="height" value="0.0393919348716736" units="cm"/>
      <inkml:brushProperty name="color" value="#fed406"/>
      <inkml:brushProperty name="ignorePressure" value="0"/>
    </inkml:brush>
  </inkml:definitions>
  <inkml:trace contextRef="#ctx0" brushRef="#br0">99950.000 32300.000 558,'68.000'92.000'142,"-11.000"-16.000"-33,-14.000-15.000-35,-11.000-15.000-33,-11.000-7.000-18,-5.000 3.000-3,-7.000 3.000-2,-5.000 4.000-3,-6.000 5.000-16,-3.000 10.000-28,-3.000 10.000-29,-2.000 9.000-29,-5.000-2.000-5,-2.000-12.000 17,-3.000-13.000 16,-3.000-12.000 17,-2.000-9.000 11,0.000-2.000 5,0.000-3.000 5,0.000-3.000 5</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7"/>
    </inkml:context>
    <inkml:brush xml:id="br0">
      <inkml:brushProperty name="width" value="0.043267160654068" units="cm"/>
      <inkml:brushProperty name="height" value="0.043267160654068" units="cm"/>
      <inkml:brushProperty name="color" value="#fed406"/>
      <inkml:brushProperty name="ignorePressure" value="0"/>
    </inkml:brush>
  </inkml:definitions>
  <inkml:trace contextRef="#ctx0" brushRef="#br0">99700.000 33650.000 508,'0.000'118.000'54,"0.000"-11.000"-4,0.000-14.000-6,0.000-11.000-4,-2.000-6.000-5,-3.000 4.000-3,-3.000 3.000-3,-2.000 3.000-4,-5.000 1.000-2,-2.000 1.000 0,-3.000-1.000-2,-3.000 1.000 0,-2.000-4.000-2,0.000-6.000-3,0.000-6.000-2,0.000-6.000-2,1.000-7.000-2,4.000-6.000-1,3.000-6.000-1,3.000-6.000-1,7.000-23.000-8,14.000-36.000-12,11.000-39.000-13,14.000-36.000-14,11.000-28.000-7,14.000-15.000-3,11.000-15.000-3,14.000-16.000-3,0.000 1.000 2,-8.000 19.000 4,-10.000 19.000 6,-9.000 19.000 4,-9.000 13.000 6,-5.000 10.000 6,-7.000 10.000 6,-5.000 9.000 5</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7"/>
    </inkml:context>
    <inkml:brush xml:id="br0">
      <inkml:brushProperty name="width" value="0.0445103161036968" units="cm"/>
      <inkml:brushProperty name="height" value="0.0445103161036968" units="cm"/>
      <inkml:brushProperty name="color" value="#fed406"/>
      <inkml:brushProperty name="ignorePressure" value="0"/>
    </inkml:brush>
  </inkml:definitions>
  <inkml:trace contextRef="#ctx0" brushRef="#br0">100850.000 32050.000 494,'46.000'-90.000'0,"-5.000"23.000"0,-7.000 22.000 0,-5.000 22.000 0,-3.000 10.000 3,4.000 1.000 8,3.000-1.000 7,3.000 1.000 8,-1.000 1.000 5,-2.000 3.000 4,-3.000 3.000 5,-3.000 4.000 3,-2.000 4.000 0,0.000 6.000-6,0.000 7.000-7,0.000 6.000-6,-5.000 7.000-7,-9.000 10.000-7,-10.000 10.000-9,-8.000 9.000-6,-14.000 6.000-5,-15.000 3.000 0,-15.000 3.000 0,-16.000 4.000 0,-4.000-3.000 0,10.000-5.000 1,10.000-7.000 0,9.000-5.000 1,4.000-6.000-4,1.000-3.000-10,-1.000-3.000-8,1.000-2.000-10,7.000-9.000-1,16.000-12.000 7,15.000-13.000 7,17.000-12.000 7,11.000-10.000 5,10.000-6.000 4,10.000-6.000 4,9.000-6.000 4,1.000-1.000 3,-6.000 7.000 1,-6.000 6.000 1,-6.000 7.000 3,-10.000 7.000-1,-12.000 9.000 1,-13.000 10.000 0,-12.000 10.000 0,-13.000 7.000 0,-12.000 6.000-2,-13.000 7.000-1,-12.000 6.000 0,-4.000 1.000-1,7.000-3.000-1,6.000-3.000 1,7.000-2.000-1,13.000-8.000 1,22.000-8.000 1,22.000-10.000 0,23.000-9.000 3,8.000-7.000-1,-3.000-3.000-1,-3.000-3.000 0,-2.000-2.000-2,-9.000 5.000 0,-12.000 16.000 0,-13.000 15.000 0,-12.000 17.000 0,-10.000 5.000 1,-6.000-3.000 1,-6.000-3.000 0,-6.000-2.000 2,-4.000-3.000 0,1.000 1.000 0,-1.000-1.000 1,1.000 1.000-1,1.000-3.000 1,3.000-2.000 1,3.000-3.000 1,4.000-3.000 1,2.000-1.000 2,4.000 4.000 1,3.000 3.000 2,3.000 3.000 1,-1.000 3.000 1,-2.000 3.000 2,-3.000 3.000 1,-3.000 4.000 1,-4.000 2.000 0,-3.000 4.000 1,-3.000 3.000 0,-2.000 3.000 1,-1.000 3.000-2,3.000 3.000-1,3.000 3.000-2,4.000 4.000-2,1.000-1.000-2,0.000-3.000 0,0.000-3.000-1,0.000-2.000 0,3.000-5.000-3,6.000-2.000-2,7.000-3.000-4,6.000-3.000-3,3.000-20.000-12,0.000-33.000-23,0.000-35.000-22,0.000-34.000-23,1.000-10.000-4,4.000 16.000 13,3.000 15.000 15,3.000 17.000 13,-1.000 7.000 8,-2.000 0.000 4,-3.000 0.000 3,-3.000 0.000 4</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08"/>
    </inkml:context>
    <inkml:brush xml:id="br0">
      <inkml:brushProperty name="width" value="0.0499664731323719" units="cm"/>
      <inkml:brushProperty name="height" value="0.0499664731323719" units="cm"/>
      <inkml:brushProperty name="color" value="#fed406"/>
      <inkml:brushProperty name="ignorePressure" value="0"/>
    </inkml:brush>
  </inkml:definitions>
  <inkml:trace contextRef="#ctx0" brushRef="#br0">100250.000 34100.000 440,'0.000'-47.000'-2,"0.000"6.000"-3,0.000 7.000-4,0.000 6.000-3,3.000 3.000 3,6.000 0.000 7,7.000 0.000 8,6.000 0.000 8,6.000 1.000 4,6.000 4.000 2,7.000 3.000 2,6.000 3.000 0,7.000-1.000 0,10.000-2.000-2,10.000-3.000-2,9.000-3.000-2,7.000-4.000-3,7.000-3.000-4,6.000-3.000-3,7.000-2.000-4,-1.000-1.000-3,-6.000 3.000-2,-6.000 3.000-2,-6.000 4.000-4,-10.000 2.000 1,-12.000 4.000-1,-13.000 3.000 2,-12.000 3.000 0,-16.000 7.000 7,-19.000 14.000 11,-18.000 11.000 12,-19.000 14.000 11,-7.000 7.000 4,7.000 3.000-3,6.000 3.000-5,7.000 4.000-3,4.000 2.000-3,3.000 4.000-2,3.000 3.000-2,4.000 3.000-1,1.000 1.000-2,0.000 1.000-2,0.000-1.000 0,0.000 1.000-1,1.000 2.000-2,4.000 7.000-1,3.000 6.000 0,3.000 7.000-2,-1.000 2.000 1,-2.000 1.000-1,-3.000-1.000 1,-3.000 1.000 1,-2.000-3.000-2,0.000-2.000-5,0.000-3.000-5,0.000-3.000-5,0.000-6.000-3,0.000-5.000-2,0.000-7.000-3,0.000-5.000-3,-10.000-19.000-8,-18.000-27.000-15,-19.000-28.000-16,-18.000-28.000-14,-9.000-18.000-3,4.000-6.000 10,3.000-6.000 10,3.000-6.000 10,4.000-4.000 8,7.000 1.000 6,6.000-1.000 6,7.000 1.000 7,5.000 1.000 3,7.000 3.000 1,6.000 3.000 1,7.000 4.000 1,5.000-1.000 3,7.000-3.000 3,6.000-3.000 4,7.000-2.000 3,7.000-5.000 4,9.000-2.000 2,10.000-3.000 4,10.000-3.000 3,2.000 2.000 0,-3.000 10.000-2,-3.000 10.000-2,-2.000 9.000-2,-9.000 15.000 0,-12.000 22.000 5,-13.000 22.000 4,-12.000 23.000 5,-12.000 17.000 1,-8.000 17.000 0,-10.000 15.000 0,-9.000 16.000 1,-5.000 5.000-2,0.000-2.000-2,0.000-3.000-2,0.000-3.000-2,3.000-6.000-1,6.000-5.000-3,7.000-7.000-1,6.000-5.000-2,7.000-4.000-4,10.000 0.000-5,10.000 0.000-5,9.000 0.000-7,7.000-4.000-2,7.000-5.000-3,6.000-7.000 0,7.000-5.000-3,0.000-3.000 1,-2.000 4.000 1,-3.000 3.000 2,-3.000 3.000 2,-6.000-1.000 1,-5.000-2.000 2,-7.000-3.000 2,-5.000-3.000 1,-8.000-1.000 2,-5.000 4.000 1,-7.000 3.000 2,-5.000 3.000 0,-8.000-2.000 1,-5.000-6.000 0,-7.000-6.000-1,-5.000-6.000 0,-3.000-6.000-1,4.000-2.000 0,3.000-3.000 0,3.000-3.000-1,3.000-6.000 0,3.000-5.000 0,3.000-7.000-1,4.000-5.000 0,4.000-12.000-1,6.000-16.000-5,7.000-15.000-2,6.000-15.000-4,6.000-3.000-2,6.000 14.000-1,7.000 11.000 1,6.000 14.000-1,1.000 5.000 0,-3.000 1.000 1,-3.000-1.000 0,-2.000 1.000 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19"/>
    </inkml:context>
    <inkml:brush xml:id="br0">
      <inkml:brushProperty name="width" value="0.0330505594611168" units="cm"/>
      <inkml:brushProperty name="height" value="0.0330505594611168" units="cm"/>
      <inkml:brushProperty name="color" value="#fed406"/>
      <inkml:brushProperty name="ignorePressure" value="0"/>
    </inkml:brush>
  </inkml:definitions>
  <inkml:trace contextRef="#ctx0" brushRef="#br0">103100.000 31450.000 665,'31.000'-43.000'8,"13.000"17.000"15,12.000 15.000 16,13.000 16.000 15,1.000 9.000 2,-9.000 3.000-9,-10.000 3.000-11,-8.000 4.000-11,-6.000 1.000-7,1.000 0.000-4,-1.000 0.000-5,1.000 0.000-4,-4.000 3.000-4,-6.000 6.000-7,-6.000 7.000-5,-6.000 6.000-5,-9.000 3.000-5,-8.000 0.000-7,-10.000 0.000-5,-9.000 0.000-6,-15.000 1.000-3,-18.000 4.000-3,-19.000 3.000-1,-18.000 3.000-3,-3.000-5.000 5,17.000-12.000 8,15.000-13.000 10,16.000-12.000 9</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20"/>
    </inkml:context>
    <inkml:brush xml:id="br0">
      <inkml:brushProperty name="width" value="0.0392632000148296" units="cm"/>
      <inkml:brushProperty name="height" value="0.0392632000148296" units="cm"/>
      <inkml:brushProperty name="color" value="#fed406"/>
      <inkml:brushProperty name="ignorePressure" value="0"/>
    </inkml:brush>
  </inkml:definitions>
  <inkml:trace contextRef="#ctx0" brushRef="#br0">102550.000 32600.000 560,'-24.000'95.000'50,"4.000"-9.000"-5,3.000-10.000-7,3.000-8.000-6,-2.000-4.000-4,-6.000 3.000-3,-6.000 3.000-1,-6.000 4.000-3,-2.000 4.000-1,3.000 6.000-3,3.000 7.000-3,4.000 6.000-2,1.000-1.000 0,0.000-5.000 0,0.000-7.000 1,0.000-5.000 0,9.000-22.000-12,19.000-33.000-26,19.000-35.000-25,19.000-34.000-27,13.000-26.000-3,10.000-15.000 15,10.000-15.000 18,9.000-16.000 16,2.000-1.000 11,-2.000 17.000 5,-3.000 15.000 7,-3.000 16.000 6,-4.000 10.000 2,-3.000 7.000 1,-3.000 6.000-1,-2.000 7.000 1,-8.000 5.000 4,-8.000 7.000 11,-10.000 6.000 10,-9.000 7.000 11,-10.000 13.000 3,-9.000 22.000-1,-10.000 22.000-2,-8.000 23.000-3,-12.000 11.000-4,-12.000 4.000-9,-13.000 3.000-7,-12.000 3.000-9,-9.000-2.000-5,-2.000-6.000-3,-3.000-6.000-3,-3.000-6.000-4,1.000-7.000-1,6.000-6.000 0,7.000-6.000 1,6.000-6.000 0,18.000-18.000 1,32.000-28.000-2,31.000-28.000 1,32.000-27.000-1,13.000-11.000 1,-3.000 10.000 3,-3.000 10.000 2,-2.000 9.000 3,-5.000 9.000 3,-2.000 9.000 3,-3.000 10.000 4,-3.000 10.000 2,-10.000 13.000 5,-16.000 19.000 6,-15.000 19.000 5,-15.000 19.000 7,-11.000 5.000 1,-2.000-5.000-4,-3.000-7.000-4,-3.000-5.000-3,-4.000-1.000-4,-3.000 6.000-2,-3.000 7.000-3,-2.000 6.000-3,2.000 1.000-4,9.000-3.000-3,10.000-3.000-5,10.000-2.000-5,4.000-6.000-3,0.000-6.000-2,0.000-6.000-4,0.000-6.000-3,7.000-9.000-4,17.000-8.000-4,15.000-10.000-4,16.000-9.000-4,4.000-12.000-2,-6.000-11.000 1,-6.000-14.000-1,-6.000-11.000 1,-4.000-9.000 4,1.000-3.000 6,-1.000-3.000 6,1.000-2.000 7,-4.000 0.000 6,-6.000 7.000 4,-6.000 6.000 6,-6.000 7.000 4,-12.000 5.000 5,-15.000 7.000 7,-15.000 6.000 5,-16.000 7.000 7,-13.000 7.000-1,-9.000 9.000-6,-10.000 10.000-8,-8.000 10.000-7,-11.000 7.000-4,-8.000 6.000-1,-10.000 7.000-1,-9.000 6.000 0,-5.000 3.000-2,0.000 0.000-3,0.000 0.000-3,0.000 0.000-3,4.000-2.000-1,10.000-3.000-1,10.000-3.000 1,9.000-2.000-1,13.000-5.000 5,20.000-2.000 8,18.000-3.000 8,20.000-3.000 9,14.000 1.000 4,14.000 6.000-2,11.000 7.000 0,14.000 6.000-2,14.000 4.000 0,20.000 4.000-2,18.000 3.000-2,20.000 3.000 0,14.000 1.000-4,14.000 1.000-3,11.000-1.000-3,14.000 1.000-5,5.000-3.000-5,1.000-2.000-8,-1.000-3.000-7,1.000-3.000-8,-6.000-4.000-5,-8.000-3.000 1,-10.000-3.000 0,-9.000-2.000 0,-12.000-6.000-2,-11.000-6.000-5,-14.000-6.000-4,-11.000-6.000-4,-14.000-6.000 1,-11.000-2.000 8,-14.000-3.000 7,-11.000-3.000 9,-9.000-4.000 3,-3.000-3.000 2,-3.000-3.000 1,-2.000-2.000 2</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21"/>
    </inkml:context>
    <inkml:brush xml:id="br0">
      <inkml:brushProperty name="width" value="0.0413468144834042" units="cm"/>
      <inkml:brushProperty name="height" value="0.0413468144834042" units="cm"/>
      <inkml:brushProperty name="color" value="#fed406"/>
      <inkml:brushProperty name="ignorePressure" value="0"/>
    </inkml:brush>
  </inkml:definitions>
  <inkml:trace contextRef="#ctx0" brushRef="#br0">104850.000 32800.000 532,'25.000'-160.000'0,"0.000"32.000"0,0.000 31.000 0,0.000 32.000 0,-4.000 18.000 4,-5.000 6.000 11,-7.000 7.000 8,-5.000 6.000 11,-8.000 9.000 2,-5.000 13.000-5,-7.000 12.000-4,-5.000 13.000-5,-9.000 12.000-4,-9.000 13.000-3,-10.000 12.000-5,-8.000 13.000-3,-4.000 9.000-2,3.000 6.000-1,3.000 7.000 0,4.000 6.000-1,5.000-4.000-1,10.000-11.000-3,10.000-14.000-3,9.000-11.000-2,6.000-9.000-1,3.000-3.000-1,3.000-3.000 2,4.000-2.000-1,2.000-1.000 1,4.000 3.000 1,3.000 3.000 1,3.000 4.000 1,-1.000 4.000 0,-2.000 6.000 0,-3.000 7.000 1,-3.000 6.000 1,-6.000 4.000 1,-5.000 4.000 2,-7.000 3.000 3,-5.000 3.000 2,-3.000 1.000 3,4.000 1.000 2,3.000-1.000 4,3.000 1.000 2,3.000-4.000 1,3.000-6.000 0,3.000-6.000-2,4.000-6.000 0,1.000-7.000 0,0.000-6.000-1,0.000-6.000-1,0.000-6.000 0,7.000-23.000-7,17.000-36.000-15,15.000-39.000-14,16.000-36.000-14,12.000-34.000-8,9.000-28.000 0,10.000-28.000 0,10.000-27.000-1,2.000-15.000 3,-3.000 0.000 8,-3.000 0.000 8,-2.000 0.000 7,-5.000 12.000 6,-2.000 26.000 2,-3.000 24.000 3,-3.000 26.000 3,-7.000 21.000 0,-9.000 19.000-1,-10.000 19.000-1,-8.000 19.000-2,-9.000 13.000 5,-6.000 10.000 13,-6.000 10.000 12,-6.000 9.000 13,-6.000 9.000 7,-2.000 9.000 1,-3.000 10.000 1,-3.000 10.000 1,-2.000 5.000-3,0.000 4.000-7,0.000 3.000-7,0.000 3.000-6,1.000 3.000-5,4.000 3.000-3,3.000 3.000-2,3.000 4.000-2,4.000-1.000-3,7.000-3.000-5,6.000-3.000-4,7.000-2.000-5,0.000-1.000-1,-2.000 3.000 3,-3.000 3.000 3,-3.000 4.000 1,-6.000 4.000 3,-5.000 6.000 1,-7.000 7.000 3,-5.000 6.000 1,-12.000 7.000 0,-16.000 10.000-1,-15.000 10.000 0,-15.000 9.000-2,-14.000 1.000 0,-8.000-6.000-1,-10.000-6.000-1,-9.000-6.000 0,-7.000-4.000-1,-3.000 1.000 0,-3.000-1.000 0,-2.000 1.000-1,0.000-7.000-2,7.000-12.000-5,6.000-13.000-3,7.000-12.000-4,10.000-21.000-9,16.000-28.000-11,15.000-28.000-12,17.000-27.000-11,19.000-17.000-1,26.000-3.000 11,24.000-3.000 12,26.000-2.000 12,13.000 2.000 8,4.000 9.000 4,3.000 10.000 6,3.000 10.000 4,1.000 8.000 5,1.000 10.000 6,-1.000 10.000 5,1.000 9.000 6,-1.000 7.000 4,1.000 7.000 4,-1.000 6.000 3,1.000 7.000 4,-1.000 5.000 1,1.000 7.000-2,-1.000 6.000-3,1.000 7.000-3,-6.000 4.000-2,-8.000 3.000-5,-10.000 3.000-4,-9.000 4.000-3,-9.000 1.000-6,-5.000 0.000-4,-7.000 0.000-7,-5.000 0.000-5,-8.000 0.000-4,-5.000 0.000-5,-7.000 0.000-5,-5.000 0.000-3,-14.000-2.000-4,-18.000-3.000-3,-19.000-3.000-1,-18.000-2.000-3,-17.000-6.000-1,-11.000-6.000 0,-14.000-6.000-1,-11.000-6.000-1,-4.000-6.000 2,6.000-2.000 7,7.000-3.000 4,6.000-3.000 7,9.000-4.000 2,13.000-3.000 1,12.000-3.000 2,13.000-2.000 0,15.000-1.000 8,19.000 3.000 17,19.000 3.000 15,19.000 4.000 16,15.000 1.000 7,13.000 0.000-5,12.000 0.000-3,13.000 0.000-3,6.000 3.000-5,0.000 6.000-7,0.000 7.000-5,0.000 6.000-6,-7.000 4.000-6,-11.000 4.000-6,-14.000 3.000-6,-11.000 3.000-5,-12.000 3.000-4,-9.000 3.000-1,-10.000 3.000-1,-8.000 4.000-2,-12.000 1.000-1,-12.000 0.000-2,-13.000 0.000-3,-12.000 0.000-2,-9.000-5.000 1,-2.000-9.000 2,-3.000-10.000 4,-3.000-8.000 3,1.000-6.000 3,6.000 1.000 0,7.000-1.000 2,6.000 1.000 2,4.000-1.000 3,4.000 1.000 6,3.000-1.000 7,3.000 1.000 7,6.000 1.000 4,9.000 3.000 3,10.000 3.000 3,10.000 4.000 2,5.000 1.000 3,4.000 0.000-1,3.000 0.000 0,3.000 0.000 0,6.000 0.000-3,9.000 0.000-4,10.000 0.000-5,10.000 0.000-5,7.000-2.000-6,6.000-3.000-6,7.000-3.000-6,6.000-2.000-7,-2.000-5.000-5,-9.000-2.000-7,-10.000-3.000-5,-8.000-3.000-5,-6.000-6.000-6,1.000-5.000-4,-1.000-7.000-4,1.000-5.000-4,-4.000-4.000 2,-6.000 0.000 8,-6.000 0.000 9,-6.000 0.000 7,-4.000-2.000 5,1.000-3.000 2,-1.000-3.000 2,1.000-2.000 2</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21"/>
    </inkml:context>
    <inkml:brush xml:id="br0">
      <inkml:brushProperty name="width" value="0.0453859306871891" units="cm"/>
      <inkml:brushProperty name="height" value="0.0453859306871891" units="cm"/>
      <inkml:brushProperty name="color" value="#fed406"/>
      <inkml:brushProperty name="ignorePressure" value="0"/>
    </inkml:brush>
  </inkml:definitions>
  <inkml:trace contextRef="#ctx0" brushRef="#br0">106450.000 33650.000 484,'1.000'-46.000'0,"4.000"10.000"0,3.000 10.000 0,3.000 9.000 0,4.000 2.000 0,7.000-2.000-1,6.000-3.000-1,7.000-3.000-1,2.000 1.000 1,1.000 6.000 3,-1.000 7.000 3,1.000 6.000 4,5.000-1.000 1,14.000-5.000 0,11.000-7.000 1,14.000-5.000 0,-1.000-3.000-1,-12.000 4.000-2,-13.000 3.000-1,-12.000 3.000-3,-12.000-2.000-3,-8.000-6.000-3,-10.000-6.000-3,-9.000-6.000-3,-5.000-7.000-3,0.000-6.000 1,0.000-6.000-1,0.000-6.000-1,-2.000-1.000 2,-3.000 7.000 2,-3.000 6.000 3,-2.000 7.000 3,-3.000 4.000 4,1.000 3.000 2,-1.000 3.000 4,1.000 4.000 3,-4.000 4.000 3,-6.000 6.000 1,-6.000 7.000 3,-6.000 6.000 1,-6.000 7.000 3,-2.000 10.000 3,-3.000 10.000 2,-3.000 9.000 3,-4.000 12.000 1,-3.000 16.000-2,-3.000 15.000-2,-2.000 17.000-2,0.000 5.000-1,7.000-3.000-3,6.000-3.000-2,7.000-2.000-3,7.000-8.000 0,9.000-8.000-2,10.000-10.000 0,10.000-9.000-1,7.000-7.000-1,6.000-3.000-2,7.000-3.000 0,6.000-2.000-2,7.000-3.000-1,10.000 1.000-2,10.000-1.000-1,9.000 1.000-2,7.000-1.000-2,7.000 1.000-3,6.000-1.000-1,7.000 1.000-3,-3.000 2.000-1,-8.000 7.000 0,-10.000 6.000 2,-9.000 7.000 0,-12.000-1.000 1,-11.000-6.000-2,-14.000-6.000 0,-11.000-6.000 0,-9.000-4.000 0,-3.000 1.000 2,-3.000-1.000 1,-2.000 1.000 1,-8.000-4.000 1,-8.000-6.000 0,-10.000-6.000-2,-9.000-6.000 1,-5.000-4.000-1,0.000 1.000 1,0.000-1.000 1,0.000 1.000-1,-4.000 1.000 1,-5.000 3.000-1,-7.000 3.000-2,-5.000 4.000 0,-6.000 1.000-1,-3.000 0.000 2,-3.000 0.000 1,-2.000 0.000 1,-3.000 0.000 1,1.000 0.000 0,-1.000 0.000 0,1.000 0.000 0,2.000 0.000 4,7.000 0.000 4,6.000 0.000 7,7.000 0.000 5,16.000 0.000 5,29.000 0.000 2,28.000 0.000 4,28.000 0.000 2,24.000-4.000 0,23.000-5.000-6,22.000-7.000-5,22.000-5.000-5,16.000-1.000-6,14.000 6.000-4,11.000 7.000-5,14.000 6.000-4,3.000 7.000-5,-2.000 10.000-5,-3.000 10.000-6,-3.000 9.000-5,-21.000 1.000-12,-37.000-6.000-18,-38.000-6.000-18,-37.000-6.000-19</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2"/>
    </inkml:context>
    <inkml:brush xml:id="br0">
      <inkml:brushProperty name="width" value="0.0359473004937172" units="cm"/>
      <inkml:brushProperty name="height" value="0.0359473004937172" units="cm"/>
      <inkml:brushProperty name="color" value="#fed406"/>
      <inkml:brushProperty name="ignorePressure" value="0"/>
    </inkml:brush>
  </inkml:definitions>
  <inkml:trace contextRef="#ctx0" brushRef="#br0">61450.000 45900.000 612,'-24.000'-4.000'12,"54.000"-5.000"25,53.000-7.000 25,53.000-5.000 25,14.000 0.000-1,-25.000 10.000-26,-25.000 10.000-25,-25.000 9.000-26,-21.000 9.000-17,-15.000 9.000-5,-15.000 10.000-6,-16.000 10.000-6,-12.000 5.000-3,-5.000 4.000 0,-7.000 3.000 0,-5.000 3.000-1,-3.000-4.000 2,4.000-8.000 4,3.000-10.000 4,3.000-9.000 4</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channel name="F" type="integer" max="1000" units="dev"/>
        </inkml:traceFormat>
        <inkml:channelProperties>
          <inkml:channelProperty channel="X" name="resolution" value="28.3464566929134" units="1/cm"/>
          <inkml:channelProperty channel="Y" name="resolution" value="28.3464566929134" units="1/cm"/>
          <inkml:channelProperty channel="F" name="resolution" value="1" units="1/dev"/>
        </inkml:channelProperties>
      </inkml:inkSource>
      <inkml:timestamp xml:id="ts0" timeString="2025-10-24T01:24:52"/>
    </inkml:context>
    <inkml:brush xml:id="br0">
      <inkml:brushProperty name="width" value="0.0375760272145271" units="cm"/>
      <inkml:brushProperty name="height" value="0.0375760272145271" units="cm"/>
      <inkml:brushProperty name="color" value="#fed406"/>
      <inkml:brushProperty name="ignorePressure" value="0"/>
    </inkml:brush>
  </inkml:definitions>
  <inkml:trace contextRef="#ctx0" brushRef="#br0">61250.000 46800.000 585,'-68.000'6.000'49,"17.000"13.000"1,15.000 12.000-1,16.000 13.000 1,7.000 9.000-5,1.000 6.000-6,-1.000 7.000-8,1.000 6.000-7,-1.000 4.000-5,1.000 4.000-3,-1.000 3.000-3,1.000 3.000-2,-3.000 1.000-4,-2.000 1.000-1,-3.000-1.000-2,-3.000 1.000-3,-1.000-4.000-4,4.000-6.000-7,3.000-6.000-9,3.000-6.000-7,4.000-9.000-11,7.000-8.000-14,6.000-10.000-15,7.000-9.000-15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789916-5EC3-4590-8CB1-0934F6982E25}" type="datetimeFigureOut">
              <a:rPr lang="zh-CN" altLang="en-US" smtClean="0"/>
            </a:fld>
            <a:endParaRPr lang="zh-CN" altLang="en-US"/>
          </a:p>
        </p:txBody>
      </p:sp>
      <p:sp>
        <p:nvSpPr>
          <p:cNvPr id="4" name="幻灯片图像占位符 3"/>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D7603B-E5D8-42A3-B21E-4A6C6E9A906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CFD7603B-E5D8-42A3-B21E-4A6C6E9A90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18.xml"/><Relationship Id="rId8" Type="http://schemas.openxmlformats.org/officeDocument/2006/relationships/slide" Target="../slides/slide15.xml"/><Relationship Id="rId7" Type="http://schemas.openxmlformats.org/officeDocument/2006/relationships/slide" Target="../slides/slide12.xml"/><Relationship Id="rId6" Type="http://schemas.openxmlformats.org/officeDocument/2006/relationships/slide" Target="../slides/slide9.xml"/><Relationship Id="rId5" Type="http://schemas.openxmlformats.org/officeDocument/2006/relationships/slide" Target="../slides/slide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slide" Target="../slides/slide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xml"/><Relationship Id="rId5" Type="http://schemas.openxmlformats.org/officeDocument/2006/relationships/image" Target="../media/image2.jpeg"/><Relationship Id="rId4" Type="http://schemas.openxmlformats.org/officeDocument/2006/relationships/tags" Target="../tags/tag1.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53" y="-36669"/>
            <a:ext cx="12312541"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showMasterSp="0">
  <p:cSld name="7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8_空白">
    <p:spTree>
      <p:nvGrpSpPr>
        <p:cNvPr id="1" name=""/>
        <p:cNvGrpSpPr/>
        <p:nvPr/>
      </p:nvGrpSpPr>
      <p:grpSpPr>
        <a:xfrm>
          <a:off x="0" y="0"/>
          <a:ext cx="0" cy="0"/>
          <a:chOff x="0" y="0"/>
          <a:chExt cx="0" cy="0"/>
        </a:xfrm>
      </p:grpSpPr>
      <p:pic>
        <p:nvPicPr>
          <p:cNvPr id="25"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7"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8" name="标题 1"/>
          <p:cNvSpPr/>
          <p:nvPr userDrawn="1"/>
        </p:nvSpPr>
        <p:spPr>
          <a:xfrm>
            <a:off x="257142" y="121920"/>
            <a:ext cx="4375696"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a:solidFill>
                  <a:schemeClr val="bg1"/>
                </a:solidFill>
                <a:latin typeface="黑体" panose="02010609060101010101" charset="-122"/>
                <a:ea typeface="黑体" panose="02010609060101010101" charset="-122"/>
              </a:rPr>
              <a:t>体验真题  感悟高考</a:t>
            </a:r>
            <a:endParaRPr lang="zh-CN" altLang="en-US" sz="3200" dirty="0">
              <a:solidFill>
                <a:schemeClr val="bg1"/>
              </a:solidFill>
              <a:latin typeface="黑体" panose="02010609060101010101" charset="-122"/>
              <a:ea typeface="黑体" panose="02010609060101010101" charset="-122"/>
            </a:endParaRPr>
          </a:p>
        </p:txBody>
      </p:sp>
      <p:sp>
        <p:nvSpPr>
          <p:cNvPr id="45"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6"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7"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48"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49" name="Rectangle 21">
            <a:hlinkClick r:id="rId6" action="ppaction://hlinksldjump"/>
          </p:cNvPr>
          <p:cNvSpPr/>
          <p:nvPr userDrawn="1"/>
        </p:nvSpPr>
        <p:spPr bwMode="auto">
          <a:xfrm>
            <a:off x="910630" y="62373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0" name="Rectangle 21">
            <a:hlinkClick r:id="rId7" action="ppaction://hlinksldjump"/>
          </p:cNvPr>
          <p:cNvSpPr/>
          <p:nvPr userDrawn="1"/>
        </p:nvSpPr>
        <p:spPr bwMode="auto">
          <a:xfrm>
            <a:off x="1323707" y="62373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1" name="Rectangle 21">
            <a:hlinkClick r:id="rId8" action="ppaction://hlinksldjump"/>
          </p:cNvPr>
          <p:cNvSpPr/>
          <p:nvPr userDrawn="1"/>
        </p:nvSpPr>
        <p:spPr bwMode="auto">
          <a:xfrm>
            <a:off x="1735134"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52" name="Rectangle 21">
            <a:hlinkClick r:id="rId9" action="ppaction://hlinksldjump"/>
          </p:cNvPr>
          <p:cNvSpPr/>
          <p:nvPr userDrawn="1"/>
        </p:nvSpPr>
        <p:spPr bwMode="auto">
          <a:xfrm>
            <a:off x="2147829" y="62373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9_空白">
    <p:spTree>
      <p:nvGrpSpPr>
        <p:cNvPr id="1" name=""/>
        <p:cNvGrpSpPr/>
        <p:nvPr/>
      </p:nvGrpSpPr>
      <p:grpSpPr>
        <a:xfrm>
          <a:off x="0" y="0"/>
          <a:ext cx="0" cy="0"/>
          <a:chOff x="0" y="0"/>
          <a:chExt cx="0" cy="0"/>
        </a:xfrm>
      </p:grpSpPr>
      <p:pic>
        <p:nvPicPr>
          <p:cNvPr id="3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任意多边形: 形状 42"/>
          <p:cNvSpPr/>
          <p:nvPr userDrawn="1">
            <p:custDataLst>
              <p:tags r:id="rId3"/>
            </p:custDataLst>
          </p:nvPr>
        </p:nvSpPr>
        <p:spPr>
          <a:xfrm rot="10800000">
            <a:off x="4700294" y="0"/>
            <a:ext cx="752377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4" name="任意多边形: 形状 42"/>
          <p:cNvSpPr/>
          <p:nvPr userDrawn="1">
            <p:custDataLst>
              <p:tags r:id="rId4"/>
            </p:custDataLst>
          </p:nvPr>
        </p:nvSpPr>
        <p:spPr>
          <a:xfrm>
            <a:off x="0" y="0"/>
            <a:ext cx="6099651" cy="73152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8" h="919">
                <a:moveTo>
                  <a:pt x="0" y="0"/>
                </a:moveTo>
                <a:lnTo>
                  <a:pt x="2438" y="0"/>
                </a:lnTo>
                <a:lnTo>
                  <a:pt x="3096" y="0"/>
                </a:lnTo>
                <a:lnTo>
                  <a:pt x="3190" y="0"/>
                </a:lnTo>
                <a:lnTo>
                  <a:pt x="5534" y="0"/>
                </a:lnTo>
                <a:lnTo>
                  <a:pt x="5628" y="0"/>
                </a:lnTo>
                <a:lnTo>
                  <a:pt x="6286" y="0"/>
                </a:lnTo>
                <a:lnTo>
                  <a:pt x="8724" y="0"/>
                </a:lnTo>
                <a:lnTo>
                  <a:pt x="9050" y="0"/>
                </a:lnTo>
                <a:lnTo>
                  <a:pt x="9738" y="460"/>
                </a:lnTo>
                <a:lnTo>
                  <a:pt x="9050" y="919"/>
                </a:lnTo>
                <a:lnTo>
                  <a:pt x="6612" y="919"/>
                </a:lnTo>
                <a:lnTo>
                  <a:pt x="5860" y="919"/>
                </a:lnTo>
                <a:lnTo>
                  <a:pt x="5628" y="919"/>
                </a:lnTo>
                <a:lnTo>
                  <a:pt x="3422" y="919"/>
                </a:lnTo>
                <a:lnTo>
                  <a:pt x="3190" y="919"/>
                </a:lnTo>
                <a:lnTo>
                  <a:pt x="2438" y="919"/>
                </a:lnTo>
                <a:lnTo>
                  <a:pt x="0" y="919"/>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5" name="标题 1"/>
          <p:cNvSpPr/>
          <p:nvPr userDrawn="1"/>
        </p:nvSpPr>
        <p:spPr>
          <a:xfrm>
            <a:off x="257142" y="121920"/>
            <a:ext cx="4910614" cy="46609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黑体" panose="02010609060101010101" charset="-122"/>
                <a:ea typeface="黑体" panose="02010609060101010101" charset="-122"/>
              </a:rPr>
              <a:t>分层训练  提升等级</a:t>
            </a:r>
            <a:endParaRPr lang="zh-CN" altLang="en-US" sz="3200" dirty="0">
              <a:solidFill>
                <a:schemeClr val="bg1"/>
              </a:solidFill>
              <a:latin typeface="黑体" panose="02010609060101010101" charset="-122"/>
              <a:ea typeface="黑体" panose="02010609060101010101" charset="-122"/>
            </a:endParaRPr>
          </a:p>
        </p:txBody>
      </p:sp>
      <p:sp>
        <p:nvSpPr>
          <p:cNvPr id="16" name="Rectangle 21">
            <a:hlinkClick r:id="" action="ppaction://noaction"/>
          </p:cNvPr>
          <p:cNvSpPr/>
          <p:nvPr userDrawn="1"/>
        </p:nvSpPr>
        <p:spPr bwMode="auto">
          <a:xfrm>
            <a:off x="919461" y="6217912"/>
            <a:ext cx="244825"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7" name="Rectangle 21">
            <a:hlinkClick r:id="" action="ppaction://noaction"/>
          </p:cNvPr>
          <p:cNvSpPr/>
          <p:nvPr userDrawn="1"/>
        </p:nvSpPr>
        <p:spPr bwMode="auto">
          <a:xfrm>
            <a:off x="1332538" y="6217912"/>
            <a:ext cx="243174"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8" name="Rectangle 21">
            <a:hlinkClick r:id="" action="ppaction://noaction"/>
          </p:cNvPr>
          <p:cNvSpPr/>
          <p:nvPr userDrawn="1"/>
        </p:nvSpPr>
        <p:spPr bwMode="auto">
          <a:xfrm>
            <a:off x="1743965"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03</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19" name="Rectangle 21">
            <a:hlinkClick r:id="" action="ppaction://noaction"/>
          </p:cNvPr>
          <p:cNvSpPr/>
          <p:nvPr userDrawn="1"/>
        </p:nvSpPr>
        <p:spPr bwMode="auto">
          <a:xfrm>
            <a:off x="2156660"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04</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0" name="Rectangle 21">
            <a:hlinkClick r:id="" action="ppaction://noaction"/>
          </p:cNvPr>
          <p:cNvSpPr/>
          <p:nvPr userDrawn="1"/>
        </p:nvSpPr>
        <p:spPr bwMode="auto">
          <a:xfrm>
            <a:off x="2569357" y="6217912"/>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05</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2" name="Rectangle 21">
            <a:hlinkClick r:id="" action="ppaction://noaction"/>
          </p:cNvPr>
          <p:cNvSpPr/>
          <p:nvPr userDrawn="1"/>
        </p:nvSpPr>
        <p:spPr bwMode="auto">
          <a:xfrm>
            <a:off x="298205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06</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3" name="Rectangle 21">
            <a:hlinkClick r:id="" action="ppaction://noaction"/>
          </p:cNvPr>
          <p:cNvSpPr/>
          <p:nvPr userDrawn="1"/>
        </p:nvSpPr>
        <p:spPr bwMode="auto">
          <a:xfrm>
            <a:off x="3394750"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07</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4" name="Rectangle 21">
            <a:hlinkClick r:id="" action="ppaction://noaction"/>
          </p:cNvPr>
          <p:cNvSpPr/>
          <p:nvPr userDrawn="1"/>
        </p:nvSpPr>
        <p:spPr bwMode="auto">
          <a:xfrm>
            <a:off x="3807446"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08</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5" name="Rectangle 21">
            <a:hlinkClick r:id="" action="ppaction://noaction"/>
          </p:cNvPr>
          <p:cNvSpPr/>
          <p:nvPr userDrawn="1"/>
        </p:nvSpPr>
        <p:spPr bwMode="auto">
          <a:xfrm>
            <a:off x="4220143"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09</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6" name="Rectangle 21">
            <a:hlinkClick r:id="" action="ppaction://noaction"/>
          </p:cNvPr>
          <p:cNvSpPr/>
          <p:nvPr userDrawn="1"/>
        </p:nvSpPr>
        <p:spPr bwMode="auto">
          <a:xfrm>
            <a:off x="4632838" y="6221450"/>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10</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7" name="Rectangle 21">
            <a:hlinkClick r:id="" action="ppaction://noaction"/>
          </p:cNvPr>
          <p:cNvSpPr/>
          <p:nvPr userDrawn="1"/>
        </p:nvSpPr>
        <p:spPr bwMode="auto">
          <a:xfrm>
            <a:off x="5045535"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11</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28" name="Rectangle 21">
            <a:hlinkClick r:id="" action="ppaction://noaction"/>
          </p:cNvPr>
          <p:cNvSpPr/>
          <p:nvPr userDrawn="1"/>
        </p:nvSpPr>
        <p:spPr bwMode="auto">
          <a:xfrm>
            <a:off x="5458231" y="6219986"/>
            <a:ext cx="244443"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b="1" dirty="0">
                <a:solidFill>
                  <a:srgbClr val="1F4E79"/>
                </a:solidFill>
                <a:latin typeface="微软雅黑" panose="020B0503020204020204" charset="-122"/>
                <a:ea typeface="微软雅黑" panose="020B0503020204020204" charset="-122"/>
                <a:cs typeface="经典繁仿黑" pitchFamily="49" charset="-122"/>
              </a:rPr>
              <a:t>12</a:t>
            </a:r>
            <a:endParaRPr lang="en-US" altLang="zh-CN" b="1" dirty="0">
              <a:solidFill>
                <a:srgbClr val="1F4E79"/>
              </a:solidFill>
              <a:latin typeface="微软雅黑" panose="020B0503020204020204" charset="-122"/>
              <a:ea typeface="微软雅黑" panose="020B0503020204020204" charset="-122"/>
              <a:cs typeface="经典繁仿黑" pitchFamily="49" charset="-122"/>
            </a:endParaRPr>
          </a:p>
        </p:txBody>
      </p:sp>
      <p:sp>
        <p:nvSpPr>
          <p:cNvPr id="3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7" name="文本框 7">
            <a:hlinkClick r:id="rId5"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49" name=""/>
        <p:cNvGrpSpPr/>
        <p:nvPr/>
      </p:nvGrpSpPr>
      <p:grpSpPr>
        <a:xfrm>
          <a:off x="0" y="0"/>
          <a:ext cx="0" cy="0"/>
          <a:chOff x="0" y="0"/>
          <a:chExt cx="0" cy="0"/>
        </a:xfrm>
      </p:grpSpPr>
      <p:sp>
        <p:nvSpPr>
          <p:cNvPr id="1048588" name="标题 1"/>
          <p:cNvSpPr/>
          <p:nvPr>
            <p:ph type="title"/>
            <p:custDataLst>
              <p:tags r:id="rId2"/>
            </p:custDataLst>
          </p:nvPr>
        </p:nvSpPr>
        <p:spPr>
          <a:xfrm>
            <a:off x="608305" y="608400"/>
            <a:ext cx="10967486" cy="705600"/>
          </a:xfrm>
        </p:spPr>
        <p:txBody>
          <a:bodyPr vert="horz" lIns="90000" tIns="46800" rIns="90000" bIns="46800" rtlCol="0" anchor="ctr" anchorCtr="0">
            <a:normAutofit/>
          </a:bodyPr>
          <a:p>
            <a:pPr lvl="0"/>
            <a:r>
              <a:rPr lang="zh-CN" altLang="en-US" smtClean="0"/>
              <a:t>单击此处编辑母版标题样式</a:t>
            </a:r>
            <a:endParaRPr lang="zh-CN" altLang="en-US"/>
          </a:p>
        </p:txBody>
      </p:sp>
      <p:sp>
        <p:nvSpPr>
          <p:cNvPr id="1048589" name="内容占位符 2"/>
          <p:cNvSpPr/>
          <p:nvPr>
            <p:ph idx="1"/>
            <p:custDataLst>
              <p:tags r:id="rId3"/>
            </p:custDataLst>
          </p:nvPr>
        </p:nvSpPr>
        <p:spPr>
          <a:xfrm>
            <a:off x="608305" y="1490400"/>
            <a:ext cx="10967486" cy="4759200"/>
          </a:xfrm>
        </p:spPr>
        <p:txBody>
          <a:bodyPr vert="horz" lIns="90000" tIns="46800" rIns="90000" bIns="4680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90" name="日期占位符 3"/>
          <p:cNvSpPr/>
          <p:nvPr>
            <p:ph type="dt" sz="half" idx="10"/>
            <p:custDataLst>
              <p:tags r:id="rId4"/>
            </p:custDataLst>
          </p:nvPr>
        </p:nvSpPr>
        <p:spPr>
          <a:xfrm>
            <a:off x="611904" y="6314400"/>
            <a:ext cx="2699578" cy="316800"/>
          </a:xfrm>
        </p:spPr>
        <p:txBody>
          <a:bodyPr/>
          <a:p>
            <a:fld id="{760FBDFE-C587-4B4C-A407-44438C67B59E}" type="datetimeFigureOut">
              <a:rPr lang="zh-CN" altLang="en-US" smtClean="0"/>
            </a:fld>
            <a:endParaRPr lang="zh-CN" altLang="en-US"/>
          </a:p>
        </p:txBody>
      </p:sp>
      <p:sp>
        <p:nvSpPr>
          <p:cNvPr id="1048591" name="页脚占位符 4"/>
          <p:cNvSpPr/>
          <p:nvPr>
            <p:ph type="ftr" sz="quarter" idx="11"/>
            <p:custDataLst>
              <p:tags r:id="rId5"/>
            </p:custDataLst>
          </p:nvPr>
        </p:nvSpPr>
        <p:spPr>
          <a:xfrm>
            <a:off x="4115357" y="6314400"/>
            <a:ext cx="3959381" cy="316800"/>
          </a:xfrm>
        </p:spPr>
        <p:txBody>
          <a:bodyPr/>
          <a:p>
            <a:endParaRPr lang="zh-CN" altLang="en-US"/>
          </a:p>
        </p:txBody>
      </p:sp>
      <p:sp>
        <p:nvSpPr>
          <p:cNvPr id="1048592" name="灯片编号占位符 5"/>
          <p:cNvSpPr/>
          <p:nvPr>
            <p:ph type="sldNum" sz="quarter" idx="12"/>
            <p:custDataLst>
              <p:tags r:id="rId6"/>
            </p:custDataLst>
          </p:nvPr>
        </p:nvSpPr>
        <p:spPr>
          <a:xfrm>
            <a:off x="8876213" y="6314400"/>
            <a:ext cx="2699578" cy="316800"/>
          </a:xfrm>
        </p:spPr>
        <p:txBody>
          <a:bodyPr/>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6_标题幻灯片">
    <p:spTree>
      <p:nvGrpSpPr>
        <p:cNvPr id="1" name=""/>
        <p:cNvGrpSpPr/>
        <p:nvPr/>
      </p:nvGrpSpPr>
      <p:grpSpPr>
        <a:xfrm>
          <a:off x="0" y="0"/>
          <a:ext cx="0" cy="0"/>
          <a:chOff x="0" y="0"/>
          <a:chExt cx="0" cy="0"/>
        </a:xfrm>
      </p:grpSpPr>
      <p:pic>
        <p:nvPicPr>
          <p:cNvPr id="7"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8"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1"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任意多边形: 形状 42"/>
          <p:cNvSpPr/>
          <p:nvPr userDrawn="1">
            <p:custDataLst>
              <p:tags r:id="rId4"/>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19" name="任意多边形: 形状 42"/>
          <p:cNvSpPr/>
          <p:nvPr userDrawn="1">
            <p:custDataLst>
              <p:tags r:id="rId6"/>
            </p:custDataLst>
          </p:nvPr>
        </p:nvSpPr>
        <p:spPr>
          <a:xfrm>
            <a:off x="9363" y="16288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rgbClr val="2F5597">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26" name="矩形 25"/>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userDrawn="1"/>
        </p:nvSpPr>
        <p:spPr>
          <a:xfrm>
            <a:off x="847876" y="13514"/>
            <a:ext cx="3416320"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类型一　离子积曲线</a:t>
            </a:r>
            <a:endParaRPr lang="zh-CN" altLang="en-US" sz="2800" b="1" dirty="0">
              <a:solidFill>
                <a:schemeClr val="bg1"/>
              </a:solidFill>
              <a:latin typeface="微软雅黑" panose="020B0503020204020204" charset="-122"/>
              <a:ea typeface="微软雅黑" panose="020B0503020204020204" charset="-122"/>
            </a:endParaRPr>
          </a:p>
        </p:txBody>
      </p:sp>
      <p:sp>
        <p:nvSpPr>
          <p:cNvPr id="28"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9" name="TextBox 28"/>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4"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31" name="矩形 30"/>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userDrawn="1"/>
        </p:nvSpPr>
        <p:spPr>
          <a:xfrm>
            <a:off x="847876" y="13514"/>
            <a:ext cx="3416320"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类型一　离子积曲线</a:t>
            </a:r>
            <a:endParaRPr lang="zh-CN" altLang="en-US" sz="2800" b="1" dirty="0">
              <a:solidFill>
                <a:schemeClr val="bg1"/>
              </a:solidFill>
              <a:latin typeface="微软雅黑" panose="020B0503020204020204" charset="-122"/>
              <a:ea typeface="微软雅黑" panose="020B0503020204020204" charset="-122"/>
            </a:endParaRPr>
          </a:p>
        </p:txBody>
      </p:sp>
      <p:sp>
        <p:nvSpPr>
          <p:cNvPr id="33"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34" name="TextBox 33"/>
          <p:cNvSpPr txBox="1"/>
          <p:nvPr userDrawn="1"/>
        </p:nvSpPr>
        <p:spPr>
          <a:xfrm>
            <a:off x="10415746" y="45244"/>
            <a:ext cx="1415772" cy="461665"/>
          </a:xfrm>
          <a:prstGeom prst="rect">
            <a:avLst/>
          </a:prstGeom>
          <a:noFill/>
        </p:spPr>
        <p:txBody>
          <a:bodyPr wrap="none" rtlCol="0">
            <a:spAutoFit/>
          </a:bodyPr>
          <a:lstStyle/>
          <a:p>
            <a:r>
              <a:rPr lang="zh-CN" altLang="en-US" sz="240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3_空白">
    <p:spTree>
      <p:nvGrpSpPr>
        <p:cNvPr id="1" name=""/>
        <p:cNvGrpSpPr/>
        <p:nvPr/>
      </p:nvGrpSpPr>
      <p:grpSpPr>
        <a:xfrm>
          <a:off x="0" y="0"/>
          <a:ext cx="0" cy="0"/>
          <a:chOff x="0" y="0"/>
          <a:chExt cx="0" cy="0"/>
        </a:xfrm>
      </p:grpSpPr>
      <p:pic>
        <p:nvPicPr>
          <p:cNvPr id="12"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305724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类型二　对数曲线</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2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305724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类型二　对数曲线</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377539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类型三　沉淀滴定曲线</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5_空白">
    <p:spTree>
      <p:nvGrpSpPr>
        <p:cNvPr id="1" name=""/>
        <p:cNvGrpSpPr/>
        <p:nvPr/>
      </p:nvGrpSpPr>
      <p:grpSpPr>
        <a:xfrm>
          <a:off x="0" y="0"/>
          <a:ext cx="0" cy="0"/>
          <a:chOff x="0" y="0"/>
          <a:chExt cx="0" cy="0"/>
        </a:xfrm>
      </p:grpSpPr>
      <p:pic>
        <p:nvPicPr>
          <p:cNvPr id="13"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1"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8" name="矩形 17"/>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userDrawn="1"/>
        </p:nvSpPr>
        <p:spPr>
          <a:xfrm>
            <a:off x="847876" y="13514"/>
            <a:ext cx="3775393"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类型三　沉淀滴定曲线</a:t>
            </a:r>
            <a:endParaRPr lang="zh-CN" altLang="en-US" sz="2800" b="1" dirty="0">
              <a:solidFill>
                <a:schemeClr val="bg1"/>
              </a:solidFill>
              <a:latin typeface="微软雅黑" panose="020B0503020204020204" charset="-122"/>
              <a:ea typeface="微软雅黑" panose="020B0503020204020204" charset="-122"/>
            </a:endParaRPr>
          </a:p>
        </p:txBody>
      </p:sp>
      <p:sp>
        <p:nvSpPr>
          <p:cNvPr id="20"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1" name="TextBox 20"/>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知能通关</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83"/>
            <a:ext cx="12190636" cy="6836735"/>
          </a:xfrm>
          <a:prstGeom prst="rect">
            <a:avLst/>
          </a:prstGeom>
          <a:noFill/>
          <a:extLst>
            <a:ext uri="{909E8E84-426E-40DD-AFC4-6F175D3DCCD1}">
              <a14:hiddenFill xmlns:a14="http://schemas.microsoft.com/office/drawing/2010/main">
                <a:solidFill>
                  <a:srgbClr val="FFFFFF"/>
                </a:solidFill>
              </a14:hiddenFill>
            </a:ext>
          </a:extLst>
        </p:spPr>
      </p:pic>
      <p:sp>
        <p:nvSpPr>
          <p:cNvPr id="12" name="动作按钮: 前进或下一项 14">
            <a:hlinkClick r:id="" action="ppaction://hlinkshowjump?jump=nextslide" highlightClick="1"/>
          </p:cNvPr>
          <p:cNvSpPr/>
          <p:nvPr userDrawn="1"/>
        </p:nvSpPr>
        <p:spPr>
          <a:xfrm>
            <a:off x="11274228"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前进或下一项 14">
            <a:hlinkClick r:id="" action="ppaction://hlinkshowjump?jump=previousslide" highlightClick="1"/>
          </p:cNvPr>
          <p:cNvSpPr/>
          <p:nvPr userDrawn="1"/>
        </p:nvSpPr>
        <p:spPr>
          <a:xfrm rot="10800000">
            <a:off x="10845024" y="6384292"/>
            <a:ext cx="279998"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动作按钮: 结束 15">
            <a:hlinkClick r:id="" action="ppaction://hlinkshowjump?jump=endshow" highlightClick="1"/>
          </p:cNvPr>
          <p:cNvSpPr/>
          <p:nvPr userDrawn="1"/>
        </p:nvSpPr>
        <p:spPr>
          <a:xfrm>
            <a:off x="11660258" y="6370957"/>
            <a:ext cx="263491"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7" name="文本框 7">
            <a:hlinkClick r:id="rId3" action="ppaction://hlinksldjump"/>
          </p:cNvPr>
          <p:cNvSpPr txBox="1"/>
          <p:nvPr userDrawn="1"/>
        </p:nvSpPr>
        <p:spPr>
          <a:xfrm>
            <a:off x="10152329" y="6451600"/>
            <a:ext cx="573013"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endParaRPr lang="zh-CN" altLang="en-US" sz="1600" b="1" dirty="0">
              <a:solidFill>
                <a:srgbClr val="686868"/>
              </a:solidFill>
              <a:latin typeface="微软雅黑" panose="020B0503020204020204" charset="-122"/>
              <a:ea typeface="微软雅黑" panose="020B0503020204020204" charset="-122"/>
            </a:endParaRPr>
          </a:p>
        </p:txBody>
      </p:sp>
      <p:sp>
        <p:nvSpPr>
          <p:cNvPr id="13" name="矩形 12"/>
          <p:cNvSpPr/>
          <p:nvPr userDrawn="1"/>
        </p:nvSpPr>
        <p:spPr>
          <a:xfrm>
            <a:off x="-25559" y="-12701"/>
            <a:ext cx="12241529" cy="583567"/>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userDrawn="1"/>
        </p:nvSpPr>
        <p:spPr>
          <a:xfrm>
            <a:off x="847876" y="13514"/>
            <a:ext cx="1620957" cy="523220"/>
          </a:xfrm>
          <a:prstGeom prst="rect">
            <a:avLst/>
          </a:prstGeom>
          <a:noFill/>
        </p:spPr>
        <p:txBody>
          <a:bodyPr wrap="none" rtlCol="0">
            <a:spAutoFit/>
          </a:bodyPr>
          <a:lstStyle/>
          <a:p>
            <a:r>
              <a:rPr lang="zh-CN" altLang="en-US" sz="2800" b="1" dirty="0">
                <a:solidFill>
                  <a:schemeClr val="bg1"/>
                </a:solidFill>
                <a:latin typeface="微软雅黑" panose="020B0503020204020204" charset="-122"/>
                <a:ea typeface="微软雅黑" panose="020B0503020204020204" charset="-122"/>
              </a:rPr>
              <a:t>知识点四</a:t>
            </a:r>
            <a:endParaRPr lang="zh-CN" altLang="en-US" sz="2800" b="1" dirty="0">
              <a:solidFill>
                <a:schemeClr val="bg1"/>
              </a:solidFill>
              <a:latin typeface="微软雅黑" panose="020B0503020204020204" charset="-122"/>
              <a:ea typeface="微软雅黑" panose="020B0503020204020204" charset="-122"/>
            </a:endParaRPr>
          </a:p>
        </p:txBody>
      </p:sp>
      <p:sp>
        <p:nvSpPr>
          <p:cNvPr id="19" name="任意多边形: 形状 42"/>
          <p:cNvSpPr/>
          <p:nvPr userDrawn="1">
            <p:custDataLst>
              <p:tags r:id="rId4"/>
            </p:custDataLst>
          </p:nvPr>
        </p:nvSpPr>
        <p:spPr>
          <a:xfrm rot="10800000">
            <a:off x="9527565" y="-12700"/>
            <a:ext cx="2688405"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Normal"/>
              <a:cs typeface="+mn-cs"/>
            </a:endParaRPr>
          </a:p>
        </p:txBody>
      </p:sp>
      <p:sp>
        <p:nvSpPr>
          <p:cNvPr id="20" name="TextBox 19"/>
          <p:cNvSpPr txBox="1"/>
          <p:nvPr userDrawn="1"/>
        </p:nvSpPr>
        <p:spPr>
          <a:xfrm>
            <a:off x="10415746" y="45244"/>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知识梳理</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9" Type="http://schemas.openxmlformats.org/officeDocument/2006/relationships/customXml" Target="../ink/ink55.xml"/><Relationship Id="rId98" Type="http://schemas.openxmlformats.org/officeDocument/2006/relationships/image" Target="../media/image46.png"/><Relationship Id="rId97" Type="http://schemas.openxmlformats.org/officeDocument/2006/relationships/customXml" Target="../ink/ink54.xml"/><Relationship Id="rId96" Type="http://schemas.openxmlformats.org/officeDocument/2006/relationships/image" Target="../media/image45.png"/><Relationship Id="rId95" Type="http://schemas.openxmlformats.org/officeDocument/2006/relationships/customXml" Target="../ink/ink53.xml"/><Relationship Id="rId94" Type="http://schemas.openxmlformats.org/officeDocument/2006/relationships/image" Target="../media/image44.png"/><Relationship Id="rId93" Type="http://schemas.openxmlformats.org/officeDocument/2006/relationships/customXml" Target="../ink/ink52.xml"/><Relationship Id="rId92" Type="http://schemas.openxmlformats.org/officeDocument/2006/relationships/image" Target="../media/image43.png"/><Relationship Id="rId91" Type="http://schemas.openxmlformats.org/officeDocument/2006/relationships/customXml" Target="../ink/ink51.xml"/><Relationship Id="rId90" Type="http://schemas.openxmlformats.org/officeDocument/2006/relationships/customXml" Target="../ink/ink50.xml"/><Relationship Id="rId9" Type="http://schemas.openxmlformats.org/officeDocument/2006/relationships/customXml" Target="../ink/ink3.xml"/><Relationship Id="rId89" Type="http://schemas.openxmlformats.org/officeDocument/2006/relationships/customXml" Target="../ink/ink49.xml"/><Relationship Id="rId88" Type="http://schemas.openxmlformats.org/officeDocument/2006/relationships/customXml" Target="../ink/ink48.xml"/><Relationship Id="rId87" Type="http://schemas.openxmlformats.org/officeDocument/2006/relationships/image" Target="../media/image42.png"/><Relationship Id="rId86" Type="http://schemas.openxmlformats.org/officeDocument/2006/relationships/customXml" Target="../ink/ink47.xml"/><Relationship Id="rId85" Type="http://schemas.openxmlformats.org/officeDocument/2006/relationships/image" Target="../media/image41.png"/><Relationship Id="rId84" Type="http://schemas.openxmlformats.org/officeDocument/2006/relationships/customXml" Target="../ink/ink46.xml"/><Relationship Id="rId83" Type="http://schemas.openxmlformats.org/officeDocument/2006/relationships/image" Target="../media/image40.png"/><Relationship Id="rId82" Type="http://schemas.openxmlformats.org/officeDocument/2006/relationships/customXml" Target="../ink/ink45.xml"/><Relationship Id="rId81" Type="http://schemas.openxmlformats.org/officeDocument/2006/relationships/customXml" Target="../ink/ink44.xml"/><Relationship Id="rId80" Type="http://schemas.openxmlformats.org/officeDocument/2006/relationships/customXml" Target="../ink/ink43.xml"/><Relationship Id="rId8" Type="http://schemas.openxmlformats.org/officeDocument/2006/relationships/image" Target="../media/image8.png"/><Relationship Id="rId79" Type="http://schemas.openxmlformats.org/officeDocument/2006/relationships/customXml" Target="../ink/ink42.xml"/><Relationship Id="rId78" Type="http://schemas.openxmlformats.org/officeDocument/2006/relationships/image" Target="../media/image39.png"/><Relationship Id="rId77" Type="http://schemas.openxmlformats.org/officeDocument/2006/relationships/customXml" Target="../ink/ink41.xml"/><Relationship Id="rId76" Type="http://schemas.openxmlformats.org/officeDocument/2006/relationships/customXml" Target="../ink/ink40.xml"/><Relationship Id="rId75" Type="http://schemas.openxmlformats.org/officeDocument/2006/relationships/customXml" Target="../ink/ink39.xml"/><Relationship Id="rId74" Type="http://schemas.openxmlformats.org/officeDocument/2006/relationships/customXml" Target="../ink/ink38.xml"/><Relationship Id="rId73" Type="http://schemas.openxmlformats.org/officeDocument/2006/relationships/image" Target="../media/image38.png"/><Relationship Id="rId72" Type="http://schemas.openxmlformats.org/officeDocument/2006/relationships/customXml" Target="../ink/ink37.xml"/><Relationship Id="rId71" Type="http://schemas.openxmlformats.org/officeDocument/2006/relationships/customXml" Target="../ink/ink36.xml"/><Relationship Id="rId70" Type="http://schemas.openxmlformats.org/officeDocument/2006/relationships/customXml" Target="../ink/ink35.xml"/><Relationship Id="rId7" Type="http://schemas.openxmlformats.org/officeDocument/2006/relationships/customXml" Target="../ink/ink2.xml"/><Relationship Id="rId69" Type="http://schemas.openxmlformats.org/officeDocument/2006/relationships/customXml" Target="../ink/ink34.xml"/><Relationship Id="rId68" Type="http://schemas.openxmlformats.org/officeDocument/2006/relationships/image" Target="../media/image37.png"/><Relationship Id="rId67" Type="http://schemas.openxmlformats.org/officeDocument/2006/relationships/customXml" Target="../ink/ink33.xml"/><Relationship Id="rId66" Type="http://schemas.openxmlformats.org/officeDocument/2006/relationships/customXml" Target="../ink/ink32.xml"/><Relationship Id="rId65" Type="http://schemas.openxmlformats.org/officeDocument/2006/relationships/image" Target="../media/image36.png"/><Relationship Id="rId64" Type="http://schemas.openxmlformats.org/officeDocument/2006/relationships/customXml" Target="../ink/ink31.xml"/><Relationship Id="rId63" Type="http://schemas.openxmlformats.org/officeDocument/2006/relationships/image" Target="../media/image35.png"/><Relationship Id="rId62" Type="http://schemas.openxmlformats.org/officeDocument/2006/relationships/customXml" Target="../ink/ink30.xml"/><Relationship Id="rId61" Type="http://schemas.openxmlformats.org/officeDocument/2006/relationships/image" Target="../media/image34.png"/><Relationship Id="rId60" Type="http://schemas.openxmlformats.org/officeDocument/2006/relationships/customXml" Target="../ink/ink29.xml"/><Relationship Id="rId6" Type="http://schemas.openxmlformats.org/officeDocument/2006/relationships/image" Target="../media/image7.png"/><Relationship Id="rId59" Type="http://schemas.openxmlformats.org/officeDocument/2006/relationships/customXml" Target="../ink/ink28.xml"/><Relationship Id="rId58" Type="http://schemas.openxmlformats.org/officeDocument/2006/relationships/image" Target="../media/image33.png"/><Relationship Id="rId57" Type="http://schemas.openxmlformats.org/officeDocument/2006/relationships/customXml" Target="../ink/ink27.xml"/><Relationship Id="rId56" Type="http://schemas.openxmlformats.org/officeDocument/2006/relationships/image" Target="../media/image32.png"/><Relationship Id="rId55" Type="http://schemas.openxmlformats.org/officeDocument/2006/relationships/customXml" Target="../ink/ink26.xml"/><Relationship Id="rId54" Type="http://schemas.openxmlformats.org/officeDocument/2006/relationships/image" Target="../media/image31.png"/><Relationship Id="rId53" Type="http://schemas.openxmlformats.org/officeDocument/2006/relationships/customXml" Target="../ink/ink25.xml"/><Relationship Id="rId52" Type="http://schemas.openxmlformats.org/officeDocument/2006/relationships/image" Target="../media/image30.png"/><Relationship Id="rId51" Type="http://schemas.openxmlformats.org/officeDocument/2006/relationships/customXml" Target="../ink/ink24.xml"/><Relationship Id="rId50" Type="http://schemas.openxmlformats.org/officeDocument/2006/relationships/image" Target="../media/image29.png"/><Relationship Id="rId5" Type="http://schemas.openxmlformats.org/officeDocument/2006/relationships/customXml" Target="../ink/ink1.xml"/><Relationship Id="rId491" Type="http://schemas.openxmlformats.org/officeDocument/2006/relationships/slideLayout" Target="../slideLayouts/slideLayout13.xml"/><Relationship Id="rId490" Type="http://schemas.openxmlformats.org/officeDocument/2006/relationships/tags" Target="../tags/tag20.xml"/><Relationship Id="rId49" Type="http://schemas.openxmlformats.org/officeDocument/2006/relationships/customXml" Target="../ink/ink23.xml"/><Relationship Id="rId489" Type="http://schemas.openxmlformats.org/officeDocument/2006/relationships/image" Target="../media/image239.png"/><Relationship Id="rId488" Type="http://schemas.openxmlformats.org/officeDocument/2006/relationships/customXml" Target="../ink/ink252.xml"/><Relationship Id="rId487" Type="http://schemas.openxmlformats.org/officeDocument/2006/relationships/image" Target="../media/image238.png"/><Relationship Id="rId486" Type="http://schemas.openxmlformats.org/officeDocument/2006/relationships/customXml" Target="../ink/ink251.xml"/><Relationship Id="rId485" Type="http://schemas.openxmlformats.org/officeDocument/2006/relationships/image" Target="../media/image237.png"/><Relationship Id="rId484" Type="http://schemas.openxmlformats.org/officeDocument/2006/relationships/customXml" Target="../ink/ink250.xml"/><Relationship Id="rId483" Type="http://schemas.openxmlformats.org/officeDocument/2006/relationships/image" Target="../media/image236.png"/><Relationship Id="rId482" Type="http://schemas.openxmlformats.org/officeDocument/2006/relationships/customXml" Target="../ink/ink249.xml"/><Relationship Id="rId481" Type="http://schemas.openxmlformats.org/officeDocument/2006/relationships/image" Target="../media/image235.png"/><Relationship Id="rId480" Type="http://schemas.openxmlformats.org/officeDocument/2006/relationships/customXml" Target="../ink/ink248.xml"/><Relationship Id="rId48" Type="http://schemas.openxmlformats.org/officeDocument/2006/relationships/image" Target="../media/image28.png"/><Relationship Id="rId479" Type="http://schemas.openxmlformats.org/officeDocument/2006/relationships/image" Target="../media/image234.png"/><Relationship Id="rId478" Type="http://schemas.openxmlformats.org/officeDocument/2006/relationships/customXml" Target="../ink/ink247.xml"/><Relationship Id="rId477" Type="http://schemas.openxmlformats.org/officeDocument/2006/relationships/image" Target="../media/image233.png"/><Relationship Id="rId476" Type="http://schemas.openxmlformats.org/officeDocument/2006/relationships/customXml" Target="../ink/ink246.xml"/><Relationship Id="rId475" Type="http://schemas.openxmlformats.org/officeDocument/2006/relationships/image" Target="../media/image232.png"/><Relationship Id="rId474" Type="http://schemas.openxmlformats.org/officeDocument/2006/relationships/customXml" Target="../ink/ink245.xml"/><Relationship Id="rId473" Type="http://schemas.openxmlformats.org/officeDocument/2006/relationships/image" Target="../media/image231.png"/><Relationship Id="rId472" Type="http://schemas.openxmlformats.org/officeDocument/2006/relationships/customXml" Target="../ink/ink244.xml"/><Relationship Id="rId471" Type="http://schemas.openxmlformats.org/officeDocument/2006/relationships/image" Target="../media/image230.png"/><Relationship Id="rId470" Type="http://schemas.openxmlformats.org/officeDocument/2006/relationships/customXml" Target="../ink/ink243.xml"/><Relationship Id="rId47" Type="http://schemas.openxmlformats.org/officeDocument/2006/relationships/customXml" Target="../ink/ink22.xml"/><Relationship Id="rId469" Type="http://schemas.openxmlformats.org/officeDocument/2006/relationships/image" Target="../media/image229.png"/><Relationship Id="rId468" Type="http://schemas.openxmlformats.org/officeDocument/2006/relationships/customXml" Target="../ink/ink242.xml"/><Relationship Id="rId467" Type="http://schemas.openxmlformats.org/officeDocument/2006/relationships/image" Target="../media/image228.png"/><Relationship Id="rId466" Type="http://schemas.openxmlformats.org/officeDocument/2006/relationships/customXml" Target="../ink/ink241.xml"/><Relationship Id="rId465" Type="http://schemas.openxmlformats.org/officeDocument/2006/relationships/image" Target="../media/image227.png"/><Relationship Id="rId464" Type="http://schemas.openxmlformats.org/officeDocument/2006/relationships/customXml" Target="../ink/ink240.xml"/><Relationship Id="rId463" Type="http://schemas.openxmlformats.org/officeDocument/2006/relationships/image" Target="../media/image226.png"/><Relationship Id="rId462" Type="http://schemas.openxmlformats.org/officeDocument/2006/relationships/customXml" Target="../ink/ink239.xml"/><Relationship Id="rId461" Type="http://schemas.openxmlformats.org/officeDocument/2006/relationships/image" Target="../media/image225.png"/><Relationship Id="rId460" Type="http://schemas.openxmlformats.org/officeDocument/2006/relationships/customXml" Target="../ink/ink238.xml"/><Relationship Id="rId46" Type="http://schemas.openxmlformats.org/officeDocument/2006/relationships/image" Target="../media/image27.png"/><Relationship Id="rId459" Type="http://schemas.openxmlformats.org/officeDocument/2006/relationships/image" Target="../media/image224.png"/><Relationship Id="rId458" Type="http://schemas.openxmlformats.org/officeDocument/2006/relationships/customXml" Target="../ink/ink237.xml"/><Relationship Id="rId457" Type="http://schemas.openxmlformats.org/officeDocument/2006/relationships/image" Target="../media/image223.png"/><Relationship Id="rId456" Type="http://schemas.openxmlformats.org/officeDocument/2006/relationships/customXml" Target="../ink/ink236.xml"/><Relationship Id="rId455" Type="http://schemas.openxmlformats.org/officeDocument/2006/relationships/image" Target="../media/image222.png"/><Relationship Id="rId454" Type="http://schemas.openxmlformats.org/officeDocument/2006/relationships/customXml" Target="../ink/ink235.xml"/><Relationship Id="rId453" Type="http://schemas.openxmlformats.org/officeDocument/2006/relationships/image" Target="../media/image221.png"/><Relationship Id="rId452" Type="http://schemas.openxmlformats.org/officeDocument/2006/relationships/customXml" Target="../ink/ink234.xml"/><Relationship Id="rId451" Type="http://schemas.openxmlformats.org/officeDocument/2006/relationships/image" Target="../media/image220.png"/><Relationship Id="rId450" Type="http://schemas.openxmlformats.org/officeDocument/2006/relationships/customXml" Target="../ink/ink233.xml"/><Relationship Id="rId45" Type="http://schemas.openxmlformats.org/officeDocument/2006/relationships/customXml" Target="../ink/ink21.xml"/><Relationship Id="rId449" Type="http://schemas.openxmlformats.org/officeDocument/2006/relationships/image" Target="../media/image219.png"/><Relationship Id="rId448" Type="http://schemas.openxmlformats.org/officeDocument/2006/relationships/customXml" Target="../ink/ink232.xml"/><Relationship Id="rId447" Type="http://schemas.openxmlformats.org/officeDocument/2006/relationships/image" Target="../media/image218.png"/><Relationship Id="rId446" Type="http://schemas.openxmlformats.org/officeDocument/2006/relationships/customXml" Target="../ink/ink231.xml"/><Relationship Id="rId445" Type="http://schemas.openxmlformats.org/officeDocument/2006/relationships/image" Target="../media/image217.png"/><Relationship Id="rId444" Type="http://schemas.openxmlformats.org/officeDocument/2006/relationships/customXml" Target="../ink/ink230.xml"/><Relationship Id="rId443" Type="http://schemas.openxmlformats.org/officeDocument/2006/relationships/image" Target="../media/image216.png"/><Relationship Id="rId442" Type="http://schemas.openxmlformats.org/officeDocument/2006/relationships/customXml" Target="../ink/ink229.xml"/><Relationship Id="rId441" Type="http://schemas.openxmlformats.org/officeDocument/2006/relationships/image" Target="../media/image215.png"/><Relationship Id="rId440" Type="http://schemas.openxmlformats.org/officeDocument/2006/relationships/customXml" Target="../ink/ink228.xml"/><Relationship Id="rId44" Type="http://schemas.openxmlformats.org/officeDocument/2006/relationships/image" Target="../media/image26.png"/><Relationship Id="rId439" Type="http://schemas.openxmlformats.org/officeDocument/2006/relationships/image" Target="../media/image214.png"/><Relationship Id="rId438" Type="http://schemas.openxmlformats.org/officeDocument/2006/relationships/customXml" Target="../ink/ink227.xml"/><Relationship Id="rId437" Type="http://schemas.openxmlformats.org/officeDocument/2006/relationships/image" Target="../media/image213.png"/><Relationship Id="rId436" Type="http://schemas.openxmlformats.org/officeDocument/2006/relationships/customXml" Target="../ink/ink226.xml"/><Relationship Id="rId435" Type="http://schemas.openxmlformats.org/officeDocument/2006/relationships/image" Target="../media/image212.png"/><Relationship Id="rId434" Type="http://schemas.openxmlformats.org/officeDocument/2006/relationships/customXml" Target="../ink/ink225.xml"/><Relationship Id="rId433" Type="http://schemas.openxmlformats.org/officeDocument/2006/relationships/image" Target="../media/image211.png"/><Relationship Id="rId432" Type="http://schemas.openxmlformats.org/officeDocument/2006/relationships/customXml" Target="../ink/ink224.xml"/><Relationship Id="rId431" Type="http://schemas.openxmlformats.org/officeDocument/2006/relationships/image" Target="../media/image210.png"/><Relationship Id="rId430" Type="http://schemas.openxmlformats.org/officeDocument/2006/relationships/customXml" Target="../ink/ink223.xml"/><Relationship Id="rId43" Type="http://schemas.openxmlformats.org/officeDocument/2006/relationships/customXml" Target="../ink/ink20.xml"/><Relationship Id="rId429" Type="http://schemas.openxmlformats.org/officeDocument/2006/relationships/image" Target="../media/image209.png"/><Relationship Id="rId428" Type="http://schemas.openxmlformats.org/officeDocument/2006/relationships/customXml" Target="../ink/ink222.xml"/><Relationship Id="rId427" Type="http://schemas.openxmlformats.org/officeDocument/2006/relationships/image" Target="../media/image208.png"/><Relationship Id="rId426" Type="http://schemas.openxmlformats.org/officeDocument/2006/relationships/customXml" Target="../ink/ink221.xml"/><Relationship Id="rId425" Type="http://schemas.openxmlformats.org/officeDocument/2006/relationships/image" Target="../media/image207.png"/><Relationship Id="rId424" Type="http://schemas.openxmlformats.org/officeDocument/2006/relationships/customXml" Target="../ink/ink220.xml"/><Relationship Id="rId423" Type="http://schemas.openxmlformats.org/officeDocument/2006/relationships/image" Target="../media/image206.png"/><Relationship Id="rId422" Type="http://schemas.openxmlformats.org/officeDocument/2006/relationships/customXml" Target="../ink/ink219.xml"/><Relationship Id="rId421" Type="http://schemas.openxmlformats.org/officeDocument/2006/relationships/image" Target="../media/image205.png"/><Relationship Id="rId420" Type="http://schemas.openxmlformats.org/officeDocument/2006/relationships/customXml" Target="../ink/ink218.xml"/><Relationship Id="rId42" Type="http://schemas.openxmlformats.org/officeDocument/2006/relationships/image" Target="../media/image25.png"/><Relationship Id="rId419" Type="http://schemas.openxmlformats.org/officeDocument/2006/relationships/image" Target="../media/image204.png"/><Relationship Id="rId418" Type="http://schemas.openxmlformats.org/officeDocument/2006/relationships/customXml" Target="../ink/ink217.xml"/><Relationship Id="rId417" Type="http://schemas.openxmlformats.org/officeDocument/2006/relationships/image" Target="../media/image203.png"/><Relationship Id="rId416" Type="http://schemas.openxmlformats.org/officeDocument/2006/relationships/customXml" Target="../ink/ink216.xml"/><Relationship Id="rId415" Type="http://schemas.openxmlformats.org/officeDocument/2006/relationships/image" Target="../media/image202.png"/><Relationship Id="rId414" Type="http://schemas.openxmlformats.org/officeDocument/2006/relationships/customXml" Target="../ink/ink215.xml"/><Relationship Id="rId413" Type="http://schemas.openxmlformats.org/officeDocument/2006/relationships/image" Target="../media/image201.png"/><Relationship Id="rId412" Type="http://schemas.openxmlformats.org/officeDocument/2006/relationships/customXml" Target="../ink/ink214.xml"/><Relationship Id="rId411" Type="http://schemas.openxmlformats.org/officeDocument/2006/relationships/image" Target="../media/image200.png"/><Relationship Id="rId410" Type="http://schemas.openxmlformats.org/officeDocument/2006/relationships/customXml" Target="../ink/ink213.xml"/><Relationship Id="rId41" Type="http://schemas.openxmlformats.org/officeDocument/2006/relationships/customXml" Target="../ink/ink19.xml"/><Relationship Id="rId409" Type="http://schemas.openxmlformats.org/officeDocument/2006/relationships/image" Target="../media/image199.png"/><Relationship Id="rId408" Type="http://schemas.openxmlformats.org/officeDocument/2006/relationships/customXml" Target="../ink/ink212.xml"/><Relationship Id="rId407" Type="http://schemas.openxmlformats.org/officeDocument/2006/relationships/image" Target="../media/image198.png"/><Relationship Id="rId406" Type="http://schemas.openxmlformats.org/officeDocument/2006/relationships/customXml" Target="../ink/ink211.xml"/><Relationship Id="rId405" Type="http://schemas.openxmlformats.org/officeDocument/2006/relationships/image" Target="../media/image197.png"/><Relationship Id="rId404" Type="http://schemas.openxmlformats.org/officeDocument/2006/relationships/customXml" Target="../ink/ink210.xml"/><Relationship Id="rId403" Type="http://schemas.openxmlformats.org/officeDocument/2006/relationships/image" Target="../media/image196.png"/><Relationship Id="rId402" Type="http://schemas.openxmlformats.org/officeDocument/2006/relationships/customXml" Target="../ink/ink209.xml"/><Relationship Id="rId401" Type="http://schemas.openxmlformats.org/officeDocument/2006/relationships/image" Target="../media/image195.png"/><Relationship Id="rId400" Type="http://schemas.openxmlformats.org/officeDocument/2006/relationships/customXml" Target="../ink/ink208.xml"/><Relationship Id="rId40" Type="http://schemas.openxmlformats.org/officeDocument/2006/relationships/image" Target="../media/image24.png"/><Relationship Id="rId4" Type="http://schemas.openxmlformats.org/officeDocument/2006/relationships/image" Target="../media/image6.png"/><Relationship Id="rId399" Type="http://schemas.openxmlformats.org/officeDocument/2006/relationships/image" Target="../media/image194.png"/><Relationship Id="rId398" Type="http://schemas.openxmlformats.org/officeDocument/2006/relationships/customXml" Target="../ink/ink207.xml"/><Relationship Id="rId397" Type="http://schemas.openxmlformats.org/officeDocument/2006/relationships/image" Target="../media/image193.png"/><Relationship Id="rId396" Type="http://schemas.openxmlformats.org/officeDocument/2006/relationships/customXml" Target="../ink/ink206.xml"/><Relationship Id="rId395" Type="http://schemas.openxmlformats.org/officeDocument/2006/relationships/image" Target="../media/image192.png"/><Relationship Id="rId394" Type="http://schemas.openxmlformats.org/officeDocument/2006/relationships/customXml" Target="../ink/ink205.xml"/><Relationship Id="rId393" Type="http://schemas.openxmlformats.org/officeDocument/2006/relationships/image" Target="../media/image191.png"/><Relationship Id="rId392" Type="http://schemas.openxmlformats.org/officeDocument/2006/relationships/customXml" Target="../ink/ink204.xml"/><Relationship Id="rId391" Type="http://schemas.openxmlformats.org/officeDocument/2006/relationships/image" Target="../media/image190.png"/><Relationship Id="rId390" Type="http://schemas.openxmlformats.org/officeDocument/2006/relationships/customXml" Target="../ink/ink203.xml"/><Relationship Id="rId39" Type="http://schemas.openxmlformats.org/officeDocument/2006/relationships/customXml" Target="../ink/ink18.xml"/><Relationship Id="rId389" Type="http://schemas.openxmlformats.org/officeDocument/2006/relationships/image" Target="../media/image189.png"/><Relationship Id="rId388" Type="http://schemas.openxmlformats.org/officeDocument/2006/relationships/customXml" Target="../ink/ink202.xml"/><Relationship Id="rId387" Type="http://schemas.openxmlformats.org/officeDocument/2006/relationships/image" Target="../media/image188.png"/><Relationship Id="rId386" Type="http://schemas.openxmlformats.org/officeDocument/2006/relationships/customXml" Target="../ink/ink201.xml"/><Relationship Id="rId385" Type="http://schemas.openxmlformats.org/officeDocument/2006/relationships/image" Target="../media/image187.png"/><Relationship Id="rId384" Type="http://schemas.openxmlformats.org/officeDocument/2006/relationships/customXml" Target="../ink/ink200.xml"/><Relationship Id="rId383" Type="http://schemas.openxmlformats.org/officeDocument/2006/relationships/image" Target="../media/image186.png"/><Relationship Id="rId382" Type="http://schemas.openxmlformats.org/officeDocument/2006/relationships/customXml" Target="../ink/ink199.xml"/><Relationship Id="rId381" Type="http://schemas.openxmlformats.org/officeDocument/2006/relationships/image" Target="../media/image185.png"/><Relationship Id="rId380" Type="http://schemas.openxmlformats.org/officeDocument/2006/relationships/customXml" Target="../ink/ink198.xml"/><Relationship Id="rId38" Type="http://schemas.openxmlformats.org/officeDocument/2006/relationships/image" Target="../media/image23.png"/><Relationship Id="rId379" Type="http://schemas.openxmlformats.org/officeDocument/2006/relationships/image" Target="../media/image184.png"/><Relationship Id="rId378" Type="http://schemas.openxmlformats.org/officeDocument/2006/relationships/customXml" Target="../ink/ink197.xml"/><Relationship Id="rId377" Type="http://schemas.openxmlformats.org/officeDocument/2006/relationships/image" Target="../media/image183.png"/><Relationship Id="rId376" Type="http://schemas.openxmlformats.org/officeDocument/2006/relationships/customXml" Target="../ink/ink196.xml"/><Relationship Id="rId375" Type="http://schemas.openxmlformats.org/officeDocument/2006/relationships/image" Target="../media/image182.png"/><Relationship Id="rId374" Type="http://schemas.openxmlformats.org/officeDocument/2006/relationships/customXml" Target="../ink/ink195.xml"/><Relationship Id="rId373" Type="http://schemas.openxmlformats.org/officeDocument/2006/relationships/image" Target="../media/image181.png"/><Relationship Id="rId372" Type="http://schemas.openxmlformats.org/officeDocument/2006/relationships/customXml" Target="../ink/ink194.xml"/><Relationship Id="rId371" Type="http://schemas.openxmlformats.org/officeDocument/2006/relationships/image" Target="../media/image180.png"/><Relationship Id="rId370" Type="http://schemas.openxmlformats.org/officeDocument/2006/relationships/customXml" Target="../ink/ink193.xml"/><Relationship Id="rId37" Type="http://schemas.openxmlformats.org/officeDocument/2006/relationships/customXml" Target="../ink/ink17.xml"/><Relationship Id="rId369" Type="http://schemas.openxmlformats.org/officeDocument/2006/relationships/image" Target="../media/image179.png"/><Relationship Id="rId368" Type="http://schemas.openxmlformats.org/officeDocument/2006/relationships/customXml" Target="../ink/ink192.xml"/><Relationship Id="rId367" Type="http://schemas.openxmlformats.org/officeDocument/2006/relationships/image" Target="../media/image178.png"/><Relationship Id="rId366" Type="http://schemas.openxmlformats.org/officeDocument/2006/relationships/customXml" Target="../ink/ink191.xml"/><Relationship Id="rId365" Type="http://schemas.openxmlformats.org/officeDocument/2006/relationships/image" Target="../media/image177.png"/><Relationship Id="rId364" Type="http://schemas.openxmlformats.org/officeDocument/2006/relationships/customXml" Target="../ink/ink190.xml"/><Relationship Id="rId363" Type="http://schemas.openxmlformats.org/officeDocument/2006/relationships/image" Target="../media/image176.png"/><Relationship Id="rId362" Type="http://schemas.openxmlformats.org/officeDocument/2006/relationships/customXml" Target="../ink/ink189.xml"/><Relationship Id="rId361" Type="http://schemas.openxmlformats.org/officeDocument/2006/relationships/image" Target="../media/image175.png"/><Relationship Id="rId360" Type="http://schemas.openxmlformats.org/officeDocument/2006/relationships/customXml" Target="../ink/ink188.xml"/><Relationship Id="rId36" Type="http://schemas.openxmlformats.org/officeDocument/2006/relationships/image" Target="../media/image22.png"/><Relationship Id="rId359" Type="http://schemas.openxmlformats.org/officeDocument/2006/relationships/image" Target="../media/image174.png"/><Relationship Id="rId358" Type="http://schemas.openxmlformats.org/officeDocument/2006/relationships/customXml" Target="../ink/ink187.xml"/><Relationship Id="rId357" Type="http://schemas.openxmlformats.org/officeDocument/2006/relationships/image" Target="../media/image173.png"/><Relationship Id="rId356" Type="http://schemas.openxmlformats.org/officeDocument/2006/relationships/customXml" Target="../ink/ink186.xml"/><Relationship Id="rId355" Type="http://schemas.openxmlformats.org/officeDocument/2006/relationships/image" Target="../media/image172.png"/><Relationship Id="rId354" Type="http://schemas.openxmlformats.org/officeDocument/2006/relationships/customXml" Target="../ink/ink185.xml"/><Relationship Id="rId353" Type="http://schemas.openxmlformats.org/officeDocument/2006/relationships/image" Target="../media/image171.png"/><Relationship Id="rId352" Type="http://schemas.openxmlformats.org/officeDocument/2006/relationships/customXml" Target="../ink/ink184.xml"/><Relationship Id="rId351" Type="http://schemas.openxmlformats.org/officeDocument/2006/relationships/image" Target="../media/image170.png"/><Relationship Id="rId350" Type="http://schemas.openxmlformats.org/officeDocument/2006/relationships/customXml" Target="../ink/ink183.xml"/><Relationship Id="rId35" Type="http://schemas.openxmlformats.org/officeDocument/2006/relationships/customXml" Target="../ink/ink16.xml"/><Relationship Id="rId349" Type="http://schemas.openxmlformats.org/officeDocument/2006/relationships/image" Target="../media/image169.png"/><Relationship Id="rId348" Type="http://schemas.openxmlformats.org/officeDocument/2006/relationships/customXml" Target="../ink/ink182.xml"/><Relationship Id="rId347" Type="http://schemas.openxmlformats.org/officeDocument/2006/relationships/image" Target="../media/image168.png"/><Relationship Id="rId346" Type="http://schemas.openxmlformats.org/officeDocument/2006/relationships/customXml" Target="../ink/ink181.xml"/><Relationship Id="rId345" Type="http://schemas.openxmlformats.org/officeDocument/2006/relationships/image" Target="../media/image167.png"/><Relationship Id="rId344" Type="http://schemas.openxmlformats.org/officeDocument/2006/relationships/customXml" Target="../ink/ink180.xml"/><Relationship Id="rId343" Type="http://schemas.openxmlformats.org/officeDocument/2006/relationships/image" Target="../media/image166.png"/><Relationship Id="rId342" Type="http://schemas.openxmlformats.org/officeDocument/2006/relationships/customXml" Target="../ink/ink179.xml"/><Relationship Id="rId341" Type="http://schemas.openxmlformats.org/officeDocument/2006/relationships/image" Target="../media/image165.png"/><Relationship Id="rId340" Type="http://schemas.openxmlformats.org/officeDocument/2006/relationships/customXml" Target="../ink/ink178.xml"/><Relationship Id="rId34" Type="http://schemas.openxmlformats.org/officeDocument/2006/relationships/image" Target="../media/image21.png"/><Relationship Id="rId339" Type="http://schemas.openxmlformats.org/officeDocument/2006/relationships/image" Target="../media/image164.png"/><Relationship Id="rId338" Type="http://schemas.openxmlformats.org/officeDocument/2006/relationships/customXml" Target="../ink/ink177.xml"/><Relationship Id="rId337" Type="http://schemas.openxmlformats.org/officeDocument/2006/relationships/image" Target="../media/image163.png"/><Relationship Id="rId336" Type="http://schemas.openxmlformats.org/officeDocument/2006/relationships/customXml" Target="../ink/ink176.xml"/><Relationship Id="rId335" Type="http://schemas.openxmlformats.org/officeDocument/2006/relationships/image" Target="../media/image162.png"/><Relationship Id="rId334" Type="http://schemas.openxmlformats.org/officeDocument/2006/relationships/customXml" Target="../ink/ink175.xml"/><Relationship Id="rId333" Type="http://schemas.openxmlformats.org/officeDocument/2006/relationships/image" Target="../media/image161.png"/><Relationship Id="rId332" Type="http://schemas.openxmlformats.org/officeDocument/2006/relationships/customXml" Target="../ink/ink174.xml"/><Relationship Id="rId331" Type="http://schemas.openxmlformats.org/officeDocument/2006/relationships/image" Target="../media/image160.png"/><Relationship Id="rId330" Type="http://schemas.openxmlformats.org/officeDocument/2006/relationships/customXml" Target="../ink/ink173.xml"/><Relationship Id="rId33" Type="http://schemas.openxmlformats.org/officeDocument/2006/relationships/customXml" Target="../ink/ink15.xml"/><Relationship Id="rId329" Type="http://schemas.openxmlformats.org/officeDocument/2006/relationships/image" Target="../media/image159.png"/><Relationship Id="rId328" Type="http://schemas.openxmlformats.org/officeDocument/2006/relationships/customXml" Target="../ink/ink172.xml"/><Relationship Id="rId327" Type="http://schemas.openxmlformats.org/officeDocument/2006/relationships/image" Target="../media/image158.png"/><Relationship Id="rId326" Type="http://schemas.openxmlformats.org/officeDocument/2006/relationships/customXml" Target="../ink/ink171.xml"/><Relationship Id="rId325" Type="http://schemas.openxmlformats.org/officeDocument/2006/relationships/image" Target="../media/image157.png"/><Relationship Id="rId324" Type="http://schemas.openxmlformats.org/officeDocument/2006/relationships/customXml" Target="../ink/ink170.xml"/><Relationship Id="rId323" Type="http://schemas.openxmlformats.org/officeDocument/2006/relationships/image" Target="../media/image156.png"/><Relationship Id="rId322" Type="http://schemas.openxmlformats.org/officeDocument/2006/relationships/customXml" Target="../ink/ink169.xml"/><Relationship Id="rId321" Type="http://schemas.openxmlformats.org/officeDocument/2006/relationships/image" Target="../media/image155.png"/><Relationship Id="rId320" Type="http://schemas.openxmlformats.org/officeDocument/2006/relationships/customXml" Target="../ink/ink168.xml"/><Relationship Id="rId32" Type="http://schemas.openxmlformats.org/officeDocument/2006/relationships/image" Target="../media/image20.png"/><Relationship Id="rId319" Type="http://schemas.openxmlformats.org/officeDocument/2006/relationships/image" Target="../media/image154.png"/><Relationship Id="rId318" Type="http://schemas.openxmlformats.org/officeDocument/2006/relationships/customXml" Target="../ink/ink167.xml"/><Relationship Id="rId317" Type="http://schemas.openxmlformats.org/officeDocument/2006/relationships/image" Target="../media/image153.png"/><Relationship Id="rId316" Type="http://schemas.openxmlformats.org/officeDocument/2006/relationships/customXml" Target="../ink/ink166.xml"/><Relationship Id="rId315" Type="http://schemas.openxmlformats.org/officeDocument/2006/relationships/image" Target="../media/image152.png"/><Relationship Id="rId314" Type="http://schemas.openxmlformats.org/officeDocument/2006/relationships/customXml" Target="../ink/ink165.xml"/><Relationship Id="rId313" Type="http://schemas.openxmlformats.org/officeDocument/2006/relationships/image" Target="../media/image151.png"/><Relationship Id="rId312" Type="http://schemas.openxmlformats.org/officeDocument/2006/relationships/customXml" Target="../ink/ink164.xml"/><Relationship Id="rId311" Type="http://schemas.openxmlformats.org/officeDocument/2006/relationships/image" Target="../media/image150.png"/><Relationship Id="rId310" Type="http://schemas.openxmlformats.org/officeDocument/2006/relationships/customXml" Target="../ink/ink163.xml"/><Relationship Id="rId31" Type="http://schemas.openxmlformats.org/officeDocument/2006/relationships/customXml" Target="../ink/ink14.xml"/><Relationship Id="rId309" Type="http://schemas.openxmlformats.org/officeDocument/2006/relationships/image" Target="../media/image149.png"/><Relationship Id="rId308" Type="http://schemas.openxmlformats.org/officeDocument/2006/relationships/customXml" Target="../ink/ink162.xml"/><Relationship Id="rId307" Type="http://schemas.openxmlformats.org/officeDocument/2006/relationships/image" Target="../media/image148.png"/><Relationship Id="rId306" Type="http://schemas.openxmlformats.org/officeDocument/2006/relationships/customXml" Target="../ink/ink161.xml"/><Relationship Id="rId305" Type="http://schemas.openxmlformats.org/officeDocument/2006/relationships/image" Target="../media/image147.png"/><Relationship Id="rId304" Type="http://schemas.openxmlformats.org/officeDocument/2006/relationships/customXml" Target="../ink/ink160.xml"/><Relationship Id="rId303" Type="http://schemas.openxmlformats.org/officeDocument/2006/relationships/image" Target="../media/image146.png"/><Relationship Id="rId302" Type="http://schemas.openxmlformats.org/officeDocument/2006/relationships/customXml" Target="../ink/ink159.xml"/><Relationship Id="rId301" Type="http://schemas.openxmlformats.org/officeDocument/2006/relationships/image" Target="../media/image145.png"/><Relationship Id="rId300" Type="http://schemas.openxmlformats.org/officeDocument/2006/relationships/customXml" Target="../ink/ink158.xml"/><Relationship Id="rId30" Type="http://schemas.openxmlformats.org/officeDocument/2006/relationships/image" Target="../media/image19.png"/><Relationship Id="rId3" Type="http://schemas.openxmlformats.org/officeDocument/2006/relationships/image" Target="../media/image5.png"/><Relationship Id="rId299" Type="http://schemas.openxmlformats.org/officeDocument/2006/relationships/image" Target="../media/image144.png"/><Relationship Id="rId298" Type="http://schemas.openxmlformats.org/officeDocument/2006/relationships/customXml" Target="../ink/ink157.xml"/><Relationship Id="rId297" Type="http://schemas.openxmlformats.org/officeDocument/2006/relationships/image" Target="../media/image143.png"/><Relationship Id="rId296" Type="http://schemas.openxmlformats.org/officeDocument/2006/relationships/customXml" Target="../ink/ink156.xml"/><Relationship Id="rId295" Type="http://schemas.openxmlformats.org/officeDocument/2006/relationships/image" Target="../media/image142.png"/><Relationship Id="rId294" Type="http://schemas.openxmlformats.org/officeDocument/2006/relationships/customXml" Target="../ink/ink155.xml"/><Relationship Id="rId293" Type="http://schemas.openxmlformats.org/officeDocument/2006/relationships/image" Target="../media/image141.png"/><Relationship Id="rId292" Type="http://schemas.openxmlformats.org/officeDocument/2006/relationships/customXml" Target="../ink/ink154.xml"/><Relationship Id="rId291" Type="http://schemas.openxmlformats.org/officeDocument/2006/relationships/image" Target="../media/image140.png"/><Relationship Id="rId290" Type="http://schemas.openxmlformats.org/officeDocument/2006/relationships/customXml" Target="../ink/ink153.xml"/><Relationship Id="rId29" Type="http://schemas.openxmlformats.org/officeDocument/2006/relationships/customXml" Target="../ink/ink13.xml"/><Relationship Id="rId289" Type="http://schemas.openxmlformats.org/officeDocument/2006/relationships/image" Target="../media/image139.png"/><Relationship Id="rId288" Type="http://schemas.openxmlformats.org/officeDocument/2006/relationships/customXml" Target="../ink/ink152.xml"/><Relationship Id="rId287" Type="http://schemas.openxmlformats.org/officeDocument/2006/relationships/image" Target="../media/image138.png"/><Relationship Id="rId286" Type="http://schemas.openxmlformats.org/officeDocument/2006/relationships/customXml" Target="../ink/ink151.xml"/><Relationship Id="rId285" Type="http://schemas.openxmlformats.org/officeDocument/2006/relationships/image" Target="../media/image137.png"/><Relationship Id="rId284" Type="http://schemas.openxmlformats.org/officeDocument/2006/relationships/customXml" Target="../ink/ink150.xml"/><Relationship Id="rId283" Type="http://schemas.openxmlformats.org/officeDocument/2006/relationships/image" Target="../media/image136.png"/><Relationship Id="rId282" Type="http://schemas.openxmlformats.org/officeDocument/2006/relationships/customXml" Target="../ink/ink149.xml"/><Relationship Id="rId281" Type="http://schemas.openxmlformats.org/officeDocument/2006/relationships/image" Target="../media/image135.png"/><Relationship Id="rId280" Type="http://schemas.openxmlformats.org/officeDocument/2006/relationships/customXml" Target="../ink/ink148.xml"/><Relationship Id="rId28" Type="http://schemas.openxmlformats.org/officeDocument/2006/relationships/image" Target="../media/image18.png"/><Relationship Id="rId279" Type="http://schemas.openxmlformats.org/officeDocument/2006/relationships/image" Target="../media/image134.png"/><Relationship Id="rId278" Type="http://schemas.openxmlformats.org/officeDocument/2006/relationships/customXml" Target="../ink/ink147.xml"/><Relationship Id="rId277" Type="http://schemas.openxmlformats.org/officeDocument/2006/relationships/image" Target="../media/image133.png"/><Relationship Id="rId276" Type="http://schemas.openxmlformats.org/officeDocument/2006/relationships/customXml" Target="../ink/ink146.xml"/><Relationship Id="rId275" Type="http://schemas.openxmlformats.org/officeDocument/2006/relationships/image" Target="../media/image132.png"/><Relationship Id="rId274" Type="http://schemas.openxmlformats.org/officeDocument/2006/relationships/customXml" Target="../ink/ink145.xml"/><Relationship Id="rId273" Type="http://schemas.openxmlformats.org/officeDocument/2006/relationships/image" Target="../media/image131.png"/><Relationship Id="rId272" Type="http://schemas.openxmlformats.org/officeDocument/2006/relationships/customXml" Target="../ink/ink144.xml"/><Relationship Id="rId271" Type="http://schemas.openxmlformats.org/officeDocument/2006/relationships/image" Target="../media/image130.png"/><Relationship Id="rId270" Type="http://schemas.openxmlformats.org/officeDocument/2006/relationships/customXml" Target="../ink/ink143.xml"/><Relationship Id="rId27" Type="http://schemas.openxmlformats.org/officeDocument/2006/relationships/customXml" Target="../ink/ink12.xml"/><Relationship Id="rId269" Type="http://schemas.openxmlformats.org/officeDocument/2006/relationships/image" Target="../media/image129.png"/><Relationship Id="rId268" Type="http://schemas.openxmlformats.org/officeDocument/2006/relationships/customXml" Target="../ink/ink142.xml"/><Relationship Id="rId267" Type="http://schemas.openxmlformats.org/officeDocument/2006/relationships/image" Target="../media/image128.png"/><Relationship Id="rId266" Type="http://schemas.openxmlformats.org/officeDocument/2006/relationships/customXml" Target="../ink/ink141.xml"/><Relationship Id="rId265" Type="http://schemas.openxmlformats.org/officeDocument/2006/relationships/image" Target="../media/image127.png"/><Relationship Id="rId264" Type="http://schemas.openxmlformats.org/officeDocument/2006/relationships/customXml" Target="../ink/ink140.xml"/><Relationship Id="rId263" Type="http://schemas.openxmlformats.org/officeDocument/2006/relationships/image" Target="../media/image126.png"/><Relationship Id="rId262" Type="http://schemas.openxmlformats.org/officeDocument/2006/relationships/customXml" Target="../ink/ink139.xml"/><Relationship Id="rId261" Type="http://schemas.openxmlformats.org/officeDocument/2006/relationships/image" Target="../media/image125.png"/><Relationship Id="rId260" Type="http://schemas.openxmlformats.org/officeDocument/2006/relationships/customXml" Target="../ink/ink138.xml"/><Relationship Id="rId26" Type="http://schemas.openxmlformats.org/officeDocument/2006/relationships/image" Target="../media/image17.png"/><Relationship Id="rId259" Type="http://schemas.openxmlformats.org/officeDocument/2006/relationships/image" Target="../media/image124.png"/><Relationship Id="rId258" Type="http://schemas.openxmlformats.org/officeDocument/2006/relationships/customXml" Target="../ink/ink137.xml"/><Relationship Id="rId257" Type="http://schemas.openxmlformats.org/officeDocument/2006/relationships/image" Target="../media/image123.png"/><Relationship Id="rId256" Type="http://schemas.openxmlformats.org/officeDocument/2006/relationships/customXml" Target="../ink/ink136.xml"/><Relationship Id="rId255" Type="http://schemas.openxmlformats.org/officeDocument/2006/relationships/image" Target="../media/image122.png"/><Relationship Id="rId254" Type="http://schemas.openxmlformats.org/officeDocument/2006/relationships/customXml" Target="../ink/ink135.xml"/><Relationship Id="rId253" Type="http://schemas.openxmlformats.org/officeDocument/2006/relationships/image" Target="../media/image121.png"/><Relationship Id="rId252" Type="http://schemas.openxmlformats.org/officeDocument/2006/relationships/customXml" Target="../ink/ink134.xml"/><Relationship Id="rId251" Type="http://schemas.openxmlformats.org/officeDocument/2006/relationships/image" Target="../media/image120.png"/><Relationship Id="rId250" Type="http://schemas.openxmlformats.org/officeDocument/2006/relationships/customXml" Target="../ink/ink133.xml"/><Relationship Id="rId25" Type="http://schemas.openxmlformats.org/officeDocument/2006/relationships/customXml" Target="../ink/ink11.xml"/><Relationship Id="rId249" Type="http://schemas.openxmlformats.org/officeDocument/2006/relationships/image" Target="../media/image119.png"/><Relationship Id="rId248" Type="http://schemas.openxmlformats.org/officeDocument/2006/relationships/customXml" Target="../ink/ink132.xml"/><Relationship Id="rId247" Type="http://schemas.openxmlformats.org/officeDocument/2006/relationships/image" Target="../media/image118.png"/><Relationship Id="rId246" Type="http://schemas.openxmlformats.org/officeDocument/2006/relationships/customXml" Target="../ink/ink131.xml"/><Relationship Id="rId245" Type="http://schemas.openxmlformats.org/officeDocument/2006/relationships/image" Target="../media/image117.png"/><Relationship Id="rId244" Type="http://schemas.openxmlformats.org/officeDocument/2006/relationships/customXml" Target="../ink/ink130.xml"/><Relationship Id="rId243" Type="http://schemas.openxmlformats.org/officeDocument/2006/relationships/image" Target="../media/image116.png"/><Relationship Id="rId242" Type="http://schemas.openxmlformats.org/officeDocument/2006/relationships/customXml" Target="../ink/ink129.xml"/><Relationship Id="rId241" Type="http://schemas.openxmlformats.org/officeDocument/2006/relationships/image" Target="../media/image115.png"/><Relationship Id="rId240" Type="http://schemas.openxmlformats.org/officeDocument/2006/relationships/customXml" Target="../ink/ink128.xml"/><Relationship Id="rId24" Type="http://schemas.openxmlformats.org/officeDocument/2006/relationships/image" Target="../media/image16.png"/><Relationship Id="rId239" Type="http://schemas.openxmlformats.org/officeDocument/2006/relationships/image" Target="../media/image114.png"/><Relationship Id="rId238" Type="http://schemas.openxmlformats.org/officeDocument/2006/relationships/customXml" Target="../ink/ink127.xml"/><Relationship Id="rId237" Type="http://schemas.openxmlformats.org/officeDocument/2006/relationships/image" Target="../media/image113.png"/><Relationship Id="rId236" Type="http://schemas.openxmlformats.org/officeDocument/2006/relationships/customXml" Target="../ink/ink126.xml"/><Relationship Id="rId235" Type="http://schemas.openxmlformats.org/officeDocument/2006/relationships/image" Target="../media/image112.png"/><Relationship Id="rId234" Type="http://schemas.openxmlformats.org/officeDocument/2006/relationships/customXml" Target="../ink/ink125.xml"/><Relationship Id="rId233" Type="http://schemas.openxmlformats.org/officeDocument/2006/relationships/image" Target="../media/image111.png"/><Relationship Id="rId232" Type="http://schemas.openxmlformats.org/officeDocument/2006/relationships/customXml" Target="../ink/ink124.xml"/><Relationship Id="rId231" Type="http://schemas.openxmlformats.org/officeDocument/2006/relationships/image" Target="../media/image110.png"/><Relationship Id="rId230" Type="http://schemas.openxmlformats.org/officeDocument/2006/relationships/customXml" Target="../ink/ink123.xml"/><Relationship Id="rId23" Type="http://schemas.openxmlformats.org/officeDocument/2006/relationships/customXml" Target="../ink/ink10.xml"/><Relationship Id="rId229" Type="http://schemas.openxmlformats.org/officeDocument/2006/relationships/image" Target="../media/image109.png"/><Relationship Id="rId228" Type="http://schemas.openxmlformats.org/officeDocument/2006/relationships/customXml" Target="../ink/ink122.xml"/><Relationship Id="rId227" Type="http://schemas.openxmlformats.org/officeDocument/2006/relationships/image" Target="../media/image108.png"/><Relationship Id="rId226" Type="http://schemas.openxmlformats.org/officeDocument/2006/relationships/customXml" Target="../ink/ink121.xml"/><Relationship Id="rId225" Type="http://schemas.openxmlformats.org/officeDocument/2006/relationships/image" Target="../media/image107.png"/><Relationship Id="rId224" Type="http://schemas.openxmlformats.org/officeDocument/2006/relationships/customXml" Target="../ink/ink120.xml"/><Relationship Id="rId223" Type="http://schemas.openxmlformats.org/officeDocument/2006/relationships/image" Target="../media/image106.png"/><Relationship Id="rId222" Type="http://schemas.openxmlformats.org/officeDocument/2006/relationships/customXml" Target="../ink/ink119.xml"/><Relationship Id="rId221" Type="http://schemas.openxmlformats.org/officeDocument/2006/relationships/image" Target="../media/image105.png"/><Relationship Id="rId220" Type="http://schemas.openxmlformats.org/officeDocument/2006/relationships/customXml" Target="../ink/ink118.xml"/><Relationship Id="rId22" Type="http://schemas.openxmlformats.org/officeDocument/2006/relationships/image" Target="../media/image15.png"/><Relationship Id="rId219" Type="http://schemas.openxmlformats.org/officeDocument/2006/relationships/image" Target="../media/image104.png"/><Relationship Id="rId218" Type="http://schemas.openxmlformats.org/officeDocument/2006/relationships/customXml" Target="../ink/ink117.xml"/><Relationship Id="rId217" Type="http://schemas.openxmlformats.org/officeDocument/2006/relationships/image" Target="../media/image103.png"/><Relationship Id="rId216" Type="http://schemas.openxmlformats.org/officeDocument/2006/relationships/customXml" Target="../ink/ink116.xml"/><Relationship Id="rId215" Type="http://schemas.openxmlformats.org/officeDocument/2006/relationships/image" Target="../media/image102.png"/><Relationship Id="rId214" Type="http://schemas.openxmlformats.org/officeDocument/2006/relationships/customXml" Target="../ink/ink115.xml"/><Relationship Id="rId213" Type="http://schemas.openxmlformats.org/officeDocument/2006/relationships/image" Target="../media/image101.png"/><Relationship Id="rId212" Type="http://schemas.openxmlformats.org/officeDocument/2006/relationships/customXml" Target="../ink/ink114.xml"/><Relationship Id="rId211" Type="http://schemas.openxmlformats.org/officeDocument/2006/relationships/image" Target="../media/image100.png"/><Relationship Id="rId210" Type="http://schemas.openxmlformats.org/officeDocument/2006/relationships/customXml" Target="../ink/ink113.xml"/><Relationship Id="rId21" Type="http://schemas.openxmlformats.org/officeDocument/2006/relationships/customXml" Target="../ink/ink9.xml"/><Relationship Id="rId209" Type="http://schemas.openxmlformats.org/officeDocument/2006/relationships/image" Target="../media/image99.png"/><Relationship Id="rId208" Type="http://schemas.openxmlformats.org/officeDocument/2006/relationships/customXml" Target="../ink/ink112.xml"/><Relationship Id="rId207" Type="http://schemas.openxmlformats.org/officeDocument/2006/relationships/image" Target="../media/image98.png"/><Relationship Id="rId206" Type="http://schemas.openxmlformats.org/officeDocument/2006/relationships/customXml" Target="../ink/ink111.xml"/><Relationship Id="rId205" Type="http://schemas.openxmlformats.org/officeDocument/2006/relationships/image" Target="../media/image97.png"/><Relationship Id="rId204" Type="http://schemas.openxmlformats.org/officeDocument/2006/relationships/customXml" Target="../ink/ink110.xml"/><Relationship Id="rId203" Type="http://schemas.openxmlformats.org/officeDocument/2006/relationships/image" Target="../media/image96.png"/><Relationship Id="rId202" Type="http://schemas.openxmlformats.org/officeDocument/2006/relationships/customXml" Target="../ink/ink109.xml"/><Relationship Id="rId201" Type="http://schemas.openxmlformats.org/officeDocument/2006/relationships/image" Target="../media/image95.png"/><Relationship Id="rId200" Type="http://schemas.openxmlformats.org/officeDocument/2006/relationships/customXml" Target="../ink/ink108.xml"/><Relationship Id="rId20" Type="http://schemas.openxmlformats.org/officeDocument/2006/relationships/image" Target="../media/image14.png"/><Relationship Id="rId2" Type="http://schemas.openxmlformats.org/officeDocument/2006/relationships/image" Target="../media/image4.png"/><Relationship Id="rId199" Type="http://schemas.openxmlformats.org/officeDocument/2006/relationships/image" Target="../media/image94.png"/><Relationship Id="rId198" Type="http://schemas.openxmlformats.org/officeDocument/2006/relationships/customXml" Target="../ink/ink107.xml"/><Relationship Id="rId197" Type="http://schemas.openxmlformats.org/officeDocument/2006/relationships/image" Target="../media/image93.png"/><Relationship Id="rId196" Type="http://schemas.openxmlformats.org/officeDocument/2006/relationships/customXml" Target="../ink/ink106.xml"/><Relationship Id="rId195" Type="http://schemas.openxmlformats.org/officeDocument/2006/relationships/image" Target="../media/image92.png"/><Relationship Id="rId194" Type="http://schemas.openxmlformats.org/officeDocument/2006/relationships/customXml" Target="../ink/ink105.xml"/><Relationship Id="rId193" Type="http://schemas.openxmlformats.org/officeDocument/2006/relationships/image" Target="../media/image91.png"/><Relationship Id="rId192" Type="http://schemas.openxmlformats.org/officeDocument/2006/relationships/customXml" Target="../ink/ink104.xml"/><Relationship Id="rId191" Type="http://schemas.openxmlformats.org/officeDocument/2006/relationships/image" Target="../media/image90.png"/><Relationship Id="rId190" Type="http://schemas.openxmlformats.org/officeDocument/2006/relationships/customXml" Target="../ink/ink103.xml"/><Relationship Id="rId19" Type="http://schemas.openxmlformats.org/officeDocument/2006/relationships/customXml" Target="../ink/ink8.xml"/><Relationship Id="rId189" Type="http://schemas.openxmlformats.org/officeDocument/2006/relationships/image" Target="../media/image89.png"/><Relationship Id="rId188" Type="http://schemas.openxmlformats.org/officeDocument/2006/relationships/customXml" Target="../ink/ink102.xml"/><Relationship Id="rId187" Type="http://schemas.openxmlformats.org/officeDocument/2006/relationships/image" Target="../media/image88.png"/><Relationship Id="rId186" Type="http://schemas.openxmlformats.org/officeDocument/2006/relationships/customXml" Target="../ink/ink101.xml"/><Relationship Id="rId185" Type="http://schemas.openxmlformats.org/officeDocument/2006/relationships/image" Target="../media/image87.png"/><Relationship Id="rId184" Type="http://schemas.openxmlformats.org/officeDocument/2006/relationships/customXml" Target="../ink/ink100.xml"/><Relationship Id="rId183" Type="http://schemas.openxmlformats.org/officeDocument/2006/relationships/image" Target="../media/image86.png"/><Relationship Id="rId182" Type="http://schemas.openxmlformats.org/officeDocument/2006/relationships/customXml" Target="../ink/ink99.xml"/><Relationship Id="rId181" Type="http://schemas.openxmlformats.org/officeDocument/2006/relationships/image" Target="../media/image85.png"/><Relationship Id="rId180" Type="http://schemas.openxmlformats.org/officeDocument/2006/relationships/customXml" Target="../ink/ink98.xml"/><Relationship Id="rId18" Type="http://schemas.openxmlformats.org/officeDocument/2006/relationships/image" Target="../media/image13.png"/><Relationship Id="rId179" Type="http://schemas.openxmlformats.org/officeDocument/2006/relationships/image" Target="../media/image84.png"/><Relationship Id="rId178" Type="http://schemas.openxmlformats.org/officeDocument/2006/relationships/customXml" Target="../ink/ink97.xml"/><Relationship Id="rId177" Type="http://schemas.openxmlformats.org/officeDocument/2006/relationships/image" Target="../media/image83.png"/><Relationship Id="rId176" Type="http://schemas.openxmlformats.org/officeDocument/2006/relationships/customXml" Target="../ink/ink96.xml"/><Relationship Id="rId175" Type="http://schemas.openxmlformats.org/officeDocument/2006/relationships/image" Target="../media/image82.png"/><Relationship Id="rId174" Type="http://schemas.openxmlformats.org/officeDocument/2006/relationships/customXml" Target="../ink/ink95.xml"/><Relationship Id="rId173" Type="http://schemas.openxmlformats.org/officeDocument/2006/relationships/image" Target="../media/image81.png"/><Relationship Id="rId172" Type="http://schemas.openxmlformats.org/officeDocument/2006/relationships/customXml" Target="../ink/ink94.xml"/><Relationship Id="rId171" Type="http://schemas.openxmlformats.org/officeDocument/2006/relationships/image" Target="../media/image80.png"/><Relationship Id="rId170" Type="http://schemas.openxmlformats.org/officeDocument/2006/relationships/customXml" Target="../ink/ink93.xml"/><Relationship Id="rId17" Type="http://schemas.openxmlformats.org/officeDocument/2006/relationships/customXml" Target="../ink/ink7.xml"/><Relationship Id="rId169" Type="http://schemas.openxmlformats.org/officeDocument/2006/relationships/image" Target="../media/image79.png"/><Relationship Id="rId168" Type="http://schemas.openxmlformats.org/officeDocument/2006/relationships/customXml" Target="../ink/ink92.xml"/><Relationship Id="rId167" Type="http://schemas.openxmlformats.org/officeDocument/2006/relationships/image" Target="../media/image78.png"/><Relationship Id="rId166" Type="http://schemas.openxmlformats.org/officeDocument/2006/relationships/customXml" Target="../ink/ink91.xml"/><Relationship Id="rId165" Type="http://schemas.openxmlformats.org/officeDocument/2006/relationships/image" Target="../media/image77.png"/><Relationship Id="rId164" Type="http://schemas.openxmlformats.org/officeDocument/2006/relationships/customXml" Target="../ink/ink90.xml"/><Relationship Id="rId163" Type="http://schemas.openxmlformats.org/officeDocument/2006/relationships/image" Target="../media/image76.png"/><Relationship Id="rId162" Type="http://schemas.openxmlformats.org/officeDocument/2006/relationships/customXml" Target="../ink/ink89.xml"/><Relationship Id="rId161" Type="http://schemas.openxmlformats.org/officeDocument/2006/relationships/image" Target="../media/image75.png"/><Relationship Id="rId160" Type="http://schemas.openxmlformats.org/officeDocument/2006/relationships/customXml" Target="../ink/ink88.xml"/><Relationship Id="rId16" Type="http://schemas.openxmlformats.org/officeDocument/2006/relationships/image" Target="../media/image12.png"/><Relationship Id="rId159" Type="http://schemas.openxmlformats.org/officeDocument/2006/relationships/image" Target="../media/image74.png"/><Relationship Id="rId158" Type="http://schemas.openxmlformats.org/officeDocument/2006/relationships/customXml" Target="../ink/ink87.xml"/><Relationship Id="rId157" Type="http://schemas.openxmlformats.org/officeDocument/2006/relationships/image" Target="../media/image73.png"/><Relationship Id="rId156" Type="http://schemas.openxmlformats.org/officeDocument/2006/relationships/customXml" Target="../ink/ink86.xml"/><Relationship Id="rId155" Type="http://schemas.openxmlformats.org/officeDocument/2006/relationships/image" Target="../media/image72.png"/><Relationship Id="rId154" Type="http://schemas.openxmlformats.org/officeDocument/2006/relationships/customXml" Target="../ink/ink85.xml"/><Relationship Id="rId153" Type="http://schemas.openxmlformats.org/officeDocument/2006/relationships/image" Target="../media/image71.png"/><Relationship Id="rId152" Type="http://schemas.openxmlformats.org/officeDocument/2006/relationships/customXml" Target="../ink/ink84.xml"/><Relationship Id="rId151" Type="http://schemas.openxmlformats.org/officeDocument/2006/relationships/image" Target="../media/image70.png"/><Relationship Id="rId150" Type="http://schemas.openxmlformats.org/officeDocument/2006/relationships/customXml" Target="../ink/ink83.xml"/><Relationship Id="rId15" Type="http://schemas.openxmlformats.org/officeDocument/2006/relationships/customXml" Target="../ink/ink6.xml"/><Relationship Id="rId149" Type="http://schemas.openxmlformats.org/officeDocument/2006/relationships/image" Target="../media/image69.png"/><Relationship Id="rId148" Type="http://schemas.openxmlformats.org/officeDocument/2006/relationships/customXml" Target="../ink/ink82.xml"/><Relationship Id="rId147" Type="http://schemas.openxmlformats.org/officeDocument/2006/relationships/image" Target="../media/image68.png"/><Relationship Id="rId146" Type="http://schemas.openxmlformats.org/officeDocument/2006/relationships/customXml" Target="../ink/ink81.xml"/><Relationship Id="rId145" Type="http://schemas.openxmlformats.org/officeDocument/2006/relationships/image" Target="../media/image67.png"/><Relationship Id="rId144" Type="http://schemas.openxmlformats.org/officeDocument/2006/relationships/customXml" Target="../ink/ink80.xml"/><Relationship Id="rId143" Type="http://schemas.openxmlformats.org/officeDocument/2006/relationships/image" Target="../media/image66.png"/><Relationship Id="rId142" Type="http://schemas.openxmlformats.org/officeDocument/2006/relationships/customXml" Target="../ink/ink79.xml"/><Relationship Id="rId141" Type="http://schemas.openxmlformats.org/officeDocument/2006/relationships/customXml" Target="../ink/ink78.xml"/><Relationship Id="rId140" Type="http://schemas.openxmlformats.org/officeDocument/2006/relationships/image" Target="../media/image65.png"/><Relationship Id="rId14" Type="http://schemas.openxmlformats.org/officeDocument/2006/relationships/image" Target="../media/image11.png"/><Relationship Id="rId139" Type="http://schemas.openxmlformats.org/officeDocument/2006/relationships/customXml" Target="../ink/ink77.xml"/><Relationship Id="rId138" Type="http://schemas.openxmlformats.org/officeDocument/2006/relationships/image" Target="../media/image64.png"/><Relationship Id="rId137" Type="http://schemas.openxmlformats.org/officeDocument/2006/relationships/customXml" Target="../ink/ink76.xml"/><Relationship Id="rId136" Type="http://schemas.openxmlformats.org/officeDocument/2006/relationships/image" Target="../media/image63.png"/><Relationship Id="rId135" Type="http://schemas.openxmlformats.org/officeDocument/2006/relationships/customXml" Target="../ink/ink75.xml"/><Relationship Id="rId134" Type="http://schemas.openxmlformats.org/officeDocument/2006/relationships/customXml" Target="../ink/ink74.xml"/><Relationship Id="rId133" Type="http://schemas.openxmlformats.org/officeDocument/2006/relationships/image" Target="../media/image62.png"/><Relationship Id="rId132" Type="http://schemas.openxmlformats.org/officeDocument/2006/relationships/customXml" Target="../ink/ink73.xml"/><Relationship Id="rId131" Type="http://schemas.openxmlformats.org/officeDocument/2006/relationships/image" Target="../media/image61.png"/><Relationship Id="rId130" Type="http://schemas.openxmlformats.org/officeDocument/2006/relationships/customXml" Target="../ink/ink72.xml"/><Relationship Id="rId13" Type="http://schemas.openxmlformats.org/officeDocument/2006/relationships/customXml" Target="../ink/ink5.xml"/><Relationship Id="rId129" Type="http://schemas.openxmlformats.org/officeDocument/2006/relationships/image" Target="../media/image60.png"/><Relationship Id="rId128" Type="http://schemas.openxmlformats.org/officeDocument/2006/relationships/customXml" Target="../ink/ink71.xml"/><Relationship Id="rId127" Type="http://schemas.openxmlformats.org/officeDocument/2006/relationships/customXml" Target="../ink/ink70.xml"/><Relationship Id="rId126" Type="http://schemas.openxmlformats.org/officeDocument/2006/relationships/customXml" Target="../ink/ink69.xml"/><Relationship Id="rId125" Type="http://schemas.openxmlformats.org/officeDocument/2006/relationships/image" Target="../media/image59.png"/><Relationship Id="rId124" Type="http://schemas.openxmlformats.org/officeDocument/2006/relationships/customXml" Target="../ink/ink68.xml"/><Relationship Id="rId123" Type="http://schemas.openxmlformats.org/officeDocument/2006/relationships/customXml" Target="../ink/ink67.xml"/><Relationship Id="rId122" Type="http://schemas.openxmlformats.org/officeDocument/2006/relationships/image" Target="../media/image58.png"/><Relationship Id="rId121" Type="http://schemas.openxmlformats.org/officeDocument/2006/relationships/customXml" Target="../ink/ink66.xml"/><Relationship Id="rId120" Type="http://schemas.openxmlformats.org/officeDocument/2006/relationships/image" Target="../media/image57.png"/><Relationship Id="rId12" Type="http://schemas.openxmlformats.org/officeDocument/2006/relationships/image" Target="../media/image10.png"/><Relationship Id="rId119" Type="http://schemas.openxmlformats.org/officeDocument/2006/relationships/customXml" Target="../ink/ink65.xml"/><Relationship Id="rId118" Type="http://schemas.openxmlformats.org/officeDocument/2006/relationships/image" Target="../media/image56.png"/><Relationship Id="rId117" Type="http://schemas.openxmlformats.org/officeDocument/2006/relationships/customXml" Target="../ink/ink64.xml"/><Relationship Id="rId116" Type="http://schemas.openxmlformats.org/officeDocument/2006/relationships/image" Target="../media/image55.png"/><Relationship Id="rId115" Type="http://schemas.openxmlformats.org/officeDocument/2006/relationships/customXml" Target="../ink/ink63.xml"/><Relationship Id="rId114" Type="http://schemas.openxmlformats.org/officeDocument/2006/relationships/image" Target="../media/image54.png"/><Relationship Id="rId113" Type="http://schemas.openxmlformats.org/officeDocument/2006/relationships/customXml" Target="../ink/ink62.xml"/><Relationship Id="rId112" Type="http://schemas.openxmlformats.org/officeDocument/2006/relationships/image" Target="../media/image53.png"/><Relationship Id="rId111" Type="http://schemas.openxmlformats.org/officeDocument/2006/relationships/customXml" Target="../ink/ink61.xml"/><Relationship Id="rId110" Type="http://schemas.openxmlformats.org/officeDocument/2006/relationships/image" Target="../media/image52.png"/><Relationship Id="rId11" Type="http://schemas.openxmlformats.org/officeDocument/2006/relationships/customXml" Target="../ink/ink4.xml"/><Relationship Id="rId109" Type="http://schemas.openxmlformats.org/officeDocument/2006/relationships/customXml" Target="../ink/ink60.xml"/><Relationship Id="rId108" Type="http://schemas.openxmlformats.org/officeDocument/2006/relationships/image" Target="../media/image51.png"/><Relationship Id="rId107" Type="http://schemas.openxmlformats.org/officeDocument/2006/relationships/customXml" Target="../ink/ink59.xml"/><Relationship Id="rId106" Type="http://schemas.openxmlformats.org/officeDocument/2006/relationships/image" Target="../media/image50.png"/><Relationship Id="rId105" Type="http://schemas.openxmlformats.org/officeDocument/2006/relationships/customXml" Target="../ink/ink58.xml"/><Relationship Id="rId104" Type="http://schemas.openxmlformats.org/officeDocument/2006/relationships/image" Target="../media/image49.png"/><Relationship Id="rId103" Type="http://schemas.openxmlformats.org/officeDocument/2006/relationships/customXml" Target="../ink/ink57.xml"/><Relationship Id="rId102" Type="http://schemas.openxmlformats.org/officeDocument/2006/relationships/image" Target="../media/image48.png"/><Relationship Id="rId101" Type="http://schemas.openxmlformats.org/officeDocument/2006/relationships/customXml" Target="../ink/ink56.xml"/><Relationship Id="rId100" Type="http://schemas.openxmlformats.org/officeDocument/2006/relationships/image" Target="../media/image47.png"/><Relationship Id="rId10" Type="http://schemas.openxmlformats.org/officeDocument/2006/relationships/image" Target="../media/image9.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9" Type="http://schemas.openxmlformats.org/officeDocument/2006/relationships/customXml" Target="../ink/ink508.xml"/><Relationship Id="rId98" Type="http://schemas.openxmlformats.org/officeDocument/2006/relationships/image" Target="../media/image502.png"/><Relationship Id="rId97" Type="http://schemas.openxmlformats.org/officeDocument/2006/relationships/customXml" Target="../ink/ink507.xml"/><Relationship Id="rId96" Type="http://schemas.openxmlformats.org/officeDocument/2006/relationships/image" Target="../media/image501.png"/><Relationship Id="rId95" Type="http://schemas.openxmlformats.org/officeDocument/2006/relationships/customXml" Target="../ink/ink506.xml"/><Relationship Id="rId94" Type="http://schemas.openxmlformats.org/officeDocument/2006/relationships/image" Target="../media/image500.png"/><Relationship Id="rId93" Type="http://schemas.openxmlformats.org/officeDocument/2006/relationships/customXml" Target="../ink/ink505.xml"/><Relationship Id="rId92" Type="http://schemas.openxmlformats.org/officeDocument/2006/relationships/image" Target="../media/image499.png"/><Relationship Id="rId91" Type="http://schemas.openxmlformats.org/officeDocument/2006/relationships/customXml" Target="../ink/ink504.xml"/><Relationship Id="rId90" Type="http://schemas.openxmlformats.org/officeDocument/2006/relationships/image" Target="../media/image498.png"/><Relationship Id="rId9" Type="http://schemas.openxmlformats.org/officeDocument/2006/relationships/customXml" Target="../ink/ink463.xml"/><Relationship Id="rId89" Type="http://schemas.openxmlformats.org/officeDocument/2006/relationships/customXml" Target="../ink/ink503.xml"/><Relationship Id="rId88" Type="http://schemas.openxmlformats.org/officeDocument/2006/relationships/image" Target="../media/image497.png"/><Relationship Id="rId87" Type="http://schemas.openxmlformats.org/officeDocument/2006/relationships/customXml" Target="../ink/ink502.xml"/><Relationship Id="rId86" Type="http://schemas.openxmlformats.org/officeDocument/2006/relationships/image" Target="../media/image496.png"/><Relationship Id="rId85" Type="http://schemas.openxmlformats.org/officeDocument/2006/relationships/customXml" Target="../ink/ink501.xml"/><Relationship Id="rId84" Type="http://schemas.openxmlformats.org/officeDocument/2006/relationships/image" Target="../media/image495.png"/><Relationship Id="rId83" Type="http://schemas.openxmlformats.org/officeDocument/2006/relationships/customXml" Target="../ink/ink500.xml"/><Relationship Id="rId82" Type="http://schemas.openxmlformats.org/officeDocument/2006/relationships/image" Target="../media/image494.png"/><Relationship Id="rId81" Type="http://schemas.openxmlformats.org/officeDocument/2006/relationships/customXml" Target="../ink/ink499.xml"/><Relationship Id="rId80" Type="http://schemas.openxmlformats.org/officeDocument/2006/relationships/image" Target="../media/image493.png"/><Relationship Id="rId8" Type="http://schemas.openxmlformats.org/officeDocument/2006/relationships/image" Target="../media/image457.png"/><Relationship Id="rId79" Type="http://schemas.openxmlformats.org/officeDocument/2006/relationships/customXml" Target="../ink/ink498.xml"/><Relationship Id="rId78" Type="http://schemas.openxmlformats.org/officeDocument/2006/relationships/image" Target="../media/image492.png"/><Relationship Id="rId77" Type="http://schemas.openxmlformats.org/officeDocument/2006/relationships/customXml" Target="../ink/ink497.xml"/><Relationship Id="rId76" Type="http://schemas.openxmlformats.org/officeDocument/2006/relationships/image" Target="../media/image491.png"/><Relationship Id="rId75" Type="http://schemas.openxmlformats.org/officeDocument/2006/relationships/customXml" Target="../ink/ink496.xml"/><Relationship Id="rId74" Type="http://schemas.openxmlformats.org/officeDocument/2006/relationships/image" Target="../media/image490.png"/><Relationship Id="rId73" Type="http://schemas.openxmlformats.org/officeDocument/2006/relationships/customXml" Target="../ink/ink495.xml"/><Relationship Id="rId72" Type="http://schemas.openxmlformats.org/officeDocument/2006/relationships/image" Target="../media/image489.png"/><Relationship Id="rId71" Type="http://schemas.openxmlformats.org/officeDocument/2006/relationships/customXml" Target="../ink/ink494.xml"/><Relationship Id="rId70" Type="http://schemas.openxmlformats.org/officeDocument/2006/relationships/image" Target="../media/image488.png"/><Relationship Id="rId7" Type="http://schemas.openxmlformats.org/officeDocument/2006/relationships/customXml" Target="../ink/ink462.xml"/><Relationship Id="rId69" Type="http://schemas.openxmlformats.org/officeDocument/2006/relationships/customXml" Target="../ink/ink493.xml"/><Relationship Id="rId68" Type="http://schemas.openxmlformats.org/officeDocument/2006/relationships/image" Target="../media/image487.png"/><Relationship Id="rId67" Type="http://schemas.openxmlformats.org/officeDocument/2006/relationships/customXml" Target="../ink/ink492.xml"/><Relationship Id="rId66" Type="http://schemas.openxmlformats.org/officeDocument/2006/relationships/image" Target="../media/image486.png"/><Relationship Id="rId65" Type="http://schemas.openxmlformats.org/officeDocument/2006/relationships/customXml" Target="../ink/ink491.xml"/><Relationship Id="rId64" Type="http://schemas.openxmlformats.org/officeDocument/2006/relationships/image" Target="../media/image485.png"/><Relationship Id="rId63" Type="http://schemas.openxmlformats.org/officeDocument/2006/relationships/customXml" Target="../ink/ink490.xml"/><Relationship Id="rId62" Type="http://schemas.openxmlformats.org/officeDocument/2006/relationships/image" Target="../media/image484.png"/><Relationship Id="rId61" Type="http://schemas.openxmlformats.org/officeDocument/2006/relationships/customXml" Target="../ink/ink489.xml"/><Relationship Id="rId60" Type="http://schemas.openxmlformats.org/officeDocument/2006/relationships/image" Target="../media/image483.png"/><Relationship Id="rId6" Type="http://schemas.openxmlformats.org/officeDocument/2006/relationships/image" Target="../media/image456.png"/><Relationship Id="rId59" Type="http://schemas.openxmlformats.org/officeDocument/2006/relationships/customXml" Target="../ink/ink488.xml"/><Relationship Id="rId58" Type="http://schemas.openxmlformats.org/officeDocument/2006/relationships/image" Target="../media/image482.png"/><Relationship Id="rId57" Type="http://schemas.openxmlformats.org/officeDocument/2006/relationships/customXml" Target="../ink/ink487.xml"/><Relationship Id="rId56" Type="http://schemas.openxmlformats.org/officeDocument/2006/relationships/image" Target="../media/image481.png"/><Relationship Id="rId55" Type="http://schemas.openxmlformats.org/officeDocument/2006/relationships/customXml" Target="../ink/ink486.xml"/><Relationship Id="rId54" Type="http://schemas.openxmlformats.org/officeDocument/2006/relationships/image" Target="../media/image480.png"/><Relationship Id="rId53" Type="http://schemas.openxmlformats.org/officeDocument/2006/relationships/customXml" Target="../ink/ink485.xml"/><Relationship Id="rId52" Type="http://schemas.openxmlformats.org/officeDocument/2006/relationships/image" Target="../media/image479.png"/><Relationship Id="rId51" Type="http://schemas.openxmlformats.org/officeDocument/2006/relationships/customXml" Target="../ink/ink484.xml"/><Relationship Id="rId50" Type="http://schemas.openxmlformats.org/officeDocument/2006/relationships/image" Target="../media/image478.png"/><Relationship Id="rId5" Type="http://schemas.openxmlformats.org/officeDocument/2006/relationships/customXml" Target="../ink/ink461.xml"/><Relationship Id="rId493" Type="http://schemas.openxmlformats.org/officeDocument/2006/relationships/notesSlide" Target="../notesSlides/notesSlide2.xml"/><Relationship Id="rId492" Type="http://schemas.openxmlformats.org/officeDocument/2006/relationships/vmlDrawing" Target="../drawings/vmlDrawing2.vml"/><Relationship Id="rId491" Type="http://schemas.openxmlformats.org/officeDocument/2006/relationships/slideLayout" Target="../slideLayouts/slideLayout11.xml"/><Relationship Id="rId490" Type="http://schemas.openxmlformats.org/officeDocument/2006/relationships/image" Target="../media/image698.png"/><Relationship Id="rId49" Type="http://schemas.openxmlformats.org/officeDocument/2006/relationships/customXml" Target="../ink/ink483.xml"/><Relationship Id="rId489" Type="http://schemas.openxmlformats.org/officeDocument/2006/relationships/customXml" Target="../ink/ink703.xml"/><Relationship Id="rId488" Type="http://schemas.openxmlformats.org/officeDocument/2006/relationships/image" Target="../media/image697.png"/><Relationship Id="rId487" Type="http://schemas.openxmlformats.org/officeDocument/2006/relationships/customXml" Target="../ink/ink702.xml"/><Relationship Id="rId486" Type="http://schemas.openxmlformats.org/officeDocument/2006/relationships/image" Target="../media/image696.png"/><Relationship Id="rId485" Type="http://schemas.openxmlformats.org/officeDocument/2006/relationships/customXml" Target="../ink/ink701.xml"/><Relationship Id="rId484" Type="http://schemas.openxmlformats.org/officeDocument/2006/relationships/image" Target="../media/image695.png"/><Relationship Id="rId483" Type="http://schemas.openxmlformats.org/officeDocument/2006/relationships/customXml" Target="../ink/ink700.xml"/><Relationship Id="rId482" Type="http://schemas.openxmlformats.org/officeDocument/2006/relationships/image" Target="../media/image694.png"/><Relationship Id="rId481" Type="http://schemas.openxmlformats.org/officeDocument/2006/relationships/customXml" Target="../ink/ink699.xml"/><Relationship Id="rId480" Type="http://schemas.openxmlformats.org/officeDocument/2006/relationships/image" Target="../media/image693.png"/><Relationship Id="rId48" Type="http://schemas.openxmlformats.org/officeDocument/2006/relationships/image" Target="../media/image477.png"/><Relationship Id="rId479" Type="http://schemas.openxmlformats.org/officeDocument/2006/relationships/customXml" Target="../ink/ink698.xml"/><Relationship Id="rId478" Type="http://schemas.openxmlformats.org/officeDocument/2006/relationships/image" Target="../media/image692.png"/><Relationship Id="rId477" Type="http://schemas.openxmlformats.org/officeDocument/2006/relationships/customXml" Target="../ink/ink697.xml"/><Relationship Id="rId476" Type="http://schemas.openxmlformats.org/officeDocument/2006/relationships/image" Target="../media/image691.png"/><Relationship Id="rId475" Type="http://schemas.openxmlformats.org/officeDocument/2006/relationships/customXml" Target="../ink/ink696.xml"/><Relationship Id="rId474" Type="http://schemas.openxmlformats.org/officeDocument/2006/relationships/image" Target="../media/image690.png"/><Relationship Id="rId473" Type="http://schemas.openxmlformats.org/officeDocument/2006/relationships/customXml" Target="../ink/ink695.xml"/><Relationship Id="rId472" Type="http://schemas.openxmlformats.org/officeDocument/2006/relationships/image" Target="../media/image689.png"/><Relationship Id="rId471" Type="http://schemas.openxmlformats.org/officeDocument/2006/relationships/customXml" Target="../ink/ink694.xml"/><Relationship Id="rId470" Type="http://schemas.openxmlformats.org/officeDocument/2006/relationships/image" Target="../media/image688.png"/><Relationship Id="rId47" Type="http://schemas.openxmlformats.org/officeDocument/2006/relationships/customXml" Target="../ink/ink482.xml"/><Relationship Id="rId469" Type="http://schemas.openxmlformats.org/officeDocument/2006/relationships/customXml" Target="../ink/ink693.xml"/><Relationship Id="rId468" Type="http://schemas.openxmlformats.org/officeDocument/2006/relationships/image" Target="../media/image687.png"/><Relationship Id="rId467" Type="http://schemas.openxmlformats.org/officeDocument/2006/relationships/customXml" Target="../ink/ink692.xml"/><Relationship Id="rId466" Type="http://schemas.openxmlformats.org/officeDocument/2006/relationships/image" Target="../media/image686.png"/><Relationship Id="rId465" Type="http://schemas.openxmlformats.org/officeDocument/2006/relationships/customXml" Target="../ink/ink691.xml"/><Relationship Id="rId464" Type="http://schemas.openxmlformats.org/officeDocument/2006/relationships/image" Target="../media/image685.png"/><Relationship Id="rId463" Type="http://schemas.openxmlformats.org/officeDocument/2006/relationships/customXml" Target="../ink/ink690.xml"/><Relationship Id="rId462" Type="http://schemas.openxmlformats.org/officeDocument/2006/relationships/image" Target="../media/image684.png"/><Relationship Id="rId461" Type="http://schemas.openxmlformats.org/officeDocument/2006/relationships/customXml" Target="../ink/ink689.xml"/><Relationship Id="rId460" Type="http://schemas.openxmlformats.org/officeDocument/2006/relationships/image" Target="../media/image683.png"/><Relationship Id="rId46" Type="http://schemas.openxmlformats.org/officeDocument/2006/relationships/image" Target="../media/image476.png"/><Relationship Id="rId459" Type="http://schemas.openxmlformats.org/officeDocument/2006/relationships/customXml" Target="../ink/ink688.xml"/><Relationship Id="rId458" Type="http://schemas.openxmlformats.org/officeDocument/2006/relationships/image" Target="../media/image682.png"/><Relationship Id="rId457" Type="http://schemas.openxmlformats.org/officeDocument/2006/relationships/customXml" Target="../ink/ink687.xml"/><Relationship Id="rId456" Type="http://schemas.openxmlformats.org/officeDocument/2006/relationships/image" Target="../media/image681.png"/><Relationship Id="rId455" Type="http://schemas.openxmlformats.org/officeDocument/2006/relationships/customXml" Target="../ink/ink686.xml"/><Relationship Id="rId454" Type="http://schemas.openxmlformats.org/officeDocument/2006/relationships/image" Target="../media/image680.png"/><Relationship Id="rId453" Type="http://schemas.openxmlformats.org/officeDocument/2006/relationships/customXml" Target="../ink/ink685.xml"/><Relationship Id="rId452" Type="http://schemas.openxmlformats.org/officeDocument/2006/relationships/image" Target="../media/image679.png"/><Relationship Id="rId451" Type="http://schemas.openxmlformats.org/officeDocument/2006/relationships/customXml" Target="../ink/ink684.xml"/><Relationship Id="rId450" Type="http://schemas.openxmlformats.org/officeDocument/2006/relationships/image" Target="../media/image678.png"/><Relationship Id="rId45" Type="http://schemas.openxmlformats.org/officeDocument/2006/relationships/customXml" Target="../ink/ink481.xml"/><Relationship Id="rId449" Type="http://schemas.openxmlformats.org/officeDocument/2006/relationships/customXml" Target="../ink/ink683.xml"/><Relationship Id="rId448" Type="http://schemas.openxmlformats.org/officeDocument/2006/relationships/image" Target="../media/image677.png"/><Relationship Id="rId447" Type="http://schemas.openxmlformats.org/officeDocument/2006/relationships/customXml" Target="../ink/ink682.xml"/><Relationship Id="rId446" Type="http://schemas.openxmlformats.org/officeDocument/2006/relationships/image" Target="../media/image676.png"/><Relationship Id="rId445" Type="http://schemas.openxmlformats.org/officeDocument/2006/relationships/customXml" Target="../ink/ink681.xml"/><Relationship Id="rId444" Type="http://schemas.openxmlformats.org/officeDocument/2006/relationships/image" Target="../media/image675.png"/><Relationship Id="rId443" Type="http://schemas.openxmlformats.org/officeDocument/2006/relationships/customXml" Target="../ink/ink680.xml"/><Relationship Id="rId442" Type="http://schemas.openxmlformats.org/officeDocument/2006/relationships/image" Target="../media/image674.png"/><Relationship Id="rId441" Type="http://schemas.openxmlformats.org/officeDocument/2006/relationships/customXml" Target="../ink/ink679.xml"/><Relationship Id="rId440" Type="http://schemas.openxmlformats.org/officeDocument/2006/relationships/image" Target="../media/image673.png"/><Relationship Id="rId44" Type="http://schemas.openxmlformats.org/officeDocument/2006/relationships/image" Target="../media/image475.png"/><Relationship Id="rId439" Type="http://schemas.openxmlformats.org/officeDocument/2006/relationships/customXml" Target="../ink/ink678.xml"/><Relationship Id="rId438" Type="http://schemas.openxmlformats.org/officeDocument/2006/relationships/image" Target="../media/image672.png"/><Relationship Id="rId437" Type="http://schemas.openxmlformats.org/officeDocument/2006/relationships/customXml" Target="../ink/ink677.xml"/><Relationship Id="rId436" Type="http://schemas.openxmlformats.org/officeDocument/2006/relationships/image" Target="../media/image671.png"/><Relationship Id="rId435" Type="http://schemas.openxmlformats.org/officeDocument/2006/relationships/customXml" Target="../ink/ink676.xml"/><Relationship Id="rId434" Type="http://schemas.openxmlformats.org/officeDocument/2006/relationships/image" Target="../media/image670.png"/><Relationship Id="rId433" Type="http://schemas.openxmlformats.org/officeDocument/2006/relationships/customXml" Target="../ink/ink675.xml"/><Relationship Id="rId432" Type="http://schemas.openxmlformats.org/officeDocument/2006/relationships/image" Target="../media/image669.png"/><Relationship Id="rId431" Type="http://schemas.openxmlformats.org/officeDocument/2006/relationships/customXml" Target="../ink/ink674.xml"/><Relationship Id="rId430" Type="http://schemas.openxmlformats.org/officeDocument/2006/relationships/image" Target="../media/image668.png"/><Relationship Id="rId43" Type="http://schemas.openxmlformats.org/officeDocument/2006/relationships/customXml" Target="../ink/ink480.xml"/><Relationship Id="rId429" Type="http://schemas.openxmlformats.org/officeDocument/2006/relationships/customXml" Target="../ink/ink673.xml"/><Relationship Id="rId428" Type="http://schemas.openxmlformats.org/officeDocument/2006/relationships/image" Target="../media/image667.png"/><Relationship Id="rId427" Type="http://schemas.openxmlformats.org/officeDocument/2006/relationships/customXml" Target="../ink/ink672.xml"/><Relationship Id="rId426" Type="http://schemas.openxmlformats.org/officeDocument/2006/relationships/image" Target="../media/image666.png"/><Relationship Id="rId425" Type="http://schemas.openxmlformats.org/officeDocument/2006/relationships/customXml" Target="../ink/ink671.xml"/><Relationship Id="rId424" Type="http://schemas.openxmlformats.org/officeDocument/2006/relationships/image" Target="../media/image665.png"/><Relationship Id="rId423" Type="http://schemas.openxmlformats.org/officeDocument/2006/relationships/customXml" Target="../ink/ink670.xml"/><Relationship Id="rId422" Type="http://schemas.openxmlformats.org/officeDocument/2006/relationships/image" Target="../media/image664.png"/><Relationship Id="rId421" Type="http://schemas.openxmlformats.org/officeDocument/2006/relationships/customXml" Target="../ink/ink669.xml"/><Relationship Id="rId420" Type="http://schemas.openxmlformats.org/officeDocument/2006/relationships/image" Target="../media/image663.png"/><Relationship Id="rId42" Type="http://schemas.openxmlformats.org/officeDocument/2006/relationships/image" Target="../media/image474.png"/><Relationship Id="rId419" Type="http://schemas.openxmlformats.org/officeDocument/2006/relationships/customXml" Target="../ink/ink668.xml"/><Relationship Id="rId418" Type="http://schemas.openxmlformats.org/officeDocument/2006/relationships/image" Target="../media/image662.png"/><Relationship Id="rId417" Type="http://schemas.openxmlformats.org/officeDocument/2006/relationships/customXml" Target="../ink/ink667.xml"/><Relationship Id="rId416" Type="http://schemas.openxmlformats.org/officeDocument/2006/relationships/image" Target="../media/image661.png"/><Relationship Id="rId415" Type="http://schemas.openxmlformats.org/officeDocument/2006/relationships/customXml" Target="../ink/ink666.xml"/><Relationship Id="rId414" Type="http://schemas.openxmlformats.org/officeDocument/2006/relationships/image" Target="../media/image660.png"/><Relationship Id="rId413" Type="http://schemas.openxmlformats.org/officeDocument/2006/relationships/customXml" Target="../ink/ink665.xml"/><Relationship Id="rId412" Type="http://schemas.openxmlformats.org/officeDocument/2006/relationships/image" Target="../media/image659.png"/><Relationship Id="rId411" Type="http://schemas.openxmlformats.org/officeDocument/2006/relationships/customXml" Target="../ink/ink664.xml"/><Relationship Id="rId410" Type="http://schemas.openxmlformats.org/officeDocument/2006/relationships/image" Target="../media/image658.png"/><Relationship Id="rId41" Type="http://schemas.openxmlformats.org/officeDocument/2006/relationships/customXml" Target="../ink/ink479.xml"/><Relationship Id="rId409" Type="http://schemas.openxmlformats.org/officeDocument/2006/relationships/customXml" Target="../ink/ink663.xml"/><Relationship Id="rId408" Type="http://schemas.openxmlformats.org/officeDocument/2006/relationships/image" Target="../media/image657.png"/><Relationship Id="rId407" Type="http://schemas.openxmlformats.org/officeDocument/2006/relationships/customXml" Target="../ink/ink662.xml"/><Relationship Id="rId406" Type="http://schemas.openxmlformats.org/officeDocument/2006/relationships/image" Target="../media/image656.png"/><Relationship Id="rId405" Type="http://schemas.openxmlformats.org/officeDocument/2006/relationships/customXml" Target="../ink/ink661.xml"/><Relationship Id="rId404" Type="http://schemas.openxmlformats.org/officeDocument/2006/relationships/image" Target="../media/image655.png"/><Relationship Id="rId403" Type="http://schemas.openxmlformats.org/officeDocument/2006/relationships/customXml" Target="../ink/ink660.xml"/><Relationship Id="rId402" Type="http://schemas.openxmlformats.org/officeDocument/2006/relationships/image" Target="../media/image654.png"/><Relationship Id="rId401" Type="http://schemas.openxmlformats.org/officeDocument/2006/relationships/customXml" Target="../ink/ink659.xml"/><Relationship Id="rId400" Type="http://schemas.openxmlformats.org/officeDocument/2006/relationships/image" Target="../media/image653.png"/><Relationship Id="rId40" Type="http://schemas.openxmlformats.org/officeDocument/2006/relationships/image" Target="../media/image473.png"/><Relationship Id="rId4" Type="http://schemas.openxmlformats.org/officeDocument/2006/relationships/image" Target="../media/image455.emf"/><Relationship Id="rId399" Type="http://schemas.openxmlformats.org/officeDocument/2006/relationships/customXml" Target="../ink/ink658.xml"/><Relationship Id="rId398" Type="http://schemas.openxmlformats.org/officeDocument/2006/relationships/image" Target="../media/image652.png"/><Relationship Id="rId397" Type="http://schemas.openxmlformats.org/officeDocument/2006/relationships/customXml" Target="../ink/ink657.xml"/><Relationship Id="rId396" Type="http://schemas.openxmlformats.org/officeDocument/2006/relationships/image" Target="../media/image651.png"/><Relationship Id="rId395" Type="http://schemas.openxmlformats.org/officeDocument/2006/relationships/customXml" Target="../ink/ink656.xml"/><Relationship Id="rId394" Type="http://schemas.openxmlformats.org/officeDocument/2006/relationships/image" Target="../media/image650.png"/><Relationship Id="rId393" Type="http://schemas.openxmlformats.org/officeDocument/2006/relationships/customXml" Target="../ink/ink655.xml"/><Relationship Id="rId392" Type="http://schemas.openxmlformats.org/officeDocument/2006/relationships/image" Target="../media/image649.png"/><Relationship Id="rId391" Type="http://schemas.openxmlformats.org/officeDocument/2006/relationships/customXml" Target="../ink/ink654.xml"/><Relationship Id="rId390" Type="http://schemas.openxmlformats.org/officeDocument/2006/relationships/image" Target="../media/image648.png"/><Relationship Id="rId39" Type="http://schemas.openxmlformats.org/officeDocument/2006/relationships/customXml" Target="../ink/ink478.xml"/><Relationship Id="rId389" Type="http://schemas.openxmlformats.org/officeDocument/2006/relationships/customXml" Target="../ink/ink653.xml"/><Relationship Id="rId388" Type="http://schemas.openxmlformats.org/officeDocument/2006/relationships/image" Target="../media/image647.png"/><Relationship Id="rId387" Type="http://schemas.openxmlformats.org/officeDocument/2006/relationships/customXml" Target="../ink/ink652.xml"/><Relationship Id="rId386" Type="http://schemas.openxmlformats.org/officeDocument/2006/relationships/image" Target="../media/image646.png"/><Relationship Id="rId385" Type="http://schemas.openxmlformats.org/officeDocument/2006/relationships/customXml" Target="../ink/ink651.xml"/><Relationship Id="rId384" Type="http://schemas.openxmlformats.org/officeDocument/2006/relationships/image" Target="../media/image645.png"/><Relationship Id="rId383" Type="http://schemas.openxmlformats.org/officeDocument/2006/relationships/customXml" Target="../ink/ink650.xml"/><Relationship Id="rId382" Type="http://schemas.openxmlformats.org/officeDocument/2006/relationships/image" Target="../media/image644.png"/><Relationship Id="rId381" Type="http://schemas.openxmlformats.org/officeDocument/2006/relationships/customXml" Target="../ink/ink649.xml"/><Relationship Id="rId380" Type="http://schemas.openxmlformats.org/officeDocument/2006/relationships/image" Target="../media/image643.png"/><Relationship Id="rId38" Type="http://schemas.openxmlformats.org/officeDocument/2006/relationships/image" Target="../media/image472.png"/><Relationship Id="rId379" Type="http://schemas.openxmlformats.org/officeDocument/2006/relationships/customXml" Target="../ink/ink648.xml"/><Relationship Id="rId378" Type="http://schemas.openxmlformats.org/officeDocument/2006/relationships/image" Target="../media/image642.png"/><Relationship Id="rId377" Type="http://schemas.openxmlformats.org/officeDocument/2006/relationships/customXml" Target="../ink/ink647.xml"/><Relationship Id="rId376" Type="http://schemas.openxmlformats.org/officeDocument/2006/relationships/image" Target="../media/image641.png"/><Relationship Id="rId375" Type="http://schemas.openxmlformats.org/officeDocument/2006/relationships/customXml" Target="../ink/ink646.xml"/><Relationship Id="rId374" Type="http://schemas.openxmlformats.org/officeDocument/2006/relationships/image" Target="../media/image640.png"/><Relationship Id="rId373" Type="http://schemas.openxmlformats.org/officeDocument/2006/relationships/customXml" Target="../ink/ink645.xml"/><Relationship Id="rId372" Type="http://schemas.openxmlformats.org/officeDocument/2006/relationships/image" Target="../media/image639.png"/><Relationship Id="rId371" Type="http://schemas.openxmlformats.org/officeDocument/2006/relationships/customXml" Target="../ink/ink644.xml"/><Relationship Id="rId370" Type="http://schemas.openxmlformats.org/officeDocument/2006/relationships/image" Target="../media/image638.png"/><Relationship Id="rId37" Type="http://schemas.openxmlformats.org/officeDocument/2006/relationships/customXml" Target="../ink/ink477.xml"/><Relationship Id="rId369" Type="http://schemas.openxmlformats.org/officeDocument/2006/relationships/customXml" Target="../ink/ink643.xml"/><Relationship Id="rId368" Type="http://schemas.openxmlformats.org/officeDocument/2006/relationships/image" Target="../media/image637.png"/><Relationship Id="rId367" Type="http://schemas.openxmlformats.org/officeDocument/2006/relationships/customXml" Target="../ink/ink642.xml"/><Relationship Id="rId366" Type="http://schemas.openxmlformats.org/officeDocument/2006/relationships/image" Target="../media/image636.png"/><Relationship Id="rId365" Type="http://schemas.openxmlformats.org/officeDocument/2006/relationships/customXml" Target="../ink/ink641.xml"/><Relationship Id="rId364" Type="http://schemas.openxmlformats.org/officeDocument/2006/relationships/image" Target="../media/image635.png"/><Relationship Id="rId363" Type="http://schemas.openxmlformats.org/officeDocument/2006/relationships/customXml" Target="../ink/ink640.xml"/><Relationship Id="rId362" Type="http://schemas.openxmlformats.org/officeDocument/2006/relationships/image" Target="../media/image634.png"/><Relationship Id="rId361" Type="http://schemas.openxmlformats.org/officeDocument/2006/relationships/customXml" Target="../ink/ink639.xml"/><Relationship Id="rId360" Type="http://schemas.openxmlformats.org/officeDocument/2006/relationships/image" Target="../media/image633.png"/><Relationship Id="rId36" Type="http://schemas.openxmlformats.org/officeDocument/2006/relationships/image" Target="../media/image471.png"/><Relationship Id="rId359" Type="http://schemas.openxmlformats.org/officeDocument/2006/relationships/customXml" Target="../ink/ink638.xml"/><Relationship Id="rId358" Type="http://schemas.openxmlformats.org/officeDocument/2006/relationships/image" Target="../media/image632.png"/><Relationship Id="rId357" Type="http://schemas.openxmlformats.org/officeDocument/2006/relationships/customXml" Target="../ink/ink637.xml"/><Relationship Id="rId356" Type="http://schemas.openxmlformats.org/officeDocument/2006/relationships/image" Target="../media/image631.png"/><Relationship Id="rId355" Type="http://schemas.openxmlformats.org/officeDocument/2006/relationships/customXml" Target="../ink/ink636.xml"/><Relationship Id="rId354" Type="http://schemas.openxmlformats.org/officeDocument/2006/relationships/image" Target="../media/image630.png"/><Relationship Id="rId353" Type="http://schemas.openxmlformats.org/officeDocument/2006/relationships/customXml" Target="../ink/ink635.xml"/><Relationship Id="rId352" Type="http://schemas.openxmlformats.org/officeDocument/2006/relationships/image" Target="../media/image629.png"/><Relationship Id="rId351" Type="http://schemas.openxmlformats.org/officeDocument/2006/relationships/customXml" Target="../ink/ink634.xml"/><Relationship Id="rId350" Type="http://schemas.openxmlformats.org/officeDocument/2006/relationships/image" Target="../media/image628.png"/><Relationship Id="rId35" Type="http://schemas.openxmlformats.org/officeDocument/2006/relationships/customXml" Target="../ink/ink476.xml"/><Relationship Id="rId349" Type="http://schemas.openxmlformats.org/officeDocument/2006/relationships/customXml" Target="../ink/ink633.xml"/><Relationship Id="rId348" Type="http://schemas.openxmlformats.org/officeDocument/2006/relationships/image" Target="../media/image627.png"/><Relationship Id="rId347" Type="http://schemas.openxmlformats.org/officeDocument/2006/relationships/customXml" Target="../ink/ink632.xml"/><Relationship Id="rId346" Type="http://schemas.openxmlformats.org/officeDocument/2006/relationships/image" Target="../media/image626.png"/><Relationship Id="rId345" Type="http://schemas.openxmlformats.org/officeDocument/2006/relationships/customXml" Target="../ink/ink631.xml"/><Relationship Id="rId344" Type="http://schemas.openxmlformats.org/officeDocument/2006/relationships/image" Target="../media/image625.png"/><Relationship Id="rId343" Type="http://schemas.openxmlformats.org/officeDocument/2006/relationships/customXml" Target="../ink/ink630.xml"/><Relationship Id="rId342" Type="http://schemas.openxmlformats.org/officeDocument/2006/relationships/image" Target="../media/image624.png"/><Relationship Id="rId341" Type="http://schemas.openxmlformats.org/officeDocument/2006/relationships/customXml" Target="../ink/ink629.xml"/><Relationship Id="rId340" Type="http://schemas.openxmlformats.org/officeDocument/2006/relationships/image" Target="../media/image623.png"/><Relationship Id="rId34" Type="http://schemas.openxmlformats.org/officeDocument/2006/relationships/image" Target="../media/image470.png"/><Relationship Id="rId339" Type="http://schemas.openxmlformats.org/officeDocument/2006/relationships/customXml" Target="../ink/ink628.xml"/><Relationship Id="rId338" Type="http://schemas.openxmlformats.org/officeDocument/2006/relationships/image" Target="../media/image622.png"/><Relationship Id="rId337" Type="http://schemas.openxmlformats.org/officeDocument/2006/relationships/customXml" Target="../ink/ink627.xml"/><Relationship Id="rId336" Type="http://schemas.openxmlformats.org/officeDocument/2006/relationships/image" Target="../media/image621.png"/><Relationship Id="rId335" Type="http://schemas.openxmlformats.org/officeDocument/2006/relationships/customXml" Target="../ink/ink626.xml"/><Relationship Id="rId334" Type="http://schemas.openxmlformats.org/officeDocument/2006/relationships/image" Target="../media/image620.png"/><Relationship Id="rId333" Type="http://schemas.openxmlformats.org/officeDocument/2006/relationships/customXml" Target="../ink/ink625.xml"/><Relationship Id="rId332" Type="http://schemas.openxmlformats.org/officeDocument/2006/relationships/image" Target="../media/image619.png"/><Relationship Id="rId331" Type="http://schemas.openxmlformats.org/officeDocument/2006/relationships/customXml" Target="../ink/ink624.xml"/><Relationship Id="rId330" Type="http://schemas.openxmlformats.org/officeDocument/2006/relationships/image" Target="../media/image618.png"/><Relationship Id="rId33" Type="http://schemas.openxmlformats.org/officeDocument/2006/relationships/customXml" Target="../ink/ink475.xml"/><Relationship Id="rId329" Type="http://schemas.openxmlformats.org/officeDocument/2006/relationships/customXml" Target="../ink/ink623.xml"/><Relationship Id="rId328" Type="http://schemas.openxmlformats.org/officeDocument/2006/relationships/image" Target="../media/image617.png"/><Relationship Id="rId327" Type="http://schemas.openxmlformats.org/officeDocument/2006/relationships/customXml" Target="../ink/ink622.xml"/><Relationship Id="rId326" Type="http://schemas.openxmlformats.org/officeDocument/2006/relationships/image" Target="../media/image616.png"/><Relationship Id="rId325" Type="http://schemas.openxmlformats.org/officeDocument/2006/relationships/customXml" Target="../ink/ink621.xml"/><Relationship Id="rId324" Type="http://schemas.openxmlformats.org/officeDocument/2006/relationships/image" Target="../media/image615.png"/><Relationship Id="rId323" Type="http://schemas.openxmlformats.org/officeDocument/2006/relationships/customXml" Target="../ink/ink620.xml"/><Relationship Id="rId322" Type="http://schemas.openxmlformats.org/officeDocument/2006/relationships/image" Target="../media/image614.png"/><Relationship Id="rId321" Type="http://schemas.openxmlformats.org/officeDocument/2006/relationships/customXml" Target="../ink/ink619.xml"/><Relationship Id="rId320" Type="http://schemas.openxmlformats.org/officeDocument/2006/relationships/image" Target="../media/image613.png"/><Relationship Id="rId32" Type="http://schemas.openxmlformats.org/officeDocument/2006/relationships/image" Target="../media/image469.png"/><Relationship Id="rId319" Type="http://schemas.openxmlformats.org/officeDocument/2006/relationships/customXml" Target="../ink/ink618.xml"/><Relationship Id="rId318" Type="http://schemas.openxmlformats.org/officeDocument/2006/relationships/image" Target="../media/image612.png"/><Relationship Id="rId317" Type="http://schemas.openxmlformats.org/officeDocument/2006/relationships/customXml" Target="../ink/ink617.xml"/><Relationship Id="rId316" Type="http://schemas.openxmlformats.org/officeDocument/2006/relationships/image" Target="../media/image611.png"/><Relationship Id="rId315" Type="http://schemas.openxmlformats.org/officeDocument/2006/relationships/customXml" Target="../ink/ink616.xml"/><Relationship Id="rId314" Type="http://schemas.openxmlformats.org/officeDocument/2006/relationships/image" Target="../media/image610.png"/><Relationship Id="rId313" Type="http://schemas.openxmlformats.org/officeDocument/2006/relationships/customXml" Target="../ink/ink615.xml"/><Relationship Id="rId312" Type="http://schemas.openxmlformats.org/officeDocument/2006/relationships/image" Target="../media/image609.png"/><Relationship Id="rId311" Type="http://schemas.openxmlformats.org/officeDocument/2006/relationships/customXml" Target="../ink/ink614.xml"/><Relationship Id="rId310" Type="http://schemas.openxmlformats.org/officeDocument/2006/relationships/image" Target="../media/image608.png"/><Relationship Id="rId31" Type="http://schemas.openxmlformats.org/officeDocument/2006/relationships/customXml" Target="../ink/ink474.xml"/><Relationship Id="rId309" Type="http://schemas.openxmlformats.org/officeDocument/2006/relationships/customXml" Target="../ink/ink613.xml"/><Relationship Id="rId308" Type="http://schemas.openxmlformats.org/officeDocument/2006/relationships/image" Target="../media/image607.png"/><Relationship Id="rId307" Type="http://schemas.openxmlformats.org/officeDocument/2006/relationships/customXml" Target="../ink/ink612.xml"/><Relationship Id="rId306" Type="http://schemas.openxmlformats.org/officeDocument/2006/relationships/image" Target="../media/image606.png"/><Relationship Id="rId305" Type="http://schemas.openxmlformats.org/officeDocument/2006/relationships/customXml" Target="../ink/ink611.xml"/><Relationship Id="rId304" Type="http://schemas.openxmlformats.org/officeDocument/2006/relationships/image" Target="../media/image605.png"/><Relationship Id="rId303" Type="http://schemas.openxmlformats.org/officeDocument/2006/relationships/customXml" Target="../ink/ink610.xml"/><Relationship Id="rId302" Type="http://schemas.openxmlformats.org/officeDocument/2006/relationships/image" Target="../media/image604.png"/><Relationship Id="rId301" Type="http://schemas.openxmlformats.org/officeDocument/2006/relationships/customXml" Target="../ink/ink609.xml"/><Relationship Id="rId300" Type="http://schemas.openxmlformats.org/officeDocument/2006/relationships/image" Target="../media/image603.png"/><Relationship Id="rId30" Type="http://schemas.openxmlformats.org/officeDocument/2006/relationships/image" Target="../media/image468.png"/><Relationship Id="rId3" Type="http://schemas.openxmlformats.org/officeDocument/2006/relationships/package" Target="../embeddings/Document2.docx"/><Relationship Id="rId299" Type="http://schemas.openxmlformats.org/officeDocument/2006/relationships/customXml" Target="../ink/ink608.xml"/><Relationship Id="rId298" Type="http://schemas.openxmlformats.org/officeDocument/2006/relationships/image" Target="../media/image602.png"/><Relationship Id="rId297" Type="http://schemas.openxmlformats.org/officeDocument/2006/relationships/customXml" Target="../ink/ink607.xml"/><Relationship Id="rId296" Type="http://schemas.openxmlformats.org/officeDocument/2006/relationships/image" Target="../media/image601.png"/><Relationship Id="rId295" Type="http://schemas.openxmlformats.org/officeDocument/2006/relationships/customXml" Target="../ink/ink606.xml"/><Relationship Id="rId294" Type="http://schemas.openxmlformats.org/officeDocument/2006/relationships/image" Target="../media/image600.png"/><Relationship Id="rId293" Type="http://schemas.openxmlformats.org/officeDocument/2006/relationships/customXml" Target="../ink/ink605.xml"/><Relationship Id="rId292" Type="http://schemas.openxmlformats.org/officeDocument/2006/relationships/image" Target="../media/image599.png"/><Relationship Id="rId291" Type="http://schemas.openxmlformats.org/officeDocument/2006/relationships/customXml" Target="../ink/ink604.xml"/><Relationship Id="rId290" Type="http://schemas.openxmlformats.org/officeDocument/2006/relationships/image" Target="../media/image598.png"/><Relationship Id="rId29" Type="http://schemas.openxmlformats.org/officeDocument/2006/relationships/customXml" Target="../ink/ink473.xml"/><Relationship Id="rId289" Type="http://schemas.openxmlformats.org/officeDocument/2006/relationships/customXml" Target="../ink/ink603.xml"/><Relationship Id="rId288" Type="http://schemas.openxmlformats.org/officeDocument/2006/relationships/image" Target="../media/image597.png"/><Relationship Id="rId287" Type="http://schemas.openxmlformats.org/officeDocument/2006/relationships/customXml" Target="../ink/ink602.xml"/><Relationship Id="rId286" Type="http://schemas.openxmlformats.org/officeDocument/2006/relationships/image" Target="../media/image596.png"/><Relationship Id="rId285" Type="http://schemas.openxmlformats.org/officeDocument/2006/relationships/customXml" Target="../ink/ink601.xml"/><Relationship Id="rId284" Type="http://schemas.openxmlformats.org/officeDocument/2006/relationships/image" Target="../media/image595.png"/><Relationship Id="rId283" Type="http://schemas.openxmlformats.org/officeDocument/2006/relationships/customXml" Target="../ink/ink600.xml"/><Relationship Id="rId282" Type="http://schemas.openxmlformats.org/officeDocument/2006/relationships/image" Target="../media/image594.png"/><Relationship Id="rId281" Type="http://schemas.openxmlformats.org/officeDocument/2006/relationships/customXml" Target="../ink/ink599.xml"/><Relationship Id="rId280" Type="http://schemas.openxmlformats.org/officeDocument/2006/relationships/image" Target="../media/image593.png"/><Relationship Id="rId28" Type="http://schemas.openxmlformats.org/officeDocument/2006/relationships/image" Target="../media/image467.png"/><Relationship Id="rId279" Type="http://schemas.openxmlformats.org/officeDocument/2006/relationships/customXml" Target="../ink/ink598.xml"/><Relationship Id="rId278" Type="http://schemas.openxmlformats.org/officeDocument/2006/relationships/image" Target="../media/image592.png"/><Relationship Id="rId277" Type="http://schemas.openxmlformats.org/officeDocument/2006/relationships/customXml" Target="../ink/ink597.xml"/><Relationship Id="rId276" Type="http://schemas.openxmlformats.org/officeDocument/2006/relationships/image" Target="../media/image591.png"/><Relationship Id="rId275" Type="http://schemas.openxmlformats.org/officeDocument/2006/relationships/customXml" Target="../ink/ink596.xml"/><Relationship Id="rId274" Type="http://schemas.openxmlformats.org/officeDocument/2006/relationships/image" Target="../media/image590.png"/><Relationship Id="rId273" Type="http://schemas.openxmlformats.org/officeDocument/2006/relationships/customXml" Target="../ink/ink595.xml"/><Relationship Id="rId272" Type="http://schemas.openxmlformats.org/officeDocument/2006/relationships/image" Target="../media/image589.png"/><Relationship Id="rId271" Type="http://schemas.openxmlformats.org/officeDocument/2006/relationships/customXml" Target="../ink/ink594.xml"/><Relationship Id="rId270" Type="http://schemas.openxmlformats.org/officeDocument/2006/relationships/image" Target="../media/image588.png"/><Relationship Id="rId27" Type="http://schemas.openxmlformats.org/officeDocument/2006/relationships/customXml" Target="../ink/ink472.xml"/><Relationship Id="rId269" Type="http://schemas.openxmlformats.org/officeDocument/2006/relationships/customXml" Target="../ink/ink593.xml"/><Relationship Id="rId268" Type="http://schemas.openxmlformats.org/officeDocument/2006/relationships/image" Target="../media/image587.png"/><Relationship Id="rId267" Type="http://schemas.openxmlformats.org/officeDocument/2006/relationships/customXml" Target="../ink/ink592.xml"/><Relationship Id="rId266" Type="http://schemas.openxmlformats.org/officeDocument/2006/relationships/image" Target="../media/image586.png"/><Relationship Id="rId265" Type="http://schemas.openxmlformats.org/officeDocument/2006/relationships/customXml" Target="../ink/ink591.xml"/><Relationship Id="rId264" Type="http://schemas.openxmlformats.org/officeDocument/2006/relationships/image" Target="../media/image585.png"/><Relationship Id="rId263" Type="http://schemas.openxmlformats.org/officeDocument/2006/relationships/customXml" Target="../ink/ink590.xml"/><Relationship Id="rId262" Type="http://schemas.openxmlformats.org/officeDocument/2006/relationships/image" Target="../media/image584.png"/><Relationship Id="rId261" Type="http://schemas.openxmlformats.org/officeDocument/2006/relationships/customXml" Target="../ink/ink589.xml"/><Relationship Id="rId260" Type="http://schemas.openxmlformats.org/officeDocument/2006/relationships/image" Target="../media/image583.png"/><Relationship Id="rId26" Type="http://schemas.openxmlformats.org/officeDocument/2006/relationships/image" Target="../media/image466.png"/><Relationship Id="rId259" Type="http://schemas.openxmlformats.org/officeDocument/2006/relationships/customXml" Target="../ink/ink588.xml"/><Relationship Id="rId258" Type="http://schemas.openxmlformats.org/officeDocument/2006/relationships/image" Target="../media/image582.png"/><Relationship Id="rId257" Type="http://schemas.openxmlformats.org/officeDocument/2006/relationships/customXml" Target="../ink/ink587.xml"/><Relationship Id="rId256" Type="http://schemas.openxmlformats.org/officeDocument/2006/relationships/image" Target="../media/image581.png"/><Relationship Id="rId255" Type="http://schemas.openxmlformats.org/officeDocument/2006/relationships/customXml" Target="../ink/ink586.xml"/><Relationship Id="rId254" Type="http://schemas.openxmlformats.org/officeDocument/2006/relationships/image" Target="../media/image580.png"/><Relationship Id="rId253" Type="http://schemas.openxmlformats.org/officeDocument/2006/relationships/customXml" Target="../ink/ink585.xml"/><Relationship Id="rId252" Type="http://schemas.openxmlformats.org/officeDocument/2006/relationships/image" Target="../media/image579.png"/><Relationship Id="rId251" Type="http://schemas.openxmlformats.org/officeDocument/2006/relationships/customXml" Target="../ink/ink584.xml"/><Relationship Id="rId250" Type="http://schemas.openxmlformats.org/officeDocument/2006/relationships/image" Target="../media/image578.png"/><Relationship Id="rId25" Type="http://schemas.openxmlformats.org/officeDocument/2006/relationships/customXml" Target="../ink/ink471.xml"/><Relationship Id="rId249" Type="http://schemas.openxmlformats.org/officeDocument/2006/relationships/customXml" Target="../ink/ink583.xml"/><Relationship Id="rId248" Type="http://schemas.openxmlformats.org/officeDocument/2006/relationships/image" Target="../media/image577.png"/><Relationship Id="rId247" Type="http://schemas.openxmlformats.org/officeDocument/2006/relationships/customXml" Target="../ink/ink582.xml"/><Relationship Id="rId246" Type="http://schemas.openxmlformats.org/officeDocument/2006/relationships/image" Target="../media/image576.png"/><Relationship Id="rId245" Type="http://schemas.openxmlformats.org/officeDocument/2006/relationships/customXml" Target="../ink/ink581.xml"/><Relationship Id="rId244" Type="http://schemas.openxmlformats.org/officeDocument/2006/relationships/image" Target="../media/image575.png"/><Relationship Id="rId243" Type="http://schemas.openxmlformats.org/officeDocument/2006/relationships/customXml" Target="../ink/ink580.xml"/><Relationship Id="rId242" Type="http://schemas.openxmlformats.org/officeDocument/2006/relationships/image" Target="../media/image574.png"/><Relationship Id="rId241" Type="http://schemas.openxmlformats.org/officeDocument/2006/relationships/customXml" Target="../ink/ink579.xml"/><Relationship Id="rId240" Type="http://schemas.openxmlformats.org/officeDocument/2006/relationships/image" Target="../media/image573.png"/><Relationship Id="rId24" Type="http://schemas.openxmlformats.org/officeDocument/2006/relationships/image" Target="../media/image465.png"/><Relationship Id="rId239" Type="http://schemas.openxmlformats.org/officeDocument/2006/relationships/customXml" Target="../ink/ink578.xml"/><Relationship Id="rId238" Type="http://schemas.openxmlformats.org/officeDocument/2006/relationships/image" Target="../media/image572.png"/><Relationship Id="rId237" Type="http://schemas.openxmlformats.org/officeDocument/2006/relationships/customXml" Target="../ink/ink577.xml"/><Relationship Id="rId236" Type="http://schemas.openxmlformats.org/officeDocument/2006/relationships/image" Target="../media/image571.png"/><Relationship Id="rId235" Type="http://schemas.openxmlformats.org/officeDocument/2006/relationships/customXml" Target="../ink/ink576.xml"/><Relationship Id="rId234" Type="http://schemas.openxmlformats.org/officeDocument/2006/relationships/image" Target="../media/image570.png"/><Relationship Id="rId233" Type="http://schemas.openxmlformats.org/officeDocument/2006/relationships/customXml" Target="../ink/ink575.xml"/><Relationship Id="rId232" Type="http://schemas.openxmlformats.org/officeDocument/2006/relationships/image" Target="../media/image569.png"/><Relationship Id="rId231" Type="http://schemas.openxmlformats.org/officeDocument/2006/relationships/customXml" Target="../ink/ink574.xml"/><Relationship Id="rId230" Type="http://schemas.openxmlformats.org/officeDocument/2006/relationships/image" Target="../media/image568.png"/><Relationship Id="rId23" Type="http://schemas.openxmlformats.org/officeDocument/2006/relationships/customXml" Target="../ink/ink470.xml"/><Relationship Id="rId229" Type="http://schemas.openxmlformats.org/officeDocument/2006/relationships/customXml" Target="../ink/ink573.xml"/><Relationship Id="rId228" Type="http://schemas.openxmlformats.org/officeDocument/2006/relationships/image" Target="../media/image567.png"/><Relationship Id="rId227" Type="http://schemas.openxmlformats.org/officeDocument/2006/relationships/customXml" Target="../ink/ink572.xml"/><Relationship Id="rId226" Type="http://schemas.openxmlformats.org/officeDocument/2006/relationships/image" Target="../media/image566.png"/><Relationship Id="rId225" Type="http://schemas.openxmlformats.org/officeDocument/2006/relationships/customXml" Target="../ink/ink571.xml"/><Relationship Id="rId224" Type="http://schemas.openxmlformats.org/officeDocument/2006/relationships/image" Target="../media/image565.png"/><Relationship Id="rId223" Type="http://schemas.openxmlformats.org/officeDocument/2006/relationships/customXml" Target="../ink/ink570.xml"/><Relationship Id="rId222" Type="http://schemas.openxmlformats.org/officeDocument/2006/relationships/image" Target="../media/image564.png"/><Relationship Id="rId221" Type="http://schemas.openxmlformats.org/officeDocument/2006/relationships/customXml" Target="../ink/ink569.xml"/><Relationship Id="rId220" Type="http://schemas.openxmlformats.org/officeDocument/2006/relationships/image" Target="../media/image563.png"/><Relationship Id="rId22" Type="http://schemas.openxmlformats.org/officeDocument/2006/relationships/image" Target="../media/image464.png"/><Relationship Id="rId219" Type="http://schemas.openxmlformats.org/officeDocument/2006/relationships/customXml" Target="../ink/ink568.xml"/><Relationship Id="rId218" Type="http://schemas.openxmlformats.org/officeDocument/2006/relationships/image" Target="../media/image562.png"/><Relationship Id="rId217" Type="http://schemas.openxmlformats.org/officeDocument/2006/relationships/customXml" Target="../ink/ink567.xml"/><Relationship Id="rId216" Type="http://schemas.openxmlformats.org/officeDocument/2006/relationships/image" Target="../media/image561.png"/><Relationship Id="rId215" Type="http://schemas.openxmlformats.org/officeDocument/2006/relationships/customXml" Target="../ink/ink566.xml"/><Relationship Id="rId214" Type="http://schemas.openxmlformats.org/officeDocument/2006/relationships/image" Target="../media/image560.png"/><Relationship Id="rId213" Type="http://schemas.openxmlformats.org/officeDocument/2006/relationships/customXml" Target="../ink/ink565.xml"/><Relationship Id="rId212" Type="http://schemas.openxmlformats.org/officeDocument/2006/relationships/image" Target="../media/image559.png"/><Relationship Id="rId211" Type="http://schemas.openxmlformats.org/officeDocument/2006/relationships/customXml" Target="../ink/ink564.xml"/><Relationship Id="rId210" Type="http://schemas.openxmlformats.org/officeDocument/2006/relationships/image" Target="../media/image558.png"/><Relationship Id="rId21" Type="http://schemas.openxmlformats.org/officeDocument/2006/relationships/customXml" Target="../ink/ink469.xml"/><Relationship Id="rId209" Type="http://schemas.openxmlformats.org/officeDocument/2006/relationships/customXml" Target="../ink/ink563.xml"/><Relationship Id="rId208" Type="http://schemas.openxmlformats.org/officeDocument/2006/relationships/image" Target="../media/image557.png"/><Relationship Id="rId207" Type="http://schemas.openxmlformats.org/officeDocument/2006/relationships/customXml" Target="../ink/ink562.xml"/><Relationship Id="rId206" Type="http://schemas.openxmlformats.org/officeDocument/2006/relationships/image" Target="../media/image556.png"/><Relationship Id="rId205" Type="http://schemas.openxmlformats.org/officeDocument/2006/relationships/customXml" Target="../ink/ink561.xml"/><Relationship Id="rId204" Type="http://schemas.openxmlformats.org/officeDocument/2006/relationships/image" Target="../media/image555.png"/><Relationship Id="rId203" Type="http://schemas.openxmlformats.org/officeDocument/2006/relationships/customXml" Target="../ink/ink560.xml"/><Relationship Id="rId202" Type="http://schemas.openxmlformats.org/officeDocument/2006/relationships/image" Target="../media/image554.png"/><Relationship Id="rId201" Type="http://schemas.openxmlformats.org/officeDocument/2006/relationships/customXml" Target="../ink/ink559.xml"/><Relationship Id="rId200" Type="http://schemas.openxmlformats.org/officeDocument/2006/relationships/image" Target="../media/image553.png"/><Relationship Id="rId20" Type="http://schemas.openxmlformats.org/officeDocument/2006/relationships/image" Target="../media/image463.png"/><Relationship Id="rId2" Type="http://schemas.openxmlformats.org/officeDocument/2006/relationships/image" Target="../media/image454.png"/><Relationship Id="rId199" Type="http://schemas.openxmlformats.org/officeDocument/2006/relationships/customXml" Target="../ink/ink558.xml"/><Relationship Id="rId198" Type="http://schemas.openxmlformats.org/officeDocument/2006/relationships/image" Target="../media/image552.png"/><Relationship Id="rId197" Type="http://schemas.openxmlformats.org/officeDocument/2006/relationships/customXml" Target="../ink/ink557.xml"/><Relationship Id="rId196" Type="http://schemas.openxmlformats.org/officeDocument/2006/relationships/image" Target="../media/image551.png"/><Relationship Id="rId195" Type="http://schemas.openxmlformats.org/officeDocument/2006/relationships/customXml" Target="../ink/ink556.xml"/><Relationship Id="rId194" Type="http://schemas.openxmlformats.org/officeDocument/2006/relationships/image" Target="../media/image550.png"/><Relationship Id="rId193" Type="http://schemas.openxmlformats.org/officeDocument/2006/relationships/customXml" Target="../ink/ink555.xml"/><Relationship Id="rId192" Type="http://schemas.openxmlformats.org/officeDocument/2006/relationships/image" Target="../media/image549.png"/><Relationship Id="rId191" Type="http://schemas.openxmlformats.org/officeDocument/2006/relationships/customXml" Target="../ink/ink554.xml"/><Relationship Id="rId190" Type="http://schemas.openxmlformats.org/officeDocument/2006/relationships/image" Target="../media/image548.png"/><Relationship Id="rId19" Type="http://schemas.openxmlformats.org/officeDocument/2006/relationships/customXml" Target="../ink/ink468.xml"/><Relationship Id="rId189" Type="http://schemas.openxmlformats.org/officeDocument/2006/relationships/customXml" Target="../ink/ink553.xml"/><Relationship Id="rId188" Type="http://schemas.openxmlformats.org/officeDocument/2006/relationships/image" Target="../media/image547.png"/><Relationship Id="rId187" Type="http://schemas.openxmlformats.org/officeDocument/2006/relationships/customXml" Target="../ink/ink552.xml"/><Relationship Id="rId186" Type="http://schemas.openxmlformats.org/officeDocument/2006/relationships/image" Target="../media/image546.png"/><Relationship Id="rId185" Type="http://schemas.openxmlformats.org/officeDocument/2006/relationships/customXml" Target="../ink/ink551.xml"/><Relationship Id="rId184" Type="http://schemas.openxmlformats.org/officeDocument/2006/relationships/image" Target="../media/image545.png"/><Relationship Id="rId183" Type="http://schemas.openxmlformats.org/officeDocument/2006/relationships/customXml" Target="../ink/ink550.xml"/><Relationship Id="rId182" Type="http://schemas.openxmlformats.org/officeDocument/2006/relationships/image" Target="../media/image544.png"/><Relationship Id="rId181" Type="http://schemas.openxmlformats.org/officeDocument/2006/relationships/customXml" Target="../ink/ink549.xml"/><Relationship Id="rId180" Type="http://schemas.openxmlformats.org/officeDocument/2006/relationships/image" Target="../media/image543.png"/><Relationship Id="rId18" Type="http://schemas.openxmlformats.org/officeDocument/2006/relationships/image" Target="../media/image462.png"/><Relationship Id="rId179" Type="http://schemas.openxmlformats.org/officeDocument/2006/relationships/customXml" Target="../ink/ink548.xml"/><Relationship Id="rId178" Type="http://schemas.openxmlformats.org/officeDocument/2006/relationships/image" Target="../media/image542.png"/><Relationship Id="rId177" Type="http://schemas.openxmlformats.org/officeDocument/2006/relationships/customXml" Target="../ink/ink547.xml"/><Relationship Id="rId176" Type="http://schemas.openxmlformats.org/officeDocument/2006/relationships/image" Target="../media/image541.png"/><Relationship Id="rId175" Type="http://schemas.openxmlformats.org/officeDocument/2006/relationships/customXml" Target="../ink/ink546.xml"/><Relationship Id="rId174" Type="http://schemas.openxmlformats.org/officeDocument/2006/relationships/image" Target="../media/image540.png"/><Relationship Id="rId173" Type="http://schemas.openxmlformats.org/officeDocument/2006/relationships/customXml" Target="../ink/ink545.xml"/><Relationship Id="rId172" Type="http://schemas.openxmlformats.org/officeDocument/2006/relationships/image" Target="../media/image539.png"/><Relationship Id="rId171" Type="http://schemas.openxmlformats.org/officeDocument/2006/relationships/customXml" Target="../ink/ink544.xml"/><Relationship Id="rId170" Type="http://schemas.openxmlformats.org/officeDocument/2006/relationships/image" Target="../media/image538.png"/><Relationship Id="rId17" Type="http://schemas.openxmlformats.org/officeDocument/2006/relationships/customXml" Target="../ink/ink467.xml"/><Relationship Id="rId169" Type="http://schemas.openxmlformats.org/officeDocument/2006/relationships/customXml" Target="../ink/ink543.xml"/><Relationship Id="rId168" Type="http://schemas.openxmlformats.org/officeDocument/2006/relationships/image" Target="../media/image537.png"/><Relationship Id="rId167" Type="http://schemas.openxmlformats.org/officeDocument/2006/relationships/customXml" Target="../ink/ink542.xml"/><Relationship Id="rId166" Type="http://schemas.openxmlformats.org/officeDocument/2006/relationships/image" Target="../media/image536.png"/><Relationship Id="rId165" Type="http://schemas.openxmlformats.org/officeDocument/2006/relationships/customXml" Target="../ink/ink541.xml"/><Relationship Id="rId164" Type="http://schemas.openxmlformats.org/officeDocument/2006/relationships/image" Target="../media/image535.png"/><Relationship Id="rId163" Type="http://schemas.openxmlformats.org/officeDocument/2006/relationships/customXml" Target="../ink/ink540.xml"/><Relationship Id="rId162" Type="http://schemas.openxmlformats.org/officeDocument/2006/relationships/image" Target="../media/image534.png"/><Relationship Id="rId161" Type="http://schemas.openxmlformats.org/officeDocument/2006/relationships/customXml" Target="../ink/ink539.xml"/><Relationship Id="rId160" Type="http://schemas.openxmlformats.org/officeDocument/2006/relationships/image" Target="../media/image533.png"/><Relationship Id="rId16" Type="http://schemas.openxmlformats.org/officeDocument/2006/relationships/image" Target="../media/image461.png"/><Relationship Id="rId159" Type="http://schemas.openxmlformats.org/officeDocument/2006/relationships/customXml" Target="../ink/ink538.xml"/><Relationship Id="rId158" Type="http://schemas.openxmlformats.org/officeDocument/2006/relationships/image" Target="../media/image532.png"/><Relationship Id="rId157" Type="http://schemas.openxmlformats.org/officeDocument/2006/relationships/customXml" Target="../ink/ink537.xml"/><Relationship Id="rId156" Type="http://schemas.openxmlformats.org/officeDocument/2006/relationships/image" Target="../media/image531.png"/><Relationship Id="rId155" Type="http://schemas.openxmlformats.org/officeDocument/2006/relationships/customXml" Target="../ink/ink536.xml"/><Relationship Id="rId154" Type="http://schemas.openxmlformats.org/officeDocument/2006/relationships/image" Target="../media/image530.png"/><Relationship Id="rId153" Type="http://schemas.openxmlformats.org/officeDocument/2006/relationships/customXml" Target="../ink/ink535.xml"/><Relationship Id="rId152" Type="http://schemas.openxmlformats.org/officeDocument/2006/relationships/image" Target="../media/image529.png"/><Relationship Id="rId151" Type="http://schemas.openxmlformats.org/officeDocument/2006/relationships/customXml" Target="../ink/ink534.xml"/><Relationship Id="rId150" Type="http://schemas.openxmlformats.org/officeDocument/2006/relationships/image" Target="../media/image528.png"/><Relationship Id="rId15" Type="http://schemas.openxmlformats.org/officeDocument/2006/relationships/customXml" Target="../ink/ink466.xml"/><Relationship Id="rId149" Type="http://schemas.openxmlformats.org/officeDocument/2006/relationships/customXml" Target="../ink/ink533.xml"/><Relationship Id="rId148" Type="http://schemas.openxmlformats.org/officeDocument/2006/relationships/image" Target="../media/image527.png"/><Relationship Id="rId147" Type="http://schemas.openxmlformats.org/officeDocument/2006/relationships/customXml" Target="../ink/ink532.xml"/><Relationship Id="rId146" Type="http://schemas.openxmlformats.org/officeDocument/2006/relationships/image" Target="../media/image526.png"/><Relationship Id="rId145" Type="http://schemas.openxmlformats.org/officeDocument/2006/relationships/customXml" Target="../ink/ink531.xml"/><Relationship Id="rId144" Type="http://schemas.openxmlformats.org/officeDocument/2006/relationships/image" Target="../media/image525.png"/><Relationship Id="rId143" Type="http://schemas.openxmlformats.org/officeDocument/2006/relationships/customXml" Target="../ink/ink530.xml"/><Relationship Id="rId142" Type="http://schemas.openxmlformats.org/officeDocument/2006/relationships/image" Target="../media/image524.png"/><Relationship Id="rId141" Type="http://schemas.openxmlformats.org/officeDocument/2006/relationships/customXml" Target="../ink/ink529.xml"/><Relationship Id="rId140" Type="http://schemas.openxmlformats.org/officeDocument/2006/relationships/image" Target="../media/image523.png"/><Relationship Id="rId14" Type="http://schemas.openxmlformats.org/officeDocument/2006/relationships/image" Target="../media/image460.png"/><Relationship Id="rId139" Type="http://schemas.openxmlformats.org/officeDocument/2006/relationships/customXml" Target="../ink/ink528.xml"/><Relationship Id="rId138" Type="http://schemas.openxmlformats.org/officeDocument/2006/relationships/image" Target="../media/image522.png"/><Relationship Id="rId137" Type="http://schemas.openxmlformats.org/officeDocument/2006/relationships/customXml" Target="../ink/ink527.xml"/><Relationship Id="rId136" Type="http://schemas.openxmlformats.org/officeDocument/2006/relationships/image" Target="../media/image521.png"/><Relationship Id="rId135" Type="http://schemas.openxmlformats.org/officeDocument/2006/relationships/customXml" Target="../ink/ink526.xml"/><Relationship Id="rId134" Type="http://schemas.openxmlformats.org/officeDocument/2006/relationships/image" Target="../media/image520.png"/><Relationship Id="rId133" Type="http://schemas.openxmlformats.org/officeDocument/2006/relationships/customXml" Target="../ink/ink525.xml"/><Relationship Id="rId132" Type="http://schemas.openxmlformats.org/officeDocument/2006/relationships/image" Target="../media/image519.png"/><Relationship Id="rId131" Type="http://schemas.openxmlformats.org/officeDocument/2006/relationships/customXml" Target="../ink/ink524.xml"/><Relationship Id="rId130" Type="http://schemas.openxmlformats.org/officeDocument/2006/relationships/image" Target="../media/image518.png"/><Relationship Id="rId13" Type="http://schemas.openxmlformats.org/officeDocument/2006/relationships/customXml" Target="../ink/ink465.xml"/><Relationship Id="rId129" Type="http://schemas.openxmlformats.org/officeDocument/2006/relationships/customXml" Target="../ink/ink523.xml"/><Relationship Id="rId128" Type="http://schemas.openxmlformats.org/officeDocument/2006/relationships/image" Target="../media/image517.png"/><Relationship Id="rId127" Type="http://schemas.openxmlformats.org/officeDocument/2006/relationships/customXml" Target="../ink/ink522.xml"/><Relationship Id="rId126" Type="http://schemas.openxmlformats.org/officeDocument/2006/relationships/image" Target="../media/image516.png"/><Relationship Id="rId125" Type="http://schemas.openxmlformats.org/officeDocument/2006/relationships/customXml" Target="../ink/ink521.xml"/><Relationship Id="rId124" Type="http://schemas.openxmlformats.org/officeDocument/2006/relationships/image" Target="../media/image515.png"/><Relationship Id="rId123" Type="http://schemas.openxmlformats.org/officeDocument/2006/relationships/customXml" Target="../ink/ink520.xml"/><Relationship Id="rId122" Type="http://schemas.openxmlformats.org/officeDocument/2006/relationships/image" Target="../media/image514.png"/><Relationship Id="rId121" Type="http://schemas.openxmlformats.org/officeDocument/2006/relationships/customXml" Target="../ink/ink519.xml"/><Relationship Id="rId120" Type="http://schemas.openxmlformats.org/officeDocument/2006/relationships/image" Target="../media/image513.png"/><Relationship Id="rId12" Type="http://schemas.openxmlformats.org/officeDocument/2006/relationships/image" Target="../media/image459.png"/><Relationship Id="rId119" Type="http://schemas.openxmlformats.org/officeDocument/2006/relationships/customXml" Target="../ink/ink518.xml"/><Relationship Id="rId118" Type="http://schemas.openxmlformats.org/officeDocument/2006/relationships/image" Target="../media/image512.png"/><Relationship Id="rId117" Type="http://schemas.openxmlformats.org/officeDocument/2006/relationships/customXml" Target="../ink/ink517.xml"/><Relationship Id="rId116" Type="http://schemas.openxmlformats.org/officeDocument/2006/relationships/image" Target="../media/image511.png"/><Relationship Id="rId115" Type="http://schemas.openxmlformats.org/officeDocument/2006/relationships/customXml" Target="../ink/ink516.xml"/><Relationship Id="rId114" Type="http://schemas.openxmlformats.org/officeDocument/2006/relationships/image" Target="../media/image510.png"/><Relationship Id="rId113" Type="http://schemas.openxmlformats.org/officeDocument/2006/relationships/customXml" Target="../ink/ink515.xml"/><Relationship Id="rId112" Type="http://schemas.openxmlformats.org/officeDocument/2006/relationships/image" Target="../media/image509.png"/><Relationship Id="rId111" Type="http://schemas.openxmlformats.org/officeDocument/2006/relationships/customXml" Target="../ink/ink514.xml"/><Relationship Id="rId110" Type="http://schemas.openxmlformats.org/officeDocument/2006/relationships/image" Target="../media/image508.png"/><Relationship Id="rId11" Type="http://schemas.openxmlformats.org/officeDocument/2006/relationships/customXml" Target="../ink/ink464.xml"/><Relationship Id="rId109" Type="http://schemas.openxmlformats.org/officeDocument/2006/relationships/customXml" Target="../ink/ink513.xml"/><Relationship Id="rId108" Type="http://schemas.openxmlformats.org/officeDocument/2006/relationships/image" Target="../media/image507.png"/><Relationship Id="rId107" Type="http://schemas.openxmlformats.org/officeDocument/2006/relationships/customXml" Target="../ink/ink512.xml"/><Relationship Id="rId106" Type="http://schemas.openxmlformats.org/officeDocument/2006/relationships/image" Target="../media/image506.png"/><Relationship Id="rId105" Type="http://schemas.openxmlformats.org/officeDocument/2006/relationships/customXml" Target="../ink/ink511.xml"/><Relationship Id="rId104" Type="http://schemas.openxmlformats.org/officeDocument/2006/relationships/image" Target="../media/image505.png"/><Relationship Id="rId103" Type="http://schemas.openxmlformats.org/officeDocument/2006/relationships/customXml" Target="../ink/ink510.xml"/><Relationship Id="rId102" Type="http://schemas.openxmlformats.org/officeDocument/2006/relationships/image" Target="../media/image504.png"/><Relationship Id="rId101" Type="http://schemas.openxmlformats.org/officeDocument/2006/relationships/customXml" Target="../ink/ink509.xml"/><Relationship Id="rId100" Type="http://schemas.openxmlformats.org/officeDocument/2006/relationships/image" Target="../media/image503.png"/><Relationship Id="rId10" Type="http://schemas.openxmlformats.org/officeDocument/2006/relationships/image" Target="../media/image458.png"/><Relationship Id="rId1" Type="http://schemas.openxmlformats.org/officeDocument/2006/relationships/image" Target="../media/image453.png"/></Relationships>
</file>

<file path=ppt/slides/_rels/slide11.xml.rels><?xml version="1.0" encoding="UTF-8" standalone="yes"?>
<Relationships xmlns="http://schemas.openxmlformats.org/package/2006/relationships"><Relationship Id="rId99" Type="http://schemas.openxmlformats.org/officeDocument/2006/relationships/customXml" Target="../ink/ink751.xml"/><Relationship Id="rId98" Type="http://schemas.openxmlformats.org/officeDocument/2006/relationships/image" Target="../media/image745.png"/><Relationship Id="rId97" Type="http://schemas.openxmlformats.org/officeDocument/2006/relationships/customXml" Target="../ink/ink750.xml"/><Relationship Id="rId96" Type="http://schemas.openxmlformats.org/officeDocument/2006/relationships/image" Target="../media/image744.png"/><Relationship Id="rId95" Type="http://schemas.openxmlformats.org/officeDocument/2006/relationships/customXml" Target="../ink/ink749.xml"/><Relationship Id="rId94" Type="http://schemas.openxmlformats.org/officeDocument/2006/relationships/image" Target="../media/image743.png"/><Relationship Id="rId93" Type="http://schemas.openxmlformats.org/officeDocument/2006/relationships/customXml" Target="../ink/ink748.xml"/><Relationship Id="rId92" Type="http://schemas.openxmlformats.org/officeDocument/2006/relationships/image" Target="../media/image742.png"/><Relationship Id="rId91" Type="http://schemas.openxmlformats.org/officeDocument/2006/relationships/customXml" Target="../ink/ink747.xml"/><Relationship Id="rId90" Type="http://schemas.openxmlformats.org/officeDocument/2006/relationships/image" Target="../media/image741.png"/><Relationship Id="rId9" Type="http://schemas.openxmlformats.org/officeDocument/2006/relationships/customXml" Target="../ink/ink706.xml"/><Relationship Id="rId89" Type="http://schemas.openxmlformats.org/officeDocument/2006/relationships/customXml" Target="../ink/ink746.xml"/><Relationship Id="rId88" Type="http://schemas.openxmlformats.org/officeDocument/2006/relationships/image" Target="../media/image740.png"/><Relationship Id="rId87" Type="http://schemas.openxmlformats.org/officeDocument/2006/relationships/customXml" Target="../ink/ink745.xml"/><Relationship Id="rId86" Type="http://schemas.openxmlformats.org/officeDocument/2006/relationships/image" Target="../media/image739.png"/><Relationship Id="rId85" Type="http://schemas.openxmlformats.org/officeDocument/2006/relationships/customXml" Target="../ink/ink744.xml"/><Relationship Id="rId84" Type="http://schemas.openxmlformats.org/officeDocument/2006/relationships/image" Target="../media/image738.png"/><Relationship Id="rId83" Type="http://schemas.openxmlformats.org/officeDocument/2006/relationships/customXml" Target="../ink/ink743.xml"/><Relationship Id="rId82" Type="http://schemas.openxmlformats.org/officeDocument/2006/relationships/image" Target="../media/image737.png"/><Relationship Id="rId81" Type="http://schemas.openxmlformats.org/officeDocument/2006/relationships/customXml" Target="../ink/ink742.xml"/><Relationship Id="rId80" Type="http://schemas.openxmlformats.org/officeDocument/2006/relationships/image" Target="../media/image736.png"/><Relationship Id="rId8" Type="http://schemas.openxmlformats.org/officeDocument/2006/relationships/image" Target="../media/image700.png"/><Relationship Id="rId79" Type="http://schemas.openxmlformats.org/officeDocument/2006/relationships/customXml" Target="../ink/ink741.xml"/><Relationship Id="rId78" Type="http://schemas.openxmlformats.org/officeDocument/2006/relationships/image" Target="../media/image735.png"/><Relationship Id="rId77" Type="http://schemas.openxmlformats.org/officeDocument/2006/relationships/customXml" Target="../ink/ink740.xml"/><Relationship Id="rId76" Type="http://schemas.openxmlformats.org/officeDocument/2006/relationships/image" Target="../media/image734.png"/><Relationship Id="rId75" Type="http://schemas.openxmlformats.org/officeDocument/2006/relationships/customXml" Target="../ink/ink739.xml"/><Relationship Id="rId74" Type="http://schemas.openxmlformats.org/officeDocument/2006/relationships/image" Target="../media/image733.png"/><Relationship Id="rId73" Type="http://schemas.openxmlformats.org/officeDocument/2006/relationships/customXml" Target="../ink/ink738.xml"/><Relationship Id="rId72" Type="http://schemas.openxmlformats.org/officeDocument/2006/relationships/image" Target="../media/image732.png"/><Relationship Id="rId71" Type="http://schemas.openxmlformats.org/officeDocument/2006/relationships/customXml" Target="../ink/ink737.xml"/><Relationship Id="rId70" Type="http://schemas.openxmlformats.org/officeDocument/2006/relationships/image" Target="../media/image731.png"/><Relationship Id="rId7" Type="http://schemas.openxmlformats.org/officeDocument/2006/relationships/customXml" Target="../ink/ink705.xml"/><Relationship Id="rId69" Type="http://schemas.openxmlformats.org/officeDocument/2006/relationships/customXml" Target="../ink/ink736.xml"/><Relationship Id="rId68" Type="http://schemas.openxmlformats.org/officeDocument/2006/relationships/image" Target="../media/image730.png"/><Relationship Id="rId67" Type="http://schemas.openxmlformats.org/officeDocument/2006/relationships/customXml" Target="../ink/ink735.xml"/><Relationship Id="rId66" Type="http://schemas.openxmlformats.org/officeDocument/2006/relationships/image" Target="../media/image729.png"/><Relationship Id="rId65" Type="http://schemas.openxmlformats.org/officeDocument/2006/relationships/customXml" Target="../ink/ink734.xml"/><Relationship Id="rId64" Type="http://schemas.openxmlformats.org/officeDocument/2006/relationships/image" Target="../media/image728.png"/><Relationship Id="rId63" Type="http://schemas.openxmlformats.org/officeDocument/2006/relationships/customXml" Target="../ink/ink733.xml"/><Relationship Id="rId62" Type="http://schemas.openxmlformats.org/officeDocument/2006/relationships/image" Target="../media/image727.png"/><Relationship Id="rId617" Type="http://schemas.openxmlformats.org/officeDocument/2006/relationships/notesSlide" Target="../notesSlides/notesSlide3.xml"/><Relationship Id="rId616" Type="http://schemas.openxmlformats.org/officeDocument/2006/relationships/vmlDrawing" Target="../drawings/vmlDrawing3.vml"/><Relationship Id="rId615" Type="http://schemas.openxmlformats.org/officeDocument/2006/relationships/slideLayout" Target="../slideLayouts/slideLayout11.xml"/><Relationship Id="rId614" Type="http://schemas.openxmlformats.org/officeDocument/2006/relationships/image" Target="../media/image1003.png"/><Relationship Id="rId613" Type="http://schemas.openxmlformats.org/officeDocument/2006/relationships/customXml" Target="../ink/ink1008.xml"/><Relationship Id="rId612" Type="http://schemas.openxmlformats.org/officeDocument/2006/relationships/image" Target="../media/image1002.png"/><Relationship Id="rId611" Type="http://schemas.openxmlformats.org/officeDocument/2006/relationships/customXml" Target="../ink/ink1007.xml"/><Relationship Id="rId610" Type="http://schemas.openxmlformats.org/officeDocument/2006/relationships/image" Target="../media/image1001.png"/><Relationship Id="rId61" Type="http://schemas.openxmlformats.org/officeDocument/2006/relationships/customXml" Target="../ink/ink732.xml"/><Relationship Id="rId609" Type="http://schemas.openxmlformats.org/officeDocument/2006/relationships/customXml" Target="../ink/ink1006.xml"/><Relationship Id="rId608" Type="http://schemas.openxmlformats.org/officeDocument/2006/relationships/image" Target="../media/image1000.png"/><Relationship Id="rId607" Type="http://schemas.openxmlformats.org/officeDocument/2006/relationships/customXml" Target="../ink/ink1005.xml"/><Relationship Id="rId606" Type="http://schemas.openxmlformats.org/officeDocument/2006/relationships/image" Target="../media/image999.png"/><Relationship Id="rId605" Type="http://schemas.openxmlformats.org/officeDocument/2006/relationships/customXml" Target="../ink/ink1004.xml"/><Relationship Id="rId604" Type="http://schemas.openxmlformats.org/officeDocument/2006/relationships/image" Target="../media/image998.png"/><Relationship Id="rId603" Type="http://schemas.openxmlformats.org/officeDocument/2006/relationships/customXml" Target="../ink/ink1003.xml"/><Relationship Id="rId602" Type="http://schemas.openxmlformats.org/officeDocument/2006/relationships/image" Target="../media/image997.png"/><Relationship Id="rId601" Type="http://schemas.openxmlformats.org/officeDocument/2006/relationships/customXml" Target="../ink/ink1002.xml"/><Relationship Id="rId600" Type="http://schemas.openxmlformats.org/officeDocument/2006/relationships/image" Target="../media/image996.png"/><Relationship Id="rId60" Type="http://schemas.openxmlformats.org/officeDocument/2006/relationships/image" Target="../media/image726.png"/><Relationship Id="rId6" Type="http://schemas.openxmlformats.org/officeDocument/2006/relationships/image" Target="../media/image699.png"/><Relationship Id="rId599" Type="http://schemas.openxmlformats.org/officeDocument/2006/relationships/customXml" Target="../ink/ink1001.xml"/><Relationship Id="rId598" Type="http://schemas.openxmlformats.org/officeDocument/2006/relationships/image" Target="../media/image995.png"/><Relationship Id="rId597" Type="http://schemas.openxmlformats.org/officeDocument/2006/relationships/customXml" Target="../ink/ink1000.xml"/><Relationship Id="rId596" Type="http://schemas.openxmlformats.org/officeDocument/2006/relationships/image" Target="../media/image994.png"/><Relationship Id="rId595" Type="http://schemas.openxmlformats.org/officeDocument/2006/relationships/customXml" Target="../ink/ink999.xml"/><Relationship Id="rId594" Type="http://schemas.openxmlformats.org/officeDocument/2006/relationships/image" Target="../media/image993.png"/><Relationship Id="rId593" Type="http://schemas.openxmlformats.org/officeDocument/2006/relationships/customXml" Target="../ink/ink998.xml"/><Relationship Id="rId592" Type="http://schemas.openxmlformats.org/officeDocument/2006/relationships/image" Target="../media/image992.png"/><Relationship Id="rId591" Type="http://schemas.openxmlformats.org/officeDocument/2006/relationships/customXml" Target="../ink/ink997.xml"/><Relationship Id="rId590" Type="http://schemas.openxmlformats.org/officeDocument/2006/relationships/image" Target="../media/image991.png"/><Relationship Id="rId59" Type="http://schemas.openxmlformats.org/officeDocument/2006/relationships/customXml" Target="../ink/ink731.xml"/><Relationship Id="rId589" Type="http://schemas.openxmlformats.org/officeDocument/2006/relationships/customXml" Target="../ink/ink996.xml"/><Relationship Id="rId588" Type="http://schemas.openxmlformats.org/officeDocument/2006/relationships/image" Target="../media/image990.png"/><Relationship Id="rId587" Type="http://schemas.openxmlformats.org/officeDocument/2006/relationships/customXml" Target="../ink/ink995.xml"/><Relationship Id="rId586" Type="http://schemas.openxmlformats.org/officeDocument/2006/relationships/image" Target="../media/image989.png"/><Relationship Id="rId585" Type="http://schemas.openxmlformats.org/officeDocument/2006/relationships/customXml" Target="../ink/ink994.xml"/><Relationship Id="rId584" Type="http://schemas.openxmlformats.org/officeDocument/2006/relationships/image" Target="../media/image988.png"/><Relationship Id="rId583" Type="http://schemas.openxmlformats.org/officeDocument/2006/relationships/customXml" Target="../ink/ink993.xml"/><Relationship Id="rId582" Type="http://schemas.openxmlformats.org/officeDocument/2006/relationships/image" Target="../media/image987.png"/><Relationship Id="rId581" Type="http://schemas.openxmlformats.org/officeDocument/2006/relationships/customXml" Target="../ink/ink992.xml"/><Relationship Id="rId580" Type="http://schemas.openxmlformats.org/officeDocument/2006/relationships/image" Target="../media/image986.png"/><Relationship Id="rId58" Type="http://schemas.openxmlformats.org/officeDocument/2006/relationships/image" Target="../media/image725.png"/><Relationship Id="rId579" Type="http://schemas.openxmlformats.org/officeDocument/2006/relationships/customXml" Target="../ink/ink991.xml"/><Relationship Id="rId578" Type="http://schemas.openxmlformats.org/officeDocument/2006/relationships/image" Target="../media/image985.png"/><Relationship Id="rId577" Type="http://schemas.openxmlformats.org/officeDocument/2006/relationships/customXml" Target="../ink/ink990.xml"/><Relationship Id="rId576" Type="http://schemas.openxmlformats.org/officeDocument/2006/relationships/image" Target="../media/image984.png"/><Relationship Id="rId575" Type="http://schemas.openxmlformats.org/officeDocument/2006/relationships/customXml" Target="../ink/ink989.xml"/><Relationship Id="rId574" Type="http://schemas.openxmlformats.org/officeDocument/2006/relationships/image" Target="../media/image983.png"/><Relationship Id="rId573" Type="http://schemas.openxmlformats.org/officeDocument/2006/relationships/customXml" Target="../ink/ink988.xml"/><Relationship Id="rId572" Type="http://schemas.openxmlformats.org/officeDocument/2006/relationships/image" Target="../media/image982.png"/><Relationship Id="rId571" Type="http://schemas.openxmlformats.org/officeDocument/2006/relationships/customXml" Target="../ink/ink987.xml"/><Relationship Id="rId570" Type="http://schemas.openxmlformats.org/officeDocument/2006/relationships/image" Target="../media/image981.png"/><Relationship Id="rId57" Type="http://schemas.openxmlformats.org/officeDocument/2006/relationships/customXml" Target="../ink/ink730.xml"/><Relationship Id="rId569" Type="http://schemas.openxmlformats.org/officeDocument/2006/relationships/customXml" Target="../ink/ink986.xml"/><Relationship Id="rId568" Type="http://schemas.openxmlformats.org/officeDocument/2006/relationships/image" Target="../media/image980.png"/><Relationship Id="rId567" Type="http://schemas.openxmlformats.org/officeDocument/2006/relationships/customXml" Target="../ink/ink985.xml"/><Relationship Id="rId566" Type="http://schemas.openxmlformats.org/officeDocument/2006/relationships/image" Target="../media/image979.png"/><Relationship Id="rId565" Type="http://schemas.openxmlformats.org/officeDocument/2006/relationships/customXml" Target="../ink/ink984.xml"/><Relationship Id="rId564" Type="http://schemas.openxmlformats.org/officeDocument/2006/relationships/image" Target="../media/image978.png"/><Relationship Id="rId563" Type="http://schemas.openxmlformats.org/officeDocument/2006/relationships/customXml" Target="../ink/ink983.xml"/><Relationship Id="rId562" Type="http://schemas.openxmlformats.org/officeDocument/2006/relationships/image" Target="../media/image977.png"/><Relationship Id="rId561" Type="http://schemas.openxmlformats.org/officeDocument/2006/relationships/customXml" Target="../ink/ink982.xml"/><Relationship Id="rId560" Type="http://schemas.openxmlformats.org/officeDocument/2006/relationships/image" Target="../media/image976.png"/><Relationship Id="rId56" Type="http://schemas.openxmlformats.org/officeDocument/2006/relationships/image" Target="../media/image724.png"/><Relationship Id="rId559" Type="http://schemas.openxmlformats.org/officeDocument/2006/relationships/customXml" Target="../ink/ink981.xml"/><Relationship Id="rId558" Type="http://schemas.openxmlformats.org/officeDocument/2006/relationships/image" Target="../media/image975.png"/><Relationship Id="rId557" Type="http://schemas.openxmlformats.org/officeDocument/2006/relationships/customXml" Target="../ink/ink980.xml"/><Relationship Id="rId556" Type="http://schemas.openxmlformats.org/officeDocument/2006/relationships/image" Target="../media/image974.png"/><Relationship Id="rId555" Type="http://schemas.openxmlformats.org/officeDocument/2006/relationships/customXml" Target="../ink/ink979.xml"/><Relationship Id="rId554" Type="http://schemas.openxmlformats.org/officeDocument/2006/relationships/image" Target="../media/image973.png"/><Relationship Id="rId553" Type="http://schemas.openxmlformats.org/officeDocument/2006/relationships/customXml" Target="../ink/ink978.xml"/><Relationship Id="rId552" Type="http://schemas.openxmlformats.org/officeDocument/2006/relationships/image" Target="../media/image972.png"/><Relationship Id="rId551" Type="http://schemas.openxmlformats.org/officeDocument/2006/relationships/customXml" Target="../ink/ink977.xml"/><Relationship Id="rId550" Type="http://schemas.openxmlformats.org/officeDocument/2006/relationships/image" Target="../media/image971.png"/><Relationship Id="rId55" Type="http://schemas.openxmlformats.org/officeDocument/2006/relationships/customXml" Target="../ink/ink729.xml"/><Relationship Id="rId549" Type="http://schemas.openxmlformats.org/officeDocument/2006/relationships/customXml" Target="../ink/ink976.xml"/><Relationship Id="rId548" Type="http://schemas.openxmlformats.org/officeDocument/2006/relationships/image" Target="../media/image970.png"/><Relationship Id="rId547" Type="http://schemas.openxmlformats.org/officeDocument/2006/relationships/customXml" Target="../ink/ink975.xml"/><Relationship Id="rId546" Type="http://schemas.openxmlformats.org/officeDocument/2006/relationships/image" Target="../media/image969.png"/><Relationship Id="rId545" Type="http://schemas.openxmlformats.org/officeDocument/2006/relationships/customXml" Target="../ink/ink974.xml"/><Relationship Id="rId544" Type="http://schemas.openxmlformats.org/officeDocument/2006/relationships/image" Target="../media/image968.png"/><Relationship Id="rId543" Type="http://schemas.openxmlformats.org/officeDocument/2006/relationships/customXml" Target="../ink/ink973.xml"/><Relationship Id="rId542" Type="http://schemas.openxmlformats.org/officeDocument/2006/relationships/image" Target="../media/image967.png"/><Relationship Id="rId541" Type="http://schemas.openxmlformats.org/officeDocument/2006/relationships/customXml" Target="../ink/ink972.xml"/><Relationship Id="rId540" Type="http://schemas.openxmlformats.org/officeDocument/2006/relationships/image" Target="../media/image966.png"/><Relationship Id="rId54" Type="http://schemas.openxmlformats.org/officeDocument/2006/relationships/image" Target="../media/image723.png"/><Relationship Id="rId539" Type="http://schemas.openxmlformats.org/officeDocument/2006/relationships/customXml" Target="../ink/ink971.xml"/><Relationship Id="rId538" Type="http://schemas.openxmlformats.org/officeDocument/2006/relationships/image" Target="../media/image965.png"/><Relationship Id="rId537" Type="http://schemas.openxmlformats.org/officeDocument/2006/relationships/customXml" Target="../ink/ink970.xml"/><Relationship Id="rId536" Type="http://schemas.openxmlformats.org/officeDocument/2006/relationships/image" Target="../media/image964.png"/><Relationship Id="rId535" Type="http://schemas.openxmlformats.org/officeDocument/2006/relationships/customXml" Target="../ink/ink969.xml"/><Relationship Id="rId534" Type="http://schemas.openxmlformats.org/officeDocument/2006/relationships/image" Target="../media/image963.png"/><Relationship Id="rId533" Type="http://schemas.openxmlformats.org/officeDocument/2006/relationships/customXml" Target="../ink/ink968.xml"/><Relationship Id="rId532" Type="http://schemas.openxmlformats.org/officeDocument/2006/relationships/image" Target="../media/image962.png"/><Relationship Id="rId531" Type="http://schemas.openxmlformats.org/officeDocument/2006/relationships/customXml" Target="../ink/ink967.xml"/><Relationship Id="rId530" Type="http://schemas.openxmlformats.org/officeDocument/2006/relationships/image" Target="../media/image961.png"/><Relationship Id="rId53" Type="http://schemas.openxmlformats.org/officeDocument/2006/relationships/customXml" Target="../ink/ink728.xml"/><Relationship Id="rId529" Type="http://schemas.openxmlformats.org/officeDocument/2006/relationships/customXml" Target="../ink/ink966.xml"/><Relationship Id="rId528" Type="http://schemas.openxmlformats.org/officeDocument/2006/relationships/image" Target="../media/image960.png"/><Relationship Id="rId527" Type="http://schemas.openxmlformats.org/officeDocument/2006/relationships/customXml" Target="../ink/ink965.xml"/><Relationship Id="rId526" Type="http://schemas.openxmlformats.org/officeDocument/2006/relationships/image" Target="../media/image959.png"/><Relationship Id="rId525" Type="http://schemas.openxmlformats.org/officeDocument/2006/relationships/customXml" Target="../ink/ink964.xml"/><Relationship Id="rId524" Type="http://schemas.openxmlformats.org/officeDocument/2006/relationships/image" Target="../media/image958.png"/><Relationship Id="rId523" Type="http://schemas.openxmlformats.org/officeDocument/2006/relationships/customXml" Target="../ink/ink963.xml"/><Relationship Id="rId522" Type="http://schemas.openxmlformats.org/officeDocument/2006/relationships/image" Target="../media/image957.png"/><Relationship Id="rId521" Type="http://schemas.openxmlformats.org/officeDocument/2006/relationships/customXml" Target="../ink/ink962.xml"/><Relationship Id="rId520" Type="http://schemas.openxmlformats.org/officeDocument/2006/relationships/image" Target="../media/image956.png"/><Relationship Id="rId52" Type="http://schemas.openxmlformats.org/officeDocument/2006/relationships/image" Target="../media/image722.png"/><Relationship Id="rId519" Type="http://schemas.openxmlformats.org/officeDocument/2006/relationships/customXml" Target="../ink/ink961.xml"/><Relationship Id="rId518" Type="http://schemas.openxmlformats.org/officeDocument/2006/relationships/image" Target="../media/image955.png"/><Relationship Id="rId517" Type="http://schemas.openxmlformats.org/officeDocument/2006/relationships/customXml" Target="../ink/ink960.xml"/><Relationship Id="rId516" Type="http://schemas.openxmlformats.org/officeDocument/2006/relationships/image" Target="../media/image954.png"/><Relationship Id="rId515" Type="http://schemas.openxmlformats.org/officeDocument/2006/relationships/customXml" Target="../ink/ink959.xml"/><Relationship Id="rId514" Type="http://schemas.openxmlformats.org/officeDocument/2006/relationships/image" Target="../media/image953.png"/><Relationship Id="rId513" Type="http://schemas.openxmlformats.org/officeDocument/2006/relationships/customXml" Target="../ink/ink958.xml"/><Relationship Id="rId512" Type="http://schemas.openxmlformats.org/officeDocument/2006/relationships/image" Target="../media/image952.png"/><Relationship Id="rId511" Type="http://schemas.openxmlformats.org/officeDocument/2006/relationships/customXml" Target="../ink/ink957.xml"/><Relationship Id="rId510" Type="http://schemas.openxmlformats.org/officeDocument/2006/relationships/image" Target="../media/image951.png"/><Relationship Id="rId51" Type="http://schemas.openxmlformats.org/officeDocument/2006/relationships/customXml" Target="../ink/ink727.xml"/><Relationship Id="rId509" Type="http://schemas.openxmlformats.org/officeDocument/2006/relationships/customXml" Target="../ink/ink956.xml"/><Relationship Id="rId508" Type="http://schemas.openxmlformats.org/officeDocument/2006/relationships/image" Target="../media/image950.png"/><Relationship Id="rId507" Type="http://schemas.openxmlformats.org/officeDocument/2006/relationships/customXml" Target="../ink/ink955.xml"/><Relationship Id="rId506" Type="http://schemas.openxmlformats.org/officeDocument/2006/relationships/image" Target="../media/image949.png"/><Relationship Id="rId505" Type="http://schemas.openxmlformats.org/officeDocument/2006/relationships/customXml" Target="../ink/ink954.xml"/><Relationship Id="rId504" Type="http://schemas.openxmlformats.org/officeDocument/2006/relationships/image" Target="../media/image948.png"/><Relationship Id="rId503" Type="http://schemas.openxmlformats.org/officeDocument/2006/relationships/customXml" Target="../ink/ink953.xml"/><Relationship Id="rId502" Type="http://schemas.openxmlformats.org/officeDocument/2006/relationships/image" Target="../media/image947.png"/><Relationship Id="rId501" Type="http://schemas.openxmlformats.org/officeDocument/2006/relationships/customXml" Target="../ink/ink952.xml"/><Relationship Id="rId500" Type="http://schemas.openxmlformats.org/officeDocument/2006/relationships/image" Target="../media/image946.png"/><Relationship Id="rId50" Type="http://schemas.openxmlformats.org/officeDocument/2006/relationships/image" Target="../media/image721.png"/><Relationship Id="rId5" Type="http://schemas.openxmlformats.org/officeDocument/2006/relationships/customXml" Target="../ink/ink704.xml"/><Relationship Id="rId499" Type="http://schemas.openxmlformats.org/officeDocument/2006/relationships/customXml" Target="../ink/ink951.xml"/><Relationship Id="rId498" Type="http://schemas.openxmlformats.org/officeDocument/2006/relationships/image" Target="../media/image945.png"/><Relationship Id="rId497" Type="http://schemas.openxmlformats.org/officeDocument/2006/relationships/customXml" Target="../ink/ink950.xml"/><Relationship Id="rId496" Type="http://schemas.openxmlformats.org/officeDocument/2006/relationships/image" Target="../media/image944.png"/><Relationship Id="rId495" Type="http://schemas.openxmlformats.org/officeDocument/2006/relationships/customXml" Target="../ink/ink949.xml"/><Relationship Id="rId494" Type="http://schemas.openxmlformats.org/officeDocument/2006/relationships/image" Target="../media/image943.png"/><Relationship Id="rId493" Type="http://schemas.openxmlformats.org/officeDocument/2006/relationships/customXml" Target="../ink/ink948.xml"/><Relationship Id="rId492" Type="http://schemas.openxmlformats.org/officeDocument/2006/relationships/image" Target="../media/image942.png"/><Relationship Id="rId491" Type="http://schemas.openxmlformats.org/officeDocument/2006/relationships/customXml" Target="../ink/ink947.xml"/><Relationship Id="rId490" Type="http://schemas.openxmlformats.org/officeDocument/2006/relationships/image" Target="../media/image941.png"/><Relationship Id="rId49" Type="http://schemas.openxmlformats.org/officeDocument/2006/relationships/customXml" Target="../ink/ink726.xml"/><Relationship Id="rId489" Type="http://schemas.openxmlformats.org/officeDocument/2006/relationships/customXml" Target="../ink/ink946.xml"/><Relationship Id="rId488" Type="http://schemas.openxmlformats.org/officeDocument/2006/relationships/image" Target="../media/image940.png"/><Relationship Id="rId487" Type="http://schemas.openxmlformats.org/officeDocument/2006/relationships/customXml" Target="../ink/ink945.xml"/><Relationship Id="rId486" Type="http://schemas.openxmlformats.org/officeDocument/2006/relationships/image" Target="../media/image939.png"/><Relationship Id="rId485" Type="http://schemas.openxmlformats.org/officeDocument/2006/relationships/customXml" Target="../ink/ink944.xml"/><Relationship Id="rId484" Type="http://schemas.openxmlformats.org/officeDocument/2006/relationships/image" Target="../media/image938.png"/><Relationship Id="rId483" Type="http://schemas.openxmlformats.org/officeDocument/2006/relationships/customXml" Target="../ink/ink943.xml"/><Relationship Id="rId482" Type="http://schemas.openxmlformats.org/officeDocument/2006/relationships/image" Target="../media/image937.png"/><Relationship Id="rId481" Type="http://schemas.openxmlformats.org/officeDocument/2006/relationships/customXml" Target="../ink/ink942.xml"/><Relationship Id="rId480" Type="http://schemas.openxmlformats.org/officeDocument/2006/relationships/image" Target="../media/image936.png"/><Relationship Id="rId48" Type="http://schemas.openxmlformats.org/officeDocument/2006/relationships/image" Target="../media/image720.png"/><Relationship Id="rId479" Type="http://schemas.openxmlformats.org/officeDocument/2006/relationships/customXml" Target="../ink/ink941.xml"/><Relationship Id="rId478" Type="http://schemas.openxmlformats.org/officeDocument/2006/relationships/image" Target="../media/image935.png"/><Relationship Id="rId477" Type="http://schemas.openxmlformats.org/officeDocument/2006/relationships/customXml" Target="../ink/ink940.xml"/><Relationship Id="rId476" Type="http://schemas.openxmlformats.org/officeDocument/2006/relationships/image" Target="../media/image934.png"/><Relationship Id="rId475" Type="http://schemas.openxmlformats.org/officeDocument/2006/relationships/customXml" Target="../ink/ink939.xml"/><Relationship Id="rId474" Type="http://schemas.openxmlformats.org/officeDocument/2006/relationships/image" Target="../media/image933.png"/><Relationship Id="rId473" Type="http://schemas.openxmlformats.org/officeDocument/2006/relationships/customXml" Target="../ink/ink938.xml"/><Relationship Id="rId472" Type="http://schemas.openxmlformats.org/officeDocument/2006/relationships/image" Target="../media/image932.png"/><Relationship Id="rId471" Type="http://schemas.openxmlformats.org/officeDocument/2006/relationships/customXml" Target="../ink/ink937.xml"/><Relationship Id="rId470" Type="http://schemas.openxmlformats.org/officeDocument/2006/relationships/image" Target="../media/image931.png"/><Relationship Id="rId47" Type="http://schemas.openxmlformats.org/officeDocument/2006/relationships/customXml" Target="../ink/ink725.xml"/><Relationship Id="rId469" Type="http://schemas.openxmlformats.org/officeDocument/2006/relationships/customXml" Target="../ink/ink936.xml"/><Relationship Id="rId468" Type="http://schemas.openxmlformats.org/officeDocument/2006/relationships/image" Target="../media/image930.png"/><Relationship Id="rId467" Type="http://schemas.openxmlformats.org/officeDocument/2006/relationships/customXml" Target="../ink/ink935.xml"/><Relationship Id="rId466" Type="http://schemas.openxmlformats.org/officeDocument/2006/relationships/image" Target="../media/image929.png"/><Relationship Id="rId465" Type="http://schemas.openxmlformats.org/officeDocument/2006/relationships/customXml" Target="../ink/ink934.xml"/><Relationship Id="rId464" Type="http://schemas.openxmlformats.org/officeDocument/2006/relationships/image" Target="../media/image928.png"/><Relationship Id="rId463" Type="http://schemas.openxmlformats.org/officeDocument/2006/relationships/customXml" Target="../ink/ink933.xml"/><Relationship Id="rId462" Type="http://schemas.openxmlformats.org/officeDocument/2006/relationships/image" Target="../media/image927.png"/><Relationship Id="rId461" Type="http://schemas.openxmlformats.org/officeDocument/2006/relationships/customXml" Target="../ink/ink932.xml"/><Relationship Id="rId460" Type="http://schemas.openxmlformats.org/officeDocument/2006/relationships/image" Target="../media/image926.png"/><Relationship Id="rId46" Type="http://schemas.openxmlformats.org/officeDocument/2006/relationships/image" Target="../media/image719.png"/><Relationship Id="rId459" Type="http://schemas.openxmlformats.org/officeDocument/2006/relationships/customXml" Target="../ink/ink931.xml"/><Relationship Id="rId458" Type="http://schemas.openxmlformats.org/officeDocument/2006/relationships/image" Target="../media/image925.png"/><Relationship Id="rId457" Type="http://schemas.openxmlformats.org/officeDocument/2006/relationships/customXml" Target="../ink/ink930.xml"/><Relationship Id="rId456" Type="http://schemas.openxmlformats.org/officeDocument/2006/relationships/image" Target="../media/image924.png"/><Relationship Id="rId455" Type="http://schemas.openxmlformats.org/officeDocument/2006/relationships/customXml" Target="../ink/ink929.xml"/><Relationship Id="rId454" Type="http://schemas.openxmlformats.org/officeDocument/2006/relationships/image" Target="../media/image923.png"/><Relationship Id="rId453" Type="http://schemas.openxmlformats.org/officeDocument/2006/relationships/customXml" Target="../ink/ink928.xml"/><Relationship Id="rId452" Type="http://schemas.openxmlformats.org/officeDocument/2006/relationships/image" Target="../media/image922.png"/><Relationship Id="rId451" Type="http://schemas.openxmlformats.org/officeDocument/2006/relationships/customXml" Target="../ink/ink927.xml"/><Relationship Id="rId450" Type="http://schemas.openxmlformats.org/officeDocument/2006/relationships/image" Target="../media/image921.png"/><Relationship Id="rId45" Type="http://schemas.openxmlformats.org/officeDocument/2006/relationships/customXml" Target="../ink/ink724.xml"/><Relationship Id="rId449" Type="http://schemas.openxmlformats.org/officeDocument/2006/relationships/customXml" Target="../ink/ink926.xml"/><Relationship Id="rId448" Type="http://schemas.openxmlformats.org/officeDocument/2006/relationships/image" Target="../media/image920.png"/><Relationship Id="rId447" Type="http://schemas.openxmlformats.org/officeDocument/2006/relationships/customXml" Target="../ink/ink925.xml"/><Relationship Id="rId446" Type="http://schemas.openxmlformats.org/officeDocument/2006/relationships/image" Target="../media/image919.png"/><Relationship Id="rId445" Type="http://schemas.openxmlformats.org/officeDocument/2006/relationships/customXml" Target="../ink/ink924.xml"/><Relationship Id="rId444" Type="http://schemas.openxmlformats.org/officeDocument/2006/relationships/image" Target="../media/image918.png"/><Relationship Id="rId443" Type="http://schemas.openxmlformats.org/officeDocument/2006/relationships/customXml" Target="../ink/ink923.xml"/><Relationship Id="rId442" Type="http://schemas.openxmlformats.org/officeDocument/2006/relationships/image" Target="../media/image917.png"/><Relationship Id="rId441" Type="http://schemas.openxmlformats.org/officeDocument/2006/relationships/customXml" Target="../ink/ink922.xml"/><Relationship Id="rId440" Type="http://schemas.openxmlformats.org/officeDocument/2006/relationships/image" Target="../media/image916.png"/><Relationship Id="rId44" Type="http://schemas.openxmlformats.org/officeDocument/2006/relationships/image" Target="../media/image718.png"/><Relationship Id="rId439" Type="http://schemas.openxmlformats.org/officeDocument/2006/relationships/customXml" Target="../ink/ink921.xml"/><Relationship Id="rId438" Type="http://schemas.openxmlformats.org/officeDocument/2006/relationships/image" Target="../media/image915.png"/><Relationship Id="rId437" Type="http://schemas.openxmlformats.org/officeDocument/2006/relationships/customXml" Target="../ink/ink920.xml"/><Relationship Id="rId436" Type="http://schemas.openxmlformats.org/officeDocument/2006/relationships/image" Target="../media/image914.png"/><Relationship Id="rId435" Type="http://schemas.openxmlformats.org/officeDocument/2006/relationships/customXml" Target="../ink/ink919.xml"/><Relationship Id="rId434" Type="http://schemas.openxmlformats.org/officeDocument/2006/relationships/image" Target="../media/image913.png"/><Relationship Id="rId433" Type="http://schemas.openxmlformats.org/officeDocument/2006/relationships/customXml" Target="../ink/ink918.xml"/><Relationship Id="rId432" Type="http://schemas.openxmlformats.org/officeDocument/2006/relationships/image" Target="../media/image912.png"/><Relationship Id="rId431" Type="http://schemas.openxmlformats.org/officeDocument/2006/relationships/customXml" Target="../ink/ink917.xml"/><Relationship Id="rId430" Type="http://schemas.openxmlformats.org/officeDocument/2006/relationships/image" Target="../media/image911.png"/><Relationship Id="rId43" Type="http://schemas.openxmlformats.org/officeDocument/2006/relationships/customXml" Target="../ink/ink723.xml"/><Relationship Id="rId429" Type="http://schemas.openxmlformats.org/officeDocument/2006/relationships/customXml" Target="../ink/ink916.xml"/><Relationship Id="rId428" Type="http://schemas.openxmlformats.org/officeDocument/2006/relationships/image" Target="../media/image910.png"/><Relationship Id="rId427" Type="http://schemas.openxmlformats.org/officeDocument/2006/relationships/customXml" Target="../ink/ink915.xml"/><Relationship Id="rId426" Type="http://schemas.openxmlformats.org/officeDocument/2006/relationships/image" Target="../media/image909.png"/><Relationship Id="rId425" Type="http://schemas.openxmlformats.org/officeDocument/2006/relationships/customXml" Target="../ink/ink914.xml"/><Relationship Id="rId424" Type="http://schemas.openxmlformats.org/officeDocument/2006/relationships/image" Target="../media/image908.png"/><Relationship Id="rId423" Type="http://schemas.openxmlformats.org/officeDocument/2006/relationships/customXml" Target="../ink/ink913.xml"/><Relationship Id="rId422" Type="http://schemas.openxmlformats.org/officeDocument/2006/relationships/image" Target="../media/image907.png"/><Relationship Id="rId421" Type="http://schemas.openxmlformats.org/officeDocument/2006/relationships/customXml" Target="../ink/ink912.xml"/><Relationship Id="rId420" Type="http://schemas.openxmlformats.org/officeDocument/2006/relationships/image" Target="../media/image906.png"/><Relationship Id="rId42" Type="http://schemas.openxmlformats.org/officeDocument/2006/relationships/image" Target="../media/image717.png"/><Relationship Id="rId419" Type="http://schemas.openxmlformats.org/officeDocument/2006/relationships/customXml" Target="../ink/ink911.xml"/><Relationship Id="rId418" Type="http://schemas.openxmlformats.org/officeDocument/2006/relationships/image" Target="../media/image905.png"/><Relationship Id="rId417" Type="http://schemas.openxmlformats.org/officeDocument/2006/relationships/customXml" Target="../ink/ink910.xml"/><Relationship Id="rId416" Type="http://schemas.openxmlformats.org/officeDocument/2006/relationships/image" Target="../media/image904.png"/><Relationship Id="rId415" Type="http://schemas.openxmlformats.org/officeDocument/2006/relationships/customXml" Target="../ink/ink909.xml"/><Relationship Id="rId414" Type="http://schemas.openxmlformats.org/officeDocument/2006/relationships/image" Target="../media/image903.png"/><Relationship Id="rId413" Type="http://schemas.openxmlformats.org/officeDocument/2006/relationships/customXml" Target="../ink/ink908.xml"/><Relationship Id="rId412" Type="http://schemas.openxmlformats.org/officeDocument/2006/relationships/image" Target="../media/image902.png"/><Relationship Id="rId411" Type="http://schemas.openxmlformats.org/officeDocument/2006/relationships/customXml" Target="../ink/ink907.xml"/><Relationship Id="rId410" Type="http://schemas.openxmlformats.org/officeDocument/2006/relationships/image" Target="../media/image901.png"/><Relationship Id="rId41" Type="http://schemas.openxmlformats.org/officeDocument/2006/relationships/customXml" Target="../ink/ink722.xml"/><Relationship Id="rId409" Type="http://schemas.openxmlformats.org/officeDocument/2006/relationships/customXml" Target="../ink/ink906.xml"/><Relationship Id="rId408" Type="http://schemas.openxmlformats.org/officeDocument/2006/relationships/image" Target="../media/image900.png"/><Relationship Id="rId407" Type="http://schemas.openxmlformats.org/officeDocument/2006/relationships/customXml" Target="../ink/ink905.xml"/><Relationship Id="rId406" Type="http://schemas.openxmlformats.org/officeDocument/2006/relationships/image" Target="../media/image899.png"/><Relationship Id="rId405" Type="http://schemas.openxmlformats.org/officeDocument/2006/relationships/customXml" Target="../ink/ink904.xml"/><Relationship Id="rId404" Type="http://schemas.openxmlformats.org/officeDocument/2006/relationships/image" Target="../media/image898.png"/><Relationship Id="rId403" Type="http://schemas.openxmlformats.org/officeDocument/2006/relationships/customXml" Target="../ink/ink903.xml"/><Relationship Id="rId402" Type="http://schemas.openxmlformats.org/officeDocument/2006/relationships/image" Target="../media/image897.png"/><Relationship Id="rId401" Type="http://schemas.openxmlformats.org/officeDocument/2006/relationships/customXml" Target="../ink/ink902.xml"/><Relationship Id="rId400" Type="http://schemas.openxmlformats.org/officeDocument/2006/relationships/image" Target="../media/image896.png"/><Relationship Id="rId40" Type="http://schemas.openxmlformats.org/officeDocument/2006/relationships/image" Target="../media/image716.png"/><Relationship Id="rId4" Type="http://schemas.openxmlformats.org/officeDocument/2006/relationships/image" Target="../media/image455.emf"/><Relationship Id="rId399" Type="http://schemas.openxmlformats.org/officeDocument/2006/relationships/customXml" Target="../ink/ink901.xml"/><Relationship Id="rId398" Type="http://schemas.openxmlformats.org/officeDocument/2006/relationships/image" Target="../media/image895.png"/><Relationship Id="rId397" Type="http://schemas.openxmlformats.org/officeDocument/2006/relationships/customXml" Target="../ink/ink900.xml"/><Relationship Id="rId396" Type="http://schemas.openxmlformats.org/officeDocument/2006/relationships/image" Target="../media/image894.png"/><Relationship Id="rId395" Type="http://schemas.openxmlformats.org/officeDocument/2006/relationships/customXml" Target="../ink/ink899.xml"/><Relationship Id="rId394" Type="http://schemas.openxmlformats.org/officeDocument/2006/relationships/image" Target="../media/image893.png"/><Relationship Id="rId393" Type="http://schemas.openxmlformats.org/officeDocument/2006/relationships/customXml" Target="../ink/ink898.xml"/><Relationship Id="rId392" Type="http://schemas.openxmlformats.org/officeDocument/2006/relationships/image" Target="../media/image892.png"/><Relationship Id="rId391" Type="http://schemas.openxmlformats.org/officeDocument/2006/relationships/customXml" Target="../ink/ink897.xml"/><Relationship Id="rId390" Type="http://schemas.openxmlformats.org/officeDocument/2006/relationships/image" Target="../media/image891.png"/><Relationship Id="rId39" Type="http://schemas.openxmlformats.org/officeDocument/2006/relationships/customXml" Target="../ink/ink721.xml"/><Relationship Id="rId389" Type="http://schemas.openxmlformats.org/officeDocument/2006/relationships/customXml" Target="../ink/ink896.xml"/><Relationship Id="rId388" Type="http://schemas.openxmlformats.org/officeDocument/2006/relationships/image" Target="../media/image890.png"/><Relationship Id="rId387" Type="http://schemas.openxmlformats.org/officeDocument/2006/relationships/customXml" Target="../ink/ink895.xml"/><Relationship Id="rId386" Type="http://schemas.openxmlformats.org/officeDocument/2006/relationships/image" Target="../media/image889.png"/><Relationship Id="rId385" Type="http://schemas.openxmlformats.org/officeDocument/2006/relationships/customXml" Target="../ink/ink894.xml"/><Relationship Id="rId384" Type="http://schemas.openxmlformats.org/officeDocument/2006/relationships/image" Target="../media/image888.png"/><Relationship Id="rId383" Type="http://schemas.openxmlformats.org/officeDocument/2006/relationships/customXml" Target="../ink/ink893.xml"/><Relationship Id="rId382" Type="http://schemas.openxmlformats.org/officeDocument/2006/relationships/image" Target="../media/image887.png"/><Relationship Id="rId381" Type="http://schemas.openxmlformats.org/officeDocument/2006/relationships/customXml" Target="../ink/ink892.xml"/><Relationship Id="rId380" Type="http://schemas.openxmlformats.org/officeDocument/2006/relationships/image" Target="../media/image886.png"/><Relationship Id="rId38" Type="http://schemas.openxmlformats.org/officeDocument/2006/relationships/image" Target="../media/image715.png"/><Relationship Id="rId379" Type="http://schemas.openxmlformats.org/officeDocument/2006/relationships/customXml" Target="../ink/ink891.xml"/><Relationship Id="rId378" Type="http://schemas.openxmlformats.org/officeDocument/2006/relationships/image" Target="../media/image885.png"/><Relationship Id="rId377" Type="http://schemas.openxmlformats.org/officeDocument/2006/relationships/customXml" Target="../ink/ink890.xml"/><Relationship Id="rId376" Type="http://schemas.openxmlformats.org/officeDocument/2006/relationships/image" Target="../media/image884.png"/><Relationship Id="rId375" Type="http://schemas.openxmlformats.org/officeDocument/2006/relationships/customXml" Target="../ink/ink889.xml"/><Relationship Id="rId374" Type="http://schemas.openxmlformats.org/officeDocument/2006/relationships/image" Target="../media/image883.png"/><Relationship Id="rId373" Type="http://schemas.openxmlformats.org/officeDocument/2006/relationships/customXml" Target="../ink/ink888.xml"/><Relationship Id="rId372" Type="http://schemas.openxmlformats.org/officeDocument/2006/relationships/image" Target="../media/image882.png"/><Relationship Id="rId371" Type="http://schemas.openxmlformats.org/officeDocument/2006/relationships/customXml" Target="../ink/ink887.xml"/><Relationship Id="rId370" Type="http://schemas.openxmlformats.org/officeDocument/2006/relationships/image" Target="../media/image881.png"/><Relationship Id="rId37" Type="http://schemas.openxmlformats.org/officeDocument/2006/relationships/customXml" Target="../ink/ink720.xml"/><Relationship Id="rId369" Type="http://schemas.openxmlformats.org/officeDocument/2006/relationships/customXml" Target="../ink/ink886.xml"/><Relationship Id="rId368" Type="http://schemas.openxmlformats.org/officeDocument/2006/relationships/image" Target="../media/image880.png"/><Relationship Id="rId367" Type="http://schemas.openxmlformats.org/officeDocument/2006/relationships/customXml" Target="../ink/ink885.xml"/><Relationship Id="rId366" Type="http://schemas.openxmlformats.org/officeDocument/2006/relationships/image" Target="../media/image879.png"/><Relationship Id="rId365" Type="http://schemas.openxmlformats.org/officeDocument/2006/relationships/customXml" Target="../ink/ink884.xml"/><Relationship Id="rId364" Type="http://schemas.openxmlformats.org/officeDocument/2006/relationships/image" Target="../media/image878.png"/><Relationship Id="rId363" Type="http://schemas.openxmlformats.org/officeDocument/2006/relationships/customXml" Target="../ink/ink883.xml"/><Relationship Id="rId362" Type="http://schemas.openxmlformats.org/officeDocument/2006/relationships/image" Target="../media/image877.png"/><Relationship Id="rId361" Type="http://schemas.openxmlformats.org/officeDocument/2006/relationships/customXml" Target="../ink/ink882.xml"/><Relationship Id="rId360" Type="http://schemas.openxmlformats.org/officeDocument/2006/relationships/image" Target="../media/image876.png"/><Relationship Id="rId36" Type="http://schemas.openxmlformats.org/officeDocument/2006/relationships/image" Target="../media/image714.png"/><Relationship Id="rId359" Type="http://schemas.openxmlformats.org/officeDocument/2006/relationships/customXml" Target="../ink/ink881.xml"/><Relationship Id="rId358" Type="http://schemas.openxmlformats.org/officeDocument/2006/relationships/image" Target="../media/image875.png"/><Relationship Id="rId357" Type="http://schemas.openxmlformats.org/officeDocument/2006/relationships/customXml" Target="../ink/ink880.xml"/><Relationship Id="rId356" Type="http://schemas.openxmlformats.org/officeDocument/2006/relationships/image" Target="../media/image874.png"/><Relationship Id="rId355" Type="http://schemas.openxmlformats.org/officeDocument/2006/relationships/customXml" Target="../ink/ink879.xml"/><Relationship Id="rId354" Type="http://schemas.openxmlformats.org/officeDocument/2006/relationships/image" Target="../media/image873.png"/><Relationship Id="rId353" Type="http://schemas.openxmlformats.org/officeDocument/2006/relationships/customXml" Target="../ink/ink878.xml"/><Relationship Id="rId352" Type="http://schemas.openxmlformats.org/officeDocument/2006/relationships/image" Target="../media/image872.png"/><Relationship Id="rId351" Type="http://schemas.openxmlformats.org/officeDocument/2006/relationships/customXml" Target="../ink/ink877.xml"/><Relationship Id="rId350" Type="http://schemas.openxmlformats.org/officeDocument/2006/relationships/image" Target="../media/image871.png"/><Relationship Id="rId35" Type="http://schemas.openxmlformats.org/officeDocument/2006/relationships/customXml" Target="../ink/ink719.xml"/><Relationship Id="rId349" Type="http://schemas.openxmlformats.org/officeDocument/2006/relationships/customXml" Target="../ink/ink876.xml"/><Relationship Id="rId348" Type="http://schemas.openxmlformats.org/officeDocument/2006/relationships/image" Target="../media/image870.png"/><Relationship Id="rId347" Type="http://schemas.openxmlformats.org/officeDocument/2006/relationships/customXml" Target="../ink/ink875.xml"/><Relationship Id="rId346" Type="http://schemas.openxmlformats.org/officeDocument/2006/relationships/image" Target="../media/image869.png"/><Relationship Id="rId345" Type="http://schemas.openxmlformats.org/officeDocument/2006/relationships/customXml" Target="../ink/ink874.xml"/><Relationship Id="rId344" Type="http://schemas.openxmlformats.org/officeDocument/2006/relationships/image" Target="../media/image868.png"/><Relationship Id="rId343" Type="http://schemas.openxmlformats.org/officeDocument/2006/relationships/customXml" Target="../ink/ink873.xml"/><Relationship Id="rId342" Type="http://schemas.openxmlformats.org/officeDocument/2006/relationships/image" Target="../media/image867.png"/><Relationship Id="rId341" Type="http://schemas.openxmlformats.org/officeDocument/2006/relationships/customXml" Target="../ink/ink872.xml"/><Relationship Id="rId340" Type="http://schemas.openxmlformats.org/officeDocument/2006/relationships/image" Target="../media/image866.png"/><Relationship Id="rId34" Type="http://schemas.openxmlformats.org/officeDocument/2006/relationships/image" Target="../media/image713.png"/><Relationship Id="rId339" Type="http://schemas.openxmlformats.org/officeDocument/2006/relationships/customXml" Target="../ink/ink871.xml"/><Relationship Id="rId338" Type="http://schemas.openxmlformats.org/officeDocument/2006/relationships/image" Target="../media/image865.png"/><Relationship Id="rId337" Type="http://schemas.openxmlformats.org/officeDocument/2006/relationships/customXml" Target="../ink/ink870.xml"/><Relationship Id="rId336" Type="http://schemas.openxmlformats.org/officeDocument/2006/relationships/image" Target="../media/image864.png"/><Relationship Id="rId335" Type="http://schemas.openxmlformats.org/officeDocument/2006/relationships/customXml" Target="../ink/ink869.xml"/><Relationship Id="rId334" Type="http://schemas.openxmlformats.org/officeDocument/2006/relationships/image" Target="../media/image863.png"/><Relationship Id="rId333" Type="http://schemas.openxmlformats.org/officeDocument/2006/relationships/customXml" Target="../ink/ink868.xml"/><Relationship Id="rId332" Type="http://schemas.openxmlformats.org/officeDocument/2006/relationships/image" Target="../media/image862.png"/><Relationship Id="rId331" Type="http://schemas.openxmlformats.org/officeDocument/2006/relationships/customXml" Target="../ink/ink867.xml"/><Relationship Id="rId330" Type="http://schemas.openxmlformats.org/officeDocument/2006/relationships/image" Target="../media/image861.png"/><Relationship Id="rId33" Type="http://schemas.openxmlformats.org/officeDocument/2006/relationships/customXml" Target="../ink/ink718.xml"/><Relationship Id="rId329" Type="http://schemas.openxmlformats.org/officeDocument/2006/relationships/customXml" Target="../ink/ink866.xml"/><Relationship Id="rId328" Type="http://schemas.openxmlformats.org/officeDocument/2006/relationships/image" Target="../media/image860.png"/><Relationship Id="rId327" Type="http://schemas.openxmlformats.org/officeDocument/2006/relationships/customXml" Target="../ink/ink865.xml"/><Relationship Id="rId326" Type="http://schemas.openxmlformats.org/officeDocument/2006/relationships/image" Target="../media/image859.png"/><Relationship Id="rId325" Type="http://schemas.openxmlformats.org/officeDocument/2006/relationships/customXml" Target="../ink/ink864.xml"/><Relationship Id="rId324" Type="http://schemas.openxmlformats.org/officeDocument/2006/relationships/image" Target="../media/image858.png"/><Relationship Id="rId323" Type="http://schemas.openxmlformats.org/officeDocument/2006/relationships/customXml" Target="../ink/ink863.xml"/><Relationship Id="rId322" Type="http://schemas.openxmlformats.org/officeDocument/2006/relationships/image" Target="../media/image857.png"/><Relationship Id="rId321" Type="http://schemas.openxmlformats.org/officeDocument/2006/relationships/customXml" Target="../ink/ink862.xml"/><Relationship Id="rId320" Type="http://schemas.openxmlformats.org/officeDocument/2006/relationships/image" Target="../media/image856.png"/><Relationship Id="rId32" Type="http://schemas.openxmlformats.org/officeDocument/2006/relationships/image" Target="../media/image712.png"/><Relationship Id="rId319" Type="http://schemas.openxmlformats.org/officeDocument/2006/relationships/customXml" Target="../ink/ink861.xml"/><Relationship Id="rId318" Type="http://schemas.openxmlformats.org/officeDocument/2006/relationships/image" Target="../media/image855.png"/><Relationship Id="rId317" Type="http://schemas.openxmlformats.org/officeDocument/2006/relationships/customXml" Target="../ink/ink860.xml"/><Relationship Id="rId316" Type="http://schemas.openxmlformats.org/officeDocument/2006/relationships/image" Target="../media/image854.png"/><Relationship Id="rId315" Type="http://schemas.openxmlformats.org/officeDocument/2006/relationships/customXml" Target="../ink/ink859.xml"/><Relationship Id="rId314" Type="http://schemas.openxmlformats.org/officeDocument/2006/relationships/image" Target="../media/image853.png"/><Relationship Id="rId313" Type="http://schemas.openxmlformats.org/officeDocument/2006/relationships/customXml" Target="../ink/ink858.xml"/><Relationship Id="rId312" Type="http://schemas.openxmlformats.org/officeDocument/2006/relationships/image" Target="../media/image852.png"/><Relationship Id="rId311" Type="http://schemas.openxmlformats.org/officeDocument/2006/relationships/customXml" Target="../ink/ink857.xml"/><Relationship Id="rId310" Type="http://schemas.openxmlformats.org/officeDocument/2006/relationships/image" Target="../media/image851.png"/><Relationship Id="rId31" Type="http://schemas.openxmlformats.org/officeDocument/2006/relationships/customXml" Target="../ink/ink717.xml"/><Relationship Id="rId309" Type="http://schemas.openxmlformats.org/officeDocument/2006/relationships/customXml" Target="../ink/ink856.xml"/><Relationship Id="rId308" Type="http://schemas.openxmlformats.org/officeDocument/2006/relationships/image" Target="../media/image850.png"/><Relationship Id="rId307" Type="http://schemas.openxmlformats.org/officeDocument/2006/relationships/customXml" Target="../ink/ink855.xml"/><Relationship Id="rId306" Type="http://schemas.openxmlformats.org/officeDocument/2006/relationships/image" Target="../media/image849.png"/><Relationship Id="rId305" Type="http://schemas.openxmlformats.org/officeDocument/2006/relationships/customXml" Target="../ink/ink854.xml"/><Relationship Id="rId304" Type="http://schemas.openxmlformats.org/officeDocument/2006/relationships/image" Target="../media/image848.png"/><Relationship Id="rId303" Type="http://schemas.openxmlformats.org/officeDocument/2006/relationships/customXml" Target="../ink/ink853.xml"/><Relationship Id="rId302" Type="http://schemas.openxmlformats.org/officeDocument/2006/relationships/image" Target="../media/image847.png"/><Relationship Id="rId301" Type="http://schemas.openxmlformats.org/officeDocument/2006/relationships/customXml" Target="../ink/ink852.xml"/><Relationship Id="rId300" Type="http://schemas.openxmlformats.org/officeDocument/2006/relationships/image" Target="../media/image846.png"/><Relationship Id="rId30" Type="http://schemas.openxmlformats.org/officeDocument/2006/relationships/image" Target="../media/image711.png"/><Relationship Id="rId3" Type="http://schemas.openxmlformats.org/officeDocument/2006/relationships/package" Target="../embeddings/Document3.docx"/><Relationship Id="rId299" Type="http://schemas.openxmlformats.org/officeDocument/2006/relationships/customXml" Target="../ink/ink851.xml"/><Relationship Id="rId298" Type="http://schemas.openxmlformats.org/officeDocument/2006/relationships/image" Target="../media/image845.png"/><Relationship Id="rId297" Type="http://schemas.openxmlformats.org/officeDocument/2006/relationships/customXml" Target="../ink/ink850.xml"/><Relationship Id="rId296" Type="http://schemas.openxmlformats.org/officeDocument/2006/relationships/image" Target="../media/image844.png"/><Relationship Id="rId295" Type="http://schemas.openxmlformats.org/officeDocument/2006/relationships/customXml" Target="../ink/ink849.xml"/><Relationship Id="rId294" Type="http://schemas.openxmlformats.org/officeDocument/2006/relationships/image" Target="../media/image843.png"/><Relationship Id="rId293" Type="http://schemas.openxmlformats.org/officeDocument/2006/relationships/customXml" Target="../ink/ink848.xml"/><Relationship Id="rId292" Type="http://schemas.openxmlformats.org/officeDocument/2006/relationships/image" Target="../media/image842.png"/><Relationship Id="rId291" Type="http://schemas.openxmlformats.org/officeDocument/2006/relationships/customXml" Target="../ink/ink847.xml"/><Relationship Id="rId290" Type="http://schemas.openxmlformats.org/officeDocument/2006/relationships/image" Target="../media/image841.png"/><Relationship Id="rId29" Type="http://schemas.openxmlformats.org/officeDocument/2006/relationships/customXml" Target="../ink/ink716.xml"/><Relationship Id="rId289" Type="http://schemas.openxmlformats.org/officeDocument/2006/relationships/customXml" Target="../ink/ink846.xml"/><Relationship Id="rId288" Type="http://schemas.openxmlformats.org/officeDocument/2006/relationships/image" Target="../media/image840.png"/><Relationship Id="rId287" Type="http://schemas.openxmlformats.org/officeDocument/2006/relationships/customXml" Target="../ink/ink845.xml"/><Relationship Id="rId286" Type="http://schemas.openxmlformats.org/officeDocument/2006/relationships/image" Target="../media/image839.png"/><Relationship Id="rId285" Type="http://schemas.openxmlformats.org/officeDocument/2006/relationships/customXml" Target="../ink/ink844.xml"/><Relationship Id="rId284" Type="http://schemas.openxmlformats.org/officeDocument/2006/relationships/image" Target="../media/image838.png"/><Relationship Id="rId283" Type="http://schemas.openxmlformats.org/officeDocument/2006/relationships/customXml" Target="../ink/ink843.xml"/><Relationship Id="rId282" Type="http://schemas.openxmlformats.org/officeDocument/2006/relationships/image" Target="../media/image837.png"/><Relationship Id="rId281" Type="http://schemas.openxmlformats.org/officeDocument/2006/relationships/customXml" Target="../ink/ink842.xml"/><Relationship Id="rId280" Type="http://schemas.openxmlformats.org/officeDocument/2006/relationships/image" Target="../media/image836.png"/><Relationship Id="rId28" Type="http://schemas.openxmlformats.org/officeDocument/2006/relationships/image" Target="../media/image710.png"/><Relationship Id="rId279" Type="http://schemas.openxmlformats.org/officeDocument/2006/relationships/customXml" Target="../ink/ink841.xml"/><Relationship Id="rId278" Type="http://schemas.openxmlformats.org/officeDocument/2006/relationships/image" Target="../media/image835.png"/><Relationship Id="rId277" Type="http://schemas.openxmlformats.org/officeDocument/2006/relationships/customXml" Target="../ink/ink840.xml"/><Relationship Id="rId276" Type="http://schemas.openxmlformats.org/officeDocument/2006/relationships/image" Target="../media/image834.png"/><Relationship Id="rId275" Type="http://schemas.openxmlformats.org/officeDocument/2006/relationships/customXml" Target="../ink/ink839.xml"/><Relationship Id="rId274" Type="http://schemas.openxmlformats.org/officeDocument/2006/relationships/image" Target="../media/image833.png"/><Relationship Id="rId273" Type="http://schemas.openxmlformats.org/officeDocument/2006/relationships/customXml" Target="../ink/ink838.xml"/><Relationship Id="rId272" Type="http://schemas.openxmlformats.org/officeDocument/2006/relationships/image" Target="../media/image832.png"/><Relationship Id="rId271" Type="http://schemas.openxmlformats.org/officeDocument/2006/relationships/customXml" Target="../ink/ink837.xml"/><Relationship Id="rId270" Type="http://schemas.openxmlformats.org/officeDocument/2006/relationships/image" Target="../media/image831.png"/><Relationship Id="rId27" Type="http://schemas.openxmlformats.org/officeDocument/2006/relationships/customXml" Target="../ink/ink715.xml"/><Relationship Id="rId269" Type="http://schemas.openxmlformats.org/officeDocument/2006/relationships/customXml" Target="../ink/ink836.xml"/><Relationship Id="rId268" Type="http://schemas.openxmlformats.org/officeDocument/2006/relationships/image" Target="../media/image830.png"/><Relationship Id="rId267" Type="http://schemas.openxmlformats.org/officeDocument/2006/relationships/customXml" Target="../ink/ink835.xml"/><Relationship Id="rId266" Type="http://schemas.openxmlformats.org/officeDocument/2006/relationships/image" Target="../media/image829.png"/><Relationship Id="rId265" Type="http://schemas.openxmlformats.org/officeDocument/2006/relationships/customXml" Target="../ink/ink834.xml"/><Relationship Id="rId264" Type="http://schemas.openxmlformats.org/officeDocument/2006/relationships/image" Target="../media/image828.png"/><Relationship Id="rId263" Type="http://schemas.openxmlformats.org/officeDocument/2006/relationships/customXml" Target="../ink/ink833.xml"/><Relationship Id="rId262" Type="http://schemas.openxmlformats.org/officeDocument/2006/relationships/image" Target="../media/image827.png"/><Relationship Id="rId261" Type="http://schemas.openxmlformats.org/officeDocument/2006/relationships/customXml" Target="../ink/ink832.xml"/><Relationship Id="rId260" Type="http://schemas.openxmlformats.org/officeDocument/2006/relationships/image" Target="../media/image826.png"/><Relationship Id="rId26" Type="http://schemas.openxmlformats.org/officeDocument/2006/relationships/image" Target="../media/image709.png"/><Relationship Id="rId259" Type="http://schemas.openxmlformats.org/officeDocument/2006/relationships/customXml" Target="../ink/ink831.xml"/><Relationship Id="rId258" Type="http://schemas.openxmlformats.org/officeDocument/2006/relationships/image" Target="../media/image825.png"/><Relationship Id="rId257" Type="http://schemas.openxmlformats.org/officeDocument/2006/relationships/customXml" Target="../ink/ink830.xml"/><Relationship Id="rId256" Type="http://schemas.openxmlformats.org/officeDocument/2006/relationships/image" Target="../media/image824.png"/><Relationship Id="rId255" Type="http://schemas.openxmlformats.org/officeDocument/2006/relationships/customXml" Target="../ink/ink829.xml"/><Relationship Id="rId254" Type="http://schemas.openxmlformats.org/officeDocument/2006/relationships/image" Target="../media/image823.png"/><Relationship Id="rId253" Type="http://schemas.openxmlformats.org/officeDocument/2006/relationships/customXml" Target="../ink/ink828.xml"/><Relationship Id="rId252" Type="http://schemas.openxmlformats.org/officeDocument/2006/relationships/image" Target="../media/image822.png"/><Relationship Id="rId251" Type="http://schemas.openxmlformats.org/officeDocument/2006/relationships/customXml" Target="../ink/ink827.xml"/><Relationship Id="rId250" Type="http://schemas.openxmlformats.org/officeDocument/2006/relationships/image" Target="../media/image821.png"/><Relationship Id="rId25" Type="http://schemas.openxmlformats.org/officeDocument/2006/relationships/customXml" Target="../ink/ink714.xml"/><Relationship Id="rId249" Type="http://schemas.openxmlformats.org/officeDocument/2006/relationships/customXml" Target="../ink/ink826.xml"/><Relationship Id="rId248" Type="http://schemas.openxmlformats.org/officeDocument/2006/relationships/image" Target="../media/image820.png"/><Relationship Id="rId247" Type="http://schemas.openxmlformats.org/officeDocument/2006/relationships/customXml" Target="../ink/ink825.xml"/><Relationship Id="rId246" Type="http://schemas.openxmlformats.org/officeDocument/2006/relationships/image" Target="../media/image819.png"/><Relationship Id="rId245" Type="http://schemas.openxmlformats.org/officeDocument/2006/relationships/customXml" Target="../ink/ink824.xml"/><Relationship Id="rId244" Type="http://schemas.openxmlformats.org/officeDocument/2006/relationships/image" Target="../media/image818.png"/><Relationship Id="rId243" Type="http://schemas.openxmlformats.org/officeDocument/2006/relationships/customXml" Target="../ink/ink823.xml"/><Relationship Id="rId242" Type="http://schemas.openxmlformats.org/officeDocument/2006/relationships/image" Target="../media/image817.png"/><Relationship Id="rId241" Type="http://schemas.openxmlformats.org/officeDocument/2006/relationships/customXml" Target="../ink/ink822.xml"/><Relationship Id="rId240" Type="http://schemas.openxmlformats.org/officeDocument/2006/relationships/image" Target="../media/image816.png"/><Relationship Id="rId24" Type="http://schemas.openxmlformats.org/officeDocument/2006/relationships/image" Target="../media/image708.png"/><Relationship Id="rId239" Type="http://schemas.openxmlformats.org/officeDocument/2006/relationships/customXml" Target="../ink/ink821.xml"/><Relationship Id="rId238" Type="http://schemas.openxmlformats.org/officeDocument/2006/relationships/image" Target="../media/image815.png"/><Relationship Id="rId237" Type="http://schemas.openxmlformats.org/officeDocument/2006/relationships/customXml" Target="../ink/ink820.xml"/><Relationship Id="rId236" Type="http://schemas.openxmlformats.org/officeDocument/2006/relationships/image" Target="../media/image814.png"/><Relationship Id="rId235" Type="http://schemas.openxmlformats.org/officeDocument/2006/relationships/customXml" Target="../ink/ink819.xml"/><Relationship Id="rId234" Type="http://schemas.openxmlformats.org/officeDocument/2006/relationships/image" Target="../media/image813.png"/><Relationship Id="rId233" Type="http://schemas.openxmlformats.org/officeDocument/2006/relationships/customXml" Target="../ink/ink818.xml"/><Relationship Id="rId232" Type="http://schemas.openxmlformats.org/officeDocument/2006/relationships/image" Target="../media/image812.png"/><Relationship Id="rId231" Type="http://schemas.openxmlformats.org/officeDocument/2006/relationships/customXml" Target="../ink/ink817.xml"/><Relationship Id="rId230" Type="http://schemas.openxmlformats.org/officeDocument/2006/relationships/image" Target="../media/image811.png"/><Relationship Id="rId23" Type="http://schemas.openxmlformats.org/officeDocument/2006/relationships/customXml" Target="../ink/ink713.xml"/><Relationship Id="rId229" Type="http://schemas.openxmlformats.org/officeDocument/2006/relationships/customXml" Target="../ink/ink816.xml"/><Relationship Id="rId228" Type="http://schemas.openxmlformats.org/officeDocument/2006/relationships/image" Target="../media/image810.png"/><Relationship Id="rId227" Type="http://schemas.openxmlformats.org/officeDocument/2006/relationships/customXml" Target="../ink/ink815.xml"/><Relationship Id="rId226" Type="http://schemas.openxmlformats.org/officeDocument/2006/relationships/image" Target="../media/image809.png"/><Relationship Id="rId225" Type="http://schemas.openxmlformats.org/officeDocument/2006/relationships/customXml" Target="../ink/ink814.xml"/><Relationship Id="rId224" Type="http://schemas.openxmlformats.org/officeDocument/2006/relationships/image" Target="../media/image808.png"/><Relationship Id="rId223" Type="http://schemas.openxmlformats.org/officeDocument/2006/relationships/customXml" Target="../ink/ink813.xml"/><Relationship Id="rId222" Type="http://schemas.openxmlformats.org/officeDocument/2006/relationships/image" Target="../media/image807.png"/><Relationship Id="rId221" Type="http://schemas.openxmlformats.org/officeDocument/2006/relationships/customXml" Target="../ink/ink812.xml"/><Relationship Id="rId220" Type="http://schemas.openxmlformats.org/officeDocument/2006/relationships/image" Target="../media/image806.png"/><Relationship Id="rId22" Type="http://schemas.openxmlformats.org/officeDocument/2006/relationships/image" Target="../media/image707.png"/><Relationship Id="rId219" Type="http://schemas.openxmlformats.org/officeDocument/2006/relationships/customXml" Target="../ink/ink811.xml"/><Relationship Id="rId218" Type="http://schemas.openxmlformats.org/officeDocument/2006/relationships/image" Target="../media/image805.png"/><Relationship Id="rId217" Type="http://schemas.openxmlformats.org/officeDocument/2006/relationships/customXml" Target="../ink/ink810.xml"/><Relationship Id="rId216" Type="http://schemas.openxmlformats.org/officeDocument/2006/relationships/image" Target="../media/image804.png"/><Relationship Id="rId215" Type="http://schemas.openxmlformats.org/officeDocument/2006/relationships/customXml" Target="../ink/ink809.xml"/><Relationship Id="rId214" Type="http://schemas.openxmlformats.org/officeDocument/2006/relationships/image" Target="../media/image803.png"/><Relationship Id="rId213" Type="http://schemas.openxmlformats.org/officeDocument/2006/relationships/customXml" Target="../ink/ink808.xml"/><Relationship Id="rId212" Type="http://schemas.openxmlformats.org/officeDocument/2006/relationships/image" Target="../media/image802.png"/><Relationship Id="rId211" Type="http://schemas.openxmlformats.org/officeDocument/2006/relationships/customXml" Target="../ink/ink807.xml"/><Relationship Id="rId210" Type="http://schemas.openxmlformats.org/officeDocument/2006/relationships/image" Target="../media/image801.png"/><Relationship Id="rId21" Type="http://schemas.openxmlformats.org/officeDocument/2006/relationships/customXml" Target="../ink/ink712.xml"/><Relationship Id="rId209" Type="http://schemas.openxmlformats.org/officeDocument/2006/relationships/customXml" Target="../ink/ink806.xml"/><Relationship Id="rId208" Type="http://schemas.openxmlformats.org/officeDocument/2006/relationships/image" Target="../media/image800.png"/><Relationship Id="rId207" Type="http://schemas.openxmlformats.org/officeDocument/2006/relationships/customXml" Target="../ink/ink805.xml"/><Relationship Id="rId206" Type="http://schemas.openxmlformats.org/officeDocument/2006/relationships/image" Target="../media/image799.png"/><Relationship Id="rId205" Type="http://schemas.openxmlformats.org/officeDocument/2006/relationships/customXml" Target="../ink/ink804.xml"/><Relationship Id="rId204" Type="http://schemas.openxmlformats.org/officeDocument/2006/relationships/image" Target="../media/image798.png"/><Relationship Id="rId203" Type="http://schemas.openxmlformats.org/officeDocument/2006/relationships/customXml" Target="../ink/ink803.xml"/><Relationship Id="rId202" Type="http://schemas.openxmlformats.org/officeDocument/2006/relationships/image" Target="../media/image797.png"/><Relationship Id="rId201" Type="http://schemas.openxmlformats.org/officeDocument/2006/relationships/customXml" Target="../ink/ink802.xml"/><Relationship Id="rId200" Type="http://schemas.openxmlformats.org/officeDocument/2006/relationships/image" Target="../media/image796.png"/><Relationship Id="rId20" Type="http://schemas.openxmlformats.org/officeDocument/2006/relationships/image" Target="../media/image706.png"/><Relationship Id="rId2" Type="http://schemas.openxmlformats.org/officeDocument/2006/relationships/image" Target="../media/image454.png"/><Relationship Id="rId199" Type="http://schemas.openxmlformats.org/officeDocument/2006/relationships/customXml" Target="../ink/ink801.xml"/><Relationship Id="rId198" Type="http://schemas.openxmlformats.org/officeDocument/2006/relationships/image" Target="../media/image795.png"/><Relationship Id="rId197" Type="http://schemas.openxmlformats.org/officeDocument/2006/relationships/customXml" Target="../ink/ink800.xml"/><Relationship Id="rId196" Type="http://schemas.openxmlformats.org/officeDocument/2006/relationships/image" Target="../media/image794.png"/><Relationship Id="rId195" Type="http://schemas.openxmlformats.org/officeDocument/2006/relationships/customXml" Target="../ink/ink799.xml"/><Relationship Id="rId194" Type="http://schemas.openxmlformats.org/officeDocument/2006/relationships/image" Target="../media/image793.png"/><Relationship Id="rId193" Type="http://schemas.openxmlformats.org/officeDocument/2006/relationships/customXml" Target="../ink/ink798.xml"/><Relationship Id="rId192" Type="http://schemas.openxmlformats.org/officeDocument/2006/relationships/image" Target="../media/image792.png"/><Relationship Id="rId191" Type="http://schemas.openxmlformats.org/officeDocument/2006/relationships/customXml" Target="../ink/ink797.xml"/><Relationship Id="rId190" Type="http://schemas.openxmlformats.org/officeDocument/2006/relationships/image" Target="../media/image791.png"/><Relationship Id="rId19" Type="http://schemas.openxmlformats.org/officeDocument/2006/relationships/customXml" Target="../ink/ink711.xml"/><Relationship Id="rId189" Type="http://schemas.openxmlformats.org/officeDocument/2006/relationships/customXml" Target="../ink/ink796.xml"/><Relationship Id="rId188" Type="http://schemas.openxmlformats.org/officeDocument/2006/relationships/image" Target="../media/image790.png"/><Relationship Id="rId187" Type="http://schemas.openxmlformats.org/officeDocument/2006/relationships/customXml" Target="../ink/ink795.xml"/><Relationship Id="rId186" Type="http://schemas.openxmlformats.org/officeDocument/2006/relationships/image" Target="../media/image789.png"/><Relationship Id="rId185" Type="http://schemas.openxmlformats.org/officeDocument/2006/relationships/customXml" Target="../ink/ink794.xml"/><Relationship Id="rId184" Type="http://schemas.openxmlformats.org/officeDocument/2006/relationships/image" Target="../media/image788.png"/><Relationship Id="rId183" Type="http://schemas.openxmlformats.org/officeDocument/2006/relationships/customXml" Target="../ink/ink793.xml"/><Relationship Id="rId182" Type="http://schemas.openxmlformats.org/officeDocument/2006/relationships/image" Target="../media/image787.png"/><Relationship Id="rId181" Type="http://schemas.openxmlformats.org/officeDocument/2006/relationships/customXml" Target="../ink/ink792.xml"/><Relationship Id="rId180" Type="http://schemas.openxmlformats.org/officeDocument/2006/relationships/image" Target="../media/image786.png"/><Relationship Id="rId18" Type="http://schemas.openxmlformats.org/officeDocument/2006/relationships/image" Target="../media/image705.png"/><Relationship Id="rId179" Type="http://schemas.openxmlformats.org/officeDocument/2006/relationships/customXml" Target="../ink/ink791.xml"/><Relationship Id="rId178" Type="http://schemas.openxmlformats.org/officeDocument/2006/relationships/image" Target="../media/image785.png"/><Relationship Id="rId177" Type="http://schemas.openxmlformats.org/officeDocument/2006/relationships/customXml" Target="../ink/ink790.xml"/><Relationship Id="rId176" Type="http://schemas.openxmlformats.org/officeDocument/2006/relationships/image" Target="../media/image784.png"/><Relationship Id="rId175" Type="http://schemas.openxmlformats.org/officeDocument/2006/relationships/customXml" Target="../ink/ink789.xml"/><Relationship Id="rId174" Type="http://schemas.openxmlformats.org/officeDocument/2006/relationships/image" Target="../media/image783.png"/><Relationship Id="rId173" Type="http://schemas.openxmlformats.org/officeDocument/2006/relationships/customXml" Target="../ink/ink788.xml"/><Relationship Id="rId172" Type="http://schemas.openxmlformats.org/officeDocument/2006/relationships/image" Target="../media/image782.png"/><Relationship Id="rId171" Type="http://schemas.openxmlformats.org/officeDocument/2006/relationships/customXml" Target="../ink/ink787.xml"/><Relationship Id="rId170" Type="http://schemas.openxmlformats.org/officeDocument/2006/relationships/image" Target="../media/image781.png"/><Relationship Id="rId17" Type="http://schemas.openxmlformats.org/officeDocument/2006/relationships/customXml" Target="../ink/ink710.xml"/><Relationship Id="rId169" Type="http://schemas.openxmlformats.org/officeDocument/2006/relationships/customXml" Target="../ink/ink786.xml"/><Relationship Id="rId168" Type="http://schemas.openxmlformats.org/officeDocument/2006/relationships/image" Target="../media/image780.png"/><Relationship Id="rId167" Type="http://schemas.openxmlformats.org/officeDocument/2006/relationships/customXml" Target="../ink/ink785.xml"/><Relationship Id="rId166" Type="http://schemas.openxmlformats.org/officeDocument/2006/relationships/image" Target="../media/image779.png"/><Relationship Id="rId165" Type="http://schemas.openxmlformats.org/officeDocument/2006/relationships/customXml" Target="../ink/ink784.xml"/><Relationship Id="rId164" Type="http://schemas.openxmlformats.org/officeDocument/2006/relationships/image" Target="../media/image778.png"/><Relationship Id="rId163" Type="http://schemas.openxmlformats.org/officeDocument/2006/relationships/customXml" Target="../ink/ink783.xml"/><Relationship Id="rId162" Type="http://schemas.openxmlformats.org/officeDocument/2006/relationships/image" Target="../media/image777.png"/><Relationship Id="rId161" Type="http://schemas.openxmlformats.org/officeDocument/2006/relationships/customXml" Target="../ink/ink782.xml"/><Relationship Id="rId160" Type="http://schemas.openxmlformats.org/officeDocument/2006/relationships/image" Target="../media/image776.png"/><Relationship Id="rId16" Type="http://schemas.openxmlformats.org/officeDocument/2006/relationships/image" Target="../media/image704.png"/><Relationship Id="rId159" Type="http://schemas.openxmlformats.org/officeDocument/2006/relationships/customXml" Target="../ink/ink781.xml"/><Relationship Id="rId158" Type="http://schemas.openxmlformats.org/officeDocument/2006/relationships/image" Target="../media/image775.png"/><Relationship Id="rId157" Type="http://schemas.openxmlformats.org/officeDocument/2006/relationships/customXml" Target="../ink/ink780.xml"/><Relationship Id="rId156" Type="http://schemas.openxmlformats.org/officeDocument/2006/relationships/image" Target="../media/image774.png"/><Relationship Id="rId155" Type="http://schemas.openxmlformats.org/officeDocument/2006/relationships/customXml" Target="../ink/ink779.xml"/><Relationship Id="rId154" Type="http://schemas.openxmlformats.org/officeDocument/2006/relationships/image" Target="../media/image773.png"/><Relationship Id="rId153" Type="http://schemas.openxmlformats.org/officeDocument/2006/relationships/customXml" Target="../ink/ink778.xml"/><Relationship Id="rId152" Type="http://schemas.openxmlformats.org/officeDocument/2006/relationships/image" Target="../media/image772.png"/><Relationship Id="rId151" Type="http://schemas.openxmlformats.org/officeDocument/2006/relationships/customXml" Target="../ink/ink777.xml"/><Relationship Id="rId150" Type="http://schemas.openxmlformats.org/officeDocument/2006/relationships/image" Target="../media/image771.png"/><Relationship Id="rId15" Type="http://schemas.openxmlformats.org/officeDocument/2006/relationships/customXml" Target="../ink/ink709.xml"/><Relationship Id="rId149" Type="http://schemas.openxmlformats.org/officeDocument/2006/relationships/customXml" Target="../ink/ink776.xml"/><Relationship Id="rId148" Type="http://schemas.openxmlformats.org/officeDocument/2006/relationships/image" Target="../media/image770.png"/><Relationship Id="rId147" Type="http://schemas.openxmlformats.org/officeDocument/2006/relationships/customXml" Target="../ink/ink775.xml"/><Relationship Id="rId146" Type="http://schemas.openxmlformats.org/officeDocument/2006/relationships/image" Target="../media/image769.png"/><Relationship Id="rId145" Type="http://schemas.openxmlformats.org/officeDocument/2006/relationships/customXml" Target="../ink/ink774.xml"/><Relationship Id="rId144" Type="http://schemas.openxmlformats.org/officeDocument/2006/relationships/image" Target="../media/image768.png"/><Relationship Id="rId143" Type="http://schemas.openxmlformats.org/officeDocument/2006/relationships/customXml" Target="../ink/ink773.xml"/><Relationship Id="rId142" Type="http://schemas.openxmlformats.org/officeDocument/2006/relationships/image" Target="../media/image767.png"/><Relationship Id="rId141" Type="http://schemas.openxmlformats.org/officeDocument/2006/relationships/customXml" Target="../ink/ink772.xml"/><Relationship Id="rId140" Type="http://schemas.openxmlformats.org/officeDocument/2006/relationships/image" Target="../media/image766.png"/><Relationship Id="rId14" Type="http://schemas.openxmlformats.org/officeDocument/2006/relationships/image" Target="../media/image703.png"/><Relationship Id="rId139" Type="http://schemas.openxmlformats.org/officeDocument/2006/relationships/customXml" Target="../ink/ink771.xml"/><Relationship Id="rId138" Type="http://schemas.openxmlformats.org/officeDocument/2006/relationships/image" Target="../media/image765.png"/><Relationship Id="rId137" Type="http://schemas.openxmlformats.org/officeDocument/2006/relationships/customXml" Target="../ink/ink770.xml"/><Relationship Id="rId136" Type="http://schemas.openxmlformats.org/officeDocument/2006/relationships/image" Target="../media/image764.png"/><Relationship Id="rId135" Type="http://schemas.openxmlformats.org/officeDocument/2006/relationships/customXml" Target="../ink/ink769.xml"/><Relationship Id="rId134" Type="http://schemas.openxmlformats.org/officeDocument/2006/relationships/image" Target="../media/image763.png"/><Relationship Id="rId133" Type="http://schemas.openxmlformats.org/officeDocument/2006/relationships/customXml" Target="../ink/ink768.xml"/><Relationship Id="rId132" Type="http://schemas.openxmlformats.org/officeDocument/2006/relationships/image" Target="../media/image762.png"/><Relationship Id="rId131" Type="http://schemas.openxmlformats.org/officeDocument/2006/relationships/customXml" Target="../ink/ink767.xml"/><Relationship Id="rId130" Type="http://schemas.openxmlformats.org/officeDocument/2006/relationships/image" Target="../media/image761.png"/><Relationship Id="rId13" Type="http://schemas.openxmlformats.org/officeDocument/2006/relationships/customXml" Target="../ink/ink708.xml"/><Relationship Id="rId129" Type="http://schemas.openxmlformats.org/officeDocument/2006/relationships/customXml" Target="../ink/ink766.xml"/><Relationship Id="rId128" Type="http://schemas.openxmlformats.org/officeDocument/2006/relationships/image" Target="../media/image760.png"/><Relationship Id="rId127" Type="http://schemas.openxmlformats.org/officeDocument/2006/relationships/customXml" Target="../ink/ink765.xml"/><Relationship Id="rId126" Type="http://schemas.openxmlformats.org/officeDocument/2006/relationships/image" Target="../media/image759.png"/><Relationship Id="rId125" Type="http://schemas.openxmlformats.org/officeDocument/2006/relationships/customXml" Target="../ink/ink764.xml"/><Relationship Id="rId124" Type="http://schemas.openxmlformats.org/officeDocument/2006/relationships/image" Target="../media/image758.png"/><Relationship Id="rId123" Type="http://schemas.openxmlformats.org/officeDocument/2006/relationships/customXml" Target="../ink/ink763.xml"/><Relationship Id="rId122" Type="http://schemas.openxmlformats.org/officeDocument/2006/relationships/image" Target="../media/image757.png"/><Relationship Id="rId121" Type="http://schemas.openxmlformats.org/officeDocument/2006/relationships/customXml" Target="../ink/ink762.xml"/><Relationship Id="rId120" Type="http://schemas.openxmlformats.org/officeDocument/2006/relationships/image" Target="../media/image756.png"/><Relationship Id="rId12" Type="http://schemas.openxmlformats.org/officeDocument/2006/relationships/image" Target="../media/image702.png"/><Relationship Id="rId119" Type="http://schemas.openxmlformats.org/officeDocument/2006/relationships/customXml" Target="../ink/ink761.xml"/><Relationship Id="rId118" Type="http://schemas.openxmlformats.org/officeDocument/2006/relationships/image" Target="../media/image755.png"/><Relationship Id="rId117" Type="http://schemas.openxmlformats.org/officeDocument/2006/relationships/customXml" Target="../ink/ink760.xml"/><Relationship Id="rId116" Type="http://schemas.openxmlformats.org/officeDocument/2006/relationships/image" Target="../media/image754.png"/><Relationship Id="rId115" Type="http://schemas.openxmlformats.org/officeDocument/2006/relationships/customXml" Target="../ink/ink759.xml"/><Relationship Id="rId114" Type="http://schemas.openxmlformats.org/officeDocument/2006/relationships/image" Target="../media/image753.png"/><Relationship Id="rId113" Type="http://schemas.openxmlformats.org/officeDocument/2006/relationships/customXml" Target="../ink/ink758.xml"/><Relationship Id="rId112" Type="http://schemas.openxmlformats.org/officeDocument/2006/relationships/image" Target="../media/image752.png"/><Relationship Id="rId111" Type="http://schemas.openxmlformats.org/officeDocument/2006/relationships/customXml" Target="../ink/ink757.xml"/><Relationship Id="rId110" Type="http://schemas.openxmlformats.org/officeDocument/2006/relationships/image" Target="../media/image751.png"/><Relationship Id="rId11" Type="http://schemas.openxmlformats.org/officeDocument/2006/relationships/customXml" Target="../ink/ink707.xml"/><Relationship Id="rId109" Type="http://schemas.openxmlformats.org/officeDocument/2006/relationships/customXml" Target="../ink/ink756.xml"/><Relationship Id="rId108" Type="http://schemas.openxmlformats.org/officeDocument/2006/relationships/image" Target="../media/image750.png"/><Relationship Id="rId107" Type="http://schemas.openxmlformats.org/officeDocument/2006/relationships/customXml" Target="../ink/ink755.xml"/><Relationship Id="rId106" Type="http://schemas.openxmlformats.org/officeDocument/2006/relationships/image" Target="../media/image749.png"/><Relationship Id="rId105" Type="http://schemas.openxmlformats.org/officeDocument/2006/relationships/customXml" Target="../ink/ink754.xml"/><Relationship Id="rId104" Type="http://schemas.openxmlformats.org/officeDocument/2006/relationships/image" Target="../media/image748.png"/><Relationship Id="rId103" Type="http://schemas.openxmlformats.org/officeDocument/2006/relationships/customXml" Target="../ink/ink753.xml"/><Relationship Id="rId102" Type="http://schemas.openxmlformats.org/officeDocument/2006/relationships/image" Target="../media/image747.png"/><Relationship Id="rId101" Type="http://schemas.openxmlformats.org/officeDocument/2006/relationships/customXml" Target="../ink/ink752.xml"/><Relationship Id="rId100" Type="http://schemas.openxmlformats.org/officeDocument/2006/relationships/image" Target="../media/image746.png"/><Relationship Id="rId10" Type="http://schemas.openxmlformats.org/officeDocument/2006/relationships/image" Target="../media/image701.png"/><Relationship Id="rId1" Type="http://schemas.openxmlformats.org/officeDocument/2006/relationships/image" Target="../media/image453.png"/></Relationships>
</file>

<file path=ppt/slides/_rels/slide12.xml.rels><?xml version="1.0" encoding="UTF-8" standalone="yes"?>
<Relationships xmlns="http://schemas.openxmlformats.org/package/2006/relationships"><Relationship Id="rId9" Type="http://schemas.openxmlformats.org/officeDocument/2006/relationships/image" Target="../media/image1009.png"/><Relationship Id="rId8" Type="http://schemas.openxmlformats.org/officeDocument/2006/relationships/customXml" Target="../ink/ink1011.xml"/><Relationship Id="rId7" Type="http://schemas.openxmlformats.org/officeDocument/2006/relationships/image" Target="../media/image1008.png"/><Relationship Id="rId6" Type="http://schemas.openxmlformats.org/officeDocument/2006/relationships/customXml" Target="../ink/ink1010.xml"/><Relationship Id="rId5" Type="http://schemas.openxmlformats.org/officeDocument/2006/relationships/image" Target="../media/image1007.png"/><Relationship Id="rId4" Type="http://schemas.openxmlformats.org/officeDocument/2006/relationships/customXml" Target="../ink/ink1009.xml"/><Relationship Id="rId3" Type="http://schemas.openxmlformats.org/officeDocument/2006/relationships/image" Target="../media/image1006.png"/><Relationship Id="rId2" Type="http://schemas.openxmlformats.org/officeDocument/2006/relationships/image" Target="../media/image1005.png"/><Relationship Id="rId12" Type="http://schemas.openxmlformats.org/officeDocument/2006/relationships/slideLayout" Target="../slideLayouts/slideLayout11.xml"/><Relationship Id="rId11" Type="http://schemas.openxmlformats.org/officeDocument/2006/relationships/image" Target="../media/image1010.png"/><Relationship Id="rId10" Type="http://schemas.openxmlformats.org/officeDocument/2006/relationships/customXml" Target="../ink/ink1012.xml"/><Relationship Id="rId1" Type="http://schemas.openxmlformats.org/officeDocument/2006/relationships/image" Target="../media/image1004.png"/></Relationships>
</file>

<file path=ppt/slides/_rels/slide13.xml.rels><?xml version="1.0" encoding="UTF-8" standalone="yes"?>
<Relationships xmlns="http://schemas.openxmlformats.org/package/2006/relationships"><Relationship Id="rId99" Type="http://schemas.openxmlformats.org/officeDocument/2006/relationships/image" Target="../media/image1058.png"/><Relationship Id="rId98" Type="http://schemas.openxmlformats.org/officeDocument/2006/relationships/customXml" Target="../ink/ink1060.xml"/><Relationship Id="rId97" Type="http://schemas.openxmlformats.org/officeDocument/2006/relationships/image" Target="../media/image1057.png"/><Relationship Id="rId96" Type="http://schemas.openxmlformats.org/officeDocument/2006/relationships/customXml" Target="../ink/ink1059.xml"/><Relationship Id="rId95" Type="http://schemas.openxmlformats.org/officeDocument/2006/relationships/image" Target="../media/image1056.png"/><Relationship Id="rId94" Type="http://schemas.openxmlformats.org/officeDocument/2006/relationships/customXml" Target="../ink/ink1058.xml"/><Relationship Id="rId93" Type="http://schemas.openxmlformats.org/officeDocument/2006/relationships/image" Target="../media/image1055.png"/><Relationship Id="rId92" Type="http://schemas.openxmlformats.org/officeDocument/2006/relationships/customXml" Target="../ink/ink1057.xml"/><Relationship Id="rId91" Type="http://schemas.openxmlformats.org/officeDocument/2006/relationships/image" Target="../media/image1054.png"/><Relationship Id="rId90" Type="http://schemas.openxmlformats.org/officeDocument/2006/relationships/customXml" Target="../ink/ink1056.xml"/><Relationship Id="rId9" Type="http://schemas.openxmlformats.org/officeDocument/2006/relationships/image" Target="../media/image1013.png"/><Relationship Id="rId89" Type="http://schemas.openxmlformats.org/officeDocument/2006/relationships/image" Target="../media/image1053.png"/><Relationship Id="rId88" Type="http://schemas.openxmlformats.org/officeDocument/2006/relationships/customXml" Target="../ink/ink1055.xml"/><Relationship Id="rId87" Type="http://schemas.openxmlformats.org/officeDocument/2006/relationships/image" Target="../media/image1052.png"/><Relationship Id="rId86" Type="http://schemas.openxmlformats.org/officeDocument/2006/relationships/customXml" Target="../ink/ink1054.xml"/><Relationship Id="rId85" Type="http://schemas.openxmlformats.org/officeDocument/2006/relationships/image" Target="../media/image1051.png"/><Relationship Id="rId84" Type="http://schemas.openxmlformats.org/officeDocument/2006/relationships/customXml" Target="../ink/ink1053.xml"/><Relationship Id="rId83" Type="http://schemas.openxmlformats.org/officeDocument/2006/relationships/image" Target="../media/image1050.png"/><Relationship Id="rId825" Type="http://schemas.openxmlformats.org/officeDocument/2006/relationships/slideLayout" Target="../slideLayouts/slideLayout11.xml"/><Relationship Id="rId824" Type="http://schemas.openxmlformats.org/officeDocument/2006/relationships/image" Target="../media/image1419.png"/><Relationship Id="rId823" Type="http://schemas.openxmlformats.org/officeDocument/2006/relationships/customXml" Target="../ink/ink1423.xml"/><Relationship Id="rId822" Type="http://schemas.openxmlformats.org/officeDocument/2006/relationships/image" Target="../media/image1418.png"/><Relationship Id="rId821" Type="http://schemas.openxmlformats.org/officeDocument/2006/relationships/customXml" Target="../ink/ink1422.xml"/><Relationship Id="rId820" Type="http://schemas.openxmlformats.org/officeDocument/2006/relationships/image" Target="../media/image1417.png"/><Relationship Id="rId82" Type="http://schemas.openxmlformats.org/officeDocument/2006/relationships/customXml" Target="../ink/ink1052.xml"/><Relationship Id="rId819" Type="http://schemas.openxmlformats.org/officeDocument/2006/relationships/customXml" Target="../ink/ink1421.xml"/><Relationship Id="rId818" Type="http://schemas.openxmlformats.org/officeDocument/2006/relationships/image" Target="../media/image1416.png"/><Relationship Id="rId817" Type="http://schemas.openxmlformats.org/officeDocument/2006/relationships/customXml" Target="../ink/ink1420.xml"/><Relationship Id="rId816" Type="http://schemas.openxmlformats.org/officeDocument/2006/relationships/image" Target="../media/image1415.png"/><Relationship Id="rId815" Type="http://schemas.openxmlformats.org/officeDocument/2006/relationships/customXml" Target="../ink/ink1419.xml"/><Relationship Id="rId814" Type="http://schemas.openxmlformats.org/officeDocument/2006/relationships/image" Target="../media/image1414.png"/><Relationship Id="rId813" Type="http://schemas.openxmlformats.org/officeDocument/2006/relationships/customXml" Target="../ink/ink1418.xml"/><Relationship Id="rId812" Type="http://schemas.openxmlformats.org/officeDocument/2006/relationships/image" Target="../media/image1413.png"/><Relationship Id="rId811" Type="http://schemas.openxmlformats.org/officeDocument/2006/relationships/customXml" Target="../ink/ink1417.xml"/><Relationship Id="rId810" Type="http://schemas.openxmlformats.org/officeDocument/2006/relationships/image" Target="../media/image1412.png"/><Relationship Id="rId81" Type="http://schemas.openxmlformats.org/officeDocument/2006/relationships/image" Target="../media/image1049.png"/><Relationship Id="rId809" Type="http://schemas.openxmlformats.org/officeDocument/2006/relationships/customXml" Target="../ink/ink1416.xml"/><Relationship Id="rId808" Type="http://schemas.openxmlformats.org/officeDocument/2006/relationships/image" Target="../media/image1411.png"/><Relationship Id="rId807" Type="http://schemas.openxmlformats.org/officeDocument/2006/relationships/customXml" Target="../ink/ink1415.xml"/><Relationship Id="rId806" Type="http://schemas.openxmlformats.org/officeDocument/2006/relationships/image" Target="../media/image1410.png"/><Relationship Id="rId805" Type="http://schemas.openxmlformats.org/officeDocument/2006/relationships/customXml" Target="../ink/ink1414.xml"/><Relationship Id="rId804" Type="http://schemas.openxmlformats.org/officeDocument/2006/relationships/image" Target="../media/image1409.png"/><Relationship Id="rId803" Type="http://schemas.openxmlformats.org/officeDocument/2006/relationships/customXml" Target="../ink/ink1413.xml"/><Relationship Id="rId802" Type="http://schemas.openxmlformats.org/officeDocument/2006/relationships/image" Target="../media/image1408.png"/><Relationship Id="rId801" Type="http://schemas.openxmlformats.org/officeDocument/2006/relationships/customXml" Target="../ink/ink1412.xml"/><Relationship Id="rId800" Type="http://schemas.openxmlformats.org/officeDocument/2006/relationships/image" Target="../media/image1407.png"/><Relationship Id="rId80" Type="http://schemas.openxmlformats.org/officeDocument/2006/relationships/customXml" Target="../ink/ink1051.xml"/><Relationship Id="rId8" Type="http://schemas.openxmlformats.org/officeDocument/2006/relationships/customXml" Target="../ink/ink1015.xml"/><Relationship Id="rId799" Type="http://schemas.openxmlformats.org/officeDocument/2006/relationships/customXml" Target="../ink/ink1411.xml"/><Relationship Id="rId798" Type="http://schemas.openxmlformats.org/officeDocument/2006/relationships/image" Target="../media/image1406.png"/><Relationship Id="rId797" Type="http://schemas.openxmlformats.org/officeDocument/2006/relationships/customXml" Target="../ink/ink1410.xml"/><Relationship Id="rId796" Type="http://schemas.openxmlformats.org/officeDocument/2006/relationships/image" Target="../media/image1405.png"/><Relationship Id="rId795" Type="http://schemas.openxmlformats.org/officeDocument/2006/relationships/customXml" Target="../ink/ink1409.xml"/><Relationship Id="rId794" Type="http://schemas.openxmlformats.org/officeDocument/2006/relationships/image" Target="../media/image1404.png"/><Relationship Id="rId793" Type="http://schemas.openxmlformats.org/officeDocument/2006/relationships/customXml" Target="../ink/ink1408.xml"/><Relationship Id="rId792" Type="http://schemas.openxmlformats.org/officeDocument/2006/relationships/image" Target="../media/image1403.png"/><Relationship Id="rId791" Type="http://schemas.openxmlformats.org/officeDocument/2006/relationships/customXml" Target="../ink/ink1407.xml"/><Relationship Id="rId790" Type="http://schemas.openxmlformats.org/officeDocument/2006/relationships/image" Target="../media/image1402.png"/><Relationship Id="rId79" Type="http://schemas.openxmlformats.org/officeDocument/2006/relationships/image" Target="../media/image1048.png"/><Relationship Id="rId789" Type="http://schemas.openxmlformats.org/officeDocument/2006/relationships/customXml" Target="../ink/ink1406.xml"/><Relationship Id="rId788" Type="http://schemas.openxmlformats.org/officeDocument/2006/relationships/image" Target="../media/image1401.png"/><Relationship Id="rId787" Type="http://schemas.openxmlformats.org/officeDocument/2006/relationships/customXml" Target="../ink/ink1405.xml"/><Relationship Id="rId786" Type="http://schemas.openxmlformats.org/officeDocument/2006/relationships/image" Target="../media/image1400.png"/><Relationship Id="rId785" Type="http://schemas.openxmlformats.org/officeDocument/2006/relationships/customXml" Target="../ink/ink1404.xml"/><Relationship Id="rId784" Type="http://schemas.openxmlformats.org/officeDocument/2006/relationships/image" Target="../media/image1399.png"/><Relationship Id="rId783" Type="http://schemas.openxmlformats.org/officeDocument/2006/relationships/customXml" Target="../ink/ink1403.xml"/><Relationship Id="rId782" Type="http://schemas.openxmlformats.org/officeDocument/2006/relationships/image" Target="../media/image1398.png"/><Relationship Id="rId781" Type="http://schemas.openxmlformats.org/officeDocument/2006/relationships/customXml" Target="../ink/ink1402.xml"/><Relationship Id="rId780" Type="http://schemas.openxmlformats.org/officeDocument/2006/relationships/image" Target="../media/image1397.png"/><Relationship Id="rId78" Type="http://schemas.openxmlformats.org/officeDocument/2006/relationships/customXml" Target="../ink/ink1050.xml"/><Relationship Id="rId779" Type="http://schemas.openxmlformats.org/officeDocument/2006/relationships/customXml" Target="../ink/ink1401.xml"/><Relationship Id="rId778" Type="http://schemas.openxmlformats.org/officeDocument/2006/relationships/image" Target="../media/image1396.png"/><Relationship Id="rId777" Type="http://schemas.openxmlformats.org/officeDocument/2006/relationships/customXml" Target="../ink/ink1400.xml"/><Relationship Id="rId776" Type="http://schemas.openxmlformats.org/officeDocument/2006/relationships/image" Target="../media/image1395.png"/><Relationship Id="rId775" Type="http://schemas.openxmlformats.org/officeDocument/2006/relationships/customXml" Target="../ink/ink1399.xml"/><Relationship Id="rId774" Type="http://schemas.openxmlformats.org/officeDocument/2006/relationships/image" Target="../media/image1394.png"/><Relationship Id="rId773" Type="http://schemas.openxmlformats.org/officeDocument/2006/relationships/customXml" Target="../ink/ink1398.xml"/><Relationship Id="rId772" Type="http://schemas.openxmlformats.org/officeDocument/2006/relationships/image" Target="../media/image1393.png"/><Relationship Id="rId771" Type="http://schemas.openxmlformats.org/officeDocument/2006/relationships/customXml" Target="../ink/ink1397.xml"/><Relationship Id="rId770" Type="http://schemas.openxmlformats.org/officeDocument/2006/relationships/image" Target="../media/image1392.png"/><Relationship Id="rId77" Type="http://schemas.openxmlformats.org/officeDocument/2006/relationships/image" Target="../media/image1047.png"/><Relationship Id="rId769" Type="http://schemas.openxmlformats.org/officeDocument/2006/relationships/customXml" Target="../ink/ink1396.xml"/><Relationship Id="rId768" Type="http://schemas.openxmlformats.org/officeDocument/2006/relationships/image" Target="../media/image1391.png"/><Relationship Id="rId767" Type="http://schemas.openxmlformats.org/officeDocument/2006/relationships/customXml" Target="../ink/ink1395.xml"/><Relationship Id="rId766" Type="http://schemas.openxmlformats.org/officeDocument/2006/relationships/image" Target="../media/image1390.png"/><Relationship Id="rId765" Type="http://schemas.openxmlformats.org/officeDocument/2006/relationships/customXml" Target="../ink/ink1394.xml"/><Relationship Id="rId764" Type="http://schemas.openxmlformats.org/officeDocument/2006/relationships/image" Target="../media/image1389.png"/><Relationship Id="rId763" Type="http://schemas.openxmlformats.org/officeDocument/2006/relationships/customXml" Target="../ink/ink1393.xml"/><Relationship Id="rId762" Type="http://schemas.openxmlformats.org/officeDocument/2006/relationships/image" Target="../media/image1388.png"/><Relationship Id="rId761" Type="http://schemas.openxmlformats.org/officeDocument/2006/relationships/customXml" Target="../ink/ink1392.xml"/><Relationship Id="rId760" Type="http://schemas.openxmlformats.org/officeDocument/2006/relationships/image" Target="../media/image1387.png"/><Relationship Id="rId76" Type="http://schemas.openxmlformats.org/officeDocument/2006/relationships/customXml" Target="../ink/ink1049.xml"/><Relationship Id="rId759" Type="http://schemas.openxmlformats.org/officeDocument/2006/relationships/customXml" Target="../ink/ink1391.xml"/><Relationship Id="rId758" Type="http://schemas.openxmlformats.org/officeDocument/2006/relationships/image" Target="../media/image1386.png"/><Relationship Id="rId757" Type="http://schemas.openxmlformats.org/officeDocument/2006/relationships/customXml" Target="../ink/ink1390.xml"/><Relationship Id="rId756" Type="http://schemas.openxmlformats.org/officeDocument/2006/relationships/image" Target="../media/image1385.png"/><Relationship Id="rId755" Type="http://schemas.openxmlformats.org/officeDocument/2006/relationships/customXml" Target="../ink/ink1389.xml"/><Relationship Id="rId754" Type="http://schemas.openxmlformats.org/officeDocument/2006/relationships/image" Target="../media/image1384.png"/><Relationship Id="rId753" Type="http://schemas.openxmlformats.org/officeDocument/2006/relationships/customXml" Target="../ink/ink1388.xml"/><Relationship Id="rId752" Type="http://schemas.openxmlformats.org/officeDocument/2006/relationships/image" Target="../media/image1383.png"/><Relationship Id="rId751" Type="http://schemas.openxmlformats.org/officeDocument/2006/relationships/customXml" Target="../ink/ink1387.xml"/><Relationship Id="rId750" Type="http://schemas.openxmlformats.org/officeDocument/2006/relationships/image" Target="../media/image1382.png"/><Relationship Id="rId75" Type="http://schemas.openxmlformats.org/officeDocument/2006/relationships/image" Target="../media/image1046.png"/><Relationship Id="rId749" Type="http://schemas.openxmlformats.org/officeDocument/2006/relationships/customXml" Target="../ink/ink1386.xml"/><Relationship Id="rId748" Type="http://schemas.openxmlformats.org/officeDocument/2006/relationships/image" Target="../media/image1381.png"/><Relationship Id="rId747" Type="http://schemas.openxmlformats.org/officeDocument/2006/relationships/customXml" Target="../ink/ink1385.xml"/><Relationship Id="rId746" Type="http://schemas.openxmlformats.org/officeDocument/2006/relationships/image" Target="../media/image1380.png"/><Relationship Id="rId745" Type="http://schemas.openxmlformats.org/officeDocument/2006/relationships/customXml" Target="../ink/ink1384.xml"/><Relationship Id="rId744" Type="http://schemas.openxmlformats.org/officeDocument/2006/relationships/image" Target="../media/image1379.png"/><Relationship Id="rId743" Type="http://schemas.openxmlformats.org/officeDocument/2006/relationships/customXml" Target="../ink/ink1383.xml"/><Relationship Id="rId742" Type="http://schemas.openxmlformats.org/officeDocument/2006/relationships/image" Target="../media/image1378.png"/><Relationship Id="rId741" Type="http://schemas.openxmlformats.org/officeDocument/2006/relationships/customXml" Target="../ink/ink1382.xml"/><Relationship Id="rId740" Type="http://schemas.openxmlformats.org/officeDocument/2006/relationships/image" Target="../media/image1377.png"/><Relationship Id="rId74" Type="http://schemas.openxmlformats.org/officeDocument/2006/relationships/customXml" Target="../ink/ink1048.xml"/><Relationship Id="rId739" Type="http://schemas.openxmlformats.org/officeDocument/2006/relationships/customXml" Target="../ink/ink1381.xml"/><Relationship Id="rId738" Type="http://schemas.openxmlformats.org/officeDocument/2006/relationships/image" Target="../media/image1376.png"/><Relationship Id="rId737" Type="http://schemas.openxmlformats.org/officeDocument/2006/relationships/customXml" Target="../ink/ink1380.xml"/><Relationship Id="rId736" Type="http://schemas.openxmlformats.org/officeDocument/2006/relationships/image" Target="../media/image1375.png"/><Relationship Id="rId735" Type="http://schemas.openxmlformats.org/officeDocument/2006/relationships/customXml" Target="../ink/ink1379.xml"/><Relationship Id="rId734" Type="http://schemas.openxmlformats.org/officeDocument/2006/relationships/image" Target="../media/image1374.png"/><Relationship Id="rId733" Type="http://schemas.openxmlformats.org/officeDocument/2006/relationships/customXml" Target="../ink/ink1378.xml"/><Relationship Id="rId732" Type="http://schemas.openxmlformats.org/officeDocument/2006/relationships/image" Target="../media/image1373.png"/><Relationship Id="rId731" Type="http://schemas.openxmlformats.org/officeDocument/2006/relationships/customXml" Target="../ink/ink1377.xml"/><Relationship Id="rId730" Type="http://schemas.openxmlformats.org/officeDocument/2006/relationships/image" Target="../media/image1372.png"/><Relationship Id="rId73" Type="http://schemas.openxmlformats.org/officeDocument/2006/relationships/image" Target="../media/image1045.png"/><Relationship Id="rId729" Type="http://schemas.openxmlformats.org/officeDocument/2006/relationships/customXml" Target="../ink/ink1376.xml"/><Relationship Id="rId728" Type="http://schemas.openxmlformats.org/officeDocument/2006/relationships/image" Target="../media/image1371.png"/><Relationship Id="rId727" Type="http://schemas.openxmlformats.org/officeDocument/2006/relationships/customXml" Target="../ink/ink1375.xml"/><Relationship Id="rId726" Type="http://schemas.openxmlformats.org/officeDocument/2006/relationships/image" Target="../media/image1370.png"/><Relationship Id="rId725" Type="http://schemas.openxmlformats.org/officeDocument/2006/relationships/customXml" Target="../ink/ink1374.xml"/><Relationship Id="rId724" Type="http://schemas.openxmlformats.org/officeDocument/2006/relationships/image" Target="../media/image1369.png"/><Relationship Id="rId723" Type="http://schemas.openxmlformats.org/officeDocument/2006/relationships/customXml" Target="../ink/ink1373.xml"/><Relationship Id="rId722" Type="http://schemas.openxmlformats.org/officeDocument/2006/relationships/image" Target="../media/image1368.png"/><Relationship Id="rId721" Type="http://schemas.openxmlformats.org/officeDocument/2006/relationships/customXml" Target="../ink/ink1372.xml"/><Relationship Id="rId720" Type="http://schemas.openxmlformats.org/officeDocument/2006/relationships/image" Target="../media/image1367.png"/><Relationship Id="rId72" Type="http://schemas.openxmlformats.org/officeDocument/2006/relationships/customXml" Target="../ink/ink1047.xml"/><Relationship Id="rId719" Type="http://schemas.openxmlformats.org/officeDocument/2006/relationships/customXml" Target="../ink/ink1371.xml"/><Relationship Id="rId718" Type="http://schemas.openxmlformats.org/officeDocument/2006/relationships/image" Target="../media/image1366.png"/><Relationship Id="rId717" Type="http://schemas.openxmlformats.org/officeDocument/2006/relationships/customXml" Target="../ink/ink1370.xml"/><Relationship Id="rId716" Type="http://schemas.openxmlformats.org/officeDocument/2006/relationships/image" Target="../media/image1365.png"/><Relationship Id="rId715" Type="http://schemas.openxmlformats.org/officeDocument/2006/relationships/customXml" Target="../ink/ink1369.xml"/><Relationship Id="rId714" Type="http://schemas.openxmlformats.org/officeDocument/2006/relationships/image" Target="../media/image1364.png"/><Relationship Id="rId713" Type="http://schemas.openxmlformats.org/officeDocument/2006/relationships/customXml" Target="../ink/ink1368.xml"/><Relationship Id="rId712" Type="http://schemas.openxmlformats.org/officeDocument/2006/relationships/image" Target="../media/image1363.png"/><Relationship Id="rId711" Type="http://schemas.openxmlformats.org/officeDocument/2006/relationships/customXml" Target="../ink/ink1367.xml"/><Relationship Id="rId710" Type="http://schemas.openxmlformats.org/officeDocument/2006/relationships/image" Target="../media/image1362.png"/><Relationship Id="rId71" Type="http://schemas.openxmlformats.org/officeDocument/2006/relationships/image" Target="../media/image1044.png"/><Relationship Id="rId709" Type="http://schemas.openxmlformats.org/officeDocument/2006/relationships/customXml" Target="../ink/ink1366.xml"/><Relationship Id="rId708" Type="http://schemas.openxmlformats.org/officeDocument/2006/relationships/image" Target="../media/image1361.png"/><Relationship Id="rId707" Type="http://schemas.openxmlformats.org/officeDocument/2006/relationships/customXml" Target="../ink/ink1365.xml"/><Relationship Id="rId706" Type="http://schemas.openxmlformats.org/officeDocument/2006/relationships/image" Target="../media/image1360.png"/><Relationship Id="rId705" Type="http://schemas.openxmlformats.org/officeDocument/2006/relationships/customXml" Target="../ink/ink1364.xml"/><Relationship Id="rId704" Type="http://schemas.openxmlformats.org/officeDocument/2006/relationships/image" Target="../media/image1359.png"/><Relationship Id="rId703" Type="http://schemas.openxmlformats.org/officeDocument/2006/relationships/customXml" Target="../ink/ink1363.xml"/><Relationship Id="rId702" Type="http://schemas.openxmlformats.org/officeDocument/2006/relationships/image" Target="../media/image1358.png"/><Relationship Id="rId701" Type="http://schemas.openxmlformats.org/officeDocument/2006/relationships/customXml" Target="../ink/ink1362.xml"/><Relationship Id="rId700" Type="http://schemas.openxmlformats.org/officeDocument/2006/relationships/image" Target="../media/image1357.png"/><Relationship Id="rId70" Type="http://schemas.openxmlformats.org/officeDocument/2006/relationships/customXml" Target="../ink/ink1046.xml"/><Relationship Id="rId7" Type="http://schemas.openxmlformats.org/officeDocument/2006/relationships/image" Target="../media/image1012.png"/><Relationship Id="rId699" Type="http://schemas.openxmlformats.org/officeDocument/2006/relationships/customXml" Target="../ink/ink1361.xml"/><Relationship Id="rId698" Type="http://schemas.openxmlformats.org/officeDocument/2006/relationships/image" Target="../media/image1356.png"/><Relationship Id="rId697" Type="http://schemas.openxmlformats.org/officeDocument/2006/relationships/customXml" Target="../ink/ink1360.xml"/><Relationship Id="rId696" Type="http://schemas.openxmlformats.org/officeDocument/2006/relationships/image" Target="../media/image1355.png"/><Relationship Id="rId695" Type="http://schemas.openxmlformats.org/officeDocument/2006/relationships/customXml" Target="../ink/ink1359.xml"/><Relationship Id="rId694" Type="http://schemas.openxmlformats.org/officeDocument/2006/relationships/image" Target="../media/image1354.png"/><Relationship Id="rId693" Type="http://schemas.openxmlformats.org/officeDocument/2006/relationships/customXml" Target="../ink/ink1358.xml"/><Relationship Id="rId692" Type="http://schemas.openxmlformats.org/officeDocument/2006/relationships/image" Target="../media/image1353.png"/><Relationship Id="rId691" Type="http://schemas.openxmlformats.org/officeDocument/2006/relationships/customXml" Target="../ink/ink1357.xml"/><Relationship Id="rId690" Type="http://schemas.openxmlformats.org/officeDocument/2006/relationships/image" Target="../media/image1352.png"/><Relationship Id="rId69" Type="http://schemas.openxmlformats.org/officeDocument/2006/relationships/image" Target="../media/image1043.png"/><Relationship Id="rId689" Type="http://schemas.openxmlformats.org/officeDocument/2006/relationships/customXml" Target="../ink/ink1356.xml"/><Relationship Id="rId688" Type="http://schemas.openxmlformats.org/officeDocument/2006/relationships/image" Target="../media/image1351.png"/><Relationship Id="rId687" Type="http://schemas.openxmlformats.org/officeDocument/2006/relationships/customXml" Target="../ink/ink1355.xml"/><Relationship Id="rId686" Type="http://schemas.openxmlformats.org/officeDocument/2006/relationships/image" Target="../media/image1350.png"/><Relationship Id="rId685" Type="http://schemas.openxmlformats.org/officeDocument/2006/relationships/customXml" Target="../ink/ink1354.xml"/><Relationship Id="rId684" Type="http://schemas.openxmlformats.org/officeDocument/2006/relationships/image" Target="../media/image1349.png"/><Relationship Id="rId683" Type="http://schemas.openxmlformats.org/officeDocument/2006/relationships/customXml" Target="../ink/ink1353.xml"/><Relationship Id="rId682" Type="http://schemas.openxmlformats.org/officeDocument/2006/relationships/image" Target="../media/image1348.png"/><Relationship Id="rId681" Type="http://schemas.openxmlformats.org/officeDocument/2006/relationships/customXml" Target="../ink/ink1352.xml"/><Relationship Id="rId680" Type="http://schemas.openxmlformats.org/officeDocument/2006/relationships/image" Target="../media/image1347.png"/><Relationship Id="rId68" Type="http://schemas.openxmlformats.org/officeDocument/2006/relationships/customXml" Target="../ink/ink1045.xml"/><Relationship Id="rId679" Type="http://schemas.openxmlformats.org/officeDocument/2006/relationships/customXml" Target="../ink/ink1351.xml"/><Relationship Id="rId678" Type="http://schemas.openxmlformats.org/officeDocument/2006/relationships/image" Target="../media/image1346.png"/><Relationship Id="rId677" Type="http://schemas.openxmlformats.org/officeDocument/2006/relationships/customXml" Target="../ink/ink1350.xml"/><Relationship Id="rId676" Type="http://schemas.openxmlformats.org/officeDocument/2006/relationships/image" Target="../media/image1345.png"/><Relationship Id="rId675" Type="http://schemas.openxmlformats.org/officeDocument/2006/relationships/customXml" Target="../ink/ink1349.xml"/><Relationship Id="rId674" Type="http://schemas.openxmlformats.org/officeDocument/2006/relationships/image" Target="../media/image1344.png"/><Relationship Id="rId673" Type="http://schemas.openxmlformats.org/officeDocument/2006/relationships/customXml" Target="../ink/ink1348.xml"/><Relationship Id="rId672" Type="http://schemas.openxmlformats.org/officeDocument/2006/relationships/image" Target="../media/image1343.png"/><Relationship Id="rId671" Type="http://schemas.openxmlformats.org/officeDocument/2006/relationships/customXml" Target="../ink/ink1347.xml"/><Relationship Id="rId670" Type="http://schemas.openxmlformats.org/officeDocument/2006/relationships/image" Target="../media/image1342.png"/><Relationship Id="rId67" Type="http://schemas.openxmlformats.org/officeDocument/2006/relationships/image" Target="../media/image1042.png"/><Relationship Id="rId669" Type="http://schemas.openxmlformats.org/officeDocument/2006/relationships/customXml" Target="../ink/ink1346.xml"/><Relationship Id="rId668" Type="http://schemas.openxmlformats.org/officeDocument/2006/relationships/image" Target="../media/image1341.png"/><Relationship Id="rId667" Type="http://schemas.openxmlformats.org/officeDocument/2006/relationships/customXml" Target="../ink/ink1345.xml"/><Relationship Id="rId666" Type="http://schemas.openxmlformats.org/officeDocument/2006/relationships/image" Target="../media/image1340.png"/><Relationship Id="rId665" Type="http://schemas.openxmlformats.org/officeDocument/2006/relationships/customXml" Target="../ink/ink1344.xml"/><Relationship Id="rId664" Type="http://schemas.openxmlformats.org/officeDocument/2006/relationships/image" Target="../media/image1339.png"/><Relationship Id="rId663" Type="http://schemas.openxmlformats.org/officeDocument/2006/relationships/customXml" Target="../ink/ink1343.xml"/><Relationship Id="rId662" Type="http://schemas.openxmlformats.org/officeDocument/2006/relationships/image" Target="../media/image1338.png"/><Relationship Id="rId661" Type="http://schemas.openxmlformats.org/officeDocument/2006/relationships/customXml" Target="../ink/ink1342.xml"/><Relationship Id="rId660" Type="http://schemas.openxmlformats.org/officeDocument/2006/relationships/image" Target="../media/image1337.png"/><Relationship Id="rId66" Type="http://schemas.openxmlformats.org/officeDocument/2006/relationships/customXml" Target="../ink/ink1044.xml"/><Relationship Id="rId659" Type="http://schemas.openxmlformats.org/officeDocument/2006/relationships/customXml" Target="../ink/ink1341.xml"/><Relationship Id="rId658" Type="http://schemas.openxmlformats.org/officeDocument/2006/relationships/image" Target="../media/image1336.png"/><Relationship Id="rId657" Type="http://schemas.openxmlformats.org/officeDocument/2006/relationships/customXml" Target="../ink/ink1340.xml"/><Relationship Id="rId656" Type="http://schemas.openxmlformats.org/officeDocument/2006/relationships/image" Target="../media/image1335.png"/><Relationship Id="rId655" Type="http://schemas.openxmlformats.org/officeDocument/2006/relationships/customXml" Target="../ink/ink1339.xml"/><Relationship Id="rId654" Type="http://schemas.openxmlformats.org/officeDocument/2006/relationships/image" Target="../media/image1334.png"/><Relationship Id="rId653" Type="http://schemas.openxmlformats.org/officeDocument/2006/relationships/customXml" Target="../ink/ink1338.xml"/><Relationship Id="rId652" Type="http://schemas.openxmlformats.org/officeDocument/2006/relationships/image" Target="../media/image1333.png"/><Relationship Id="rId651" Type="http://schemas.openxmlformats.org/officeDocument/2006/relationships/customXml" Target="../ink/ink1337.xml"/><Relationship Id="rId650" Type="http://schemas.openxmlformats.org/officeDocument/2006/relationships/image" Target="../media/image1332.png"/><Relationship Id="rId65" Type="http://schemas.openxmlformats.org/officeDocument/2006/relationships/image" Target="../media/image1041.png"/><Relationship Id="rId649" Type="http://schemas.openxmlformats.org/officeDocument/2006/relationships/customXml" Target="../ink/ink1336.xml"/><Relationship Id="rId648" Type="http://schemas.openxmlformats.org/officeDocument/2006/relationships/image" Target="../media/image1331.png"/><Relationship Id="rId647" Type="http://schemas.openxmlformats.org/officeDocument/2006/relationships/customXml" Target="../ink/ink1335.xml"/><Relationship Id="rId646" Type="http://schemas.openxmlformats.org/officeDocument/2006/relationships/image" Target="../media/image1330.png"/><Relationship Id="rId645" Type="http://schemas.openxmlformats.org/officeDocument/2006/relationships/customXml" Target="../ink/ink1334.xml"/><Relationship Id="rId644" Type="http://schemas.openxmlformats.org/officeDocument/2006/relationships/image" Target="../media/image1329.png"/><Relationship Id="rId643" Type="http://schemas.openxmlformats.org/officeDocument/2006/relationships/customXml" Target="../ink/ink1333.xml"/><Relationship Id="rId642" Type="http://schemas.openxmlformats.org/officeDocument/2006/relationships/image" Target="../media/image1328.png"/><Relationship Id="rId641" Type="http://schemas.openxmlformats.org/officeDocument/2006/relationships/customXml" Target="../ink/ink1332.xml"/><Relationship Id="rId640" Type="http://schemas.openxmlformats.org/officeDocument/2006/relationships/image" Target="../media/image1327.png"/><Relationship Id="rId64" Type="http://schemas.openxmlformats.org/officeDocument/2006/relationships/customXml" Target="../ink/ink1043.xml"/><Relationship Id="rId639" Type="http://schemas.openxmlformats.org/officeDocument/2006/relationships/customXml" Target="../ink/ink1331.xml"/><Relationship Id="rId638" Type="http://schemas.openxmlformats.org/officeDocument/2006/relationships/image" Target="../media/image1326.png"/><Relationship Id="rId637" Type="http://schemas.openxmlformats.org/officeDocument/2006/relationships/customXml" Target="../ink/ink1330.xml"/><Relationship Id="rId636" Type="http://schemas.openxmlformats.org/officeDocument/2006/relationships/image" Target="../media/image1325.png"/><Relationship Id="rId635" Type="http://schemas.openxmlformats.org/officeDocument/2006/relationships/customXml" Target="../ink/ink1329.xml"/><Relationship Id="rId634" Type="http://schemas.openxmlformats.org/officeDocument/2006/relationships/image" Target="../media/image1324.png"/><Relationship Id="rId633" Type="http://schemas.openxmlformats.org/officeDocument/2006/relationships/customXml" Target="../ink/ink1328.xml"/><Relationship Id="rId632" Type="http://schemas.openxmlformats.org/officeDocument/2006/relationships/image" Target="../media/image1323.png"/><Relationship Id="rId631" Type="http://schemas.openxmlformats.org/officeDocument/2006/relationships/customXml" Target="../ink/ink1327.xml"/><Relationship Id="rId630" Type="http://schemas.openxmlformats.org/officeDocument/2006/relationships/image" Target="../media/image1322.png"/><Relationship Id="rId63" Type="http://schemas.openxmlformats.org/officeDocument/2006/relationships/image" Target="../media/image1040.png"/><Relationship Id="rId629" Type="http://schemas.openxmlformats.org/officeDocument/2006/relationships/customXml" Target="../ink/ink1326.xml"/><Relationship Id="rId628" Type="http://schemas.openxmlformats.org/officeDocument/2006/relationships/image" Target="../media/image1321.png"/><Relationship Id="rId627" Type="http://schemas.openxmlformats.org/officeDocument/2006/relationships/customXml" Target="../ink/ink1325.xml"/><Relationship Id="rId626" Type="http://schemas.openxmlformats.org/officeDocument/2006/relationships/image" Target="../media/image1320.png"/><Relationship Id="rId625" Type="http://schemas.openxmlformats.org/officeDocument/2006/relationships/customXml" Target="../ink/ink1324.xml"/><Relationship Id="rId624" Type="http://schemas.openxmlformats.org/officeDocument/2006/relationships/image" Target="../media/image1319.png"/><Relationship Id="rId623" Type="http://schemas.openxmlformats.org/officeDocument/2006/relationships/customXml" Target="../ink/ink1323.xml"/><Relationship Id="rId622" Type="http://schemas.openxmlformats.org/officeDocument/2006/relationships/image" Target="../media/image1318.png"/><Relationship Id="rId621" Type="http://schemas.openxmlformats.org/officeDocument/2006/relationships/customXml" Target="../ink/ink1322.xml"/><Relationship Id="rId620" Type="http://schemas.openxmlformats.org/officeDocument/2006/relationships/image" Target="../media/image1317.png"/><Relationship Id="rId62" Type="http://schemas.openxmlformats.org/officeDocument/2006/relationships/customXml" Target="../ink/ink1042.xml"/><Relationship Id="rId619" Type="http://schemas.openxmlformats.org/officeDocument/2006/relationships/customXml" Target="../ink/ink1321.xml"/><Relationship Id="rId618" Type="http://schemas.openxmlformats.org/officeDocument/2006/relationships/image" Target="../media/image1316.png"/><Relationship Id="rId617" Type="http://schemas.openxmlformats.org/officeDocument/2006/relationships/customXml" Target="../ink/ink1320.xml"/><Relationship Id="rId616" Type="http://schemas.openxmlformats.org/officeDocument/2006/relationships/image" Target="../media/image1315.png"/><Relationship Id="rId615" Type="http://schemas.openxmlformats.org/officeDocument/2006/relationships/customXml" Target="../ink/ink1319.xml"/><Relationship Id="rId614" Type="http://schemas.openxmlformats.org/officeDocument/2006/relationships/image" Target="../media/image1314.png"/><Relationship Id="rId613" Type="http://schemas.openxmlformats.org/officeDocument/2006/relationships/customXml" Target="../ink/ink1318.xml"/><Relationship Id="rId612" Type="http://schemas.openxmlformats.org/officeDocument/2006/relationships/image" Target="../media/image1313.png"/><Relationship Id="rId611" Type="http://schemas.openxmlformats.org/officeDocument/2006/relationships/customXml" Target="../ink/ink1317.xml"/><Relationship Id="rId610" Type="http://schemas.openxmlformats.org/officeDocument/2006/relationships/image" Target="../media/image1312.png"/><Relationship Id="rId61" Type="http://schemas.openxmlformats.org/officeDocument/2006/relationships/image" Target="../media/image1039.png"/><Relationship Id="rId609" Type="http://schemas.openxmlformats.org/officeDocument/2006/relationships/customXml" Target="../ink/ink1316.xml"/><Relationship Id="rId608" Type="http://schemas.openxmlformats.org/officeDocument/2006/relationships/image" Target="../media/image1311.png"/><Relationship Id="rId607" Type="http://schemas.openxmlformats.org/officeDocument/2006/relationships/customXml" Target="../ink/ink1315.xml"/><Relationship Id="rId606" Type="http://schemas.openxmlformats.org/officeDocument/2006/relationships/image" Target="../media/image1310.png"/><Relationship Id="rId605" Type="http://schemas.openxmlformats.org/officeDocument/2006/relationships/customXml" Target="../ink/ink1314.xml"/><Relationship Id="rId604" Type="http://schemas.openxmlformats.org/officeDocument/2006/relationships/image" Target="../media/image1309.png"/><Relationship Id="rId603" Type="http://schemas.openxmlformats.org/officeDocument/2006/relationships/customXml" Target="../ink/ink1313.xml"/><Relationship Id="rId602" Type="http://schemas.openxmlformats.org/officeDocument/2006/relationships/image" Target="../media/image1308.png"/><Relationship Id="rId601" Type="http://schemas.openxmlformats.org/officeDocument/2006/relationships/customXml" Target="../ink/ink1312.xml"/><Relationship Id="rId600" Type="http://schemas.openxmlformats.org/officeDocument/2006/relationships/image" Target="../media/image1307.png"/><Relationship Id="rId60" Type="http://schemas.openxmlformats.org/officeDocument/2006/relationships/customXml" Target="../ink/ink1041.xml"/><Relationship Id="rId6" Type="http://schemas.openxmlformats.org/officeDocument/2006/relationships/customXml" Target="../ink/ink1014.xml"/><Relationship Id="rId599" Type="http://schemas.openxmlformats.org/officeDocument/2006/relationships/customXml" Target="../ink/ink1311.xml"/><Relationship Id="rId598" Type="http://schemas.openxmlformats.org/officeDocument/2006/relationships/image" Target="../media/image1306.png"/><Relationship Id="rId597" Type="http://schemas.openxmlformats.org/officeDocument/2006/relationships/customXml" Target="../ink/ink1310.xml"/><Relationship Id="rId596" Type="http://schemas.openxmlformats.org/officeDocument/2006/relationships/image" Target="../media/image1305.png"/><Relationship Id="rId595" Type="http://schemas.openxmlformats.org/officeDocument/2006/relationships/customXml" Target="../ink/ink1309.xml"/><Relationship Id="rId594" Type="http://schemas.openxmlformats.org/officeDocument/2006/relationships/image" Target="../media/image1304.png"/><Relationship Id="rId593" Type="http://schemas.openxmlformats.org/officeDocument/2006/relationships/customXml" Target="../ink/ink1308.xml"/><Relationship Id="rId592" Type="http://schemas.openxmlformats.org/officeDocument/2006/relationships/image" Target="../media/image1303.png"/><Relationship Id="rId591" Type="http://schemas.openxmlformats.org/officeDocument/2006/relationships/customXml" Target="../ink/ink1307.xml"/><Relationship Id="rId590" Type="http://schemas.openxmlformats.org/officeDocument/2006/relationships/image" Target="../media/image1302.png"/><Relationship Id="rId59" Type="http://schemas.openxmlformats.org/officeDocument/2006/relationships/image" Target="../media/image1038.png"/><Relationship Id="rId589" Type="http://schemas.openxmlformats.org/officeDocument/2006/relationships/customXml" Target="../ink/ink1306.xml"/><Relationship Id="rId588" Type="http://schemas.openxmlformats.org/officeDocument/2006/relationships/image" Target="../media/image1301.png"/><Relationship Id="rId587" Type="http://schemas.openxmlformats.org/officeDocument/2006/relationships/customXml" Target="../ink/ink1305.xml"/><Relationship Id="rId586" Type="http://schemas.openxmlformats.org/officeDocument/2006/relationships/image" Target="../media/image1300.png"/><Relationship Id="rId585" Type="http://schemas.openxmlformats.org/officeDocument/2006/relationships/customXml" Target="../ink/ink1304.xml"/><Relationship Id="rId584" Type="http://schemas.openxmlformats.org/officeDocument/2006/relationships/image" Target="../media/image1299.png"/><Relationship Id="rId583" Type="http://schemas.openxmlformats.org/officeDocument/2006/relationships/customXml" Target="../ink/ink1303.xml"/><Relationship Id="rId582" Type="http://schemas.openxmlformats.org/officeDocument/2006/relationships/image" Target="../media/image1298.png"/><Relationship Id="rId581" Type="http://schemas.openxmlformats.org/officeDocument/2006/relationships/customXml" Target="../ink/ink1302.xml"/><Relationship Id="rId580" Type="http://schemas.openxmlformats.org/officeDocument/2006/relationships/image" Target="../media/image1297.png"/><Relationship Id="rId58" Type="http://schemas.openxmlformats.org/officeDocument/2006/relationships/customXml" Target="../ink/ink1040.xml"/><Relationship Id="rId579" Type="http://schemas.openxmlformats.org/officeDocument/2006/relationships/customXml" Target="../ink/ink1301.xml"/><Relationship Id="rId578" Type="http://schemas.openxmlformats.org/officeDocument/2006/relationships/image" Target="../media/image1296.png"/><Relationship Id="rId577" Type="http://schemas.openxmlformats.org/officeDocument/2006/relationships/customXml" Target="../ink/ink1300.xml"/><Relationship Id="rId576" Type="http://schemas.openxmlformats.org/officeDocument/2006/relationships/image" Target="../media/image1295.png"/><Relationship Id="rId575" Type="http://schemas.openxmlformats.org/officeDocument/2006/relationships/customXml" Target="../ink/ink1299.xml"/><Relationship Id="rId574" Type="http://schemas.openxmlformats.org/officeDocument/2006/relationships/image" Target="../media/image1294.png"/><Relationship Id="rId573" Type="http://schemas.openxmlformats.org/officeDocument/2006/relationships/customXml" Target="../ink/ink1298.xml"/><Relationship Id="rId572" Type="http://schemas.openxmlformats.org/officeDocument/2006/relationships/image" Target="../media/image1293.png"/><Relationship Id="rId571" Type="http://schemas.openxmlformats.org/officeDocument/2006/relationships/customXml" Target="../ink/ink1297.xml"/><Relationship Id="rId570" Type="http://schemas.openxmlformats.org/officeDocument/2006/relationships/image" Target="../media/image1292.png"/><Relationship Id="rId57" Type="http://schemas.openxmlformats.org/officeDocument/2006/relationships/image" Target="../media/image1037.png"/><Relationship Id="rId569" Type="http://schemas.openxmlformats.org/officeDocument/2006/relationships/customXml" Target="../ink/ink1296.xml"/><Relationship Id="rId568" Type="http://schemas.openxmlformats.org/officeDocument/2006/relationships/image" Target="../media/image1291.png"/><Relationship Id="rId567" Type="http://schemas.openxmlformats.org/officeDocument/2006/relationships/customXml" Target="../ink/ink1295.xml"/><Relationship Id="rId566" Type="http://schemas.openxmlformats.org/officeDocument/2006/relationships/image" Target="../media/image1290.png"/><Relationship Id="rId565" Type="http://schemas.openxmlformats.org/officeDocument/2006/relationships/customXml" Target="../ink/ink1294.xml"/><Relationship Id="rId564" Type="http://schemas.openxmlformats.org/officeDocument/2006/relationships/image" Target="../media/image1289.png"/><Relationship Id="rId563" Type="http://schemas.openxmlformats.org/officeDocument/2006/relationships/customXml" Target="../ink/ink1293.xml"/><Relationship Id="rId562" Type="http://schemas.openxmlformats.org/officeDocument/2006/relationships/image" Target="../media/image1288.png"/><Relationship Id="rId561" Type="http://schemas.openxmlformats.org/officeDocument/2006/relationships/customXml" Target="../ink/ink1292.xml"/><Relationship Id="rId560" Type="http://schemas.openxmlformats.org/officeDocument/2006/relationships/image" Target="../media/image1287.png"/><Relationship Id="rId56" Type="http://schemas.openxmlformats.org/officeDocument/2006/relationships/customXml" Target="../ink/ink1039.xml"/><Relationship Id="rId559" Type="http://schemas.openxmlformats.org/officeDocument/2006/relationships/customXml" Target="../ink/ink1291.xml"/><Relationship Id="rId558" Type="http://schemas.openxmlformats.org/officeDocument/2006/relationships/image" Target="../media/image1286.png"/><Relationship Id="rId557" Type="http://schemas.openxmlformats.org/officeDocument/2006/relationships/customXml" Target="../ink/ink1290.xml"/><Relationship Id="rId556" Type="http://schemas.openxmlformats.org/officeDocument/2006/relationships/image" Target="../media/image1285.png"/><Relationship Id="rId555" Type="http://schemas.openxmlformats.org/officeDocument/2006/relationships/customXml" Target="../ink/ink1289.xml"/><Relationship Id="rId554" Type="http://schemas.openxmlformats.org/officeDocument/2006/relationships/image" Target="../media/image1284.png"/><Relationship Id="rId553" Type="http://schemas.openxmlformats.org/officeDocument/2006/relationships/customXml" Target="../ink/ink1288.xml"/><Relationship Id="rId552" Type="http://schemas.openxmlformats.org/officeDocument/2006/relationships/image" Target="../media/image1283.png"/><Relationship Id="rId551" Type="http://schemas.openxmlformats.org/officeDocument/2006/relationships/customXml" Target="../ink/ink1287.xml"/><Relationship Id="rId550" Type="http://schemas.openxmlformats.org/officeDocument/2006/relationships/image" Target="../media/image1282.png"/><Relationship Id="rId55" Type="http://schemas.openxmlformats.org/officeDocument/2006/relationships/image" Target="../media/image1036.png"/><Relationship Id="rId549" Type="http://schemas.openxmlformats.org/officeDocument/2006/relationships/customXml" Target="../ink/ink1286.xml"/><Relationship Id="rId548" Type="http://schemas.openxmlformats.org/officeDocument/2006/relationships/image" Target="../media/image1281.png"/><Relationship Id="rId547" Type="http://schemas.openxmlformats.org/officeDocument/2006/relationships/customXml" Target="../ink/ink1285.xml"/><Relationship Id="rId546" Type="http://schemas.openxmlformats.org/officeDocument/2006/relationships/image" Target="../media/image1280.png"/><Relationship Id="rId545" Type="http://schemas.openxmlformats.org/officeDocument/2006/relationships/customXml" Target="../ink/ink1284.xml"/><Relationship Id="rId544" Type="http://schemas.openxmlformats.org/officeDocument/2006/relationships/image" Target="../media/image1279.png"/><Relationship Id="rId543" Type="http://schemas.openxmlformats.org/officeDocument/2006/relationships/customXml" Target="../ink/ink1283.xml"/><Relationship Id="rId542" Type="http://schemas.openxmlformats.org/officeDocument/2006/relationships/image" Target="../media/image1278.png"/><Relationship Id="rId541" Type="http://schemas.openxmlformats.org/officeDocument/2006/relationships/customXml" Target="../ink/ink1282.xml"/><Relationship Id="rId540" Type="http://schemas.openxmlformats.org/officeDocument/2006/relationships/image" Target="../media/image1277.png"/><Relationship Id="rId54" Type="http://schemas.openxmlformats.org/officeDocument/2006/relationships/customXml" Target="../ink/ink1038.xml"/><Relationship Id="rId539" Type="http://schemas.openxmlformats.org/officeDocument/2006/relationships/customXml" Target="../ink/ink1281.xml"/><Relationship Id="rId538" Type="http://schemas.openxmlformats.org/officeDocument/2006/relationships/image" Target="../media/image1276.png"/><Relationship Id="rId537" Type="http://schemas.openxmlformats.org/officeDocument/2006/relationships/customXml" Target="../ink/ink1280.xml"/><Relationship Id="rId536" Type="http://schemas.openxmlformats.org/officeDocument/2006/relationships/image" Target="../media/image1275.png"/><Relationship Id="rId535" Type="http://schemas.openxmlformats.org/officeDocument/2006/relationships/customXml" Target="../ink/ink1279.xml"/><Relationship Id="rId534" Type="http://schemas.openxmlformats.org/officeDocument/2006/relationships/image" Target="../media/image1274.png"/><Relationship Id="rId533" Type="http://schemas.openxmlformats.org/officeDocument/2006/relationships/customXml" Target="../ink/ink1278.xml"/><Relationship Id="rId532" Type="http://schemas.openxmlformats.org/officeDocument/2006/relationships/image" Target="../media/image1273.png"/><Relationship Id="rId531" Type="http://schemas.openxmlformats.org/officeDocument/2006/relationships/customXml" Target="../ink/ink1277.xml"/><Relationship Id="rId530" Type="http://schemas.openxmlformats.org/officeDocument/2006/relationships/image" Target="../media/image1272.png"/><Relationship Id="rId53" Type="http://schemas.openxmlformats.org/officeDocument/2006/relationships/image" Target="../media/image1035.png"/><Relationship Id="rId529" Type="http://schemas.openxmlformats.org/officeDocument/2006/relationships/customXml" Target="../ink/ink1276.xml"/><Relationship Id="rId528" Type="http://schemas.openxmlformats.org/officeDocument/2006/relationships/image" Target="../media/image1271.png"/><Relationship Id="rId527" Type="http://schemas.openxmlformats.org/officeDocument/2006/relationships/customXml" Target="../ink/ink1275.xml"/><Relationship Id="rId526" Type="http://schemas.openxmlformats.org/officeDocument/2006/relationships/image" Target="../media/image1270.png"/><Relationship Id="rId525" Type="http://schemas.openxmlformats.org/officeDocument/2006/relationships/customXml" Target="../ink/ink1274.xml"/><Relationship Id="rId524" Type="http://schemas.openxmlformats.org/officeDocument/2006/relationships/image" Target="../media/image1269.png"/><Relationship Id="rId523" Type="http://schemas.openxmlformats.org/officeDocument/2006/relationships/customXml" Target="../ink/ink1273.xml"/><Relationship Id="rId522" Type="http://schemas.openxmlformats.org/officeDocument/2006/relationships/image" Target="../media/image1268.png"/><Relationship Id="rId521" Type="http://schemas.openxmlformats.org/officeDocument/2006/relationships/customXml" Target="../ink/ink1272.xml"/><Relationship Id="rId520" Type="http://schemas.openxmlformats.org/officeDocument/2006/relationships/image" Target="../media/image1267.png"/><Relationship Id="rId52" Type="http://schemas.openxmlformats.org/officeDocument/2006/relationships/customXml" Target="../ink/ink1037.xml"/><Relationship Id="rId519" Type="http://schemas.openxmlformats.org/officeDocument/2006/relationships/customXml" Target="../ink/ink1271.xml"/><Relationship Id="rId518" Type="http://schemas.openxmlformats.org/officeDocument/2006/relationships/image" Target="../media/image1266.png"/><Relationship Id="rId517" Type="http://schemas.openxmlformats.org/officeDocument/2006/relationships/customXml" Target="../ink/ink1270.xml"/><Relationship Id="rId516" Type="http://schemas.openxmlformats.org/officeDocument/2006/relationships/image" Target="../media/image1265.png"/><Relationship Id="rId515" Type="http://schemas.openxmlformats.org/officeDocument/2006/relationships/customXml" Target="../ink/ink1269.xml"/><Relationship Id="rId514" Type="http://schemas.openxmlformats.org/officeDocument/2006/relationships/image" Target="../media/image1264.png"/><Relationship Id="rId513" Type="http://schemas.openxmlformats.org/officeDocument/2006/relationships/customXml" Target="../ink/ink1268.xml"/><Relationship Id="rId512" Type="http://schemas.openxmlformats.org/officeDocument/2006/relationships/image" Target="../media/image1263.png"/><Relationship Id="rId511" Type="http://schemas.openxmlformats.org/officeDocument/2006/relationships/customXml" Target="../ink/ink1267.xml"/><Relationship Id="rId510" Type="http://schemas.openxmlformats.org/officeDocument/2006/relationships/image" Target="../media/image1262.png"/><Relationship Id="rId51" Type="http://schemas.openxmlformats.org/officeDocument/2006/relationships/image" Target="../media/image1034.png"/><Relationship Id="rId509" Type="http://schemas.openxmlformats.org/officeDocument/2006/relationships/customXml" Target="../ink/ink1266.xml"/><Relationship Id="rId508" Type="http://schemas.openxmlformats.org/officeDocument/2006/relationships/image" Target="../media/image1261.png"/><Relationship Id="rId507" Type="http://schemas.openxmlformats.org/officeDocument/2006/relationships/customXml" Target="../ink/ink1265.xml"/><Relationship Id="rId506" Type="http://schemas.openxmlformats.org/officeDocument/2006/relationships/image" Target="../media/image1260.png"/><Relationship Id="rId505" Type="http://schemas.openxmlformats.org/officeDocument/2006/relationships/customXml" Target="../ink/ink1264.xml"/><Relationship Id="rId504" Type="http://schemas.openxmlformats.org/officeDocument/2006/relationships/image" Target="../media/image1259.png"/><Relationship Id="rId503" Type="http://schemas.openxmlformats.org/officeDocument/2006/relationships/customXml" Target="../ink/ink1263.xml"/><Relationship Id="rId502" Type="http://schemas.openxmlformats.org/officeDocument/2006/relationships/image" Target="../media/image1258.png"/><Relationship Id="rId501" Type="http://schemas.openxmlformats.org/officeDocument/2006/relationships/customXml" Target="../ink/ink1262.xml"/><Relationship Id="rId500" Type="http://schemas.openxmlformats.org/officeDocument/2006/relationships/image" Target="../media/image1257.png"/><Relationship Id="rId50" Type="http://schemas.openxmlformats.org/officeDocument/2006/relationships/customXml" Target="../ink/ink1036.xml"/><Relationship Id="rId5" Type="http://schemas.openxmlformats.org/officeDocument/2006/relationships/image" Target="../media/image1011.png"/><Relationship Id="rId499" Type="http://schemas.openxmlformats.org/officeDocument/2006/relationships/customXml" Target="../ink/ink1261.xml"/><Relationship Id="rId498" Type="http://schemas.openxmlformats.org/officeDocument/2006/relationships/image" Target="../media/image1256.png"/><Relationship Id="rId497" Type="http://schemas.openxmlformats.org/officeDocument/2006/relationships/customXml" Target="../ink/ink1260.xml"/><Relationship Id="rId496" Type="http://schemas.openxmlformats.org/officeDocument/2006/relationships/image" Target="../media/image1255.png"/><Relationship Id="rId495" Type="http://schemas.openxmlformats.org/officeDocument/2006/relationships/customXml" Target="../ink/ink1259.xml"/><Relationship Id="rId494" Type="http://schemas.openxmlformats.org/officeDocument/2006/relationships/image" Target="../media/image1254.png"/><Relationship Id="rId493" Type="http://schemas.openxmlformats.org/officeDocument/2006/relationships/customXml" Target="../ink/ink1258.xml"/><Relationship Id="rId492" Type="http://schemas.openxmlformats.org/officeDocument/2006/relationships/image" Target="../media/image1253.png"/><Relationship Id="rId491" Type="http://schemas.openxmlformats.org/officeDocument/2006/relationships/customXml" Target="../ink/ink1257.xml"/><Relationship Id="rId490" Type="http://schemas.openxmlformats.org/officeDocument/2006/relationships/image" Target="../media/image1252.png"/><Relationship Id="rId49" Type="http://schemas.openxmlformats.org/officeDocument/2006/relationships/image" Target="../media/image1033.png"/><Relationship Id="rId489" Type="http://schemas.openxmlformats.org/officeDocument/2006/relationships/customXml" Target="../ink/ink1256.xml"/><Relationship Id="rId488" Type="http://schemas.openxmlformats.org/officeDocument/2006/relationships/image" Target="../media/image1251.png"/><Relationship Id="rId487" Type="http://schemas.openxmlformats.org/officeDocument/2006/relationships/customXml" Target="../ink/ink1255.xml"/><Relationship Id="rId486" Type="http://schemas.openxmlformats.org/officeDocument/2006/relationships/image" Target="../media/image1250.png"/><Relationship Id="rId485" Type="http://schemas.openxmlformats.org/officeDocument/2006/relationships/customXml" Target="../ink/ink1254.xml"/><Relationship Id="rId484" Type="http://schemas.openxmlformats.org/officeDocument/2006/relationships/image" Target="../media/image1249.png"/><Relationship Id="rId483" Type="http://schemas.openxmlformats.org/officeDocument/2006/relationships/customXml" Target="../ink/ink1253.xml"/><Relationship Id="rId482" Type="http://schemas.openxmlformats.org/officeDocument/2006/relationships/image" Target="../media/image1248.png"/><Relationship Id="rId481" Type="http://schemas.openxmlformats.org/officeDocument/2006/relationships/customXml" Target="../ink/ink1252.xml"/><Relationship Id="rId480" Type="http://schemas.openxmlformats.org/officeDocument/2006/relationships/image" Target="../media/image1247.png"/><Relationship Id="rId48" Type="http://schemas.openxmlformats.org/officeDocument/2006/relationships/customXml" Target="../ink/ink1035.xml"/><Relationship Id="rId479" Type="http://schemas.openxmlformats.org/officeDocument/2006/relationships/customXml" Target="../ink/ink1251.xml"/><Relationship Id="rId478" Type="http://schemas.openxmlformats.org/officeDocument/2006/relationships/image" Target="../media/image1246.png"/><Relationship Id="rId477" Type="http://schemas.openxmlformats.org/officeDocument/2006/relationships/customXml" Target="../ink/ink1250.xml"/><Relationship Id="rId476" Type="http://schemas.openxmlformats.org/officeDocument/2006/relationships/image" Target="../media/image1245.png"/><Relationship Id="rId475" Type="http://schemas.openxmlformats.org/officeDocument/2006/relationships/customXml" Target="../ink/ink1249.xml"/><Relationship Id="rId474" Type="http://schemas.openxmlformats.org/officeDocument/2006/relationships/image" Target="../media/image1244.png"/><Relationship Id="rId473" Type="http://schemas.openxmlformats.org/officeDocument/2006/relationships/customXml" Target="../ink/ink1248.xml"/><Relationship Id="rId472" Type="http://schemas.openxmlformats.org/officeDocument/2006/relationships/image" Target="../media/image1243.png"/><Relationship Id="rId471" Type="http://schemas.openxmlformats.org/officeDocument/2006/relationships/customXml" Target="../ink/ink1247.xml"/><Relationship Id="rId470" Type="http://schemas.openxmlformats.org/officeDocument/2006/relationships/image" Target="../media/image1242.png"/><Relationship Id="rId47" Type="http://schemas.openxmlformats.org/officeDocument/2006/relationships/image" Target="../media/image1032.png"/><Relationship Id="rId469" Type="http://schemas.openxmlformats.org/officeDocument/2006/relationships/customXml" Target="../ink/ink1246.xml"/><Relationship Id="rId468" Type="http://schemas.openxmlformats.org/officeDocument/2006/relationships/image" Target="../media/image1241.png"/><Relationship Id="rId467" Type="http://schemas.openxmlformats.org/officeDocument/2006/relationships/customXml" Target="../ink/ink1245.xml"/><Relationship Id="rId466" Type="http://schemas.openxmlformats.org/officeDocument/2006/relationships/image" Target="../media/image1240.png"/><Relationship Id="rId465" Type="http://schemas.openxmlformats.org/officeDocument/2006/relationships/customXml" Target="../ink/ink1244.xml"/><Relationship Id="rId464" Type="http://schemas.openxmlformats.org/officeDocument/2006/relationships/image" Target="../media/image1239.png"/><Relationship Id="rId463" Type="http://schemas.openxmlformats.org/officeDocument/2006/relationships/customXml" Target="../ink/ink1243.xml"/><Relationship Id="rId462" Type="http://schemas.openxmlformats.org/officeDocument/2006/relationships/image" Target="../media/image1238.png"/><Relationship Id="rId461" Type="http://schemas.openxmlformats.org/officeDocument/2006/relationships/customXml" Target="../ink/ink1242.xml"/><Relationship Id="rId460" Type="http://schemas.openxmlformats.org/officeDocument/2006/relationships/image" Target="../media/image1237.png"/><Relationship Id="rId46" Type="http://schemas.openxmlformats.org/officeDocument/2006/relationships/customXml" Target="../ink/ink1034.xml"/><Relationship Id="rId459" Type="http://schemas.openxmlformats.org/officeDocument/2006/relationships/customXml" Target="../ink/ink1241.xml"/><Relationship Id="rId458" Type="http://schemas.openxmlformats.org/officeDocument/2006/relationships/image" Target="../media/image1236.png"/><Relationship Id="rId457" Type="http://schemas.openxmlformats.org/officeDocument/2006/relationships/customXml" Target="../ink/ink1240.xml"/><Relationship Id="rId456" Type="http://schemas.openxmlformats.org/officeDocument/2006/relationships/image" Target="../media/image1235.png"/><Relationship Id="rId455" Type="http://schemas.openxmlformats.org/officeDocument/2006/relationships/customXml" Target="../ink/ink1239.xml"/><Relationship Id="rId454" Type="http://schemas.openxmlformats.org/officeDocument/2006/relationships/image" Target="../media/image1234.png"/><Relationship Id="rId453" Type="http://schemas.openxmlformats.org/officeDocument/2006/relationships/customXml" Target="../ink/ink1238.xml"/><Relationship Id="rId452" Type="http://schemas.openxmlformats.org/officeDocument/2006/relationships/image" Target="../media/image1233.png"/><Relationship Id="rId451" Type="http://schemas.openxmlformats.org/officeDocument/2006/relationships/customXml" Target="../ink/ink1237.xml"/><Relationship Id="rId450" Type="http://schemas.openxmlformats.org/officeDocument/2006/relationships/image" Target="../media/image1232.png"/><Relationship Id="rId45" Type="http://schemas.openxmlformats.org/officeDocument/2006/relationships/image" Target="../media/image1031.png"/><Relationship Id="rId449" Type="http://schemas.openxmlformats.org/officeDocument/2006/relationships/customXml" Target="../ink/ink1236.xml"/><Relationship Id="rId448" Type="http://schemas.openxmlformats.org/officeDocument/2006/relationships/image" Target="../media/image1231.png"/><Relationship Id="rId447" Type="http://schemas.openxmlformats.org/officeDocument/2006/relationships/customXml" Target="../ink/ink1235.xml"/><Relationship Id="rId446" Type="http://schemas.openxmlformats.org/officeDocument/2006/relationships/image" Target="../media/image1230.png"/><Relationship Id="rId445" Type="http://schemas.openxmlformats.org/officeDocument/2006/relationships/customXml" Target="../ink/ink1234.xml"/><Relationship Id="rId444" Type="http://schemas.openxmlformats.org/officeDocument/2006/relationships/image" Target="../media/image1229.png"/><Relationship Id="rId443" Type="http://schemas.openxmlformats.org/officeDocument/2006/relationships/customXml" Target="../ink/ink1233.xml"/><Relationship Id="rId442" Type="http://schemas.openxmlformats.org/officeDocument/2006/relationships/image" Target="../media/image1228.png"/><Relationship Id="rId441" Type="http://schemas.openxmlformats.org/officeDocument/2006/relationships/customXml" Target="../ink/ink1232.xml"/><Relationship Id="rId440" Type="http://schemas.openxmlformats.org/officeDocument/2006/relationships/image" Target="../media/image1227.png"/><Relationship Id="rId44" Type="http://schemas.openxmlformats.org/officeDocument/2006/relationships/customXml" Target="../ink/ink1033.xml"/><Relationship Id="rId439" Type="http://schemas.openxmlformats.org/officeDocument/2006/relationships/customXml" Target="../ink/ink1231.xml"/><Relationship Id="rId438" Type="http://schemas.openxmlformats.org/officeDocument/2006/relationships/image" Target="../media/image1226.png"/><Relationship Id="rId437" Type="http://schemas.openxmlformats.org/officeDocument/2006/relationships/customXml" Target="../ink/ink1230.xml"/><Relationship Id="rId436" Type="http://schemas.openxmlformats.org/officeDocument/2006/relationships/image" Target="../media/image1225.png"/><Relationship Id="rId435" Type="http://schemas.openxmlformats.org/officeDocument/2006/relationships/customXml" Target="../ink/ink1229.xml"/><Relationship Id="rId434" Type="http://schemas.openxmlformats.org/officeDocument/2006/relationships/image" Target="../media/image1224.png"/><Relationship Id="rId433" Type="http://schemas.openxmlformats.org/officeDocument/2006/relationships/customXml" Target="../ink/ink1228.xml"/><Relationship Id="rId432" Type="http://schemas.openxmlformats.org/officeDocument/2006/relationships/image" Target="../media/image1223.png"/><Relationship Id="rId431" Type="http://schemas.openxmlformats.org/officeDocument/2006/relationships/customXml" Target="../ink/ink1227.xml"/><Relationship Id="rId430" Type="http://schemas.openxmlformats.org/officeDocument/2006/relationships/image" Target="../media/image1222.png"/><Relationship Id="rId43" Type="http://schemas.openxmlformats.org/officeDocument/2006/relationships/image" Target="../media/image1030.png"/><Relationship Id="rId429" Type="http://schemas.openxmlformats.org/officeDocument/2006/relationships/customXml" Target="../ink/ink1226.xml"/><Relationship Id="rId428" Type="http://schemas.openxmlformats.org/officeDocument/2006/relationships/image" Target="../media/image1221.png"/><Relationship Id="rId427" Type="http://schemas.openxmlformats.org/officeDocument/2006/relationships/customXml" Target="../ink/ink1225.xml"/><Relationship Id="rId426" Type="http://schemas.openxmlformats.org/officeDocument/2006/relationships/image" Target="../media/image1220.png"/><Relationship Id="rId425" Type="http://schemas.openxmlformats.org/officeDocument/2006/relationships/customXml" Target="../ink/ink1224.xml"/><Relationship Id="rId424" Type="http://schemas.openxmlformats.org/officeDocument/2006/relationships/image" Target="../media/image1219.png"/><Relationship Id="rId423" Type="http://schemas.openxmlformats.org/officeDocument/2006/relationships/customXml" Target="../ink/ink1223.xml"/><Relationship Id="rId422" Type="http://schemas.openxmlformats.org/officeDocument/2006/relationships/image" Target="../media/image1218.png"/><Relationship Id="rId421" Type="http://schemas.openxmlformats.org/officeDocument/2006/relationships/customXml" Target="../ink/ink1222.xml"/><Relationship Id="rId420" Type="http://schemas.openxmlformats.org/officeDocument/2006/relationships/image" Target="../media/image1217.png"/><Relationship Id="rId42" Type="http://schemas.openxmlformats.org/officeDocument/2006/relationships/customXml" Target="../ink/ink1032.xml"/><Relationship Id="rId419" Type="http://schemas.openxmlformats.org/officeDocument/2006/relationships/customXml" Target="../ink/ink1221.xml"/><Relationship Id="rId418" Type="http://schemas.openxmlformats.org/officeDocument/2006/relationships/image" Target="../media/image1216.png"/><Relationship Id="rId417" Type="http://schemas.openxmlformats.org/officeDocument/2006/relationships/customXml" Target="../ink/ink1220.xml"/><Relationship Id="rId416" Type="http://schemas.openxmlformats.org/officeDocument/2006/relationships/image" Target="../media/image1215.png"/><Relationship Id="rId415" Type="http://schemas.openxmlformats.org/officeDocument/2006/relationships/customXml" Target="../ink/ink1219.xml"/><Relationship Id="rId414" Type="http://schemas.openxmlformats.org/officeDocument/2006/relationships/image" Target="../media/image1214.png"/><Relationship Id="rId413" Type="http://schemas.openxmlformats.org/officeDocument/2006/relationships/customXml" Target="../ink/ink1218.xml"/><Relationship Id="rId412" Type="http://schemas.openxmlformats.org/officeDocument/2006/relationships/image" Target="../media/image1213.png"/><Relationship Id="rId411" Type="http://schemas.openxmlformats.org/officeDocument/2006/relationships/customXml" Target="../ink/ink1217.xml"/><Relationship Id="rId410" Type="http://schemas.openxmlformats.org/officeDocument/2006/relationships/image" Target="../media/image1212.png"/><Relationship Id="rId41" Type="http://schemas.openxmlformats.org/officeDocument/2006/relationships/image" Target="../media/image1029.png"/><Relationship Id="rId409" Type="http://schemas.openxmlformats.org/officeDocument/2006/relationships/customXml" Target="../ink/ink1216.xml"/><Relationship Id="rId408" Type="http://schemas.openxmlformats.org/officeDocument/2006/relationships/image" Target="../media/image1211.png"/><Relationship Id="rId407" Type="http://schemas.openxmlformats.org/officeDocument/2006/relationships/customXml" Target="../ink/ink1215.xml"/><Relationship Id="rId406" Type="http://schemas.openxmlformats.org/officeDocument/2006/relationships/image" Target="../media/image1210.png"/><Relationship Id="rId405" Type="http://schemas.openxmlformats.org/officeDocument/2006/relationships/customXml" Target="../ink/ink1214.xml"/><Relationship Id="rId404" Type="http://schemas.openxmlformats.org/officeDocument/2006/relationships/image" Target="../media/image1209.png"/><Relationship Id="rId403" Type="http://schemas.openxmlformats.org/officeDocument/2006/relationships/customXml" Target="../ink/ink1213.xml"/><Relationship Id="rId402" Type="http://schemas.openxmlformats.org/officeDocument/2006/relationships/image" Target="../media/image1208.png"/><Relationship Id="rId401" Type="http://schemas.openxmlformats.org/officeDocument/2006/relationships/customXml" Target="../ink/ink1212.xml"/><Relationship Id="rId400" Type="http://schemas.openxmlformats.org/officeDocument/2006/relationships/image" Target="../media/image1207.png"/><Relationship Id="rId40" Type="http://schemas.openxmlformats.org/officeDocument/2006/relationships/customXml" Target="../ink/ink1031.xml"/><Relationship Id="rId4" Type="http://schemas.openxmlformats.org/officeDocument/2006/relationships/customXml" Target="../ink/ink1013.xml"/><Relationship Id="rId399" Type="http://schemas.openxmlformats.org/officeDocument/2006/relationships/customXml" Target="../ink/ink1211.xml"/><Relationship Id="rId398" Type="http://schemas.openxmlformats.org/officeDocument/2006/relationships/image" Target="../media/image1206.png"/><Relationship Id="rId397" Type="http://schemas.openxmlformats.org/officeDocument/2006/relationships/customXml" Target="../ink/ink1210.xml"/><Relationship Id="rId396" Type="http://schemas.openxmlformats.org/officeDocument/2006/relationships/image" Target="../media/image1205.png"/><Relationship Id="rId395" Type="http://schemas.openxmlformats.org/officeDocument/2006/relationships/customXml" Target="../ink/ink1209.xml"/><Relationship Id="rId394" Type="http://schemas.openxmlformats.org/officeDocument/2006/relationships/image" Target="../media/image1204.png"/><Relationship Id="rId393" Type="http://schemas.openxmlformats.org/officeDocument/2006/relationships/customXml" Target="../ink/ink1208.xml"/><Relationship Id="rId392" Type="http://schemas.openxmlformats.org/officeDocument/2006/relationships/image" Target="../media/image1203.png"/><Relationship Id="rId391" Type="http://schemas.openxmlformats.org/officeDocument/2006/relationships/customXml" Target="../ink/ink1207.xml"/><Relationship Id="rId390" Type="http://schemas.openxmlformats.org/officeDocument/2006/relationships/image" Target="../media/image1202.png"/><Relationship Id="rId39" Type="http://schemas.openxmlformats.org/officeDocument/2006/relationships/image" Target="../media/image1028.png"/><Relationship Id="rId389" Type="http://schemas.openxmlformats.org/officeDocument/2006/relationships/customXml" Target="../ink/ink1206.xml"/><Relationship Id="rId388" Type="http://schemas.openxmlformats.org/officeDocument/2006/relationships/image" Target="../media/image1201.png"/><Relationship Id="rId387" Type="http://schemas.openxmlformats.org/officeDocument/2006/relationships/customXml" Target="../ink/ink1205.xml"/><Relationship Id="rId386" Type="http://schemas.openxmlformats.org/officeDocument/2006/relationships/image" Target="../media/image1200.png"/><Relationship Id="rId385" Type="http://schemas.openxmlformats.org/officeDocument/2006/relationships/customXml" Target="../ink/ink1204.xml"/><Relationship Id="rId384" Type="http://schemas.openxmlformats.org/officeDocument/2006/relationships/image" Target="../media/image1199.png"/><Relationship Id="rId383" Type="http://schemas.openxmlformats.org/officeDocument/2006/relationships/customXml" Target="../ink/ink1203.xml"/><Relationship Id="rId382" Type="http://schemas.openxmlformats.org/officeDocument/2006/relationships/image" Target="../media/image1198.png"/><Relationship Id="rId381" Type="http://schemas.openxmlformats.org/officeDocument/2006/relationships/customXml" Target="../ink/ink1202.xml"/><Relationship Id="rId380" Type="http://schemas.openxmlformats.org/officeDocument/2006/relationships/image" Target="../media/image1197.png"/><Relationship Id="rId38" Type="http://schemas.openxmlformats.org/officeDocument/2006/relationships/customXml" Target="../ink/ink1030.xml"/><Relationship Id="rId379" Type="http://schemas.openxmlformats.org/officeDocument/2006/relationships/customXml" Target="../ink/ink1201.xml"/><Relationship Id="rId378" Type="http://schemas.openxmlformats.org/officeDocument/2006/relationships/image" Target="../media/image1196.png"/><Relationship Id="rId377" Type="http://schemas.openxmlformats.org/officeDocument/2006/relationships/customXml" Target="../ink/ink1200.xml"/><Relationship Id="rId376" Type="http://schemas.openxmlformats.org/officeDocument/2006/relationships/image" Target="../media/image1195.png"/><Relationship Id="rId375" Type="http://schemas.openxmlformats.org/officeDocument/2006/relationships/customXml" Target="../ink/ink1199.xml"/><Relationship Id="rId374" Type="http://schemas.openxmlformats.org/officeDocument/2006/relationships/image" Target="../media/image1194.png"/><Relationship Id="rId373" Type="http://schemas.openxmlformats.org/officeDocument/2006/relationships/customXml" Target="../ink/ink1198.xml"/><Relationship Id="rId372" Type="http://schemas.openxmlformats.org/officeDocument/2006/relationships/image" Target="../media/image1193.png"/><Relationship Id="rId371" Type="http://schemas.openxmlformats.org/officeDocument/2006/relationships/customXml" Target="../ink/ink1197.xml"/><Relationship Id="rId370" Type="http://schemas.openxmlformats.org/officeDocument/2006/relationships/image" Target="../media/image1192.png"/><Relationship Id="rId37" Type="http://schemas.openxmlformats.org/officeDocument/2006/relationships/image" Target="../media/image1027.png"/><Relationship Id="rId369" Type="http://schemas.openxmlformats.org/officeDocument/2006/relationships/customXml" Target="../ink/ink1196.xml"/><Relationship Id="rId368" Type="http://schemas.openxmlformats.org/officeDocument/2006/relationships/image" Target="../media/image1191.png"/><Relationship Id="rId367" Type="http://schemas.openxmlformats.org/officeDocument/2006/relationships/customXml" Target="../ink/ink1195.xml"/><Relationship Id="rId366" Type="http://schemas.openxmlformats.org/officeDocument/2006/relationships/image" Target="../media/image1190.png"/><Relationship Id="rId365" Type="http://schemas.openxmlformats.org/officeDocument/2006/relationships/customXml" Target="../ink/ink1194.xml"/><Relationship Id="rId364" Type="http://schemas.openxmlformats.org/officeDocument/2006/relationships/image" Target="../media/image1189.png"/><Relationship Id="rId363" Type="http://schemas.openxmlformats.org/officeDocument/2006/relationships/customXml" Target="../ink/ink1193.xml"/><Relationship Id="rId362" Type="http://schemas.openxmlformats.org/officeDocument/2006/relationships/image" Target="../media/image1188.png"/><Relationship Id="rId361" Type="http://schemas.openxmlformats.org/officeDocument/2006/relationships/customXml" Target="../ink/ink1192.xml"/><Relationship Id="rId360" Type="http://schemas.openxmlformats.org/officeDocument/2006/relationships/image" Target="../media/image1187.png"/><Relationship Id="rId36" Type="http://schemas.openxmlformats.org/officeDocument/2006/relationships/customXml" Target="../ink/ink1029.xml"/><Relationship Id="rId359" Type="http://schemas.openxmlformats.org/officeDocument/2006/relationships/customXml" Target="../ink/ink1191.xml"/><Relationship Id="rId358" Type="http://schemas.openxmlformats.org/officeDocument/2006/relationships/image" Target="../media/image1186.png"/><Relationship Id="rId357" Type="http://schemas.openxmlformats.org/officeDocument/2006/relationships/customXml" Target="../ink/ink1190.xml"/><Relationship Id="rId356" Type="http://schemas.openxmlformats.org/officeDocument/2006/relationships/image" Target="../media/image1185.png"/><Relationship Id="rId355" Type="http://schemas.openxmlformats.org/officeDocument/2006/relationships/customXml" Target="../ink/ink1189.xml"/><Relationship Id="rId354" Type="http://schemas.openxmlformats.org/officeDocument/2006/relationships/image" Target="../media/image1184.png"/><Relationship Id="rId353" Type="http://schemas.openxmlformats.org/officeDocument/2006/relationships/customXml" Target="../ink/ink1188.xml"/><Relationship Id="rId352" Type="http://schemas.openxmlformats.org/officeDocument/2006/relationships/image" Target="../media/image1183.png"/><Relationship Id="rId351" Type="http://schemas.openxmlformats.org/officeDocument/2006/relationships/customXml" Target="../ink/ink1187.xml"/><Relationship Id="rId350" Type="http://schemas.openxmlformats.org/officeDocument/2006/relationships/image" Target="../media/image1182.png"/><Relationship Id="rId35" Type="http://schemas.openxmlformats.org/officeDocument/2006/relationships/image" Target="../media/image1026.png"/><Relationship Id="rId349" Type="http://schemas.openxmlformats.org/officeDocument/2006/relationships/customXml" Target="../ink/ink1186.xml"/><Relationship Id="rId348" Type="http://schemas.openxmlformats.org/officeDocument/2006/relationships/image" Target="../media/image1181.png"/><Relationship Id="rId347" Type="http://schemas.openxmlformats.org/officeDocument/2006/relationships/customXml" Target="../ink/ink1185.xml"/><Relationship Id="rId346" Type="http://schemas.openxmlformats.org/officeDocument/2006/relationships/image" Target="../media/image1180.png"/><Relationship Id="rId345" Type="http://schemas.openxmlformats.org/officeDocument/2006/relationships/customXml" Target="../ink/ink1184.xml"/><Relationship Id="rId344" Type="http://schemas.openxmlformats.org/officeDocument/2006/relationships/image" Target="../media/image1179.png"/><Relationship Id="rId343" Type="http://schemas.openxmlformats.org/officeDocument/2006/relationships/customXml" Target="../ink/ink1183.xml"/><Relationship Id="rId342" Type="http://schemas.openxmlformats.org/officeDocument/2006/relationships/image" Target="../media/image1178.png"/><Relationship Id="rId341" Type="http://schemas.openxmlformats.org/officeDocument/2006/relationships/customXml" Target="../ink/ink1182.xml"/><Relationship Id="rId340" Type="http://schemas.openxmlformats.org/officeDocument/2006/relationships/image" Target="../media/image1177.png"/><Relationship Id="rId34" Type="http://schemas.openxmlformats.org/officeDocument/2006/relationships/customXml" Target="../ink/ink1028.xml"/><Relationship Id="rId339" Type="http://schemas.openxmlformats.org/officeDocument/2006/relationships/customXml" Target="../ink/ink1181.xml"/><Relationship Id="rId338" Type="http://schemas.openxmlformats.org/officeDocument/2006/relationships/image" Target="../media/image1176.png"/><Relationship Id="rId337" Type="http://schemas.openxmlformats.org/officeDocument/2006/relationships/customXml" Target="../ink/ink1180.xml"/><Relationship Id="rId336" Type="http://schemas.openxmlformats.org/officeDocument/2006/relationships/image" Target="../media/image1175.png"/><Relationship Id="rId335" Type="http://schemas.openxmlformats.org/officeDocument/2006/relationships/customXml" Target="../ink/ink1179.xml"/><Relationship Id="rId334" Type="http://schemas.openxmlformats.org/officeDocument/2006/relationships/image" Target="../media/image1174.png"/><Relationship Id="rId333" Type="http://schemas.openxmlformats.org/officeDocument/2006/relationships/customXml" Target="../ink/ink1178.xml"/><Relationship Id="rId332" Type="http://schemas.openxmlformats.org/officeDocument/2006/relationships/image" Target="../media/image1173.png"/><Relationship Id="rId331" Type="http://schemas.openxmlformats.org/officeDocument/2006/relationships/customXml" Target="../ink/ink1177.xml"/><Relationship Id="rId330" Type="http://schemas.openxmlformats.org/officeDocument/2006/relationships/image" Target="../media/image1172.png"/><Relationship Id="rId33" Type="http://schemas.openxmlformats.org/officeDocument/2006/relationships/image" Target="../media/image1025.png"/><Relationship Id="rId329" Type="http://schemas.openxmlformats.org/officeDocument/2006/relationships/customXml" Target="../ink/ink1176.xml"/><Relationship Id="rId328" Type="http://schemas.openxmlformats.org/officeDocument/2006/relationships/image" Target="../media/image1171.png"/><Relationship Id="rId327" Type="http://schemas.openxmlformats.org/officeDocument/2006/relationships/customXml" Target="../ink/ink1175.xml"/><Relationship Id="rId326" Type="http://schemas.openxmlformats.org/officeDocument/2006/relationships/image" Target="../media/image1170.png"/><Relationship Id="rId325" Type="http://schemas.openxmlformats.org/officeDocument/2006/relationships/customXml" Target="../ink/ink1174.xml"/><Relationship Id="rId324" Type="http://schemas.openxmlformats.org/officeDocument/2006/relationships/image" Target="../media/image1169.png"/><Relationship Id="rId323" Type="http://schemas.openxmlformats.org/officeDocument/2006/relationships/customXml" Target="../ink/ink1173.xml"/><Relationship Id="rId322" Type="http://schemas.openxmlformats.org/officeDocument/2006/relationships/image" Target="../media/image1168.png"/><Relationship Id="rId321" Type="http://schemas.openxmlformats.org/officeDocument/2006/relationships/customXml" Target="../ink/ink1172.xml"/><Relationship Id="rId320" Type="http://schemas.openxmlformats.org/officeDocument/2006/relationships/image" Target="../media/image1167.png"/><Relationship Id="rId32" Type="http://schemas.openxmlformats.org/officeDocument/2006/relationships/customXml" Target="../ink/ink1027.xml"/><Relationship Id="rId319" Type="http://schemas.openxmlformats.org/officeDocument/2006/relationships/customXml" Target="../ink/ink1171.xml"/><Relationship Id="rId318" Type="http://schemas.openxmlformats.org/officeDocument/2006/relationships/image" Target="../media/image1166.png"/><Relationship Id="rId317" Type="http://schemas.openxmlformats.org/officeDocument/2006/relationships/customXml" Target="../ink/ink1170.xml"/><Relationship Id="rId316" Type="http://schemas.openxmlformats.org/officeDocument/2006/relationships/image" Target="../media/image1165.png"/><Relationship Id="rId315" Type="http://schemas.openxmlformats.org/officeDocument/2006/relationships/customXml" Target="../ink/ink1169.xml"/><Relationship Id="rId314" Type="http://schemas.openxmlformats.org/officeDocument/2006/relationships/image" Target="../media/image1164.png"/><Relationship Id="rId313" Type="http://schemas.openxmlformats.org/officeDocument/2006/relationships/customXml" Target="../ink/ink1168.xml"/><Relationship Id="rId312" Type="http://schemas.openxmlformats.org/officeDocument/2006/relationships/image" Target="../media/image1163.png"/><Relationship Id="rId311" Type="http://schemas.openxmlformats.org/officeDocument/2006/relationships/customXml" Target="../ink/ink1167.xml"/><Relationship Id="rId310" Type="http://schemas.openxmlformats.org/officeDocument/2006/relationships/image" Target="../media/image1162.png"/><Relationship Id="rId31" Type="http://schemas.openxmlformats.org/officeDocument/2006/relationships/image" Target="../media/image1024.png"/><Relationship Id="rId309" Type="http://schemas.openxmlformats.org/officeDocument/2006/relationships/customXml" Target="../ink/ink1166.xml"/><Relationship Id="rId308" Type="http://schemas.openxmlformats.org/officeDocument/2006/relationships/image" Target="../media/image1161.png"/><Relationship Id="rId307" Type="http://schemas.openxmlformats.org/officeDocument/2006/relationships/customXml" Target="../ink/ink1165.xml"/><Relationship Id="rId306" Type="http://schemas.openxmlformats.org/officeDocument/2006/relationships/image" Target="../media/image1160.png"/><Relationship Id="rId305" Type="http://schemas.openxmlformats.org/officeDocument/2006/relationships/customXml" Target="../ink/ink1164.xml"/><Relationship Id="rId304" Type="http://schemas.openxmlformats.org/officeDocument/2006/relationships/image" Target="../media/image1159.png"/><Relationship Id="rId303" Type="http://schemas.openxmlformats.org/officeDocument/2006/relationships/customXml" Target="../ink/ink1163.xml"/><Relationship Id="rId302" Type="http://schemas.openxmlformats.org/officeDocument/2006/relationships/image" Target="../media/image1158.png"/><Relationship Id="rId301" Type="http://schemas.openxmlformats.org/officeDocument/2006/relationships/customXml" Target="../ink/ink1162.xml"/><Relationship Id="rId300" Type="http://schemas.openxmlformats.org/officeDocument/2006/relationships/image" Target="../media/image1157.png"/><Relationship Id="rId30" Type="http://schemas.openxmlformats.org/officeDocument/2006/relationships/customXml" Target="../ink/ink1026.xml"/><Relationship Id="rId3" Type="http://schemas.openxmlformats.org/officeDocument/2006/relationships/image" Target="../media/image1006.png"/><Relationship Id="rId299" Type="http://schemas.openxmlformats.org/officeDocument/2006/relationships/customXml" Target="../ink/ink1161.xml"/><Relationship Id="rId298" Type="http://schemas.openxmlformats.org/officeDocument/2006/relationships/image" Target="../media/image1156.png"/><Relationship Id="rId297" Type="http://schemas.openxmlformats.org/officeDocument/2006/relationships/customXml" Target="../ink/ink1160.xml"/><Relationship Id="rId296" Type="http://schemas.openxmlformats.org/officeDocument/2006/relationships/image" Target="../media/image1155.png"/><Relationship Id="rId295" Type="http://schemas.openxmlformats.org/officeDocument/2006/relationships/customXml" Target="../ink/ink1159.xml"/><Relationship Id="rId294" Type="http://schemas.openxmlformats.org/officeDocument/2006/relationships/image" Target="../media/image1154.png"/><Relationship Id="rId293" Type="http://schemas.openxmlformats.org/officeDocument/2006/relationships/customXml" Target="../ink/ink1158.xml"/><Relationship Id="rId292" Type="http://schemas.openxmlformats.org/officeDocument/2006/relationships/image" Target="../media/image1153.png"/><Relationship Id="rId291" Type="http://schemas.openxmlformats.org/officeDocument/2006/relationships/customXml" Target="../ink/ink1157.xml"/><Relationship Id="rId290" Type="http://schemas.openxmlformats.org/officeDocument/2006/relationships/image" Target="../media/image1152.png"/><Relationship Id="rId29" Type="http://schemas.openxmlformats.org/officeDocument/2006/relationships/image" Target="../media/image1023.png"/><Relationship Id="rId289" Type="http://schemas.openxmlformats.org/officeDocument/2006/relationships/customXml" Target="../ink/ink1156.xml"/><Relationship Id="rId288" Type="http://schemas.openxmlformats.org/officeDocument/2006/relationships/image" Target="../media/image1151.png"/><Relationship Id="rId287" Type="http://schemas.openxmlformats.org/officeDocument/2006/relationships/customXml" Target="../ink/ink1155.xml"/><Relationship Id="rId286" Type="http://schemas.openxmlformats.org/officeDocument/2006/relationships/image" Target="../media/image1150.png"/><Relationship Id="rId285" Type="http://schemas.openxmlformats.org/officeDocument/2006/relationships/customXml" Target="../ink/ink1154.xml"/><Relationship Id="rId284" Type="http://schemas.openxmlformats.org/officeDocument/2006/relationships/image" Target="../media/image1149.png"/><Relationship Id="rId283" Type="http://schemas.openxmlformats.org/officeDocument/2006/relationships/customXml" Target="../ink/ink1153.xml"/><Relationship Id="rId282" Type="http://schemas.openxmlformats.org/officeDocument/2006/relationships/image" Target="../media/image1148.png"/><Relationship Id="rId281" Type="http://schemas.openxmlformats.org/officeDocument/2006/relationships/customXml" Target="../ink/ink1152.xml"/><Relationship Id="rId280" Type="http://schemas.openxmlformats.org/officeDocument/2006/relationships/image" Target="../media/image1147.png"/><Relationship Id="rId28" Type="http://schemas.openxmlformats.org/officeDocument/2006/relationships/customXml" Target="../ink/ink1025.xml"/><Relationship Id="rId279" Type="http://schemas.openxmlformats.org/officeDocument/2006/relationships/customXml" Target="../ink/ink1151.xml"/><Relationship Id="rId278" Type="http://schemas.openxmlformats.org/officeDocument/2006/relationships/image" Target="../media/image1146.png"/><Relationship Id="rId277" Type="http://schemas.openxmlformats.org/officeDocument/2006/relationships/customXml" Target="../ink/ink1150.xml"/><Relationship Id="rId276" Type="http://schemas.openxmlformats.org/officeDocument/2006/relationships/image" Target="../media/image1145.png"/><Relationship Id="rId275" Type="http://schemas.openxmlformats.org/officeDocument/2006/relationships/customXml" Target="../ink/ink1149.xml"/><Relationship Id="rId274" Type="http://schemas.openxmlformats.org/officeDocument/2006/relationships/image" Target="../media/image1144.png"/><Relationship Id="rId273" Type="http://schemas.openxmlformats.org/officeDocument/2006/relationships/customXml" Target="../ink/ink1148.xml"/><Relationship Id="rId272" Type="http://schemas.openxmlformats.org/officeDocument/2006/relationships/image" Target="../media/image1143.png"/><Relationship Id="rId271" Type="http://schemas.openxmlformats.org/officeDocument/2006/relationships/customXml" Target="../ink/ink1147.xml"/><Relationship Id="rId270" Type="http://schemas.openxmlformats.org/officeDocument/2006/relationships/image" Target="../media/image1142.png"/><Relationship Id="rId27" Type="http://schemas.openxmlformats.org/officeDocument/2006/relationships/image" Target="../media/image1022.png"/><Relationship Id="rId269" Type="http://schemas.openxmlformats.org/officeDocument/2006/relationships/customXml" Target="../ink/ink1146.xml"/><Relationship Id="rId268" Type="http://schemas.openxmlformats.org/officeDocument/2006/relationships/image" Target="../media/image1141.png"/><Relationship Id="rId267" Type="http://schemas.openxmlformats.org/officeDocument/2006/relationships/customXml" Target="../ink/ink1145.xml"/><Relationship Id="rId266" Type="http://schemas.openxmlformats.org/officeDocument/2006/relationships/image" Target="../media/image1140.png"/><Relationship Id="rId265" Type="http://schemas.openxmlformats.org/officeDocument/2006/relationships/customXml" Target="../ink/ink1144.xml"/><Relationship Id="rId264" Type="http://schemas.openxmlformats.org/officeDocument/2006/relationships/customXml" Target="../ink/ink1143.xml"/><Relationship Id="rId263" Type="http://schemas.openxmlformats.org/officeDocument/2006/relationships/image" Target="../media/image1139.png"/><Relationship Id="rId262" Type="http://schemas.openxmlformats.org/officeDocument/2006/relationships/customXml" Target="../ink/ink1142.xml"/><Relationship Id="rId261" Type="http://schemas.openxmlformats.org/officeDocument/2006/relationships/image" Target="../media/image1138.png"/><Relationship Id="rId260" Type="http://schemas.openxmlformats.org/officeDocument/2006/relationships/customXml" Target="../ink/ink1141.xml"/><Relationship Id="rId26" Type="http://schemas.openxmlformats.org/officeDocument/2006/relationships/customXml" Target="../ink/ink1024.xml"/><Relationship Id="rId259" Type="http://schemas.openxmlformats.org/officeDocument/2006/relationships/image" Target="../media/image1137.png"/><Relationship Id="rId258" Type="http://schemas.openxmlformats.org/officeDocument/2006/relationships/customXml" Target="../ink/ink1140.xml"/><Relationship Id="rId257" Type="http://schemas.openxmlformats.org/officeDocument/2006/relationships/image" Target="../media/image1136.png"/><Relationship Id="rId256" Type="http://schemas.openxmlformats.org/officeDocument/2006/relationships/customXml" Target="../ink/ink1139.xml"/><Relationship Id="rId255" Type="http://schemas.openxmlformats.org/officeDocument/2006/relationships/image" Target="../media/image1135.png"/><Relationship Id="rId254" Type="http://schemas.openxmlformats.org/officeDocument/2006/relationships/customXml" Target="../ink/ink1138.xml"/><Relationship Id="rId253" Type="http://schemas.openxmlformats.org/officeDocument/2006/relationships/image" Target="../media/image1134.png"/><Relationship Id="rId252" Type="http://schemas.openxmlformats.org/officeDocument/2006/relationships/customXml" Target="../ink/ink1137.xml"/><Relationship Id="rId251" Type="http://schemas.openxmlformats.org/officeDocument/2006/relationships/image" Target="../media/image1133.png"/><Relationship Id="rId250" Type="http://schemas.openxmlformats.org/officeDocument/2006/relationships/customXml" Target="../ink/ink1136.xml"/><Relationship Id="rId25" Type="http://schemas.openxmlformats.org/officeDocument/2006/relationships/image" Target="../media/image1021.png"/><Relationship Id="rId249" Type="http://schemas.openxmlformats.org/officeDocument/2006/relationships/image" Target="../media/image1132.png"/><Relationship Id="rId248" Type="http://schemas.openxmlformats.org/officeDocument/2006/relationships/customXml" Target="../ink/ink1135.xml"/><Relationship Id="rId247" Type="http://schemas.openxmlformats.org/officeDocument/2006/relationships/image" Target="../media/image1131.png"/><Relationship Id="rId246" Type="http://schemas.openxmlformats.org/officeDocument/2006/relationships/customXml" Target="../ink/ink1134.xml"/><Relationship Id="rId245" Type="http://schemas.openxmlformats.org/officeDocument/2006/relationships/image" Target="../media/image1130.png"/><Relationship Id="rId244" Type="http://schemas.openxmlformats.org/officeDocument/2006/relationships/customXml" Target="../ink/ink1133.xml"/><Relationship Id="rId243" Type="http://schemas.openxmlformats.org/officeDocument/2006/relationships/image" Target="../media/image1129.png"/><Relationship Id="rId242" Type="http://schemas.openxmlformats.org/officeDocument/2006/relationships/customXml" Target="../ink/ink1132.xml"/><Relationship Id="rId241" Type="http://schemas.openxmlformats.org/officeDocument/2006/relationships/image" Target="../media/image1128.png"/><Relationship Id="rId240" Type="http://schemas.openxmlformats.org/officeDocument/2006/relationships/customXml" Target="../ink/ink1131.xml"/><Relationship Id="rId24" Type="http://schemas.openxmlformats.org/officeDocument/2006/relationships/customXml" Target="../ink/ink1023.xml"/><Relationship Id="rId239" Type="http://schemas.openxmlformats.org/officeDocument/2006/relationships/image" Target="../media/image1127.png"/><Relationship Id="rId238" Type="http://schemas.openxmlformats.org/officeDocument/2006/relationships/customXml" Target="../ink/ink1130.xml"/><Relationship Id="rId237" Type="http://schemas.openxmlformats.org/officeDocument/2006/relationships/image" Target="../media/image1126.png"/><Relationship Id="rId236" Type="http://schemas.openxmlformats.org/officeDocument/2006/relationships/customXml" Target="../ink/ink1129.xml"/><Relationship Id="rId235" Type="http://schemas.openxmlformats.org/officeDocument/2006/relationships/image" Target="../media/image1125.png"/><Relationship Id="rId234" Type="http://schemas.openxmlformats.org/officeDocument/2006/relationships/customXml" Target="../ink/ink1128.xml"/><Relationship Id="rId233" Type="http://schemas.openxmlformats.org/officeDocument/2006/relationships/image" Target="../media/image1124.png"/><Relationship Id="rId232" Type="http://schemas.openxmlformats.org/officeDocument/2006/relationships/customXml" Target="../ink/ink1127.xml"/><Relationship Id="rId231" Type="http://schemas.openxmlformats.org/officeDocument/2006/relationships/image" Target="../media/image1123.png"/><Relationship Id="rId230" Type="http://schemas.openxmlformats.org/officeDocument/2006/relationships/customXml" Target="../ink/ink1126.xml"/><Relationship Id="rId23" Type="http://schemas.openxmlformats.org/officeDocument/2006/relationships/image" Target="../media/image1020.png"/><Relationship Id="rId229" Type="http://schemas.openxmlformats.org/officeDocument/2006/relationships/image" Target="../media/image1122.png"/><Relationship Id="rId228" Type="http://schemas.openxmlformats.org/officeDocument/2006/relationships/customXml" Target="../ink/ink1125.xml"/><Relationship Id="rId227" Type="http://schemas.openxmlformats.org/officeDocument/2006/relationships/image" Target="../media/image1121.png"/><Relationship Id="rId226" Type="http://schemas.openxmlformats.org/officeDocument/2006/relationships/customXml" Target="../ink/ink1124.xml"/><Relationship Id="rId225" Type="http://schemas.openxmlformats.org/officeDocument/2006/relationships/image" Target="../media/image1120.png"/><Relationship Id="rId224" Type="http://schemas.openxmlformats.org/officeDocument/2006/relationships/customXml" Target="../ink/ink1123.xml"/><Relationship Id="rId223" Type="http://schemas.openxmlformats.org/officeDocument/2006/relationships/image" Target="../media/image1119.png"/><Relationship Id="rId222" Type="http://schemas.openxmlformats.org/officeDocument/2006/relationships/customXml" Target="../ink/ink1122.xml"/><Relationship Id="rId221" Type="http://schemas.openxmlformats.org/officeDocument/2006/relationships/image" Target="../media/image1118.png"/><Relationship Id="rId220" Type="http://schemas.openxmlformats.org/officeDocument/2006/relationships/customXml" Target="../ink/ink1121.xml"/><Relationship Id="rId22" Type="http://schemas.openxmlformats.org/officeDocument/2006/relationships/customXml" Target="../ink/ink1022.xml"/><Relationship Id="rId219" Type="http://schemas.openxmlformats.org/officeDocument/2006/relationships/image" Target="../media/image1117.png"/><Relationship Id="rId218" Type="http://schemas.openxmlformats.org/officeDocument/2006/relationships/customXml" Target="../ink/ink1120.xml"/><Relationship Id="rId217" Type="http://schemas.openxmlformats.org/officeDocument/2006/relationships/image" Target="../media/image1116.png"/><Relationship Id="rId216" Type="http://schemas.openxmlformats.org/officeDocument/2006/relationships/customXml" Target="../ink/ink1119.xml"/><Relationship Id="rId215" Type="http://schemas.openxmlformats.org/officeDocument/2006/relationships/image" Target="../media/image1115.png"/><Relationship Id="rId214" Type="http://schemas.openxmlformats.org/officeDocument/2006/relationships/customXml" Target="../ink/ink1118.xml"/><Relationship Id="rId213" Type="http://schemas.openxmlformats.org/officeDocument/2006/relationships/image" Target="../media/image1114.png"/><Relationship Id="rId212" Type="http://schemas.openxmlformats.org/officeDocument/2006/relationships/customXml" Target="../ink/ink1117.xml"/><Relationship Id="rId211" Type="http://schemas.openxmlformats.org/officeDocument/2006/relationships/image" Target="../media/image1113.png"/><Relationship Id="rId210" Type="http://schemas.openxmlformats.org/officeDocument/2006/relationships/customXml" Target="../ink/ink1116.xml"/><Relationship Id="rId21" Type="http://schemas.openxmlformats.org/officeDocument/2006/relationships/image" Target="../media/image1019.png"/><Relationship Id="rId209" Type="http://schemas.openxmlformats.org/officeDocument/2006/relationships/image" Target="../media/image1112.png"/><Relationship Id="rId208" Type="http://schemas.openxmlformats.org/officeDocument/2006/relationships/customXml" Target="../ink/ink1115.xml"/><Relationship Id="rId207" Type="http://schemas.openxmlformats.org/officeDocument/2006/relationships/image" Target="../media/image1111.png"/><Relationship Id="rId206" Type="http://schemas.openxmlformats.org/officeDocument/2006/relationships/customXml" Target="../ink/ink1114.xml"/><Relationship Id="rId205" Type="http://schemas.openxmlformats.org/officeDocument/2006/relationships/image" Target="../media/image1110.png"/><Relationship Id="rId204" Type="http://schemas.openxmlformats.org/officeDocument/2006/relationships/customXml" Target="../ink/ink1113.xml"/><Relationship Id="rId203" Type="http://schemas.openxmlformats.org/officeDocument/2006/relationships/image" Target="../media/image1109.png"/><Relationship Id="rId202" Type="http://schemas.openxmlformats.org/officeDocument/2006/relationships/customXml" Target="../ink/ink1112.xml"/><Relationship Id="rId201" Type="http://schemas.openxmlformats.org/officeDocument/2006/relationships/image" Target="../media/image1108.png"/><Relationship Id="rId200" Type="http://schemas.openxmlformats.org/officeDocument/2006/relationships/customXml" Target="../ink/ink1111.xml"/><Relationship Id="rId20" Type="http://schemas.openxmlformats.org/officeDocument/2006/relationships/customXml" Target="../ink/ink1021.xml"/><Relationship Id="rId2" Type="http://schemas.openxmlformats.org/officeDocument/2006/relationships/image" Target="../media/image1005.png"/><Relationship Id="rId199" Type="http://schemas.openxmlformats.org/officeDocument/2006/relationships/image" Target="../media/image1107.png"/><Relationship Id="rId198" Type="http://schemas.openxmlformats.org/officeDocument/2006/relationships/customXml" Target="../ink/ink1110.xml"/><Relationship Id="rId197" Type="http://schemas.openxmlformats.org/officeDocument/2006/relationships/image" Target="../media/image1106.png"/><Relationship Id="rId196" Type="http://schemas.openxmlformats.org/officeDocument/2006/relationships/customXml" Target="../ink/ink1109.xml"/><Relationship Id="rId195" Type="http://schemas.openxmlformats.org/officeDocument/2006/relationships/image" Target="../media/image1105.png"/><Relationship Id="rId194" Type="http://schemas.openxmlformats.org/officeDocument/2006/relationships/customXml" Target="../ink/ink1108.xml"/><Relationship Id="rId193" Type="http://schemas.openxmlformats.org/officeDocument/2006/relationships/image" Target="../media/image1104.png"/><Relationship Id="rId192" Type="http://schemas.openxmlformats.org/officeDocument/2006/relationships/customXml" Target="../ink/ink1107.xml"/><Relationship Id="rId191" Type="http://schemas.openxmlformats.org/officeDocument/2006/relationships/image" Target="../media/image1103.png"/><Relationship Id="rId190" Type="http://schemas.openxmlformats.org/officeDocument/2006/relationships/customXml" Target="../ink/ink1106.xml"/><Relationship Id="rId19" Type="http://schemas.openxmlformats.org/officeDocument/2006/relationships/image" Target="../media/image1018.png"/><Relationship Id="rId189" Type="http://schemas.openxmlformats.org/officeDocument/2006/relationships/image" Target="../media/image1102.png"/><Relationship Id="rId188" Type="http://schemas.openxmlformats.org/officeDocument/2006/relationships/customXml" Target="../ink/ink1105.xml"/><Relationship Id="rId187" Type="http://schemas.openxmlformats.org/officeDocument/2006/relationships/image" Target="../media/image1101.png"/><Relationship Id="rId186" Type="http://schemas.openxmlformats.org/officeDocument/2006/relationships/customXml" Target="../ink/ink1104.xml"/><Relationship Id="rId185" Type="http://schemas.openxmlformats.org/officeDocument/2006/relationships/image" Target="../media/image1100.png"/><Relationship Id="rId184" Type="http://schemas.openxmlformats.org/officeDocument/2006/relationships/customXml" Target="../ink/ink1103.xml"/><Relationship Id="rId183" Type="http://schemas.openxmlformats.org/officeDocument/2006/relationships/image" Target="../media/image1099.png"/><Relationship Id="rId182" Type="http://schemas.openxmlformats.org/officeDocument/2006/relationships/customXml" Target="../ink/ink1102.xml"/><Relationship Id="rId181" Type="http://schemas.openxmlformats.org/officeDocument/2006/relationships/image" Target="../media/image1098.png"/><Relationship Id="rId180" Type="http://schemas.openxmlformats.org/officeDocument/2006/relationships/customXml" Target="../ink/ink1101.xml"/><Relationship Id="rId18" Type="http://schemas.openxmlformats.org/officeDocument/2006/relationships/customXml" Target="../ink/ink1020.xml"/><Relationship Id="rId179" Type="http://schemas.openxmlformats.org/officeDocument/2006/relationships/image" Target="../media/image1097.png"/><Relationship Id="rId178" Type="http://schemas.openxmlformats.org/officeDocument/2006/relationships/customXml" Target="../ink/ink1100.xml"/><Relationship Id="rId177" Type="http://schemas.openxmlformats.org/officeDocument/2006/relationships/image" Target="../media/image1096.png"/><Relationship Id="rId176" Type="http://schemas.openxmlformats.org/officeDocument/2006/relationships/customXml" Target="../ink/ink1099.xml"/><Relationship Id="rId175" Type="http://schemas.openxmlformats.org/officeDocument/2006/relationships/image" Target="../media/image1095.png"/><Relationship Id="rId174" Type="http://schemas.openxmlformats.org/officeDocument/2006/relationships/customXml" Target="../ink/ink1098.xml"/><Relationship Id="rId173" Type="http://schemas.openxmlformats.org/officeDocument/2006/relationships/image" Target="../media/image1094.png"/><Relationship Id="rId172" Type="http://schemas.openxmlformats.org/officeDocument/2006/relationships/customXml" Target="../ink/ink1097.xml"/><Relationship Id="rId171" Type="http://schemas.openxmlformats.org/officeDocument/2006/relationships/image" Target="../media/image1093.png"/><Relationship Id="rId170" Type="http://schemas.openxmlformats.org/officeDocument/2006/relationships/customXml" Target="../ink/ink1096.xml"/><Relationship Id="rId17" Type="http://schemas.openxmlformats.org/officeDocument/2006/relationships/image" Target="../media/image1017.png"/><Relationship Id="rId169" Type="http://schemas.openxmlformats.org/officeDocument/2006/relationships/image" Target="../media/image1092.png"/><Relationship Id="rId168" Type="http://schemas.openxmlformats.org/officeDocument/2006/relationships/customXml" Target="../ink/ink1095.xml"/><Relationship Id="rId167" Type="http://schemas.openxmlformats.org/officeDocument/2006/relationships/image" Target="../media/image1091.png"/><Relationship Id="rId166" Type="http://schemas.openxmlformats.org/officeDocument/2006/relationships/customXml" Target="../ink/ink1094.xml"/><Relationship Id="rId165" Type="http://schemas.openxmlformats.org/officeDocument/2006/relationships/image" Target="../media/image1090.png"/><Relationship Id="rId164" Type="http://schemas.openxmlformats.org/officeDocument/2006/relationships/customXml" Target="../ink/ink1093.xml"/><Relationship Id="rId163" Type="http://schemas.openxmlformats.org/officeDocument/2006/relationships/image" Target="../media/image1089.png"/><Relationship Id="rId162" Type="http://schemas.openxmlformats.org/officeDocument/2006/relationships/customXml" Target="../ink/ink1092.xml"/><Relationship Id="rId161" Type="http://schemas.openxmlformats.org/officeDocument/2006/relationships/image" Target="../media/image1088.png"/><Relationship Id="rId160" Type="http://schemas.openxmlformats.org/officeDocument/2006/relationships/customXml" Target="../ink/ink1091.xml"/><Relationship Id="rId16" Type="http://schemas.openxmlformats.org/officeDocument/2006/relationships/customXml" Target="../ink/ink1019.xml"/><Relationship Id="rId159" Type="http://schemas.openxmlformats.org/officeDocument/2006/relationships/image" Target="../media/image1087.png"/><Relationship Id="rId158" Type="http://schemas.openxmlformats.org/officeDocument/2006/relationships/customXml" Target="../ink/ink1090.xml"/><Relationship Id="rId157" Type="http://schemas.openxmlformats.org/officeDocument/2006/relationships/image" Target="../media/image1086.png"/><Relationship Id="rId156" Type="http://schemas.openxmlformats.org/officeDocument/2006/relationships/customXml" Target="../ink/ink1089.xml"/><Relationship Id="rId155" Type="http://schemas.openxmlformats.org/officeDocument/2006/relationships/image" Target="../media/image1085.png"/><Relationship Id="rId154" Type="http://schemas.openxmlformats.org/officeDocument/2006/relationships/customXml" Target="../ink/ink1088.xml"/><Relationship Id="rId153" Type="http://schemas.openxmlformats.org/officeDocument/2006/relationships/image" Target="../media/image1084.png"/><Relationship Id="rId152" Type="http://schemas.openxmlformats.org/officeDocument/2006/relationships/customXml" Target="../ink/ink1087.xml"/><Relationship Id="rId151" Type="http://schemas.openxmlformats.org/officeDocument/2006/relationships/image" Target="../media/image1083.png"/><Relationship Id="rId150" Type="http://schemas.openxmlformats.org/officeDocument/2006/relationships/customXml" Target="../ink/ink1086.xml"/><Relationship Id="rId15" Type="http://schemas.openxmlformats.org/officeDocument/2006/relationships/image" Target="../media/image1016.png"/><Relationship Id="rId149" Type="http://schemas.openxmlformats.org/officeDocument/2006/relationships/image" Target="../media/image1082.png"/><Relationship Id="rId148" Type="http://schemas.openxmlformats.org/officeDocument/2006/relationships/customXml" Target="../ink/ink1085.xml"/><Relationship Id="rId147" Type="http://schemas.openxmlformats.org/officeDocument/2006/relationships/image" Target="../media/image1081.png"/><Relationship Id="rId146" Type="http://schemas.openxmlformats.org/officeDocument/2006/relationships/customXml" Target="../ink/ink1084.xml"/><Relationship Id="rId145" Type="http://schemas.openxmlformats.org/officeDocument/2006/relationships/image" Target="../media/image1080.png"/><Relationship Id="rId144" Type="http://schemas.openxmlformats.org/officeDocument/2006/relationships/customXml" Target="../ink/ink1083.xml"/><Relationship Id="rId143" Type="http://schemas.openxmlformats.org/officeDocument/2006/relationships/image" Target="../media/image1079.png"/><Relationship Id="rId142" Type="http://schemas.openxmlformats.org/officeDocument/2006/relationships/customXml" Target="../ink/ink1082.xml"/><Relationship Id="rId141" Type="http://schemas.openxmlformats.org/officeDocument/2006/relationships/image" Target="../media/image1078.png"/><Relationship Id="rId140" Type="http://schemas.openxmlformats.org/officeDocument/2006/relationships/customXml" Target="../ink/ink1081.xml"/><Relationship Id="rId14" Type="http://schemas.openxmlformats.org/officeDocument/2006/relationships/customXml" Target="../ink/ink1018.xml"/><Relationship Id="rId139" Type="http://schemas.openxmlformats.org/officeDocument/2006/relationships/image" Target="../media/image1077.png"/><Relationship Id="rId138" Type="http://schemas.openxmlformats.org/officeDocument/2006/relationships/customXml" Target="../ink/ink1080.xml"/><Relationship Id="rId137" Type="http://schemas.openxmlformats.org/officeDocument/2006/relationships/image" Target="../media/image1076.png"/><Relationship Id="rId136" Type="http://schemas.openxmlformats.org/officeDocument/2006/relationships/customXml" Target="../ink/ink1079.xml"/><Relationship Id="rId135" Type="http://schemas.openxmlformats.org/officeDocument/2006/relationships/image" Target="../media/image1075.png"/><Relationship Id="rId134" Type="http://schemas.openxmlformats.org/officeDocument/2006/relationships/customXml" Target="../ink/ink1078.xml"/><Relationship Id="rId133" Type="http://schemas.openxmlformats.org/officeDocument/2006/relationships/image" Target="../media/image1074.png"/><Relationship Id="rId132" Type="http://schemas.openxmlformats.org/officeDocument/2006/relationships/customXml" Target="../ink/ink1077.xml"/><Relationship Id="rId131" Type="http://schemas.openxmlformats.org/officeDocument/2006/relationships/image" Target="../media/image1007.png"/><Relationship Id="rId130" Type="http://schemas.openxmlformats.org/officeDocument/2006/relationships/customXml" Target="../ink/ink1076.xml"/><Relationship Id="rId13" Type="http://schemas.openxmlformats.org/officeDocument/2006/relationships/image" Target="../media/image1015.png"/><Relationship Id="rId129" Type="http://schemas.openxmlformats.org/officeDocument/2006/relationships/image" Target="../media/image1073.png"/><Relationship Id="rId128" Type="http://schemas.openxmlformats.org/officeDocument/2006/relationships/customXml" Target="../ink/ink1075.xml"/><Relationship Id="rId127" Type="http://schemas.openxmlformats.org/officeDocument/2006/relationships/image" Target="../media/image1072.png"/><Relationship Id="rId126" Type="http://schemas.openxmlformats.org/officeDocument/2006/relationships/customXml" Target="../ink/ink1074.xml"/><Relationship Id="rId125" Type="http://schemas.openxmlformats.org/officeDocument/2006/relationships/image" Target="../media/image1071.png"/><Relationship Id="rId124" Type="http://schemas.openxmlformats.org/officeDocument/2006/relationships/customXml" Target="../ink/ink1073.xml"/><Relationship Id="rId123" Type="http://schemas.openxmlformats.org/officeDocument/2006/relationships/image" Target="../media/image1070.png"/><Relationship Id="rId122" Type="http://schemas.openxmlformats.org/officeDocument/2006/relationships/customXml" Target="../ink/ink1072.xml"/><Relationship Id="rId121" Type="http://schemas.openxmlformats.org/officeDocument/2006/relationships/image" Target="../media/image1069.png"/><Relationship Id="rId120" Type="http://schemas.openxmlformats.org/officeDocument/2006/relationships/customXml" Target="../ink/ink1071.xml"/><Relationship Id="rId12" Type="http://schemas.openxmlformats.org/officeDocument/2006/relationships/customXml" Target="../ink/ink1017.xml"/><Relationship Id="rId119" Type="http://schemas.openxmlformats.org/officeDocument/2006/relationships/image" Target="../media/image1068.png"/><Relationship Id="rId118" Type="http://schemas.openxmlformats.org/officeDocument/2006/relationships/customXml" Target="../ink/ink1070.xml"/><Relationship Id="rId117" Type="http://schemas.openxmlformats.org/officeDocument/2006/relationships/image" Target="../media/image1067.png"/><Relationship Id="rId116" Type="http://schemas.openxmlformats.org/officeDocument/2006/relationships/customXml" Target="../ink/ink1069.xml"/><Relationship Id="rId115" Type="http://schemas.openxmlformats.org/officeDocument/2006/relationships/image" Target="../media/image1066.png"/><Relationship Id="rId114" Type="http://schemas.openxmlformats.org/officeDocument/2006/relationships/customXml" Target="../ink/ink1068.xml"/><Relationship Id="rId113" Type="http://schemas.openxmlformats.org/officeDocument/2006/relationships/image" Target="../media/image1065.png"/><Relationship Id="rId112" Type="http://schemas.openxmlformats.org/officeDocument/2006/relationships/customXml" Target="../ink/ink1067.xml"/><Relationship Id="rId111" Type="http://schemas.openxmlformats.org/officeDocument/2006/relationships/image" Target="../media/image1064.png"/><Relationship Id="rId110" Type="http://schemas.openxmlformats.org/officeDocument/2006/relationships/customXml" Target="../ink/ink1066.xml"/><Relationship Id="rId11" Type="http://schemas.openxmlformats.org/officeDocument/2006/relationships/image" Target="../media/image1014.png"/><Relationship Id="rId109" Type="http://schemas.openxmlformats.org/officeDocument/2006/relationships/image" Target="../media/image1063.png"/><Relationship Id="rId108" Type="http://schemas.openxmlformats.org/officeDocument/2006/relationships/customXml" Target="../ink/ink1065.xml"/><Relationship Id="rId107" Type="http://schemas.openxmlformats.org/officeDocument/2006/relationships/image" Target="../media/image1062.png"/><Relationship Id="rId106" Type="http://schemas.openxmlformats.org/officeDocument/2006/relationships/customXml" Target="../ink/ink1064.xml"/><Relationship Id="rId105" Type="http://schemas.openxmlformats.org/officeDocument/2006/relationships/image" Target="../media/image1061.png"/><Relationship Id="rId104" Type="http://schemas.openxmlformats.org/officeDocument/2006/relationships/customXml" Target="../ink/ink1063.xml"/><Relationship Id="rId103" Type="http://schemas.openxmlformats.org/officeDocument/2006/relationships/image" Target="../media/image1060.png"/><Relationship Id="rId102" Type="http://schemas.openxmlformats.org/officeDocument/2006/relationships/customXml" Target="../ink/ink1062.xml"/><Relationship Id="rId101" Type="http://schemas.openxmlformats.org/officeDocument/2006/relationships/image" Target="../media/image1059.png"/><Relationship Id="rId100" Type="http://schemas.openxmlformats.org/officeDocument/2006/relationships/customXml" Target="../ink/ink1061.xml"/><Relationship Id="rId10" Type="http://schemas.openxmlformats.org/officeDocument/2006/relationships/customXml" Target="../ink/ink1016.xml"/><Relationship Id="rId1" Type="http://schemas.openxmlformats.org/officeDocument/2006/relationships/image" Target="../media/image1004.png"/></Relationships>
</file>

<file path=ppt/slides/_rels/slide14.xml.rels><?xml version="1.0" encoding="UTF-8" standalone="yes"?>
<Relationships xmlns="http://schemas.openxmlformats.org/package/2006/relationships"><Relationship Id="rId99" Type="http://schemas.openxmlformats.org/officeDocument/2006/relationships/image" Target="../media/image1466.png"/><Relationship Id="rId98" Type="http://schemas.openxmlformats.org/officeDocument/2006/relationships/customXml" Target="../ink/ink1471.xml"/><Relationship Id="rId97" Type="http://schemas.openxmlformats.org/officeDocument/2006/relationships/image" Target="../media/image1465.png"/><Relationship Id="rId96" Type="http://schemas.openxmlformats.org/officeDocument/2006/relationships/customXml" Target="../ink/ink1470.xml"/><Relationship Id="rId95" Type="http://schemas.openxmlformats.org/officeDocument/2006/relationships/image" Target="../media/image1464.png"/><Relationship Id="rId94" Type="http://schemas.openxmlformats.org/officeDocument/2006/relationships/customXml" Target="../ink/ink1469.xml"/><Relationship Id="rId93" Type="http://schemas.openxmlformats.org/officeDocument/2006/relationships/image" Target="../media/image1463.png"/><Relationship Id="rId92" Type="http://schemas.openxmlformats.org/officeDocument/2006/relationships/customXml" Target="../ink/ink1468.xml"/><Relationship Id="rId91" Type="http://schemas.openxmlformats.org/officeDocument/2006/relationships/image" Target="../media/image1462.png"/><Relationship Id="rId90" Type="http://schemas.openxmlformats.org/officeDocument/2006/relationships/customXml" Target="../ink/ink1467.xml"/><Relationship Id="rId9" Type="http://schemas.openxmlformats.org/officeDocument/2006/relationships/image" Target="../media/image1421.png"/><Relationship Id="rId89" Type="http://schemas.openxmlformats.org/officeDocument/2006/relationships/image" Target="../media/image1461.png"/><Relationship Id="rId88" Type="http://schemas.openxmlformats.org/officeDocument/2006/relationships/customXml" Target="../ink/ink1466.xml"/><Relationship Id="rId87" Type="http://schemas.openxmlformats.org/officeDocument/2006/relationships/image" Target="../media/image1460.png"/><Relationship Id="rId86" Type="http://schemas.openxmlformats.org/officeDocument/2006/relationships/customXml" Target="../ink/ink1465.xml"/><Relationship Id="rId85" Type="http://schemas.openxmlformats.org/officeDocument/2006/relationships/image" Target="../media/image1459.png"/><Relationship Id="rId84" Type="http://schemas.openxmlformats.org/officeDocument/2006/relationships/customXml" Target="../ink/ink1464.xml"/><Relationship Id="rId83" Type="http://schemas.openxmlformats.org/officeDocument/2006/relationships/image" Target="../media/image1458.png"/><Relationship Id="rId82" Type="http://schemas.openxmlformats.org/officeDocument/2006/relationships/customXml" Target="../ink/ink1463.xml"/><Relationship Id="rId81" Type="http://schemas.openxmlformats.org/officeDocument/2006/relationships/image" Target="../media/image1457.png"/><Relationship Id="rId80" Type="http://schemas.openxmlformats.org/officeDocument/2006/relationships/customXml" Target="../ink/ink1462.xml"/><Relationship Id="rId8" Type="http://schemas.openxmlformats.org/officeDocument/2006/relationships/customXml" Target="../ink/ink1426.xml"/><Relationship Id="rId79" Type="http://schemas.openxmlformats.org/officeDocument/2006/relationships/image" Target="../media/image1456.png"/><Relationship Id="rId78" Type="http://schemas.openxmlformats.org/officeDocument/2006/relationships/customXml" Target="../ink/ink1461.xml"/><Relationship Id="rId77" Type="http://schemas.openxmlformats.org/officeDocument/2006/relationships/image" Target="../media/image1455.png"/><Relationship Id="rId76" Type="http://schemas.openxmlformats.org/officeDocument/2006/relationships/customXml" Target="../ink/ink1460.xml"/><Relationship Id="rId75" Type="http://schemas.openxmlformats.org/officeDocument/2006/relationships/image" Target="../media/image1454.png"/><Relationship Id="rId74" Type="http://schemas.openxmlformats.org/officeDocument/2006/relationships/customXml" Target="../ink/ink1459.xml"/><Relationship Id="rId73" Type="http://schemas.openxmlformats.org/officeDocument/2006/relationships/image" Target="../media/image1453.png"/><Relationship Id="rId72" Type="http://schemas.openxmlformats.org/officeDocument/2006/relationships/customXml" Target="../ink/ink1458.xml"/><Relationship Id="rId71" Type="http://schemas.openxmlformats.org/officeDocument/2006/relationships/image" Target="../media/image1452.png"/><Relationship Id="rId70" Type="http://schemas.openxmlformats.org/officeDocument/2006/relationships/customXml" Target="../ink/ink1457.xml"/><Relationship Id="rId7" Type="http://schemas.openxmlformats.org/officeDocument/2006/relationships/image" Target="../media/image1007.png"/><Relationship Id="rId69" Type="http://schemas.openxmlformats.org/officeDocument/2006/relationships/image" Target="../media/image1451.png"/><Relationship Id="rId68" Type="http://schemas.openxmlformats.org/officeDocument/2006/relationships/customXml" Target="../ink/ink1456.xml"/><Relationship Id="rId675" Type="http://schemas.openxmlformats.org/officeDocument/2006/relationships/slideLayout" Target="../slideLayouts/slideLayout11.xml"/><Relationship Id="rId674" Type="http://schemas.openxmlformats.org/officeDocument/2006/relationships/image" Target="../media/image1751.png"/><Relationship Id="rId673" Type="http://schemas.openxmlformats.org/officeDocument/2006/relationships/customXml" Target="../ink/ink1760.xml"/><Relationship Id="rId672" Type="http://schemas.openxmlformats.org/officeDocument/2006/relationships/image" Target="../media/image1750.png"/><Relationship Id="rId671" Type="http://schemas.openxmlformats.org/officeDocument/2006/relationships/customXml" Target="../ink/ink1759.xml"/><Relationship Id="rId670" Type="http://schemas.openxmlformats.org/officeDocument/2006/relationships/image" Target="../media/image1749.png"/><Relationship Id="rId67" Type="http://schemas.openxmlformats.org/officeDocument/2006/relationships/image" Target="../media/image1450.png"/><Relationship Id="rId669" Type="http://schemas.openxmlformats.org/officeDocument/2006/relationships/customXml" Target="../ink/ink1758.xml"/><Relationship Id="rId668" Type="http://schemas.openxmlformats.org/officeDocument/2006/relationships/image" Target="../media/image1748.png"/><Relationship Id="rId667" Type="http://schemas.openxmlformats.org/officeDocument/2006/relationships/customXml" Target="../ink/ink1757.xml"/><Relationship Id="rId666" Type="http://schemas.openxmlformats.org/officeDocument/2006/relationships/image" Target="../media/image1747.png"/><Relationship Id="rId665" Type="http://schemas.openxmlformats.org/officeDocument/2006/relationships/customXml" Target="../ink/ink1756.xml"/><Relationship Id="rId664" Type="http://schemas.openxmlformats.org/officeDocument/2006/relationships/image" Target="../media/image1746.png"/><Relationship Id="rId663" Type="http://schemas.openxmlformats.org/officeDocument/2006/relationships/customXml" Target="../ink/ink1755.xml"/><Relationship Id="rId662" Type="http://schemas.openxmlformats.org/officeDocument/2006/relationships/image" Target="../media/image1745.png"/><Relationship Id="rId661" Type="http://schemas.openxmlformats.org/officeDocument/2006/relationships/customXml" Target="../ink/ink1754.xml"/><Relationship Id="rId660" Type="http://schemas.openxmlformats.org/officeDocument/2006/relationships/image" Target="../media/image1744.png"/><Relationship Id="rId66" Type="http://schemas.openxmlformats.org/officeDocument/2006/relationships/customXml" Target="../ink/ink1455.xml"/><Relationship Id="rId659" Type="http://schemas.openxmlformats.org/officeDocument/2006/relationships/customXml" Target="../ink/ink1753.xml"/><Relationship Id="rId658" Type="http://schemas.openxmlformats.org/officeDocument/2006/relationships/image" Target="../media/image1743.png"/><Relationship Id="rId657" Type="http://schemas.openxmlformats.org/officeDocument/2006/relationships/customXml" Target="../ink/ink1752.xml"/><Relationship Id="rId656" Type="http://schemas.openxmlformats.org/officeDocument/2006/relationships/image" Target="../media/image1742.png"/><Relationship Id="rId655" Type="http://schemas.openxmlformats.org/officeDocument/2006/relationships/customXml" Target="../ink/ink1751.xml"/><Relationship Id="rId654" Type="http://schemas.openxmlformats.org/officeDocument/2006/relationships/image" Target="../media/image1741.png"/><Relationship Id="rId653" Type="http://schemas.openxmlformats.org/officeDocument/2006/relationships/customXml" Target="../ink/ink1750.xml"/><Relationship Id="rId652" Type="http://schemas.openxmlformats.org/officeDocument/2006/relationships/image" Target="../media/image1740.png"/><Relationship Id="rId651" Type="http://schemas.openxmlformats.org/officeDocument/2006/relationships/customXml" Target="../ink/ink1749.xml"/><Relationship Id="rId650" Type="http://schemas.openxmlformats.org/officeDocument/2006/relationships/image" Target="../media/image1739.png"/><Relationship Id="rId65" Type="http://schemas.openxmlformats.org/officeDocument/2006/relationships/image" Target="../media/image1449.png"/><Relationship Id="rId649" Type="http://schemas.openxmlformats.org/officeDocument/2006/relationships/customXml" Target="../ink/ink1748.xml"/><Relationship Id="rId648" Type="http://schemas.openxmlformats.org/officeDocument/2006/relationships/image" Target="../media/image1738.png"/><Relationship Id="rId647" Type="http://schemas.openxmlformats.org/officeDocument/2006/relationships/customXml" Target="../ink/ink1747.xml"/><Relationship Id="rId646" Type="http://schemas.openxmlformats.org/officeDocument/2006/relationships/image" Target="../media/image1737.png"/><Relationship Id="rId645" Type="http://schemas.openxmlformats.org/officeDocument/2006/relationships/customXml" Target="../ink/ink1746.xml"/><Relationship Id="rId644" Type="http://schemas.openxmlformats.org/officeDocument/2006/relationships/image" Target="../media/image1736.png"/><Relationship Id="rId643" Type="http://schemas.openxmlformats.org/officeDocument/2006/relationships/customXml" Target="../ink/ink1745.xml"/><Relationship Id="rId642" Type="http://schemas.openxmlformats.org/officeDocument/2006/relationships/image" Target="../media/image1735.png"/><Relationship Id="rId641" Type="http://schemas.openxmlformats.org/officeDocument/2006/relationships/customXml" Target="../ink/ink1744.xml"/><Relationship Id="rId640" Type="http://schemas.openxmlformats.org/officeDocument/2006/relationships/image" Target="../media/image1734.png"/><Relationship Id="rId64" Type="http://schemas.openxmlformats.org/officeDocument/2006/relationships/customXml" Target="../ink/ink1454.xml"/><Relationship Id="rId639" Type="http://schemas.openxmlformats.org/officeDocument/2006/relationships/customXml" Target="../ink/ink1743.xml"/><Relationship Id="rId638" Type="http://schemas.openxmlformats.org/officeDocument/2006/relationships/image" Target="../media/image1733.png"/><Relationship Id="rId637" Type="http://schemas.openxmlformats.org/officeDocument/2006/relationships/customXml" Target="../ink/ink1742.xml"/><Relationship Id="rId636" Type="http://schemas.openxmlformats.org/officeDocument/2006/relationships/image" Target="../media/image1732.png"/><Relationship Id="rId635" Type="http://schemas.openxmlformats.org/officeDocument/2006/relationships/customXml" Target="../ink/ink1741.xml"/><Relationship Id="rId634" Type="http://schemas.openxmlformats.org/officeDocument/2006/relationships/image" Target="../media/image1731.png"/><Relationship Id="rId633" Type="http://schemas.openxmlformats.org/officeDocument/2006/relationships/customXml" Target="../ink/ink1740.xml"/><Relationship Id="rId632" Type="http://schemas.openxmlformats.org/officeDocument/2006/relationships/image" Target="../media/image1730.png"/><Relationship Id="rId631" Type="http://schemas.openxmlformats.org/officeDocument/2006/relationships/customXml" Target="../ink/ink1739.xml"/><Relationship Id="rId630" Type="http://schemas.openxmlformats.org/officeDocument/2006/relationships/image" Target="../media/image1729.png"/><Relationship Id="rId63" Type="http://schemas.openxmlformats.org/officeDocument/2006/relationships/image" Target="../media/image1448.png"/><Relationship Id="rId629" Type="http://schemas.openxmlformats.org/officeDocument/2006/relationships/customXml" Target="../ink/ink1738.xml"/><Relationship Id="rId628" Type="http://schemas.openxmlformats.org/officeDocument/2006/relationships/image" Target="../media/image1728.png"/><Relationship Id="rId627" Type="http://schemas.openxmlformats.org/officeDocument/2006/relationships/customXml" Target="../ink/ink1737.xml"/><Relationship Id="rId626" Type="http://schemas.openxmlformats.org/officeDocument/2006/relationships/image" Target="../media/image1727.png"/><Relationship Id="rId625" Type="http://schemas.openxmlformats.org/officeDocument/2006/relationships/customXml" Target="../ink/ink1736.xml"/><Relationship Id="rId624" Type="http://schemas.openxmlformats.org/officeDocument/2006/relationships/image" Target="../media/image1726.png"/><Relationship Id="rId623" Type="http://schemas.openxmlformats.org/officeDocument/2006/relationships/customXml" Target="../ink/ink1735.xml"/><Relationship Id="rId622" Type="http://schemas.openxmlformats.org/officeDocument/2006/relationships/image" Target="../media/image1725.png"/><Relationship Id="rId621" Type="http://schemas.openxmlformats.org/officeDocument/2006/relationships/customXml" Target="../ink/ink1734.xml"/><Relationship Id="rId620" Type="http://schemas.openxmlformats.org/officeDocument/2006/relationships/image" Target="../media/image1724.png"/><Relationship Id="rId62" Type="http://schemas.openxmlformats.org/officeDocument/2006/relationships/customXml" Target="../ink/ink1453.xml"/><Relationship Id="rId619" Type="http://schemas.openxmlformats.org/officeDocument/2006/relationships/customXml" Target="../ink/ink1733.xml"/><Relationship Id="rId618" Type="http://schemas.openxmlformats.org/officeDocument/2006/relationships/image" Target="../media/image1723.png"/><Relationship Id="rId617" Type="http://schemas.openxmlformats.org/officeDocument/2006/relationships/customXml" Target="../ink/ink1732.xml"/><Relationship Id="rId616" Type="http://schemas.openxmlformats.org/officeDocument/2006/relationships/image" Target="../media/image1722.png"/><Relationship Id="rId615" Type="http://schemas.openxmlformats.org/officeDocument/2006/relationships/customXml" Target="../ink/ink1731.xml"/><Relationship Id="rId614" Type="http://schemas.openxmlformats.org/officeDocument/2006/relationships/image" Target="../media/image1721.png"/><Relationship Id="rId613" Type="http://schemas.openxmlformats.org/officeDocument/2006/relationships/customXml" Target="../ink/ink1730.xml"/><Relationship Id="rId612" Type="http://schemas.openxmlformats.org/officeDocument/2006/relationships/image" Target="../media/image1720.png"/><Relationship Id="rId611" Type="http://schemas.openxmlformats.org/officeDocument/2006/relationships/customXml" Target="../ink/ink1729.xml"/><Relationship Id="rId610" Type="http://schemas.openxmlformats.org/officeDocument/2006/relationships/image" Target="../media/image1719.png"/><Relationship Id="rId61" Type="http://schemas.openxmlformats.org/officeDocument/2006/relationships/image" Target="../media/image1447.png"/><Relationship Id="rId609" Type="http://schemas.openxmlformats.org/officeDocument/2006/relationships/customXml" Target="../ink/ink1728.xml"/><Relationship Id="rId608" Type="http://schemas.openxmlformats.org/officeDocument/2006/relationships/image" Target="../media/image1718.png"/><Relationship Id="rId607" Type="http://schemas.openxmlformats.org/officeDocument/2006/relationships/customXml" Target="../ink/ink1727.xml"/><Relationship Id="rId606" Type="http://schemas.openxmlformats.org/officeDocument/2006/relationships/image" Target="../media/image1717.png"/><Relationship Id="rId605" Type="http://schemas.openxmlformats.org/officeDocument/2006/relationships/customXml" Target="../ink/ink1726.xml"/><Relationship Id="rId604" Type="http://schemas.openxmlformats.org/officeDocument/2006/relationships/image" Target="../media/image1716.png"/><Relationship Id="rId603" Type="http://schemas.openxmlformats.org/officeDocument/2006/relationships/customXml" Target="../ink/ink1725.xml"/><Relationship Id="rId602" Type="http://schemas.openxmlformats.org/officeDocument/2006/relationships/image" Target="../media/image1715.png"/><Relationship Id="rId601" Type="http://schemas.openxmlformats.org/officeDocument/2006/relationships/customXml" Target="../ink/ink1724.xml"/><Relationship Id="rId600" Type="http://schemas.openxmlformats.org/officeDocument/2006/relationships/image" Target="../media/image1714.png"/><Relationship Id="rId60" Type="http://schemas.openxmlformats.org/officeDocument/2006/relationships/customXml" Target="../ink/ink1452.xml"/><Relationship Id="rId6" Type="http://schemas.openxmlformats.org/officeDocument/2006/relationships/customXml" Target="../ink/ink1425.xml"/><Relationship Id="rId599" Type="http://schemas.openxmlformats.org/officeDocument/2006/relationships/customXml" Target="../ink/ink1723.xml"/><Relationship Id="rId598" Type="http://schemas.openxmlformats.org/officeDocument/2006/relationships/image" Target="../media/image1713.png"/><Relationship Id="rId597" Type="http://schemas.openxmlformats.org/officeDocument/2006/relationships/customXml" Target="../ink/ink1722.xml"/><Relationship Id="rId596" Type="http://schemas.openxmlformats.org/officeDocument/2006/relationships/image" Target="../media/image1712.png"/><Relationship Id="rId595" Type="http://schemas.openxmlformats.org/officeDocument/2006/relationships/customXml" Target="../ink/ink1721.xml"/><Relationship Id="rId594" Type="http://schemas.openxmlformats.org/officeDocument/2006/relationships/image" Target="../media/image1711.png"/><Relationship Id="rId593" Type="http://schemas.openxmlformats.org/officeDocument/2006/relationships/customXml" Target="../ink/ink1720.xml"/><Relationship Id="rId592" Type="http://schemas.openxmlformats.org/officeDocument/2006/relationships/image" Target="../media/image1710.png"/><Relationship Id="rId591" Type="http://schemas.openxmlformats.org/officeDocument/2006/relationships/customXml" Target="../ink/ink1719.xml"/><Relationship Id="rId590" Type="http://schemas.openxmlformats.org/officeDocument/2006/relationships/image" Target="../media/image1709.png"/><Relationship Id="rId59" Type="http://schemas.openxmlformats.org/officeDocument/2006/relationships/image" Target="../media/image1446.png"/><Relationship Id="rId589" Type="http://schemas.openxmlformats.org/officeDocument/2006/relationships/customXml" Target="../ink/ink1718.xml"/><Relationship Id="rId588" Type="http://schemas.openxmlformats.org/officeDocument/2006/relationships/image" Target="../media/image1708.png"/><Relationship Id="rId587" Type="http://schemas.openxmlformats.org/officeDocument/2006/relationships/customXml" Target="../ink/ink1717.xml"/><Relationship Id="rId586" Type="http://schemas.openxmlformats.org/officeDocument/2006/relationships/image" Target="../media/image1707.png"/><Relationship Id="rId585" Type="http://schemas.openxmlformats.org/officeDocument/2006/relationships/customXml" Target="../ink/ink1716.xml"/><Relationship Id="rId584" Type="http://schemas.openxmlformats.org/officeDocument/2006/relationships/image" Target="../media/image1706.png"/><Relationship Id="rId583" Type="http://schemas.openxmlformats.org/officeDocument/2006/relationships/customXml" Target="../ink/ink1715.xml"/><Relationship Id="rId582" Type="http://schemas.openxmlformats.org/officeDocument/2006/relationships/image" Target="../media/image1705.png"/><Relationship Id="rId581" Type="http://schemas.openxmlformats.org/officeDocument/2006/relationships/customXml" Target="../ink/ink1714.xml"/><Relationship Id="rId580" Type="http://schemas.openxmlformats.org/officeDocument/2006/relationships/image" Target="../media/image1704.png"/><Relationship Id="rId58" Type="http://schemas.openxmlformats.org/officeDocument/2006/relationships/customXml" Target="../ink/ink1451.xml"/><Relationship Id="rId579" Type="http://schemas.openxmlformats.org/officeDocument/2006/relationships/customXml" Target="../ink/ink1713.xml"/><Relationship Id="rId578" Type="http://schemas.openxmlformats.org/officeDocument/2006/relationships/image" Target="../media/image1703.png"/><Relationship Id="rId577" Type="http://schemas.openxmlformats.org/officeDocument/2006/relationships/customXml" Target="../ink/ink1712.xml"/><Relationship Id="rId576" Type="http://schemas.openxmlformats.org/officeDocument/2006/relationships/image" Target="../media/image1702.png"/><Relationship Id="rId575" Type="http://schemas.openxmlformats.org/officeDocument/2006/relationships/customXml" Target="../ink/ink1711.xml"/><Relationship Id="rId574" Type="http://schemas.openxmlformats.org/officeDocument/2006/relationships/image" Target="../media/image1701.png"/><Relationship Id="rId573" Type="http://schemas.openxmlformats.org/officeDocument/2006/relationships/customXml" Target="../ink/ink1710.xml"/><Relationship Id="rId572" Type="http://schemas.openxmlformats.org/officeDocument/2006/relationships/image" Target="../media/image1700.png"/><Relationship Id="rId571" Type="http://schemas.openxmlformats.org/officeDocument/2006/relationships/customXml" Target="../ink/ink1709.xml"/><Relationship Id="rId570" Type="http://schemas.openxmlformats.org/officeDocument/2006/relationships/image" Target="../media/image1699.png"/><Relationship Id="rId57" Type="http://schemas.openxmlformats.org/officeDocument/2006/relationships/image" Target="../media/image1445.png"/><Relationship Id="rId569" Type="http://schemas.openxmlformats.org/officeDocument/2006/relationships/customXml" Target="../ink/ink1708.xml"/><Relationship Id="rId568" Type="http://schemas.openxmlformats.org/officeDocument/2006/relationships/image" Target="../media/image1698.png"/><Relationship Id="rId567" Type="http://schemas.openxmlformats.org/officeDocument/2006/relationships/customXml" Target="../ink/ink1707.xml"/><Relationship Id="rId566" Type="http://schemas.openxmlformats.org/officeDocument/2006/relationships/image" Target="../media/image1697.png"/><Relationship Id="rId565" Type="http://schemas.openxmlformats.org/officeDocument/2006/relationships/customXml" Target="../ink/ink1706.xml"/><Relationship Id="rId564" Type="http://schemas.openxmlformats.org/officeDocument/2006/relationships/image" Target="../media/image1696.png"/><Relationship Id="rId563" Type="http://schemas.openxmlformats.org/officeDocument/2006/relationships/customXml" Target="../ink/ink1705.xml"/><Relationship Id="rId562" Type="http://schemas.openxmlformats.org/officeDocument/2006/relationships/image" Target="../media/image1695.png"/><Relationship Id="rId561" Type="http://schemas.openxmlformats.org/officeDocument/2006/relationships/customXml" Target="../ink/ink1704.xml"/><Relationship Id="rId560" Type="http://schemas.openxmlformats.org/officeDocument/2006/relationships/image" Target="../media/image1694.png"/><Relationship Id="rId56" Type="http://schemas.openxmlformats.org/officeDocument/2006/relationships/customXml" Target="../ink/ink1450.xml"/><Relationship Id="rId559" Type="http://schemas.openxmlformats.org/officeDocument/2006/relationships/customXml" Target="../ink/ink1703.xml"/><Relationship Id="rId558" Type="http://schemas.openxmlformats.org/officeDocument/2006/relationships/image" Target="../media/image1693.png"/><Relationship Id="rId557" Type="http://schemas.openxmlformats.org/officeDocument/2006/relationships/customXml" Target="../ink/ink1702.xml"/><Relationship Id="rId556" Type="http://schemas.openxmlformats.org/officeDocument/2006/relationships/image" Target="../media/image1692.png"/><Relationship Id="rId555" Type="http://schemas.openxmlformats.org/officeDocument/2006/relationships/customXml" Target="../ink/ink1701.xml"/><Relationship Id="rId554" Type="http://schemas.openxmlformats.org/officeDocument/2006/relationships/image" Target="../media/image1691.png"/><Relationship Id="rId553" Type="http://schemas.openxmlformats.org/officeDocument/2006/relationships/customXml" Target="../ink/ink1700.xml"/><Relationship Id="rId552" Type="http://schemas.openxmlformats.org/officeDocument/2006/relationships/image" Target="../media/image1690.png"/><Relationship Id="rId551" Type="http://schemas.openxmlformats.org/officeDocument/2006/relationships/customXml" Target="../ink/ink1699.xml"/><Relationship Id="rId550" Type="http://schemas.openxmlformats.org/officeDocument/2006/relationships/image" Target="../media/image1689.png"/><Relationship Id="rId55" Type="http://schemas.openxmlformats.org/officeDocument/2006/relationships/image" Target="../media/image1444.png"/><Relationship Id="rId549" Type="http://schemas.openxmlformats.org/officeDocument/2006/relationships/customXml" Target="../ink/ink1698.xml"/><Relationship Id="rId548" Type="http://schemas.openxmlformats.org/officeDocument/2006/relationships/image" Target="../media/image1688.png"/><Relationship Id="rId547" Type="http://schemas.openxmlformats.org/officeDocument/2006/relationships/customXml" Target="../ink/ink1697.xml"/><Relationship Id="rId546" Type="http://schemas.openxmlformats.org/officeDocument/2006/relationships/image" Target="../media/image1687.png"/><Relationship Id="rId545" Type="http://schemas.openxmlformats.org/officeDocument/2006/relationships/customXml" Target="../ink/ink1696.xml"/><Relationship Id="rId544" Type="http://schemas.openxmlformats.org/officeDocument/2006/relationships/image" Target="../media/image1686.png"/><Relationship Id="rId543" Type="http://schemas.openxmlformats.org/officeDocument/2006/relationships/customXml" Target="../ink/ink1695.xml"/><Relationship Id="rId542" Type="http://schemas.openxmlformats.org/officeDocument/2006/relationships/image" Target="../media/image1685.png"/><Relationship Id="rId541" Type="http://schemas.openxmlformats.org/officeDocument/2006/relationships/customXml" Target="../ink/ink1694.xml"/><Relationship Id="rId540" Type="http://schemas.openxmlformats.org/officeDocument/2006/relationships/image" Target="../media/image1684.png"/><Relationship Id="rId54" Type="http://schemas.openxmlformats.org/officeDocument/2006/relationships/customXml" Target="../ink/ink1449.xml"/><Relationship Id="rId539" Type="http://schemas.openxmlformats.org/officeDocument/2006/relationships/customXml" Target="../ink/ink1693.xml"/><Relationship Id="rId538" Type="http://schemas.openxmlformats.org/officeDocument/2006/relationships/image" Target="../media/image1683.png"/><Relationship Id="rId537" Type="http://schemas.openxmlformats.org/officeDocument/2006/relationships/customXml" Target="../ink/ink1692.xml"/><Relationship Id="rId536" Type="http://schemas.openxmlformats.org/officeDocument/2006/relationships/image" Target="../media/image1682.png"/><Relationship Id="rId535" Type="http://schemas.openxmlformats.org/officeDocument/2006/relationships/customXml" Target="../ink/ink1691.xml"/><Relationship Id="rId534" Type="http://schemas.openxmlformats.org/officeDocument/2006/relationships/customXml" Target="../ink/ink1690.xml"/><Relationship Id="rId533" Type="http://schemas.openxmlformats.org/officeDocument/2006/relationships/image" Target="../media/image1681.png"/><Relationship Id="rId532" Type="http://schemas.openxmlformats.org/officeDocument/2006/relationships/customXml" Target="../ink/ink1689.xml"/><Relationship Id="rId531" Type="http://schemas.openxmlformats.org/officeDocument/2006/relationships/image" Target="../media/image1680.png"/><Relationship Id="rId530" Type="http://schemas.openxmlformats.org/officeDocument/2006/relationships/customXml" Target="../ink/ink1688.xml"/><Relationship Id="rId53" Type="http://schemas.openxmlformats.org/officeDocument/2006/relationships/image" Target="../media/image1443.png"/><Relationship Id="rId529" Type="http://schemas.openxmlformats.org/officeDocument/2006/relationships/customXml" Target="../ink/ink1687.xml"/><Relationship Id="rId528" Type="http://schemas.openxmlformats.org/officeDocument/2006/relationships/image" Target="../media/image1679.png"/><Relationship Id="rId527" Type="http://schemas.openxmlformats.org/officeDocument/2006/relationships/customXml" Target="../ink/ink1686.xml"/><Relationship Id="rId526" Type="http://schemas.openxmlformats.org/officeDocument/2006/relationships/image" Target="../media/image1678.png"/><Relationship Id="rId525" Type="http://schemas.openxmlformats.org/officeDocument/2006/relationships/customXml" Target="../ink/ink1685.xml"/><Relationship Id="rId524" Type="http://schemas.openxmlformats.org/officeDocument/2006/relationships/image" Target="../media/image1677.png"/><Relationship Id="rId523" Type="http://schemas.openxmlformats.org/officeDocument/2006/relationships/customXml" Target="../ink/ink1684.xml"/><Relationship Id="rId522" Type="http://schemas.openxmlformats.org/officeDocument/2006/relationships/image" Target="../media/image1676.png"/><Relationship Id="rId521" Type="http://schemas.openxmlformats.org/officeDocument/2006/relationships/customXml" Target="../ink/ink1683.xml"/><Relationship Id="rId520" Type="http://schemas.openxmlformats.org/officeDocument/2006/relationships/image" Target="../media/image1675.png"/><Relationship Id="rId52" Type="http://schemas.openxmlformats.org/officeDocument/2006/relationships/customXml" Target="../ink/ink1448.xml"/><Relationship Id="rId519" Type="http://schemas.openxmlformats.org/officeDocument/2006/relationships/customXml" Target="../ink/ink1682.xml"/><Relationship Id="rId518" Type="http://schemas.openxmlformats.org/officeDocument/2006/relationships/image" Target="../media/image1674.png"/><Relationship Id="rId517" Type="http://schemas.openxmlformats.org/officeDocument/2006/relationships/customXml" Target="../ink/ink1681.xml"/><Relationship Id="rId516" Type="http://schemas.openxmlformats.org/officeDocument/2006/relationships/image" Target="../media/image1673.png"/><Relationship Id="rId515" Type="http://schemas.openxmlformats.org/officeDocument/2006/relationships/customXml" Target="../ink/ink1680.xml"/><Relationship Id="rId514" Type="http://schemas.openxmlformats.org/officeDocument/2006/relationships/image" Target="../media/image1672.png"/><Relationship Id="rId513" Type="http://schemas.openxmlformats.org/officeDocument/2006/relationships/customXml" Target="../ink/ink1679.xml"/><Relationship Id="rId512" Type="http://schemas.openxmlformats.org/officeDocument/2006/relationships/image" Target="../media/image1671.png"/><Relationship Id="rId511" Type="http://schemas.openxmlformats.org/officeDocument/2006/relationships/customXml" Target="../ink/ink1678.xml"/><Relationship Id="rId510" Type="http://schemas.openxmlformats.org/officeDocument/2006/relationships/image" Target="../media/image1670.png"/><Relationship Id="rId51" Type="http://schemas.openxmlformats.org/officeDocument/2006/relationships/image" Target="../media/image1442.png"/><Relationship Id="rId509" Type="http://schemas.openxmlformats.org/officeDocument/2006/relationships/customXml" Target="../ink/ink1677.xml"/><Relationship Id="rId508" Type="http://schemas.openxmlformats.org/officeDocument/2006/relationships/image" Target="../media/image1669.png"/><Relationship Id="rId507" Type="http://schemas.openxmlformats.org/officeDocument/2006/relationships/customXml" Target="../ink/ink1676.xml"/><Relationship Id="rId506" Type="http://schemas.openxmlformats.org/officeDocument/2006/relationships/image" Target="../media/image1668.png"/><Relationship Id="rId505" Type="http://schemas.openxmlformats.org/officeDocument/2006/relationships/customXml" Target="../ink/ink1675.xml"/><Relationship Id="rId504" Type="http://schemas.openxmlformats.org/officeDocument/2006/relationships/image" Target="../media/image1667.png"/><Relationship Id="rId503" Type="http://schemas.openxmlformats.org/officeDocument/2006/relationships/customXml" Target="../ink/ink1674.xml"/><Relationship Id="rId502" Type="http://schemas.openxmlformats.org/officeDocument/2006/relationships/image" Target="../media/image1666.png"/><Relationship Id="rId501" Type="http://schemas.openxmlformats.org/officeDocument/2006/relationships/customXml" Target="../ink/ink1673.xml"/><Relationship Id="rId500" Type="http://schemas.openxmlformats.org/officeDocument/2006/relationships/customXml" Target="../ink/ink1672.xml"/><Relationship Id="rId50" Type="http://schemas.openxmlformats.org/officeDocument/2006/relationships/customXml" Target="../ink/ink1447.xml"/><Relationship Id="rId5" Type="http://schemas.openxmlformats.org/officeDocument/2006/relationships/image" Target="../media/image1420.png"/><Relationship Id="rId499" Type="http://schemas.openxmlformats.org/officeDocument/2006/relationships/image" Target="../media/image1665.png"/><Relationship Id="rId498" Type="http://schemas.openxmlformats.org/officeDocument/2006/relationships/customXml" Target="../ink/ink1671.xml"/><Relationship Id="rId497" Type="http://schemas.openxmlformats.org/officeDocument/2006/relationships/image" Target="../media/image1664.png"/><Relationship Id="rId496" Type="http://schemas.openxmlformats.org/officeDocument/2006/relationships/customXml" Target="../ink/ink1670.xml"/><Relationship Id="rId495" Type="http://schemas.openxmlformats.org/officeDocument/2006/relationships/image" Target="../media/image1663.png"/><Relationship Id="rId494" Type="http://schemas.openxmlformats.org/officeDocument/2006/relationships/customXml" Target="../ink/ink1669.xml"/><Relationship Id="rId493" Type="http://schemas.openxmlformats.org/officeDocument/2006/relationships/image" Target="../media/image1662.png"/><Relationship Id="rId492" Type="http://schemas.openxmlformats.org/officeDocument/2006/relationships/customXml" Target="../ink/ink1668.xml"/><Relationship Id="rId491" Type="http://schemas.openxmlformats.org/officeDocument/2006/relationships/image" Target="../media/image1661.png"/><Relationship Id="rId490" Type="http://schemas.openxmlformats.org/officeDocument/2006/relationships/customXml" Target="../ink/ink1667.xml"/><Relationship Id="rId49" Type="http://schemas.openxmlformats.org/officeDocument/2006/relationships/image" Target="../media/image1441.png"/><Relationship Id="rId489" Type="http://schemas.openxmlformats.org/officeDocument/2006/relationships/image" Target="../media/image1660.png"/><Relationship Id="rId488" Type="http://schemas.openxmlformats.org/officeDocument/2006/relationships/customXml" Target="../ink/ink1666.xml"/><Relationship Id="rId487" Type="http://schemas.openxmlformats.org/officeDocument/2006/relationships/image" Target="../media/image1659.png"/><Relationship Id="rId486" Type="http://schemas.openxmlformats.org/officeDocument/2006/relationships/customXml" Target="../ink/ink1665.xml"/><Relationship Id="rId485" Type="http://schemas.openxmlformats.org/officeDocument/2006/relationships/image" Target="../media/image1658.png"/><Relationship Id="rId484" Type="http://schemas.openxmlformats.org/officeDocument/2006/relationships/customXml" Target="../ink/ink1664.xml"/><Relationship Id="rId483" Type="http://schemas.openxmlformats.org/officeDocument/2006/relationships/image" Target="../media/image1657.png"/><Relationship Id="rId482" Type="http://schemas.openxmlformats.org/officeDocument/2006/relationships/customXml" Target="../ink/ink1663.xml"/><Relationship Id="rId481" Type="http://schemas.openxmlformats.org/officeDocument/2006/relationships/image" Target="../media/image1656.png"/><Relationship Id="rId480" Type="http://schemas.openxmlformats.org/officeDocument/2006/relationships/customXml" Target="../ink/ink1662.xml"/><Relationship Id="rId48" Type="http://schemas.openxmlformats.org/officeDocument/2006/relationships/customXml" Target="../ink/ink1446.xml"/><Relationship Id="rId479" Type="http://schemas.openxmlformats.org/officeDocument/2006/relationships/image" Target="../media/image1655.png"/><Relationship Id="rId478" Type="http://schemas.openxmlformats.org/officeDocument/2006/relationships/customXml" Target="../ink/ink1661.xml"/><Relationship Id="rId477" Type="http://schemas.openxmlformats.org/officeDocument/2006/relationships/image" Target="../media/image1654.png"/><Relationship Id="rId476" Type="http://schemas.openxmlformats.org/officeDocument/2006/relationships/customXml" Target="../ink/ink1660.xml"/><Relationship Id="rId475" Type="http://schemas.openxmlformats.org/officeDocument/2006/relationships/image" Target="../media/image1653.png"/><Relationship Id="rId474" Type="http://schemas.openxmlformats.org/officeDocument/2006/relationships/customXml" Target="../ink/ink1659.xml"/><Relationship Id="rId473" Type="http://schemas.openxmlformats.org/officeDocument/2006/relationships/image" Target="../media/image1652.png"/><Relationship Id="rId472" Type="http://schemas.openxmlformats.org/officeDocument/2006/relationships/customXml" Target="../ink/ink1658.xml"/><Relationship Id="rId471" Type="http://schemas.openxmlformats.org/officeDocument/2006/relationships/image" Target="../media/image1651.png"/><Relationship Id="rId470" Type="http://schemas.openxmlformats.org/officeDocument/2006/relationships/customXml" Target="../ink/ink1657.xml"/><Relationship Id="rId47" Type="http://schemas.openxmlformats.org/officeDocument/2006/relationships/image" Target="../media/image1440.png"/><Relationship Id="rId469" Type="http://schemas.openxmlformats.org/officeDocument/2006/relationships/image" Target="../media/image1650.png"/><Relationship Id="rId468" Type="http://schemas.openxmlformats.org/officeDocument/2006/relationships/customXml" Target="../ink/ink1656.xml"/><Relationship Id="rId467" Type="http://schemas.openxmlformats.org/officeDocument/2006/relationships/image" Target="../media/image1649.png"/><Relationship Id="rId466" Type="http://schemas.openxmlformats.org/officeDocument/2006/relationships/customXml" Target="../ink/ink1655.xml"/><Relationship Id="rId465" Type="http://schemas.openxmlformats.org/officeDocument/2006/relationships/image" Target="../media/image1648.png"/><Relationship Id="rId464" Type="http://schemas.openxmlformats.org/officeDocument/2006/relationships/customXml" Target="../ink/ink1654.xml"/><Relationship Id="rId463" Type="http://schemas.openxmlformats.org/officeDocument/2006/relationships/image" Target="../media/image1647.png"/><Relationship Id="rId462" Type="http://schemas.openxmlformats.org/officeDocument/2006/relationships/customXml" Target="../ink/ink1653.xml"/><Relationship Id="rId461" Type="http://schemas.openxmlformats.org/officeDocument/2006/relationships/image" Target="../media/image1646.png"/><Relationship Id="rId460" Type="http://schemas.openxmlformats.org/officeDocument/2006/relationships/customXml" Target="../ink/ink1652.xml"/><Relationship Id="rId46" Type="http://schemas.openxmlformats.org/officeDocument/2006/relationships/customXml" Target="../ink/ink1445.xml"/><Relationship Id="rId459" Type="http://schemas.openxmlformats.org/officeDocument/2006/relationships/image" Target="../media/image1645.png"/><Relationship Id="rId458" Type="http://schemas.openxmlformats.org/officeDocument/2006/relationships/customXml" Target="../ink/ink1651.xml"/><Relationship Id="rId457" Type="http://schemas.openxmlformats.org/officeDocument/2006/relationships/image" Target="../media/image1644.png"/><Relationship Id="rId456" Type="http://schemas.openxmlformats.org/officeDocument/2006/relationships/customXml" Target="../ink/ink1650.xml"/><Relationship Id="rId455" Type="http://schemas.openxmlformats.org/officeDocument/2006/relationships/image" Target="../media/image1643.png"/><Relationship Id="rId454" Type="http://schemas.openxmlformats.org/officeDocument/2006/relationships/customXml" Target="../ink/ink1649.xml"/><Relationship Id="rId453" Type="http://schemas.openxmlformats.org/officeDocument/2006/relationships/image" Target="../media/image1642.png"/><Relationship Id="rId452" Type="http://schemas.openxmlformats.org/officeDocument/2006/relationships/customXml" Target="../ink/ink1648.xml"/><Relationship Id="rId451" Type="http://schemas.openxmlformats.org/officeDocument/2006/relationships/image" Target="../media/image1641.png"/><Relationship Id="rId450" Type="http://schemas.openxmlformats.org/officeDocument/2006/relationships/customXml" Target="../ink/ink1647.xml"/><Relationship Id="rId45" Type="http://schemas.openxmlformats.org/officeDocument/2006/relationships/image" Target="../media/image1439.png"/><Relationship Id="rId449" Type="http://schemas.openxmlformats.org/officeDocument/2006/relationships/image" Target="../media/image1640.png"/><Relationship Id="rId448" Type="http://schemas.openxmlformats.org/officeDocument/2006/relationships/customXml" Target="../ink/ink1646.xml"/><Relationship Id="rId447" Type="http://schemas.openxmlformats.org/officeDocument/2006/relationships/image" Target="../media/image1639.png"/><Relationship Id="rId446" Type="http://schemas.openxmlformats.org/officeDocument/2006/relationships/customXml" Target="../ink/ink1645.xml"/><Relationship Id="rId445" Type="http://schemas.openxmlformats.org/officeDocument/2006/relationships/image" Target="../media/image1638.png"/><Relationship Id="rId444" Type="http://schemas.openxmlformats.org/officeDocument/2006/relationships/customXml" Target="../ink/ink1644.xml"/><Relationship Id="rId443" Type="http://schemas.openxmlformats.org/officeDocument/2006/relationships/image" Target="../media/image1637.png"/><Relationship Id="rId442" Type="http://schemas.openxmlformats.org/officeDocument/2006/relationships/customXml" Target="../ink/ink1643.xml"/><Relationship Id="rId441" Type="http://schemas.openxmlformats.org/officeDocument/2006/relationships/image" Target="../media/image1636.png"/><Relationship Id="rId440" Type="http://schemas.openxmlformats.org/officeDocument/2006/relationships/customXml" Target="../ink/ink1642.xml"/><Relationship Id="rId44" Type="http://schemas.openxmlformats.org/officeDocument/2006/relationships/customXml" Target="../ink/ink1444.xml"/><Relationship Id="rId439" Type="http://schemas.openxmlformats.org/officeDocument/2006/relationships/image" Target="../media/image1635.png"/><Relationship Id="rId438" Type="http://schemas.openxmlformats.org/officeDocument/2006/relationships/customXml" Target="../ink/ink1641.xml"/><Relationship Id="rId437" Type="http://schemas.openxmlformats.org/officeDocument/2006/relationships/image" Target="../media/image1634.png"/><Relationship Id="rId436" Type="http://schemas.openxmlformats.org/officeDocument/2006/relationships/customXml" Target="../ink/ink1640.xml"/><Relationship Id="rId435" Type="http://schemas.openxmlformats.org/officeDocument/2006/relationships/image" Target="../media/image1633.png"/><Relationship Id="rId434" Type="http://schemas.openxmlformats.org/officeDocument/2006/relationships/customXml" Target="../ink/ink1639.xml"/><Relationship Id="rId433" Type="http://schemas.openxmlformats.org/officeDocument/2006/relationships/image" Target="../media/image1632.png"/><Relationship Id="rId432" Type="http://schemas.openxmlformats.org/officeDocument/2006/relationships/customXml" Target="../ink/ink1638.xml"/><Relationship Id="rId431" Type="http://schemas.openxmlformats.org/officeDocument/2006/relationships/image" Target="../media/image1631.png"/><Relationship Id="rId430" Type="http://schemas.openxmlformats.org/officeDocument/2006/relationships/customXml" Target="../ink/ink1637.xml"/><Relationship Id="rId43" Type="http://schemas.openxmlformats.org/officeDocument/2006/relationships/image" Target="../media/image1438.png"/><Relationship Id="rId429" Type="http://schemas.openxmlformats.org/officeDocument/2006/relationships/image" Target="../media/image1630.png"/><Relationship Id="rId428" Type="http://schemas.openxmlformats.org/officeDocument/2006/relationships/customXml" Target="../ink/ink1636.xml"/><Relationship Id="rId427" Type="http://schemas.openxmlformats.org/officeDocument/2006/relationships/image" Target="../media/image1629.png"/><Relationship Id="rId426" Type="http://schemas.openxmlformats.org/officeDocument/2006/relationships/customXml" Target="../ink/ink1635.xml"/><Relationship Id="rId425" Type="http://schemas.openxmlformats.org/officeDocument/2006/relationships/image" Target="../media/image1628.png"/><Relationship Id="rId424" Type="http://schemas.openxmlformats.org/officeDocument/2006/relationships/customXml" Target="../ink/ink1634.xml"/><Relationship Id="rId423" Type="http://schemas.openxmlformats.org/officeDocument/2006/relationships/image" Target="../media/image1627.png"/><Relationship Id="rId422" Type="http://schemas.openxmlformats.org/officeDocument/2006/relationships/customXml" Target="../ink/ink1633.xml"/><Relationship Id="rId421" Type="http://schemas.openxmlformats.org/officeDocument/2006/relationships/image" Target="../media/image1626.png"/><Relationship Id="rId420" Type="http://schemas.openxmlformats.org/officeDocument/2006/relationships/customXml" Target="../ink/ink1632.xml"/><Relationship Id="rId42" Type="http://schemas.openxmlformats.org/officeDocument/2006/relationships/customXml" Target="../ink/ink1443.xml"/><Relationship Id="rId419" Type="http://schemas.openxmlformats.org/officeDocument/2006/relationships/image" Target="../media/image1625.png"/><Relationship Id="rId418" Type="http://schemas.openxmlformats.org/officeDocument/2006/relationships/customXml" Target="../ink/ink1631.xml"/><Relationship Id="rId417" Type="http://schemas.openxmlformats.org/officeDocument/2006/relationships/image" Target="../media/image1624.png"/><Relationship Id="rId416" Type="http://schemas.openxmlformats.org/officeDocument/2006/relationships/customXml" Target="../ink/ink1630.xml"/><Relationship Id="rId415" Type="http://schemas.openxmlformats.org/officeDocument/2006/relationships/image" Target="../media/image1623.png"/><Relationship Id="rId414" Type="http://schemas.openxmlformats.org/officeDocument/2006/relationships/customXml" Target="../ink/ink1629.xml"/><Relationship Id="rId413" Type="http://schemas.openxmlformats.org/officeDocument/2006/relationships/image" Target="../media/image1622.png"/><Relationship Id="rId412" Type="http://schemas.openxmlformats.org/officeDocument/2006/relationships/customXml" Target="../ink/ink1628.xml"/><Relationship Id="rId411" Type="http://schemas.openxmlformats.org/officeDocument/2006/relationships/image" Target="../media/image1621.png"/><Relationship Id="rId410" Type="http://schemas.openxmlformats.org/officeDocument/2006/relationships/customXml" Target="../ink/ink1627.xml"/><Relationship Id="rId41" Type="http://schemas.openxmlformats.org/officeDocument/2006/relationships/image" Target="../media/image1437.png"/><Relationship Id="rId409" Type="http://schemas.openxmlformats.org/officeDocument/2006/relationships/image" Target="../media/image1620.png"/><Relationship Id="rId408" Type="http://schemas.openxmlformats.org/officeDocument/2006/relationships/customXml" Target="../ink/ink1626.xml"/><Relationship Id="rId407" Type="http://schemas.openxmlformats.org/officeDocument/2006/relationships/image" Target="../media/image1619.png"/><Relationship Id="rId406" Type="http://schemas.openxmlformats.org/officeDocument/2006/relationships/customXml" Target="../ink/ink1625.xml"/><Relationship Id="rId405" Type="http://schemas.openxmlformats.org/officeDocument/2006/relationships/image" Target="../media/image1618.png"/><Relationship Id="rId404" Type="http://schemas.openxmlformats.org/officeDocument/2006/relationships/customXml" Target="../ink/ink1624.xml"/><Relationship Id="rId403" Type="http://schemas.openxmlformats.org/officeDocument/2006/relationships/image" Target="../media/image1617.png"/><Relationship Id="rId402" Type="http://schemas.openxmlformats.org/officeDocument/2006/relationships/customXml" Target="../ink/ink1623.xml"/><Relationship Id="rId401" Type="http://schemas.openxmlformats.org/officeDocument/2006/relationships/image" Target="../media/image1616.png"/><Relationship Id="rId400" Type="http://schemas.openxmlformats.org/officeDocument/2006/relationships/customXml" Target="../ink/ink1622.xml"/><Relationship Id="rId40" Type="http://schemas.openxmlformats.org/officeDocument/2006/relationships/customXml" Target="../ink/ink1442.xml"/><Relationship Id="rId4" Type="http://schemas.openxmlformats.org/officeDocument/2006/relationships/customXml" Target="../ink/ink1424.xml"/><Relationship Id="rId399" Type="http://schemas.openxmlformats.org/officeDocument/2006/relationships/image" Target="../media/image1615.png"/><Relationship Id="rId398" Type="http://schemas.openxmlformats.org/officeDocument/2006/relationships/customXml" Target="../ink/ink1621.xml"/><Relationship Id="rId397" Type="http://schemas.openxmlformats.org/officeDocument/2006/relationships/image" Target="../media/image1614.png"/><Relationship Id="rId396" Type="http://schemas.openxmlformats.org/officeDocument/2006/relationships/customXml" Target="../ink/ink1620.xml"/><Relationship Id="rId395" Type="http://schemas.openxmlformats.org/officeDocument/2006/relationships/image" Target="../media/image1613.png"/><Relationship Id="rId394" Type="http://schemas.openxmlformats.org/officeDocument/2006/relationships/customXml" Target="../ink/ink1619.xml"/><Relationship Id="rId393" Type="http://schemas.openxmlformats.org/officeDocument/2006/relationships/image" Target="../media/image1612.png"/><Relationship Id="rId392" Type="http://schemas.openxmlformats.org/officeDocument/2006/relationships/customXml" Target="../ink/ink1618.xml"/><Relationship Id="rId391" Type="http://schemas.openxmlformats.org/officeDocument/2006/relationships/image" Target="../media/image1611.png"/><Relationship Id="rId390" Type="http://schemas.openxmlformats.org/officeDocument/2006/relationships/customXml" Target="../ink/ink1617.xml"/><Relationship Id="rId39" Type="http://schemas.openxmlformats.org/officeDocument/2006/relationships/image" Target="../media/image1436.png"/><Relationship Id="rId389" Type="http://schemas.openxmlformats.org/officeDocument/2006/relationships/image" Target="../media/image1610.png"/><Relationship Id="rId388" Type="http://schemas.openxmlformats.org/officeDocument/2006/relationships/customXml" Target="../ink/ink1616.xml"/><Relationship Id="rId387" Type="http://schemas.openxmlformats.org/officeDocument/2006/relationships/image" Target="../media/image1609.png"/><Relationship Id="rId386" Type="http://schemas.openxmlformats.org/officeDocument/2006/relationships/customXml" Target="../ink/ink1615.xml"/><Relationship Id="rId385" Type="http://schemas.openxmlformats.org/officeDocument/2006/relationships/image" Target="../media/image1608.png"/><Relationship Id="rId384" Type="http://schemas.openxmlformats.org/officeDocument/2006/relationships/customXml" Target="../ink/ink1614.xml"/><Relationship Id="rId383" Type="http://schemas.openxmlformats.org/officeDocument/2006/relationships/image" Target="../media/image1607.png"/><Relationship Id="rId382" Type="http://schemas.openxmlformats.org/officeDocument/2006/relationships/customXml" Target="../ink/ink1613.xml"/><Relationship Id="rId381" Type="http://schemas.openxmlformats.org/officeDocument/2006/relationships/image" Target="../media/image1109.png"/><Relationship Id="rId380" Type="http://schemas.openxmlformats.org/officeDocument/2006/relationships/customXml" Target="../ink/ink1612.xml"/><Relationship Id="rId38" Type="http://schemas.openxmlformats.org/officeDocument/2006/relationships/customXml" Target="../ink/ink1441.xml"/><Relationship Id="rId379" Type="http://schemas.openxmlformats.org/officeDocument/2006/relationships/image" Target="../media/image1606.png"/><Relationship Id="rId378" Type="http://schemas.openxmlformats.org/officeDocument/2006/relationships/customXml" Target="../ink/ink1611.xml"/><Relationship Id="rId377" Type="http://schemas.openxmlformats.org/officeDocument/2006/relationships/image" Target="../media/image1605.png"/><Relationship Id="rId376" Type="http://schemas.openxmlformats.org/officeDocument/2006/relationships/customXml" Target="../ink/ink1610.xml"/><Relationship Id="rId375" Type="http://schemas.openxmlformats.org/officeDocument/2006/relationships/image" Target="../media/image1604.png"/><Relationship Id="rId374" Type="http://schemas.openxmlformats.org/officeDocument/2006/relationships/customXml" Target="../ink/ink1609.xml"/><Relationship Id="rId373" Type="http://schemas.openxmlformats.org/officeDocument/2006/relationships/image" Target="../media/image1603.png"/><Relationship Id="rId372" Type="http://schemas.openxmlformats.org/officeDocument/2006/relationships/customXml" Target="../ink/ink1608.xml"/><Relationship Id="rId371" Type="http://schemas.openxmlformats.org/officeDocument/2006/relationships/image" Target="../media/image1602.png"/><Relationship Id="rId370" Type="http://schemas.openxmlformats.org/officeDocument/2006/relationships/customXml" Target="../ink/ink1607.xml"/><Relationship Id="rId37" Type="http://schemas.openxmlformats.org/officeDocument/2006/relationships/image" Target="../media/image1435.png"/><Relationship Id="rId369" Type="http://schemas.openxmlformats.org/officeDocument/2006/relationships/image" Target="../media/image1601.png"/><Relationship Id="rId368" Type="http://schemas.openxmlformats.org/officeDocument/2006/relationships/customXml" Target="../ink/ink1606.xml"/><Relationship Id="rId367" Type="http://schemas.openxmlformats.org/officeDocument/2006/relationships/image" Target="../media/image1600.png"/><Relationship Id="rId366" Type="http://schemas.openxmlformats.org/officeDocument/2006/relationships/customXml" Target="../ink/ink1605.xml"/><Relationship Id="rId365" Type="http://schemas.openxmlformats.org/officeDocument/2006/relationships/image" Target="../media/image1599.png"/><Relationship Id="rId364" Type="http://schemas.openxmlformats.org/officeDocument/2006/relationships/customXml" Target="../ink/ink1604.xml"/><Relationship Id="rId363" Type="http://schemas.openxmlformats.org/officeDocument/2006/relationships/image" Target="../media/image1598.png"/><Relationship Id="rId362" Type="http://schemas.openxmlformats.org/officeDocument/2006/relationships/customXml" Target="../ink/ink1603.xml"/><Relationship Id="rId361" Type="http://schemas.openxmlformats.org/officeDocument/2006/relationships/image" Target="../media/image1597.png"/><Relationship Id="rId360" Type="http://schemas.openxmlformats.org/officeDocument/2006/relationships/customXml" Target="../ink/ink1602.xml"/><Relationship Id="rId36" Type="http://schemas.openxmlformats.org/officeDocument/2006/relationships/customXml" Target="../ink/ink1440.xml"/><Relationship Id="rId359" Type="http://schemas.openxmlformats.org/officeDocument/2006/relationships/image" Target="../media/image1596.png"/><Relationship Id="rId358" Type="http://schemas.openxmlformats.org/officeDocument/2006/relationships/customXml" Target="../ink/ink1601.xml"/><Relationship Id="rId357" Type="http://schemas.openxmlformats.org/officeDocument/2006/relationships/image" Target="../media/image1595.png"/><Relationship Id="rId356" Type="http://schemas.openxmlformats.org/officeDocument/2006/relationships/customXml" Target="../ink/ink1600.xml"/><Relationship Id="rId355" Type="http://schemas.openxmlformats.org/officeDocument/2006/relationships/image" Target="../media/image1594.png"/><Relationship Id="rId354" Type="http://schemas.openxmlformats.org/officeDocument/2006/relationships/customXml" Target="../ink/ink1599.xml"/><Relationship Id="rId353" Type="http://schemas.openxmlformats.org/officeDocument/2006/relationships/image" Target="../media/image1593.png"/><Relationship Id="rId352" Type="http://schemas.openxmlformats.org/officeDocument/2006/relationships/customXml" Target="../ink/ink1598.xml"/><Relationship Id="rId351" Type="http://schemas.openxmlformats.org/officeDocument/2006/relationships/image" Target="../media/image1592.png"/><Relationship Id="rId350" Type="http://schemas.openxmlformats.org/officeDocument/2006/relationships/customXml" Target="../ink/ink1597.xml"/><Relationship Id="rId35" Type="http://schemas.openxmlformats.org/officeDocument/2006/relationships/image" Target="../media/image1434.png"/><Relationship Id="rId349" Type="http://schemas.openxmlformats.org/officeDocument/2006/relationships/image" Target="../media/image1591.png"/><Relationship Id="rId348" Type="http://schemas.openxmlformats.org/officeDocument/2006/relationships/customXml" Target="../ink/ink1596.xml"/><Relationship Id="rId347" Type="http://schemas.openxmlformats.org/officeDocument/2006/relationships/image" Target="../media/image1590.png"/><Relationship Id="rId346" Type="http://schemas.openxmlformats.org/officeDocument/2006/relationships/customXml" Target="../ink/ink1595.xml"/><Relationship Id="rId345" Type="http://schemas.openxmlformats.org/officeDocument/2006/relationships/image" Target="../media/image1589.png"/><Relationship Id="rId344" Type="http://schemas.openxmlformats.org/officeDocument/2006/relationships/customXml" Target="../ink/ink1594.xml"/><Relationship Id="rId343" Type="http://schemas.openxmlformats.org/officeDocument/2006/relationships/image" Target="../media/image1588.png"/><Relationship Id="rId342" Type="http://schemas.openxmlformats.org/officeDocument/2006/relationships/customXml" Target="../ink/ink1593.xml"/><Relationship Id="rId341" Type="http://schemas.openxmlformats.org/officeDocument/2006/relationships/image" Target="../media/image1587.png"/><Relationship Id="rId340" Type="http://schemas.openxmlformats.org/officeDocument/2006/relationships/customXml" Target="../ink/ink1592.xml"/><Relationship Id="rId34" Type="http://schemas.openxmlformats.org/officeDocument/2006/relationships/customXml" Target="../ink/ink1439.xml"/><Relationship Id="rId339" Type="http://schemas.openxmlformats.org/officeDocument/2006/relationships/image" Target="../media/image1586.png"/><Relationship Id="rId338" Type="http://schemas.openxmlformats.org/officeDocument/2006/relationships/customXml" Target="../ink/ink1591.xml"/><Relationship Id="rId337" Type="http://schemas.openxmlformats.org/officeDocument/2006/relationships/image" Target="../media/image1585.png"/><Relationship Id="rId336" Type="http://schemas.openxmlformats.org/officeDocument/2006/relationships/customXml" Target="../ink/ink1590.xml"/><Relationship Id="rId335" Type="http://schemas.openxmlformats.org/officeDocument/2006/relationships/image" Target="../media/image1584.png"/><Relationship Id="rId334" Type="http://schemas.openxmlformats.org/officeDocument/2006/relationships/customXml" Target="../ink/ink1589.xml"/><Relationship Id="rId333" Type="http://schemas.openxmlformats.org/officeDocument/2006/relationships/image" Target="../media/image1583.png"/><Relationship Id="rId332" Type="http://schemas.openxmlformats.org/officeDocument/2006/relationships/customXml" Target="../ink/ink1588.xml"/><Relationship Id="rId331" Type="http://schemas.openxmlformats.org/officeDocument/2006/relationships/image" Target="../media/image1582.png"/><Relationship Id="rId330" Type="http://schemas.openxmlformats.org/officeDocument/2006/relationships/customXml" Target="../ink/ink1587.xml"/><Relationship Id="rId33" Type="http://schemas.openxmlformats.org/officeDocument/2006/relationships/image" Target="../media/image1433.png"/><Relationship Id="rId329" Type="http://schemas.openxmlformats.org/officeDocument/2006/relationships/image" Target="../media/image1581.png"/><Relationship Id="rId328" Type="http://schemas.openxmlformats.org/officeDocument/2006/relationships/customXml" Target="../ink/ink1586.xml"/><Relationship Id="rId327" Type="http://schemas.openxmlformats.org/officeDocument/2006/relationships/image" Target="../media/image1580.png"/><Relationship Id="rId326" Type="http://schemas.openxmlformats.org/officeDocument/2006/relationships/customXml" Target="../ink/ink1585.xml"/><Relationship Id="rId325" Type="http://schemas.openxmlformats.org/officeDocument/2006/relationships/image" Target="../media/image1579.png"/><Relationship Id="rId324" Type="http://schemas.openxmlformats.org/officeDocument/2006/relationships/customXml" Target="../ink/ink1584.xml"/><Relationship Id="rId323" Type="http://schemas.openxmlformats.org/officeDocument/2006/relationships/image" Target="../media/image1578.png"/><Relationship Id="rId322" Type="http://schemas.openxmlformats.org/officeDocument/2006/relationships/customXml" Target="../ink/ink1583.xml"/><Relationship Id="rId321" Type="http://schemas.openxmlformats.org/officeDocument/2006/relationships/image" Target="../media/image1577.png"/><Relationship Id="rId320" Type="http://schemas.openxmlformats.org/officeDocument/2006/relationships/customXml" Target="../ink/ink1582.xml"/><Relationship Id="rId32" Type="http://schemas.openxmlformats.org/officeDocument/2006/relationships/customXml" Target="../ink/ink1438.xml"/><Relationship Id="rId319" Type="http://schemas.openxmlformats.org/officeDocument/2006/relationships/image" Target="../media/image1576.png"/><Relationship Id="rId318" Type="http://schemas.openxmlformats.org/officeDocument/2006/relationships/customXml" Target="../ink/ink1581.xml"/><Relationship Id="rId317" Type="http://schemas.openxmlformats.org/officeDocument/2006/relationships/image" Target="../media/image1575.png"/><Relationship Id="rId316" Type="http://schemas.openxmlformats.org/officeDocument/2006/relationships/customXml" Target="../ink/ink1580.xml"/><Relationship Id="rId315" Type="http://schemas.openxmlformats.org/officeDocument/2006/relationships/image" Target="../media/image1574.png"/><Relationship Id="rId314" Type="http://schemas.openxmlformats.org/officeDocument/2006/relationships/customXml" Target="../ink/ink1579.xml"/><Relationship Id="rId313" Type="http://schemas.openxmlformats.org/officeDocument/2006/relationships/image" Target="../media/image1573.png"/><Relationship Id="rId312" Type="http://schemas.openxmlformats.org/officeDocument/2006/relationships/customXml" Target="../ink/ink1578.xml"/><Relationship Id="rId311" Type="http://schemas.openxmlformats.org/officeDocument/2006/relationships/image" Target="../media/image1572.png"/><Relationship Id="rId310" Type="http://schemas.openxmlformats.org/officeDocument/2006/relationships/customXml" Target="../ink/ink1577.xml"/><Relationship Id="rId31" Type="http://schemas.openxmlformats.org/officeDocument/2006/relationships/image" Target="../media/image1432.png"/><Relationship Id="rId309" Type="http://schemas.openxmlformats.org/officeDocument/2006/relationships/image" Target="../media/image1571.png"/><Relationship Id="rId308" Type="http://schemas.openxmlformats.org/officeDocument/2006/relationships/customXml" Target="../ink/ink1576.xml"/><Relationship Id="rId307" Type="http://schemas.openxmlformats.org/officeDocument/2006/relationships/image" Target="../media/image1570.png"/><Relationship Id="rId306" Type="http://schemas.openxmlformats.org/officeDocument/2006/relationships/customXml" Target="../ink/ink1575.xml"/><Relationship Id="rId305" Type="http://schemas.openxmlformats.org/officeDocument/2006/relationships/image" Target="../media/image1569.png"/><Relationship Id="rId304" Type="http://schemas.openxmlformats.org/officeDocument/2006/relationships/customXml" Target="../ink/ink1574.xml"/><Relationship Id="rId303" Type="http://schemas.openxmlformats.org/officeDocument/2006/relationships/image" Target="../media/image1568.png"/><Relationship Id="rId302" Type="http://schemas.openxmlformats.org/officeDocument/2006/relationships/customXml" Target="../ink/ink1573.xml"/><Relationship Id="rId301" Type="http://schemas.openxmlformats.org/officeDocument/2006/relationships/image" Target="../media/image1567.png"/><Relationship Id="rId300" Type="http://schemas.openxmlformats.org/officeDocument/2006/relationships/customXml" Target="../ink/ink1572.xml"/><Relationship Id="rId30" Type="http://schemas.openxmlformats.org/officeDocument/2006/relationships/customXml" Target="../ink/ink1437.xml"/><Relationship Id="rId3" Type="http://schemas.openxmlformats.org/officeDocument/2006/relationships/image" Target="../media/image1006.png"/><Relationship Id="rId299" Type="http://schemas.openxmlformats.org/officeDocument/2006/relationships/image" Target="../media/image1566.png"/><Relationship Id="rId298" Type="http://schemas.openxmlformats.org/officeDocument/2006/relationships/customXml" Target="../ink/ink1571.xml"/><Relationship Id="rId297" Type="http://schemas.openxmlformats.org/officeDocument/2006/relationships/image" Target="../media/image1565.png"/><Relationship Id="rId296" Type="http://schemas.openxmlformats.org/officeDocument/2006/relationships/customXml" Target="../ink/ink1570.xml"/><Relationship Id="rId295" Type="http://schemas.openxmlformats.org/officeDocument/2006/relationships/image" Target="../media/image1564.png"/><Relationship Id="rId294" Type="http://schemas.openxmlformats.org/officeDocument/2006/relationships/customXml" Target="../ink/ink1569.xml"/><Relationship Id="rId293" Type="http://schemas.openxmlformats.org/officeDocument/2006/relationships/image" Target="../media/image1563.png"/><Relationship Id="rId292" Type="http://schemas.openxmlformats.org/officeDocument/2006/relationships/customXml" Target="../ink/ink1568.xml"/><Relationship Id="rId291" Type="http://schemas.openxmlformats.org/officeDocument/2006/relationships/image" Target="../media/image1562.png"/><Relationship Id="rId290" Type="http://schemas.openxmlformats.org/officeDocument/2006/relationships/customXml" Target="../ink/ink1567.xml"/><Relationship Id="rId29" Type="http://schemas.openxmlformats.org/officeDocument/2006/relationships/image" Target="../media/image1431.png"/><Relationship Id="rId289" Type="http://schemas.openxmlformats.org/officeDocument/2006/relationships/image" Target="../media/image1561.png"/><Relationship Id="rId288" Type="http://schemas.openxmlformats.org/officeDocument/2006/relationships/customXml" Target="../ink/ink1566.xml"/><Relationship Id="rId287" Type="http://schemas.openxmlformats.org/officeDocument/2006/relationships/image" Target="../media/image1560.png"/><Relationship Id="rId286" Type="http://schemas.openxmlformats.org/officeDocument/2006/relationships/customXml" Target="../ink/ink1565.xml"/><Relationship Id="rId285" Type="http://schemas.openxmlformats.org/officeDocument/2006/relationships/image" Target="../media/image1559.png"/><Relationship Id="rId284" Type="http://schemas.openxmlformats.org/officeDocument/2006/relationships/customXml" Target="../ink/ink1564.xml"/><Relationship Id="rId283" Type="http://schemas.openxmlformats.org/officeDocument/2006/relationships/image" Target="../media/image1558.png"/><Relationship Id="rId282" Type="http://schemas.openxmlformats.org/officeDocument/2006/relationships/customXml" Target="../ink/ink1563.xml"/><Relationship Id="rId281" Type="http://schemas.openxmlformats.org/officeDocument/2006/relationships/image" Target="../media/image1557.png"/><Relationship Id="rId280" Type="http://schemas.openxmlformats.org/officeDocument/2006/relationships/customXml" Target="../ink/ink1562.xml"/><Relationship Id="rId28" Type="http://schemas.openxmlformats.org/officeDocument/2006/relationships/customXml" Target="../ink/ink1436.xml"/><Relationship Id="rId279" Type="http://schemas.openxmlformats.org/officeDocument/2006/relationships/image" Target="../media/image1556.png"/><Relationship Id="rId278" Type="http://schemas.openxmlformats.org/officeDocument/2006/relationships/customXml" Target="../ink/ink1561.xml"/><Relationship Id="rId277" Type="http://schemas.openxmlformats.org/officeDocument/2006/relationships/image" Target="../media/image1555.png"/><Relationship Id="rId276" Type="http://schemas.openxmlformats.org/officeDocument/2006/relationships/customXml" Target="../ink/ink1560.xml"/><Relationship Id="rId275" Type="http://schemas.openxmlformats.org/officeDocument/2006/relationships/image" Target="../media/image1554.png"/><Relationship Id="rId274" Type="http://schemas.openxmlformats.org/officeDocument/2006/relationships/customXml" Target="../ink/ink1559.xml"/><Relationship Id="rId273" Type="http://schemas.openxmlformats.org/officeDocument/2006/relationships/image" Target="../media/image1553.png"/><Relationship Id="rId272" Type="http://schemas.openxmlformats.org/officeDocument/2006/relationships/customXml" Target="../ink/ink1558.xml"/><Relationship Id="rId271" Type="http://schemas.openxmlformats.org/officeDocument/2006/relationships/image" Target="../media/image1552.png"/><Relationship Id="rId270" Type="http://schemas.openxmlformats.org/officeDocument/2006/relationships/customXml" Target="../ink/ink1557.xml"/><Relationship Id="rId27" Type="http://schemas.openxmlformats.org/officeDocument/2006/relationships/image" Target="../media/image1430.png"/><Relationship Id="rId269" Type="http://schemas.openxmlformats.org/officeDocument/2006/relationships/image" Target="../media/image1551.png"/><Relationship Id="rId268" Type="http://schemas.openxmlformats.org/officeDocument/2006/relationships/customXml" Target="../ink/ink1556.xml"/><Relationship Id="rId267" Type="http://schemas.openxmlformats.org/officeDocument/2006/relationships/image" Target="../media/image1550.png"/><Relationship Id="rId266" Type="http://schemas.openxmlformats.org/officeDocument/2006/relationships/customXml" Target="../ink/ink1555.xml"/><Relationship Id="rId265" Type="http://schemas.openxmlformats.org/officeDocument/2006/relationships/image" Target="../media/image1549.png"/><Relationship Id="rId264" Type="http://schemas.openxmlformats.org/officeDocument/2006/relationships/customXml" Target="../ink/ink1554.xml"/><Relationship Id="rId263" Type="http://schemas.openxmlformats.org/officeDocument/2006/relationships/image" Target="../media/image1548.png"/><Relationship Id="rId262" Type="http://schemas.openxmlformats.org/officeDocument/2006/relationships/customXml" Target="../ink/ink1553.xml"/><Relationship Id="rId261" Type="http://schemas.openxmlformats.org/officeDocument/2006/relationships/image" Target="../media/image1547.png"/><Relationship Id="rId260" Type="http://schemas.openxmlformats.org/officeDocument/2006/relationships/customXml" Target="../ink/ink1552.xml"/><Relationship Id="rId26" Type="http://schemas.openxmlformats.org/officeDocument/2006/relationships/customXml" Target="../ink/ink1435.xml"/><Relationship Id="rId259" Type="http://schemas.openxmlformats.org/officeDocument/2006/relationships/image" Target="../media/image1546.png"/><Relationship Id="rId258" Type="http://schemas.openxmlformats.org/officeDocument/2006/relationships/customXml" Target="../ink/ink1551.xml"/><Relationship Id="rId257" Type="http://schemas.openxmlformats.org/officeDocument/2006/relationships/image" Target="../media/image1545.png"/><Relationship Id="rId256" Type="http://schemas.openxmlformats.org/officeDocument/2006/relationships/customXml" Target="../ink/ink1550.xml"/><Relationship Id="rId255" Type="http://schemas.openxmlformats.org/officeDocument/2006/relationships/image" Target="../media/image1544.png"/><Relationship Id="rId254" Type="http://schemas.openxmlformats.org/officeDocument/2006/relationships/customXml" Target="../ink/ink1549.xml"/><Relationship Id="rId253" Type="http://schemas.openxmlformats.org/officeDocument/2006/relationships/image" Target="../media/image1543.png"/><Relationship Id="rId252" Type="http://schemas.openxmlformats.org/officeDocument/2006/relationships/customXml" Target="../ink/ink1548.xml"/><Relationship Id="rId251" Type="http://schemas.openxmlformats.org/officeDocument/2006/relationships/image" Target="../media/image1542.png"/><Relationship Id="rId250" Type="http://schemas.openxmlformats.org/officeDocument/2006/relationships/customXml" Target="../ink/ink1547.xml"/><Relationship Id="rId25" Type="http://schemas.openxmlformats.org/officeDocument/2006/relationships/image" Target="../media/image1429.png"/><Relationship Id="rId249" Type="http://schemas.openxmlformats.org/officeDocument/2006/relationships/image" Target="../media/image1541.png"/><Relationship Id="rId248" Type="http://schemas.openxmlformats.org/officeDocument/2006/relationships/customXml" Target="../ink/ink1546.xml"/><Relationship Id="rId247" Type="http://schemas.openxmlformats.org/officeDocument/2006/relationships/image" Target="../media/image1540.png"/><Relationship Id="rId246" Type="http://schemas.openxmlformats.org/officeDocument/2006/relationships/customXml" Target="../ink/ink1545.xml"/><Relationship Id="rId245" Type="http://schemas.openxmlformats.org/officeDocument/2006/relationships/image" Target="../media/image1539.png"/><Relationship Id="rId244" Type="http://schemas.openxmlformats.org/officeDocument/2006/relationships/customXml" Target="../ink/ink1544.xml"/><Relationship Id="rId243" Type="http://schemas.openxmlformats.org/officeDocument/2006/relationships/image" Target="../media/image1538.png"/><Relationship Id="rId242" Type="http://schemas.openxmlformats.org/officeDocument/2006/relationships/customXml" Target="../ink/ink1543.xml"/><Relationship Id="rId241" Type="http://schemas.openxmlformats.org/officeDocument/2006/relationships/image" Target="../media/image1537.png"/><Relationship Id="rId240" Type="http://schemas.openxmlformats.org/officeDocument/2006/relationships/customXml" Target="../ink/ink1542.xml"/><Relationship Id="rId24" Type="http://schemas.openxmlformats.org/officeDocument/2006/relationships/customXml" Target="../ink/ink1434.xml"/><Relationship Id="rId239" Type="http://schemas.openxmlformats.org/officeDocument/2006/relationships/image" Target="../media/image1536.png"/><Relationship Id="rId238" Type="http://schemas.openxmlformats.org/officeDocument/2006/relationships/customXml" Target="../ink/ink1541.xml"/><Relationship Id="rId237" Type="http://schemas.openxmlformats.org/officeDocument/2006/relationships/image" Target="../media/image1535.png"/><Relationship Id="rId236" Type="http://schemas.openxmlformats.org/officeDocument/2006/relationships/customXml" Target="../ink/ink1540.xml"/><Relationship Id="rId235" Type="http://schemas.openxmlformats.org/officeDocument/2006/relationships/image" Target="../media/image1534.png"/><Relationship Id="rId234" Type="http://schemas.openxmlformats.org/officeDocument/2006/relationships/customXml" Target="../ink/ink1539.xml"/><Relationship Id="rId233" Type="http://schemas.openxmlformats.org/officeDocument/2006/relationships/image" Target="../media/image1533.png"/><Relationship Id="rId232" Type="http://schemas.openxmlformats.org/officeDocument/2006/relationships/customXml" Target="../ink/ink1538.xml"/><Relationship Id="rId231" Type="http://schemas.openxmlformats.org/officeDocument/2006/relationships/image" Target="../media/image1532.png"/><Relationship Id="rId230" Type="http://schemas.openxmlformats.org/officeDocument/2006/relationships/customXml" Target="../ink/ink1537.xml"/><Relationship Id="rId23" Type="http://schemas.openxmlformats.org/officeDocument/2006/relationships/image" Target="../media/image1428.png"/><Relationship Id="rId229" Type="http://schemas.openxmlformats.org/officeDocument/2006/relationships/image" Target="../media/image1531.png"/><Relationship Id="rId228" Type="http://schemas.openxmlformats.org/officeDocument/2006/relationships/customXml" Target="../ink/ink1536.xml"/><Relationship Id="rId227" Type="http://schemas.openxmlformats.org/officeDocument/2006/relationships/image" Target="../media/image1530.png"/><Relationship Id="rId226" Type="http://schemas.openxmlformats.org/officeDocument/2006/relationships/customXml" Target="../ink/ink1535.xml"/><Relationship Id="rId225" Type="http://schemas.openxmlformats.org/officeDocument/2006/relationships/image" Target="../media/image1529.png"/><Relationship Id="rId224" Type="http://schemas.openxmlformats.org/officeDocument/2006/relationships/customXml" Target="../ink/ink1534.xml"/><Relationship Id="rId223" Type="http://schemas.openxmlformats.org/officeDocument/2006/relationships/image" Target="../media/image1528.png"/><Relationship Id="rId222" Type="http://schemas.openxmlformats.org/officeDocument/2006/relationships/customXml" Target="../ink/ink1533.xml"/><Relationship Id="rId221" Type="http://schemas.openxmlformats.org/officeDocument/2006/relationships/image" Target="../media/image1527.png"/><Relationship Id="rId220" Type="http://schemas.openxmlformats.org/officeDocument/2006/relationships/customXml" Target="../ink/ink1532.xml"/><Relationship Id="rId22" Type="http://schemas.openxmlformats.org/officeDocument/2006/relationships/customXml" Target="../ink/ink1433.xml"/><Relationship Id="rId219" Type="http://schemas.openxmlformats.org/officeDocument/2006/relationships/image" Target="../media/image1526.png"/><Relationship Id="rId218" Type="http://schemas.openxmlformats.org/officeDocument/2006/relationships/customXml" Target="../ink/ink1531.xml"/><Relationship Id="rId217" Type="http://schemas.openxmlformats.org/officeDocument/2006/relationships/image" Target="../media/image1525.png"/><Relationship Id="rId216" Type="http://schemas.openxmlformats.org/officeDocument/2006/relationships/customXml" Target="../ink/ink1530.xml"/><Relationship Id="rId215" Type="http://schemas.openxmlformats.org/officeDocument/2006/relationships/image" Target="../media/image1524.png"/><Relationship Id="rId214" Type="http://schemas.openxmlformats.org/officeDocument/2006/relationships/customXml" Target="../ink/ink1529.xml"/><Relationship Id="rId213" Type="http://schemas.openxmlformats.org/officeDocument/2006/relationships/image" Target="../media/image1523.png"/><Relationship Id="rId212" Type="http://schemas.openxmlformats.org/officeDocument/2006/relationships/customXml" Target="../ink/ink1528.xml"/><Relationship Id="rId211" Type="http://schemas.openxmlformats.org/officeDocument/2006/relationships/image" Target="../media/image1522.png"/><Relationship Id="rId210" Type="http://schemas.openxmlformats.org/officeDocument/2006/relationships/customXml" Target="../ink/ink1527.xml"/><Relationship Id="rId21" Type="http://schemas.openxmlformats.org/officeDocument/2006/relationships/image" Target="../media/image1427.png"/><Relationship Id="rId209" Type="http://schemas.openxmlformats.org/officeDocument/2006/relationships/image" Target="../media/image1521.png"/><Relationship Id="rId208" Type="http://schemas.openxmlformats.org/officeDocument/2006/relationships/customXml" Target="../ink/ink1526.xml"/><Relationship Id="rId207" Type="http://schemas.openxmlformats.org/officeDocument/2006/relationships/image" Target="../media/image1520.png"/><Relationship Id="rId206" Type="http://schemas.openxmlformats.org/officeDocument/2006/relationships/customXml" Target="../ink/ink1525.xml"/><Relationship Id="rId205" Type="http://schemas.openxmlformats.org/officeDocument/2006/relationships/image" Target="../media/image1519.png"/><Relationship Id="rId204" Type="http://schemas.openxmlformats.org/officeDocument/2006/relationships/customXml" Target="../ink/ink1524.xml"/><Relationship Id="rId203" Type="http://schemas.openxmlformats.org/officeDocument/2006/relationships/image" Target="../media/image1518.png"/><Relationship Id="rId202" Type="http://schemas.openxmlformats.org/officeDocument/2006/relationships/customXml" Target="../ink/ink1523.xml"/><Relationship Id="rId201" Type="http://schemas.openxmlformats.org/officeDocument/2006/relationships/image" Target="../media/image1517.png"/><Relationship Id="rId200" Type="http://schemas.openxmlformats.org/officeDocument/2006/relationships/customXml" Target="../ink/ink1522.xml"/><Relationship Id="rId20" Type="http://schemas.openxmlformats.org/officeDocument/2006/relationships/customXml" Target="../ink/ink1432.xml"/><Relationship Id="rId2" Type="http://schemas.openxmlformats.org/officeDocument/2006/relationships/image" Target="../media/image1005.png"/><Relationship Id="rId199" Type="http://schemas.openxmlformats.org/officeDocument/2006/relationships/image" Target="../media/image1516.png"/><Relationship Id="rId198" Type="http://schemas.openxmlformats.org/officeDocument/2006/relationships/customXml" Target="../ink/ink1521.xml"/><Relationship Id="rId197" Type="http://schemas.openxmlformats.org/officeDocument/2006/relationships/image" Target="../media/image1515.png"/><Relationship Id="rId196" Type="http://schemas.openxmlformats.org/officeDocument/2006/relationships/customXml" Target="../ink/ink1520.xml"/><Relationship Id="rId195" Type="http://schemas.openxmlformats.org/officeDocument/2006/relationships/image" Target="../media/image1514.png"/><Relationship Id="rId194" Type="http://schemas.openxmlformats.org/officeDocument/2006/relationships/customXml" Target="../ink/ink1519.xml"/><Relationship Id="rId193" Type="http://schemas.openxmlformats.org/officeDocument/2006/relationships/image" Target="../media/image1513.png"/><Relationship Id="rId192" Type="http://schemas.openxmlformats.org/officeDocument/2006/relationships/customXml" Target="../ink/ink1518.xml"/><Relationship Id="rId191" Type="http://schemas.openxmlformats.org/officeDocument/2006/relationships/image" Target="../media/image1512.png"/><Relationship Id="rId190" Type="http://schemas.openxmlformats.org/officeDocument/2006/relationships/customXml" Target="../ink/ink1517.xml"/><Relationship Id="rId19" Type="http://schemas.openxmlformats.org/officeDocument/2006/relationships/image" Target="../media/image1426.png"/><Relationship Id="rId189" Type="http://schemas.openxmlformats.org/officeDocument/2006/relationships/image" Target="../media/image1511.png"/><Relationship Id="rId188" Type="http://schemas.openxmlformats.org/officeDocument/2006/relationships/customXml" Target="../ink/ink1516.xml"/><Relationship Id="rId187" Type="http://schemas.openxmlformats.org/officeDocument/2006/relationships/image" Target="../media/image1510.png"/><Relationship Id="rId186" Type="http://schemas.openxmlformats.org/officeDocument/2006/relationships/customXml" Target="../ink/ink1515.xml"/><Relationship Id="rId185" Type="http://schemas.openxmlformats.org/officeDocument/2006/relationships/image" Target="../media/image1509.png"/><Relationship Id="rId184" Type="http://schemas.openxmlformats.org/officeDocument/2006/relationships/customXml" Target="../ink/ink1514.xml"/><Relationship Id="rId183" Type="http://schemas.openxmlformats.org/officeDocument/2006/relationships/image" Target="../media/image1508.png"/><Relationship Id="rId182" Type="http://schemas.openxmlformats.org/officeDocument/2006/relationships/customXml" Target="../ink/ink1513.xml"/><Relationship Id="rId181" Type="http://schemas.openxmlformats.org/officeDocument/2006/relationships/image" Target="../media/image1507.png"/><Relationship Id="rId180" Type="http://schemas.openxmlformats.org/officeDocument/2006/relationships/customXml" Target="../ink/ink1512.xml"/><Relationship Id="rId18" Type="http://schemas.openxmlformats.org/officeDocument/2006/relationships/customXml" Target="../ink/ink1431.xml"/><Relationship Id="rId179" Type="http://schemas.openxmlformats.org/officeDocument/2006/relationships/image" Target="../media/image1506.png"/><Relationship Id="rId178" Type="http://schemas.openxmlformats.org/officeDocument/2006/relationships/customXml" Target="../ink/ink1511.xml"/><Relationship Id="rId177" Type="http://schemas.openxmlformats.org/officeDocument/2006/relationships/image" Target="../media/image1505.png"/><Relationship Id="rId176" Type="http://schemas.openxmlformats.org/officeDocument/2006/relationships/customXml" Target="../ink/ink1510.xml"/><Relationship Id="rId175" Type="http://schemas.openxmlformats.org/officeDocument/2006/relationships/image" Target="../media/image1504.png"/><Relationship Id="rId174" Type="http://schemas.openxmlformats.org/officeDocument/2006/relationships/customXml" Target="../ink/ink1509.xml"/><Relationship Id="rId173" Type="http://schemas.openxmlformats.org/officeDocument/2006/relationships/image" Target="../media/image1503.png"/><Relationship Id="rId172" Type="http://schemas.openxmlformats.org/officeDocument/2006/relationships/customXml" Target="../ink/ink1508.xml"/><Relationship Id="rId171" Type="http://schemas.openxmlformats.org/officeDocument/2006/relationships/image" Target="../media/image1502.png"/><Relationship Id="rId170" Type="http://schemas.openxmlformats.org/officeDocument/2006/relationships/customXml" Target="../ink/ink1507.xml"/><Relationship Id="rId17" Type="http://schemas.openxmlformats.org/officeDocument/2006/relationships/image" Target="../media/image1425.png"/><Relationship Id="rId169" Type="http://schemas.openxmlformats.org/officeDocument/2006/relationships/image" Target="../media/image1501.png"/><Relationship Id="rId168" Type="http://schemas.openxmlformats.org/officeDocument/2006/relationships/customXml" Target="../ink/ink1506.xml"/><Relationship Id="rId167" Type="http://schemas.openxmlformats.org/officeDocument/2006/relationships/image" Target="../media/image1500.png"/><Relationship Id="rId166" Type="http://schemas.openxmlformats.org/officeDocument/2006/relationships/customXml" Target="../ink/ink1505.xml"/><Relationship Id="rId165" Type="http://schemas.openxmlformats.org/officeDocument/2006/relationships/image" Target="../media/image1499.png"/><Relationship Id="rId164" Type="http://schemas.openxmlformats.org/officeDocument/2006/relationships/customXml" Target="../ink/ink1504.xml"/><Relationship Id="rId163" Type="http://schemas.openxmlformats.org/officeDocument/2006/relationships/image" Target="../media/image1498.png"/><Relationship Id="rId162" Type="http://schemas.openxmlformats.org/officeDocument/2006/relationships/customXml" Target="../ink/ink1503.xml"/><Relationship Id="rId161" Type="http://schemas.openxmlformats.org/officeDocument/2006/relationships/image" Target="../media/image1497.png"/><Relationship Id="rId160" Type="http://schemas.openxmlformats.org/officeDocument/2006/relationships/customXml" Target="../ink/ink1502.xml"/><Relationship Id="rId16" Type="http://schemas.openxmlformats.org/officeDocument/2006/relationships/customXml" Target="../ink/ink1430.xml"/><Relationship Id="rId159" Type="http://schemas.openxmlformats.org/officeDocument/2006/relationships/image" Target="../media/image1496.png"/><Relationship Id="rId158" Type="http://schemas.openxmlformats.org/officeDocument/2006/relationships/customXml" Target="../ink/ink1501.xml"/><Relationship Id="rId157" Type="http://schemas.openxmlformats.org/officeDocument/2006/relationships/image" Target="../media/image1495.png"/><Relationship Id="rId156" Type="http://schemas.openxmlformats.org/officeDocument/2006/relationships/customXml" Target="../ink/ink1500.xml"/><Relationship Id="rId155" Type="http://schemas.openxmlformats.org/officeDocument/2006/relationships/image" Target="../media/image1494.png"/><Relationship Id="rId154" Type="http://schemas.openxmlformats.org/officeDocument/2006/relationships/customXml" Target="../ink/ink1499.xml"/><Relationship Id="rId153" Type="http://schemas.openxmlformats.org/officeDocument/2006/relationships/image" Target="../media/image1493.png"/><Relationship Id="rId152" Type="http://schemas.openxmlformats.org/officeDocument/2006/relationships/customXml" Target="../ink/ink1498.xml"/><Relationship Id="rId151" Type="http://schemas.openxmlformats.org/officeDocument/2006/relationships/image" Target="../media/image1492.png"/><Relationship Id="rId150" Type="http://schemas.openxmlformats.org/officeDocument/2006/relationships/customXml" Target="../ink/ink1497.xml"/><Relationship Id="rId15" Type="http://schemas.openxmlformats.org/officeDocument/2006/relationships/image" Target="../media/image1424.png"/><Relationship Id="rId149" Type="http://schemas.openxmlformats.org/officeDocument/2006/relationships/image" Target="../media/image1491.png"/><Relationship Id="rId148" Type="http://schemas.openxmlformats.org/officeDocument/2006/relationships/customXml" Target="../ink/ink1496.xml"/><Relationship Id="rId147" Type="http://schemas.openxmlformats.org/officeDocument/2006/relationships/image" Target="../media/image1490.png"/><Relationship Id="rId146" Type="http://schemas.openxmlformats.org/officeDocument/2006/relationships/customXml" Target="../ink/ink1495.xml"/><Relationship Id="rId145" Type="http://schemas.openxmlformats.org/officeDocument/2006/relationships/image" Target="../media/image1489.png"/><Relationship Id="rId144" Type="http://schemas.openxmlformats.org/officeDocument/2006/relationships/customXml" Target="../ink/ink1494.xml"/><Relationship Id="rId143" Type="http://schemas.openxmlformats.org/officeDocument/2006/relationships/image" Target="../media/image1488.png"/><Relationship Id="rId142" Type="http://schemas.openxmlformats.org/officeDocument/2006/relationships/customXml" Target="../ink/ink1493.xml"/><Relationship Id="rId141" Type="http://schemas.openxmlformats.org/officeDocument/2006/relationships/image" Target="../media/image1487.png"/><Relationship Id="rId140" Type="http://schemas.openxmlformats.org/officeDocument/2006/relationships/customXml" Target="../ink/ink1492.xml"/><Relationship Id="rId14" Type="http://schemas.openxmlformats.org/officeDocument/2006/relationships/customXml" Target="../ink/ink1429.xml"/><Relationship Id="rId139" Type="http://schemas.openxmlformats.org/officeDocument/2006/relationships/image" Target="../media/image1486.png"/><Relationship Id="rId138" Type="http://schemas.openxmlformats.org/officeDocument/2006/relationships/customXml" Target="../ink/ink1491.xml"/><Relationship Id="rId137" Type="http://schemas.openxmlformats.org/officeDocument/2006/relationships/image" Target="../media/image1485.png"/><Relationship Id="rId136" Type="http://schemas.openxmlformats.org/officeDocument/2006/relationships/customXml" Target="../ink/ink1490.xml"/><Relationship Id="rId135" Type="http://schemas.openxmlformats.org/officeDocument/2006/relationships/image" Target="../media/image1484.png"/><Relationship Id="rId134" Type="http://schemas.openxmlformats.org/officeDocument/2006/relationships/customXml" Target="../ink/ink1489.xml"/><Relationship Id="rId133" Type="http://schemas.openxmlformats.org/officeDocument/2006/relationships/image" Target="../media/image1483.png"/><Relationship Id="rId132" Type="http://schemas.openxmlformats.org/officeDocument/2006/relationships/customXml" Target="../ink/ink1488.xml"/><Relationship Id="rId131" Type="http://schemas.openxmlformats.org/officeDocument/2006/relationships/image" Target="../media/image1482.png"/><Relationship Id="rId130" Type="http://schemas.openxmlformats.org/officeDocument/2006/relationships/customXml" Target="../ink/ink1487.xml"/><Relationship Id="rId13" Type="http://schemas.openxmlformats.org/officeDocument/2006/relationships/image" Target="../media/image1423.png"/><Relationship Id="rId129" Type="http://schemas.openxmlformats.org/officeDocument/2006/relationships/image" Target="../media/image1481.png"/><Relationship Id="rId128" Type="http://schemas.openxmlformats.org/officeDocument/2006/relationships/customXml" Target="../ink/ink1486.xml"/><Relationship Id="rId127" Type="http://schemas.openxmlformats.org/officeDocument/2006/relationships/image" Target="../media/image1480.png"/><Relationship Id="rId126" Type="http://schemas.openxmlformats.org/officeDocument/2006/relationships/customXml" Target="../ink/ink1485.xml"/><Relationship Id="rId125" Type="http://schemas.openxmlformats.org/officeDocument/2006/relationships/image" Target="../media/image1479.png"/><Relationship Id="rId124" Type="http://schemas.openxmlformats.org/officeDocument/2006/relationships/customXml" Target="../ink/ink1484.xml"/><Relationship Id="rId123" Type="http://schemas.openxmlformats.org/officeDocument/2006/relationships/image" Target="../media/image1478.png"/><Relationship Id="rId122" Type="http://schemas.openxmlformats.org/officeDocument/2006/relationships/customXml" Target="../ink/ink1483.xml"/><Relationship Id="rId121" Type="http://schemas.openxmlformats.org/officeDocument/2006/relationships/image" Target="../media/image1477.png"/><Relationship Id="rId120" Type="http://schemas.openxmlformats.org/officeDocument/2006/relationships/customXml" Target="../ink/ink1482.xml"/><Relationship Id="rId12" Type="http://schemas.openxmlformats.org/officeDocument/2006/relationships/customXml" Target="../ink/ink1428.xml"/><Relationship Id="rId119" Type="http://schemas.openxmlformats.org/officeDocument/2006/relationships/image" Target="../media/image1476.png"/><Relationship Id="rId118" Type="http://schemas.openxmlformats.org/officeDocument/2006/relationships/customXml" Target="../ink/ink1481.xml"/><Relationship Id="rId117" Type="http://schemas.openxmlformats.org/officeDocument/2006/relationships/image" Target="../media/image1475.png"/><Relationship Id="rId116" Type="http://schemas.openxmlformats.org/officeDocument/2006/relationships/customXml" Target="../ink/ink1480.xml"/><Relationship Id="rId115" Type="http://schemas.openxmlformats.org/officeDocument/2006/relationships/image" Target="../media/image1474.png"/><Relationship Id="rId114" Type="http://schemas.openxmlformats.org/officeDocument/2006/relationships/customXml" Target="../ink/ink1479.xml"/><Relationship Id="rId113" Type="http://schemas.openxmlformats.org/officeDocument/2006/relationships/image" Target="../media/image1473.png"/><Relationship Id="rId112" Type="http://schemas.openxmlformats.org/officeDocument/2006/relationships/customXml" Target="../ink/ink1478.xml"/><Relationship Id="rId111" Type="http://schemas.openxmlformats.org/officeDocument/2006/relationships/image" Target="../media/image1472.png"/><Relationship Id="rId110" Type="http://schemas.openxmlformats.org/officeDocument/2006/relationships/customXml" Target="../ink/ink1477.xml"/><Relationship Id="rId11" Type="http://schemas.openxmlformats.org/officeDocument/2006/relationships/image" Target="../media/image1422.png"/><Relationship Id="rId109" Type="http://schemas.openxmlformats.org/officeDocument/2006/relationships/image" Target="../media/image1471.png"/><Relationship Id="rId108" Type="http://schemas.openxmlformats.org/officeDocument/2006/relationships/customXml" Target="../ink/ink1476.xml"/><Relationship Id="rId107" Type="http://schemas.openxmlformats.org/officeDocument/2006/relationships/image" Target="../media/image1470.png"/><Relationship Id="rId106" Type="http://schemas.openxmlformats.org/officeDocument/2006/relationships/customXml" Target="../ink/ink1475.xml"/><Relationship Id="rId105" Type="http://schemas.openxmlformats.org/officeDocument/2006/relationships/image" Target="../media/image1469.png"/><Relationship Id="rId104" Type="http://schemas.openxmlformats.org/officeDocument/2006/relationships/customXml" Target="../ink/ink1474.xml"/><Relationship Id="rId103" Type="http://schemas.openxmlformats.org/officeDocument/2006/relationships/image" Target="../media/image1468.png"/><Relationship Id="rId102" Type="http://schemas.openxmlformats.org/officeDocument/2006/relationships/customXml" Target="../ink/ink1473.xml"/><Relationship Id="rId101" Type="http://schemas.openxmlformats.org/officeDocument/2006/relationships/image" Target="../media/image1467.png"/><Relationship Id="rId100" Type="http://schemas.openxmlformats.org/officeDocument/2006/relationships/customXml" Target="../ink/ink1472.xml"/><Relationship Id="rId10" Type="http://schemas.openxmlformats.org/officeDocument/2006/relationships/customXml" Target="../ink/ink1427.xml"/><Relationship Id="rId1" Type="http://schemas.openxmlformats.org/officeDocument/2006/relationships/image" Target="../media/image1004.png"/></Relationships>
</file>

<file path=ppt/slides/_rels/slide15.xml.rels><?xml version="1.0" encoding="UTF-8" standalone="yes"?>
<Relationships xmlns="http://schemas.openxmlformats.org/package/2006/relationships"><Relationship Id="rId99" Type="http://schemas.openxmlformats.org/officeDocument/2006/relationships/customXml" Target="../ink/ink1810.xml"/><Relationship Id="rId98" Type="http://schemas.openxmlformats.org/officeDocument/2006/relationships/image" Target="../media/image1800.png"/><Relationship Id="rId97" Type="http://schemas.openxmlformats.org/officeDocument/2006/relationships/customXml" Target="../ink/ink1809.xml"/><Relationship Id="rId96" Type="http://schemas.openxmlformats.org/officeDocument/2006/relationships/image" Target="../media/image1799.png"/><Relationship Id="rId95" Type="http://schemas.openxmlformats.org/officeDocument/2006/relationships/customXml" Target="../ink/ink1808.xml"/><Relationship Id="rId94" Type="http://schemas.openxmlformats.org/officeDocument/2006/relationships/image" Target="../media/image1798.png"/><Relationship Id="rId93" Type="http://schemas.openxmlformats.org/officeDocument/2006/relationships/customXml" Target="../ink/ink1807.xml"/><Relationship Id="rId92" Type="http://schemas.openxmlformats.org/officeDocument/2006/relationships/image" Target="../media/image1797.png"/><Relationship Id="rId91" Type="http://schemas.openxmlformats.org/officeDocument/2006/relationships/customXml" Target="../ink/ink1806.xml"/><Relationship Id="rId90" Type="http://schemas.openxmlformats.org/officeDocument/2006/relationships/image" Target="../media/image1796.png"/><Relationship Id="rId9" Type="http://schemas.openxmlformats.org/officeDocument/2006/relationships/customXml" Target="../ink/ink1765.xml"/><Relationship Id="rId89" Type="http://schemas.openxmlformats.org/officeDocument/2006/relationships/customXml" Target="../ink/ink1805.xml"/><Relationship Id="rId88" Type="http://schemas.openxmlformats.org/officeDocument/2006/relationships/image" Target="../media/image1795.png"/><Relationship Id="rId87" Type="http://schemas.openxmlformats.org/officeDocument/2006/relationships/customXml" Target="../ink/ink1804.xml"/><Relationship Id="rId86" Type="http://schemas.openxmlformats.org/officeDocument/2006/relationships/image" Target="../media/image1794.png"/><Relationship Id="rId85" Type="http://schemas.openxmlformats.org/officeDocument/2006/relationships/customXml" Target="../ink/ink1803.xml"/><Relationship Id="rId84" Type="http://schemas.openxmlformats.org/officeDocument/2006/relationships/image" Target="../media/image1793.png"/><Relationship Id="rId83" Type="http://schemas.openxmlformats.org/officeDocument/2006/relationships/customXml" Target="../ink/ink1802.xml"/><Relationship Id="rId82" Type="http://schemas.openxmlformats.org/officeDocument/2006/relationships/image" Target="../media/image1792.png"/><Relationship Id="rId81" Type="http://schemas.openxmlformats.org/officeDocument/2006/relationships/customXml" Target="../ink/ink1801.xml"/><Relationship Id="rId80" Type="http://schemas.openxmlformats.org/officeDocument/2006/relationships/image" Target="../media/image1791.png"/><Relationship Id="rId8" Type="http://schemas.openxmlformats.org/officeDocument/2006/relationships/image" Target="../media/image1755.png"/><Relationship Id="rId79" Type="http://schemas.openxmlformats.org/officeDocument/2006/relationships/customXml" Target="../ink/ink1800.xml"/><Relationship Id="rId78" Type="http://schemas.openxmlformats.org/officeDocument/2006/relationships/image" Target="../media/image1790.png"/><Relationship Id="rId77" Type="http://schemas.openxmlformats.org/officeDocument/2006/relationships/customXml" Target="../ink/ink1799.xml"/><Relationship Id="rId76" Type="http://schemas.openxmlformats.org/officeDocument/2006/relationships/image" Target="../media/image1789.png"/><Relationship Id="rId75" Type="http://schemas.openxmlformats.org/officeDocument/2006/relationships/customXml" Target="../ink/ink1798.xml"/><Relationship Id="rId74" Type="http://schemas.openxmlformats.org/officeDocument/2006/relationships/image" Target="../media/image1788.png"/><Relationship Id="rId73" Type="http://schemas.openxmlformats.org/officeDocument/2006/relationships/customXml" Target="../ink/ink1797.xml"/><Relationship Id="rId72" Type="http://schemas.openxmlformats.org/officeDocument/2006/relationships/image" Target="../media/image1787.png"/><Relationship Id="rId71" Type="http://schemas.openxmlformats.org/officeDocument/2006/relationships/customXml" Target="../ink/ink1796.xml"/><Relationship Id="rId70" Type="http://schemas.openxmlformats.org/officeDocument/2006/relationships/image" Target="../media/image1786.png"/><Relationship Id="rId7" Type="http://schemas.openxmlformats.org/officeDocument/2006/relationships/customXml" Target="../ink/ink1764.xml"/><Relationship Id="rId69" Type="http://schemas.openxmlformats.org/officeDocument/2006/relationships/customXml" Target="../ink/ink1795.xml"/><Relationship Id="rId68" Type="http://schemas.openxmlformats.org/officeDocument/2006/relationships/image" Target="../media/image1785.png"/><Relationship Id="rId67" Type="http://schemas.openxmlformats.org/officeDocument/2006/relationships/customXml" Target="../ink/ink1794.xml"/><Relationship Id="rId66" Type="http://schemas.openxmlformats.org/officeDocument/2006/relationships/image" Target="../media/image1784.png"/><Relationship Id="rId65" Type="http://schemas.openxmlformats.org/officeDocument/2006/relationships/customXml" Target="../ink/ink1793.xml"/><Relationship Id="rId64" Type="http://schemas.openxmlformats.org/officeDocument/2006/relationships/image" Target="../media/image1783.png"/><Relationship Id="rId63" Type="http://schemas.openxmlformats.org/officeDocument/2006/relationships/customXml" Target="../ink/ink1792.xml"/><Relationship Id="rId62" Type="http://schemas.openxmlformats.org/officeDocument/2006/relationships/image" Target="../media/image1782.png"/><Relationship Id="rId61" Type="http://schemas.openxmlformats.org/officeDocument/2006/relationships/customXml" Target="../ink/ink1791.xml"/><Relationship Id="rId60" Type="http://schemas.openxmlformats.org/officeDocument/2006/relationships/image" Target="../media/image1781.png"/><Relationship Id="rId6" Type="http://schemas.openxmlformats.org/officeDocument/2006/relationships/image" Target="../media/image1754.png"/><Relationship Id="rId59" Type="http://schemas.openxmlformats.org/officeDocument/2006/relationships/customXml" Target="../ink/ink1790.xml"/><Relationship Id="rId58" Type="http://schemas.openxmlformats.org/officeDocument/2006/relationships/image" Target="../media/image1780.png"/><Relationship Id="rId57" Type="http://schemas.openxmlformats.org/officeDocument/2006/relationships/customXml" Target="../ink/ink1789.xml"/><Relationship Id="rId56" Type="http://schemas.openxmlformats.org/officeDocument/2006/relationships/image" Target="../media/image1779.png"/><Relationship Id="rId55" Type="http://schemas.openxmlformats.org/officeDocument/2006/relationships/customXml" Target="../ink/ink1788.xml"/><Relationship Id="rId54" Type="http://schemas.openxmlformats.org/officeDocument/2006/relationships/image" Target="../media/image1778.png"/><Relationship Id="rId53" Type="http://schemas.openxmlformats.org/officeDocument/2006/relationships/customXml" Target="../ink/ink1787.xml"/><Relationship Id="rId52" Type="http://schemas.openxmlformats.org/officeDocument/2006/relationships/image" Target="../media/image1777.png"/><Relationship Id="rId51" Type="http://schemas.openxmlformats.org/officeDocument/2006/relationships/customXml" Target="../ink/ink1786.xml"/><Relationship Id="rId50" Type="http://schemas.openxmlformats.org/officeDocument/2006/relationships/image" Target="../media/image1776.png"/><Relationship Id="rId5" Type="http://schemas.openxmlformats.org/officeDocument/2006/relationships/customXml" Target="../ink/ink1763.xml"/><Relationship Id="rId49" Type="http://schemas.openxmlformats.org/officeDocument/2006/relationships/customXml" Target="../ink/ink1785.xml"/><Relationship Id="rId48" Type="http://schemas.openxmlformats.org/officeDocument/2006/relationships/image" Target="../media/image1775.png"/><Relationship Id="rId47" Type="http://schemas.openxmlformats.org/officeDocument/2006/relationships/customXml" Target="../ink/ink1784.xml"/><Relationship Id="rId46" Type="http://schemas.openxmlformats.org/officeDocument/2006/relationships/image" Target="../media/image1774.png"/><Relationship Id="rId45" Type="http://schemas.openxmlformats.org/officeDocument/2006/relationships/customXml" Target="../ink/ink1783.xml"/><Relationship Id="rId44" Type="http://schemas.openxmlformats.org/officeDocument/2006/relationships/image" Target="../media/image1773.png"/><Relationship Id="rId43" Type="http://schemas.openxmlformats.org/officeDocument/2006/relationships/customXml" Target="../ink/ink1782.xml"/><Relationship Id="rId421" Type="http://schemas.openxmlformats.org/officeDocument/2006/relationships/slideLayout" Target="../slideLayouts/slideLayout11.xml"/><Relationship Id="rId420" Type="http://schemas.openxmlformats.org/officeDocument/2006/relationships/image" Target="../media/image1960.png"/><Relationship Id="rId42" Type="http://schemas.openxmlformats.org/officeDocument/2006/relationships/image" Target="../media/image1772.png"/><Relationship Id="rId419" Type="http://schemas.openxmlformats.org/officeDocument/2006/relationships/customXml" Target="../ink/ink1970.xml"/><Relationship Id="rId418" Type="http://schemas.openxmlformats.org/officeDocument/2006/relationships/image" Target="../media/image1959.png"/><Relationship Id="rId417" Type="http://schemas.openxmlformats.org/officeDocument/2006/relationships/customXml" Target="../ink/ink1969.xml"/><Relationship Id="rId416" Type="http://schemas.openxmlformats.org/officeDocument/2006/relationships/image" Target="../media/image1958.png"/><Relationship Id="rId415" Type="http://schemas.openxmlformats.org/officeDocument/2006/relationships/customXml" Target="../ink/ink1968.xml"/><Relationship Id="rId414" Type="http://schemas.openxmlformats.org/officeDocument/2006/relationships/image" Target="../media/image1957.png"/><Relationship Id="rId413" Type="http://schemas.openxmlformats.org/officeDocument/2006/relationships/customXml" Target="../ink/ink1967.xml"/><Relationship Id="rId412" Type="http://schemas.openxmlformats.org/officeDocument/2006/relationships/image" Target="../media/image1956.png"/><Relationship Id="rId411" Type="http://schemas.openxmlformats.org/officeDocument/2006/relationships/customXml" Target="../ink/ink1966.xml"/><Relationship Id="rId410" Type="http://schemas.openxmlformats.org/officeDocument/2006/relationships/image" Target="../media/image1955.png"/><Relationship Id="rId41" Type="http://schemas.openxmlformats.org/officeDocument/2006/relationships/customXml" Target="../ink/ink1781.xml"/><Relationship Id="rId409" Type="http://schemas.openxmlformats.org/officeDocument/2006/relationships/customXml" Target="../ink/ink1965.xml"/><Relationship Id="rId408" Type="http://schemas.openxmlformats.org/officeDocument/2006/relationships/image" Target="../media/image1954.png"/><Relationship Id="rId407" Type="http://schemas.openxmlformats.org/officeDocument/2006/relationships/customXml" Target="../ink/ink1964.xml"/><Relationship Id="rId406" Type="http://schemas.openxmlformats.org/officeDocument/2006/relationships/image" Target="../media/image1953.png"/><Relationship Id="rId405" Type="http://schemas.openxmlformats.org/officeDocument/2006/relationships/customXml" Target="../ink/ink1963.xml"/><Relationship Id="rId404" Type="http://schemas.openxmlformats.org/officeDocument/2006/relationships/image" Target="../media/image1952.png"/><Relationship Id="rId403" Type="http://schemas.openxmlformats.org/officeDocument/2006/relationships/customXml" Target="../ink/ink1962.xml"/><Relationship Id="rId402" Type="http://schemas.openxmlformats.org/officeDocument/2006/relationships/image" Target="../media/image1951.png"/><Relationship Id="rId401" Type="http://schemas.openxmlformats.org/officeDocument/2006/relationships/customXml" Target="../ink/ink1961.xml"/><Relationship Id="rId400" Type="http://schemas.openxmlformats.org/officeDocument/2006/relationships/image" Target="../media/image1665.png"/><Relationship Id="rId40" Type="http://schemas.openxmlformats.org/officeDocument/2006/relationships/image" Target="../media/image1771.png"/><Relationship Id="rId4" Type="http://schemas.openxmlformats.org/officeDocument/2006/relationships/image" Target="../media/image1753.png"/><Relationship Id="rId399" Type="http://schemas.openxmlformats.org/officeDocument/2006/relationships/customXml" Target="../ink/ink1960.xml"/><Relationship Id="rId398" Type="http://schemas.openxmlformats.org/officeDocument/2006/relationships/image" Target="../media/image1950.png"/><Relationship Id="rId397" Type="http://schemas.openxmlformats.org/officeDocument/2006/relationships/customXml" Target="../ink/ink1959.xml"/><Relationship Id="rId396" Type="http://schemas.openxmlformats.org/officeDocument/2006/relationships/image" Target="../media/image1949.png"/><Relationship Id="rId395" Type="http://schemas.openxmlformats.org/officeDocument/2006/relationships/customXml" Target="../ink/ink1958.xml"/><Relationship Id="rId394" Type="http://schemas.openxmlformats.org/officeDocument/2006/relationships/image" Target="../media/image1948.png"/><Relationship Id="rId393" Type="http://schemas.openxmlformats.org/officeDocument/2006/relationships/customXml" Target="../ink/ink1957.xml"/><Relationship Id="rId392" Type="http://schemas.openxmlformats.org/officeDocument/2006/relationships/image" Target="../media/image1947.png"/><Relationship Id="rId391" Type="http://schemas.openxmlformats.org/officeDocument/2006/relationships/customXml" Target="../ink/ink1956.xml"/><Relationship Id="rId390" Type="http://schemas.openxmlformats.org/officeDocument/2006/relationships/image" Target="../media/image1946.png"/><Relationship Id="rId39" Type="http://schemas.openxmlformats.org/officeDocument/2006/relationships/customXml" Target="../ink/ink1780.xml"/><Relationship Id="rId389" Type="http://schemas.openxmlformats.org/officeDocument/2006/relationships/customXml" Target="../ink/ink1955.xml"/><Relationship Id="rId388" Type="http://schemas.openxmlformats.org/officeDocument/2006/relationships/image" Target="../media/image1945.png"/><Relationship Id="rId387" Type="http://schemas.openxmlformats.org/officeDocument/2006/relationships/customXml" Target="../ink/ink1954.xml"/><Relationship Id="rId386" Type="http://schemas.openxmlformats.org/officeDocument/2006/relationships/image" Target="../media/image1944.png"/><Relationship Id="rId385" Type="http://schemas.openxmlformats.org/officeDocument/2006/relationships/customXml" Target="../ink/ink1953.xml"/><Relationship Id="rId384" Type="http://schemas.openxmlformats.org/officeDocument/2006/relationships/image" Target="../media/image1943.png"/><Relationship Id="rId383" Type="http://schemas.openxmlformats.org/officeDocument/2006/relationships/customXml" Target="../ink/ink1952.xml"/><Relationship Id="rId382" Type="http://schemas.openxmlformats.org/officeDocument/2006/relationships/image" Target="../media/image1942.png"/><Relationship Id="rId381" Type="http://schemas.openxmlformats.org/officeDocument/2006/relationships/customXml" Target="../ink/ink1951.xml"/><Relationship Id="rId380" Type="http://schemas.openxmlformats.org/officeDocument/2006/relationships/image" Target="../media/image1941.png"/><Relationship Id="rId38" Type="http://schemas.openxmlformats.org/officeDocument/2006/relationships/image" Target="../media/image1770.png"/><Relationship Id="rId379" Type="http://schemas.openxmlformats.org/officeDocument/2006/relationships/customXml" Target="../ink/ink1950.xml"/><Relationship Id="rId378" Type="http://schemas.openxmlformats.org/officeDocument/2006/relationships/image" Target="../media/image1940.png"/><Relationship Id="rId377" Type="http://schemas.openxmlformats.org/officeDocument/2006/relationships/customXml" Target="../ink/ink1949.xml"/><Relationship Id="rId376" Type="http://schemas.openxmlformats.org/officeDocument/2006/relationships/image" Target="../media/image1939.png"/><Relationship Id="rId375" Type="http://schemas.openxmlformats.org/officeDocument/2006/relationships/customXml" Target="../ink/ink1948.xml"/><Relationship Id="rId374" Type="http://schemas.openxmlformats.org/officeDocument/2006/relationships/image" Target="../media/image1938.png"/><Relationship Id="rId373" Type="http://schemas.openxmlformats.org/officeDocument/2006/relationships/customXml" Target="../ink/ink1947.xml"/><Relationship Id="rId372" Type="http://schemas.openxmlformats.org/officeDocument/2006/relationships/image" Target="../media/image1937.png"/><Relationship Id="rId371" Type="http://schemas.openxmlformats.org/officeDocument/2006/relationships/customXml" Target="../ink/ink1946.xml"/><Relationship Id="rId370" Type="http://schemas.openxmlformats.org/officeDocument/2006/relationships/image" Target="../media/image1936.png"/><Relationship Id="rId37" Type="http://schemas.openxmlformats.org/officeDocument/2006/relationships/customXml" Target="../ink/ink1779.xml"/><Relationship Id="rId369" Type="http://schemas.openxmlformats.org/officeDocument/2006/relationships/customXml" Target="../ink/ink1945.xml"/><Relationship Id="rId368" Type="http://schemas.openxmlformats.org/officeDocument/2006/relationships/image" Target="../media/image1935.png"/><Relationship Id="rId367" Type="http://schemas.openxmlformats.org/officeDocument/2006/relationships/customXml" Target="../ink/ink1944.xml"/><Relationship Id="rId366" Type="http://schemas.openxmlformats.org/officeDocument/2006/relationships/image" Target="../media/image1934.png"/><Relationship Id="rId365" Type="http://schemas.openxmlformats.org/officeDocument/2006/relationships/customXml" Target="../ink/ink1943.xml"/><Relationship Id="rId364" Type="http://schemas.openxmlformats.org/officeDocument/2006/relationships/image" Target="../media/image1933.png"/><Relationship Id="rId363" Type="http://schemas.openxmlformats.org/officeDocument/2006/relationships/customXml" Target="../ink/ink1942.xml"/><Relationship Id="rId362" Type="http://schemas.openxmlformats.org/officeDocument/2006/relationships/image" Target="../media/image1932.png"/><Relationship Id="rId361" Type="http://schemas.openxmlformats.org/officeDocument/2006/relationships/customXml" Target="../ink/ink1941.xml"/><Relationship Id="rId360" Type="http://schemas.openxmlformats.org/officeDocument/2006/relationships/image" Target="../media/image1931.png"/><Relationship Id="rId36" Type="http://schemas.openxmlformats.org/officeDocument/2006/relationships/image" Target="../media/image1769.png"/><Relationship Id="rId359" Type="http://schemas.openxmlformats.org/officeDocument/2006/relationships/customXml" Target="../ink/ink1940.xml"/><Relationship Id="rId358" Type="http://schemas.openxmlformats.org/officeDocument/2006/relationships/image" Target="../media/image1930.png"/><Relationship Id="rId357" Type="http://schemas.openxmlformats.org/officeDocument/2006/relationships/customXml" Target="../ink/ink1939.xml"/><Relationship Id="rId356" Type="http://schemas.openxmlformats.org/officeDocument/2006/relationships/image" Target="../media/image1929.png"/><Relationship Id="rId355" Type="http://schemas.openxmlformats.org/officeDocument/2006/relationships/customXml" Target="../ink/ink1938.xml"/><Relationship Id="rId354" Type="http://schemas.openxmlformats.org/officeDocument/2006/relationships/image" Target="../media/image1928.png"/><Relationship Id="rId353" Type="http://schemas.openxmlformats.org/officeDocument/2006/relationships/customXml" Target="../ink/ink1937.xml"/><Relationship Id="rId352" Type="http://schemas.openxmlformats.org/officeDocument/2006/relationships/image" Target="../media/image1927.png"/><Relationship Id="rId351" Type="http://schemas.openxmlformats.org/officeDocument/2006/relationships/customXml" Target="../ink/ink1936.xml"/><Relationship Id="rId350" Type="http://schemas.openxmlformats.org/officeDocument/2006/relationships/image" Target="../media/image1926.png"/><Relationship Id="rId35" Type="http://schemas.openxmlformats.org/officeDocument/2006/relationships/customXml" Target="../ink/ink1778.xml"/><Relationship Id="rId349" Type="http://schemas.openxmlformats.org/officeDocument/2006/relationships/customXml" Target="../ink/ink1935.xml"/><Relationship Id="rId348" Type="http://schemas.openxmlformats.org/officeDocument/2006/relationships/image" Target="../media/image1925.png"/><Relationship Id="rId347" Type="http://schemas.openxmlformats.org/officeDocument/2006/relationships/customXml" Target="../ink/ink1934.xml"/><Relationship Id="rId346" Type="http://schemas.openxmlformats.org/officeDocument/2006/relationships/image" Target="../media/image1924.png"/><Relationship Id="rId345" Type="http://schemas.openxmlformats.org/officeDocument/2006/relationships/customXml" Target="../ink/ink1933.xml"/><Relationship Id="rId344" Type="http://schemas.openxmlformats.org/officeDocument/2006/relationships/image" Target="../media/image1923.png"/><Relationship Id="rId343" Type="http://schemas.openxmlformats.org/officeDocument/2006/relationships/customXml" Target="../ink/ink1932.xml"/><Relationship Id="rId342" Type="http://schemas.openxmlformats.org/officeDocument/2006/relationships/image" Target="../media/image1922.png"/><Relationship Id="rId341" Type="http://schemas.openxmlformats.org/officeDocument/2006/relationships/customXml" Target="../ink/ink1931.xml"/><Relationship Id="rId340" Type="http://schemas.openxmlformats.org/officeDocument/2006/relationships/image" Target="../media/image1921.png"/><Relationship Id="rId34" Type="http://schemas.openxmlformats.org/officeDocument/2006/relationships/image" Target="../media/image1768.png"/><Relationship Id="rId339" Type="http://schemas.openxmlformats.org/officeDocument/2006/relationships/customXml" Target="../ink/ink1930.xml"/><Relationship Id="rId338" Type="http://schemas.openxmlformats.org/officeDocument/2006/relationships/image" Target="../media/image1920.png"/><Relationship Id="rId337" Type="http://schemas.openxmlformats.org/officeDocument/2006/relationships/customXml" Target="../ink/ink1929.xml"/><Relationship Id="rId336" Type="http://schemas.openxmlformats.org/officeDocument/2006/relationships/image" Target="../media/image1919.png"/><Relationship Id="rId335" Type="http://schemas.openxmlformats.org/officeDocument/2006/relationships/customXml" Target="../ink/ink1928.xml"/><Relationship Id="rId334" Type="http://schemas.openxmlformats.org/officeDocument/2006/relationships/image" Target="../media/image1918.png"/><Relationship Id="rId333" Type="http://schemas.openxmlformats.org/officeDocument/2006/relationships/customXml" Target="../ink/ink1927.xml"/><Relationship Id="rId332" Type="http://schemas.openxmlformats.org/officeDocument/2006/relationships/image" Target="../media/image1917.png"/><Relationship Id="rId331" Type="http://schemas.openxmlformats.org/officeDocument/2006/relationships/customXml" Target="../ink/ink1926.xml"/><Relationship Id="rId330" Type="http://schemas.openxmlformats.org/officeDocument/2006/relationships/image" Target="../media/image1916.png"/><Relationship Id="rId33" Type="http://schemas.openxmlformats.org/officeDocument/2006/relationships/customXml" Target="../ink/ink1777.xml"/><Relationship Id="rId329" Type="http://schemas.openxmlformats.org/officeDocument/2006/relationships/customXml" Target="../ink/ink1925.xml"/><Relationship Id="rId328" Type="http://schemas.openxmlformats.org/officeDocument/2006/relationships/image" Target="../media/image1915.png"/><Relationship Id="rId327" Type="http://schemas.openxmlformats.org/officeDocument/2006/relationships/customXml" Target="../ink/ink1924.xml"/><Relationship Id="rId326" Type="http://schemas.openxmlformats.org/officeDocument/2006/relationships/image" Target="../media/image1914.png"/><Relationship Id="rId325" Type="http://schemas.openxmlformats.org/officeDocument/2006/relationships/customXml" Target="../ink/ink1923.xml"/><Relationship Id="rId324" Type="http://schemas.openxmlformats.org/officeDocument/2006/relationships/image" Target="../media/image1913.png"/><Relationship Id="rId323" Type="http://schemas.openxmlformats.org/officeDocument/2006/relationships/customXml" Target="../ink/ink1922.xml"/><Relationship Id="rId322" Type="http://schemas.openxmlformats.org/officeDocument/2006/relationships/image" Target="../media/image1912.png"/><Relationship Id="rId321" Type="http://schemas.openxmlformats.org/officeDocument/2006/relationships/customXml" Target="../ink/ink1921.xml"/><Relationship Id="rId320" Type="http://schemas.openxmlformats.org/officeDocument/2006/relationships/image" Target="../media/image1911.png"/><Relationship Id="rId32" Type="http://schemas.openxmlformats.org/officeDocument/2006/relationships/image" Target="../media/image1767.png"/><Relationship Id="rId319" Type="http://schemas.openxmlformats.org/officeDocument/2006/relationships/customXml" Target="../ink/ink1920.xml"/><Relationship Id="rId318" Type="http://schemas.openxmlformats.org/officeDocument/2006/relationships/image" Target="../media/image1910.png"/><Relationship Id="rId317" Type="http://schemas.openxmlformats.org/officeDocument/2006/relationships/customXml" Target="../ink/ink1919.xml"/><Relationship Id="rId316" Type="http://schemas.openxmlformats.org/officeDocument/2006/relationships/image" Target="../media/image1909.png"/><Relationship Id="rId315" Type="http://schemas.openxmlformats.org/officeDocument/2006/relationships/customXml" Target="../ink/ink1918.xml"/><Relationship Id="rId314" Type="http://schemas.openxmlformats.org/officeDocument/2006/relationships/image" Target="../media/image1908.png"/><Relationship Id="rId313" Type="http://schemas.openxmlformats.org/officeDocument/2006/relationships/customXml" Target="../ink/ink1917.xml"/><Relationship Id="rId312" Type="http://schemas.openxmlformats.org/officeDocument/2006/relationships/image" Target="../media/image1907.png"/><Relationship Id="rId311" Type="http://schemas.openxmlformats.org/officeDocument/2006/relationships/customXml" Target="../ink/ink1916.xml"/><Relationship Id="rId310" Type="http://schemas.openxmlformats.org/officeDocument/2006/relationships/image" Target="../media/image1906.png"/><Relationship Id="rId31" Type="http://schemas.openxmlformats.org/officeDocument/2006/relationships/customXml" Target="../ink/ink1776.xml"/><Relationship Id="rId309" Type="http://schemas.openxmlformats.org/officeDocument/2006/relationships/customXml" Target="../ink/ink1915.xml"/><Relationship Id="rId308" Type="http://schemas.openxmlformats.org/officeDocument/2006/relationships/image" Target="../media/image1905.png"/><Relationship Id="rId307" Type="http://schemas.openxmlformats.org/officeDocument/2006/relationships/customXml" Target="../ink/ink1914.xml"/><Relationship Id="rId306" Type="http://schemas.openxmlformats.org/officeDocument/2006/relationships/image" Target="../media/image1904.png"/><Relationship Id="rId305" Type="http://schemas.openxmlformats.org/officeDocument/2006/relationships/customXml" Target="../ink/ink1913.xml"/><Relationship Id="rId304" Type="http://schemas.openxmlformats.org/officeDocument/2006/relationships/image" Target="../media/image1903.png"/><Relationship Id="rId303" Type="http://schemas.openxmlformats.org/officeDocument/2006/relationships/customXml" Target="../ink/ink1912.xml"/><Relationship Id="rId302" Type="http://schemas.openxmlformats.org/officeDocument/2006/relationships/image" Target="../media/image1902.png"/><Relationship Id="rId301" Type="http://schemas.openxmlformats.org/officeDocument/2006/relationships/customXml" Target="../ink/ink1911.xml"/><Relationship Id="rId300" Type="http://schemas.openxmlformats.org/officeDocument/2006/relationships/image" Target="../media/image1901.png"/><Relationship Id="rId30" Type="http://schemas.openxmlformats.org/officeDocument/2006/relationships/image" Target="../media/image1766.png"/><Relationship Id="rId3" Type="http://schemas.openxmlformats.org/officeDocument/2006/relationships/customXml" Target="../ink/ink1762.xml"/><Relationship Id="rId299" Type="http://schemas.openxmlformats.org/officeDocument/2006/relationships/customXml" Target="../ink/ink1910.xml"/><Relationship Id="rId298" Type="http://schemas.openxmlformats.org/officeDocument/2006/relationships/image" Target="../media/image1900.png"/><Relationship Id="rId297" Type="http://schemas.openxmlformats.org/officeDocument/2006/relationships/customXml" Target="../ink/ink1909.xml"/><Relationship Id="rId296" Type="http://schemas.openxmlformats.org/officeDocument/2006/relationships/image" Target="../media/image1899.png"/><Relationship Id="rId295" Type="http://schemas.openxmlformats.org/officeDocument/2006/relationships/customXml" Target="../ink/ink1908.xml"/><Relationship Id="rId294" Type="http://schemas.openxmlformats.org/officeDocument/2006/relationships/image" Target="../media/image1898.png"/><Relationship Id="rId293" Type="http://schemas.openxmlformats.org/officeDocument/2006/relationships/customXml" Target="../ink/ink1907.xml"/><Relationship Id="rId292" Type="http://schemas.openxmlformats.org/officeDocument/2006/relationships/image" Target="../media/image1897.png"/><Relationship Id="rId291" Type="http://schemas.openxmlformats.org/officeDocument/2006/relationships/customXml" Target="../ink/ink1906.xml"/><Relationship Id="rId290" Type="http://schemas.openxmlformats.org/officeDocument/2006/relationships/image" Target="../media/image1896.png"/><Relationship Id="rId29" Type="http://schemas.openxmlformats.org/officeDocument/2006/relationships/customXml" Target="../ink/ink1775.xml"/><Relationship Id="rId289" Type="http://schemas.openxmlformats.org/officeDocument/2006/relationships/customXml" Target="../ink/ink1905.xml"/><Relationship Id="rId288" Type="http://schemas.openxmlformats.org/officeDocument/2006/relationships/image" Target="../media/image1895.png"/><Relationship Id="rId287" Type="http://schemas.openxmlformats.org/officeDocument/2006/relationships/customXml" Target="../ink/ink1904.xml"/><Relationship Id="rId286" Type="http://schemas.openxmlformats.org/officeDocument/2006/relationships/image" Target="../media/image1894.png"/><Relationship Id="rId285" Type="http://schemas.openxmlformats.org/officeDocument/2006/relationships/customXml" Target="../ink/ink1903.xml"/><Relationship Id="rId284" Type="http://schemas.openxmlformats.org/officeDocument/2006/relationships/image" Target="../media/image1893.png"/><Relationship Id="rId283" Type="http://schemas.openxmlformats.org/officeDocument/2006/relationships/customXml" Target="../ink/ink1902.xml"/><Relationship Id="rId282" Type="http://schemas.openxmlformats.org/officeDocument/2006/relationships/image" Target="../media/image1892.png"/><Relationship Id="rId281" Type="http://schemas.openxmlformats.org/officeDocument/2006/relationships/customXml" Target="../ink/ink1901.xml"/><Relationship Id="rId280" Type="http://schemas.openxmlformats.org/officeDocument/2006/relationships/image" Target="../media/image1891.png"/><Relationship Id="rId28" Type="http://schemas.openxmlformats.org/officeDocument/2006/relationships/image" Target="../media/image1765.png"/><Relationship Id="rId279" Type="http://schemas.openxmlformats.org/officeDocument/2006/relationships/customXml" Target="../ink/ink1900.xml"/><Relationship Id="rId278" Type="http://schemas.openxmlformats.org/officeDocument/2006/relationships/image" Target="../media/image1890.png"/><Relationship Id="rId277" Type="http://schemas.openxmlformats.org/officeDocument/2006/relationships/customXml" Target="../ink/ink1899.xml"/><Relationship Id="rId276" Type="http://schemas.openxmlformats.org/officeDocument/2006/relationships/image" Target="../media/image1889.png"/><Relationship Id="rId275" Type="http://schemas.openxmlformats.org/officeDocument/2006/relationships/customXml" Target="../ink/ink1898.xml"/><Relationship Id="rId274" Type="http://schemas.openxmlformats.org/officeDocument/2006/relationships/image" Target="../media/image1888.png"/><Relationship Id="rId273" Type="http://schemas.openxmlformats.org/officeDocument/2006/relationships/customXml" Target="../ink/ink1897.xml"/><Relationship Id="rId272" Type="http://schemas.openxmlformats.org/officeDocument/2006/relationships/image" Target="../media/image1887.png"/><Relationship Id="rId271" Type="http://schemas.openxmlformats.org/officeDocument/2006/relationships/customXml" Target="../ink/ink1896.xml"/><Relationship Id="rId270" Type="http://schemas.openxmlformats.org/officeDocument/2006/relationships/image" Target="../media/image1886.png"/><Relationship Id="rId27" Type="http://schemas.openxmlformats.org/officeDocument/2006/relationships/customXml" Target="../ink/ink1774.xml"/><Relationship Id="rId269" Type="http://schemas.openxmlformats.org/officeDocument/2006/relationships/customXml" Target="../ink/ink1895.xml"/><Relationship Id="rId268" Type="http://schemas.openxmlformats.org/officeDocument/2006/relationships/image" Target="../media/image1885.png"/><Relationship Id="rId267" Type="http://schemas.openxmlformats.org/officeDocument/2006/relationships/customXml" Target="../ink/ink1894.xml"/><Relationship Id="rId266" Type="http://schemas.openxmlformats.org/officeDocument/2006/relationships/image" Target="../media/image1884.png"/><Relationship Id="rId265" Type="http://schemas.openxmlformats.org/officeDocument/2006/relationships/customXml" Target="../ink/ink1893.xml"/><Relationship Id="rId264" Type="http://schemas.openxmlformats.org/officeDocument/2006/relationships/image" Target="../media/image1883.png"/><Relationship Id="rId263" Type="http://schemas.openxmlformats.org/officeDocument/2006/relationships/customXml" Target="../ink/ink1892.xml"/><Relationship Id="rId262" Type="http://schemas.openxmlformats.org/officeDocument/2006/relationships/image" Target="../media/image1882.png"/><Relationship Id="rId261" Type="http://schemas.openxmlformats.org/officeDocument/2006/relationships/customXml" Target="../ink/ink1891.xml"/><Relationship Id="rId260" Type="http://schemas.openxmlformats.org/officeDocument/2006/relationships/image" Target="../media/image1881.png"/><Relationship Id="rId26" Type="http://schemas.openxmlformats.org/officeDocument/2006/relationships/image" Target="../media/image1764.png"/><Relationship Id="rId259" Type="http://schemas.openxmlformats.org/officeDocument/2006/relationships/customXml" Target="../ink/ink1890.xml"/><Relationship Id="rId258" Type="http://schemas.openxmlformats.org/officeDocument/2006/relationships/image" Target="../media/image1880.png"/><Relationship Id="rId257" Type="http://schemas.openxmlformats.org/officeDocument/2006/relationships/customXml" Target="../ink/ink1889.xml"/><Relationship Id="rId256" Type="http://schemas.openxmlformats.org/officeDocument/2006/relationships/image" Target="../media/image1879.png"/><Relationship Id="rId255" Type="http://schemas.openxmlformats.org/officeDocument/2006/relationships/customXml" Target="../ink/ink1888.xml"/><Relationship Id="rId254" Type="http://schemas.openxmlformats.org/officeDocument/2006/relationships/image" Target="../media/image1878.png"/><Relationship Id="rId253" Type="http://schemas.openxmlformats.org/officeDocument/2006/relationships/customXml" Target="../ink/ink1887.xml"/><Relationship Id="rId252" Type="http://schemas.openxmlformats.org/officeDocument/2006/relationships/image" Target="../media/image1877.png"/><Relationship Id="rId251" Type="http://schemas.openxmlformats.org/officeDocument/2006/relationships/customXml" Target="../ink/ink1886.xml"/><Relationship Id="rId250" Type="http://schemas.openxmlformats.org/officeDocument/2006/relationships/image" Target="../media/image1876.png"/><Relationship Id="rId25" Type="http://schemas.openxmlformats.org/officeDocument/2006/relationships/customXml" Target="../ink/ink1773.xml"/><Relationship Id="rId249" Type="http://schemas.openxmlformats.org/officeDocument/2006/relationships/customXml" Target="../ink/ink1885.xml"/><Relationship Id="rId248" Type="http://schemas.openxmlformats.org/officeDocument/2006/relationships/image" Target="../media/image1875.png"/><Relationship Id="rId247" Type="http://schemas.openxmlformats.org/officeDocument/2006/relationships/customXml" Target="../ink/ink1884.xml"/><Relationship Id="rId246" Type="http://schemas.openxmlformats.org/officeDocument/2006/relationships/image" Target="../media/image1874.png"/><Relationship Id="rId245" Type="http://schemas.openxmlformats.org/officeDocument/2006/relationships/customXml" Target="../ink/ink1883.xml"/><Relationship Id="rId244" Type="http://schemas.openxmlformats.org/officeDocument/2006/relationships/image" Target="../media/image1873.png"/><Relationship Id="rId243" Type="http://schemas.openxmlformats.org/officeDocument/2006/relationships/customXml" Target="../ink/ink1882.xml"/><Relationship Id="rId242" Type="http://schemas.openxmlformats.org/officeDocument/2006/relationships/image" Target="../media/image1872.png"/><Relationship Id="rId241" Type="http://schemas.openxmlformats.org/officeDocument/2006/relationships/customXml" Target="../ink/ink1881.xml"/><Relationship Id="rId240" Type="http://schemas.openxmlformats.org/officeDocument/2006/relationships/image" Target="../media/image1871.png"/><Relationship Id="rId24" Type="http://schemas.openxmlformats.org/officeDocument/2006/relationships/image" Target="../media/image1763.png"/><Relationship Id="rId239" Type="http://schemas.openxmlformats.org/officeDocument/2006/relationships/customXml" Target="../ink/ink1880.xml"/><Relationship Id="rId238" Type="http://schemas.openxmlformats.org/officeDocument/2006/relationships/image" Target="../media/image1870.png"/><Relationship Id="rId237" Type="http://schemas.openxmlformats.org/officeDocument/2006/relationships/customXml" Target="../ink/ink1879.xml"/><Relationship Id="rId236" Type="http://schemas.openxmlformats.org/officeDocument/2006/relationships/image" Target="../media/image1869.png"/><Relationship Id="rId235" Type="http://schemas.openxmlformats.org/officeDocument/2006/relationships/customXml" Target="../ink/ink1878.xml"/><Relationship Id="rId234" Type="http://schemas.openxmlformats.org/officeDocument/2006/relationships/image" Target="../media/image1868.png"/><Relationship Id="rId233" Type="http://schemas.openxmlformats.org/officeDocument/2006/relationships/customXml" Target="../ink/ink1877.xml"/><Relationship Id="rId232" Type="http://schemas.openxmlformats.org/officeDocument/2006/relationships/image" Target="../media/image1867.png"/><Relationship Id="rId231" Type="http://schemas.openxmlformats.org/officeDocument/2006/relationships/customXml" Target="../ink/ink1876.xml"/><Relationship Id="rId230" Type="http://schemas.openxmlformats.org/officeDocument/2006/relationships/image" Target="../media/image1866.png"/><Relationship Id="rId23" Type="http://schemas.openxmlformats.org/officeDocument/2006/relationships/customXml" Target="../ink/ink1772.xml"/><Relationship Id="rId229" Type="http://schemas.openxmlformats.org/officeDocument/2006/relationships/customXml" Target="../ink/ink1875.xml"/><Relationship Id="rId228" Type="http://schemas.openxmlformats.org/officeDocument/2006/relationships/image" Target="../media/image1865.png"/><Relationship Id="rId227" Type="http://schemas.openxmlformats.org/officeDocument/2006/relationships/customXml" Target="../ink/ink1874.xml"/><Relationship Id="rId226" Type="http://schemas.openxmlformats.org/officeDocument/2006/relationships/image" Target="../media/image1864.png"/><Relationship Id="rId225" Type="http://schemas.openxmlformats.org/officeDocument/2006/relationships/customXml" Target="../ink/ink1873.xml"/><Relationship Id="rId224" Type="http://schemas.openxmlformats.org/officeDocument/2006/relationships/image" Target="../media/image1863.png"/><Relationship Id="rId223" Type="http://schemas.openxmlformats.org/officeDocument/2006/relationships/customXml" Target="../ink/ink1872.xml"/><Relationship Id="rId222" Type="http://schemas.openxmlformats.org/officeDocument/2006/relationships/image" Target="../media/image1862.png"/><Relationship Id="rId221" Type="http://schemas.openxmlformats.org/officeDocument/2006/relationships/customXml" Target="../ink/ink1871.xml"/><Relationship Id="rId220" Type="http://schemas.openxmlformats.org/officeDocument/2006/relationships/image" Target="../media/image1861.png"/><Relationship Id="rId22" Type="http://schemas.openxmlformats.org/officeDocument/2006/relationships/image" Target="../media/image1762.png"/><Relationship Id="rId219" Type="http://schemas.openxmlformats.org/officeDocument/2006/relationships/customXml" Target="../ink/ink1870.xml"/><Relationship Id="rId218" Type="http://schemas.openxmlformats.org/officeDocument/2006/relationships/image" Target="../media/image1860.png"/><Relationship Id="rId217" Type="http://schemas.openxmlformats.org/officeDocument/2006/relationships/customXml" Target="../ink/ink1869.xml"/><Relationship Id="rId216" Type="http://schemas.openxmlformats.org/officeDocument/2006/relationships/image" Target="../media/image1859.png"/><Relationship Id="rId215" Type="http://schemas.openxmlformats.org/officeDocument/2006/relationships/customXml" Target="../ink/ink1868.xml"/><Relationship Id="rId214" Type="http://schemas.openxmlformats.org/officeDocument/2006/relationships/image" Target="../media/image1858.png"/><Relationship Id="rId213" Type="http://schemas.openxmlformats.org/officeDocument/2006/relationships/customXml" Target="../ink/ink1867.xml"/><Relationship Id="rId212" Type="http://schemas.openxmlformats.org/officeDocument/2006/relationships/image" Target="../media/image1857.png"/><Relationship Id="rId211" Type="http://schemas.openxmlformats.org/officeDocument/2006/relationships/customXml" Target="../ink/ink1866.xml"/><Relationship Id="rId210" Type="http://schemas.openxmlformats.org/officeDocument/2006/relationships/image" Target="../media/image1856.png"/><Relationship Id="rId21" Type="http://schemas.openxmlformats.org/officeDocument/2006/relationships/customXml" Target="../ink/ink1771.xml"/><Relationship Id="rId209" Type="http://schemas.openxmlformats.org/officeDocument/2006/relationships/customXml" Target="../ink/ink1865.xml"/><Relationship Id="rId208" Type="http://schemas.openxmlformats.org/officeDocument/2006/relationships/image" Target="../media/image1855.png"/><Relationship Id="rId207" Type="http://schemas.openxmlformats.org/officeDocument/2006/relationships/customXml" Target="../ink/ink1864.xml"/><Relationship Id="rId206" Type="http://schemas.openxmlformats.org/officeDocument/2006/relationships/image" Target="../media/image1854.png"/><Relationship Id="rId205" Type="http://schemas.openxmlformats.org/officeDocument/2006/relationships/customXml" Target="../ink/ink1863.xml"/><Relationship Id="rId204" Type="http://schemas.openxmlformats.org/officeDocument/2006/relationships/image" Target="../media/image1853.png"/><Relationship Id="rId203" Type="http://schemas.openxmlformats.org/officeDocument/2006/relationships/customXml" Target="../ink/ink1862.xml"/><Relationship Id="rId202" Type="http://schemas.openxmlformats.org/officeDocument/2006/relationships/image" Target="../media/image1852.png"/><Relationship Id="rId201" Type="http://schemas.openxmlformats.org/officeDocument/2006/relationships/customXml" Target="../ink/ink1861.xml"/><Relationship Id="rId200" Type="http://schemas.openxmlformats.org/officeDocument/2006/relationships/image" Target="../media/image1851.png"/><Relationship Id="rId20" Type="http://schemas.openxmlformats.org/officeDocument/2006/relationships/image" Target="../media/image1761.png"/><Relationship Id="rId2" Type="http://schemas.openxmlformats.org/officeDocument/2006/relationships/image" Target="../media/image1752.png"/><Relationship Id="rId199" Type="http://schemas.openxmlformats.org/officeDocument/2006/relationships/customXml" Target="../ink/ink1860.xml"/><Relationship Id="rId198" Type="http://schemas.openxmlformats.org/officeDocument/2006/relationships/image" Target="../media/image1850.png"/><Relationship Id="rId197" Type="http://schemas.openxmlformats.org/officeDocument/2006/relationships/customXml" Target="../ink/ink1859.xml"/><Relationship Id="rId196" Type="http://schemas.openxmlformats.org/officeDocument/2006/relationships/image" Target="../media/image1849.png"/><Relationship Id="rId195" Type="http://schemas.openxmlformats.org/officeDocument/2006/relationships/customXml" Target="../ink/ink1858.xml"/><Relationship Id="rId194" Type="http://schemas.openxmlformats.org/officeDocument/2006/relationships/image" Target="../media/image1848.png"/><Relationship Id="rId193" Type="http://schemas.openxmlformats.org/officeDocument/2006/relationships/customXml" Target="../ink/ink1857.xml"/><Relationship Id="rId192" Type="http://schemas.openxmlformats.org/officeDocument/2006/relationships/image" Target="../media/image1847.png"/><Relationship Id="rId191" Type="http://schemas.openxmlformats.org/officeDocument/2006/relationships/customXml" Target="../ink/ink1856.xml"/><Relationship Id="rId190" Type="http://schemas.openxmlformats.org/officeDocument/2006/relationships/image" Target="../media/image1846.png"/><Relationship Id="rId19" Type="http://schemas.openxmlformats.org/officeDocument/2006/relationships/customXml" Target="../ink/ink1770.xml"/><Relationship Id="rId189" Type="http://schemas.openxmlformats.org/officeDocument/2006/relationships/customXml" Target="../ink/ink1855.xml"/><Relationship Id="rId188" Type="http://schemas.openxmlformats.org/officeDocument/2006/relationships/image" Target="../media/image1845.png"/><Relationship Id="rId187" Type="http://schemas.openxmlformats.org/officeDocument/2006/relationships/customXml" Target="../ink/ink1854.xml"/><Relationship Id="rId186" Type="http://schemas.openxmlformats.org/officeDocument/2006/relationships/image" Target="../media/image1844.png"/><Relationship Id="rId185" Type="http://schemas.openxmlformats.org/officeDocument/2006/relationships/customXml" Target="../ink/ink1853.xml"/><Relationship Id="rId184" Type="http://schemas.openxmlformats.org/officeDocument/2006/relationships/image" Target="../media/image1843.png"/><Relationship Id="rId183" Type="http://schemas.openxmlformats.org/officeDocument/2006/relationships/customXml" Target="../ink/ink1852.xml"/><Relationship Id="rId182" Type="http://schemas.openxmlformats.org/officeDocument/2006/relationships/image" Target="../media/image1842.png"/><Relationship Id="rId181" Type="http://schemas.openxmlformats.org/officeDocument/2006/relationships/customXml" Target="../ink/ink1851.xml"/><Relationship Id="rId180" Type="http://schemas.openxmlformats.org/officeDocument/2006/relationships/image" Target="../media/image1841.png"/><Relationship Id="rId18" Type="http://schemas.openxmlformats.org/officeDocument/2006/relationships/image" Target="../media/image1760.png"/><Relationship Id="rId179" Type="http://schemas.openxmlformats.org/officeDocument/2006/relationships/customXml" Target="../ink/ink1850.xml"/><Relationship Id="rId178" Type="http://schemas.openxmlformats.org/officeDocument/2006/relationships/image" Target="../media/image1840.png"/><Relationship Id="rId177" Type="http://schemas.openxmlformats.org/officeDocument/2006/relationships/customXml" Target="../ink/ink1849.xml"/><Relationship Id="rId176" Type="http://schemas.openxmlformats.org/officeDocument/2006/relationships/image" Target="../media/image1839.png"/><Relationship Id="rId175" Type="http://schemas.openxmlformats.org/officeDocument/2006/relationships/customXml" Target="../ink/ink1848.xml"/><Relationship Id="rId174" Type="http://schemas.openxmlformats.org/officeDocument/2006/relationships/image" Target="../media/image1838.png"/><Relationship Id="rId173" Type="http://schemas.openxmlformats.org/officeDocument/2006/relationships/customXml" Target="../ink/ink1847.xml"/><Relationship Id="rId172" Type="http://schemas.openxmlformats.org/officeDocument/2006/relationships/image" Target="../media/image1837.png"/><Relationship Id="rId171" Type="http://schemas.openxmlformats.org/officeDocument/2006/relationships/customXml" Target="../ink/ink1846.xml"/><Relationship Id="rId170" Type="http://schemas.openxmlformats.org/officeDocument/2006/relationships/image" Target="../media/image1836.png"/><Relationship Id="rId17" Type="http://schemas.openxmlformats.org/officeDocument/2006/relationships/customXml" Target="../ink/ink1769.xml"/><Relationship Id="rId169" Type="http://schemas.openxmlformats.org/officeDocument/2006/relationships/customXml" Target="../ink/ink1845.xml"/><Relationship Id="rId168" Type="http://schemas.openxmlformats.org/officeDocument/2006/relationships/image" Target="../media/image1835.png"/><Relationship Id="rId167" Type="http://schemas.openxmlformats.org/officeDocument/2006/relationships/customXml" Target="../ink/ink1844.xml"/><Relationship Id="rId166" Type="http://schemas.openxmlformats.org/officeDocument/2006/relationships/image" Target="../media/image1834.png"/><Relationship Id="rId165" Type="http://schemas.openxmlformats.org/officeDocument/2006/relationships/customXml" Target="../ink/ink1843.xml"/><Relationship Id="rId164" Type="http://schemas.openxmlformats.org/officeDocument/2006/relationships/image" Target="../media/image1833.png"/><Relationship Id="rId163" Type="http://schemas.openxmlformats.org/officeDocument/2006/relationships/customXml" Target="../ink/ink1842.xml"/><Relationship Id="rId162" Type="http://schemas.openxmlformats.org/officeDocument/2006/relationships/image" Target="../media/image1832.png"/><Relationship Id="rId161" Type="http://schemas.openxmlformats.org/officeDocument/2006/relationships/customXml" Target="../ink/ink1841.xml"/><Relationship Id="rId160" Type="http://schemas.openxmlformats.org/officeDocument/2006/relationships/image" Target="../media/image1831.png"/><Relationship Id="rId16" Type="http://schemas.openxmlformats.org/officeDocument/2006/relationships/image" Target="../media/image1759.png"/><Relationship Id="rId159" Type="http://schemas.openxmlformats.org/officeDocument/2006/relationships/customXml" Target="../ink/ink1840.xml"/><Relationship Id="rId158" Type="http://schemas.openxmlformats.org/officeDocument/2006/relationships/image" Target="../media/image1830.png"/><Relationship Id="rId157" Type="http://schemas.openxmlformats.org/officeDocument/2006/relationships/customXml" Target="../ink/ink1839.xml"/><Relationship Id="rId156" Type="http://schemas.openxmlformats.org/officeDocument/2006/relationships/image" Target="../media/image1829.png"/><Relationship Id="rId155" Type="http://schemas.openxmlformats.org/officeDocument/2006/relationships/customXml" Target="../ink/ink1838.xml"/><Relationship Id="rId154" Type="http://schemas.openxmlformats.org/officeDocument/2006/relationships/image" Target="../media/image1828.png"/><Relationship Id="rId153" Type="http://schemas.openxmlformats.org/officeDocument/2006/relationships/customXml" Target="../ink/ink1837.xml"/><Relationship Id="rId152" Type="http://schemas.openxmlformats.org/officeDocument/2006/relationships/image" Target="../media/image1827.png"/><Relationship Id="rId151" Type="http://schemas.openxmlformats.org/officeDocument/2006/relationships/customXml" Target="../ink/ink1836.xml"/><Relationship Id="rId150" Type="http://schemas.openxmlformats.org/officeDocument/2006/relationships/image" Target="../media/image1826.png"/><Relationship Id="rId15" Type="http://schemas.openxmlformats.org/officeDocument/2006/relationships/customXml" Target="../ink/ink1768.xml"/><Relationship Id="rId149" Type="http://schemas.openxmlformats.org/officeDocument/2006/relationships/customXml" Target="../ink/ink1835.xml"/><Relationship Id="rId148" Type="http://schemas.openxmlformats.org/officeDocument/2006/relationships/image" Target="../media/image1825.png"/><Relationship Id="rId147" Type="http://schemas.openxmlformats.org/officeDocument/2006/relationships/customXml" Target="../ink/ink1834.xml"/><Relationship Id="rId146" Type="http://schemas.openxmlformats.org/officeDocument/2006/relationships/image" Target="../media/image1824.png"/><Relationship Id="rId145" Type="http://schemas.openxmlformats.org/officeDocument/2006/relationships/customXml" Target="../ink/ink1833.xml"/><Relationship Id="rId144" Type="http://schemas.openxmlformats.org/officeDocument/2006/relationships/image" Target="../media/image1823.png"/><Relationship Id="rId143" Type="http://schemas.openxmlformats.org/officeDocument/2006/relationships/customXml" Target="../ink/ink1832.xml"/><Relationship Id="rId142" Type="http://schemas.openxmlformats.org/officeDocument/2006/relationships/image" Target="../media/image1822.png"/><Relationship Id="rId141" Type="http://schemas.openxmlformats.org/officeDocument/2006/relationships/customXml" Target="../ink/ink1831.xml"/><Relationship Id="rId140" Type="http://schemas.openxmlformats.org/officeDocument/2006/relationships/image" Target="../media/image1821.png"/><Relationship Id="rId14" Type="http://schemas.openxmlformats.org/officeDocument/2006/relationships/image" Target="../media/image1758.png"/><Relationship Id="rId139" Type="http://schemas.openxmlformats.org/officeDocument/2006/relationships/customXml" Target="../ink/ink1830.xml"/><Relationship Id="rId138" Type="http://schemas.openxmlformats.org/officeDocument/2006/relationships/image" Target="../media/image1820.png"/><Relationship Id="rId137" Type="http://schemas.openxmlformats.org/officeDocument/2006/relationships/customXml" Target="../ink/ink1829.xml"/><Relationship Id="rId136" Type="http://schemas.openxmlformats.org/officeDocument/2006/relationships/image" Target="../media/image1819.png"/><Relationship Id="rId135" Type="http://schemas.openxmlformats.org/officeDocument/2006/relationships/customXml" Target="../ink/ink1828.xml"/><Relationship Id="rId134" Type="http://schemas.openxmlformats.org/officeDocument/2006/relationships/image" Target="../media/image1818.png"/><Relationship Id="rId133" Type="http://schemas.openxmlformats.org/officeDocument/2006/relationships/customXml" Target="../ink/ink1827.xml"/><Relationship Id="rId132" Type="http://schemas.openxmlformats.org/officeDocument/2006/relationships/image" Target="../media/image1817.png"/><Relationship Id="rId131" Type="http://schemas.openxmlformats.org/officeDocument/2006/relationships/customXml" Target="../ink/ink1826.xml"/><Relationship Id="rId130" Type="http://schemas.openxmlformats.org/officeDocument/2006/relationships/image" Target="../media/image1816.png"/><Relationship Id="rId13" Type="http://schemas.openxmlformats.org/officeDocument/2006/relationships/customXml" Target="../ink/ink1767.xml"/><Relationship Id="rId129" Type="http://schemas.openxmlformats.org/officeDocument/2006/relationships/customXml" Target="../ink/ink1825.xml"/><Relationship Id="rId128" Type="http://schemas.openxmlformats.org/officeDocument/2006/relationships/image" Target="../media/image1815.png"/><Relationship Id="rId127" Type="http://schemas.openxmlformats.org/officeDocument/2006/relationships/customXml" Target="../ink/ink1824.xml"/><Relationship Id="rId126" Type="http://schemas.openxmlformats.org/officeDocument/2006/relationships/image" Target="../media/image1814.png"/><Relationship Id="rId125" Type="http://schemas.openxmlformats.org/officeDocument/2006/relationships/customXml" Target="../ink/ink1823.xml"/><Relationship Id="rId124" Type="http://schemas.openxmlformats.org/officeDocument/2006/relationships/image" Target="../media/image1813.png"/><Relationship Id="rId123" Type="http://schemas.openxmlformats.org/officeDocument/2006/relationships/customXml" Target="../ink/ink1822.xml"/><Relationship Id="rId122" Type="http://schemas.openxmlformats.org/officeDocument/2006/relationships/image" Target="../media/image1812.png"/><Relationship Id="rId121" Type="http://schemas.openxmlformats.org/officeDocument/2006/relationships/customXml" Target="../ink/ink1821.xml"/><Relationship Id="rId120" Type="http://schemas.openxmlformats.org/officeDocument/2006/relationships/image" Target="../media/image1811.png"/><Relationship Id="rId12" Type="http://schemas.openxmlformats.org/officeDocument/2006/relationships/image" Target="../media/image1757.png"/><Relationship Id="rId119" Type="http://schemas.openxmlformats.org/officeDocument/2006/relationships/customXml" Target="../ink/ink1820.xml"/><Relationship Id="rId118" Type="http://schemas.openxmlformats.org/officeDocument/2006/relationships/image" Target="../media/image1810.png"/><Relationship Id="rId117" Type="http://schemas.openxmlformats.org/officeDocument/2006/relationships/customXml" Target="../ink/ink1819.xml"/><Relationship Id="rId116" Type="http://schemas.openxmlformats.org/officeDocument/2006/relationships/image" Target="../media/image1809.png"/><Relationship Id="rId115" Type="http://schemas.openxmlformats.org/officeDocument/2006/relationships/customXml" Target="../ink/ink1818.xml"/><Relationship Id="rId114" Type="http://schemas.openxmlformats.org/officeDocument/2006/relationships/image" Target="../media/image1808.png"/><Relationship Id="rId113" Type="http://schemas.openxmlformats.org/officeDocument/2006/relationships/customXml" Target="../ink/ink1817.xml"/><Relationship Id="rId112" Type="http://schemas.openxmlformats.org/officeDocument/2006/relationships/image" Target="../media/image1807.png"/><Relationship Id="rId111" Type="http://schemas.openxmlformats.org/officeDocument/2006/relationships/customXml" Target="../ink/ink1816.xml"/><Relationship Id="rId110" Type="http://schemas.openxmlformats.org/officeDocument/2006/relationships/image" Target="../media/image1806.png"/><Relationship Id="rId11" Type="http://schemas.openxmlformats.org/officeDocument/2006/relationships/customXml" Target="../ink/ink1766.xml"/><Relationship Id="rId109" Type="http://schemas.openxmlformats.org/officeDocument/2006/relationships/customXml" Target="../ink/ink1815.xml"/><Relationship Id="rId108" Type="http://schemas.openxmlformats.org/officeDocument/2006/relationships/image" Target="../media/image1805.png"/><Relationship Id="rId107" Type="http://schemas.openxmlformats.org/officeDocument/2006/relationships/customXml" Target="../ink/ink1814.xml"/><Relationship Id="rId106" Type="http://schemas.openxmlformats.org/officeDocument/2006/relationships/image" Target="../media/image1804.png"/><Relationship Id="rId105" Type="http://schemas.openxmlformats.org/officeDocument/2006/relationships/customXml" Target="../ink/ink1813.xml"/><Relationship Id="rId104" Type="http://schemas.openxmlformats.org/officeDocument/2006/relationships/image" Target="../media/image1803.png"/><Relationship Id="rId103" Type="http://schemas.openxmlformats.org/officeDocument/2006/relationships/customXml" Target="../ink/ink1812.xml"/><Relationship Id="rId102" Type="http://schemas.openxmlformats.org/officeDocument/2006/relationships/image" Target="../media/image1802.png"/><Relationship Id="rId101" Type="http://schemas.openxmlformats.org/officeDocument/2006/relationships/customXml" Target="../ink/ink1811.xml"/><Relationship Id="rId100" Type="http://schemas.openxmlformats.org/officeDocument/2006/relationships/image" Target="../media/image1801.png"/><Relationship Id="rId10" Type="http://schemas.openxmlformats.org/officeDocument/2006/relationships/image" Target="../media/image1756.png"/><Relationship Id="rId1" Type="http://schemas.openxmlformats.org/officeDocument/2006/relationships/customXml" Target="../ink/ink1761.xml"/></Relationships>
</file>

<file path=ppt/slides/_rels/slide16.xml.rels><?xml version="1.0" encoding="UTF-8" standalone="yes"?>
<Relationships xmlns="http://schemas.openxmlformats.org/package/2006/relationships"><Relationship Id="rId9" Type="http://schemas.openxmlformats.org/officeDocument/2006/relationships/customXml" Target="../ink/ink1974.xml"/><Relationship Id="rId8" Type="http://schemas.openxmlformats.org/officeDocument/2006/relationships/image" Target="../media/image1965.png"/><Relationship Id="rId7" Type="http://schemas.openxmlformats.org/officeDocument/2006/relationships/customXml" Target="../ink/ink1973.xml"/><Relationship Id="rId6" Type="http://schemas.openxmlformats.org/officeDocument/2006/relationships/image" Target="../media/image1964.png"/><Relationship Id="rId5" Type="http://schemas.openxmlformats.org/officeDocument/2006/relationships/customXml" Target="../ink/ink1972.xml"/><Relationship Id="rId4" Type="http://schemas.openxmlformats.org/officeDocument/2006/relationships/image" Target="../media/image1963.png"/><Relationship Id="rId3" Type="http://schemas.openxmlformats.org/officeDocument/2006/relationships/customXml" Target="../ink/ink1971.xml"/><Relationship Id="rId29" Type="http://schemas.openxmlformats.org/officeDocument/2006/relationships/slideLayout" Target="../slideLayouts/slideLayout11.xml"/><Relationship Id="rId28" Type="http://schemas.openxmlformats.org/officeDocument/2006/relationships/image" Target="../media/image1975.png"/><Relationship Id="rId27" Type="http://schemas.openxmlformats.org/officeDocument/2006/relationships/customXml" Target="../ink/ink1983.xml"/><Relationship Id="rId26" Type="http://schemas.openxmlformats.org/officeDocument/2006/relationships/image" Target="../media/image1974.png"/><Relationship Id="rId25" Type="http://schemas.openxmlformats.org/officeDocument/2006/relationships/customXml" Target="../ink/ink1982.xml"/><Relationship Id="rId24" Type="http://schemas.openxmlformats.org/officeDocument/2006/relationships/image" Target="../media/image1973.png"/><Relationship Id="rId23" Type="http://schemas.openxmlformats.org/officeDocument/2006/relationships/customXml" Target="../ink/ink1981.xml"/><Relationship Id="rId22" Type="http://schemas.openxmlformats.org/officeDocument/2006/relationships/image" Target="../media/image1972.png"/><Relationship Id="rId21" Type="http://schemas.openxmlformats.org/officeDocument/2006/relationships/customXml" Target="../ink/ink1980.xml"/><Relationship Id="rId20" Type="http://schemas.openxmlformats.org/officeDocument/2006/relationships/image" Target="../media/image1971.png"/><Relationship Id="rId2" Type="http://schemas.openxmlformats.org/officeDocument/2006/relationships/image" Target="../media/image1962.png"/><Relationship Id="rId19" Type="http://schemas.openxmlformats.org/officeDocument/2006/relationships/customXml" Target="../ink/ink1979.xml"/><Relationship Id="rId18" Type="http://schemas.openxmlformats.org/officeDocument/2006/relationships/image" Target="../media/image1970.png"/><Relationship Id="rId17" Type="http://schemas.openxmlformats.org/officeDocument/2006/relationships/customXml" Target="../ink/ink1978.xml"/><Relationship Id="rId16" Type="http://schemas.openxmlformats.org/officeDocument/2006/relationships/image" Target="../media/image1969.png"/><Relationship Id="rId15" Type="http://schemas.openxmlformats.org/officeDocument/2006/relationships/customXml" Target="../ink/ink1977.xml"/><Relationship Id="rId14" Type="http://schemas.openxmlformats.org/officeDocument/2006/relationships/image" Target="../media/image1968.png"/><Relationship Id="rId13" Type="http://schemas.openxmlformats.org/officeDocument/2006/relationships/customXml" Target="../ink/ink1976.xml"/><Relationship Id="rId12" Type="http://schemas.openxmlformats.org/officeDocument/2006/relationships/image" Target="../media/image1967.png"/><Relationship Id="rId11" Type="http://schemas.openxmlformats.org/officeDocument/2006/relationships/customXml" Target="../ink/ink1975.xml"/><Relationship Id="rId10" Type="http://schemas.openxmlformats.org/officeDocument/2006/relationships/image" Target="../media/image1966.png"/><Relationship Id="rId1" Type="http://schemas.openxmlformats.org/officeDocument/2006/relationships/image" Target="../media/image1961.png"/></Relationships>
</file>

<file path=ppt/slides/_rels/slide17.xml.rels><?xml version="1.0" encoding="UTF-8" standalone="yes"?>
<Relationships xmlns="http://schemas.openxmlformats.org/package/2006/relationships"><Relationship Id="rId99" Type="http://schemas.openxmlformats.org/officeDocument/2006/relationships/customXml" Target="../ink/ink2033.xml"/><Relationship Id="rId98" Type="http://schemas.openxmlformats.org/officeDocument/2006/relationships/image" Target="../media/image2021.png"/><Relationship Id="rId97" Type="http://schemas.openxmlformats.org/officeDocument/2006/relationships/customXml" Target="../ink/ink2032.xml"/><Relationship Id="rId96" Type="http://schemas.openxmlformats.org/officeDocument/2006/relationships/image" Target="../media/image2020.png"/><Relationship Id="rId95" Type="http://schemas.openxmlformats.org/officeDocument/2006/relationships/customXml" Target="../ink/ink2031.xml"/><Relationship Id="rId94" Type="http://schemas.openxmlformats.org/officeDocument/2006/relationships/image" Target="../media/image2019.png"/><Relationship Id="rId93" Type="http://schemas.openxmlformats.org/officeDocument/2006/relationships/customXml" Target="../ink/ink2030.xml"/><Relationship Id="rId92" Type="http://schemas.openxmlformats.org/officeDocument/2006/relationships/image" Target="../media/image2018.png"/><Relationship Id="rId91" Type="http://schemas.openxmlformats.org/officeDocument/2006/relationships/customXml" Target="../ink/ink2029.xml"/><Relationship Id="rId90" Type="http://schemas.openxmlformats.org/officeDocument/2006/relationships/image" Target="../media/image2017.png"/><Relationship Id="rId9" Type="http://schemas.openxmlformats.org/officeDocument/2006/relationships/customXml" Target="../ink/ink1987.xml"/><Relationship Id="rId89" Type="http://schemas.openxmlformats.org/officeDocument/2006/relationships/customXml" Target="../ink/ink2028.xml"/><Relationship Id="rId88" Type="http://schemas.openxmlformats.org/officeDocument/2006/relationships/image" Target="../media/image2016.png"/><Relationship Id="rId87" Type="http://schemas.openxmlformats.org/officeDocument/2006/relationships/customXml" Target="../ink/ink2027.xml"/><Relationship Id="rId86" Type="http://schemas.openxmlformats.org/officeDocument/2006/relationships/image" Target="../media/image2015.png"/><Relationship Id="rId85" Type="http://schemas.openxmlformats.org/officeDocument/2006/relationships/customXml" Target="../ink/ink2026.xml"/><Relationship Id="rId84" Type="http://schemas.openxmlformats.org/officeDocument/2006/relationships/customXml" Target="../ink/ink2025.xml"/><Relationship Id="rId83" Type="http://schemas.openxmlformats.org/officeDocument/2006/relationships/image" Target="../media/image2014.png"/><Relationship Id="rId82" Type="http://schemas.openxmlformats.org/officeDocument/2006/relationships/customXml" Target="../ink/ink2024.xml"/><Relationship Id="rId81" Type="http://schemas.openxmlformats.org/officeDocument/2006/relationships/image" Target="../media/image2013.png"/><Relationship Id="rId80" Type="http://schemas.openxmlformats.org/officeDocument/2006/relationships/customXml" Target="../ink/ink2023.xml"/><Relationship Id="rId8" Type="http://schemas.openxmlformats.org/officeDocument/2006/relationships/image" Target="../media/image1978.png"/><Relationship Id="rId79" Type="http://schemas.openxmlformats.org/officeDocument/2006/relationships/image" Target="../media/image2012.png"/><Relationship Id="rId78" Type="http://schemas.openxmlformats.org/officeDocument/2006/relationships/customXml" Target="../ink/ink2022.xml"/><Relationship Id="rId77" Type="http://schemas.openxmlformats.org/officeDocument/2006/relationships/image" Target="../media/image2011.png"/><Relationship Id="rId76" Type="http://schemas.openxmlformats.org/officeDocument/2006/relationships/customXml" Target="../ink/ink2021.xml"/><Relationship Id="rId75" Type="http://schemas.openxmlformats.org/officeDocument/2006/relationships/image" Target="../media/image2010.png"/><Relationship Id="rId74" Type="http://schemas.openxmlformats.org/officeDocument/2006/relationships/customXml" Target="../ink/ink2020.xml"/><Relationship Id="rId730" Type="http://schemas.openxmlformats.org/officeDocument/2006/relationships/slideLayout" Target="../slideLayouts/slideLayout11.xml"/><Relationship Id="rId73" Type="http://schemas.openxmlformats.org/officeDocument/2006/relationships/image" Target="../media/image2009.png"/><Relationship Id="rId729" Type="http://schemas.openxmlformats.org/officeDocument/2006/relationships/image" Target="../media/image2335.png"/><Relationship Id="rId728" Type="http://schemas.openxmlformats.org/officeDocument/2006/relationships/customXml" Target="../ink/ink2348.xml"/><Relationship Id="rId727" Type="http://schemas.openxmlformats.org/officeDocument/2006/relationships/image" Target="../media/image2334.png"/><Relationship Id="rId726" Type="http://schemas.openxmlformats.org/officeDocument/2006/relationships/customXml" Target="../ink/ink2347.xml"/><Relationship Id="rId725" Type="http://schemas.openxmlformats.org/officeDocument/2006/relationships/image" Target="../media/image2333.png"/><Relationship Id="rId724" Type="http://schemas.openxmlformats.org/officeDocument/2006/relationships/customXml" Target="../ink/ink2346.xml"/><Relationship Id="rId723" Type="http://schemas.openxmlformats.org/officeDocument/2006/relationships/image" Target="../media/image2332.png"/><Relationship Id="rId722" Type="http://schemas.openxmlformats.org/officeDocument/2006/relationships/customXml" Target="../ink/ink2345.xml"/><Relationship Id="rId721" Type="http://schemas.openxmlformats.org/officeDocument/2006/relationships/image" Target="../media/image2331.png"/><Relationship Id="rId720" Type="http://schemas.openxmlformats.org/officeDocument/2006/relationships/customXml" Target="../ink/ink2344.xml"/><Relationship Id="rId72" Type="http://schemas.openxmlformats.org/officeDocument/2006/relationships/customXml" Target="../ink/ink2019.xml"/><Relationship Id="rId719" Type="http://schemas.openxmlformats.org/officeDocument/2006/relationships/image" Target="../media/image2330.png"/><Relationship Id="rId718" Type="http://schemas.openxmlformats.org/officeDocument/2006/relationships/customXml" Target="../ink/ink2343.xml"/><Relationship Id="rId717" Type="http://schemas.openxmlformats.org/officeDocument/2006/relationships/image" Target="../media/image2329.png"/><Relationship Id="rId716" Type="http://schemas.openxmlformats.org/officeDocument/2006/relationships/customXml" Target="../ink/ink2342.xml"/><Relationship Id="rId715" Type="http://schemas.openxmlformats.org/officeDocument/2006/relationships/image" Target="../media/image2328.png"/><Relationship Id="rId714" Type="http://schemas.openxmlformats.org/officeDocument/2006/relationships/customXml" Target="../ink/ink2341.xml"/><Relationship Id="rId713" Type="http://schemas.openxmlformats.org/officeDocument/2006/relationships/image" Target="../media/image2327.png"/><Relationship Id="rId712" Type="http://schemas.openxmlformats.org/officeDocument/2006/relationships/customXml" Target="../ink/ink2340.xml"/><Relationship Id="rId711" Type="http://schemas.openxmlformats.org/officeDocument/2006/relationships/image" Target="../media/image2326.png"/><Relationship Id="rId710" Type="http://schemas.openxmlformats.org/officeDocument/2006/relationships/customXml" Target="../ink/ink2339.xml"/><Relationship Id="rId71" Type="http://schemas.openxmlformats.org/officeDocument/2006/relationships/image" Target="../media/image2008.png"/><Relationship Id="rId709" Type="http://schemas.openxmlformats.org/officeDocument/2006/relationships/image" Target="../media/image2325.png"/><Relationship Id="rId708" Type="http://schemas.openxmlformats.org/officeDocument/2006/relationships/customXml" Target="../ink/ink2338.xml"/><Relationship Id="rId707" Type="http://schemas.openxmlformats.org/officeDocument/2006/relationships/image" Target="../media/image2324.png"/><Relationship Id="rId706" Type="http://schemas.openxmlformats.org/officeDocument/2006/relationships/customXml" Target="../ink/ink2337.xml"/><Relationship Id="rId705" Type="http://schemas.openxmlformats.org/officeDocument/2006/relationships/image" Target="../media/image2323.png"/><Relationship Id="rId704" Type="http://schemas.openxmlformats.org/officeDocument/2006/relationships/customXml" Target="../ink/ink2336.xml"/><Relationship Id="rId703" Type="http://schemas.openxmlformats.org/officeDocument/2006/relationships/image" Target="../media/image2322.png"/><Relationship Id="rId702" Type="http://schemas.openxmlformats.org/officeDocument/2006/relationships/customXml" Target="../ink/ink2335.xml"/><Relationship Id="rId701" Type="http://schemas.openxmlformats.org/officeDocument/2006/relationships/image" Target="../media/image2321.png"/><Relationship Id="rId700" Type="http://schemas.openxmlformats.org/officeDocument/2006/relationships/customXml" Target="../ink/ink2334.xml"/><Relationship Id="rId70" Type="http://schemas.openxmlformats.org/officeDocument/2006/relationships/customXml" Target="../ink/ink2018.xml"/><Relationship Id="rId7" Type="http://schemas.openxmlformats.org/officeDocument/2006/relationships/customXml" Target="../ink/ink1986.xml"/><Relationship Id="rId699" Type="http://schemas.openxmlformats.org/officeDocument/2006/relationships/image" Target="../media/image2320.png"/><Relationship Id="rId698" Type="http://schemas.openxmlformats.org/officeDocument/2006/relationships/customXml" Target="../ink/ink2333.xml"/><Relationship Id="rId697" Type="http://schemas.openxmlformats.org/officeDocument/2006/relationships/image" Target="../media/image2319.png"/><Relationship Id="rId696" Type="http://schemas.openxmlformats.org/officeDocument/2006/relationships/customXml" Target="../ink/ink2332.xml"/><Relationship Id="rId695" Type="http://schemas.openxmlformats.org/officeDocument/2006/relationships/image" Target="../media/image2318.png"/><Relationship Id="rId694" Type="http://schemas.openxmlformats.org/officeDocument/2006/relationships/customXml" Target="../ink/ink2331.xml"/><Relationship Id="rId693" Type="http://schemas.openxmlformats.org/officeDocument/2006/relationships/image" Target="../media/image2317.png"/><Relationship Id="rId692" Type="http://schemas.openxmlformats.org/officeDocument/2006/relationships/customXml" Target="../ink/ink2330.xml"/><Relationship Id="rId691" Type="http://schemas.openxmlformats.org/officeDocument/2006/relationships/image" Target="../media/image2316.png"/><Relationship Id="rId690" Type="http://schemas.openxmlformats.org/officeDocument/2006/relationships/customXml" Target="../ink/ink2329.xml"/><Relationship Id="rId69" Type="http://schemas.openxmlformats.org/officeDocument/2006/relationships/image" Target="../media/image2007.png"/><Relationship Id="rId689" Type="http://schemas.openxmlformats.org/officeDocument/2006/relationships/image" Target="../media/image2315.png"/><Relationship Id="rId688" Type="http://schemas.openxmlformats.org/officeDocument/2006/relationships/customXml" Target="../ink/ink2328.xml"/><Relationship Id="rId687" Type="http://schemas.openxmlformats.org/officeDocument/2006/relationships/image" Target="../media/image2314.png"/><Relationship Id="rId686" Type="http://schemas.openxmlformats.org/officeDocument/2006/relationships/customXml" Target="../ink/ink2327.xml"/><Relationship Id="rId685" Type="http://schemas.openxmlformats.org/officeDocument/2006/relationships/image" Target="../media/image2313.png"/><Relationship Id="rId684" Type="http://schemas.openxmlformats.org/officeDocument/2006/relationships/customXml" Target="../ink/ink2326.xml"/><Relationship Id="rId683" Type="http://schemas.openxmlformats.org/officeDocument/2006/relationships/image" Target="../media/image2312.png"/><Relationship Id="rId682" Type="http://schemas.openxmlformats.org/officeDocument/2006/relationships/customXml" Target="../ink/ink2325.xml"/><Relationship Id="rId681" Type="http://schemas.openxmlformats.org/officeDocument/2006/relationships/image" Target="../media/image2311.png"/><Relationship Id="rId680" Type="http://schemas.openxmlformats.org/officeDocument/2006/relationships/customXml" Target="../ink/ink2324.xml"/><Relationship Id="rId68" Type="http://schemas.openxmlformats.org/officeDocument/2006/relationships/customXml" Target="../ink/ink2017.xml"/><Relationship Id="rId679" Type="http://schemas.openxmlformats.org/officeDocument/2006/relationships/image" Target="../media/image2310.png"/><Relationship Id="rId678" Type="http://schemas.openxmlformats.org/officeDocument/2006/relationships/customXml" Target="../ink/ink2323.xml"/><Relationship Id="rId677" Type="http://schemas.openxmlformats.org/officeDocument/2006/relationships/image" Target="../media/image2309.png"/><Relationship Id="rId676" Type="http://schemas.openxmlformats.org/officeDocument/2006/relationships/customXml" Target="../ink/ink2322.xml"/><Relationship Id="rId675" Type="http://schemas.openxmlformats.org/officeDocument/2006/relationships/image" Target="../media/image2308.png"/><Relationship Id="rId674" Type="http://schemas.openxmlformats.org/officeDocument/2006/relationships/customXml" Target="../ink/ink2321.xml"/><Relationship Id="rId673" Type="http://schemas.openxmlformats.org/officeDocument/2006/relationships/image" Target="../media/image2307.png"/><Relationship Id="rId672" Type="http://schemas.openxmlformats.org/officeDocument/2006/relationships/customXml" Target="../ink/ink2320.xml"/><Relationship Id="rId671" Type="http://schemas.openxmlformats.org/officeDocument/2006/relationships/image" Target="../media/image2306.png"/><Relationship Id="rId670" Type="http://schemas.openxmlformats.org/officeDocument/2006/relationships/customXml" Target="../ink/ink2319.xml"/><Relationship Id="rId67" Type="http://schemas.openxmlformats.org/officeDocument/2006/relationships/image" Target="../media/image2006.png"/><Relationship Id="rId669" Type="http://schemas.openxmlformats.org/officeDocument/2006/relationships/image" Target="../media/image2305.png"/><Relationship Id="rId668" Type="http://schemas.openxmlformats.org/officeDocument/2006/relationships/customXml" Target="../ink/ink2318.xml"/><Relationship Id="rId667" Type="http://schemas.openxmlformats.org/officeDocument/2006/relationships/image" Target="../media/image2304.png"/><Relationship Id="rId666" Type="http://schemas.openxmlformats.org/officeDocument/2006/relationships/customXml" Target="../ink/ink2317.xml"/><Relationship Id="rId665" Type="http://schemas.openxmlformats.org/officeDocument/2006/relationships/image" Target="../media/image2303.png"/><Relationship Id="rId664" Type="http://schemas.openxmlformats.org/officeDocument/2006/relationships/customXml" Target="../ink/ink2316.xml"/><Relationship Id="rId663" Type="http://schemas.openxmlformats.org/officeDocument/2006/relationships/image" Target="../media/image2302.png"/><Relationship Id="rId662" Type="http://schemas.openxmlformats.org/officeDocument/2006/relationships/customXml" Target="../ink/ink2315.xml"/><Relationship Id="rId661" Type="http://schemas.openxmlformats.org/officeDocument/2006/relationships/image" Target="../media/image2301.png"/><Relationship Id="rId660" Type="http://schemas.openxmlformats.org/officeDocument/2006/relationships/customXml" Target="../ink/ink2314.xml"/><Relationship Id="rId66" Type="http://schemas.openxmlformats.org/officeDocument/2006/relationships/customXml" Target="../ink/ink2016.xml"/><Relationship Id="rId659" Type="http://schemas.openxmlformats.org/officeDocument/2006/relationships/image" Target="../media/image2300.png"/><Relationship Id="rId658" Type="http://schemas.openxmlformats.org/officeDocument/2006/relationships/customXml" Target="../ink/ink2313.xml"/><Relationship Id="rId657" Type="http://schemas.openxmlformats.org/officeDocument/2006/relationships/image" Target="../media/image2299.png"/><Relationship Id="rId656" Type="http://schemas.openxmlformats.org/officeDocument/2006/relationships/customXml" Target="../ink/ink2312.xml"/><Relationship Id="rId655" Type="http://schemas.openxmlformats.org/officeDocument/2006/relationships/image" Target="../media/image2298.png"/><Relationship Id="rId654" Type="http://schemas.openxmlformats.org/officeDocument/2006/relationships/customXml" Target="../ink/ink2311.xml"/><Relationship Id="rId653" Type="http://schemas.openxmlformats.org/officeDocument/2006/relationships/image" Target="../media/image2297.png"/><Relationship Id="rId652" Type="http://schemas.openxmlformats.org/officeDocument/2006/relationships/customXml" Target="../ink/ink2310.xml"/><Relationship Id="rId651" Type="http://schemas.openxmlformats.org/officeDocument/2006/relationships/image" Target="../media/image2296.png"/><Relationship Id="rId650" Type="http://schemas.openxmlformats.org/officeDocument/2006/relationships/customXml" Target="../ink/ink2309.xml"/><Relationship Id="rId65" Type="http://schemas.openxmlformats.org/officeDocument/2006/relationships/image" Target="../media/image2005.png"/><Relationship Id="rId649" Type="http://schemas.openxmlformats.org/officeDocument/2006/relationships/image" Target="../media/image1665.png"/><Relationship Id="rId648" Type="http://schemas.openxmlformats.org/officeDocument/2006/relationships/customXml" Target="../ink/ink2308.xml"/><Relationship Id="rId647" Type="http://schemas.openxmlformats.org/officeDocument/2006/relationships/image" Target="../media/image2295.png"/><Relationship Id="rId646" Type="http://schemas.openxmlformats.org/officeDocument/2006/relationships/customXml" Target="../ink/ink2307.xml"/><Relationship Id="rId645" Type="http://schemas.openxmlformats.org/officeDocument/2006/relationships/image" Target="../media/image2294.png"/><Relationship Id="rId644" Type="http://schemas.openxmlformats.org/officeDocument/2006/relationships/customXml" Target="../ink/ink2306.xml"/><Relationship Id="rId643" Type="http://schemas.openxmlformats.org/officeDocument/2006/relationships/image" Target="../media/image2293.png"/><Relationship Id="rId642" Type="http://schemas.openxmlformats.org/officeDocument/2006/relationships/customXml" Target="../ink/ink2305.xml"/><Relationship Id="rId641" Type="http://schemas.openxmlformats.org/officeDocument/2006/relationships/image" Target="../media/image2292.png"/><Relationship Id="rId640" Type="http://schemas.openxmlformats.org/officeDocument/2006/relationships/customXml" Target="../ink/ink2304.xml"/><Relationship Id="rId64" Type="http://schemas.openxmlformats.org/officeDocument/2006/relationships/customXml" Target="../ink/ink2015.xml"/><Relationship Id="rId639" Type="http://schemas.openxmlformats.org/officeDocument/2006/relationships/image" Target="../media/image2291.png"/><Relationship Id="rId638" Type="http://schemas.openxmlformats.org/officeDocument/2006/relationships/customXml" Target="../ink/ink2303.xml"/><Relationship Id="rId637" Type="http://schemas.openxmlformats.org/officeDocument/2006/relationships/image" Target="../media/image2290.png"/><Relationship Id="rId636" Type="http://schemas.openxmlformats.org/officeDocument/2006/relationships/customXml" Target="../ink/ink2302.xml"/><Relationship Id="rId635" Type="http://schemas.openxmlformats.org/officeDocument/2006/relationships/image" Target="../media/image2289.png"/><Relationship Id="rId634" Type="http://schemas.openxmlformats.org/officeDocument/2006/relationships/customXml" Target="../ink/ink2301.xml"/><Relationship Id="rId633" Type="http://schemas.openxmlformats.org/officeDocument/2006/relationships/image" Target="../media/image2288.png"/><Relationship Id="rId632" Type="http://schemas.openxmlformats.org/officeDocument/2006/relationships/customXml" Target="../ink/ink2300.xml"/><Relationship Id="rId631" Type="http://schemas.openxmlformats.org/officeDocument/2006/relationships/image" Target="../media/image2287.png"/><Relationship Id="rId630" Type="http://schemas.openxmlformats.org/officeDocument/2006/relationships/customXml" Target="../ink/ink2299.xml"/><Relationship Id="rId63" Type="http://schemas.openxmlformats.org/officeDocument/2006/relationships/image" Target="../media/image2004.png"/><Relationship Id="rId629" Type="http://schemas.openxmlformats.org/officeDocument/2006/relationships/image" Target="../media/image2286.png"/><Relationship Id="rId628" Type="http://schemas.openxmlformats.org/officeDocument/2006/relationships/customXml" Target="../ink/ink2298.xml"/><Relationship Id="rId627" Type="http://schemas.openxmlformats.org/officeDocument/2006/relationships/image" Target="../media/image2285.png"/><Relationship Id="rId626" Type="http://schemas.openxmlformats.org/officeDocument/2006/relationships/customXml" Target="../ink/ink2297.xml"/><Relationship Id="rId625" Type="http://schemas.openxmlformats.org/officeDocument/2006/relationships/image" Target="../media/image2284.png"/><Relationship Id="rId624" Type="http://schemas.openxmlformats.org/officeDocument/2006/relationships/customXml" Target="../ink/ink2296.xml"/><Relationship Id="rId623" Type="http://schemas.openxmlformats.org/officeDocument/2006/relationships/image" Target="../media/image2283.png"/><Relationship Id="rId622" Type="http://schemas.openxmlformats.org/officeDocument/2006/relationships/customXml" Target="../ink/ink2295.xml"/><Relationship Id="rId621" Type="http://schemas.openxmlformats.org/officeDocument/2006/relationships/image" Target="../media/image2282.png"/><Relationship Id="rId620" Type="http://schemas.openxmlformats.org/officeDocument/2006/relationships/customXml" Target="../ink/ink2294.xml"/><Relationship Id="rId62" Type="http://schemas.openxmlformats.org/officeDocument/2006/relationships/customXml" Target="../ink/ink2014.xml"/><Relationship Id="rId619" Type="http://schemas.openxmlformats.org/officeDocument/2006/relationships/image" Target="../media/image2281.png"/><Relationship Id="rId618" Type="http://schemas.openxmlformats.org/officeDocument/2006/relationships/customXml" Target="../ink/ink2293.xml"/><Relationship Id="rId617" Type="http://schemas.openxmlformats.org/officeDocument/2006/relationships/image" Target="../media/image2280.png"/><Relationship Id="rId616" Type="http://schemas.openxmlformats.org/officeDocument/2006/relationships/customXml" Target="../ink/ink2292.xml"/><Relationship Id="rId615" Type="http://schemas.openxmlformats.org/officeDocument/2006/relationships/image" Target="../media/image2279.png"/><Relationship Id="rId614" Type="http://schemas.openxmlformats.org/officeDocument/2006/relationships/customXml" Target="../ink/ink2291.xml"/><Relationship Id="rId613" Type="http://schemas.openxmlformats.org/officeDocument/2006/relationships/image" Target="../media/image2278.png"/><Relationship Id="rId612" Type="http://schemas.openxmlformats.org/officeDocument/2006/relationships/customXml" Target="../ink/ink2290.xml"/><Relationship Id="rId611" Type="http://schemas.openxmlformats.org/officeDocument/2006/relationships/image" Target="../media/image2277.png"/><Relationship Id="rId610" Type="http://schemas.openxmlformats.org/officeDocument/2006/relationships/customXml" Target="../ink/ink2289.xml"/><Relationship Id="rId61" Type="http://schemas.openxmlformats.org/officeDocument/2006/relationships/image" Target="../media/image2003.png"/><Relationship Id="rId609" Type="http://schemas.openxmlformats.org/officeDocument/2006/relationships/image" Target="../media/image2276.png"/><Relationship Id="rId608" Type="http://schemas.openxmlformats.org/officeDocument/2006/relationships/customXml" Target="../ink/ink2288.xml"/><Relationship Id="rId607" Type="http://schemas.openxmlformats.org/officeDocument/2006/relationships/image" Target="../media/image2275.png"/><Relationship Id="rId606" Type="http://schemas.openxmlformats.org/officeDocument/2006/relationships/customXml" Target="../ink/ink2287.xml"/><Relationship Id="rId605" Type="http://schemas.openxmlformats.org/officeDocument/2006/relationships/image" Target="../media/image2274.png"/><Relationship Id="rId604" Type="http://schemas.openxmlformats.org/officeDocument/2006/relationships/customXml" Target="../ink/ink2286.xml"/><Relationship Id="rId603" Type="http://schemas.openxmlformats.org/officeDocument/2006/relationships/image" Target="../media/image2273.png"/><Relationship Id="rId602" Type="http://schemas.openxmlformats.org/officeDocument/2006/relationships/customXml" Target="../ink/ink2285.xml"/><Relationship Id="rId601" Type="http://schemas.openxmlformats.org/officeDocument/2006/relationships/image" Target="../media/image2272.png"/><Relationship Id="rId600" Type="http://schemas.openxmlformats.org/officeDocument/2006/relationships/customXml" Target="../ink/ink2284.xml"/><Relationship Id="rId60" Type="http://schemas.openxmlformats.org/officeDocument/2006/relationships/customXml" Target="../ink/ink2013.xml"/><Relationship Id="rId6" Type="http://schemas.openxmlformats.org/officeDocument/2006/relationships/image" Target="../media/image1977.png"/><Relationship Id="rId599" Type="http://schemas.openxmlformats.org/officeDocument/2006/relationships/image" Target="../media/image2271.png"/><Relationship Id="rId598" Type="http://schemas.openxmlformats.org/officeDocument/2006/relationships/customXml" Target="../ink/ink2283.xml"/><Relationship Id="rId597" Type="http://schemas.openxmlformats.org/officeDocument/2006/relationships/image" Target="../media/image2270.png"/><Relationship Id="rId596" Type="http://schemas.openxmlformats.org/officeDocument/2006/relationships/customXml" Target="../ink/ink2282.xml"/><Relationship Id="rId595" Type="http://schemas.openxmlformats.org/officeDocument/2006/relationships/image" Target="../media/image2269.png"/><Relationship Id="rId594" Type="http://schemas.openxmlformats.org/officeDocument/2006/relationships/customXml" Target="../ink/ink2281.xml"/><Relationship Id="rId593" Type="http://schemas.openxmlformats.org/officeDocument/2006/relationships/image" Target="../media/image2268.png"/><Relationship Id="rId592" Type="http://schemas.openxmlformats.org/officeDocument/2006/relationships/customXml" Target="../ink/ink2280.xml"/><Relationship Id="rId591" Type="http://schemas.openxmlformats.org/officeDocument/2006/relationships/image" Target="../media/image2267.png"/><Relationship Id="rId590" Type="http://schemas.openxmlformats.org/officeDocument/2006/relationships/customXml" Target="../ink/ink2279.xml"/><Relationship Id="rId59" Type="http://schemas.openxmlformats.org/officeDocument/2006/relationships/image" Target="../media/image2002.png"/><Relationship Id="rId589" Type="http://schemas.openxmlformats.org/officeDocument/2006/relationships/image" Target="../media/image2266.png"/><Relationship Id="rId588" Type="http://schemas.openxmlformats.org/officeDocument/2006/relationships/customXml" Target="../ink/ink2278.xml"/><Relationship Id="rId587" Type="http://schemas.openxmlformats.org/officeDocument/2006/relationships/image" Target="../media/image2265.png"/><Relationship Id="rId586" Type="http://schemas.openxmlformats.org/officeDocument/2006/relationships/customXml" Target="../ink/ink2277.xml"/><Relationship Id="rId585" Type="http://schemas.openxmlformats.org/officeDocument/2006/relationships/image" Target="../media/image2264.png"/><Relationship Id="rId584" Type="http://schemas.openxmlformats.org/officeDocument/2006/relationships/customXml" Target="../ink/ink2276.xml"/><Relationship Id="rId583" Type="http://schemas.openxmlformats.org/officeDocument/2006/relationships/image" Target="../media/image2263.png"/><Relationship Id="rId582" Type="http://schemas.openxmlformats.org/officeDocument/2006/relationships/customXml" Target="../ink/ink2275.xml"/><Relationship Id="rId581" Type="http://schemas.openxmlformats.org/officeDocument/2006/relationships/image" Target="../media/image2262.png"/><Relationship Id="rId580" Type="http://schemas.openxmlformats.org/officeDocument/2006/relationships/customXml" Target="../ink/ink2274.xml"/><Relationship Id="rId58" Type="http://schemas.openxmlformats.org/officeDocument/2006/relationships/customXml" Target="../ink/ink2012.xml"/><Relationship Id="rId579" Type="http://schemas.openxmlformats.org/officeDocument/2006/relationships/image" Target="../media/image2261.png"/><Relationship Id="rId578" Type="http://schemas.openxmlformats.org/officeDocument/2006/relationships/customXml" Target="../ink/ink2273.xml"/><Relationship Id="rId577" Type="http://schemas.openxmlformats.org/officeDocument/2006/relationships/image" Target="../media/image2260.png"/><Relationship Id="rId576" Type="http://schemas.openxmlformats.org/officeDocument/2006/relationships/customXml" Target="../ink/ink2272.xml"/><Relationship Id="rId575" Type="http://schemas.openxmlformats.org/officeDocument/2006/relationships/image" Target="../media/image2259.png"/><Relationship Id="rId574" Type="http://schemas.openxmlformats.org/officeDocument/2006/relationships/customXml" Target="../ink/ink2271.xml"/><Relationship Id="rId573" Type="http://schemas.openxmlformats.org/officeDocument/2006/relationships/image" Target="../media/image2258.png"/><Relationship Id="rId572" Type="http://schemas.openxmlformats.org/officeDocument/2006/relationships/customXml" Target="../ink/ink2270.xml"/><Relationship Id="rId571" Type="http://schemas.openxmlformats.org/officeDocument/2006/relationships/image" Target="../media/image2257.png"/><Relationship Id="rId570" Type="http://schemas.openxmlformats.org/officeDocument/2006/relationships/customXml" Target="../ink/ink2269.xml"/><Relationship Id="rId57" Type="http://schemas.openxmlformats.org/officeDocument/2006/relationships/image" Target="../media/image2001.png"/><Relationship Id="rId569" Type="http://schemas.openxmlformats.org/officeDocument/2006/relationships/image" Target="../media/image2256.png"/><Relationship Id="rId568" Type="http://schemas.openxmlformats.org/officeDocument/2006/relationships/customXml" Target="../ink/ink2268.xml"/><Relationship Id="rId567" Type="http://schemas.openxmlformats.org/officeDocument/2006/relationships/image" Target="../media/image2255.png"/><Relationship Id="rId566" Type="http://schemas.openxmlformats.org/officeDocument/2006/relationships/customXml" Target="../ink/ink2267.xml"/><Relationship Id="rId565" Type="http://schemas.openxmlformats.org/officeDocument/2006/relationships/image" Target="../media/image2254.png"/><Relationship Id="rId564" Type="http://schemas.openxmlformats.org/officeDocument/2006/relationships/customXml" Target="../ink/ink2266.xml"/><Relationship Id="rId563" Type="http://schemas.openxmlformats.org/officeDocument/2006/relationships/image" Target="../media/image2253.png"/><Relationship Id="rId562" Type="http://schemas.openxmlformats.org/officeDocument/2006/relationships/customXml" Target="../ink/ink2265.xml"/><Relationship Id="rId561" Type="http://schemas.openxmlformats.org/officeDocument/2006/relationships/image" Target="../media/image2252.png"/><Relationship Id="rId560" Type="http://schemas.openxmlformats.org/officeDocument/2006/relationships/customXml" Target="../ink/ink2264.xml"/><Relationship Id="rId56" Type="http://schemas.openxmlformats.org/officeDocument/2006/relationships/customXml" Target="../ink/ink2011.xml"/><Relationship Id="rId559" Type="http://schemas.openxmlformats.org/officeDocument/2006/relationships/image" Target="../media/image2251.png"/><Relationship Id="rId558" Type="http://schemas.openxmlformats.org/officeDocument/2006/relationships/customXml" Target="../ink/ink2263.xml"/><Relationship Id="rId557" Type="http://schemas.openxmlformats.org/officeDocument/2006/relationships/image" Target="../media/image2250.png"/><Relationship Id="rId556" Type="http://schemas.openxmlformats.org/officeDocument/2006/relationships/customXml" Target="../ink/ink2262.xml"/><Relationship Id="rId555" Type="http://schemas.openxmlformats.org/officeDocument/2006/relationships/image" Target="../media/image2249.png"/><Relationship Id="rId554" Type="http://schemas.openxmlformats.org/officeDocument/2006/relationships/customXml" Target="../ink/ink2261.xml"/><Relationship Id="rId553" Type="http://schemas.openxmlformats.org/officeDocument/2006/relationships/image" Target="../media/image2248.png"/><Relationship Id="rId552" Type="http://schemas.openxmlformats.org/officeDocument/2006/relationships/customXml" Target="../ink/ink2260.xml"/><Relationship Id="rId551" Type="http://schemas.openxmlformats.org/officeDocument/2006/relationships/image" Target="../media/image2247.png"/><Relationship Id="rId550" Type="http://schemas.openxmlformats.org/officeDocument/2006/relationships/customXml" Target="../ink/ink2259.xml"/><Relationship Id="rId55" Type="http://schemas.openxmlformats.org/officeDocument/2006/relationships/image" Target="../media/image2000.png"/><Relationship Id="rId549" Type="http://schemas.openxmlformats.org/officeDocument/2006/relationships/image" Target="../media/image2246.png"/><Relationship Id="rId548" Type="http://schemas.openxmlformats.org/officeDocument/2006/relationships/customXml" Target="../ink/ink2258.xml"/><Relationship Id="rId547" Type="http://schemas.openxmlformats.org/officeDocument/2006/relationships/image" Target="../media/image2245.png"/><Relationship Id="rId546" Type="http://schemas.openxmlformats.org/officeDocument/2006/relationships/customXml" Target="../ink/ink2257.xml"/><Relationship Id="rId545" Type="http://schemas.openxmlformats.org/officeDocument/2006/relationships/image" Target="../media/image2244.png"/><Relationship Id="rId544" Type="http://schemas.openxmlformats.org/officeDocument/2006/relationships/customXml" Target="../ink/ink2256.xml"/><Relationship Id="rId543" Type="http://schemas.openxmlformats.org/officeDocument/2006/relationships/image" Target="../media/image2243.png"/><Relationship Id="rId542" Type="http://schemas.openxmlformats.org/officeDocument/2006/relationships/customXml" Target="../ink/ink2255.xml"/><Relationship Id="rId541" Type="http://schemas.openxmlformats.org/officeDocument/2006/relationships/image" Target="../media/image2242.png"/><Relationship Id="rId540" Type="http://schemas.openxmlformats.org/officeDocument/2006/relationships/customXml" Target="../ink/ink2254.xml"/><Relationship Id="rId54" Type="http://schemas.openxmlformats.org/officeDocument/2006/relationships/customXml" Target="../ink/ink2010.xml"/><Relationship Id="rId539" Type="http://schemas.openxmlformats.org/officeDocument/2006/relationships/image" Target="../media/image2241.png"/><Relationship Id="rId538" Type="http://schemas.openxmlformats.org/officeDocument/2006/relationships/customXml" Target="../ink/ink2253.xml"/><Relationship Id="rId537" Type="http://schemas.openxmlformats.org/officeDocument/2006/relationships/image" Target="../media/image2240.png"/><Relationship Id="rId536" Type="http://schemas.openxmlformats.org/officeDocument/2006/relationships/customXml" Target="../ink/ink2252.xml"/><Relationship Id="rId535" Type="http://schemas.openxmlformats.org/officeDocument/2006/relationships/image" Target="../media/image2239.png"/><Relationship Id="rId534" Type="http://schemas.openxmlformats.org/officeDocument/2006/relationships/customXml" Target="../ink/ink2251.xml"/><Relationship Id="rId533" Type="http://schemas.openxmlformats.org/officeDocument/2006/relationships/image" Target="../media/image2238.png"/><Relationship Id="rId532" Type="http://schemas.openxmlformats.org/officeDocument/2006/relationships/customXml" Target="../ink/ink2250.xml"/><Relationship Id="rId531" Type="http://schemas.openxmlformats.org/officeDocument/2006/relationships/image" Target="../media/image2237.png"/><Relationship Id="rId530" Type="http://schemas.openxmlformats.org/officeDocument/2006/relationships/customXml" Target="../ink/ink2249.xml"/><Relationship Id="rId53" Type="http://schemas.openxmlformats.org/officeDocument/2006/relationships/image" Target="../media/image1999.png"/><Relationship Id="rId529" Type="http://schemas.openxmlformats.org/officeDocument/2006/relationships/image" Target="../media/image2236.png"/><Relationship Id="rId528" Type="http://schemas.openxmlformats.org/officeDocument/2006/relationships/customXml" Target="../ink/ink2248.xml"/><Relationship Id="rId527" Type="http://schemas.openxmlformats.org/officeDocument/2006/relationships/image" Target="../media/image2235.png"/><Relationship Id="rId526" Type="http://schemas.openxmlformats.org/officeDocument/2006/relationships/customXml" Target="../ink/ink2247.xml"/><Relationship Id="rId525" Type="http://schemas.openxmlformats.org/officeDocument/2006/relationships/image" Target="../media/image2234.png"/><Relationship Id="rId524" Type="http://schemas.openxmlformats.org/officeDocument/2006/relationships/customXml" Target="../ink/ink2246.xml"/><Relationship Id="rId523" Type="http://schemas.openxmlformats.org/officeDocument/2006/relationships/image" Target="../media/image2233.png"/><Relationship Id="rId522" Type="http://schemas.openxmlformats.org/officeDocument/2006/relationships/customXml" Target="../ink/ink2245.xml"/><Relationship Id="rId521" Type="http://schemas.openxmlformats.org/officeDocument/2006/relationships/image" Target="../media/image2232.png"/><Relationship Id="rId520" Type="http://schemas.openxmlformats.org/officeDocument/2006/relationships/customXml" Target="../ink/ink2244.xml"/><Relationship Id="rId52" Type="http://schemas.openxmlformats.org/officeDocument/2006/relationships/customXml" Target="../ink/ink2009.xml"/><Relationship Id="rId519" Type="http://schemas.openxmlformats.org/officeDocument/2006/relationships/image" Target="../media/image2231.png"/><Relationship Id="rId518" Type="http://schemas.openxmlformats.org/officeDocument/2006/relationships/customXml" Target="../ink/ink2243.xml"/><Relationship Id="rId517" Type="http://schemas.openxmlformats.org/officeDocument/2006/relationships/image" Target="../media/image2230.png"/><Relationship Id="rId516" Type="http://schemas.openxmlformats.org/officeDocument/2006/relationships/customXml" Target="../ink/ink2242.xml"/><Relationship Id="rId515" Type="http://schemas.openxmlformats.org/officeDocument/2006/relationships/image" Target="../media/image2229.png"/><Relationship Id="rId514" Type="http://schemas.openxmlformats.org/officeDocument/2006/relationships/customXml" Target="../ink/ink2241.xml"/><Relationship Id="rId513" Type="http://schemas.openxmlformats.org/officeDocument/2006/relationships/image" Target="../media/image2228.png"/><Relationship Id="rId512" Type="http://schemas.openxmlformats.org/officeDocument/2006/relationships/customXml" Target="../ink/ink2240.xml"/><Relationship Id="rId511" Type="http://schemas.openxmlformats.org/officeDocument/2006/relationships/image" Target="../media/image2227.png"/><Relationship Id="rId510" Type="http://schemas.openxmlformats.org/officeDocument/2006/relationships/customXml" Target="../ink/ink2239.xml"/><Relationship Id="rId51" Type="http://schemas.openxmlformats.org/officeDocument/2006/relationships/image" Target="../media/image1007.png"/><Relationship Id="rId509" Type="http://schemas.openxmlformats.org/officeDocument/2006/relationships/image" Target="../media/image2226.png"/><Relationship Id="rId508" Type="http://schemas.openxmlformats.org/officeDocument/2006/relationships/customXml" Target="../ink/ink2238.xml"/><Relationship Id="rId507" Type="http://schemas.openxmlformats.org/officeDocument/2006/relationships/image" Target="../media/image2225.png"/><Relationship Id="rId506" Type="http://schemas.openxmlformats.org/officeDocument/2006/relationships/customXml" Target="../ink/ink2237.xml"/><Relationship Id="rId505" Type="http://schemas.openxmlformats.org/officeDocument/2006/relationships/image" Target="../media/image2224.png"/><Relationship Id="rId504" Type="http://schemas.openxmlformats.org/officeDocument/2006/relationships/customXml" Target="../ink/ink2236.xml"/><Relationship Id="rId503" Type="http://schemas.openxmlformats.org/officeDocument/2006/relationships/image" Target="../media/image2223.png"/><Relationship Id="rId502" Type="http://schemas.openxmlformats.org/officeDocument/2006/relationships/customXml" Target="../ink/ink2235.xml"/><Relationship Id="rId501" Type="http://schemas.openxmlformats.org/officeDocument/2006/relationships/image" Target="../media/image2222.png"/><Relationship Id="rId500" Type="http://schemas.openxmlformats.org/officeDocument/2006/relationships/customXml" Target="../ink/ink2234.xml"/><Relationship Id="rId50" Type="http://schemas.openxmlformats.org/officeDocument/2006/relationships/customXml" Target="../ink/ink2008.xml"/><Relationship Id="rId5" Type="http://schemas.openxmlformats.org/officeDocument/2006/relationships/customXml" Target="../ink/ink1985.xml"/><Relationship Id="rId499" Type="http://schemas.openxmlformats.org/officeDocument/2006/relationships/image" Target="../media/image2221.png"/><Relationship Id="rId498" Type="http://schemas.openxmlformats.org/officeDocument/2006/relationships/customXml" Target="../ink/ink2233.xml"/><Relationship Id="rId497" Type="http://schemas.openxmlformats.org/officeDocument/2006/relationships/image" Target="../media/image2220.png"/><Relationship Id="rId496" Type="http://schemas.openxmlformats.org/officeDocument/2006/relationships/customXml" Target="../ink/ink2232.xml"/><Relationship Id="rId495" Type="http://schemas.openxmlformats.org/officeDocument/2006/relationships/image" Target="../media/image2219.png"/><Relationship Id="rId494" Type="http://schemas.openxmlformats.org/officeDocument/2006/relationships/customXml" Target="../ink/ink2231.xml"/><Relationship Id="rId493" Type="http://schemas.openxmlformats.org/officeDocument/2006/relationships/image" Target="../media/image2218.png"/><Relationship Id="rId492" Type="http://schemas.openxmlformats.org/officeDocument/2006/relationships/customXml" Target="../ink/ink2230.xml"/><Relationship Id="rId491" Type="http://schemas.openxmlformats.org/officeDocument/2006/relationships/image" Target="../media/image2217.png"/><Relationship Id="rId490" Type="http://schemas.openxmlformats.org/officeDocument/2006/relationships/customXml" Target="../ink/ink2229.xml"/><Relationship Id="rId49" Type="http://schemas.openxmlformats.org/officeDocument/2006/relationships/image" Target="../media/image1998.png"/><Relationship Id="rId489" Type="http://schemas.openxmlformats.org/officeDocument/2006/relationships/image" Target="../media/image2216.png"/><Relationship Id="rId488" Type="http://schemas.openxmlformats.org/officeDocument/2006/relationships/customXml" Target="../ink/ink2228.xml"/><Relationship Id="rId487" Type="http://schemas.openxmlformats.org/officeDocument/2006/relationships/image" Target="../media/image2215.png"/><Relationship Id="rId486" Type="http://schemas.openxmlformats.org/officeDocument/2006/relationships/customXml" Target="../ink/ink2227.xml"/><Relationship Id="rId485" Type="http://schemas.openxmlformats.org/officeDocument/2006/relationships/image" Target="../media/image2214.png"/><Relationship Id="rId484" Type="http://schemas.openxmlformats.org/officeDocument/2006/relationships/customXml" Target="../ink/ink2226.xml"/><Relationship Id="rId483" Type="http://schemas.openxmlformats.org/officeDocument/2006/relationships/image" Target="../media/image2213.png"/><Relationship Id="rId482" Type="http://schemas.openxmlformats.org/officeDocument/2006/relationships/customXml" Target="../ink/ink2225.xml"/><Relationship Id="rId481" Type="http://schemas.openxmlformats.org/officeDocument/2006/relationships/image" Target="../media/image2212.png"/><Relationship Id="rId480" Type="http://schemas.openxmlformats.org/officeDocument/2006/relationships/customXml" Target="../ink/ink2224.xml"/><Relationship Id="rId48" Type="http://schemas.openxmlformats.org/officeDocument/2006/relationships/customXml" Target="../ink/ink2007.xml"/><Relationship Id="rId479" Type="http://schemas.openxmlformats.org/officeDocument/2006/relationships/image" Target="../media/image2211.png"/><Relationship Id="rId478" Type="http://schemas.openxmlformats.org/officeDocument/2006/relationships/customXml" Target="../ink/ink2223.xml"/><Relationship Id="rId477" Type="http://schemas.openxmlformats.org/officeDocument/2006/relationships/image" Target="../media/image2210.png"/><Relationship Id="rId476" Type="http://schemas.openxmlformats.org/officeDocument/2006/relationships/customXml" Target="../ink/ink2222.xml"/><Relationship Id="rId475" Type="http://schemas.openxmlformats.org/officeDocument/2006/relationships/image" Target="../media/image2209.png"/><Relationship Id="rId474" Type="http://schemas.openxmlformats.org/officeDocument/2006/relationships/customXml" Target="../ink/ink2221.xml"/><Relationship Id="rId473" Type="http://schemas.openxmlformats.org/officeDocument/2006/relationships/image" Target="../media/image2208.png"/><Relationship Id="rId472" Type="http://schemas.openxmlformats.org/officeDocument/2006/relationships/customXml" Target="../ink/ink2220.xml"/><Relationship Id="rId471" Type="http://schemas.openxmlformats.org/officeDocument/2006/relationships/image" Target="../media/image2207.png"/><Relationship Id="rId470" Type="http://schemas.openxmlformats.org/officeDocument/2006/relationships/customXml" Target="../ink/ink2219.xml"/><Relationship Id="rId47" Type="http://schemas.openxmlformats.org/officeDocument/2006/relationships/image" Target="../media/image1997.png"/><Relationship Id="rId469" Type="http://schemas.openxmlformats.org/officeDocument/2006/relationships/image" Target="../media/image2206.png"/><Relationship Id="rId468" Type="http://schemas.openxmlformats.org/officeDocument/2006/relationships/customXml" Target="../ink/ink2218.xml"/><Relationship Id="rId467" Type="http://schemas.openxmlformats.org/officeDocument/2006/relationships/image" Target="../media/image2205.png"/><Relationship Id="rId466" Type="http://schemas.openxmlformats.org/officeDocument/2006/relationships/customXml" Target="../ink/ink2217.xml"/><Relationship Id="rId465" Type="http://schemas.openxmlformats.org/officeDocument/2006/relationships/image" Target="../media/image2204.png"/><Relationship Id="rId464" Type="http://schemas.openxmlformats.org/officeDocument/2006/relationships/customXml" Target="../ink/ink2216.xml"/><Relationship Id="rId463" Type="http://schemas.openxmlformats.org/officeDocument/2006/relationships/image" Target="../media/image2203.png"/><Relationship Id="rId462" Type="http://schemas.openxmlformats.org/officeDocument/2006/relationships/customXml" Target="../ink/ink2215.xml"/><Relationship Id="rId461" Type="http://schemas.openxmlformats.org/officeDocument/2006/relationships/image" Target="../media/image2202.png"/><Relationship Id="rId460" Type="http://schemas.openxmlformats.org/officeDocument/2006/relationships/customXml" Target="../ink/ink2214.xml"/><Relationship Id="rId46" Type="http://schemas.openxmlformats.org/officeDocument/2006/relationships/customXml" Target="../ink/ink2006.xml"/><Relationship Id="rId459" Type="http://schemas.openxmlformats.org/officeDocument/2006/relationships/image" Target="../media/image2201.png"/><Relationship Id="rId458" Type="http://schemas.openxmlformats.org/officeDocument/2006/relationships/customXml" Target="../ink/ink2213.xml"/><Relationship Id="rId457" Type="http://schemas.openxmlformats.org/officeDocument/2006/relationships/image" Target="../media/image2200.png"/><Relationship Id="rId456" Type="http://schemas.openxmlformats.org/officeDocument/2006/relationships/customXml" Target="../ink/ink2212.xml"/><Relationship Id="rId455" Type="http://schemas.openxmlformats.org/officeDocument/2006/relationships/image" Target="../media/image2199.png"/><Relationship Id="rId454" Type="http://schemas.openxmlformats.org/officeDocument/2006/relationships/customXml" Target="../ink/ink2211.xml"/><Relationship Id="rId453" Type="http://schemas.openxmlformats.org/officeDocument/2006/relationships/image" Target="../media/image2198.png"/><Relationship Id="rId452" Type="http://schemas.openxmlformats.org/officeDocument/2006/relationships/customXml" Target="../ink/ink2210.xml"/><Relationship Id="rId451" Type="http://schemas.openxmlformats.org/officeDocument/2006/relationships/image" Target="../media/image2197.png"/><Relationship Id="rId450" Type="http://schemas.openxmlformats.org/officeDocument/2006/relationships/customXml" Target="../ink/ink2209.xml"/><Relationship Id="rId45" Type="http://schemas.openxmlformats.org/officeDocument/2006/relationships/image" Target="../media/image1996.png"/><Relationship Id="rId449" Type="http://schemas.openxmlformats.org/officeDocument/2006/relationships/image" Target="../media/image2196.png"/><Relationship Id="rId448" Type="http://schemas.openxmlformats.org/officeDocument/2006/relationships/customXml" Target="../ink/ink2208.xml"/><Relationship Id="rId447" Type="http://schemas.openxmlformats.org/officeDocument/2006/relationships/image" Target="../media/image2195.png"/><Relationship Id="rId446" Type="http://schemas.openxmlformats.org/officeDocument/2006/relationships/customXml" Target="../ink/ink2207.xml"/><Relationship Id="rId445" Type="http://schemas.openxmlformats.org/officeDocument/2006/relationships/image" Target="../media/image2194.png"/><Relationship Id="rId444" Type="http://schemas.openxmlformats.org/officeDocument/2006/relationships/customXml" Target="../ink/ink2206.xml"/><Relationship Id="rId443" Type="http://schemas.openxmlformats.org/officeDocument/2006/relationships/image" Target="../media/image2193.png"/><Relationship Id="rId442" Type="http://schemas.openxmlformats.org/officeDocument/2006/relationships/customXml" Target="../ink/ink2205.xml"/><Relationship Id="rId441" Type="http://schemas.openxmlformats.org/officeDocument/2006/relationships/image" Target="../media/image2192.png"/><Relationship Id="rId440" Type="http://schemas.openxmlformats.org/officeDocument/2006/relationships/customXml" Target="../ink/ink2204.xml"/><Relationship Id="rId44" Type="http://schemas.openxmlformats.org/officeDocument/2006/relationships/customXml" Target="../ink/ink2005.xml"/><Relationship Id="rId439" Type="http://schemas.openxmlformats.org/officeDocument/2006/relationships/image" Target="../media/image2191.png"/><Relationship Id="rId438" Type="http://schemas.openxmlformats.org/officeDocument/2006/relationships/customXml" Target="../ink/ink2203.xml"/><Relationship Id="rId437" Type="http://schemas.openxmlformats.org/officeDocument/2006/relationships/image" Target="../media/image2190.png"/><Relationship Id="rId436" Type="http://schemas.openxmlformats.org/officeDocument/2006/relationships/customXml" Target="../ink/ink2202.xml"/><Relationship Id="rId435" Type="http://schemas.openxmlformats.org/officeDocument/2006/relationships/image" Target="../media/image2189.png"/><Relationship Id="rId434" Type="http://schemas.openxmlformats.org/officeDocument/2006/relationships/customXml" Target="../ink/ink2201.xml"/><Relationship Id="rId433" Type="http://schemas.openxmlformats.org/officeDocument/2006/relationships/image" Target="../media/image2188.png"/><Relationship Id="rId432" Type="http://schemas.openxmlformats.org/officeDocument/2006/relationships/customXml" Target="../ink/ink2200.xml"/><Relationship Id="rId431" Type="http://schemas.openxmlformats.org/officeDocument/2006/relationships/image" Target="../media/image2187.png"/><Relationship Id="rId430" Type="http://schemas.openxmlformats.org/officeDocument/2006/relationships/customXml" Target="../ink/ink2199.xml"/><Relationship Id="rId43" Type="http://schemas.openxmlformats.org/officeDocument/2006/relationships/image" Target="../media/image1995.png"/><Relationship Id="rId429" Type="http://schemas.openxmlformats.org/officeDocument/2006/relationships/image" Target="../media/image2186.png"/><Relationship Id="rId428" Type="http://schemas.openxmlformats.org/officeDocument/2006/relationships/customXml" Target="../ink/ink2198.xml"/><Relationship Id="rId427" Type="http://schemas.openxmlformats.org/officeDocument/2006/relationships/image" Target="../media/image2185.png"/><Relationship Id="rId426" Type="http://schemas.openxmlformats.org/officeDocument/2006/relationships/customXml" Target="../ink/ink2197.xml"/><Relationship Id="rId425" Type="http://schemas.openxmlformats.org/officeDocument/2006/relationships/image" Target="../media/image2184.png"/><Relationship Id="rId424" Type="http://schemas.openxmlformats.org/officeDocument/2006/relationships/customXml" Target="../ink/ink2196.xml"/><Relationship Id="rId423" Type="http://schemas.openxmlformats.org/officeDocument/2006/relationships/image" Target="../media/image2183.png"/><Relationship Id="rId422" Type="http://schemas.openxmlformats.org/officeDocument/2006/relationships/customXml" Target="../ink/ink2195.xml"/><Relationship Id="rId421" Type="http://schemas.openxmlformats.org/officeDocument/2006/relationships/image" Target="../media/image2182.png"/><Relationship Id="rId420" Type="http://schemas.openxmlformats.org/officeDocument/2006/relationships/customXml" Target="../ink/ink2194.xml"/><Relationship Id="rId42" Type="http://schemas.openxmlformats.org/officeDocument/2006/relationships/customXml" Target="../ink/ink2004.xml"/><Relationship Id="rId419" Type="http://schemas.openxmlformats.org/officeDocument/2006/relationships/image" Target="../media/image2181.png"/><Relationship Id="rId418" Type="http://schemas.openxmlformats.org/officeDocument/2006/relationships/customXml" Target="../ink/ink2193.xml"/><Relationship Id="rId417" Type="http://schemas.openxmlformats.org/officeDocument/2006/relationships/image" Target="../media/image2180.png"/><Relationship Id="rId416" Type="http://schemas.openxmlformats.org/officeDocument/2006/relationships/customXml" Target="../ink/ink2192.xml"/><Relationship Id="rId415" Type="http://schemas.openxmlformats.org/officeDocument/2006/relationships/image" Target="../media/image2179.png"/><Relationship Id="rId414" Type="http://schemas.openxmlformats.org/officeDocument/2006/relationships/customXml" Target="../ink/ink2191.xml"/><Relationship Id="rId413" Type="http://schemas.openxmlformats.org/officeDocument/2006/relationships/image" Target="../media/image2178.png"/><Relationship Id="rId412" Type="http://schemas.openxmlformats.org/officeDocument/2006/relationships/customXml" Target="../ink/ink2190.xml"/><Relationship Id="rId411" Type="http://schemas.openxmlformats.org/officeDocument/2006/relationships/image" Target="../media/image2177.png"/><Relationship Id="rId410" Type="http://schemas.openxmlformats.org/officeDocument/2006/relationships/customXml" Target="../ink/ink2189.xml"/><Relationship Id="rId41" Type="http://schemas.openxmlformats.org/officeDocument/2006/relationships/image" Target="../media/image1994.png"/><Relationship Id="rId409" Type="http://schemas.openxmlformats.org/officeDocument/2006/relationships/image" Target="../media/image2176.png"/><Relationship Id="rId408" Type="http://schemas.openxmlformats.org/officeDocument/2006/relationships/customXml" Target="../ink/ink2188.xml"/><Relationship Id="rId407" Type="http://schemas.openxmlformats.org/officeDocument/2006/relationships/image" Target="../media/image2175.png"/><Relationship Id="rId406" Type="http://schemas.openxmlformats.org/officeDocument/2006/relationships/customXml" Target="../ink/ink2187.xml"/><Relationship Id="rId405" Type="http://schemas.openxmlformats.org/officeDocument/2006/relationships/image" Target="../media/image2174.png"/><Relationship Id="rId404" Type="http://schemas.openxmlformats.org/officeDocument/2006/relationships/customXml" Target="../ink/ink2186.xml"/><Relationship Id="rId403" Type="http://schemas.openxmlformats.org/officeDocument/2006/relationships/customXml" Target="../ink/ink2185.xml"/><Relationship Id="rId402" Type="http://schemas.openxmlformats.org/officeDocument/2006/relationships/image" Target="../media/image2173.png"/><Relationship Id="rId401" Type="http://schemas.openxmlformats.org/officeDocument/2006/relationships/customXml" Target="../ink/ink2184.xml"/><Relationship Id="rId400" Type="http://schemas.openxmlformats.org/officeDocument/2006/relationships/image" Target="../media/image2172.png"/><Relationship Id="rId40" Type="http://schemas.openxmlformats.org/officeDocument/2006/relationships/customXml" Target="../ink/ink2003.xml"/><Relationship Id="rId4" Type="http://schemas.openxmlformats.org/officeDocument/2006/relationships/image" Target="../media/image1976.png"/><Relationship Id="rId399" Type="http://schemas.openxmlformats.org/officeDocument/2006/relationships/customXml" Target="../ink/ink2183.xml"/><Relationship Id="rId398" Type="http://schemas.openxmlformats.org/officeDocument/2006/relationships/image" Target="../media/image2171.png"/><Relationship Id="rId397" Type="http://schemas.openxmlformats.org/officeDocument/2006/relationships/customXml" Target="../ink/ink2182.xml"/><Relationship Id="rId396" Type="http://schemas.openxmlformats.org/officeDocument/2006/relationships/image" Target="../media/image2170.png"/><Relationship Id="rId395" Type="http://schemas.openxmlformats.org/officeDocument/2006/relationships/customXml" Target="../ink/ink2181.xml"/><Relationship Id="rId394" Type="http://schemas.openxmlformats.org/officeDocument/2006/relationships/image" Target="../media/image2169.png"/><Relationship Id="rId393" Type="http://schemas.openxmlformats.org/officeDocument/2006/relationships/customXml" Target="../ink/ink2180.xml"/><Relationship Id="rId392" Type="http://schemas.openxmlformats.org/officeDocument/2006/relationships/image" Target="../media/image2168.png"/><Relationship Id="rId391" Type="http://schemas.openxmlformats.org/officeDocument/2006/relationships/customXml" Target="../ink/ink2179.xml"/><Relationship Id="rId390" Type="http://schemas.openxmlformats.org/officeDocument/2006/relationships/image" Target="../media/image2167.png"/><Relationship Id="rId39" Type="http://schemas.openxmlformats.org/officeDocument/2006/relationships/image" Target="../media/image1993.png"/><Relationship Id="rId389" Type="http://schemas.openxmlformats.org/officeDocument/2006/relationships/customXml" Target="../ink/ink2178.xml"/><Relationship Id="rId388" Type="http://schemas.openxmlformats.org/officeDocument/2006/relationships/image" Target="../media/image2166.png"/><Relationship Id="rId387" Type="http://schemas.openxmlformats.org/officeDocument/2006/relationships/customXml" Target="../ink/ink2177.xml"/><Relationship Id="rId386" Type="http://schemas.openxmlformats.org/officeDocument/2006/relationships/image" Target="../media/image2165.png"/><Relationship Id="rId385" Type="http://schemas.openxmlformats.org/officeDocument/2006/relationships/customXml" Target="../ink/ink2176.xml"/><Relationship Id="rId384" Type="http://schemas.openxmlformats.org/officeDocument/2006/relationships/image" Target="../media/image2164.png"/><Relationship Id="rId383" Type="http://schemas.openxmlformats.org/officeDocument/2006/relationships/customXml" Target="../ink/ink2175.xml"/><Relationship Id="rId382" Type="http://schemas.openxmlformats.org/officeDocument/2006/relationships/image" Target="../media/image2163.png"/><Relationship Id="rId381" Type="http://schemas.openxmlformats.org/officeDocument/2006/relationships/customXml" Target="../ink/ink2174.xml"/><Relationship Id="rId380" Type="http://schemas.openxmlformats.org/officeDocument/2006/relationships/image" Target="../media/image2162.png"/><Relationship Id="rId38" Type="http://schemas.openxmlformats.org/officeDocument/2006/relationships/customXml" Target="../ink/ink2002.xml"/><Relationship Id="rId379" Type="http://schemas.openxmlformats.org/officeDocument/2006/relationships/customXml" Target="../ink/ink2173.xml"/><Relationship Id="rId378" Type="http://schemas.openxmlformats.org/officeDocument/2006/relationships/image" Target="../media/image2161.png"/><Relationship Id="rId377" Type="http://schemas.openxmlformats.org/officeDocument/2006/relationships/customXml" Target="../ink/ink2172.xml"/><Relationship Id="rId376" Type="http://schemas.openxmlformats.org/officeDocument/2006/relationships/image" Target="../media/image2160.png"/><Relationship Id="rId375" Type="http://schemas.openxmlformats.org/officeDocument/2006/relationships/customXml" Target="../ink/ink2171.xml"/><Relationship Id="rId374" Type="http://schemas.openxmlformats.org/officeDocument/2006/relationships/image" Target="../media/image2159.png"/><Relationship Id="rId373" Type="http://schemas.openxmlformats.org/officeDocument/2006/relationships/customXml" Target="../ink/ink2170.xml"/><Relationship Id="rId372" Type="http://schemas.openxmlformats.org/officeDocument/2006/relationships/image" Target="../media/image2158.png"/><Relationship Id="rId371" Type="http://schemas.openxmlformats.org/officeDocument/2006/relationships/customXml" Target="../ink/ink2169.xml"/><Relationship Id="rId370" Type="http://schemas.openxmlformats.org/officeDocument/2006/relationships/image" Target="../media/image2157.png"/><Relationship Id="rId37" Type="http://schemas.openxmlformats.org/officeDocument/2006/relationships/image" Target="../media/image1992.png"/><Relationship Id="rId369" Type="http://schemas.openxmlformats.org/officeDocument/2006/relationships/customXml" Target="../ink/ink2168.xml"/><Relationship Id="rId368" Type="http://schemas.openxmlformats.org/officeDocument/2006/relationships/image" Target="../media/image2156.png"/><Relationship Id="rId367" Type="http://schemas.openxmlformats.org/officeDocument/2006/relationships/customXml" Target="../ink/ink2167.xml"/><Relationship Id="rId366" Type="http://schemas.openxmlformats.org/officeDocument/2006/relationships/image" Target="../media/image2155.png"/><Relationship Id="rId365" Type="http://schemas.openxmlformats.org/officeDocument/2006/relationships/customXml" Target="../ink/ink2166.xml"/><Relationship Id="rId364" Type="http://schemas.openxmlformats.org/officeDocument/2006/relationships/image" Target="../media/image2154.png"/><Relationship Id="rId363" Type="http://schemas.openxmlformats.org/officeDocument/2006/relationships/customXml" Target="../ink/ink2165.xml"/><Relationship Id="rId362" Type="http://schemas.openxmlformats.org/officeDocument/2006/relationships/image" Target="../media/image2153.png"/><Relationship Id="rId361" Type="http://schemas.openxmlformats.org/officeDocument/2006/relationships/customXml" Target="../ink/ink2164.xml"/><Relationship Id="rId360" Type="http://schemas.openxmlformats.org/officeDocument/2006/relationships/image" Target="../media/image2152.png"/><Relationship Id="rId36" Type="http://schemas.openxmlformats.org/officeDocument/2006/relationships/customXml" Target="../ink/ink2001.xml"/><Relationship Id="rId359" Type="http://schemas.openxmlformats.org/officeDocument/2006/relationships/customXml" Target="../ink/ink2163.xml"/><Relationship Id="rId358" Type="http://schemas.openxmlformats.org/officeDocument/2006/relationships/image" Target="../media/image2151.png"/><Relationship Id="rId357" Type="http://schemas.openxmlformats.org/officeDocument/2006/relationships/customXml" Target="../ink/ink2162.xml"/><Relationship Id="rId356" Type="http://schemas.openxmlformats.org/officeDocument/2006/relationships/image" Target="../media/image2150.png"/><Relationship Id="rId355" Type="http://schemas.openxmlformats.org/officeDocument/2006/relationships/customXml" Target="../ink/ink2161.xml"/><Relationship Id="rId354" Type="http://schemas.openxmlformats.org/officeDocument/2006/relationships/image" Target="../media/image2149.png"/><Relationship Id="rId353" Type="http://schemas.openxmlformats.org/officeDocument/2006/relationships/customXml" Target="../ink/ink2160.xml"/><Relationship Id="rId352" Type="http://schemas.openxmlformats.org/officeDocument/2006/relationships/image" Target="../media/image2148.png"/><Relationship Id="rId351" Type="http://schemas.openxmlformats.org/officeDocument/2006/relationships/customXml" Target="../ink/ink2159.xml"/><Relationship Id="rId350" Type="http://schemas.openxmlformats.org/officeDocument/2006/relationships/image" Target="../media/image2147.png"/><Relationship Id="rId35" Type="http://schemas.openxmlformats.org/officeDocument/2006/relationships/image" Target="../media/image1991.png"/><Relationship Id="rId349" Type="http://schemas.openxmlformats.org/officeDocument/2006/relationships/customXml" Target="../ink/ink2158.xml"/><Relationship Id="rId348" Type="http://schemas.openxmlformats.org/officeDocument/2006/relationships/image" Target="../media/image2146.png"/><Relationship Id="rId347" Type="http://schemas.openxmlformats.org/officeDocument/2006/relationships/customXml" Target="../ink/ink2157.xml"/><Relationship Id="rId346" Type="http://schemas.openxmlformats.org/officeDocument/2006/relationships/image" Target="../media/image2145.png"/><Relationship Id="rId345" Type="http://schemas.openxmlformats.org/officeDocument/2006/relationships/customXml" Target="../ink/ink2156.xml"/><Relationship Id="rId344" Type="http://schemas.openxmlformats.org/officeDocument/2006/relationships/image" Target="../media/image2144.png"/><Relationship Id="rId343" Type="http://schemas.openxmlformats.org/officeDocument/2006/relationships/customXml" Target="../ink/ink2155.xml"/><Relationship Id="rId342" Type="http://schemas.openxmlformats.org/officeDocument/2006/relationships/image" Target="../media/image2143.png"/><Relationship Id="rId341" Type="http://schemas.openxmlformats.org/officeDocument/2006/relationships/customXml" Target="../ink/ink2154.xml"/><Relationship Id="rId340" Type="http://schemas.openxmlformats.org/officeDocument/2006/relationships/image" Target="../media/image2142.png"/><Relationship Id="rId34" Type="http://schemas.openxmlformats.org/officeDocument/2006/relationships/customXml" Target="../ink/ink2000.xml"/><Relationship Id="rId339" Type="http://schemas.openxmlformats.org/officeDocument/2006/relationships/customXml" Target="../ink/ink2153.xml"/><Relationship Id="rId338" Type="http://schemas.openxmlformats.org/officeDocument/2006/relationships/image" Target="../media/image2141.png"/><Relationship Id="rId337" Type="http://schemas.openxmlformats.org/officeDocument/2006/relationships/customXml" Target="../ink/ink2152.xml"/><Relationship Id="rId336" Type="http://schemas.openxmlformats.org/officeDocument/2006/relationships/image" Target="../media/image2140.png"/><Relationship Id="rId335" Type="http://schemas.openxmlformats.org/officeDocument/2006/relationships/customXml" Target="../ink/ink2151.xml"/><Relationship Id="rId334" Type="http://schemas.openxmlformats.org/officeDocument/2006/relationships/image" Target="../media/image2139.png"/><Relationship Id="rId333" Type="http://schemas.openxmlformats.org/officeDocument/2006/relationships/customXml" Target="../ink/ink2150.xml"/><Relationship Id="rId332" Type="http://schemas.openxmlformats.org/officeDocument/2006/relationships/image" Target="../media/image2138.png"/><Relationship Id="rId331" Type="http://schemas.openxmlformats.org/officeDocument/2006/relationships/customXml" Target="../ink/ink2149.xml"/><Relationship Id="rId330" Type="http://schemas.openxmlformats.org/officeDocument/2006/relationships/image" Target="../media/image2137.png"/><Relationship Id="rId33" Type="http://schemas.openxmlformats.org/officeDocument/2006/relationships/image" Target="../media/image1990.png"/><Relationship Id="rId329" Type="http://schemas.openxmlformats.org/officeDocument/2006/relationships/customXml" Target="../ink/ink2148.xml"/><Relationship Id="rId328" Type="http://schemas.openxmlformats.org/officeDocument/2006/relationships/image" Target="../media/image2136.png"/><Relationship Id="rId327" Type="http://schemas.openxmlformats.org/officeDocument/2006/relationships/customXml" Target="../ink/ink2147.xml"/><Relationship Id="rId326" Type="http://schemas.openxmlformats.org/officeDocument/2006/relationships/image" Target="../media/image2135.png"/><Relationship Id="rId325" Type="http://schemas.openxmlformats.org/officeDocument/2006/relationships/customXml" Target="../ink/ink2146.xml"/><Relationship Id="rId324" Type="http://schemas.openxmlformats.org/officeDocument/2006/relationships/image" Target="../media/image2134.png"/><Relationship Id="rId323" Type="http://schemas.openxmlformats.org/officeDocument/2006/relationships/customXml" Target="../ink/ink2145.xml"/><Relationship Id="rId322" Type="http://schemas.openxmlformats.org/officeDocument/2006/relationships/image" Target="../media/image2133.png"/><Relationship Id="rId321" Type="http://schemas.openxmlformats.org/officeDocument/2006/relationships/customXml" Target="../ink/ink2144.xml"/><Relationship Id="rId320" Type="http://schemas.openxmlformats.org/officeDocument/2006/relationships/image" Target="../media/image2132.png"/><Relationship Id="rId32" Type="http://schemas.openxmlformats.org/officeDocument/2006/relationships/customXml" Target="../ink/ink1999.xml"/><Relationship Id="rId319" Type="http://schemas.openxmlformats.org/officeDocument/2006/relationships/customXml" Target="../ink/ink2143.xml"/><Relationship Id="rId318" Type="http://schemas.openxmlformats.org/officeDocument/2006/relationships/image" Target="../media/image2131.png"/><Relationship Id="rId317" Type="http://schemas.openxmlformats.org/officeDocument/2006/relationships/customXml" Target="../ink/ink2142.xml"/><Relationship Id="rId316" Type="http://schemas.openxmlformats.org/officeDocument/2006/relationships/image" Target="../media/image2130.png"/><Relationship Id="rId315" Type="http://schemas.openxmlformats.org/officeDocument/2006/relationships/customXml" Target="../ink/ink2141.xml"/><Relationship Id="rId314" Type="http://schemas.openxmlformats.org/officeDocument/2006/relationships/image" Target="../media/image2129.png"/><Relationship Id="rId313" Type="http://schemas.openxmlformats.org/officeDocument/2006/relationships/customXml" Target="../ink/ink2140.xml"/><Relationship Id="rId312" Type="http://schemas.openxmlformats.org/officeDocument/2006/relationships/image" Target="../media/image2128.png"/><Relationship Id="rId311" Type="http://schemas.openxmlformats.org/officeDocument/2006/relationships/customXml" Target="../ink/ink2139.xml"/><Relationship Id="rId310" Type="http://schemas.openxmlformats.org/officeDocument/2006/relationships/image" Target="../media/image2127.png"/><Relationship Id="rId31" Type="http://schemas.openxmlformats.org/officeDocument/2006/relationships/image" Target="../media/image1989.png"/><Relationship Id="rId309" Type="http://schemas.openxmlformats.org/officeDocument/2006/relationships/customXml" Target="../ink/ink2138.xml"/><Relationship Id="rId308" Type="http://schemas.openxmlformats.org/officeDocument/2006/relationships/image" Target="../media/image2126.png"/><Relationship Id="rId307" Type="http://schemas.openxmlformats.org/officeDocument/2006/relationships/customXml" Target="../ink/ink2137.xml"/><Relationship Id="rId306" Type="http://schemas.openxmlformats.org/officeDocument/2006/relationships/image" Target="../media/image2125.png"/><Relationship Id="rId305" Type="http://schemas.openxmlformats.org/officeDocument/2006/relationships/customXml" Target="../ink/ink2136.xml"/><Relationship Id="rId304" Type="http://schemas.openxmlformats.org/officeDocument/2006/relationships/image" Target="../media/image2124.png"/><Relationship Id="rId303" Type="http://schemas.openxmlformats.org/officeDocument/2006/relationships/customXml" Target="../ink/ink2135.xml"/><Relationship Id="rId302" Type="http://schemas.openxmlformats.org/officeDocument/2006/relationships/image" Target="../media/image2123.png"/><Relationship Id="rId301" Type="http://schemas.openxmlformats.org/officeDocument/2006/relationships/customXml" Target="../ink/ink2134.xml"/><Relationship Id="rId300" Type="http://schemas.openxmlformats.org/officeDocument/2006/relationships/image" Target="../media/image2122.png"/><Relationship Id="rId30" Type="http://schemas.openxmlformats.org/officeDocument/2006/relationships/customXml" Target="../ink/ink1998.xml"/><Relationship Id="rId3" Type="http://schemas.openxmlformats.org/officeDocument/2006/relationships/customXml" Target="../ink/ink1984.xml"/><Relationship Id="rId299" Type="http://schemas.openxmlformats.org/officeDocument/2006/relationships/customXml" Target="../ink/ink2133.xml"/><Relationship Id="rId298" Type="http://schemas.openxmlformats.org/officeDocument/2006/relationships/image" Target="../media/image2121.png"/><Relationship Id="rId297" Type="http://schemas.openxmlformats.org/officeDocument/2006/relationships/customXml" Target="../ink/ink2132.xml"/><Relationship Id="rId296" Type="http://schemas.openxmlformats.org/officeDocument/2006/relationships/image" Target="../media/image2120.png"/><Relationship Id="rId295" Type="http://schemas.openxmlformats.org/officeDocument/2006/relationships/customXml" Target="../ink/ink2131.xml"/><Relationship Id="rId294" Type="http://schemas.openxmlformats.org/officeDocument/2006/relationships/image" Target="../media/image2119.png"/><Relationship Id="rId293" Type="http://schemas.openxmlformats.org/officeDocument/2006/relationships/customXml" Target="../ink/ink2130.xml"/><Relationship Id="rId292" Type="http://schemas.openxmlformats.org/officeDocument/2006/relationships/image" Target="../media/image2118.png"/><Relationship Id="rId291" Type="http://schemas.openxmlformats.org/officeDocument/2006/relationships/customXml" Target="../ink/ink2129.xml"/><Relationship Id="rId290" Type="http://schemas.openxmlformats.org/officeDocument/2006/relationships/image" Target="../media/image2117.png"/><Relationship Id="rId29" Type="http://schemas.openxmlformats.org/officeDocument/2006/relationships/image" Target="../media/image1988.png"/><Relationship Id="rId289" Type="http://schemas.openxmlformats.org/officeDocument/2006/relationships/customXml" Target="../ink/ink2128.xml"/><Relationship Id="rId288" Type="http://schemas.openxmlformats.org/officeDocument/2006/relationships/image" Target="../media/image2116.png"/><Relationship Id="rId287" Type="http://schemas.openxmlformats.org/officeDocument/2006/relationships/customXml" Target="../ink/ink2127.xml"/><Relationship Id="rId286" Type="http://schemas.openxmlformats.org/officeDocument/2006/relationships/image" Target="../media/image2115.png"/><Relationship Id="rId285" Type="http://schemas.openxmlformats.org/officeDocument/2006/relationships/customXml" Target="../ink/ink2126.xml"/><Relationship Id="rId284" Type="http://schemas.openxmlformats.org/officeDocument/2006/relationships/image" Target="../media/image2114.png"/><Relationship Id="rId283" Type="http://schemas.openxmlformats.org/officeDocument/2006/relationships/customXml" Target="../ink/ink2125.xml"/><Relationship Id="rId282" Type="http://schemas.openxmlformats.org/officeDocument/2006/relationships/image" Target="../media/image2113.png"/><Relationship Id="rId281" Type="http://schemas.openxmlformats.org/officeDocument/2006/relationships/customXml" Target="../ink/ink2124.xml"/><Relationship Id="rId280" Type="http://schemas.openxmlformats.org/officeDocument/2006/relationships/image" Target="../media/image2112.png"/><Relationship Id="rId28" Type="http://schemas.openxmlformats.org/officeDocument/2006/relationships/customXml" Target="../ink/ink1997.xml"/><Relationship Id="rId279" Type="http://schemas.openxmlformats.org/officeDocument/2006/relationships/customXml" Target="../ink/ink2123.xml"/><Relationship Id="rId278" Type="http://schemas.openxmlformats.org/officeDocument/2006/relationships/image" Target="../media/image2111.png"/><Relationship Id="rId277" Type="http://schemas.openxmlformats.org/officeDocument/2006/relationships/customXml" Target="../ink/ink2122.xml"/><Relationship Id="rId276" Type="http://schemas.openxmlformats.org/officeDocument/2006/relationships/image" Target="../media/image2110.png"/><Relationship Id="rId275" Type="http://schemas.openxmlformats.org/officeDocument/2006/relationships/customXml" Target="../ink/ink2121.xml"/><Relationship Id="rId274" Type="http://schemas.openxmlformats.org/officeDocument/2006/relationships/image" Target="../media/image2109.png"/><Relationship Id="rId273" Type="http://schemas.openxmlformats.org/officeDocument/2006/relationships/customXml" Target="../ink/ink2120.xml"/><Relationship Id="rId272" Type="http://schemas.openxmlformats.org/officeDocument/2006/relationships/image" Target="../media/image2108.png"/><Relationship Id="rId271" Type="http://schemas.openxmlformats.org/officeDocument/2006/relationships/customXml" Target="../ink/ink2119.xml"/><Relationship Id="rId270" Type="http://schemas.openxmlformats.org/officeDocument/2006/relationships/image" Target="../media/image2107.png"/><Relationship Id="rId27" Type="http://schemas.openxmlformats.org/officeDocument/2006/relationships/customXml" Target="../ink/ink1996.xml"/><Relationship Id="rId269" Type="http://schemas.openxmlformats.org/officeDocument/2006/relationships/customXml" Target="../ink/ink2118.xml"/><Relationship Id="rId268" Type="http://schemas.openxmlformats.org/officeDocument/2006/relationships/image" Target="../media/image2106.png"/><Relationship Id="rId267" Type="http://schemas.openxmlformats.org/officeDocument/2006/relationships/customXml" Target="../ink/ink2117.xml"/><Relationship Id="rId266" Type="http://schemas.openxmlformats.org/officeDocument/2006/relationships/image" Target="../media/image2105.png"/><Relationship Id="rId265" Type="http://schemas.openxmlformats.org/officeDocument/2006/relationships/customXml" Target="../ink/ink2116.xml"/><Relationship Id="rId264" Type="http://schemas.openxmlformats.org/officeDocument/2006/relationships/image" Target="../media/image2104.png"/><Relationship Id="rId263" Type="http://schemas.openxmlformats.org/officeDocument/2006/relationships/customXml" Target="../ink/ink2115.xml"/><Relationship Id="rId262" Type="http://schemas.openxmlformats.org/officeDocument/2006/relationships/image" Target="../media/image2103.png"/><Relationship Id="rId261" Type="http://schemas.openxmlformats.org/officeDocument/2006/relationships/customXml" Target="../ink/ink2114.xml"/><Relationship Id="rId260" Type="http://schemas.openxmlformats.org/officeDocument/2006/relationships/image" Target="../media/image2102.png"/><Relationship Id="rId26" Type="http://schemas.openxmlformats.org/officeDocument/2006/relationships/image" Target="../media/image1987.png"/><Relationship Id="rId259" Type="http://schemas.openxmlformats.org/officeDocument/2006/relationships/customXml" Target="../ink/ink2113.xml"/><Relationship Id="rId258" Type="http://schemas.openxmlformats.org/officeDocument/2006/relationships/image" Target="../media/image2101.png"/><Relationship Id="rId257" Type="http://schemas.openxmlformats.org/officeDocument/2006/relationships/customXml" Target="../ink/ink2112.xml"/><Relationship Id="rId256" Type="http://schemas.openxmlformats.org/officeDocument/2006/relationships/image" Target="../media/image2100.png"/><Relationship Id="rId255" Type="http://schemas.openxmlformats.org/officeDocument/2006/relationships/customXml" Target="../ink/ink2111.xml"/><Relationship Id="rId254" Type="http://schemas.openxmlformats.org/officeDocument/2006/relationships/image" Target="../media/image2099.png"/><Relationship Id="rId253" Type="http://schemas.openxmlformats.org/officeDocument/2006/relationships/customXml" Target="../ink/ink2110.xml"/><Relationship Id="rId252" Type="http://schemas.openxmlformats.org/officeDocument/2006/relationships/image" Target="../media/image2098.png"/><Relationship Id="rId251" Type="http://schemas.openxmlformats.org/officeDocument/2006/relationships/customXml" Target="../ink/ink2109.xml"/><Relationship Id="rId250" Type="http://schemas.openxmlformats.org/officeDocument/2006/relationships/image" Target="../media/image2097.png"/><Relationship Id="rId25" Type="http://schemas.openxmlformats.org/officeDocument/2006/relationships/customXml" Target="../ink/ink1995.xml"/><Relationship Id="rId249" Type="http://schemas.openxmlformats.org/officeDocument/2006/relationships/customXml" Target="../ink/ink2108.xml"/><Relationship Id="rId248" Type="http://schemas.openxmlformats.org/officeDocument/2006/relationships/image" Target="../media/image2096.png"/><Relationship Id="rId247" Type="http://schemas.openxmlformats.org/officeDocument/2006/relationships/customXml" Target="../ink/ink2107.xml"/><Relationship Id="rId246" Type="http://schemas.openxmlformats.org/officeDocument/2006/relationships/image" Target="../media/image2095.png"/><Relationship Id="rId245" Type="http://schemas.openxmlformats.org/officeDocument/2006/relationships/customXml" Target="../ink/ink2106.xml"/><Relationship Id="rId244" Type="http://schemas.openxmlformats.org/officeDocument/2006/relationships/image" Target="../media/image2094.png"/><Relationship Id="rId243" Type="http://schemas.openxmlformats.org/officeDocument/2006/relationships/customXml" Target="../ink/ink2105.xml"/><Relationship Id="rId242" Type="http://schemas.openxmlformats.org/officeDocument/2006/relationships/image" Target="../media/image2093.png"/><Relationship Id="rId241" Type="http://schemas.openxmlformats.org/officeDocument/2006/relationships/customXml" Target="../ink/ink2104.xml"/><Relationship Id="rId240" Type="http://schemas.openxmlformats.org/officeDocument/2006/relationships/image" Target="../media/image2092.png"/><Relationship Id="rId24" Type="http://schemas.openxmlformats.org/officeDocument/2006/relationships/image" Target="../media/image1986.png"/><Relationship Id="rId239" Type="http://schemas.openxmlformats.org/officeDocument/2006/relationships/customXml" Target="../ink/ink2103.xml"/><Relationship Id="rId238" Type="http://schemas.openxmlformats.org/officeDocument/2006/relationships/image" Target="../media/image2091.png"/><Relationship Id="rId237" Type="http://schemas.openxmlformats.org/officeDocument/2006/relationships/customXml" Target="../ink/ink2102.xml"/><Relationship Id="rId236" Type="http://schemas.openxmlformats.org/officeDocument/2006/relationships/image" Target="../media/image2090.png"/><Relationship Id="rId235" Type="http://schemas.openxmlformats.org/officeDocument/2006/relationships/customXml" Target="../ink/ink2101.xml"/><Relationship Id="rId234" Type="http://schemas.openxmlformats.org/officeDocument/2006/relationships/image" Target="../media/image2089.png"/><Relationship Id="rId233" Type="http://schemas.openxmlformats.org/officeDocument/2006/relationships/customXml" Target="../ink/ink2100.xml"/><Relationship Id="rId232" Type="http://schemas.openxmlformats.org/officeDocument/2006/relationships/image" Target="../media/image2088.png"/><Relationship Id="rId231" Type="http://schemas.openxmlformats.org/officeDocument/2006/relationships/customXml" Target="../ink/ink2099.xml"/><Relationship Id="rId230" Type="http://schemas.openxmlformats.org/officeDocument/2006/relationships/image" Target="../media/image2087.png"/><Relationship Id="rId23" Type="http://schemas.openxmlformats.org/officeDocument/2006/relationships/customXml" Target="../ink/ink1994.xml"/><Relationship Id="rId229" Type="http://schemas.openxmlformats.org/officeDocument/2006/relationships/customXml" Target="../ink/ink2098.xml"/><Relationship Id="rId228" Type="http://schemas.openxmlformats.org/officeDocument/2006/relationships/image" Target="../media/image2086.png"/><Relationship Id="rId227" Type="http://schemas.openxmlformats.org/officeDocument/2006/relationships/customXml" Target="../ink/ink2097.xml"/><Relationship Id="rId226" Type="http://schemas.openxmlformats.org/officeDocument/2006/relationships/image" Target="../media/image2085.png"/><Relationship Id="rId225" Type="http://schemas.openxmlformats.org/officeDocument/2006/relationships/customXml" Target="../ink/ink2096.xml"/><Relationship Id="rId224" Type="http://schemas.openxmlformats.org/officeDocument/2006/relationships/image" Target="../media/image2084.png"/><Relationship Id="rId223" Type="http://schemas.openxmlformats.org/officeDocument/2006/relationships/customXml" Target="../ink/ink2095.xml"/><Relationship Id="rId222" Type="http://schemas.openxmlformats.org/officeDocument/2006/relationships/image" Target="../media/image2083.png"/><Relationship Id="rId221" Type="http://schemas.openxmlformats.org/officeDocument/2006/relationships/customXml" Target="../ink/ink2094.xml"/><Relationship Id="rId220" Type="http://schemas.openxmlformats.org/officeDocument/2006/relationships/image" Target="../media/image2082.png"/><Relationship Id="rId22" Type="http://schemas.openxmlformats.org/officeDocument/2006/relationships/image" Target="../media/image1985.png"/><Relationship Id="rId219" Type="http://schemas.openxmlformats.org/officeDocument/2006/relationships/customXml" Target="../ink/ink2093.xml"/><Relationship Id="rId218" Type="http://schemas.openxmlformats.org/officeDocument/2006/relationships/image" Target="../media/image2081.png"/><Relationship Id="rId217" Type="http://schemas.openxmlformats.org/officeDocument/2006/relationships/customXml" Target="../ink/ink2092.xml"/><Relationship Id="rId216" Type="http://schemas.openxmlformats.org/officeDocument/2006/relationships/image" Target="../media/image2080.png"/><Relationship Id="rId215" Type="http://schemas.openxmlformats.org/officeDocument/2006/relationships/customXml" Target="../ink/ink2091.xml"/><Relationship Id="rId214" Type="http://schemas.openxmlformats.org/officeDocument/2006/relationships/image" Target="../media/image2079.png"/><Relationship Id="rId213" Type="http://schemas.openxmlformats.org/officeDocument/2006/relationships/customXml" Target="../ink/ink2090.xml"/><Relationship Id="rId212" Type="http://schemas.openxmlformats.org/officeDocument/2006/relationships/image" Target="../media/image2078.png"/><Relationship Id="rId211" Type="http://schemas.openxmlformats.org/officeDocument/2006/relationships/customXml" Target="../ink/ink2089.xml"/><Relationship Id="rId210" Type="http://schemas.openxmlformats.org/officeDocument/2006/relationships/image" Target="../media/image2077.png"/><Relationship Id="rId21" Type="http://schemas.openxmlformats.org/officeDocument/2006/relationships/customXml" Target="../ink/ink1993.xml"/><Relationship Id="rId209" Type="http://schemas.openxmlformats.org/officeDocument/2006/relationships/customXml" Target="../ink/ink2088.xml"/><Relationship Id="rId208" Type="http://schemas.openxmlformats.org/officeDocument/2006/relationships/image" Target="../media/image2076.png"/><Relationship Id="rId207" Type="http://schemas.openxmlformats.org/officeDocument/2006/relationships/customXml" Target="../ink/ink2087.xml"/><Relationship Id="rId206" Type="http://schemas.openxmlformats.org/officeDocument/2006/relationships/image" Target="../media/image2075.png"/><Relationship Id="rId205" Type="http://schemas.openxmlformats.org/officeDocument/2006/relationships/customXml" Target="../ink/ink2086.xml"/><Relationship Id="rId204" Type="http://schemas.openxmlformats.org/officeDocument/2006/relationships/image" Target="../media/image2074.png"/><Relationship Id="rId203" Type="http://schemas.openxmlformats.org/officeDocument/2006/relationships/customXml" Target="../ink/ink2085.xml"/><Relationship Id="rId202" Type="http://schemas.openxmlformats.org/officeDocument/2006/relationships/image" Target="../media/image2073.png"/><Relationship Id="rId201" Type="http://schemas.openxmlformats.org/officeDocument/2006/relationships/customXml" Target="../ink/ink2084.xml"/><Relationship Id="rId200" Type="http://schemas.openxmlformats.org/officeDocument/2006/relationships/image" Target="../media/image2072.png"/><Relationship Id="rId20" Type="http://schemas.openxmlformats.org/officeDocument/2006/relationships/image" Target="../media/image1984.png"/><Relationship Id="rId2" Type="http://schemas.openxmlformats.org/officeDocument/2006/relationships/image" Target="../media/image1962.png"/><Relationship Id="rId199" Type="http://schemas.openxmlformats.org/officeDocument/2006/relationships/customXml" Target="../ink/ink2083.xml"/><Relationship Id="rId198" Type="http://schemas.openxmlformats.org/officeDocument/2006/relationships/image" Target="../media/image2071.png"/><Relationship Id="rId197" Type="http://schemas.openxmlformats.org/officeDocument/2006/relationships/customXml" Target="../ink/ink2082.xml"/><Relationship Id="rId196" Type="http://schemas.openxmlformats.org/officeDocument/2006/relationships/image" Target="../media/image2070.png"/><Relationship Id="rId195" Type="http://schemas.openxmlformats.org/officeDocument/2006/relationships/customXml" Target="../ink/ink2081.xml"/><Relationship Id="rId194" Type="http://schemas.openxmlformats.org/officeDocument/2006/relationships/image" Target="../media/image2069.png"/><Relationship Id="rId193" Type="http://schemas.openxmlformats.org/officeDocument/2006/relationships/customXml" Target="../ink/ink2080.xml"/><Relationship Id="rId192" Type="http://schemas.openxmlformats.org/officeDocument/2006/relationships/image" Target="../media/image2068.png"/><Relationship Id="rId191" Type="http://schemas.openxmlformats.org/officeDocument/2006/relationships/customXml" Target="../ink/ink2079.xml"/><Relationship Id="rId190" Type="http://schemas.openxmlformats.org/officeDocument/2006/relationships/image" Target="../media/image2067.png"/><Relationship Id="rId19" Type="http://schemas.openxmlformats.org/officeDocument/2006/relationships/customXml" Target="../ink/ink1992.xml"/><Relationship Id="rId189" Type="http://schemas.openxmlformats.org/officeDocument/2006/relationships/customXml" Target="../ink/ink2078.xml"/><Relationship Id="rId188" Type="http://schemas.openxmlformats.org/officeDocument/2006/relationships/image" Target="../media/image2066.png"/><Relationship Id="rId187" Type="http://schemas.openxmlformats.org/officeDocument/2006/relationships/customXml" Target="../ink/ink2077.xml"/><Relationship Id="rId186" Type="http://schemas.openxmlformats.org/officeDocument/2006/relationships/image" Target="../media/image2065.png"/><Relationship Id="rId185" Type="http://schemas.openxmlformats.org/officeDocument/2006/relationships/customXml" Target="../ink/ink2076.xml"/><Relationship Id="rId184" Type="http://schemas.openxmlformats.org/officeDocument/2006/relationships/image" Target="../media/image2064.png"/><Relationship Id="rId183" Type="http://schemas.openxmlformats.org/officeDocument/2006/relationships/customXml" Target="../ink/ink2075.xml"/><Relationship Id="rId182" Type="http://schemas.openxmlformats.org/officeDocument/2006/relationships/image" Target="../media/image2063.png"/><Relationship Id="rId181" Type="http://schemas.openxmlformats.org/officeDocument/2006/relationships/customXml" Target="../ink/ink2074.xml"/><Relationship Id="rId180" Type="http://schemas.openxmlformats.org/officeDocument/2006/relationships/image" Target="../media/image2062.png"/><Relationship Id="rId18" Type="http://schemas.openxmlformats.org/officeDocument/2006/relationships/image" Target="../media/image1983.png"/><Relationship Id="rId179" Type="http://schemas.openxmlformats.org/officeDocument/2006/relationships/customXml" Target="../ink/ink2073.xml"/><Relationship Id="rId178" Type="http://schemas.openxmlformats.org/officeDocument/2006/relationships/image" Target="../media/image2061.png"/><Relationship Id="rId177" Type="http://schemas.openxmlformats.org/officeDocument/2006/relationships/customXml" Target="../ink/ink2072.xml"/><Relationship Id="rId176" Type="http://schemas.openxmlformats.org/officeDocument/2006/relationships/image" Target="../media/image2060.png"/><Relationship Id="rId175" Type="http://schemas.openxmlformats.org/officeDocument/2006/relationships/customXml" Target="../ink/ink2071.xml"/><Relationship Id="rId174" Type="http://schemas.openxmlformats.org/officeDocument/2006/relationships/image" Target="../media/image2059.png"/><Relationship Id="rId173" Type="http://schemas.openxmlformats.org/officeDocument/2006/relationships/customXml" Target="../ink/ink2070.xml"/><Relationship Id="rId172" Type="http://schemas.openxmlformats.org/officeDocument/2006/relationships/image" Target="../media/image2058.png"/><Relationship Id="rId171" Type="http://schemas.openxmlformats.org/officeDocument/2006/relationships/customXml" Target="../ink/ink2069.xml"/><Relationship Id="rId170" Type="http://schemas.openxmlformats.org/officeDocument/2006/relationships/image" Target="../media/image2057.png"/><Relationship Id="rId17" Type="http://schemas.openxmlformats.org/officeDocument/2006/relationships/customXml" Target="../ink/ink1991.xml"/><Relationship Id="rId169" Type="http://schemas.openxmlformats.org/officeDocument/2006/relationships/customXml" Target="../ink/ink2068.xml"/><Relationship Id="rId168" Type="http://schemas.openxmlformats.org/officeDocument/2006/relationships/image" Target="../media/image2056.png"/><Relationship Id="rId167" Type="http://schemas.openxmlformats.org/officeDocument/2006/relationships/customXml" Target="../ink/ink2067.xml"/><Relationship Id="rId166" Type="http://schemas.openxmlformats.org/officeDocument/2006/relationships/image" Target="../media/image2055.png"/><Relationship Id="rId165" Type="http://schemas.openxmlformats.org/officeDocument/2006/relationships/customXml" Target="../ink/ink2066.xml"/><Relationship Id="rId164" Type="http://schemas.openxmlformats.org/officeDocument/2006/relationships/image" Target="../media/image2054.png"/><Relationship Id="rId163" Type="http://schemas.openxmlformats.org/officeDocument/2006/relationships/customXml" Target="../ink/ink2065.xml"/><Relationship Id="rId162" Type="http://schemas.openxmlformats.org/officeDocument/2006/relationships/image" Target="../media/image2053.png"/><Relationship Id="rId161" Type="http://schemas.openxmlformats.org/officeDocument/2006/relationships/customXml" Target="../ink/ink2064.xml"/><Relationship Id="rId160" Type="http://schemas.openxmlformats.org/officeDocument/2006/relationships/image" Target="../media/image2052.png"/><Relationship Id="rId16" Type="http://schemas.openxmlformats.org/officeDocument/2006/relationships/image" Target="../media/image1982.png"/><Relationship Id="rId159" Type="http://schemas.openxmlformats.org/officeDocument/2006/relationships/customXml" Target="../ink/ink2063.xml"/><Relationship Id="rId158" Type="http://schemas.openxmlformats.org/officeDocument/2006/relationships/image" Target="../media/image2051.png"/><Relationship Id="rId157" Type="http://schemas.openxmlformats.org/officeDocument/2006/relationships/customXml" Target="../ink/ink2062.xml"/><Relationship Id="rId156" Type="http://schemas.openxmlformats.org/officeDocument/2006/relationships/image" Target="../media/image2050.png"/><Relationship Id="rId155" Type="http://schemas.openxmlformats.org/officeDocument/2006/relationships/customXml" Target="../ink/ink2061.xml"/><Relationship Id="rId154" Type="http://schemas.openxmlformats.org/officeDocument/2006/relationships/image" Target="../media/image2049.png"/><Relationship Id="rId153" Type="http://schemas.openxmlformats.org/officeDocument/2006/relationships/customXml" Target="../ink/ink2060.xml"/><Relationship Id="rId152" Type="http://schemas.openxmlformats.org/officeDocument/2006/relationships/image" Target="../media/image2048.png"/><Relationship Id="rId151" Type="http://schemas.openxmlformats.org/officeDocument/2006/relationships/customXml" Target="../ink/ink2059.xml"/><Relationship Id="rId150" Type="http://schemas.openxmlformats.org/officeDocument/2006/relationships/image" Target="../media/image2047.png"/><Relationship Id="rId15" Type="http://schemas.openxmlformats.org/officeDocument/2006/relationships/customXml" Target="../ink/ink1990.xml"/><Relationship Id="rId149" Type="http://schemas.openxmlformats.org/officeDocument/2006/relationships/customXml" Target="../ink/ink2058.xml"/><Relationship Id="rId148" Type="http://schemas.openxmlformats.org/officeDocument/2006/relationships/image" Target="../media/image2046.png"/><Relationship Id="rId147" Type="http://schemas.openxmlformats.org/officeDocument/2006/relationships/customXml" Target="../ink/ink2057.xml"/><Relationship Id="rId146" Type="http://schemas.openxmlformats.org/officeDocument/2006/relationships/image" Target="../media/image2045.png"/><Relationship Id="rId145" Type="http://schemas.openxmlformats.org/officeDocument/2006/relationships/customXml" Target="../ink/ink2056.xml"/><Relationship Id="rId144" Type="http://schemas.openxmlformats.org/officeDocument/2006/relationships/image" Target="../media/image2044.png"/><Relationship Id="rId143" Type="http://schemas.openxmlformats.org/officeDocument/2006/relationships/customXml" Target="../ink/ink2055.xml"/><Relationship Id="rId142" Type="http://schemas.openxmlformats.org/officeDocument/2006/relationships/image" Target="../media/image2043.png"/><Relationship Id="rId141" Type="http://schemas.openxmlformats.org/officeDocument/2006/relationships/customXml" Target="../ink/ink2054.xml"/><Relationship Id="rId140" Type="http://schemas.openxmlformats.org/officeDocument/2006/relationships/image" Target="../media/image2042.png"/><Relationship Id="rId14" Type="http://schemas.openxmlformats.org/officeDocument/2006/relationships/image" Target="../media/image1981.png"/><Relationship Id="rId139" Type="http://schemas.openxmlformats.org/officeDocument/2006/relationships/customXml" Target="../ink/ink2053.xml"/><Relationship Id="rId138" Type="http://schemas.openxmlformats.org/officeDocument/2006/relationships/image" Target="../media/image2041.png"/><Relationship Id="rId137" Type="http://schemas.openxmlformats.org/officeDocument/2006/relationships/customXml" Target="../ink/ink2052.xml"/><Relationship Id="rId136" Type="http://schemas.openxmlformats.org/officeDocument/2006/relationships/image" Target="../media/image2040.png"/><Relationship Id="rId135" Type="http://schemas.openxmlformats.org/officeDocument/2006/relationships/customXml" Target="../ink/ink2051.xml"/><Relationship Id="rId134" Type="http://schemas.openxmlformats.org/officeDocument/2006/relationships/image" Target="../media/image2039.png"/><Relationship Id="rId133" Type="http://schemas.openxmlformats.org/officeDocument/2006/relationships/customXml" Target="../ink/ink2050.xml"/><Relationship Id="rId132" Type="http://schemas.openxmlformats.org/officeDocument/2006/relationships/image" Target="../media/image2038.png"/><Relationship Id="rId131" Type="http://schemas.openxmlformats.org/officeDocument/2006/relationships/customXml" Target="../ink/ink2049.xml"/><Relationship Id="rId130" Type="http://schemas.openxmlformats.org/officeDocument/2006/relationships/image" Target="../media/image2037.png"/><Relationship Id="rId13" Type="http://schemas.openxmlformats.org/officeDocument/2006/relationships/customXml" Target="../ink/ink1989.xml"/><Relationship Id="rId129" Type="http://schemas.openxmlformats.org/officeDocument/2006/relationships/customXml" Target="../ink/ink2048.xml"/><Relationship Id="rId128" Type="http://schemas.openxmlformats.org/officeDocument/2006/relationships/image" Target="../media/image2036.png"/><Relationship Id="rId127" Type="http://schemas.openxmlformats.org/officeDocument/2006/relationships/customXml" Target="../ink/ink2047.xml"/><Relationship Id="rId126" Type="http://schemas.openxmlformats.org/officeDocument/2006/relationships/image" Target="../media/image2035.png"/><Relationship Id="rId125" Type="http://schemas.openxmlformats.org/officeDocument/2006/relationships/customXml" Target="../ink/ink2046.xml"/><Relationship Id="rId124" Type="http://schemas.openxmlformats.org/officeDocument/2006/relationships/image" Target="../media/image2034.png"/><Relationship Id="rId123" Type="http://schemas.openxmlformats.org/officeDocument/2006/relationships/customXml" Target="../ink/ink2045.xml"/><Relationship Id="rId122" Type="http://schemas.openxmlformats.org/officeDocument/2006/relationships/image" Target="../media/image2033.png"/><Relationship Id="rId121" Type="http://schemas.openxmlformats.org/officeDocument/2006/relationships/customXml" Target="../ink/ink2044.xml"/><Relationship Id="rId120" Type="http://schemas.openxmlformats.org/officeDocument/2006/relationships/image" Target="../media/image2032.png"/><Relationship Id="rId12" Type="http://schemas.openxmlformats.org/officeDocument/2006/relationships/image" Target="../media/image1980.png"/><Relationship Id="rId119" Type="http://schemas.openxmlformats.org/officeDocument/2006/relationships/customXml" Target="../ink/ink2043.xml"/><Relationship Id="rId118" Type="http://schemas.openxmlformats.org/officeDocument/2006/relationships/image" Target="../media/image2031.png"/><Relationship Id="rId117" Type="http://schemas.openxmlformats.org/officeDocument/2006/relationships/customXml" Target="../ink/ink2042.xml"/><Relationship Id="rId116" Type="http://schemas.openxmlformats.org/officeDocument/2006/relationships/image" Target="../media/image2030.png"/><Relationship Id="rId115" Type="http://schemas.openxmlformats.org/officeDocument/2006/relationships/customXml" Target="../ink/ink2041.xml"/><Relationship Id="rId114" Type="http://schemas.openxmlformats.org/officeDocument/2006/relationships/image" Target="../media/image2029.png"/><Relationship Id="rId113" Type="http://schemas.openxmlformats.org/officeDocument/2006/relationships/customXml" Target="../ink/ink2040.xml"/><Relationship Id="rId112" Type="http://schemas.openxmlformats.org/officeDocument/2006/relationships/image" Target="../media/image2028.png"/><Relationship Id="rId111" Type="http://schemas.openxmlformats.org/officeDocument/2006/relationships/customXml" Target="../ink/ink2039.xml"/><Relationship Id="rId110" Type="http://schemas.openxmlformats.org/officeDocument/2006/relationships/image" Target="../media/image2027.png"/><Relationship Id="rId11" Type="http://schemas.openxmlformats.org/officeDocument/2006/relationships/customXml" Target="../ink/ink1988.xml"/><Relationship Id="rId109" Type="http://schemas.openxmlformats.org/officeDocument/2006/relationships/customXml" Target="../ink/ink2038.xml"/><Relationship Id="rId108" Type="http://schemas.openxmlformats.org/officeDocument/2006/relationships/image" Target="../media/image2026.png"/><Relationship Id="rId107" Type="http://schemas.openxmlformats.org/officeDocument/2006/relationships/customXml" Target="../ink/ink2037.xml"/><Relationship Id="rId106" Type="http://schemas.openxmlformats.org/officeDocument/2006/relationships/image" Target="../media/image2025.png"/><Relationship Id="rId105" Type="http://schemas.openxmlformats.org/officeDocument/2006/relationships/customXml" Target="../ink/ink2036.xml"/><Relationship Id="rId104" Type="http://schemas.openxmlformats.org/officeDocument/2006/relationships/image" Target="../media/image2024.png"/><Relationship Id="rId103" Type="http://schemas.openxmlformats.org/officeDocument/2006/relationships/customXml" Target="../ink/ink2035.xml"/><Relationship Id="rId102" Type="http://schemas.openxmlformats.org/officeDocument/2006/relationships/image" Target="../media/image2023.png"/><Relationship Id="rId101" Type="http://schemas.openxmlformats.org/officeDocument/2006/relationships/customXml" Target="../ink/ink2034.xml"/><Relationship Id="rId100" Type="http://schemas.openxmlformats.org/officeDocument/2006/relationships/image" Target="../media/image2022.png"/><Relationship Id="rId10" Type="http://schemas.openxmlformats.org/officeDocument/2006/relationships/image" Target="../media/image1979.png"/><Relationship Id="rId1" Type="http://schemas.openxmlformats.org/officeDocument/2006/relationships/image" Target="../media/image196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image" Target="../media/image2339.png"/><Relationship Id="rId6" Type="http://schemas.openxmlformats.org/officeDocument/2006/relationships/customXml" Target="../ink/ink2351.xml"/><Relationship Id="rId5" Type="http://schemas.openxmlformats.org/officeDocument/2006/relationships/image" Target="../media/image2338.png"/><Relationship Id="rId4" Type="http://schemas.openxmlformats.org/officeDocument/2006/relationships/customXml" Target="../ink/ink2350.xml"/><Relationship Id="rId3" Type="http://schemas.openxmlformats.org/officeDocument/2006/relationships/image" Target="../media/image2337.png"/><Relationship Id="rId2" Type="http://schemas.openxmlformats.org/officeDocument/2006/relationships/customXml" Target="../ink/ink2349.xml"/><Relationship Id="rId1" Type="http://schemas.openxmlformats.org/officeDocument/2006/relationships/image" Target="../media/image2336.png"/></Relationships>
</file>

<file path=ppt/slides/_rels/slide19.xml.rels><?xml version="1.0" encoding="UTF-8" standalone="yes"?>
<Relationships xmlns="http://schemas.openxmlformats.org/package/2006/relationships"><Relationship Id="rId99" Type="http://schemas.openxmlformats.org/officeDocument/2006/relationships/image" Target="../media/image2388.png"/><Relationship Id="rId98" Type="http://schemas.openxmlformats.org/officeDocument/2006/relationships/customXml" Target="../ink/ink2400.xml"/><Relationship Id="rId97" Type="http://schemas.openxmlformats.org/officeDocument/2006/relationships/image" Target="../media/image2387.png"/><Relationship Id="rId96" Type="http://schemas.openxmlformats.org/officeDocument/2006/relationships/customXml" Target="../ink/ink2399.xml"/><Relationship Id="rId95" Type="http://schemas.openxmlformats.org/officeDocument/2006/relationships/image" Target="../media/image2386.png"/><Relationship Id="rId94" Type="http://schemas.openxmlformats.org/officeDocument/2006/relationships/customXml" Target="../ink/ink2398.xml"/><Relationship Id="rId93" Type="http://schemas.openxmlformats.org/officeDocument/2006/relationships/image" Target="../media/image2385.png"/><Relationship Id="rId92" Type="http://schemas.openxmlformats.org/officeDocument/2006/relationships/customXml" Target="../ink/ink2397.xml"/><Relationship Id="rId91" Type="http://schemas.openxmlformats.org/officeDocument/2006/relationships/image" Target="../media/image2384.png"/><Relationship Id="rId90" Type="http://schemas.openxmlformats.org/officeDocument/2006/relationships/customXml" Target="../ink/ink2396.xml"/><Relationship Id="rId9" Type="http://schemas.openxmlformats.org/officeDocument/2006/relationships/image" Target="../media/image2343.png"/><Relationship Id="rId89" Type="http://schemas.openxmlformats.org/officeDocument/2006/relationships/image" Target="../media/image2383.png"/><Relationship Id="rId88" Type="http://schemas.openxmlformats.org/officeDocument/2006/relationships/customXml" Target="../ink/ink2395.xml"/><Relationship Id="rId87" Type="http://schemas.openxmlformats.org/officeDocument/2006/relationships/image" Target="../media/image2382.png"/><Relationship Id="rId86" Type="http://schemas.openxmlformats.org/officeDocument/2006/relationships/customXml" Target="../ink/ink2394.xml"/><Relationship Id="rId85" Type="http://schemas.openxmlformats.org/officeDocument/2006/relationships/image" Target="../media/image2381.png"/><Relationship Id="rId84" Type="http://schemas.openxmlformats.org/officeDocument/2006/relationships/customXml" Target="../ink/ink2393.xml"/><Relationship Id="rId83" Type="http://schemas.openxmlformats.org/officeDocument/2006/relationships/image" Target="../media/image2380.png"/><Relationship Id="rId82" Type="http://schemas.openxmlformats.org/officeDocument/2006/relationships/customXml" Target="../ink/ink2392.xml"/><Relationship Id="rId81" Type="http://schemas.openxmlformats.org/officeDocument/2006/relationships/image" Target="../media/image2379.png"/><Relationship Id="rId80" Type="http://schemas.openxmlformats.org/officeDocument/2006/relationships/customXml" Target="../ink/ink2391.xml"/><Relationship Id="rId8" Type="http://schemas.openxmlformats.org/officeDocument/2006/relationships/customXml" Target="../ink/ink2355.xml"/><Relationship Id="rId79" Type="http://schemas.openxmlformats.org/officeDocument/2006/relationships/image" Target="../media/image2378.png"/><Relationship Id="rId78" Type="http://schemas.openxmlformats.org/officeDocument/2006/relationships/customXml" Target="../ink/ink2390.xml"/><Relationship Id="rId77" Type="http://schemas.openxmlformats.org/officeDocument/2006/relationships/image" Target="../media/image2377.png"/><Relationship Id="rId76" Type="http://schemas.openxmlformats.org/officeDocument/2006/relationships/customXml" Target="../ink/ink2389.xml"/><Relationship Id="rId75" Type="http://schemas.openxmlformats.org/officeDocument/2006/relationships/image" Target="../media/image2376.png"/><Relationship Id="rId74" Type="http://schemas.openxmlformats.org/officeDocument/2006/relationships/customXml" Target="../ink/ink2388.xml"/><Relationship Id="rId73" Type="http://schemas.openxmlformats.org/officeDocument/2006/relationships/image" Target="../media/image2375.png"/><Relationship Id="rId72" Type="http://schemas.openxmlformats.org/officeDocument/2006/relationships/customXml" Target="../ink/ink2387.xml"/><Relationship Id="rId71" Type="http://schemas.openxmlformats.org/officeDocument/2006/relationships/image" Target="../media/image2374.png"/><Relationship Id="rId70" Type="http://schemas.openxmlformats.org/officeDocument/2006/relationships/customXml" Target="../ink/ink2386.xml"/><Relationship Id="rId7" Type="http://schemas.openxmlformats.org/officeDocument/2006/relationships/image" Target="../media/image2342.png"/><Relationship Id="rId69" Type="http://schemas.openxmlformats.org/officeDocument/2006/relationships/image" Target="../media/image2373.png"/><Relationship Id="rId68" Type="http://schemas.openxmlformats.org/officeDocument/2006/relationships/customXml" Target="../ink/ink2385.xml"/><Relationship Id="rId67" Type="http://schemas.openxmlformats.org/officeDocument/2006/relationships/image" Target="../media/image2372.png"/><Relationship Id="rId66" Type="http://schemas.openxmlformats.org/officeDocument/2006/relationships/customXml" Target="../ink/ink2384.xml"/><Relationship Id="rId65" Type="http://schemas.openxmlformats.org/officeDocument/2006/relationships/image" Target="../media/image2371.png"/><Relationship Id="rId64" Type="http://schemas.openxmlformats.org/officeDocument/2006/relationships/customXml" Target="../ink/ink2383.xml"/><Relationship Id="rId63" Type="http://schemas.openxmlformats.org/officeDocument/2006/relationships/image" Target="../media/image2370.png"/><Relationship Id="rId62" Type="http://schemas.openxmlformats.org/officeDocument/2006/relationships/customXml" Target="../ink/ink2382.xml"/><Relationship Id="rId61" Type="http://schemas.openxmlformats.org/officeDocument/2006/relationships/image" Target="../media/image2369.png"/><Relationship Id="rId60" Type="http://schemas.openxmlformats.org/officeDocument/2006/relationships/customXml" Target="../ink/ink2381.xml"/><Relationship Id="rId6" Type="http://schemas.openxmlformats.org/officeDocument/2006/relationships/customXml" Target="../ink/ink2354.xml"/><Relationship Id="rId59" Type="http://schemas.openxmlformats.org/officeDocument/2006/relationships/image" Target="../media/image2368.png"/><Relationship Id="rId58" Type="http://schemas.openxmlformats.org/officeDocument/2006/relationships/customXml" Target="../ink/ink2380.xml"/><Relationship Id="rId57" Type="http://schemas.openxmlformats.org/officeDocument/2006/relationships/image" Target="../media/image2367.png"/><Relationship Id="rId56" Type="http://schemas.openxmlformats.org/officeDocument/2006/relationships/customXml" Target="../ink/ink2379.xml"/><Relationship Id="rId55" Type="http://schemas.openxmlformats.org/officeDocument/2006/relationships/image" Target="../media/image2366.png"/><Relationship Id="rId54" Type="http://schemas.openxmlformats.org/officeDocument/2006/relationships/customXml" Target="../ink/ink2378.xml"/><Relationship Id="rId53" Type="http://schemas.openxmlformats.org/officeDocument/2006/relationships/image" Target="../media/image2365.png"/><Relationship Id="rId52" Type="http://schemas.openxmlformats.org/officeDocument/2006/relationships/customXml" Target="../ink/ink2377.xml"/><Relationship Id="rId51" Type="http://schemas.openxmlformats.org/officeDocument/2006/relationships/image" Target="../media/image2364.png"/><Relationship Id="rId50" Type="http://schemas.openxmlformats.org/officeDocument/2006/relationships/customXml" Target="../ink/ink2376.xml"/><Relationship Id="rId5" Type="http://schemas.openxmlformats.org/officeDocument/2006/relationships/image" Target="../media/image2341.png"/><Relationship Id="rId49" Type="http://schemas.openxmlformats.org/officeDocument/2006/relationships/image" Target="../media/image2363.png"/><Relationship Id="rId48" Type="http://schemas.openxmlformats.org/officeDocument/2006/relationships/customXml" Target="../ink/ink2375.xml"/><Relationship Id="rId47" Type="http://schemas.openxmlformats.org/officeDocument/2006/relationships/image" Target="../media/image2362.png"/><Relationship Id="rId460" Type="http://schemas.openxmlformats.org/officeDocument/2006/relationships/slideLayout" Target="../slideLayouts/slideLayout11.xml"/><Relationship Id="rId46" Type="http://schemas.openxmlformats.org/officeDocument/2006/relationships/customXml" Target="../ink/ink2374.xml"/><Relationship Id="rId459" Type="http://schemas.openxmlformats.org/officeDocument/2006/relationships/image" Target="../media/image2568.png"/><Relationship Id="rId458" Type="http://schemas.openxmlformats.org/officeDocument/2006/relationships/customXml" Target="../ink/ink2580.xml"/><Relationship Id="rId457" Type="http://schemas.openxmlformats.org/officeDocument/2006/relationships/image" Target="../media/image2567.png"/><Relationship Id="rId456" Type="http://schemas.openxmlformats.org/officeDocument/2006/relationships/customXml" Target="../ink/ink2579.xml"/><Relationship Id="rId455" Type="http://schemas.openxmlformats.org/officeDocument/2006/relationships/image" Target="../media/image2566.png"/><Relationship Id="rId454" Type="http://schemas.openxmlformats.org/officeDocument/2006/relationships/customXml" Target="../ink/ink2578.xml"/><Relationship Id="rId453" Type="http://schemas.openxmlformats.org/officeDocument/2006/relationships/image" Target="../media/image2565.png"/><Relationship Id="rId452" Type="http://schemas.openxmlformats.org/officeDocument/2006/relationships/customXml" Target="../ink/ink2577.xml"/><Relationship Id="rId451" Type="http://schemas.openxmlformats.org/officeDocument/2006/relationships/image" Target="../media/image2564.png"/><Relationship Id="rId450" Type="http://schemas.openxmlformats.org/officeDocument/2006/relationships/customXml" Target="../ink/ink2576.xml"/><Relationship Id="rId45" Type="http://schemas.openxmlformats.org/officeDocument/2006/relationships/image" Target="../media/image2361.png"/><Relationship Id="rId449" Type="http://schemas.openxmlformats.org/officeDocument/2006/relationships/image" Target="../media/image2563.png"/><Relationship Id="rId448" Type="http://schemas.openxmlformats.org/officeDocument/2006/relationships/customXml" Target="../ink/ink2575.xml"/><Relationship Id="rId447" Type="http://schemas.openxmlformats.org/officeDocument/2006/relationships/image" Target="../media/image2562.png"/><Relationship Id="rId446" Type="http://schemas.openxmlformats.org/officeDocument/2006/relationships/customXml" Target="../ink/ink2574.xml"/><Relationship Id="rId445" Type="http://schemas.openxmlformats.org/officeDocument/2006/relationships/image" Target="../media/image2561.png"/><Relationship Id="rId444" Type="http://schemas.openxmlformats.org/officeDocument/2006/relationships/customXml" Target="../ink/ink2573.xml"/><Relationship Id="rId443" Type="http://schemas.openxmlformats.org/officeDocument/2006/relationships/image" Target="../media/image2560.png"/><Relationship Id="rId442" Type="http://schemas.openxmlformats.org/officeDocument/2006/relationships/customXml" Target="../ink/ink2572.xml"/><Relationship Id="rId441" Type="http://schemas.openxmlformats.org/officeDocument/2006/relationships/image" Target="../media/image2559.png"/><Relationship Id="rId440" Type="http://schemas.openxmlformats.org/officeDocument/2006/relationships/customXml" Target="../ink/ink2571.xml"/><Relationship Id="rId44" Type="http://schemas.openxmlformats.org/officeDocument/2006/relationships/customXml" Target="../ink/ink2373.xml"/><Relationship Id="rId439" Type="http://schemas.openxmlformats.org/officeDocument/2006/relationships/image" Target="../media/image2558.png"/><Relationship Id="rId438" Type="http://schemas.openxmlformats.org/officeDocument/2006/relationships/customXml" Target="../ink/ink2570.xml"/><Relationship Id="rId437" Type="http://schemas.openxmlformats.org/officeDocument/2006/relationships/image" Target="../media/image2557.png"/><Relationship Id="rId436" Type="http://schemas.openxmlformats.org/officeDocument/2006/relationships/customXml" Target="../ink/ink2569.xml"/><Relationship Id="rId435" Type="http://schemas.openxmlformats.org/officeDocument/2006/relationships/image" Target="../media/image2556.png"/><Relationship Id="rId434" Type="http://schemas.openxmlformats.org/officeDocument/2006/relationships/customXml" Target="../ink/ink2568.xml"/><Relationship Id="rId433" Type="http://schemas.openxmlformats.org/officeDocument/2006/relationships/image" Target="../media/image2555.png"/><Relationship Id="rId432" Type="http://schemas.openxmlformats.org/officeDocument/2006/relationships/customXml" Target="../ink/ink2567.xml"/><Relationship Id="rId431" Type="http://schemas.openxmlformats.org/officeDocument/2006/relationships/image" Target="../media/image2554.png"/><Relationship Id="rId430" Type="http://schemas.openxmlformats.org/officeDocument/2006/relationships/customXml" Target="../ink/ink2566.xml"/><Relationship Id="rId43" Type="http://schemas.openxmlformats.org/officeDocument/2006/relationships/image" Target="../media/image2360.png"/><Relationship Id="rId429" Type="http://schemas.openxmlformats.org/officeDocument/2006/relationships/image" Target="../media/image2553.png"/><Relationship Id="rId428" Type="http://schemas.openxmlformats.org/officeDocument/2006/relationships/customXml" Target="../ink/ink2565.xml"/><Relationship Id="rId427" Type="http://schemas.openxmlformats.org/officeDocument/2006/relationships/image" Target="../media/image2552.png"/><Relationship Id="rId426" Type="http://schemas.openxmlformats.org/officeDocument/2006/relationships/customXml" Target="../ink/ink2564.xml"/><Relationship Id="rId425" Type="http://schemas.openxmlformats.org/officeDocument/2006/relationships/image" Target="../media/image2551.png"/><Relationship Id="rId424" Type="http://schemas.openxmlformats.org/officeDocument/2006/relationships/customXml" Target="../ink/ink2563.xml"/><Relationship Id="rId423" Type="http://schemas.openxmlformats.org/officeDocument/2006/relationships/image" Target="../media/image2550.png"/><Relationship Id="rId422" Type="http://schemas.openxmlformats.org/officeDocument/2006/relationships/customXml" Target="../ink/ink2562.xml"/><Relationship Id="rId421" Type="http://schemas.openxmlformats.org/officeDocument/2006/relationships/image" Target="../media/image2549.png"/><Relationship Id="rId420" Type="http://schemas.openxmlformats.org/officeDocument/2006/relationships/customXml" Target="../ink/ink2561.xml"/><Relationship Id="rId42" Type="http://schemas.openxmlformats.org/officeDocument/2006/relationships/customXml" Target="../ink/ink2372.xml"/><Relationship Id="rId419" Type="http://schemas.openxmlformats.org/officeDocument/2006/relationships/image" Target="../media/image2548.png"/><Relationship Id="rId418" Type="http://schemas.openxmlformats.org/officeDocument/2006/relationships/customXml" Target="../ink/ink2560.xml"/><Relationship Id="rId417" Type="http://schemas.openxmlformats.org/officeDocument/2006/relationships/image" Target="../media/image2547.png"/><Relationship Id="rId416" Type="http://schemas.openxmlformats.org/officeDocument/2006/relationships/customXml" Target="../ink/ink2559.xml"/><Relationship Id="rId415" Type="http://schemas.openxmlformats.org/officeDocument/2006/relationships/image" Target="../media/image2546.png"/><Relationship Id="rId414" Type="http://schemas.openxmlformats.org/officeDocument/2006/relationships/customXml" Target="../ink/ink2558.xml"/><Relationship Id="rId413" Type="http://schemas.openxmlformats.org/officeDocument/2006/relationships/image" Target="../media/image2545.png"/><Relationship Id="rId412" Type="http://schemas.openxmlformats.org/officeDocument/2006/relationships/customXml" Target="../ink/ink2557.xml"/><Relationship Id="rId411" Type="http://schemas.openxmlformats.org/officeDocument/2006/relationships/image" Target="../media/image2544.png"/><Relationship Id="rId410" Type="http://schemas.openxmlformats.org/officeDocument/2006/relationships/customXml" Target="../ink/ink2556.xml"/><Relationship Id="rId41" Type="http://schemas.openxmlformats.org/officeDocument/2006/relationships/image" Target="../media/image2359.png"/><Relationship Id="rId409" Type="http://schemas.openxmlformats.org/officeDocument/2006/relationships/image" Target="../media/image2543.png"/><Relationship Id="rId408" Type="http://schemas.openxmlformats.org/officeDocument/2006/relationships/customXml" Target="../ink/ink2555.xml"/><Relationship Id="rId407" Type="http://schemas.openxmlformats.org/officeDocument/2006/relationships/image" Target="../media/image2542.png"/><Relationship Id="rId406" Type="http://schemas.openxmlformats.org/officeDocument/2006/relationships/customXml" Target="../ink/ink2554.xml"/><Relationship Id="rId405" Type="http://schemas.openxmlformats.org/officeDocument/2006/relationships/image" Target="../media/image2541.png"/><Relationship Id="rId404" Type="http://schemas.openxmlformats.org/officeDocument/2006/relationships/customXml" Target="../ink/ink2553.xml"/><Relationship Id="rId403" Type="http://schemas.openxmlformats.org/officeDocument/2006/relationships/image" Target="../media/image2540.png"/><Relationship Id="rId402" Type="http://schemas.openxmlformats.org/officeDocument/2006/relationships/customXml" Target="../ink/ink2552.xml"/><Relationship Id="rId401" Type="http://schemas.openxmlformats.org/officeDocument/2006/relationships/image" Target="../media/image2539.png"/><Relationship Id="rId400" Type="http://schemas.openxmlformats.org/officeDocument/2006/relationships/customXml" Target="../ink/ink2551.xml"/><Relationship Id="rId40" Type="http://schemas.openxmlformats.org/officeDocument/2006/relationships/customXml" Target="../ink/ink2371.xml"/><Relationship Id="rId4" Type="http://schemas.openxmlformats.org/officeDocument/2006/relationships/customXml" Target="../ink/ink2353.xml"/><Relationship Id="rId399" Type="http://schemas.openxmlformats.org/officeDocument/2006/relationships/image" Target="../media/image2538.png"/><Relationship Id="rId398" Type="http://schemas.openxmlformats.org/officeDocument/2006/relationships/customXml" Target="../ink/ink2550.xml"/><Relationship Id="rId397" Type="http://schemas.openxmlformats.org/officeDocument/2006/relationships/image" Target="../media/image2537.png"/><Relationship Id="rId396" Type="http://schemas.openxmlformats.org/officeDocument/2006/relationships/customXml" Target="../ink/ink2549.xml"/><Relationship Id="rId395" Type="http://schemas.openxmlformats.org/officeDocument/2006/relationships/image" Target="../media/image2536.png"/><Relationship Id="rId394" Type="http://schemas.openxmlformats.org/officeDocument/2006/relationships/customXml" Target="../ink/ink2548.xml"/><Relationship Id="rId393" Type="http://schemas.openxmlformats.org/officeDocument/2006/relationships/image" Target="../media/image2535.png"/><Relationship Id="rId392" Type="http://schemas.openxmlformats.org/officeDocument/2006/relationships/customXml" Target="../ink/ink2547.xml"/><Relationship Id="rId391" Type="http://schemas.openxmlformats.org/officeDocument/2006/relationships/image" Target="../media/image2534.png"/><Relationship Id="rId390" Type="http://schemas.openxmlformats.org/officeDocument/2006/relationships/customXml" Target="../ink/ink2546.xml"/><Relationship Id="rId39" Type="http://schemas.openxmlformats.org/officeDocument/2006/relationships/image" Target="../media/image2358.png"/><Relationship Id="rId389" Type="http://schemas.openxmlformats.org/officeDocument/2006/relationships/image" Target="../media/image2533.png"/><Relationship Id="rId388" Type="http://schemas.openxmlformats.org/officeDocument/2006/relationships/customXml" Target="../ink/ink2545.xml"/><Relationship Id="rId387" Type="http://schemas.openxmlformats.org/officeDocument/2006/relationships/image" Target="../media/image2532.png"/><Relationship Id="rId386" Type="http://schemas.openxmlformats.org/officeDocument/2006/relationships/customXml" Target="../ink/ink2544.xml"/><Relationship Id="rId385" Type="http://schemas.openxmlformats.org/officeDocument/2006/relationships/image" Target="../media/image2531.png"/><Relationship Id="rId384" Type="http://schemas.openxmlformats.org/officeDocument/2006/relationships/customXml" Target="../ink/ink2543.xml"/><Relationship Id="rId383" Type="http://schemas.openxmlformats.org/officeDocument/2006/relationships/image" Target="../media/image2530.png"/><Relationship Id="rId382" Type="http://schemas.openxmlformats.org/officeDocument/2006/relationships/customXml" Target="../ink/ink2542.xml"/><Relationship Id="rId381" Type="http://schemas.openxmlformats.org/officeDocument/2006/relationships/image" Target="../media/image2529.png"/><Relationship Id="rId380" Type="http://schemas.openxmlformats.org/officeDocument/2006/relationships/customXml" Target="../ink/ink2541.xml"/><Relationship Id="rId38" Type="http://schemas.openxmlformats.org/officeDocument/2006/relationships/customXml" Target="../ink/ink2370.xml"/><Relationship Id="rId379" Type="http://schemas.openxmlformats.org/officeDocument/2006/relationships/image" Target="../media/image2528.png"/><Relationship Id="rId378" Type="http://schemas.openxmlformats.org/officeDocument/2006/relationships/customXml" Target="../ink/ink2540.xml"/><Relationship Id="rId377" Type="http://schemas.openxmlformats.org/officeDocument/2006/relationships/image" Target="../media/image2527.png"/><Relationship Id="rId376" Type="http://schemas.openxmlformats.org/officeDocument/2006/relationships/customXml" Target="../ink/ink2539.xml"/><Relationship Id="rId375" Type="http://schemas.openxmlformats.org/officeDocument/2006/relationships/image" Target="../media/image2526.png"/><Relationship Id="rId374" Type="http://schemas.openxmlformats.org/officeDocument/2006/relationships/customXml" Target="../ink/ink2538.xml"/><Relationship Id="rId373" Type="http://schemas.openxmlformats.org/officeDocument/2006/relationships/image" Target="../media/image2525.png"/><Relationship Id="rId372" Type="http://schemas.openxmlformats.org/officeDocument/2006/relationships/customXml" Target="../ink/ink2537.xml"/><Relationship Id="rId371" Type="http://schemas.openxmlformats.org/officeDocument/2006/relationships/image" Target="../media/image2524.png"/><Relationship Id="rId370" Type="http://schemas.openxmlformats.org/officeDocument/2006/relationships/customXml" Target="../ink/ink2536.xml"/><Relationship Id="rId37" Type="http://schemas.openxmlformats.org/officeDocument/2006/relationships/image" Target="../media/image2357.png"/><Relationship Id="rId369" Type="http://schemas.openxmlformats.org/officeDocument/2006/relationships/image" Target="../media/image2523.png"/><Relationship Id="rId368" Type="http://schemas.openxmlformats.org/officeDocument/2006/relationships/customXml" Target="../ink/ink2535.xml"/><Relationship Id="rId367" Type="http://schemas.openxmlformats.org/officeDocument/2006/relationships/image" Target="../media/image2522.png"/><Relationship Id="rId366" Type="http://schemas.openxmlformats.org/officeDocument/2006/relationships/customXml" Target="../ink/ink2534.xml"/><Relationship Id="rId365" Type="http://schemas.openxmlformats.org/officeDocument/2006/relationships/image" Target="../media/image2521.png"/><Relationship Id="rId364" Type="http://schemas.openxmlformats.org/officeDocument/2006/relationships/customXml" Target="../ink/ink2533.xml"/><Relationship Id="rId363" Type="http://schemas.openxmlformats.org/officeDocument/2006/relationships/image" Target="../media/image2520.png"/><Relationship Id="rId362" Type="http://schemas.openxmlformats.org/officeDocument/2006/relationships/customXml" Target="../ink/ink2532.xml"/><Relationship Id="rId361" Type="http://schemas.openxmlformats.org/officeDocument/2006/relationships/image" Target="../media/image2519.png"/><Relationship Id="rId360" Type="http://schemas.openxmlformats.org/officeDocument/2006/relationships/customXml" Target="../ink/ink2531.xml"/><Relationship Id="rId36" Type="http://schemas.openxmlformats.org/officeDocument/2006/relationships/customXml" Target="../ink/ink2369.xml"/><Relationship Id="rId359" Type="http://schemas.openxmlformats.org/officeDocument/2006/relationships/image" Target="../media/image2518.png"/><Relationship Id="rId358" Type="http://schemas.openxmlformats.org/officeDocument/2006/relationships/customXml" Target="../ink/ink2530.xml"/><Relationship Id="rId357" Type="http://schemas.openxmlformats.org/officeDocument/2006/relationships/image" Target="../media/image2517.png"/><Relationship Id="rId356" Type="http://schemas.openxmlformats.org/officeDocument/2006/relationships/customXml" Target="../ink/ink2529.xml"/><Relationship Id="rId355" Type="http://schemas.openxmlformats.org/officeDocument/2006/relationships/image" Target="../media/image2516.png"/><Relationship Id="rId354" Type="http://schemas.openxmlformats.org/officeDocument/2006/relationships/customXml" Target="../ink/ink2528.xml"/><Relationship Id="rId353" Type="http://schemas.openxmlformats.org/officeDocument/2006/relationships/image" Target="../media/image2515.png"/><Relationship Id="rId352" Type="http://schemas.openxmlformats.org/officeDocument/2006/relationships/customXml" Target="../ink/ink2527.xml"/><Relationship Id="rId351" Type="http://schemas.openxmlformats.org/officeDocument/2006/relationships/image" Target="../media/image2514.png"/><Relationship Id="rId350" Type="http://schemas.openxmlformats.org/officeDocument/2006/relationships/customXml" Target="../ink/ink2526.xml"/><Relationship Id="rId35" Type="http://schemas.openxmlformats.org/officeDocument/2006/relationships/image" Target="../media/image2356.png"/><Relationship Id="rId349" Type="http://schemas.openxmlformats.org/officeDocument/2006/relationships/image" Target="../media/image2513.png"/><Relationship Id="rId348" Type="http://schemas.openxmlformats.org/officeDocument/2006/relationships/customXml" Target="../ink/ink2525.xml"/><Relationship Id="rId347" Type="http://schemas.openxmlformats.org/officeDocument/2006/relationships/image" Target="../media/image2512.png"/><Relationship Id="rId346" Type="http://schemas.openxmlformats.org/officeDocument/2006/relationships/customXml" Target="../ink/ink2524.xml"/><Relationship Id="rId345" Type="http://schemas.openxmlformats.org/officeDocument/2006/relationships/image" Target="../media/image2511.png"/><Relationship Id="rId344" Type="http://schemas.openxmlformats.org/officeDocument/2006/relationships/customXml" Target="../ink/ink2523.xml"/><Relationship Id="rId343" Type="http://schemas.openxmlformats.org/officeDocument/2006/relationships/image" Target="../media/image2510.png"/><Relationship Id="rId342" Type="http://schemas.openxmlformats.org/officeDocument/2006/relationships/customXml" Target="../ink/ink2522.xml"/><Relationship Id="rId341" Type="http://schemas.openxmlformats.org/officeDocument/2006/relationships/image" Target="../media/image2509.png"/><Relationship Id="rId340" Type="http://schemas.openxmlformats.org/officeDocument/2006/relationships/customXml" Target="../ink/ink2521.xml"/><Relationship Id="rId34" Type="http://schemas.openxmlformats.org/officeDocument/2006/relationships/customXml" Target="../ink/ink2368.xml"/><Relationship Id="rId339" Type="http://schemas.openxmlformats.org/officeDocument/2006/relationships/image" Target="../media/image2508.png"/><Relationship Id="rId338" Type="http://schemas.openxmlformats.org/officeDocument/2006/relationships/customXml" Target="../ink/ink2520.xml"/><Relationship Id="rId337" Type="http://schemas.openxmlformats.org/officeDocument/2006/relationships/image" Target="../media/image2507.png"/><Relationship Id="rId336" Type="http://schemas.openxmlformats.org/officeDocument/2006/relationships/customXml" Target="../ink/ink2519.xml"/><Relationship Id="rId335" Type="http://schemas.openxmlformats.org/officeDocument/2006/relationships/image" Target="../media/image2506.png"/><Relationship Id="rId334" Type="http://schemas.openxmlformats.org/officeDocument/2006/relationships/customXml" Target="../ink/ink2518.xml"/><Relationship Id="rId333" Type="http://schemas.openxmlformats.org/officeDocument/2006/relationships/image" Target="../media/image2505.png"/><Relationship Id="rId332" Type="http://schemas.openxmlformats.org/officeDocument/2006/relationships/customXml" Target="../ink/ink2517.xml"/><Relationship Id="rId331" Type="http://schemas.openxmlformats.org/officeDocument/2006/relationships/image" Target="../media/image2504.png"/><Relationship Id="rId330" Type="http://schemas.openxmlformats.org/officeDocument/2006/relationships/customXml" Target="../ink/ink2516.xml"/><Relationship Id="rId33" Type="http://schemas.openxmlformats.org/officeDocument/2006/relationships/image" Target="../media/image2355.png"/><Relationship Id="rId329" Type="http://schemas.openxmlformats.org/officeDocument/2006/relationships/image" Target="../media/image2503.png"/><Relationship Id="rId328" Type="http://schemas.openxmlformats.org/officeDocument/2006/relationships/customXml" Target="../ink/ink2515.xml"/><Relationship Id="rId327" Type="http://schemas.openxmlformats.org/officeDocument/2006/relationships/image" Target="../media/image2502.png"/><Relationship Id="rId326" Type="http://schemas.openxmlformats.org/officeDocument/2006/relationships/customXml" Target="../ink/ink2514.xml"/><Relationship Id="rId325" Type="http://schemas.openxmlformats.org/officeDocument/2006/relationships/image" Target="../media/image2501.png"/><Relationship Id="rId324" Type="http://schemas.openxmlformats.org/officeDocument/2006/relationships/customXml" Target="../ink/ink2513.xml"/><Relationship Id="rId323" Type="http://schemas.openxmlformats.org/officeDocument/2006/relationships/image" Target="../media/image2500.png"/><Relationship Id="rId322" Type="http://schemas.openxmlformats.org/officeDocument/2006/relationships/customXml" Target="../ink/ink2512.xml"/><Relationship Id="rId321" Type="http://schemas.openxmlformats.org/officeDocument/2006/relationships/image" Target="../media/image2499.png"/><Relationship Id="rId320" Type="http://schemas.openxmlformats.org/officeDocument/2006/relationships/customXml" Target="../ink/ink2511.xml"/><Relationship Id="rId32" Type="http://schemas.openxmlformats.org/officeDocument/2006/relationships/customXml" Target="../ink/ink2367.xml"/><Relationship Id="rId319" Type="http://schemas.openxmlformats.org/officeDocument/2006/relationships/image" Target="../media/image2498.png"/><Relationship Id="rId318" Type="http://schemas.openxmlformats.org/officeDocument/2006/relationships/customXml" Target="../ink/ink2510.xml"/><Relationship Id="rId317" Type="http://schemas.openxmlformats.org/officeDocument/2006/relationships/image" Target="../media/image2497.png"/><Relationship Id="rId316" Type="http://schemas.openxmlformats.org/officeDocument/2006/relationships/customXml" Target="../ink/ink2509.xml"/><Relationship Id="rId315" Type="http://schemas.openxmlformats.org/officeDocument/2006/relationships/image" Target="../media/image2496.png"/><Relationship Id="rId314" Type="http://schemas.openxmlformats.org/officeDocument/2006/relationships/customXml" Target="../ink/ink2508.xml"/><Relationship Id="rId313" Type="http://schemas.openxmlformats.org/officeDocument/2006/relationships/image" Target="../media/image2495.png"/><Relationship Id="rId312" Type="http://schemas.openxmlformats.org/officeDocument/2006/relationships/customXml" Target="../ink/ink2507.xml"/><Relationship Id="rId311" Type="http://schemas.openxmlformats.org/officeDocument/2006/relationships/image" Target="../media/image2494.png"/><Relationship Id="rId310" Type="http://schemas.openxmlformats.org/officeDocument/2006/relationships/customXml" Target="../ink/ink2506.xml"/><Relationship Id="rId31" Type="http://schemas.openxmlformats.org/officeDocument/2006/relationships/image" Target="../media/image2354.png"/><Relationship Id="rId309" Type="http://schemas.openxmlformats.org/officeDocument/2006/relationships/image" Target="../media/image2493.png"/><Relationship Id="rId308" Type="http://schemas.openxmlformats.org/officeDocument/2006/relationships/customXml" Target="../ink/ink2505.xml"/><Relationship Id="rId307" Type="http://schemas.openxmlformats.org/officeDocument/2006/relationships/image" Target="../media/image2492.png"/><Relationship Id="rId306" Type="http://schemas.openxmlformats.org/officeDocument/2006/relationships/customXml" Target="../ink/ink2504.xml"/><Relationship Id="rId305" Type="http://schemas.openxmlformats.org/officeDocument/2006/relationships/image" Target="../media/image2491.png"/><Relationship Id="rId304" Type="http://schemas.openxmlformats.org/officeDocument/2006/relationships/customXml" Target="../ink/ink2503.xml"/><Relationship Id="rId303" Type="http://schemas.openxmlformats.org/officeDocument/2006/relationships/image" Target="../media/image2490.png"/><Relationship Id="rId302" Type="http://schemas.openxmlformats.org/officeDocument/2006/relationships/customXml" Target="../ink/ink2502.xml"/><Relationship Id="rId301" Type="http://schemas.openxmlformats.org/officeDocument/2006/relationships/image" Target="../media/image2489.png"/><Relationship Id="rId300" Type="http://schemas.openxmlformats.org/officeDocument/2006/relationships/customXml" Target="../ink/ink2501.xml"/><Relationship Id="rId30" Type="http://schemas.openxmlformats.org/officeDocument/2006/relationships/customXml" Target="../ink/ink2366.xml"/><Relationship Id="rId3" Type="http://schemas.openxmlformats.org/officeDocument/2006/relationships/image" Target="../media/image2340.png"/><Relationship Id="rId299" Type="http://schemas.openxmlformats.org/officeDocument/2006/relationships/image" Target="../media/image2488.png"/><Relationship Id="rId298" Type="http://schemas.openxmlformats.org/officeDocument/2006/relationships/customXml" Target="../ink/ink2500.xml"/><Relationship Id="rId297" Type="http://schemas.openxmlformats.org/officeDocument/2006/relationships/image" Target="../media/image2487.png"/><Relationship Id="rId296" Type="http://schemas.openxmlformats.org/officeDocument/2006/relationships/customXml" Target="../ink/ink2499.xml"/><Relationship Id="rId295" Type="http://schemas.openxmlformats.org/officeDocument/2006/relationships/image" Target="../media/image2486.png"/><Relationship Id="rId294" Type="http://schemas.openxmlformats.org/officeDocument/2006/relationships/customXml" Target="../ink/ink2498.xml"/><Relationship Id="rId293" Type="http://schemas.openxmlformats.org/officeDocument/2006/relationships/image" Target="../media/image2485.png"/><Relationship Id="rId292" Type="http://schemas.openxmlformats.org/officeDocument/2006/relationships/customXml" Target="../ink/ink2497.xml"/><Relationship Id="rId291" Type="http://schemas.openxmlformats.org/officeDocument/2006/relationships/image" Target="../media/image2484.png"/><Relationship Id="rId290" Type="http://schemas.openxmlformats.org/officeDocument/2006/relationships/customXml" Target="../ink/ink2496.xml"/><Relationship Id="rId29" Type="http://schemas.openxmlformats.org/officeDocument/2006/relationships/image" Target="../media/image2353.png"/><Relationship Id="rId289" Type="http://schemas.openxmlformats.org/officeDocument/2006/relationships/image" Target="../media/image2483.png"/><Relationship Id="rId288" Type="http://schemas.openxmlformats.org/officeDocument/2006/relationships/customXml" Target="../ink/ink2495.xml"/><Relationship Id="rId287" Type="http://schemas.openxmlformats.org/officeDocument/2006/relationships/image" Target="../media/image2482.png"/><Relationship Id="rId286" Type="http://schemas.openxmlformats.org/officeDocument/2006/relationships/customXml" Target="../ink/ink2494.xml"/><Relationship Id="rId285" Type="http://schemas.openxmlformats.org/officeDocument/2006/relationships/image" Target="../media/image2481.png"/><Relationship Id="rId284" Type="http://schemas.openxmlformats.org/officeDocument/2006/relationships/customXml" Target="../ink/ink2493.xml"/><Relationship Id="rId283" Type="http://schemas.openxmlformats.org/officeDocument/2006/relationships/image" Target="../media/image2480.png"/><Relationship Id="rId282" Type="http://schemas.openxmlformats.org/officeDocument/2006/relationships/customXml" Target="../ink/ink2492.xml"/><Relationship Id="rId281" Type="http://schemas.openxmlformats.org/officeDocument/2006/relationships/image" Target="../media/image2479.png"/><Relationship Id="rId280" Type="http://schemas.openxmlformats.org/officeDocument/2006/relationships/customXml" Target="../ink/ink2491.xml"/><Relationship Id="rId28" Type="http://schemas.openxmlformats.org/officeDocument/2006/relationships/customXml" Target="../ink/ink2365.xml"/><Relationship Id="rId279" Type="http://schemas.openxmlformats.org/officeDocument/2006/relationships/image" Target="../media/image2478.png"/><Relationship Id="rId278" Type="http://schemas.openxmlformats.org/officeDocument/2006/relationships/customXml" Target="../ink/ink2490.xml"/><Relationship Id="rId277" Type="http://schemas.openxmlformats.org/officeDocument/2006/relationships/image" Target="../media/image2477.png"/><Relationship Id="rId276" Type="http://schemas.openxmlformats.org/officeDocument/2006/relationships/customXml" Target="../ink/ink2489.xml"/><Relationship Id="rId275" Type="http://schemas.openxmlformats.org/officeDocument/2006/relationships/image" Target="../media/image2476.png"/><Relationship Id="rId274" Type="http://schemas.openxmlformats.org/officeDocument/2006/relationships/customXml" Target="../ink/ink2488.xml"/><Relationship Id="rId273" Type="http://schemas.openxmlformats.org/officeDocument/2006/relationships/image" Target="../media/image2475.png"/><Relationship Id="rId272" Type="http://schemas.openxmlformats.org/officeDocument/2006/relationships/customXml" Target="../ink/ink2487.xml"/><Relationship Id="rId271" Type="http://schemas.openxmlformats.org/officeDocument/2006/relationships/image" Target="../media/image2474.png"/><Relationship Id="rId270" Type="http://schemas.openxmlformats.org/officeDocument/2006/relationships/customXml" Target="../ink/ink2486.xml"/><Relationship Id="rId27" Type="http://schemas.openxmlformats.org/officeDocument/2006/relationships/image" Target="../media/image2352.png"/><Relationship Id="rId269" Type="http://schemas.openxmlformats.org/officeDocument/2006/relationships/image" Target="../media/image2473.png"/><Relationship Id="rId268" Type="http://schemas.openxmlformats.org/officeDocument/2006/relationships/customXml" Target="../ink/ink2485.xml"/><Relationship Id="rId267" Type="http://schemas.openxmlformats.org/officeDocument/2006/relationships/image" Target="../media/image2472.png"/><Relationship Id="rId266" Type="http://schemas.openxmlformats.org/officeDocument/2006/relationships/customXml" Target="../ink/ink2484.xml"/><Relationship Id="rId265" Type="http://schemas.openxmlformats.org/officeDocument/2006/relationships/image" Target="../media/image2471.png"/><Relationship Id="rId264" Type="http://schemas.openxmlformats.org/officeDocument/2006/relationships/customXml" Target="../ink/ink2483.xml"/><Relationship Id="rId263" Type="http://schemas.openxmlformats.org/officeDocument/2006/relationships/image" Target="../media/image2470.png"/><Relationship Id="rId262" Type="http://schemas.openxmlformats.org/officeDocument/2006/relationships/customXml" Target="../ink/ink2482.xml"/><Relationship Id="rId261" Type="http://schemas.openxmlformats.org/officeDocument/2006/relationships/image" Target="../media/image2469.png"/><Relationship Id="rId260" Type="http://schemas.openxmlformats.org/officeDocument/2006/relationships/customXml" Target="../ink/ink2481.xml"/><Relationship Id="rId26" Type="http://schemas.openxmlformats.org/officeDocument/2006/relationships/customXml" Target="../ink/ink2364.xml"/><Relationship Id="rId259" Type="http://schemas.openxmlformats.org/officeDocument/2006/relationships/image" Target="../media/image2468.png"/><Relationship Id="rId258" Type="http://schemas.openxmlformats.org/officeDocument/2006/relationships/customXml" Target="../ink/ink2480.xml"/><Relationship Id="rId257" Type="http://schemas.openxmlformats.org/officeDocument/2006/relationships/image" Target="../media/image2467.png"/><Relationship Id="rId256" Type="http://schemas.openxmlformats.org/officeDocument/2006/relationships/customXml" Target="../ink/ink2479.xml"/><Relationship Id="rId255" Type="http://schemas.openxmlformats.org/officeDocument/2006/relationships/image" Target="../media/image2466.png"/><Relationship Id="rId254" Type="http://schemas.openxmlformats.org/officeDocument/2006/relationships/customXml" Target="../ink/ink2478.xml"/><Relationship Id="rId253" Type="http://schemas.openxmlformats.org/officeDocument/2006/relationships/image" Target="../media/image2465.png"/><Relationship Id="rId252" Type="http://schemas.openxmlformats.org/officeDocument/2006/relationships/customXml" Target="../ink/ink2477.xml"/><Relationship Id="rId251" Type="http://schemas.openxmlformats.org/officeDocument/2006/relationships/image" Target="../media/image2464.png"/><Relationship Id="rId250" Type="http://schemas.openxmlformats.org/officeDocument/2006/relationships/customXml" Target="../ink/ink2476.xml"/><Relationship Id="rId25" Type="http://schemas.openxmlformats.org/officeDocument/2006/relationships/image" Target="../media/image2351.png"/><Relationship Id="rId249" Type="http://schemas.openxmlformats.org/officeDocument/2006/relationships/image" Target="../media/image2463.png"/><Relationship Id="rId248" Type="http://schemas.openxmlformats.org/officeDocument/2006/relationships/customXml" Target="../ink/ink2475.xml"/><Relationship Id="rId247" Type="http://schemas.openxmlformats.org/officeDocument/2006/relationships/image" Target="../media/image2462.png"/><Relationship Id="rId246" Type="http://schemas.openxmlformats.org/officeDocument/2006/relationships/customXml" Target="../ink/ink2474.xml"/><Relationship Id="rId245" Type="http://schemas.openxmlformats.org/officeDocument/2006/relationships/image" Target="../media/image2461.png"/><Relationship Id="rId244" Type="http://schemas.openxmlformats.org/officeDocument/2006/relationships/customXml" Target="../ink/ink2473.xml"/><Relationship Id="rId243" Type="http://schemas.openxmlformats.org/officeDocument/2006/relationships/image" Target="../media/image2460.png"/><Relationship Id="rId242" Type="http://schemas.openxmlformats.org/officeDocument/2006/relationships/customXml" Target="../ink/ink2472.xml"/><Relationship Id="rId241" Type="http://schemas.openxmlformats.org/officeDocument/2006/relationships/image" Target="../media/image2459.png"/><Relationship Id="rId240" Type="http://schemas.openxmlformats.org/officeDocument/2006/relationships/customXml" Target="../ink/ink2471.xml"/><Relationship Id="rId24" Type="http://schemas.openxmlformats.org/officeDocument/2006/relationships/customXml" Target="../ink/ink2363.xml"/><Relationship Id="rId239" Type="http://schemas.openxmlformats.org/officeDocument/2006/relationships/image" Target="../media/image2458.png"/><Relationship Id="rId238" Type="http://schemas.openxmlformats.org/officeDocument/2006/relationships/customXml" Target="../ink/ink2470.xml"/><Relationship Id="rId237" Type="http://schemas.openxmlformats.org/officeDocument/2006/relationships/image" Target="../media/image2457.png"/><Relationship Id="rId236" Type="http://schemas.openxmlformats.org/officeDocument/2006/relationships/customXml" Target="../ink/ink2469.xml"/><Relationship Id="rId235" Type="http://schemas.openxmlformats.org/officeDocument/2006/relationships/image" Target="../media/image2456.png"/><Relationship Id="rId234" Type="http://schemas.openxmlformats.org/officeDocument/2006/relationships/customXml" Target="../ink/ink2468.xml"/><Relationship Id="rId233" Type="http://schemas.openxmlformats.org/officeDocument/2006/relationships/image" Target="../media/image2455.png"/><Relationship Id="rId232" Type="http://schemas.openxmlformats.org/officeDocument/2006/relationships/customXml" Target="../ink/ink2467.xml"/><Relationship Id="rId231" Type="http://schemas.openxmlformats.org/officeDocument/2006/relationships/image" Target="../media/image2454.png"/><Relationship Id="rId230" Type="http://schemas.openxmlformats.org/officeDocument/2006/relationships/customXml" Target="../ink/ink2466.xml"/><Relationship Id="rId23" Type="http://schemas.openxmlformats.org/officeDocument/2006/relationships/image" Target="../media/image2350.png"/><Relationship Id="rId229" Type="http://schemas.openxmlformats.org/officeDocument/2006/relationships/image" Target="../media/image2453.png"/><Relationship Id="rId228" Type="http://schemas.openxmlformats.org/officeDocument/2006/relationships/customXml" Target="../ink/ink2465.xml"/><Relationship Id="rId227" Type="http://schemas.openxmlformats.org/officeDocument/2006/relationships/image" Target="../media/image2452.png"/><Relationship Id="rId226" Type="http://schemas.openxmlformats.org/officeDocument/2006/relationships/customXml" Target="../ink/ink2464.xml"/><Relationship Id="rId225" Type="http://schemas.openxmlformats.org/officeDocument/2006/relationships/image" Target="../media/image2451.png"/><Relationship Id="rId224" Type="http://schemas.openxmlformats.org/officeDocument/2006/relationships/customXml" Target="../ink/ink2463.xml"/><Relationship Id="rId223" Type="http://schemas.openxmlformats.org/officeDocument/2006/relationships/image" Target="../media/image2450.png"/><Relationship Id="rId222" Type="http://schemas.openxmlformats.org/officeDocument/2006/relationships/customXml" Target="../ink/ink2462.xml"/><Relationship Id="rId221" Type="http://schemas.openxmlformats.org/officeDocument/2006/relationships/image" Target="../media/image2449.png"/><Relationship Id="rId220" Type="http://schemas.openxmlformats.org/officeDocument/2006/relationships/customXml" Target="../ink/ink2461.xml"/><Relationship Id="rId22" Type="http://schemas.openxmlformats.org/officeDocument/2006/relationships/customXml" Target="../ink/ink2362.xml"/><Relationship Id="rId219" Type="http://schemas.openxmlformats.org/officeDocument/2006/relationships/image" Target="../media/image2448.png"/><Relationship Id="rId218" Type="http://schemas.openxmlformats.org/officeDocument/2006/relationships/customXml" Target="../ink/ink2460.xml"/><Relationship Id="rId217" Type="http://schemas.openxmlformats.org/officeDocument/2006/relationships/image" Target="../media/image2447.png"/><Relationship Id="rId216" Type="http://schemas.openxmlformats.org/officeDocument/2006/relationships/customXml" Target="../ink/ink2459.xml"/><Relationship Id="rId215" Type="http://schemas.openxmlformats.org/officeDocument/2006/relationships/image" Target="../media/image2446.png"/><Relationship Id="rId214" Type="http://schemas.openxmlformats.org/officeDocument/2006/relationships/customXml" Target="../ink/ink2458.xml"/><Relationship Id="rId213" Type="http://schemas.openxmlformats.org/officeDocument/2006/relationships/image" Target="../media/image2445.png"/><Relationship Id="rId212" Type="http://schemas.openxmlformats.org/officeDocument/2006/relationships/customXml" Target="../ink/ink2457.xml"/><Relationship Id="rId211" Type="http://schemas.openxmlformats.org/officeDocument/2006/relationships/image" Target="../media/image2444.png"/><Relationship Id="rId210" Type="http://schemas.openxmlformats.org/officeDocument/2006/relationships/customXml" Target="../ink/ink2456.xml"/><Relationship Id="rId21" Type="http://schemas.openxmlformats.org/officeDocument/2006/relationships/image" Target="../media/image2349.png"/><Relationship Id="rId209" Type="http://schemas.openxmlformats.org/officeDocument/2006/relationships/image" Target="../media/image2443.png"/><Relationship Id="rId208" Type="http://schemas.openxmlformats.org/officeDocument/2006/relationships/customXml" Target="../ink/ink2455.xml"/><Relationship Id="rId207" Type="http://schemas.openxmlformats.org/officeDocument/2006/relationships/image" Target="../media/image2442.png"/><Relationship Id="rId206" Type="http://schemas.openxmlformats.org/officeDocument/2006/relationships/customXml" Target="../ink/ink2454.xml"/><Relationship Id="rId205" Type="http://schemas.openxmlformats.org/officeDocument/2006/relationships/image" Target="../media/image2441.png"/><Relationship Id="rId204" Type="http://schemas.openxmlformats.org/officeDocument/2006/relationships/customXml" Target="../ink/ink2453.xml"/><Relationship Id="rId203" Type="http://schemas.openxmlformats.org/officeDocument/2006/relationships/image" Target="../media/image2440.png"/><Relationship Id="rId202" Type="http://schemas.openxmlformats.org/officeDocument/2006/relationships/customXml" Target="../ink/ink2452.xml"/><Relationship Id="rId201" Type="http://schemas.openxmlformats.org/officeDocument/2006/relationships/image" Target="../media/image2439.png"/><Relationship Id="rId200" Type="http://schemas.openxmlformats.org/officeDocument/2006/relationships/customXml" Target="../ink/ink2451.xml"/><Relationship Id="rId20" Type="http://schemas.openxmlformats.org/officeDocument/2006/relationships/customXml" Target="../ink/ink2361.xml"/><Relationship Id="rId2" Type="http://schemas.openxmlformats.org/officeDocument/2006/relationships/customXml" Target="../ink/ink2352.xml"/><Relationship Id="rId199" Type="http://schemas.openxmlformats.org/officeDocument/2006/relationships/image" Target="../media/image2438.png"/><Relationship Id="rId198" Type="http://schemas.openxmlformats.org/officeDocument/2006/relationships/customXml" Target="../ink/ink2450.xml"/><Relationship Id="rId197" Type="http://schemas.openxmlformats.org/officeDocument/2006/relationships/image" Target="../media/image2437.png"/><Relationship Id="rId196" Type="http://schemas.openxmlformats.org/officeDocument/2006/relationships/customXml" Target="../ink/ink2449.xml"/><Relationship Id="rId195" Type="http://schemas.openxmlformats.org/officeDocument/2006/relationships/image" Target="../media/image2436.png"/><Relationship Id="rId194" Type="http://schemas.openxmlformats.org/officeDocument/2006/relationships/customXml" Target="../ink/ink2448.xml"/><Relationship Id="rId193" Type="http://schemas.openxmlformats.org/officeDocument/2006/relationships/image" Target="../media/image2435.png"/><Relationship Id="rId192" Type="http://schemas.openxmlformats.org/officeDocument/2006/relationships/customXml" Target="../ink/ink2447.xml"/><Relationship Id="rId191" Type="http://schemas.openxmlformats.org/officeDocument/2006/relationships/image" Target="../media/image2434.png"/><Relationship Id="rId190" Type="http://schemas.openxmlformats.org/officeDocument/2006/relationships/customXml" Target="../ink/ink2446.xml"/><Relationship Id="rId19" Type="http://schemas.openxmlformats.org/officeDocument/2006/relationships/image" Target="../media/image2348.png"/><Relationship Id="rId189" Type="http://schemas.openxmlformats.org/officeDocument/2006/relationships/image" Target="../media/image2433.png"/><Relationship Id="rId188" Type="http://schemas.openxmlformats.org/officeDocument/2006/relationships/customXml" Target="../ink/ink2445.xml"/><Relationship Id="rId187" Type="http://schemas.openxmlformats.org/officeDocument/2006/relationships/image" Target="../media/image2432.png"/><Relationship Id="rId186" Type="http://schemas.openxmlformats.org/officeDocument/2006/relationships/customXml" Target="../ink/ink2444.xml"/><Relationship Id="rId185" Type="http://schemas.openxmlformats.org/officeDocument/2006/relationships/image" Target="../media/image2431.png"/><Relationship Id="rId184" Type="http://schemas.openxmlformats.org/officeDocument/2006/relationships/customXml" Target="../ink/ink2443.xml"/><Relationship Id="rId183" Type="http://schemas.openxmlformats.org/officeDocument/2006/relationships/image" Target="../media/image2430.png"/><Relationship Id="rId182" Type="http://schemas.openxmlformats.org/officeDocument/2006/relationships/customXml" Target="../ink/ink2442.xml"/><Relationship Id="rId181" Type="http://schemas.openxmlformats.org/officeDocument/2006/relationships/image" Target="../media/image2429.png"/><Relationship Id="rId180" Type="http://schemas.openxmlformats.org/officeDocument/2006/relationships/customXml" Target="../ink/ink2441.xml"/><Relationship Id="rId18" Type="http://schemas.openxmlformats.org/officeDocument/2006/relationships/customXml" Target="../ink/ink2360.xml"/><Relationship Id="rId179" Type="http://schemas.openxmlformats.org/officeDocument/2006/relationships/image" Target="../media/image2428.png"/><Relationship Id="rId178" Type="http://schemas.openxmlformats.org/officeDocument/2006/relationships/customXml" Target="../ink/ink2440.xml"/><Relationship Id="rId177" Type="http://schemas.openxmlformats.org/officeDocument/2006/relationships/image" Target="../media/image2427.png"/><Relationship Id="rId176" Type="http://schemas.openxmlformats.org/officeDocument/2006/relationships/customXml" Target="../ink/ink2439.xml"/><Relationship Id="rId175" Type="http://schemas.openxmlformats.org/officeDocument/2006/relationships/image" Target="../media/image2426.png"/><Relationship Id="rId174" Type="http://schemas.openxmlformats.org/officeDocument/2006/relationships/customXml" Target="../ink/ink2438.xml"/><Relationship Id="rId173" Type="http://schemas.openxmlformats.org/officeDocument/2006/relationships/image" Target="../media/image2425.png"/><Relationship Id="rId172" Type="http://schemas.openxmlformats.org/officeDocument/2006/relationships/customXml" Target="../ink/ink2437.xml"/><Relationship Id="rId171" Type="http://schemas.openxmlformats.org/officeDocument/2006/relationships/image" Target="../media/image2424.png"/><Relationship Id="rId170" Type="http://schemas.openxmlformats.org/officeDocument/2006/relationships/customXml" Target="../ink/ink2436.xml"/><Relationship Id="rId17" Type="http://schemas.openxmlformats.org/officeDocument/2006/relationships/image" Target="../media/image2347.png"/><Relationship Id="rId169" Type="http://schemas.openxmlformats.org/officeDocument/2006/relationships/image" Target="../media/image2423.png"/><Relationship Id="rId168" Type="http://schemas.openxmlformats.org/officeDocument/2006/relationships/customXml" Target="../ink/ink2435.xml"/><Relationship Id="rId167" Type="http://schemas.openxmlformats.org/officeDocument/2006/relationships/image" Target="../media/image2422.png"/><Relationship Id="rId166" Type="http://schemas.openxmlformats.org/officeDocument/2006/relationships/customXml" Target="../ink/ink2434.xml"/><Relationship Id="rId165" Type="http://schemas.openxmlformats.org/officeDocument/2006/relationships/image" Target="../media/image2421.png"/><Relationship Id="rId164" Type="http://schemas.openxmlformats.org/officeDocument/2006/relationships/customXml" Target="../ink/ink2433.xml"/><Relationship Id="rId163" Type="http://schemas.openxmlformats.org/officeDocument/2006/relationships/image" Target="../media/image2420.png"/><Relationship Id="rId162" Type="http://schemas.openxmlformats.org/officeDocument/2006/relationships/customXml" Target="../ink/ink2432.xml"/><Relationship Id="rId161" Type="http://schemas.openxmlformats.org/officeDocument/2006/relationships/image" Target="../media/image2419.png"/><Relationship Id="rId160" Type="http://schemas.openxmlformats.org/officeDocument/2006/relationships/customXml" Target="../ink/ink2431.xml"/><Relationship Id="rId16" Type="http://schemas.openxmlformats.org/officeDocument/2006/relationships/customXml" Target="../ink/ink2359.xml"/><Relationship Id="rId159" Type="http://schemas.openxmlformats.org/officeDocument/2006/relationships/image" Target="../media/image2418.png"/><Relationship Id="rId158" Type="http://schemas.openxmlformats.org/officeDocument/2006/relationships/customXml" Target="../ink/ink2430.xml"/><Relationship Id="rId157" Type="http://schemas.openxmlformats.org/officeDocument/2006/relationships/image" Target="../media/image2417.png"/><Relationship Id="rId156" Type="http://schemas.openxmlformats.org/officeDocument/2006/relationships/customXml" Target="../ink/ink2429.xml"/><Relationship Id="rId155" Type="http://schemas.openxmlformats.org/officeDocument/2006/relationships/image" Target="../media/image2416.png"/><Relationship Id="rId154" Type="http://schemas.openxmlformats.org/officeDocument/2006/relationships/customXml" Target="../ink/ink2428.xml"/><Relationship Id="rId153" Type="http://schemas.openxmlformats.org/officeDocument/2006/relationships/image" Target="../media/image2415.png"/><Relationship Id="rId152" Type="http://schemas.openxmlformats.org/officeDocument/2006/relationships/customXml" Target="../ink/ink2427.xml"/><Relationship Id="rId151" Type="http://schemas.openxmlformats.org/officeDocument/2006/relationships/image" Target="../media/image2414.png"/><Relationship Id="rId150" Type="http://schemas.openxmlformats.org/officeDocument/2006/relationships/customXml" Target="../ink/ink2426.xml"/><Relationship Id="rId15" Type="http://schemas.openxmlformats.org/officeDocument/2006/relationships/image" Target="../media/image2346.png"/><Relationship Id="rId149" Type="http://schemas.openxmlformats.org/officeDocument/2006/relationships/image" Target="../media/image2413.png"/><Relationship Id="rId148" Type="http://schemas.openxmlformats.org/officeDocument/2006/relationships/customXml" Target="../ink/ink2425.xml"/><Relationship Id="rId147" Type="http://schemas.openxmlformats.org/officeDocument/2006/relationships/image" Target="../media/image2412.png"/><Relationship Id="rId146" Type="http://schemas.openxmlformats.org/officeDocument/2006/relationships/customXml" Target="../ink/ink2424.xml"/><Relationship Id="rId145" Type="http://schemas.openxmlformats.org/officeDocument/2006/relationships/image" Target="../media/image2411.png"/><Relationship Id="rId144" Type="http://schemas.openxmlformats.org/officeDocument/2006/relationships/customXml" Target="../ink/ink2423.xml"/><Relationship Id="rId143" Type="http://schemas.openxmlformats.org/officeDocument/2006/relationships/image" Target="../media/image2410.png"/><Relationship Id="rId142" Type="http://schemas.openxmlformats.org/officeDocument/2006/relationships/customXml" Target="../ink/ink2422.xml"/><Relationship Id="rId141" Type="http://schemas.openxmlformats.org/officeDocument/2006/relationships/image" Target="../media/image2409.png"/><Relationship Id="rId140" Type="http://schemas.openxmlformats.org/officeDocument/2006/relationships/customXml" Target="../ink/ink2421.xml"/><Relationship Id="rId14" Type="http://schemas.openxmlformats.org/officeDocument/2006/relationships/customXml" Target="../ink/ink2358.xml"/><Relationship Id="rId139" Type="http://schemas.openxmlformats.org/officeDocument/2006/relationships/image" Target="../media/image2408.png"/><Relationship Id="rId138" Type="http://schemas.openxmlformats.org/officeDocument/2006/relationships/customXml" Target="../ink/ink2420.xml"/><Relationship Id="rId137" Type="http://schemas.openxmlformats.org/officeDocument/2006/relationships/image" Target="../media/image2407.png"/><Relationship Id="rId136" Type="http://schemas.openxmlformats.org/officeDocument/2006/relationships/customXml" Target="../ink/ink2419.xml"/><Relationship Id="rId135" Type="http://schemas.openxmlformats.org/officeDocument/2006/relationships/image" Target="../media/image2406.png"/><Relationship Id="rId134" Type="http://schemas.openxmlformats.org/officeDocument/2006/relationships/customXml" Target="../ink/ink2418.xml"/><Relationship Id="rId133" Type="http://schemas.openxmlformats.org/officeDocument/2006/relationships/image" Target="../media/image2405.png"/><Relationship Id="rId132" Type="http://schemas.openxmlformats.org/officeDocument/2006/relationships/customXml" Target="../ink/ink2417.xml"/><Relationship Id="rId131" Type="http://schemas.openxmlformats.org/officeDocument/2006/relationships/image" Target="../media/image2404.png"/><Relationship Id="rId130" Type="http://schemas.openxmlformats.org/officeDocument/2006/relationships/customXml" Target="../ink/ink2416.xml"/><Relationship Id="rId13" Type="http://schemas.openxmlformats.org/officeDocument/2006/relationships/image" Target="../media/image2345.png"/><Relationship Id="rId129" Type="http://schemas.openxmlformats.org/officeDocument/2006/relationships/image" Target="../media/image2403.png"/><Relationship Id="rId128" Type="http://schemas.openxmlformats.org/officeDocument/2006/relationships/customXml" Target="../ink/ink2415.xml"/><Relationship Id="rId127" Type="http://schemas.openxmlformats.org/officeDocument/2006/relationships/image" Target="../media/image2402.png"/><Relationship Id="rId126" Type="http://schemas.openxmlformats.org/officeDocument/2006/relationships/customXml" Target="../ink/ink2414.xml"/><Relationship Id="rId125" Type="http://schemas.openxmlformats.org/officeDocument/2006/relationships/image" Target="../media/image2401.png"/><Relationship Id="rId124" Type="http://schemas.openxmlformats.org/officeDocument/2006/relationships/customXml" Target="../ink/ink2413.xml"/><Relationship Id="rId123" Type="http://schemas.openxmlformats.org/officeDocument/2006/relationships/image" Target="../media/image2400.png"/><Relationship Id="rId122" Type="http://schemas.openxmlformats.org/officeDocument/2006/relationships/customXml" Target="../ink/ink2412.xml"/><Relationship Id="rId121" Type="http://schemas.openxmlformats.org/officeDocument/2006/relationships/image" Target="../media/image2399.png"/><Relationship Id="rId120" Type="http://schemas.openxmlformats.org/officeDocument/2006/relationships/customXml" Target="../ink/ink2411.xml"/><Relationship Id="rId12" Type="http://schemas.openxmlformats.org/officeDocument/2006/relationships/customXml" Target="../ink/ink2357.xml"/><Relationship Id="rId119" Type="http://schemas.openxmlformats.org/officeDocument/2006/relationships/image" Target="../media/image2398.png"/><Relationship Id="rId118" Type="http://schemas.openxmlformats.org/officeDocument/2006/relationships/customXml" Target="../ink/ink2410.xml"/><Relationship Id="rId117" Type="http://schemas.openxmlformats.org/officeDocument/2006/relationships/image" Target="../media/image2397.png"/><Relationship Id="rId116" Type="http://schemas.openxmlformats.org/officeDocument/2006/relationships/customXml" Target="../ink/ink2409.xml"/><Relationship Id="rId115" Type="http://schemas.openxmlformats.org/officeDocument/2006/relationships/image" Target="../media/image2396.png"/><Relationship Id="rId114" Type="http://schemas.openxmlformats.org/officeDocument/2006/relationships/customXml" Target="../ink/ink2408.xml"/><Relationship Id="rId113" Type="http://schemas.openxmlformats.org/officeDocument/2006/relationships/image" Target="../media/image2395.png"/><Relationship Id="rId112" Type="http://schemas.openxmlformats.org/officeDocument/2006/relationships/customXml" Target="../ink/ink2407.xml"/><Relationship Id="rId111" Type="http://schemas.openxmlformats.org/officeDocument/2006/relationships/image" Target="../media/image2394.png"/><Relationship Id="rId110" Type="http://schemas.openxmlformats.org/officeDocument/2006/relationships/customXml" Target="../ink/ink2406.xml"/><Relationship Id="rId11" Type="http://schemas.openxmlformats.org/officeDocument/2006/relationships/image" Target="../media/image2344.png"/><Relationship Id="rId109" Type="http://schemas.openxmlformats.org/officeDocument/2006/relationships/image" Target="../media/image2393.png"/><Relationship Id="rId108" Type="http://schemas.openxmlformats.org/officeDocument/2006/relationships/customXml" Target="../ink/ink2405.xml"/><Relationship Id="rId107" Type="http://schemas.openxmlformats.org/officeDocument/2006/relationships/image" Target="../media/image2392.png"/><Relationship Id="rId106" Type="http://schemas.openxmlformats.org/officeDocument/2006/relationships/customXml" Target="../ink/ink2404.xml"/><Relationship Id="rId105" Type="http://schemas.openxmlformats.org/officeDocument/2006/relationships/image" Target="../media/image2391.png"/><Relationship Id="rId104" Type="http://schemas.openxmlformats.org/officeDocument/2006/relationships/customXml" Target="../ink/ink2403.xml"/><Relationship Id="rId103" Type="http://schemas.openxmlformats.org/officeDocument/2006/relationships/image" Target="../media/image2390.png"/><Relationship Id="rId102" Type="http://schemas.openxmlformats.org/officeDocument/2006/relationships/customXml" Target="../ink/ink2402.xml"/><Relationship Id="rId101" Type="http://schemas.openxmlformats.org/officeDocument/2006/relationships/image" Target="../media/image2389.png"/><Relationship Id="rId100" Type="http://schemas.openxmlformats.org/officeDocument/2006/relationships/customXml" Target="../ink/ink2401.xml"/><Relationship Id="rId10" Type="http://schemas.openxmlformats.org/officeDocument/2006/relationships/customXml" Target="../ink/ink2356.xml"/><Relationship Id="rId1" Type="http://schemas.openxmlformats.org/officeDocument/2006/relationships/image" Target="../media/image2336.png"/></Relationships>
</file>

<file path=ppt/slides/_rels/slide2.xml.rels><?xml version="1.0" encoding="UTF-8" standalone="yes"?>
<Relationships xmlns="http://schemas.openxmlformats.org/package/2006/relationships"><Relationship Id="rId9" Type="http://schemas.openxmlformats.org/officeDocument/2006/relationships/customXml" Target="../ink/ink256.xml"/><Relationship Id="rId8" Type="http://schemas.openxmlformats.org/officeDocument/2006/relationships/image" Target="../media/image244.png"/><Relationship Id="rId7" Type="http://schemas.openxmlformats.org/officeDocument/2006/relationships/customXml" Target="../ink/ink255.xml"/><Relationship Id="rId6" Type="http://schemas.openxmlformats.org/officeDocument/2006/relationships/image" Target="../media/image243.png"/><Relationship Id="rId54" Type="http://schemas.openxmlformats.org/officeDocument/2006/relationships/slideLayout" Target="../slideLayouts/slideLayout13.xml"/><Relationship Id="rId53" Type="http://schemas.openxmlformats.org/officeDocument/2006/relationships/tags" Target="../tags/tag21.xml"/><Relationship Id="rId52" Type="http://schemas.openxmlformats.org/officeDocument/2006/relationships/image" Target="../media/image265.png"/><Relationship Id="rId51" Type="http://schemas.openxmlformats.org/officeDocument/2006/relationships/customXml" Target="../ink/ink277.xml"/><Relationship Id="rId50" Type="http://schemas.openxmlformats.org/officeDocument/2006/relationships/image" Target="../media/image264.png"/><Relationship Id="rId5" Type="http://schemas.openxmlformats.org/officeDocument/2006/relationships/customXml" Target="../ink/ink254.xml"/><Relationship Id="rId49" Type="http://schemas.openxmlformats.org/officeDocument/2006/relationships/customXml" Target="../ink/ink276.xml"/><Relationship Id="rId48" Type="http://schemas.openxmlformats.org/officeDocument/2006/relationships/image" Target="../media/image35.png"/><Relationship Id="rId47" Type="http://schemas.openxmlformats.org/officeDocument/2006/relationships/customXml" Target="../ink/ink275.xml"/><Relationship Id="rId46" Type="http://schemas.openxmlformats.org/officeDocument/2006/relationships/image" Target="../media/image263.png"/><Relationship Id="rId45" Type="http://schemas.openxmlformats.org/officeDocument/2006/relationships/customXml" Target="../ink/ink274.xml"/><Relationship Id="rId44" Type="http://schemas.openxmlformats.org/officeDocument/2006/relationships/image" Target="../media/image262.png"/><Relationship Id="rId43" Type="http://schemas.openxmlformats.org/officeDocument/2006/relationships/customXml" Target="../ink/ink273.xml"/><Relationship Id="rId42" Type="http://schemas.openxmlformats.org/officeDocument/2006/relationships/image" Target="../media/image261.png"/><Relationship Id="rId41" Type="http://schemas.openxmlformats.org/officeDocument/2006/relationships/customXml" Target="../ink/ink272.xml"/><Relationship Id="rId40" Type="http://schemas.openxmlformats.org/officeDocument/2006/relationships/image" Target="../media/image260.png"/><Relationship Id="rId4" Type="http://schemas.openxmlformats.org/officeDocument/2006/relationships/image" Target="../media/image242.png"/><Relationship Id="rId39" Type="http://schemas.openxmlformats.org/officeDocument/2006/relationships/customXml" Target="../ink/ink271.xml"/><Relationship Id="rId38" Type="http://schemas.openxmlformats.org/officeDocument/2006/relationships/image" Target="../media/image259.png"/><Relationship Id="rId37" Type="http://schemas.openxmlformats.org/officeDocument/2006/relationships/customXml" Target="../ink/ink270.xml"/><Relationship Id="rId36" Type="http://schemas.openxmlformats.org/officeDocument/2006/relationships/image" Target="../media/image258.png"/><Relationship Id="rId35" Type="http://schemas.openxmlformats.org/officeDocument/2006/relationships/customXml" Target="../ink/ink269.xml"/><Relationship Id="rId34" Type="http://schemas.openxmlformats.org/officeDocument/2006/relationships/image" Target="../media/image257.png"/><Relationship Id="rId33" Type="http://schemas.openxmlformats.org/officeDocument/2006/relationships/customXml" Target="../ink/ink268.xml"/><Relationship Id="rId32" Type="http://schemas.openxmlformats.org/officeDocument/2006/relationships/image" Target="../media/image256.png"/><Relationship Id="rId31" Type="http://schemas.openxmlformats.org/officeDocument/2006/relationships/customXml" Target="../ink/ink267.xml"/><Relationship Id="rId30" Type="http://schemas.openxmlformats.org/officeDocument/2006/relationships/image" Target="../media/image255.png"/><Relationship Id="rId3" Type="http://schemas.openxmlformats.org/officeDocument/2006/relationships/customXml" Target="../ink/ink253.xml"/><Relationship Id="rId29" Type="http://schemas.openxmlformats.org/officeDocument/2006/relationships/customXml" Target="../ink/ink266.xml"/><Relationship Id="rId28" Type="http://schemas.openxmlformats.org/officeDocument/2006/relationships/image" Target="../media/image254.png"/><Relationship Id="rId27" Type="http://schemas.openxmlformats.org/officeDocument/2006/relationships/customXml" Target="../ink/ink265.xml"/><Relationship Id="rId26" Type="http://schemas.openxmlformats.org/officeDocument/2006/relationships/image" Target="../media/image253.png"/><Relationship Id="rId25" Type="http://schemas.openxmlformats.org/officeDocument/2006/relationships/customXml" Target="../ink/ink264.xml"/><Relationship Id="rId24" Type="http://schemas.openxmlformats.org/officeDocument/2006/relationships/image" Target="../media/image252.png"/><Relationship Id="rId23" Type="http://schemas.openxmlformats.org/officeDocument/2006/relationships/customXml" Target="../ink/ink263.xml"/><Relationship Id="rId22" Type="http://schemas.openxmlformats.org/officeDocument/2006/relationships/image" Target="../media/image251.png"/><Relationship Id="rId21" Type="http://schemas.openxmlformats.org/officeDocument/2006/relationships/customXml" Target="../ink/ink262.xml"/><Relationship Id="rId20" Type="http://schemas.openxmlformats.org/officeDocument/2006/relationships/image" Target="../media/image250.png"/><Relationship Id="rId2" Type="http://schemas.openxmlformats.org/officeDocument/2006/relationships/image" Target="../media/image241.png"/><Relationship Id="rId19" Type="http://schemas.openxmlformats.org/officeDocument/2006/relationships/customXml" Target="../ink/ink261.xml"/><Relationship Id="rId18" Type="http://schemas.openxmlformats.org/officeDocument/2006/relationships/image" Target="../media/image249.png"/><Relationship Id="rId17" Type="http://schemas.openxmlformats.org/officeDocument/2006/relationships/customXml" Target="../ink/ink260.xml"/><Relationship Id="rId16" Type="http://schemas.openxmlformats.org/officeDocument/2006/relationships/image" Target="../media/image248.png"/><Relationship Id="rId15" Type="http://schemas.openxmlformats.org/officeDocument/2006/relationships/customXml" Target="../ink/ink259.xml"/><Relationship Id="rId14" Type="http://schemas.openxmlformats.org/officeDocument/2006/relationships/image" Target="../media/image247.png"/><Relationship Id="rId13" Type="http://schemas.openxmlformats.org/officeDocument/2006/relationships/customXml" Target="../ink/ink258.xml"/><Relationship Id="rId12" Type="http://schemas.openxmlformats.org/officeDocument/2006/relationships/image" Target="../media/image246.png"/><Relationship Id="rId11" Type="http://schemas.openxmlformats.org/officeDocument/2006/relationships/customXml" Target="../ink/ink257.xml"/><Relationship Id="rId10" Type="http://schemas.openxmlformats.org/officeDocument/2006/relationships/image" Target="../media/image245.png"/><Relationship Id="rId1" Type="http://schemas.openxmlformats.org/officeDocument/2006/relationships/image" Target="../media/image240.png"/></Relationships>
</file>

<file path=ppt/slides/_rels/slide3.xml.rels><?xml version="1.0" encoding="UTF-8" standalone="yes"?>
<Relationships xmlns="http://schemas.openxmlformats.org/package/2006/relationships"><Relationship Id="rId9" Type="http://schemas.openxmlformats.org/officeDocument/2006/relationships/image" Target="../media/image269.png"/><Relationship Id="rId8" Type="http://schemas.openxmlformats.org/officeDocument/2006/relationships/customXml" Target="../ink/ink280.xml"/><Relationship Id="rId7" Type="http://schemas.openxmlformats.org/officeDocument/2006/relationships/image" Target="../media/image3.png"/><Relationship Id="rId6" Type="http://schemas.openxmlformats.org/officeDocument/2006/relationships/image" Target="../media/image35.png"/><Relationship Id="rId5" Type="http://schemas.openxmlformats.org/officeDocument/2006/relationships/customXml" Target="../ink/ink279.xml"/><Relationship Id="rId4" Type="http://schemas.openxmlformats.org/officeDocument/2006/relationships/image" Target="../media/image268.png"/><Relationship Id="rId3" Type="http://schemas.openxmlformats.org/officeDocument/2006/relationships/customXml" Target="../ink/ink278.xml"/><Relationship Id="rId2" Type="http://schemas.openxmlformats.org/officeDocument/2006/relationships/image" Target="../media/image267.png"/><Relationship Id="rId17" Type="http://schemas.openxmlformats.org/officeDocument/2006/relationships/slideLayout" Target="../slideLayouts/slideLayout13.xml"/><Relationship Id="rId16" Type="http://schemas.openxmlformats.org/officeDocument/2006/relationships/tags" Target="../tags/tag22.xml"/><Relationship Id="rId15" Type="http://schemas.openxmlformats.org/officeDocument/2006/relationships/image" Target="../media/image272.png"/><Relationship Id="rId14" Type="http://schemas.openxmlformats.org/officeDocument/2006/relationships/customXml" Target="../ink/ink283.xml"/><Relationship Id="rId13" Type="http://schemas.openxmlformats.org/officeDocument/2006/relationships/image" Target="../media/image271.png"/><Relationship Id="rId12" Type="http://schemas.openxmlformats.org/officeDocument/2006/relationships/customXml" Target="../ink/ink282.xml"/><Relationship Id="rId11" Type="http://schemas.openxmlformats.org/officeDocument/2006/relationships/image" Target="../media/image270.png"/><Relationship Id="rId10" Type="http://schemas.openxmlformats.org/officeDocument/2006/relationships/customXml" Target="../ink/ink281.xml"/><Relationship Id="rId1" Type="http://schemas.openxmlformats.org/officeDocument/2006/relationships/image" Target="../media/image266.png"/></Relationships>
</file>

<file path=ppt/slides/_rels/slide4.xml.rels><?xml version="1.0" encoding="UTF-8" standalone="yes"?>
<Relationships xmlns="http://schemas.openxmlformats.org/package/2006/relationships"><Relationship Id="rId99" Type="http://schemas.openxmlformats.org/officeDocument/2006/relationships/customXml" Target="../ink/ink332.xml"/><Relationship Id="rId98" Type="http://schemas.openxmlformats.org/officeDocument/2006/relationships/image" Target="../media/image321.png"/><Relationship Id="rId97" Type="http://schemas.openxmlformats.org/officeDocument/2006/relationships/customXml" Target="../ink/ink331.xml"/><Relationship Id="rId96" Type="http://schemas.openxmlformats.org/officeDocument/2006/relationships/image" Target="../media/image320.png"/><Relationship Id="rId95" Type="http://schemas.openxmlformats.org/officeDocument/2006/relationships/customXml" Target="../ink/ink330.xml"/><Relationship Id="rId94" Type="http://schemas.openxmlformats.org/officeDocument/2006/relationships/image" Target="../media/image319.png"/><Relationship Id="rId93" Type="http://schemas.openxmlformats.org/officeDocument/2006/relationships/customXml" Target="../ink/ink329.xml"/><Relationship Id="rId92" Type="http://schemas.openxmlformats.org/officeDocument/2006/relationships/image" Target="../media/image318.png"/><Relationship Id="rId91" Type="http://schemas.openxmlformats.org/officeDocument/2006/relationships/customXml" Target="../ink/ink328.xml"/><Relationship Id="rId90" Type="http://schemas.openxmlformats.org/officeDocument/2006/relationships/image" Target="../media/image317.png"/><Relationship Id="rId9" Type="http://schemas.openxmlformats.org/officeDocument/2006/relationships/customXml" Target="../ink/ink287.xml"/><Relationship Id="rId89" Type="http://schemas.openxmlformats.org/officeDocument/2006/relationships/customXml" Target="../ink/ink327.xml"/><Relationship Id="rId88" Type="http://schemas.openxmlformats.org/officeDocument/2006/relationships/image" Target="../media/image316.png"/><Relationship Id="rId87" Type="http://schemas.openxmlformats.org/officeDocument/2006/relationships/customXml" Target="../ink/ink326.xml"/><Relationship Id="rId86" Type="http://schemas.openxmlformats.org/officeDocument/2006/relationships/image" Target="../media/image315.png"/><Relationship Id="rId85" Type="http://schemas.openxmlformats.org/officeDocument/2006/relationships/customXml" Target="../ink/ink325.xml"/><Relationship Id="rId84" Type="http://schemas.openxmlformats.org/officeDocument/2006/relationships/image" Target="../media/image314.png"/><Relationship Id="rId83" Type="http://schemas.openxmlformats.org/officeDocument/2006/relationships/customXml" Target="../ink/ink324.xml"/><Relationship Id="rId82" Type="http://schemas.openxmlformats.org/officeDocument/2006/relationships/image" Target="../media/image313.png"/><Relationship Id="rId81" Type="http://schemas.openxmlformats.org/officeDocument/2006/relationships/customXml" Target="../ink/ink323.xml"/><Relationship Id="rId80" Type="http://schemas.openxmlformats.org/officeDocument/2006/relationships/image" Target="../media/image312.png"/><Relationship Id="rId8" Type="http://schemas.openxmlformats.org/officeDocument/2006/relationships/image" Target="../media/image276.png"/><Relationship Id="rId79" Type="http://schemas.openxmlformats.org/officeDocument/2006/relationships/customXml" Target="../ink/ink322.xml"/><Relationship Id="rId78" Type="http://schemas.openxmlformats.org/officeDocument/2006/relationships/image" Target="../media/image311.png"/><Relationship Id="rId77" Type="http://schemas.openxmlformats.org/officeDocument/2006/relationships/customXml" Target="../ink/ink321.xml"/><Relationship Id="rId76" Type="http://schemas.openxmlformats.org/officeDocument/2006/relationships/image" Target="../media/image310.png"/><Relationship Id="rId75" Type="http://schemas.openxmlformats.org/officeDocument/2006/relationships/customXml" Target="../ink/ink320.xml"/><Relationship Id="rId74" Type="http://schemas.openxmlformats.org/officeDocument/2006/relationships/image" Target="../media/image309.png"/><Relationship Id="rId73" Type="http://schemas.openxmlformats.org/officeDocument/2006/relationships/customXml" Target="../ink/ink319.xml"/><Relationship Id="rId72" Type="http://schemas.openxmlformats.org/officeDocument/2006/relationships/image" Target="../media/image308.png"/><Relationship Id="rId71" Type="http://schemas.openxmlformats.org/officeDocument/2006/relationships/customXml" Target="../ink/ink318.xml"/><Relationship Id="rId70" Type="http://schemas.openxmlformats.org/officeDocument/2006/relationships/image" Target="../media/image307.png"/><Relationship Id="rId7" Type="http://schemas.openxmlformats.org/officeDocument/2006/relationships/customXml" Target="../ink/ink286.xml"/><Relationship Id="rId69" Type="http://schemas.openxmlformats.org/officeDocument/2006/relationships/customXml" Target="../ink/ink317.xml"/><Relationship Id="rId68" Type="http://schemas.openxmlformats.org/officeDocument/2006/relationships/image" Target="../media/image306.png"/><Relationship Id="rId67" Type="http://schemas.openxmlformats.org/officeDocument/2006/relationships/customXml" Target="../ink/ink316.xml"/><Relationship Id="rId66" Type="http://schemas.openxmlformats.org/officeDocument/2006/relationships/image" Target="../media/image305.png"/><Relationship Id="rId65" Type="http://schemas.openxmlformats.org/officeDocument/2006/relationships/customXml" Target="../ink/ink315.xml"/><Relationship Id="rId64" Type="http://schemas.openxmlformats.org/officeDocument/2006/relationships/image" Target="../media/image304.png"/><Relationship Id="rId63" Type="http://schemas.openxmlformats.org/officeDocument/2006/relationships/customXml" Target="../ink/ink314.xml"/><Relationship Id="rId62" Type="http://schemas.openxmlformats.org/officeDocument/2006/relationships/image" Target="../media/image303.png"/><Relationship Id="rId61" Type="http://schemas.openxmlformats.org/officeDocument/2006/relationships/customXml" Target="../ink/ink313.xml"/><Relationship Id="rId60" Type="http://schemas.openxmlformats.org/officeDocument/2006/relationships/image" Target="../media/image302.png"/><Relationship Id="rId6" Type="http://schemas.openxmlformats.org/officeDocument/2006/relationships/image" Target="../media/image275.png"/><Relationship Id="rId59" Type="http://schemas.openxmlformats.org/officeDocument/2006/relationships/customXml" Target="../ink/ink312.xml"/><Relationship Id="rId58" Type="http://schemas.openxmlformats.org/officeDocument/2006/relationships/image" Target="../media/image301.png"/><Relationship Id="rId57" Type="http://schemas.openxmlformats.org/officeDocument/2006/relationships/customXml" Target="../ink/ink311.xml"/><Relationship Id="rId56" Type="http://schemas.openxmlformats.org/officeDocument/2006/relationships/image" Target="../media/image300.png"/><Relationship Id="rId55" Type="http://schemas.openxmlformats.org/officeDocument/2006/relationships/customXml" Target="../ink/ink310.xml"/><Relationship Id="rId54" Type="http://schemas.openxmlformats.org/officeDocument/2006/relationships/image" Target="../media/image299.png"/><Relationship Id="rId53" Type="http://schemas.openxmlformats.org/officeDocument/2006/relationships/customXml" Target="../ink/ink309.xml"/><Relationship Id="rId52" Type="http://schemas.openxmlformats.org/officeDocument/2006/relationships/image" Target="../media/image298.png"/><Relationship Id="rId51" Type="http://schemas.openxmlformats.org/officeDocument/2006/relationships/customXml" Target="../ink/ink308.xml"/><Relationship Id="rId50" Type="http://schemas.openxmlformats.org/officeDocument/2006/relationships/image" Target="../media/image297.png"/><Relationship Id="rId5" Type="http://schemas.openxmlformats.org/officeDocument/2006/relationships/customXml" Target="../ink/ink285.xml"/><Relationship Id="rId49" Type="http://schemas.openxmlformats.org/officeDocument/2006/relationships/customXml" Target="../ink/ink307.xml"/><Relationship Id="rId48" Type="http://schemas.openxmlformats.org/officeDocument/2006/relationships/image" Target="../media/image296.png"/><Relationship Id="rId47" Type="http://schemas.openxmlformats.org/officeDocument/2006/relationships/customXml" Target="../ink/ink306.xml"/><Relationship Id="rId46" Type="http://schemas.openxmlformats.org/officeDocument/2006/relationships/image" Target="../media/image295.png"/><Relationship Id="rId45" Type="http://schemas.openxmlformats.org/officeDocument/2006/relationships/customXml" Target="../ink/ink305.xml"/><Relationship Id="rId44" Type="http://schemas.openxmlformats.org/officeDocument/2006/relationships/image" Target="../media/image294.png"/><Relationship Id="rId43" Type="http://schemas.openxmlformats.org/officeDocument/2006/relationships/customXml" Target="../ink/ink304.xml"/><Relationship Id="rId42" Type="http://schemas.openxmlformats.org/officeDocument/2006/relationships/image" Target="../media/image293.png"/><Relationship Id="rId41" Type="http://schemas.openxmlformats.org/officeDocument/2006/relationships/customXml" Target="../ink/ink303.xml"/><Relationship Id="rId40" Type="http://schemas.openxmlformats.org/officeDocument/2006/relationships/image" Target="../media/image292.png"/><Relationship Id="rId4" Type="http://schemas.openxmlformats.org/officeDocument/2006/relationships/image" Target="../media/image274.png"/><Relationship Id="rId39" Type="http://schemas.openxmlformats.org/officeDocument/2006/relationships/customXml" Target="../ink/ink302.xml"/><Relationship Id="rId38" Type="http://schemas.openxmlformats.org/officeDocument/2006/relationships/image" Target="../media/image291.png"/><Relationship Id="rId37" Type="http://schemas.openxmlformats.org/officeDocument/2006/relationships/customXml" Target="../ink/ink301.xml"/><Relationship Id="rId36" Type="http://schemas.openxmlformats.org/officeDocument/2006/relationships/image" Target="../media/image290.png"/><Relationship Id="rId35" Type="http://schemas.openxmlformats.org/officeDocument/2006/relationships/customXml" Target="../ink/ink300.xml"/><Relationship Id="rId34" Type="http://schemas.openxmlformats.org/officeDocument/2006/relationships/image" Target="../media/image289.png"/><Relationship Id="rId33" Type="http://schemas.openxmlformats.org/officeDocument/2006/relationships/customXml" Target="../ink/ink299.xml"/><Relationship Id="rId32" Type="http://schemas.openxmlformats.org/officeDocument/2006/relationships/image" Target="../media/image288.png"/><Relationship Id="rId31" Type="http://schemas.openxmlformats.org/officeDocument/2006/relationships/customXml" Target="../ink/ink298.xml"/><Relationship Id="rId30" Type="http://schemas.openxmlformats.org/officeDocument/2006/relationships/image" Target="../media/image287.png"/><Relationship Id="rId3" Type="http://schemas.openxmlformats.org/officeDocument/2006/relationships/customXml" Target="../ink/ink284.xml"/><Relationship Id="rId29" Type="http://schemas.openxmlformats.org/officeDocument/2006/relationships/customXml" Target="../ink/ink297.xml"/><Relationship Id="rId28" Type="http://schemas.openxmlformats.org/officeDocument/2006/relationships/image" Target="../media/image286.png"/><Relationship Id="rId27" Type="http://schemas.openxmlformats.org/officeDocument/2006/relationships/customXml" Target="../ink/ink296.xml"/><Relationship Id="rId26" Type="http://schemas.openxmlformats.org/officeDocument/2006/relationships/image" Target="../media/image285.png"/><Relationship Id="rId25" Type="http://schemas.openxmlformats.org/officeDocument/2006/relationships/customXml" Target="../ink/ink295.xml"/><Relationship Id="rId24" Type="http://schemas.openxmlformats.org/officeDocument/2006/relationships/image" Target="../media/image284.png"/><Relationship Id="rId23" Type="http://schemas.openxmlformats.org/officeDocument/2006/relationships/customXml" Target="../ink/ink294.xml"/><Relationship Id="rId22" Type="http://schemas.openxmlformats.org/officeDocument/2006/relationships/image" Target="../media/image283.png"/><Relationship Id="rId21" Type="http://schemas.openxmlformats.org/officeDocument/2006/relationships/customXml" Target="../ink/ink293.xml"/><Relationship Id="rId20" Type="http://schemas.openxmlformats.org/officeDocument/2006/relationships/image" Target="../media/image282.png"/><Relationship Id="rId2" Type="http://schemas.openxmlformats.org/officeDocument/2006/relationships/image" Target="../media/image3.png"/><Relationship Id="rId19" Type="http://schemas.openxmlformats.org/officeDocument/2006/relationships/customXml" Target="../ink/ink292.xml"/><Relationship Id="rId18" Type="http://schemas.openxmlformats.org/officeDocument/2006/relationships/image" Target="../media/image281.png"/><Relationship Id="rId17" Type="http://schemas.openxmlformats.org/officeDocument/2006/relationships/customXml" Target="../ink/ink291.xml"/><Relationship Id="rId16" Type="http://schemas.openxmlformats.org/officeDocument/2006/relationships/image" Target="../media/image280.png"/><Relationship Id="rId15" Type="http://schemas.openxmlformats.org/officeDocument/2006/relationships/customXml" Target="../ink/ink290.xml"/><Relationship Id="rId14" Type="http://schemas.openxmlformats.org/officeDocument/2006/relationships/image" Target="../media/image279.png"/><Relationship Id="rId13" Type="http://schemas.openxmlformats.org/officeDocument/2006/relationships/customXml" Target="../ink/ink289.xml"/><Relationship Id="rId12" Type="http://schemas.openxmlformats.org/officeDocument/2006/relationships/image" Target="../media/image278.png"/><Relationship Id="rId11" Type="http://schemas.openxmlformats.org/officeDocument/2006/relationships/customXml" Target="../ink/ink288.xml"/><Relationship Id="rId102" Type="http://schemas.openxmlformats.org/officeDocument/2006/relationships/slideLayout" Target="../slideLayouts/slideLayout13.xml"/><Relationship Id="rId101" Type="http://schemas.openxmlformats.org/officeDocument/2006/relationships/tags" Target="../tags/tag23.xml"/><Relationship Id="rId100" Type="http://schemas.openxmlformats.org/officeDocument/2006/relationships/image" Target="../media/image322.png"/><Relationship Id="rId10" Type="http://schemas.openxmlformats.org/officeDocument/2006/relationships/image" Target="../media/image277.png"/><Relationship Id="rId1" Type="http://schemas.openxmlformats.org/officeDocument/2006/relationships/image" Target="../media/image273.png"/></Relationships>
</file>

<file path=ppt/slides/_rels/slide5.xml.rels><?xml version="1.0" encoding="UTF-8" standalone="yes"?>
<Relationships xmlns="http://schemas.openxmlformats.org/package/2006/relationships"><Relationship Id="rId9" Type="http://schemas.openxmlformats.org/officeDocument/2006/relationships/customXml" Target="../ink/ink337.xml"/><Relationship Id="rId8" Type="http://schemas.openxmlformats.org/officeDocument/2006/relationships/customXml" Target="../ink/ink336.xml"/><Relationship Id="rId7" Type="http://schemas.openxmlformats.org/officeDocument/2006/relationships/customXml" Target="../ink/ink335.xml"/><Relationship Id="rId6" Type="http://schemas.openxmlformats.org/officeDocument/2006/relationships/image" Target="../media/image35.png"/><Relationship Id="rId5" Type="http://schemas.openxmlformats.org/officeDocument/2006/relationships/customXml" Target="../ink/ink334.xml"/><Relationship Id="rId4" Type="http://schemas.openxmlformats.org/officeDocument/2006/relationships/image" Target="../media/image325.png"/><Relationship Id="rId3" Type="http://schemas.openxmlformats.org/officeDocument/2006/relationships/customXml" Target="../ink/ink333.xml"/><Relationship Id="rId2" Type="http://schemas.openxmlformats.org/officeDocument/2006/relationships/image" Target="../media/image324.png"/><Relationship Id="rId12" Type="http://schemas.openxmlformats.org/officeDocument/2006/relationships/slideLayout" Target="../slideLayouts/slideLayout13.xml"/><Relationship Id="rId11" Type="http://schemas.openxmlformats.org/officeDocument/2006/relationships/tags" Target="../tags/tag24.xml"/><Relationship Id="rId10" Type="http://schemas.openxmlformats.org/officeDocument/2006/relationships/image" Target="../media/image33.png"/><Relationship Id="rId1" Type="http://schemas.openxmlformats.org/officeDocument/2006/relationships/image" Target="../media/image323.png"/></Relationships>
</file>

<file path=ppt/slides/_rels/slide6.xml.rels><?xml version="1.0" encoding="UTF-8" standalone="yes"?>
<Relationships xmlns="http://schemas.openxmlformats.org/package/2006/relationships"><Relationship Id="rId9" Type="http://schemas.openxmlformats.org/officeDocument/2006/relationships/image" Target="../media/image331.png"/><Relationship Id="rId83" Type="http://schemas.openxmlformats.org/officeDocument/2006/relationships/slideLayout" Target="../slideLayouts/slideLayout13.xml"/><Relationship Id="rId82" Type="http://schemas.openxmlformats.org/officeDocument/2006/relationships/tags" Target="../tags/tag25.xml"/><Relationship Id="rId81" Type="http://schemas.openxmlformats.org/officeDocument/2006/relationships/image" Target="../media/image367.png"/><Relationship Id="rId80" Type="http://schemas.openxmlformats.org/officeDocument/2006/relationships/customXml" Target="../ink/ink376.xml"/><Relationship Id="rId8" Type="http://schemas.openxmlformats.org/officeDocument/2006/relationships/customXml" Target="../ink/ink340.xml"/><Relationship Id="rId79" Type="http://schemas.openxmlformats.org/officeDocument/2006/relationships/image" Target="../media/image366.png"/><Relationship Id="rId78" Type="http://schemas.openxmlformats.org/officeDocument/2006/relationships/customXml" Target="../ink/ink375.xml"/><Relationship Id="rId77" Type="http://schemas.openxmlformats.org/officeDocument/2006/relationships/image" Target="../media/image365.png"/><Relationship Id="rId76" Type="http://schemas.openxmlformats.org/officeDocument/2006/relationships/customXml" Target="../ink/ink374.xml"/><Relationship Id="rId75" Type="http://schemas.openxmlformats.org/officeDocument/2006/relationships/image" Target="../media/image364.png"/><Relationship Id="rId74" Type="http://schemas.openxmlformats.org/officeDocument/2006/relationships/customXml" Target="../ink/ink373.xml"/><Relationship Id="rId73" Type="http://schemas.openxmlformats.org/officeDocument/2006/relationships/image" Target="../media/image363.png"/><Relationship Id="rId72" Type="http://schemas.openxmlformats.org/officeDocument/2006/relationships/customXml" Target="../ink/ink372.xml"/><Relationship Id="rId71" Type="http://schemas.openxmlformats.org/officeDocument/2006/relationships/image" Target="../media/image362.png"/><Relationship Id="rId70" Type="http://schemas.openxmlformats.org/officeDocument/2006/relationships/customXml" Target="../ink/ink371.xml"/><Relationship Id="rId7" Type="http://schemas.openxmlformats.org/officeDocument/2006/relationships/image" Target="../media/image330.png"/><Relationship Id="rId69" Type="http://schemas.openxmlformats.org/officeDocument/2006/relationships/image" Target="../media/image361.png"/><Relationship Id="rId68" Type="http://schemas.openxmlformats.org/officeDocument/2006/relationships/customXml" Target="../ink/ink370.xml"/><Relationship Id="rId67" Type="http://schemas.openxmlformats.org/officeDocument/2006/relationships/image" Target="../media/image360.png"/><Relationship Id="rId66" Type="http://schemas.openxmlformats.org/officeDocument/2006/relationships/customXml" Target="../ink/ink369.xml"/><Relationship Id="rId65" Type="http://schemas.openxmlformats.org/officeDocument/2006/relationships/image" Target="../media/image359.png"/><Relationship Id="rId64" Type="http://schemas.openxmlformats.org/officeDocument/2006/relationships/customXml" Target="../ink/ink368.xml"/><Relationship Id="rId63" Type="http://schemas.openxmlformats.org/officeDocument/2006/relationships/image" Target="../media/image358.png"/><Relationship Id="rId62" Type="http://schemas.openxmlformats.org/officeDocument/2006/relationships/customXml" Target="../ink/ink367.xml"/><Relationship Id="rId61" Type="http://schemas.openxmlformats.org/officeDocument/2006/relationships/image" Target="../media/image357.png"/><Relationship Id="rId60" Type="http://schemas.openxmlformats.org/officeDocument/2006/relationships/customXml" Target="../ink/ink366.xml"/><Relationship Id="rId6" Type="http://schemas.openxmlformats.org/officeDocument/2006/relationships/customXml" Target="../ink/ink339.xml"/><Relationship Id="rId59" Type="http://schemas.openxmlformats.org/officeDocument/2006/relationships/image" Target="../media/image356.png"/><Relationship Id="rId58" Type="http://schemas.openxmlformats.org/officeDocument/2006/relationships/customXml" Target="../ink/ink365.xml"/><Relationship Id="rId57" Type="http://schemas.openxmlformats.org/officeDocument/2006/relationships/image" Target="../media/image355.png"/><Relationship Id="rId56" Type="http://schemas.openxmlformats.org/officeDocument/2006/relationships/customXml" Target="../ink/ink364.xml"/><Relationship Id="rId55" Type="http://schemas.openxmlformats.org/officeDocument/2006/relationships/image" Target="../media/image354.png"/><Relationship Id="rId54" Type="http://schemas.openxmlformats.org/officeDocument/2006/relationships/customXml" Target="../ink/ink363.xml"/><Relationship Id="rId53" Type="http://schemas.openxmlformats.org/officeDocument/2006/relationships/image" Target="../media/image353.png"/><Relationship Id="rId52" Type="http://schemas.openxmlformats.org/officeDocument/2006/relationships/customXml" Target="../ink/ink362.xml"/><Relationship Id="rId51" Type="http://schemas.openxmlformats.org/officeDocument/2006/relationships/image" Target="../media/image352.png"/><Relationship Id="rId50" Type="http://schemas.openxmlformats.org/officeDocument/2006/relationships/customXml" Target="../ink/ink361.xml"/><Relationship Id="rId5" Type="http://schemas.openxmlformats.org/officeDocument/2006/relationships/image" Target="../media/image329.png"/><Relationship Id="rId49" Type="http://schemas.openxmlformats.org/officeDocument/2006/relationships/image" Target="../media/image351.png"/><Relationship Id="rId48" Type="http://schemas.openxmlformats.org/officeDocument/2006/relationships/customXml" Target="../ink/ink360.xml"/><Relationship Id="rId47" Type="http://schemas.openxmlformats.org/officeDocument/2006/relationships/image" Target="../media/image350.png"/><Relationship Id="rId46" Type="http://schemas.openxmlformats.org/officeDocument/2006/relationships/customXml" Target="../ink/ink359.xml"/><Relationship Id="rId45" Type="http://schemas.openxmlformats.org/officeDocument/2006/relationships/image" Target="../media/image349.png"/><Relationship Id="rId44" Type="http://schemas.openxmlformats.org/officeDocument/2006/relationships/customXml" Target="../ink/ink358.xml"/><Relationship Id="rId43" Type="http://schemas.openxmlformats.org/officeDocument/2006/relationships/image" Target="../media/image348.png"/><Relationship Id="rId42" Type="http://schemas.openxmlformats.org/officeDocument/2006/relationships/customXml" Target="../ink/ink357.xml"/><Relationship Id="rId41" Type="http://schemas.openxmlformats.org/officeDocument/2006/relationships/image" Target="../media/image347.png"/><Relationship Id="rId40" Type="http://schemas.openxmlformats.org/officeDocument/2006/relationships/customXml" Target="../ink/ink356.xml"/><Relationship Id="rId4" Type="http://schemas.openxmlformats.org/officeDocument/2006/relationships/customXml" Target="../ink/ink338.xml"/><Relationship Id="rId39" Type="http://schemas.openxmlformats.org/officeDocument/2006/relationships/image" Target="../media/image346.png"/><Relationship Id="rId38" Type="http://schemas.openxmlformats.org/officeDocument/2006/relationships/customXml" Target="../ink/ink355.xml"/><Relationship Id="rId37" Type="http://schemas.openxmlformats.org/officeDocument/2006/relationships/image" Target="../media/image345.png"/><Relationship Id="rId36" Type="http://schemas.openxmlformats.org/officeDocument/2006/relationships/customXml" Target="../ink/ink354.xml"/><Relationship Id="rId35" Type="http://schemas.openxmlformats.org/officeDocument/2006/relationships/image" Target="../media/image344.png"/><Relationship Id="rId34" Type="http://schemas.openxmlformats.org/officeDocument/2006/relationships/customXml" Target="../ink/ink353.xml"/><Relationship Id="rId33" Type="http://schemas.openxmlformats.org/officeDocument/2006/relationships/image" Target="../media/image343.png"/><Relationship Id="rId32" Type="http://schemas.openxmlformats.org/officeDocument/2006/relationships/customXml" Target="../ink/ink352.xml"/><Relationship Id="rId31" Type="http://schemas.openxmlformats.org/officeDocument/2006/relationships/image" Target="../media/image342.png"/><Relationship Id="rId30" Type="http://schemas.openxmlformats.org/officeDocument/2006/relationships/customXml" Target="../ink/ink351.xml"/><Relationship Id="rId3" Type="http://schemas.openxmlformats.org/officeDocument/2006/relationships/image" Target="../media/image328.png"/><Relationship Id="rId29" Type="http://schemas.openxmlformats.org/officeDocument/2006/relationships/image" Target="../media/image341.png"/><Relationship Id="rId28" Type="http://schemas.openxmlformats.org/officeDocument/2006/relationships/customXml" Target="../ink/ink350.xml"/><Relationship Id="rId27" Type="http://schemas.openxmlformats.org/officeDocument/2006/relationships/image" Target="../media/image340.png"/><Relationship Id="rId26" Type="http://schemas.openxmlformats.org/officeDocument/2006/relationships/customXml" Target="../ink/ink349.xml"/><Relationship Id="rId25" Type="http://schemas.openxmlformats.org/officeDocument/2006/relationships/image" Target="../media/image339.png"/><Relationship Id="rId24" Type="http://schemas.openxmlformats.org/officeDocument/2006/relationships/customXml" Target="../ink/ink348.xml"/><Relationship Id="rId23" Type="http://schemas.openxmlformats.org/officeDocument/2006/relationships/image" Target="../media/image338.png"/><Relationship Id="rId22" Type="http://schemas.openxmlformats.org/officeDocument/2006/relationships/customXml" Target="../ink/ink347.xml"/><Relationship Id="rId21" Type="http://schemas.openxmlformats.org/officeDocument/2006/relationships/image" Target="../media/image337.png"/><Relationship Id="rId20" Type="http://schemas.openxmlformats.org/officeDocument/2006/relationships/customXml" Target="../ink/ink346.xml"/><Relationship Id="rId2" Type="http://schemas.openxmlformats.org/officeDocument/2006/relationships/image" Target="../media/image327.png"/><Relationship Id="rId19" Type="http://schemas.openxmlformats.org/officeDocument/2006/relationships/image" Target="../media/image336.png"/><Relationship Id="rId18" Type="http://schemas.openxmlformats.org/officeDocument/2006/relationships/customXml" Target="../ink/ink345.xml"/><Relationship Id="rId17" Type="http://schemas.openxmlformats.org/officeDocument/2006/relationships/image" Target="../media/image335.png"/><Relationship Id="rId16" Type="http://schemas.openxmlformats.org/officeDocument/2006/relationships/customXml" Target="../ink/ink344.xml"/><Relationship Id="rId15" Type="http://schemas.openxmlformats.org/officeDocument/2006/relationships/image" Target="../media/image334.png"/><Relationship Id="rId14" Type="http://schemas.openxmlformats.org/officeDocument/2006/relationships/customXml" Target="../ink/ink343.xml"/><Relationship Id="rId13" Type="http://schemas.openxmlformats.org/officeDocument/2006/relationships/image" Target="../media/image333.png"/><Relationship Id="rId12" Type="http://schemas.openxmlformats.org/officeDocument/2006/relationships/customXml" Target="../ink/ink342.xml"/><Relationship Id="rId11" Type="http://schemas.openxmlformats.org/officeDocument/2006/relationships/image" Target="../media/image332.png"/><Relationship Id="rId10" Type="http://schemas.openxmlformats.org/officeDocument/2006/relationships/customXml" Target="../ink/ink341.xml"/><Relationship Id="rId1" Type="http://schemas.openxmlformats.org/officeDocument/2006/relationships/image" Target="../media/image326.png"/></Relationships>
</file>

<file path=ppt/slides/_rels/slide7.xml.rels><?xml version="1.0" encoding="UTF-8" standalone="yes"?>
<Relationships xmlns="http://schemas.openxmlformats.org/package/2006/relationships"><Relationship Id="rId91" Type="http://schemas.openxmlformats.org/officeDocument/2006/relationships/slideLayout" Target="../slideLayouts/slideLayout13.xml"/><Relationship Id="rId90" Type="http://schemas.openxmlformats.org/officeDocument/2006/relationships/tags" Target="../tags/tag26.xml"/><Relationship Id="rId9" Type="http://schemas.openxmlformats.org/officeDocument/2006/relationships/image" Target="../media/image371.png"/><Relationship Id="rId89" Type="http://schemas.openxmlformats.org/officeDocument/2006/relationships/image" Target="../media/image411.png"/><Relationship Id="rId88" Type="http://schemas.openxmlformats.org/officeDocument/2006/relationships/customXml" Target="../ink/ink419.xml"/><Relationship Id="rId87" Type="http://schemas.openxmlformats.org/officeDocument/2006/relationships/image" Target="../media/image410.png"/><Relationship Id="rId86" Type="http://schemas.openxmlformats.org/officeDocument/2006/relationships/customXml" Target="../ink/ink418.xml"/><Relationship Id="rId85" Type="http://schemas.openxmlformats.org/officeDocument/2006/relationships/image" Target="../media/image409.png"/><Relationship Id="rId84" Type="http://schemas.openxmlformats.org/officeDocument/2006/relationships/customXml" Target="../ink/ink417.xml"/><Relationship Id="rId83" Type="http://schemas.openxmlformats.org/officeDocument/2006/relationships/image" Target="../media/image408.png"/><Relationship Id="rId82" Type="http://schemas.openxmlformats.org/officeDocument/2006/relationships/customXml" Target="../ink/ink416.xml"/><Relationship Id="rId81" Type="http://schemas.openxmlformats.org/officeDocument/2006/relationships/image" Target="../media/image407.png"/><Relationship Id="rId80" Type="http://schemas.openxmlformats.org/officeDocument/2006/relationships/customXml" Target="../ink/ink415.xml"/><Relationship Id="rId8" Type="http://schemas.openxmlformats.org/officeDocument/2006/relationships/customXml" Target="../ink/ink379.xml"/><Relationship Id="rId79" Type="http://schemas.openxmlformats.org/officeDocument/2006/relationships/image" Target="../media/image406.png"/><Relationship Id="rId78" Type="http://schemas.openxmlformats.org/officeDocument/2006/relationships/customXml" Target="../ink/ink414.xml"/><Relationship Id="rId77" Type="http://schemas.openxmlformats.org/officeDocument/2006/relationships/image" Target="../media/image405.png"/><Relationship Id="rId76" Type="http://schemas.openxmlformats.org/officeDocument/2006/relationships/customXml" Target="../ink/ink413.xml"/><Relationship Id="rId75" Type="http://schemas.openxmlformats.org/officeDocument/2006/relationships/image" Target="../media/image404.png"/><Relationship Id="rId74" Type="http://schemas.openxmlformats.org/officeDocument/2006/relationships/customXml" Target="../ink/ink412.xml"/><Relationship Id="rId73" Type="http://schemas.openxmlformats.org/officeDocument/2006/relationships/image" Target="../media/image403.png"/><Relationship Id="rId72" Type="http://schemas.openxmlformats.org/officeDocument/2006/relationships/customXml" Target="../ink/ink411.xml"/><Relationship Id="rId71" Type="http://schemas.openxmlformats.org/officeDocument/2006/relationships/image" Target="../media/image402.png"/><Relationship Id="rId70" Type="http://schemas.openxmlformats.org/officeDocument/2006/relationships/customXml" Target="../ink/ink410.xml"/><Relationship Id="rId7" Type="http://schemas.openxmlformats.org/officeDocument/2006/relationships/image" Target="../media/image370.png"/><Relationship Id="rId69" Type="http://schemas.openxmlformats.org/officeDocument/2006/relationships/image" Target="../media/image401.png"/><Relationship Id="rId68" Type="http://schemas.openxmlformats.org/officeDocument/2006/relationships/customXml" Target="../ink/ink409.xml"/><Relationship Id="rId67" Type="http://schemas.openxmlformats.org/officeDocument/2006/relationships/image" Target="../media/image400.png"/><Relationship Id="rId66" Type="http://schemas.openxmlformats.org/officeDocument/2006/relationships/customXml" Target="../ink/ink408.xml"/><Relationship Id="rId65" Type="http://schemas.openxmlformats.org/officeDocument/2006/relationships/image" Target="../media/image399.png"/><Relationship Id="rId64" Type="http://schemas.openxmlformats.org/officeDocument/2006/relationships/customXml" Target="../ink/ink407.xml"/><Relationship Id="rId63" Type="http://schemas.openxmlformats.org/officeDocument/2006/relationships/image" Target="../media/image398.png"/><Relationship Id="rId62" Type="http://schemas.openxmlformats.org/officeDocument/2006/relationships/customXml" Target="../ink/ink406.xml"/><Relationship Id="rId61" Type="http://schemas.openxmlformats.org/officeDocument/2006/relationships/image" Target="../media/image397.png"/><Relationship Id="rId60" Type="http://schemas.openxmlformats.org/officeDocument/2006/relationships/customXml" Target="../ink/ink405.xml"/><Relationship Id="rId6" Type="http://schemas.openxmlformats.org/officeDocument/2006/relationships/customXml" Target="../ink/ink378.xml"/><Relationship Id="rId59" Type="http://schemas.openxmlformats.org/officeDocument/2006/relationships/image" Target="../media/image396.png"/><Relationship Id="rId58" Type="http://schemas.openxmlformats.org/officeDocument/2006/relationships/customXml" Target="../ink/ink404.xml"/><Relationship Id="rId57" Type="http://schemas.openxmlformats.org/officeDocument/2006/relationships/image" Target="../media/image395.png"/><Relationship Id="rId56" Type="http://schemas.openxmlformats.org/officeDocument/2006/relationships/customXml" Target="../ink/ink403.xml"/><Relationship Id="rId55" Type="http://schemas.openxmlformats.org/officeDocument/2006/relationships/image" Target="../media/image394.png"/><Relationship Id="rId54" Type="http://schemas.openxmlformats.org/officeDocument/2006/relationships/customXml" Target="../ink/ink402.xml"/><Relationship Id="rId53" Type="http://schemas.openxmlformats.org/officeDocument/2006/relationships/image" Target="../media/image393.png"/><Relationship Id="rId52" Type="http://schemas.openxmlformats.org/officeDocument/2006/relationships/customXml" Target="../ink/ink401.xml"/><Relationship Id="rId51" Type="http://schemas.openxmlformats.org/officeDocument/2006/relationships/image" Target="../media/image392.png"/><Relationship Id="rId50" Type="http://schemas.openxmlformats.org/officeDocument/2006/relationships/customXml" Target="../ink/ink400.xml"/><Relationship Id="rId5" Type="http://schemas.openxmlformats.org/officeDocument/2006/relationships/image" Target="../media/image369.png"/><Relationship Id="rId49" Type="http://schemas.openxmlformats.org/officeDocument/2006/relationships/image" Target="../media/image391.png"/><Relationship Id="rId48" Type="http://schemas.openxmlformats.org/officeDocument/2006/relationships/customXml" Target="../ink/ink399.xml"/><Relationship Id="rId47" Type="http://schemas.openxmlformats.org/officeDocument/2006/relationships/image" Target="../media/image390.png"/><Relationship Id="rId46" Type="http://schemas.openxmlformats.org/officeDocument/2006/relationships/customXml" Target="../ink/ink398.xml"/><Relationship Id="rId45" Type="http://schemas.openxmlformats.org/officeDocument/2006/relationships/image" Target="../media/image389.png"/><Relationship Id="rId44" Type="http://schemas.openxmlformats.org/officeDocument/2006/relationships/customXml" Target="../ink/ink397.xml"/><Relationship Id="rId43" Type="http://schemas.openxmlformats.org/officeDocument/2006/relationships/image" Target="../media/image388.png"/><Relationship Id="rId42" Type="http://schemas.openxmlformats.org/officeDocument/2006/relationships/customXml" Target="../ink/ink396.xml"/><Relationship Id="rId41" Type="http://schemas.openxmlformats.org/officeDocument/2006/relationships/image" Target="../media/image387.png"/><Relationship Id="rId40" Type="http://schemas.openxmlformats.org/officeDocument/2006/relationships/customXml" Target="../ink/ink395.xml"/><Relationship Id="rId4" Type="http://schemas.openxmlformats.org/officeDocument/2006/relationships/customXml" Target="../ink/ink377.xml"/><Relationship Id="rId39" Type="http://schemas.openxmlformats.org/officeDocument/2006/relationships/image" Target="../media/image386.png"/><Relationship Id="rId38" Type="http://schemas.openxmlformats.org/officeDocument/2006/relationships/customXml" Target="../ink/ink394.xml"/><Relationship Id="rId37" Type="http://schemas.openxmlformats.org/officeDocument/2006/relationships/image" Target="../media/image385.png"/><Relationship Id="rId36" Type="http://schemas.openxmlformats.org/officeDocument/2006/relationships/customXml" Target="../ink/ink393.xml"/><Relationship Id="rId35" Type="http://schemas.openxmlformats.org/officeDocument/2006/relationships/image" Target="../media/image384.png"/><Relationship Id="rId34" Type="http://schemas.openxmlformats.org/officeDocument/2006/relationships/customXml" Target="../ink/ink392.xml"/><Relationship Id="rId33" Type="http://schemas.openxmlformats.org/officeDocument/2006/relationships/image" Target="../media/image383.png"/><Relationship Id="rId32" Type="http://schemas.openxmlformats.org/officeDocument/2006/relationships/customXml" Target="../ink/ink391.xml"/><Relationship Id="rId31" Type="http://schemas.openxmlformats.org/officeDocument/2006/relationships/image" Target="../media/image382.png"/><Relationship Id="rId30" Type="http://schemas.openxmlformats.org/officeDocument/2006/relationships/customXml" Target="../ink/ink390.xml"/><Relationship Id="rId3" Type="http://schemas.openxmlformats.org/officeDocument/2006/relationships/image" Target="../media/image327.png"/><Relationship Id="rId29" Type="http://schemas.openxmlformats.org/officeDocument/2006/relationships/image" Target="../media/image381.png"/><Relationship Id="rId28" Type="http://schemas.openxmlformats.org/officeDocument/2006/relationships/customXml" Target="../ink/ink389.xml"/><Relationship Id="rId27" Type="http://schemas.openxmlformats.org/officeDocument/2006/relationships/image" Target="../media/image380.png"/><Relationship Id="rId26" Type="http://schemas.openxmlformats.org/officeDocument/2006/relationships/customXml" Target="../ink/ink388.xml"/><Relationship Id="rId25" Type="http://schemas.openxmlformats.org/officeDocument/2006/relationships/image" Target="../media/image379.png"/><Relationship Id="rId24" Type="http://schemas.openxmlformats.org/officeDocument/2006/relationships/customXml" Target="../ink/ink387.xml"/><Relationship Id="rId23" Type="http://schemas.openxmlformats.org/officeDocument/2006/relationships/image" Target="../media/image378.png"/><Relationship Id="rId22" Type="http://schemas.openxmlformats.org/officeDocument/2006/relationships/customXml" Target="../ink/ink386.xml"/><Relationship Id="rId21" Type="http://schemas.openxmlformats.org/officeDocument/2006/relationships/image" Target="../media/image377.png"/><Relationship Id="rId20" Type="http://schemas.openxmlformats.org/officeDocument/2006/relationships/customXml" Target="../ink/ink385.xml"/><Relationship Id="rId2" Type="http://schemas.openxmlformats.org/officeDocument/2006/relationships/image" Target="../media/image326.png"/><Relationship Id="rId19" Type="http://schemas.openxmlformats.org/officeDocument/2006/relationships/image" Target="../media/image376.png"/><Relationship Id="rId18" Type="http://schemas.openxmlformats.org/officeDocument/2006/relationships/customXml" Target="../ink/ink384.xml"/><Relationship Id="rId17" Type="http://schemas.openxmlformats.org/officeDocument/2006/relationships/image" Target="../media/image375.png"/><Relationship Id="rId16" Type="http://schemas.openxmlformats.org/officeDocument/2006/relationships/customXml" Target="../ink/ink383.xml"/><Relationship Id="rId15" Type="http://schemas.openxmlformats.org/officeDocument/2006/relationships/image" Target="../media/image374.png"/><Relationship Id="rId14" Type="http://schemas.openxmlformats.org/officeDocument/2006/relationships/customXml" Target="../ink/ink382.xml"/><Relationship Id="rId13" Type="http://schemas.openxmlformats.org/officeDocument/2006/relationships/image" Target="../media/image373.png"/><Relationship Id="rId12" Type="http://schemas.openxmlformats.org/officeDocument/2006/relationships/customXml" Target="../ink/ink381.xml"/><Relationship Id="rId11" Type="http://schemas.openxmlformats.org/officeDocument/2006/relationships/image" Target="../media/image372.png"/><Relationship Id="rId10" Type="http://schemas.openxmlformats.org/officeDocument/2006/relationships/customXml" Target="../ink/ink380.xml"/><Relationship Id="rId1" Type="http://schemas.openxmlformats.org/officeDocument/2006/relationships/image" Target="../media/image368.png"/></Relationships>
</file>

<file path=ppt/slides/_rels/slide8.xml.rels><?xml version="1.0" encoding="UTF-8" standalone="yes"?>
<Relationships xmlns="http://schemas.openxmlformats.org/package/2006/relationships"><Relationship Id="rId9" Type="http://schemas.openxmlformats.org/officeDocument/2006/relationships/image" Target="../media/image415.png"/><Relationship Id="rId86" Type="http://schemas.openxmlformats.org/officeDocument/2006/relationships/slideLayout" Target="../slideLayouts/slideLayout13.xml"/><Relationship Id="rId85" Type="http://schemas.openxmlformats.org/officeDocument/2006/relationships/tags" Target="../tags/tag27.xml"/><Relationship Id="rId84" Type="http://schemas.openxmlformats.org/officeDocument/2006/relationships/image" Target="../media/image452.png"/><Relationship Id="rId83" Type="http://schemas.openxmlformats.org/officeDocument/2006/relationships/customXml" Target="../ink/ink460.xml"/><Relationship Id="rId82" Type="http://schemas.openxmlformats.org/officeDocument/2006/relationships/image" Target="../media/image451.png"/><Relationship Id="rId81" Type="http://schemas.openxmlformats.org/officeDocument/2006/relationships/customXml" Target="../ink/ink459.xml"/><Relationship Id="rId80" Type="http://schemas.openxmlformats.org/officeDocument/2006/relationships/image" Target="../media/image450.png"/><Relationship Id="rId8" Type="http://schemas.openxmlformats.org/officeDocument/2006/relationships/customXml" Target="../ink/ink422.xml"/><Relationship Id="rId79" Type="http://schemas.openxmlformats.org/officeDocument/2006/relationships/customXml" Target="../ink/ink458.xml"/><Relationship Id="rId78" Type="http://schemas.openxmlformats.org/officeDocument/2006/relationships/image" Target="../media/image449.png"/><Relationship Id="rId77" Type="http://schemas.openxmlformats.org/officeDocument/2006/relationships/customXml" Target="../ink/ink457.xml"/><Relationship Id="rId76" Type="http://schemas.openxmlformats.org/officeDocument/2006/relationships/customXml" Target="../ink/ink456.xml"/><Relationship Id="rId75" Type="http://schemas.openxmlformats.org/officeDocument/2006/relationships/image" Target="../media/image448.png"/><Relationship Id="rId74" Type="http://schemas.openxmlformats.org/officeDocument/2006/relationships/customXml" Target="../ink/ink455.xml"/><Relationship Id="rId73" Type="http://schemas.openxmlformats.org/officeDocument/2006/relationships/image" Target="../media/image447.png"/><Relationship Id="rId72" Type="http://schemas.openxmlformats.org/officeDocument/2006/relationships/customXml" Target="../ink/ink454.xml"/><Relationship Id="rId71" Type="http://schemas.openxmlformats.org/officeDocument/2006/relationships/image" Target="../media/image446.png"/><Relationship Id="rId70" Type="http://schemas.openxmlformats.org/officeDocument/2006/relationships/customXml" Target="../ink/ink453.xml"/><Relationship Id="rId7" Type="http://schemas.openxmlformats.org/officeDocument/2006/relationships/image" Target="../media/image35.png"/><Relationship Id="rId69" Type="http://schemas.openxmlformats.org/officeDocument/2006/relationships/image" Target="../media/image445.png"/><Relationship Id="rId68" Type="http://schemas.openxmlformats.org/officeDocument/2006/relationships/customXml" Target="../ink/ink452.xml"/><Relationship Id="rId67" Type="http://schemas.openxmlformats.org/officeDocument/2006/relationships/image" Target="../media/image444.png"/><Relationship Id="rId66" Type="http://schemas.openxmlformats.org/officeDocument/2006/relationships/customXml" Target="../ink/ink451.xml"/><Relationship Id="rId65" Type="http://schemas.openxmlformats.org/officeDocument/2006/relationships/image" Target="../media/image443.png"/><Relationship Id="rId64" Type="http://schemas.openxmlformats.org/officeDocument/2006/relationships/customXml" Target="../ink/ink450.xml"/><Relationship Id="rId63" Type="http://schemas.openxmlformats.org/officeDocument/2006/relationships/image" Target="../media/image442.png"/><Relationship Id="rId62" Type="http://schemas.openxmlformats.org/officeDocument/2006/relationships/customXml" Target="../ink/ink449.xml"/><Relationship Id="rId61" Type="http://schemas.openxmlformats.org/officeDocument/2006/relationships/image" Target="../media/image441.png"/><Relationship Id="rId60" Type="http://schemas.openxmlformats.org/officeDocument/2006/relationships/customXml" Target="../ink/ink448.xml"/><Relationship Id="rId6" Type="http://schemas.openxmlformats.org/officeDocument/2006/relationships/customXml" Target="../ink/ink421.xml"/><Relationship Id="rId59" Type="http://schemas.openxmlformats.org/officeDocument/2006/relationships/image" Target="../media/image440.png"/><Relationship Id="rId58" Type="http://schemas.openxmlformats.org/officeDocument/2006/relationships/customXml" Target="../ink/ink447.xml"/><Relationship Id="rId57" Type="http://schemas.openxmlformats.org/officeDocument/2006/relationships/image" Target="../media/image439.png"/><Relationship Id="rId56" Type="http://schemas.openxmlformats.org/officeDocument/2006/relationships/customXml" Target="../ink/ink446.xml"/><Relationship Id="rId55" Type="http://schemas.openxmlformats.org/officeDocument/2006/relationships/image" Target="../media/image438.png"/><Relationship Id="rId54" Type="http://schemas.openxmlformats.org/officeDocument/2006/relationships/customXml" Target="../ink/ink445.xml"/><Relationship Id="rId53" Type="http://schemas.openxmlformats.org/officeDocument/2006/relationships/image" Target="../media/image437.png"/><Relationship Id="rId52" Type="http://schemas.openxmlformats.org/officeDocument/2006/relationships/customXml" Target="../ink/ink444.xml"/><Relationship Id="rId51" Type="http://schemas.openxmlformats.org/officeDocument/2006/relationships/image" Target="../media/image436.png"/><Relationship Id="rId50" Type="http://schemas.openxmlformats.org/officeDocument/2006/relationships/customXml" Target="../ink/ink443.xml"/><Relationship Id="rId5" Type="http://schemas.openxmlformats.org/officeDocument/2006/relationships/image" Target="../media/image414.png"/><Relationship Id="rId49" Type="http://schemas.openxmlformats.org/officeDocument/2006/relationships/image" Target="../media/image435.png"/><Relationship Id="rId48" Type="http://schemas.openxmlformats.org/officeDocument/2006/relationships/customXml" Target="../ink/ink442.xml"/><Relationship Id="rId47" Type="http://schemas.openxmlformats.org/officeDocument/2006/relationships/image" Target="../media/image434.png"/><Relationship Id="rId46" Type="http://schemas.openxmlformats.org/officeDocument/2006/relationships/customXml" Target="../ink/ink441.xml"/><Relationship Id="rId45" Type="http://schemas.openxmlformats.org/officeDocument/2006/relationships/image" Target="../media/image433.png"/><Relationship Id="rId44" Type="http://schemas.openxmlformats.org/officeDocument/2006/relationships/customXml" Target="../ink/ink440.xml"/><Relationship Id="rId43" Type="http://schemas.openxmlformats.org/officeDocument/2006/relationships/image" Target="../media/image432.png"/><Relationship Id="rId42" Type="http://schemas.openxmlformats.org/officeDocument/2006/relationships/customXml" Target="../ink/ink439.xml"/><Relationship Id="rId41" Type="http://schemas.openxmlformats.org/officeDocument/2006/relationships/image" Target="../media/image431.png"/><Relationship Id="rId40" Type="http://schemas.openxmlformats.org/officeDocument/2006/relationships/customXml" Target="../ink/ink438.xml"/><Relationship Id="rId4" Type="http://schemas.openxmlformats.org/officeDocument/2006/relationships/customXml" Target="../ink/ink420.xml"/><Relationship Id="rId39" Type="http://schemas.openxmlformats.org/officeDocument/2006/relationships/image" Target="../media/image430.png"/><Relationship Id="rId38" Type="http://schemas.openxmlformats.org/officeDocument/2006/relationships/customXml" Target="../ink/ink437.xml"/><Relationship Id="rId37" Type="http://schemas.openxmlformats.org/officeDocument/2006/relationships/image" Target="../media/image429.png"/><Relationship Id="rId36" Type="http://schemas.openxmlformats.org/officeDocument/2006/relationships/customXml" Target="../ink/ink436.xml"/><Relationship Id="rId35" Type="http://schemas.openxmlformats.org/officeDocument/2006/relationships/image" Target="../media/image428.png"/><Relationship Id="rId34" Type="http://schemas.openxmlformats.org/officeDocument/2006/relationships/customXml" Target="../ink/ink435.xml"/><Relationship Id="rId33" Type="http://schemas.openxmlformats.org/officeDocument/2006/relationships/image" Target="../media/image427.png"/><Relationship Id="rId32" Type="http://schemas.openxmlformats.org/officeDocument/2006/relationships/customXml" Target="../ink/ink434.xml"/><Relationship Id="rId31" Type="http://schemas.openxmlformats.org/officeDocument/2006/relationships/image" Target="../media/image426.png"/><Relationship Id="rId30" Type="http://schemas.openxmlformats.org/officeDocument/2006/relationships/customXml" Target="../ink/ink433.xml"/><Relationship Id="rId3" Type="http://schemas.openxmlformats.org/officeDocument/2006/relationships/image" Target="../media/image413.png"/><Relationship Id="rId29" Type="http://schemas.openxmlformats.org/officeDocument/2006/relationships/image" Target="../media/image425.png"/><Relationship Id="rId28" Type="http://schemas.openxmlformats.org/officeDocument/2006/relationships/customXml" Target="../ink/ink432.xml"/><Relationship Id="rId27" Type="http://schemas.openxmlformats.org/officeDocument/2006/relationships/image" Target="../media/image424.png"/><Relationship Id="rId26" Type="http://schemas.openxmlformats.org/officeDocument/2006/relationships/customXml" Target="../ink/ink431.xml"/><Relationship Id="rId25" Type="http://schemas.openxmlformats.org/officeDocument/2006/relationships/image" Target="../media/image423.png"/><Relationship Id="rId24" Type="http://schemas.openxmlformats.org/officeDocument/2006/relationships/customXml" Target="../ink/ink430.xml"/><Relationship Id="rId23" Type="http://schemas.openxmlformats.org/officeDocument/2006/relationships/image" Target="../media/image422.png"/><Relationship Id="rId22" Type="http://schemas.openxmlformats.org/officeDocument/2006/relationships/customXml" Target="../ink/ink429.xml"/><Relationship Id="rId21" Type="http://schemas.openxmlformats.org/officeDocument/2006/relationships/image" Target="../media/image421.png"/><Relationship Id="rId20" Type="http://schemas.openxmlformats.org/officeDocument/2006/relationships/customXml" Target="../ink/ink428.xml"/><Relationship Id="rId2" Type="http://schemas.openxmlformats.org/officeDocument/2006/relationships/image" Target="../media/image412.png"/><Relationship Id="rId19" Type="http://schemas.openxmlformats.org/officeDocument/2006/relationships/image" Target="../media/image420.png"/><Relationship Id="rId18" Type="http://schemas.openxmlformats.org/officeDocument/2006/relationships/customXml" Target="../ink/ink427.xml"/><Relationship Id="rId17" Type="http://schemas.openxmlformats.org/officeDocument/2006/relationships/image" Target="../media/image419.png"/><Relationship Id="rId16" Type="http://schemas.openxmlformats.org/officeDocument/2006/relationships/customXml" Target="../ink/ink426.xml"/><Relationship Id="rId15" Type="http://schemas.openxmlformats.org/officeDocument/2006/relationships/image" Target="../media/image418.png"/><Relationship Id="rId14" Type="http://schemas.openxmlformats.org/officeDocument/2006/relationships/customXml" Target="../ink/ink425.xml"/><Relationship Id="rId13" Type="http://schemas.openxmlformats.org/officeDocument/2006/relationships/image" Target="../media/image417.png"/><Relationship Id="rId12" Type="http://schemas.openxmlformats.org/officeDocument/2006/relationships/customXml" Target="../ink/ink424.xml"/><Relationship Id="rId11" Type="http://schemas.openxmlformats.org/officeDocument/2006/relationships/image" Target="../media/image416.png"/><Relationship Id="rId10" Type="http://schemas.openxmlformats.org/officeDocument/2006/relationships/customXml" Target="../ink/ink423.xml"/><Relationship Id="rId1" Type="http://schemas.openxmlformats.org/officeDocument/2006/relationships/image" Target="../media/image326.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vmlDrawing" Target="../drawings/vmlDrawing1.vml"/><Relationship Id="rId5" Type="http://schemas.openxmlformats.org/officeDocument/2006/relationships/slideLayout" Target="../slideLayouts/slideLayout11.xml"/><Relationship Id="rId4" Type="http://schemas.openxmlformats.org/officeDocument/2006/relationships/image" Target="../media/image455.emf"/><Relationship Id="rId3" Type="http://schemas.openxmlformats.org/officeDocument/2006/relationships/package" Target="../embeddings/Document1.docx"/><Relationship Id="rId2" Type="http://schemas.openxmlformats.org/officeDocument/2006/relationships/image" Target="../media/image454.png"/><Relationship Id="rId1" Type="http://schemas.openxmlformats.org/officeDocument/2006/relationships/image" Target="../media/image4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p:pic>
        <p:nvPicPr>
          <p:cNvPr id="2097355" name="图片 1"/>
          <p:cNvPicPr>
            <a:picLocks noChangeAspect="1"/>
          </p:cNvPicPr>
          <p:nvPr/>
        </p:nvPicPr>
        <p:blipFill>
          <a:blip r:embed="rId1"/>
          <a:srcRect t="1582"/>
          <a:stretch>
            <a:fillRect/>
          </a:stretch>
        </p:blipFill>
        <p:spPr>
          <a:xfrm>
            <a:off x="1671694" y="880508"/>
            <a:ext cx="9814296" cy="5096349"/>
          </a:xfrm>
          <a:prstGeom prst="rect">
            <a:avLst/>
          </a:prstGeom>
        </p:spPr>
      </p:pic>
      <p:pic>
        <p:nvPicPr>
          <p:cNvPr id="2097356" name="图片 2"/>
          <p:cNvPicPr>
            <a:picLocks noChangeAspect="1"/>
          </p:cNvPicPr>
          <p:nvPr/>
        </p:nvPicPr>
        <p:blipFill>
          <a:blip r:embed="rId2"/>
          <a:stretch>
            <a:fillRect/>
          </a:stretch>
        </p:blipFill>
        <p:spPr>
          <a:xfrm>
            <a:off x="0" y="536"/>
            <a:ext cx="8088636" cy="800610"/>
          </a:xfrm>
          <a:prstGeom prst="rect">
            <a:avLst/>
          </a:prstGeom>
        </p:spPr>
      </p:pic>
      <p:pic>
        <p:nvPicPr>
          <p:cNvPr id="2097357" name="图片 3"/>
          <p:cNvPicPr>
            <a:picLocks noChangeAspect="1"/>
          </p:cNvPicPr>
          <p:nvPr/>
        </p:nvPicPr>
        <p:blipFill>
          <a:blip r:embed="rId3"/>
          <a:stretch>
            <a:fillRect/>
          </a:stretch>
        </p:blipFill>
        <p:spPr>
          <a:xfrm>
            <a:off x="204438" y="4392779"/>
            <a:ext cx="7500083" cy="2265326"/>
          </a:xfrm>
          <a:prstGeom prst="rect">
            <a:avLst/>
          </a:prstGeom>
        </p:spPr>
      </p:pic>
      <p:pic>
        <p:nvPicPr>
          <p:cNvPr id="2097358" name="图片 4"/>
          <p:cNvPicPr>
            <a:picLocks noChangeAspect="1"/>
          </p:cNvPicPr>
          <p:nvPr/>
        </p:nvPicPr>
        <p:blipFill>
          <a:blip r:embed="rId4"/>
          <a:stretch>
            <a:fillRect/>
          </a:stretch>
        </p:blipFill>
        <p:spPr>
          <a:xfrm>
            <a:off x="1371386" y="880508"/>
            <a:ext cx="1524397" cy="1004413"/>
          </a:xfrm>
          <a:prstGeom prst="rect">
            <a:avLst/>
          </a:prstGeom>
        </p:spPr>
      </p:pic>
      <mc:AlternateContent xmlns:mc="http://schemas.openxmlformats.org/markup-compatibility/2006" xmlns:p14="http://schemas.microsoft.com/office/powerpoint/2010/main">
        <mc:Choice Requires="p14">
          <p:contentPart r:id="rId5" p14:bwMode="auto">
            <p14:nvContentPartPr>
              <p14:cNvPr id="1049968" name="墨迹 1049967"/>
              <p14:cNvContentPartPr/>
              <p14:nvPr/>
            </p14:nvContentPartPr>
            <p14:xfrm>
              <a:off x="2948204" y="939148"/>
              <a:ext cx="855734" cy="579449"/>
            </p14:xfrm>
          </p:contentPart>
        </mc:Choice>
        <mc:Fallback xmlns="">
          <p:pic>
            <p:nvPicPr>
              <p:cNvPr id="1049968" name="墨迹 1049967"/>
            </p:nvPicPr>
            <p:blipFill>
              <a:blip r:embed="rId6"/>
            </p:blipFill>
            <p:spPr>
              <a:xfrm>
                <a:off x="2948204" y="939148"/>
                <a:ext cx="855734" cy="5794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49969" name="墨迹 1049968"/>
              <p14:cNvContentPartPr/>
              <p14:nvPr/>
            </p14:nvContentPartPr>
            <p14:xfrm>
              <a:off x="5612640" y="853529"/>
              <a:ext cx="503973" cy="811803"/>
            </p14:xfrm>
          </p:contentPart>
        </mc:Choice>
        <mc:Fallback xmlns="">
          <p:pic>
            <p:nvPicPr>
              <p:cNvPr id="1049969" name="墨迹 1049968"/>
            </p:nvPicPr>
            <p:blipFill>
              <a:blip r:embed="rId8"/>
            </p:blipFill>
            <p:spPr>
              <a:xfrm>
                <a:off x="5612640" y="853529"/>
                <a:ext cx="503973" cy="81180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49970" name="墨迹 1049969"/>
              <p14:cNvContentPartPr/>
              <p14:nvPr/>
            </p14:nvContentPartPr>
            <p14:xfrm>
              <a:off x="9314693" y="3781909"/>
              <a:ext cx="890237" cy="504014"/>
            </p14:xfrm>
          </p:contentPart>
        </mc:Choice>
        <mc:Fallback xmlns="">
          <p:pic>
            <p:nvPicPr>
              <p:cNvPr id="1049970" name="墨迹 1049969"/>
            </p:nvPicPr>
            <p:blipFill>
              <a:blip r:embed="rId10"/>
            </p:blipFill>
            <p:spPr>
              <a:xfrm>
                <a:off x="9314693" y="3781909"/>
                <a:ext cx="890237" cy="504014"/>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49971" name="墨迹 1049970"/>
              <p14:cNvContentPartPr/>
              <p14:nvPr/>
            </p14:nvContentPartPr>
            <p14:xfrm>
              <a:off x="10518369" y="3281618"/>
              <a:ext cx="417795" cy="622864"/>
            </p14:xfrm>
          </p:contentPart>
        </mc:Choice>
        <mc:Fallback xmlns="">
          <p:pic>
            <p:nvPicPr>
              <p:cNvPr id="1049971" name="墨迹 1049970"/>
            </p:nvPicPr>
            <p:blipFill>
              <a:blip r:embed="rId12"/>
            </p:blipFill>
            <p:spPr>
              <a:xfrm>
                <a:off x="10518369" y="3281618"/>
                <a:ext cx="417795" cy="62286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49972" name="墨迹 1049971"/>
              <p14:cNvContentPartPr/>
              <p14:nvPr/>
            </p14:nvContentPartPr>
            <p14:xfrm>
              <a:off x="10455618" y="5330883"/>
              <a:ext cx="521125" cy="579137"/>
            </p14:xfrm>
          </p:contentPart>
        </mc:Choice>
        <mc:Fallback xmlns="">
          <p:pic>
            <p:nvPicPr>
              <p:cNvPr id="1049972" name="墨迹 1049971"/>
            </p:nvPicPr>
            <p:blipFill>
              <a:blip r:embed="rId14"/>
            </p:blipFill>
            <p:spPr>
              <a:xfrm>
                <a:off x="10455618" y="5330883"/>
                <a:ext cx="521125" cy="57913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49973" name="墨迹 1049972"/>
              <p14:cNvContentPartPr/>
              <p14:nvPr/>
            </p14:nvContentPartPr>
            <p14:xfrm>
              <a:off x="1809606" y="2055089"/>
              <a:ext cx="833915" cy="545218"/>
            </p14:xfrm>
          </p:contentPart>
        </mc:Choice>
        <mc:Fallback xmlns="">
          <p:pic>
            <p:nvPicPr>
              <p:cNvPr id="1049973" name="墨迹 1049972"/>
            </p:nvPicPr>
            <p:blipFill>
              <a:blip r:embed="rId16"/>
            </p:blipFill>
            <p:spPr>
              <a:xfrm>
                <a:off x="1809606" y="2055089"/>
                <a:ext cx="833915" cy="5452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49974" name="墨迹 1049973"/>
              <p14:cNvContentPartPr/>
              <p14:nvPr/>
            </p14:nvContentPartPr>
            <p14:xfrm>
              <a:off x="9503304" y="1435860"/>
              <a:ext cx="871922" cy="407228"/>
            </p14:xfrm>
          </p:contentPart>
        </mc:Choice>
        <mc:Fallback xmlns="">
          <p:pic>
            <p:nvPicPr>
              <p:cNvPr id="1049974" name="墨迹 1049973"/>
            </p:nvPicPr>
            <p:blipFill>
              <a:blip r:embed="rId18"/>
            </p:blipFill>
            <p:spPr>
              <a:xfrm>
                <a:off x="9503304" y="1435860"/>
                <a:ext cx="871922" cy="40722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049982" name="墨迹 1049981"/>
              <p14:cNvContentPartPr/>
              <p14:nvPr/>
            </p14:nvContentPartPr>
            <p14:xfrm>
              <a:off x="4921172" y="2689130"/>
              <a:ext cx="159302" cy="325231"/>
            </p14:xfrm>
          </p:contentPart>
        </mc:Choice>
        <mc:Fallback xmlns="">
          <p:pic>
            <p:nvPicPr>
              <p:cNvPr id="1049982" name="墨迹 1049981"/>
            </p:nvPicPr>
            <p:blipFill>
              <a:blip r:embed="rId20"/>
            </p:blipFill>
            <p:spPr>
              <a:xfrm>
                <a:off x="4921172" y="2689130"/>
                <a:ext cx="159302" cy="325231"/>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049983" name="墨迹 1049982"/>
              <p14:cNvContentPartPr/>
              <p14:nvPr/>
            </p14:nvContentPartPr>
            <p14:xfrm>
              <a:off x="5063545" y="2722143"/>
              <a:ext cx="178444" cy="238775"/>
            </p14:xfrm>
          </p:contentPart>
        </mc:Choice>
        <mc:Fallback xmlns="">
          <p:pic>
            <p:nvPicPr>
              <p:cNvPr id="1049983" name="墨迹 1049982"/>
            </p:nvPicPr>
            <p:blipFill>
              <a:blip r:embed="rId22"/>
            </p:blipFill>
            <p:spPr>
              <a:xfrm>
                <a:off x="5063545" y="2722143"/>
                <a:ext cx="178444" cy="23877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049984" name="墨迹 1049983"/>
              <p14:cNvContentPartPr/>
              <p14:nvPr/>
            </p14:nvContentPartPr>
            <p14:xfrm>
              <a:off x="5039791" y="2826541"/>
              <a:ext cx="92781" cy="79139"/>
            </p14:xfrm>
          </p:contentPart>
        </mc:Choice>
        <mc:Fallback xmlns="">
          <p:pic>
            <p:nvPicPr>
              <p:cNvPr id="1049984" name="墨迹 1049983"/>
            </p:nvPicPr>
            <p:blipFill>
              <a:blip r:embed="rId24"/>
            </p:blipFill>
            <p:spPr>
              <a:xfrm>
                <a:off x="5039791" y="2826541"/>
                <a:ext cx="92781" cy="79139"/>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049985" name="墨迹 1049984"/>
              <p14:cNvContentPartPr/>
              <p14:nvPr/>
            </p14:nvContentPartPr>
            <p14:xfrm>
              <a:off x="4922598" y="3002769"/>
              <a:ext cx="226813" cy="65761"/>
            </p14:xfrm>
          </p:contentPart>
        </mc:Choice>
        <mc:Fallback xmlns="">
          <p:pic>
            <p:nvPicPr>
              <p:cNvPr id="1049985" name="墨迹 1049984"/>
            </p:nvPicPr>
            <p:blipFill>
              <a:blip r:embed="rId26"/>
            </p:blipFill>
            <p:spPr>
              <a:xfrm>
                <a:off x="4922598" y="3002769"/>
                <a:ext cx="226813" cy="6576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049986" name="墨迹 1049985"/>
              <p14:cNvContentPartPr/>
              <p14:nvPr/>
            </p14:nvContentPartPr>
            <p14:xfrm>
              <a:off x="5118025" y="2934624"/>
              <a:ext cx="120327" cy="122030"/>
            </p14:xfrm>
          </p:contentPart>
        </mc:Choice>
        <mc:Fallback xmlns="">
          <p:pic>
            <p:nvPicPr>
              <p:cNvPr id="1049986" name="墨迹 1049985"/>
            </p:nvPicPr>
            <p:blipFill>
              <a:blip r:embed="rId28"/>
            </p:blipFill>
            <p:spPr>
              <a:xfrm>
                <a:off x="5118025" y="2934624"/>
                <a:ext cx="120327" cy="12203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049987" name="墨迹 1049986"/>
              <p14:cNvContentPartPr/>
              <p14:nvPr/>
            </p14:nvContentPartPr>
            <p14:xfrm>
              <a:off x="4738055" y="2742037"/>
              <a:ext cx="164303" cy="63775"/>
            </p14:xfrm>
          </p:contentPart>
        </mc:Choice>
        <mc:Fallback xmlns="">
          <p:pic>
            <p:nvPicPr>
              <p:cNvPr id="1049987" name="墨迹 1049986"/>
            </p:nvPicPr>
            <p:blipFill>
              <a:blip r:embed="rId30"/>
            </p:blipFill>
            <p:spPr>
              <a:xfrm>
                <a:off x="4738055" y="2742037"/>
                <a:ext cx="164303" cy="6377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049988" name="墨迹 1049987"/>
              <p14:cNvContentPartPr/>
              <p14:nvPr/>
            </p14:nvContentPartPr>
            <p14:xfrm>
              <a:off x="4642913" y="2696325"/>
              <a:ext cx="89576" cy="92592"/>
            </p14:xfrm>
          </p:contentPart>
        </mc:Choice>
        <mc:Fallback xmlns="">
          <p:pic>
            <p:nvPicPr>
              <p:cNvPr id="1049988" name="墨迹 1049987"/>
            </p:nvPicPr>
            <p:blipFill>
              <a:blip r:embed="rId32"/>
            </p:blipFill>
            <p:spPr>
              <a:xfrm>
                <a:off x="4642913" y="2696325"/>
                <a:ext cx="89576" cy="92592"/>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049989" name="墨迹 1049988"/>
              <p14:cNvContentPartPr/>
              <p14:nvPr/>
            </p14:nvContentPartPr>
            <p14:xfrm>
              <a:off x="4494907" y="2742459"/>
              <a:ext cx="150145" cy="299500"/>
            </p14:xfrm>
          </p:contentPart>
        </mc:Choice>
        <mc:Fallback xmlns="">
          <p:pic>
            <p:nvPicPr>
              <p:cNvPr id="1049989" name="墨迹 1049988"/>
            </p:nvPicPr>
            <p:blipFill>
              <a:blip r:embed="rId34"/>
            </p:blipFill>
            <p:spPr>
              <a:xfrm>
                <a:off x="4494907" y="2742459"/>
                <a:ext cx="150145" cy="2995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049990" name="墨迹 1049989"/>
              <p14:cNvContentPartPr/>
              <p14:nvPr/>
            </p14:nvContentPartPr>
            <p14:xfrm>
              <a:off x="4668992" y="3007849"/>
              <a:ext cx="74039" cy="76204"/>
            </p14:xfrm>
          </p:contentPart>
        </mc:Choice>
        <mc:Fallback xmlns="">
          <p:pic>
            <p:nvPicPr>
              <p:cNvPr id="1049990" name="墨迹 1049989"/>
            </p:nvPicPr>
            <p:blipFill>
              <a:blip r:embed="rId36"/>
            </p:blipFill>
            <p:spPr>
              <a:xfrm>
                <a:off x="4668992" y="3007849"/>
                <a:ext cx="74039" cy="76204"/>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049991" name="墨迹 1049990"/>
              <p14:cNvContentPartPr/>
              <p14:nvPr/>
            </p14:nvContentPartPr>
            <p14:xfrm>
              <a:off x="4750327" y="2976009"/>
              <a:ext cx="126135" cy="75435"/>
            </p14:xfrm>
          </p:contentPart>
        </mc:Choice>
        <mc:Fallback xmlns="">
          <p:pic>
            <p:nvPicPr>
              <p:cNvPr id="1049991" name="墨迹 1049990"/>
            </p:nvPicPr>
            <p:blipFill>
              <a:blip r:embed="rId38"/>
            </p:blipFill>
            <p:spPr>
              <a:xfrm>
                <a:off x="4750327" y="2976009"/>
                <a:ext cx="126135" cy="75435"/>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049992" name="墨迹 1049991"/>
              <p14:cNvContentPartPr/>
              <p14:nvPr/>
            </p14:nvContentPartPr>
            <p14:xfrm>
              <a:off x="5207033" y="2958751"/>
              <a:ext cx="146712" cy="82265"/>
            </p14:xfrm>
          </p:contentPart>
        </mc:Choice>
        <mc:Fallback xmlns="">
          <p:pic>
            <p:nvPicPr>
              <p:cNvPr id="1049992" name="墨迹 1049991"/>
            </p:nvPicPr>
            <p:blipFill>
              <a:blip r:embed="rId40"/>
            </p:blipFill>
            <p:spPr>
              <a:xfrm>
                <a:off x="5207033" y="2958751"/>
                <a:ext cx="146712" cy="82265"/>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049993" name="墨迹 1049992"/>
              <p14:cNvContentPartPr/>
              <p14:nvPr/>
            </p14:nvContentPartPr>
            <p14:xfrm>
              <a:off x="5404398" y="2956289"/>
              <a:ext cx="106137" cy="143017"/>
            </p14:xfrm>
          </p:contentPart>
        </mc:Choice>
        <mc:Fallback xmlns="">
          <p:pic>
            <p:nvPicPr>
              <p:cNvPr id="1049993" name="墨迹 1049992"/>
            </p:nvPicPr>
            <p:blipFill>
              <a:blip r:embed="rId42"/>
            </p:blipFill>
            <p:spPr>
              <a:xfrm>
                <a:off x="5404398" y="2956289"/>
                <a:ext cx="106137" cy="14301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049994" name="墨迹 1049993"/>
              <p14:cNvContentPartPr/>
              <p14:nvPr/>
            </p14:nvContentPartPr>
            <p14:xfrm>
              <a:off x="5533863" y="2945628"/>
              <a:ext cx="4634" cy="176935"/>
            </p14:xfrm>
          </p:contentPart>
        </mc:Choice>
        <mc:Fallback xmlns="">
          <p:pic>
            <p:nvPicPr>
              <p:cNvPr id="1049994" name="墨迹 1049993"/>
            </p:nvPicPr>
            <p:blipFill>
              <a:blip r:embed="rId44"/>
            </p:blipFill>
            <p:spPr>
              <a:xfrm>
                <a:off x="5533863" y="2945628"/>
                <a:ext cx="4634" cy="176935"/>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1049995" name="墨迹 1049994"/>
              <p14:cNvContentPartPr/>
              <p14:nvPr/>
            </p14:nvContentPartPr>
            <p14:xfrm>
              <a:off x="5540567" y="3013820"/>
              <a:ext cx="61315" cy="27469"/>
            </p14:xfrm>
          </p:contentPart>
        </mc:Choice>
        <mc:Fallback xmlns="">
          <p:pic>
            <p:nvPicPr>
              <p:cNvPr id="1049995" name="墨迹 1049994"/>
            </p:nvPicPr>
            <p:blipFill>
              <a:blip r:embed="rId46"/>
            </p:blipFill>
            <p:spPr>
              <a:xfrm>
                <a:off x="5540567" y="3013820"/>
                <a:ext cx="61315" cy="27469"/>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1049996" name="墨迹 1049995"/>
              <p14:cNvContentPartPr/>
              <p14:nvPr/>
            </p14:nvContentPartPr>
            <p14:xfrm>
              <a:off x="5618990" y="2956636"/>
              <a:ext cx="6257" cy="195390"/>
            </p14:xfrm>
          </p:contentPart>
        </mc:Choice>
        <mc:Fallback xmlns="">
          <p:pic>
            <p:nvPicPr>
              <p:cNvPr id="1049996" name="墨迹 1049995"/>
            </p:nvPicPr>
            <p:blipFill>
              <a:blip r:embed="rId48"/>
            </p:blipFill>
            <p:spPr>
              <a:xfrm>
                <a:off x="5618990" y="2956636"/>
                <a:ext cx="6257" cy="19539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1049997" name="墨迹 1049996"/>
              <p14:cNvContentPartPr/>
              <p14:nvPr/>
            </p14:nvContentPartPr>
            <p14:xfrm>
              <a:off x="5681515" y="3009544"/>
              <a:ext cx="71931" cy="120164"/>
            </p14:xfrm>
          </p:contentPart>
        </mc:Choice>
        <mc:Fallback xmlns="">
          <p:pic>
            <p:nvPicPr>
              <p:cNvPr id="1049997" name="墨迹 1049996"/>
            </p:nvPicPr>
            <p:blipFill>
              <a:blip r:embed="rId50"/>
            </p:blipFill>
            <p:spPr>
              <a:xfrm>
                <a:off x="5681515" y="3009544"/>
                <a:ext cx="71931" cy="12016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1049998" name="墨迹 1049997"/>
              <p14:cNvContentPartPr/>
              <p14:nvPr/>
            </p14:nvContentPartPr>
            <p14:xfrm>
              <a:off x="1807351" y="3773115"/>
              <a:ext cx="416788" cy="24109"/>
            </p14:xfrm>
          </p:contentPart>
        </mc:Choice>
        <mc:Fallback xmlns="">
          <p:pic>
            <p:nvPicPr>
              <p:cNvPr id="1049998" name="墨迹 1049997"/>
            </p:nvPicPr>
            <p:blipFill>
              <a:blip r:embed="rId52"/>
            </p:blipFill>
            <p:spPr>
              <a:xfrm>
                <a:off x="1807351" y="3773115"/>
                <a:ext cx="416788" cy="2410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1049999" name="墨迹 1049998"/>
              <p14:cNvContentPartPr/>
              <p14:nvPr/>
            </p14:nvContentPartPr>
            <p14:xfrm>
              <a:off x="10751902" y="2934846"/>
              <a:ext cx="535143" cy="472256"/>
            </p14:xfrm>
          </p:contentPart>
        </mc:Choice>
        <mc:Fallback xmlns="">
          <p:pic>
            <p:nvPicPr>
              <p:cNvPr id="1049999" name="墨迹 1049998"/>
            </p:nvPicPr>
            <p:blipFill>
              <a:blip r:embed="rId54"/>
            </p:blipFill>
            <p:spPr>
              <a:xfrm>
                <a:off x="10751902" y="2934846"/>
                <a:ext cx="535143" cy="47225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1050000" name="墨迹 1049999"/>
              <p14:cNvContentPartPr/>
              <p14:nvPr/>
            </p14:nvContentPartPr>
            <p14:xfrm>
              <a:off x="4503563" y="3449741"/>
              <a:ext cx="0" cy="0"/>
            </p14:xfrm>
          </p:contentPart>
        </mc:Choice>
        <mc:Fallback xmlns="">
          <p:pic>
            <p:nvPicPr>
              <p:cNvPr id="1050000" name="墨迹 1049999"/>
            </p:nvPicPr>
            <p:blipFill>
              <a:blip r:embed="rId56"/>
            </p:blipFill>
            <p:spPr>
              <a:xfrm>
                <a:off x="4503563" y="3449741"/>
                <a:ext cx="0" cy="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1050010" name="墨迹 1050009"/>
              <p14:cNvContentPartPr/>
              <p14:nvPr/>
            </p14:nvContentPartPr>
            <p14:xfrm>
              <a:off x="10336185" y="2754736"/>
              <a:ext cx="0" cy="0"/>
            </p14:xfrm>
          </p:contentPart>
        </mc:Choice>
        <mc:Fallback xmlns="">
          <p:pic>
            <p:nvPicPr>
              <p:cNvPr id="1050010" name="墨迹 1050009"/>
            </p:nvPicPr>
            <p:blipFill>
              <a:blip r:embed="rId58"/>
            </p:blipFill>
            <p:spPr>
              <a:xfrm>
                <a:off x="10336185" y="2754736"/>
                <a:ext cx="0" cy="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1050011" name="墨迹 1050010"/>
              <p14:cNvContentPartPr/>
              <p14:nvPr/>
            </p14:nvContentPartPr>
            <p14:xfrm>
              <a:off x="10298091" y="2805528"/>
              <a:ext cx="0" cy="0"/>
            </p14:xfrm>
          </p:contentPart>
        </mc:Choice>
        <mc:Fallback xmlns="">
          <p:pic>
            <p:nvPicPr>
              <p:cNvPr id="1050011" name="墨迹 1050010"/>
            </p:nvPicPr>
            <p:blipFill>
              <a:blip r:embed="rId58"/>
            </p:blipFill>
            <p:spPr>
              <a:xfrm>
                <a:off x="10298091" y="2805528"/>
                <a:ext cx="0" cy="0"/>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1050012" name="墨迹 1050011"/>
              <p14:cNvContentPartPr/>
              <p14:nvPr/>
            </p14:nvContentPartPr>
            <p14:xfrm>
              <a:off x="10320314" y="2881717"/>
              <a:ext cx="6136" cy="21324"/>
            </p14:xfrm>
          </p:contentPart>
        </mc:Choice>
        <mc:Fallback xmlns="">
          <p:pic>
            <p:nvPicPr>
              <p:cNvPr id="1050012" name="墨迹 1050011"/>
            </p:nvPicPr>
            <p:blipFill>
              <a:blip r:embed="rId61"/>
            </p:blipFill>
            <p:spPr>
              <a:xfrm>
                <a:off x="10320314" y="2881717"/>
                <a:ext cx="6136" cy="2132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1050013" name="墨迹 1050012"/>
              <p14:cNvContentPartPr/>
              <p14:nvPr/>
            </p14:nvContentPartPr>
            <p14:xfrm>
              <a:off x="10343804" y="3013777"/>
              <a:ext cx="0" cy="0"/>
            </p14:xfrm>
          </p:contentPart>
        </mc:Choice>
        <mc:Fallback xmlns="">
          <p:pic>
            <p:nvPicPr>
              <p:cNvPr id="1050013" name="墨迹 1050012"/>
            </p:nvPicPr>
            <p:blipFill>
              <a:blip r:embed="rId63"/>
            </p:blipFill>
            <p:spPr>
              <a:xfrm>
                <a:off x="10343804" y="3013777"/>
                <a:ext cx="0" cy="0"/>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1050014" name="墨迹 1050013"/>
              <p14:cNvContentPartPr/>
              <p14:nvPr/>
            </p14:nvContentPartPr>
            <p14:xfrm>
              <a:off x="10340614" y="3101389"/>
              <a:ext cx="11232" cy="20451"/>
            </p14:xfrm>
          </p:contentPart>
        </mc:Choice>
        <mc:Fallback xmlns="">
          <p:pic>
            <p:nvPicPr>
              <p:cNvPr id="1050014" name="墨迹 1050013"/>
            </p:nvPicPr>
            <p:blipFill>
              <a:blip r:embed="rId65"/>
            </p:blipFill>
            <p:spPr>
              <a:xfrm>
                <a:off x="10340614" y="3101389"/>
                <a:ext cx="11232" cy="2045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1050015" name="墨迹 1050014"/>
              <p14:cNvContentPartPr/>
              <p14:nvPr/>
            </p14:nvContentPartPr>
            <p14:xfrm>
              <a:off x="10256611" y="2826691"/>
              <a:ext cx="0" cy="0"/>
            </p14:xfrm>
          </p:contentPart>
        </mc:Choice>
        <mc:Fallback xmlns="">
          <p:pic>
            <p:nvPicPr>
              <p:cNvPr id="1050015" name="墨迹 1050014"/>
            </p:nvPicPr>
            <p:blipFill>
              <a:blip r:embed="rId56"/>
            </p:blipFill>
            <p:spPr>
              <a:xfrm>
                <a:off x="10256611" y="2826691"/>
                <a:ext cx="0" cy="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1050016" name="墨迹 1050015"/>
              <p14:cNvContentPartPr/>
              <p14:nvPr/>
            </p14:nvContentPartPr>
            <p14:xfrm>
              <a:off x="10285639" y="2863516"/>
              <a:ext cx="6103" cy="25171"/>
            </p14:xfrm>
          </p:contentPart>
        </mc:Choice>
        <mc:Fallback xmlns="">
          <p:pic>
            <p:nvPicPr>
              <p:cNvPr id="1050016" name="墨迹 1050015"/>
            </p:nvPicPr>
            <p:blipFill>
              <a:blip r:embed="rId68"/>
            </p:blipFill>
            <p:spPr>
              <a:xfrm>
                <a:off x="10285639" y="2863516"/>
                <a:ext cx="6103" cy="25171"/>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1050017" name="墨迹 1050016"/>
              <p14:cNvContentPartPr/>
              <p14:nvPr/>
            </p14:nvContentPartPr>
            <p14:xfrm>
              <a:off x="10303171" y="2999383"/>
              <a:ext cx="0" cy="0"/>
            </p14:xfrm>
          </p:contentPart>
        </mc:Choice>
        <mc:Fallback xmlns="">
          <p:pic>
            <p:nvPicPr>
              <p:cNvPr id="1050017" name="墨迹 1050016"/>
            </p:nvPicPr>
            <p:blipFill>
              <a:blip r:embed="rId63"/>
            </p:blipFill>
            <p:spPr>
              <a:xfrm>
                <a:off x="10303171" y="2999383"/>
                <a:ext cx="0" cy="0"/>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050018" name="墨迹 1050017"/>
              <p14:cNvContentPartPr/>
              <p14:nvPr/>
            </p14:nvContentPartPr>
            <p14:xfrm>
              <a:off x="10327720" y="3121284"/>
              <a:ext cx="0" cy="0"/>
            </p14:xfrm>
          </p:contentPart>
        </mc:Choice>
        <mc:Fallback xmlns="">
          <p:pic>
            <p:nvPicPr>
              <p:cNvPr id="1050018" name="墨迹 1050017"/>
            </p:nvPicPr>
            <p:blipFill>
              <a:blip r:embed="rId63"/>
            </p:blipFill>
            <p:spPr>
              <a:xfrm>
                <a:off x="10327720" y="3121284"/>
                <a:ext cx="0" cy="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1050019" name="墨迹 1050018"/>
              <p14:cNvContentPartPr/>
              <p14:nvPr/>
            </p14:nvContentPartPr>
            <p14:xfrm>
              <a:off x="10347614" y="3208900"/>
              <a:ext cx="0" cy="0"/>
            </p14:xfrm>
          </p:contentPart>
        </mc:Choice>
        <mc:Fallback xmlns="">
          <p:pic>
            <p:nvPicPr>
              <p:cNvPr id="1050019" name="墨迹 1050018"/>
            </p:nvPicPr>
            <p:blipFill>
              <a:blip r:embed="rId63"/>
            </p:blipFill>
            <p:spPr>
              <a:xfrm>
                <a:off x="10347614" y="3208900"/>
                <a:ext cx="0" cy="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050020" name="墨迹 1050019"/>
              <p14:cNvContentPartPr/>
              <p14:nvPr/>
            </p14:nvContentPartPr>
            <p14:xfrm>
              <a:off x="10337453" y="3331648"/>
              <a:ext cx="38943" cy="138830"/>
            </p14:xfrm>
          </p:contentPart>
        </mc:Choice>
        <mc:Fallback xmlns="">
          <p:pic>
            <p:nvPicPr>
              <p:cNvPr id="1050020" name="墨迹 1050019"/>
            </p:nvPicPr>
            <p:blipFill>
              <a:blip r:embed="rId73"/>
            </p:blipFill>
            <p:spPr>
              <a:xfrm>
                <a:off x="10337453" y="3331648"/>
                <a:ext cx="38943" cy="13883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050021" name="墨迹 1050020"/>
              <p14:cNvContentPartPr/>
              <p14:nvPr/>
            </p14:nvContentPartPr>
            <p14:xfrm>
              <a:off x="10366239" y="3533122"/>
              <a:ext cx="0" cy="0"/>
            </p14:xfrm>
          </p:contentPart>
        </mc:Choice>
        <mc:Fallback xmlns="">
          <p:pic>
            <p:nvPicPr>
              <p:cNvPr id="1050021" name="墨迹 1050020"/>
            </p:nvPicPr>
            <p:blipFill>
              <a:blip r:embed="rId63"/>
            </p:blipFill>
            <p:spPr>
              <a:xfrm>
                <a:off x="10366239" y="3533122"/>
                <a:ext cx="0" cy="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1050022" name="墨迹 1050021"/>
              <p14:cNvContentPartPr/>
              <p14:nvPr/>
            </p14:nvContentPartPr>
            <p14:xfrm>
              <a:off x="10328567" y="3018009"/>
              <a:ext cx="0" cy="0"/>
            </p14:xfrm>
          </p:contentPart>
        </mc:Choice>
        <mc:Fallback xmlns="">
          <p:pic>
            <p:nvPicPr>
              <p:cNvPr id="1050022" name="墨迹 1050021"/>
            </p:nvPicPr>
            <p:blipFill>
              <a:blip r:embed="rId58"/>
            </p:blipFill>
            <p:spPr>
              <a:xfrm>
                <a:off x="10328567" y="3018009"/>
                <a:ext cx="0" cy="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050023" name="墨迹 1050022"/>
              <p14:cNvContentPartPr/>
              <p14:nvPr/>
            </p14:nvContentPartPr>
            <p14:xfrm>
              <a:off x="10295553" y="3072608"/>
              <a:ext cx="0" cy="0"/>
            </p14:xfrm>
          </p:contentPart>
        </mc:Choice>
        <mc:Fallback xmlns="">
          <p:pic>
            <p:nvPicPr>
              <p:cNvPr id="1050023" name="墨迹 1050022"/>
            </p:nvPicPr>
            <p:blipFill>
              <a:blip r:embed="rId58"/>
            </p:blipFill>
            <p:spPr>
              <a:xfrm>
                <a:off x="10295553" y="3072608"/>
                <a:ext cx="0" cy="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050024" name="墨迹 1050023"/>
              <p14:cNvContentPartPr/>
              <p14:nvPr/>
            </p14:nvContentPartPr>
            <p14:xfrm>
              <a:off x="10320949" y="3164879"/>
              <a:ext cx="19894" cy="42752"/>
            </p14:xfrm>
          </p:contentPart>
        </mc:Choice>
        <mc:Fallback xmlns="">
          <p:pic>
            <p:nvPicPr>
              <p:cNvPr id="1050024" name="墨迹 1050023"/>
            </p:nvPicPr>
            <p:blipFill>
              <a:blip r:embed="rId78"/>
            </p:blipFill>
            <p:spPr>
              <a:xfrm>
                <a:off x="10320949" y="3164879"/>
                <a:ext cx="19894" cy="42752"/>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050025" name="墨迹 1050024"/>
              <p14:cNvContentPartPr/>
              <p14:nvPr/>
            </p14:nvContentPartPr>
            <p14:xfrm>
              <a:off x="10311215" y="3304983"/>
              <a:ext cx="0" cy="0"/>
            </p14:xfrm>
          </p:contentPart>
        </mc:Choice>
        <mc:Fallback xmlns="">
          <p:pic>
            <p:nvPicPr>
              <p:cNvPr id="1050025" name="墨迹 1050024"/>
            </p:nvPicPr>
            <p:blipFill>
              <a:blip r:embed="rId56"/>
            </p:blipFill>
            <p:spPr>
              <a:xfrm>
                <a:off x="10311215" y="3304983"/>
                <a:ext cx="0" cy="0"/>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050026" name="墨迹 1050025"/>
              <p14:cNvContentPartPr/>
              <p14:nvPr/>
            </p14:nvContentPartPr>
            <p14:xfrm>
              <a:off x="10332378" y="3378208"/>
              <a:ext cx="0" cy="0"/>
            </p14:xfrm>
          </p:contentPart>
        </mc:Choice>
        <mc:Fallback xmlns="">
          <p:pic>
            <p:nvPicPr>
              <p:cNvPr id="1050026" name="墨迹 1050025"/>
            </p:nvPicPr>
            <p:blipFill>
              <a:blip r:embed="rId63"/>
            </p:blipFill>
            <p:spPr>
              <a:xfrm>
                <a:off x="10332378" y="3378208"/>
                <a:ext cx="0" cy="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050027" name="墨迹 1050026"/>
              <p14:cNvContentPartPr/>
              <p14:nvPr/>
            </p14:nvContentPartPr>
            <p14:xfrm>
              <a:off x="10338726" y="2908381"/>
              <a:ext cx="0" cy="0"/>
            </p14:xfrm>
          </p:contentPart>
        </mc:Choice>
        <mc:Fallback xmlns="">
          <p:pic>
            <p:nvPicPr>
              <p:cNvPr id="1050027" name="墨迹 1050026"/>
            </p:nvPicPr>
            <p:blipFill>
              <a:blip r:embed="rId63"/>
            </p:blipFill>
            <p:spPr>
              <a:xfrm>
                <a:off x="10338726" y="2908381"/>
                <a:ext cx="0" cy="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1050028" name="墨迹 1050027"/>
              <p14:cNvContentPartPr/>
              <p14:nvPr/>
            </p14:nvContentPartPr>
            <p14:xfrm>
              <a:off x="10296821" y="3130597"/>
              <a:ext cx="8760" cy="47836"/>
            </p14:xfrm>
          </p:contentPart>
        </mc:Choice>
        <mc:Fallback xmlns="">
          <p:pic>
            <p:nvPicPr>
              <p:cNvPr id="1050028" name="墨迹 1050027"/>
            </p:nvPicPr>
            <p:blipFill>
              <a:blip r:embed="rId83"/>
            </p:blipFill>
            <p:spPr>
              <a:xfrm>
                <a:off x="10296821" y="3130597"/>
                <a:ext cx="8760" cy="4783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1050029" name="墨迹 1050028"/>
              <p14:cNvContentPartPr/>
              <p14:nvPr/>
            </p14:nvContentPartPr>
            <p14:xfrm>
              <a:off x="10323487" y="3332917"/>
              <a:ext cx="20743" cy="79152"/>
            </p14:xfrm>
          </p:contentPart>
        </mc:Choice>
        <mc:Fallback xmlns="">
          <p:pic>
            <p:nvPicPr>
              <p:cNvPr id="1050029" name="墨迹 1050028"/>
            </p:nvPicPr>
            <p:blipFill>
              <a:blip r:embed="rId85"/>
            </p:blipFill>
            <p:spPr>
              <a:xfrm>
                <a:off x="10323487" y="3332917"/>
                <a:ext cx="20743" cy="79152"/>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1050030" name="墨迹 1050029"/>
              <p14:cNvContentPartPr/>
              <p14:nvPr/>
            </p14:nvContentPartPr>
            <p14:xfrm>
              <a:off x="10342272" y="3531005"/>
              <a:ext cx="1110" cy="21708"/>
            </p14:xfrm>
          </p:contentPart>
        </mc:Choice>
        <mc:Fallback xmlns="">
          <p:pic>
            <p:nvPicPr>
              <p:cNvPr id="1050030" name="墨迹 1050029"/>
            </p:nvPicPr>
            <p:blipFill>
              <a:blip r:embed="rId87"/>
            </p:blipFill>
            <p:spPr>
              <a:xfrm>
                <a:off x="10342272" y="3531005"/>
                <a:ext cx="1110" cy="21708"/>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1050031" name="墨迹 1050030"/>
              <p14:cNvContentPartPr/>
              <p14:nvPr/>
            </p14:nvContentPartPr>
            <p14:xfrm>
              <a:off x="10362851" y="3692273"/>
              <a:ext cx="0" cy="0"/>
            </p14:xfrm>
          </p:contentPart>
        </mc:Choice>
        <mc:Fallback xmlns="">
          <p:pic>
            <p:nvPicPr>
              <p:cNvPr id="1050031" name="墨迹 1050030"/>
            </p:nvPicPr>
            <p:blipFill>
              <a:blip r:embed="rId63"/>
            </p:blipFill>
            <p:spPr>
              <a:xfrm>
                <a:off x="10362851" y="3692273"/>
                <a:ext cx="0" cy="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1050032" name="墨迹 1050031"/>
              <p14:cNvContentPartPr/>
              <p14:nvPr/>
            </p14:nvContentPartPr>
            <p14:xfrm>
              <a:off x="10320522" y="2945207"/>
              <a:ext cx="0" cy="0"/>
            </p14:xfrm>
          </p:contentPart>
        </mc:Choice>
        <mc:Fallback xmlns="">
          <p:pic>
            <p:nvPicPr>
              <p:cNvPr id="1050032" name="墨迹 1050031"/>
            </p:nvPicPr>
            <p:blipFill>
              <a:blip r:embed="rId58"/>
            </p:blipFill>
            <p:spPr>
              <a:xfrm>
                <a:off x="10320522" y="2945207"/>
                <a:ext cx="0" cy="0"/>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1050033" name="墨迹 1050032"/>
              <p14:cNvContentPartPr/>
              <p14:nvPr/>
            </p14:nvContentPartPr>
            <p14:xfrm>
              <a:off x="10330262" y="2995573"/>
              <a:ext cx="0" cy="0"/>
            </p14:xfrm>
          </p:contentPart>
        </mc:Choice>
        <mc:Fallback xmlns="">
          <p:pic>
            <p:nvPicPr>
              <p:cNvPr id="1050033" name="墨迹 1050032"/>
            </p:nvPicPr>
            <p:blipFill>
              <a:blip r:embed="rId63"/>
            </p:blipFill>
            <p:spPr>
              <a:xfrm>
                <a:off x="10330262" y="2995573"/>
                <a:ext cx="0" cy="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1050034" name="墨迹 1050033"/>
              <p14:cNvContentPartPr/>
              <p14:nvPr/>
            </p14:nvContentPartPr>
            <p14:xfrm>
              <a:off x="10295144" y="2989385"/>
              <a:ext cx="48485" cy="68788"/>
            </p14:xfrm>
          </p:contentPart>
        </mc:Choice>
        <mc:Fallback xmlns="">
          <p:pic>
            <p:nvPicPr>
              <p:cNvPr id="1050034" name="墨迹 1050033"/>
            </p:nvPicPr>
            <p:blipFill>
              <a:blip r:embed="rId92"/>
            </p:blipFill>
            <p:spPr>
              <a:xfrm>
                <a:off x="10295144" y="2989385"/>
                <a:ext cx="48485" cy="68788"/>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1050035" name="墨迹 1050034"/>
              <p14:cNvContentPartPr/>
              <p14:nvPr/>
            </p14:nvContentPartPr>
            <p14:xfrm>
              <a:off x="10301054" y="3033245"/>
              <a:ext cx="26570" cy="61263"/>
            </p14:xfrm>
          </p:contentPart>
        </mc:Choice>
        <mc:Fallback xmlns="">
          <p:pic>
            <p:nvPicPr>
              <p:cNvPr id="1050035" name="墨迹 1050034"/>
            </p:nvPicPr>
            <p:blipFill>
              <a:blip r:embed="rId94"/>
            </p:blipFill>
            <p:spPr>
              <a:xfrm>
                <a:off x="10301054" y="3033245"/>
                <a:ext cx="26570" cy="6126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1050036" name="墨迹 1050035"/>
              <p14:cNvContentPartPr/>
              <p14:nvPr/>
            </p14:nvContentPartPr>
            <p14:xfrm>
              <a:off x="10334494" y="3166996"/>
              <a:ext cx="16737" cy="39161"/>
            </p14:xfrm>
          </p:contentPart>
        </mc:Choice>
        <mc:Fallback xmlns="">
          <p:pic>
            <p:nvPicPr>
              <p:cNvPr id="1050036" name="墨迹 1050035"/>
            </p:nvPicPr>
            <p:blipFill>
              <a:blip r:embed="rId96"/>
            </p:blipFill>
            <p:spPr>
              <a:xfrm>
                <a:off x="10334494" y="3166996"/>
                <a:ext cx="16737" cy="39161"/>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1050037" name="墨迹 1050036"/>
              <p14:cNvContentPartPr/>
              <p14:nvPr/>
            </p14:nvContentPartPr>
            <p14:xfrm>
              <a:off x="10340843" y="3267736"/>
              <a:ext cx="18778" cy="43665"/>
            </p14:xfrm>
          </p:contentPart>
        </mc:Choice>
        <mc:Fallback xmlns="">
          <p:pic>
            <p:nvPicPr>
              <p:cNvPr id="1050037" name="墨迹 1050036"/>
            </p:nvPicPr>
            <p:blipFill>
              <a:blip r:embed="rId98"/>
            </p:blipFill>
            <p:spPr>
              <a:xfrm>
                <a:off x="10340843" y="3267736"/>
                <a:ext cx="18778" cy="43665"/>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50038" name="墨迹 1050037"/>
              <p14:cNvContentPartPr/>
              <p14:nvPr/>
            </p14:nvContentPartPr>
            <p14:xfrm>
              <a:off x="10342960" y="3369320"/>
              <a:ext cx="16865" cy="39449"/>
            </p14:xfrm>
          </p:contentPart>
        </mc:Choice>
        <mc:Fallback xmlns="">
          <p:pic>
            <p:nvPicPr>
              <p:cNvPr id="1050038" name="墨迹 1050037"/>
            </p:nvPicPr>
            <p:blipFill>
              <a:blip r:embed="rId100"/>
            </p:blipFill>
            <p:spPr>
              <a:xfrm>
                <a:off x="10342960" y="3369320"/>
                <a:ext cx="16865" cy="3944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50039" name="墨迹 1050038"/>
              <p14:cNvContentPartPr/>
              <p14:nvPr/>
            </p14:nvContentPartPr>
            <p14:xfrm>
              <a:off x="10366661" y="3465399"/>
              <a:ext cx="29115" cy="41887"/>
            </p14:xfrm>
          </p:contentPart>
        </mc:Choice>
        <mc:Fallback xmlns="">
          <p:pic>
            <p:nvPicPr>
              <p:cNvPr id="1050039" name="墨迹 1050038"/>
            </p:nvPicPr>
            <p:blipFill>
              <a:blip r:embed="rId102"/>
            </p:blipFill>
            <p:spPr>
              <a:xfrm>
                <a:off x="10366661" y="3465399"/>
                <a:ext cx="29115" cy="41887"/>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50040" name="墨迹 1050039"/>
              <p14:cNvContentPartPr/>
              <p14:nvPr/>
            </p14:nvContentPartPr>
            <p14:xfrm>
              <a:off x="10320603" y="2882563"/>
              <a:ext cx="6431" cy="73349"/>
            </p14:xfrm>
          </p:contentPart>
        </mc:Choice>
        <mc:Fallback xmlns="">
          <p:pic>
            <p:nvPicPr>
              <p:cNvPr id="1050040" name="墨迹 1050039"/>
            </p:nvPicPr>
            <p:blipFill>
              <a:blip r:embed="rId104"/>
            </p:blipFill>
            <p:spPr>
              <a:xfrm>
                <a:off x="10320603" y="2882563"/>
                <a:ext cx="6431" cy="7334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50041" name="墨迹 1050040"/>
              <p14:cNvContentPartPr/>
              <p14:nvPr/>
            </p14:nvContentPartPr>
            <p14:xfrm>
              <a:off x="10316291" y="3013777"/>
              <a:ext cx="19894" cy="74071"/>
            </p14:xfrm>
          </p:contentPart>
        </mc:Choice>
        <mc:Fallback xmlns="">
          <p:pic>
            <p:nvPicPr>
              <p:cNvPr id="1050041" name="墨迹 1050040"/>
            </p:nvPicPr>
            <p:blipFill>
              <a:blip r:embed="rId106"/>
            </p:blipFill>
            <p:spPr>
              <a:xfrm>
                <a:off x="10316291" y="3013777"/>
                <a:ext cx="19894" cy="74071"/>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50042" name="墨迹 1050041"/>
              <p14:cNvContentPartPr/>
              <p14:nvPr/>
            </p14:nvContentPartPr>
            <p14:xfrm>
              <a:off x="10340418" y="3194508"/>
              <a:ext cx="10701" cy="42092"/>
            </p14:xfrm>
          </p:contentPart>
        </mc:Choice>
        <mc:Fallback xmlns="">
          <p:pic>
            <p:nvPicPr>
              <p:cNvPr id="1050042" name="墨迹 1050041"/>
            </p:nvPicPr>
            <p:blipFill>
              <a:blip r:embed="rId108"/>
            </p:blipFill>
            <p:spPr>
              <a:xfrm>
                <a:off x="10340418" y="3194508"/>
                <a:ext cx="10701" cy="42092"/>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050043" name="墨迹 1050042"/>
              <p14:cNvContentPartPr/>
              <p14:nvPr/>
            </p14:nvContentPartPr>
            <p14:xfrm>
              <a:off x="10342986" y="3349001"/>
              <a:ext cx="11367" cy="65585"/>
            </p14:xfrm>
          </p:contentPart>
        </mc:Choice>
        <mc:Fallback xmlns="">
          <p:pic>
            <p:nvPicPr>
              <p:cNvPr id="1050043" name="墨迹 1050042"/>
            </p:nvPicPr>
            <p:blipFill>
              <a:blip r:embed="rId110"/>
            </p:blipFill>
            <p:spPr>
              <a:xfrm>
                <a:off x="10342986" y="3349001"/>
                <a:ext cx="11367" cy="65585"/>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050044" name="墨迹 1050043"/>
              <p14:cNvContentPartPr/>
              <p14:nvPr/>
            </p14:nvContentPartPr>
            <p14:xfrm>
              <a:off x="10359465" y="3477675"/>
              <a:ext cx="19777" cy="37572"/>
            </p14:xfrm>
          </p:contentPart>
        </mc:Choice>
        <mc:Fallback xmlns="">
          <p:pic>
            <p:nvPicPr>
              <p:cNvPr id="1050044" name="墨迹 1050043"/>
            </p:nvPicPr>
            <p:blipFill>
              <a:blip r:embed="rId112"/>
            </p:blipFill>
            <p:spPr>
              <a:xfrm>
                <a:off x="10359465" y="3477675"/>
                <a:ext cx="19777" cy="37572"/>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050045" name="墨迹 1050044"/>
              <p14:cNvContentPartPr/>
              <p14:nvPr/>
            </p14:nvContentPartPr>
            <p14:xfrm>
              <a:off x="10388672" y="3572911"/>
              <a:ext cx="9811" cy="17903"/>
            </p14:xfrm>
          </p:contentPart>
        </mc:Choice>
        <mc:Fallback xmlns="">
          <p:pic>
            <p:nvPicPr>
              <p:cNvPr id="1050045" name="墨迹 1050044"/>
            </p:nvPicPr>
            <p:blipFill>
              <a:blip r:embed="rId114"/>
            </p:blipFill>
            <p:spPr>
              <a:xfrm>
                <a:off x="10388672" y="3572911"/>
                <a:ext cx="9811" cy="17903"/>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050061" name="墨迹 1050060"/>
              <p14:cNvContentPartPr/>
              <p14:nvPr/>
            </p14:nvContentPartPr>
            <p14:xfrm>
              <a:off x="7227256" y="3916604"/>
              <a:ext cx="18231" cy="92417"/>
            </p14:xfrm>
          </p:contentPart>
        </mc:Choice>
        <mc:Fallback xmlns="">
          <p:pic>
            <p:nvPicPr>
              <p:cNvPr id="1050061" name="墨迹 1050060"/>
            </p:nvPicPr>
            <p:blipFill>
              <a:blip r:embed="rId116"/>
            </p:blipFill>
            <p:spPr>
              <a:xfrm>
                <a:off x="7227256" y="3916604"/>
                <a:ext cx="18231" cy="92417"/>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050066" name="墨迹 1050065"/>
              <p14:cNvContentPartPr/>
              <p14:nvPr/>
            </p14:nvContentPartPr>
            <p14:xfrm>
              <a:off x="762302" y="6238063"/>
              <a:ext cx="3800587" cy="72576"/>
            </p14:xfrm>
          </p:contentPart>
        </mc:Choice>
        <mc:Fallback xmlns="">
          <p:pic>
            <p:nvPicPr>
              <p:cNvPr id="1050066" name="墨迹 1050065"/>
            </p:nvPicPr>
            <p:blipFill>
              <a:blip r:embed="rId118"/>
            </p:blipFill>
            <p:spPr>
              <a:xfrm>
                <a:off x="762302" y="6238063"/>
                <a:ext cx="3800587" cy="7257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050067" name="墨迹 1050066"/>
              <p14:cNvContentPartPr/>
              <p14:nvPr/>
            </p14:nvContentPartPr>
            <p14:xfrm>
              <a:off x="9877787" y="3332972"/>
              <a:ext cx="586343" cy="70141"/>
            </p14:xfrm>
          </p:contentPart>
        </mc:Choice>
        <mc:Fallback xmlns="">
          <p:pic>
            <p:nvPicPr>
              <p:cNvPr id="1050067" name="墨迹 1050066"/>
            </p:nvPicPr>
            <p:blipFill>
              <a:blip r:embed="rId120"/>
            </p:blipFill>
            <p:spPr>
              <a:xfrm>
                <a:off x="9877787" y="3332972"/>
                <a:ext cx="586343" cy="7014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050068" name="墨迹 1050067"/>
              <p14:cNvContentPartPr/>
              <p14:nvPr/>
            </p14:nvContentPartPr>
            <p14:xfrm>
              <a:off x="7438921" y="2987793"/>
              <a:ext cx="763811" cy="34756"/>
            </p14:xfrm>
          </p:contentPart>
        </mc:Choice>
        <mc:Fallback xmlns="">
          <p:pic>
            <p:nvPicPr>
              <p:cNvPr id="1050068" name="墨迹 1050067"/>
            </p:nvPicPr>
            <p:blipFill>
              <a:blip r:embed="rId122"/>
            </p:blipFill>
            <p:spPr>
              <a:xfrm>
                <a:off x="7438921" y="2987793"/>
                <a:ext cx="763811" cy="34756"/>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050069" name="墨迹 1050068"/>
              <p14:cNvContentPartPr/>
              <p14:nvPr/>
            </p14:nvContentPartPr>
            <p14:xfrm>
              <a:off x="3955853" y="5748504"/>
              <a:ext cx="0" cy="0"/>
            </p14:xfrm>
          </p:contentPart>
        </mc:Choice>
        <mc:Fallback xmlns="">
          <p:pic>
            <p:nvPicPr>
              <p:cNvPr id="1050069" name="墨迹 1050068"/>
            </p:nvPicPr>
            <p:blipFill>
              <a:blip r:embed="rId58"/>
            </p:blipFill>
            <p:spPr>
              <a:xfrm>
                <a:off x="3955853" y="5748504"/>
                <a:ext cx="0" cy="0"/>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1050070" name="墨迹 1050069"/>
              <p14:cNvContentPartPr/>
              <p14:nvPr/>
            </p14:nvContentPartPr>
            <p14:xfrm>
              <a:off x="3939769" y="5820881"/>
              <a:ext cx="10872" cy="113775"/>
            </p14:xfrm>
          </p:contentPart>
        </mc:Choice>
        <mc:Fallback xmlns="">
          <p:pic>
            <p:nvPicPr>
              <p:cNvPr id="1050070" name="墨迹 1050069"/>
            </p:nvPicPr>
            <p:blipFill>
              <a:blip r:embed="rId125"/>
            </p:blipFill>
            <p:spPr>
              <a:xfrm>
                <a:off x="3939769" y="5820881"/>
                <a:ext cx="10872" cy="113775"/>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1050071" name="墨迹 1050070"/>
              <p14:cNvContentPartPr/>
              <p14:nvPr/>
            </p14:nvContentPartPr>
            <p14:xfrm>
              <a:off x="3965165" y="6021933"/>
              <a:ext cx="0" cy="0"/>
            </p14:xfrm>
          </p:contentPart>
        </mc:Choice>
        <mc:Fallback xmlns="">
          <p:pic>
            <p:nvPicPr>
              <p:cNvPr id="1050071" name="墨迹 1050070"/>
            </p:nvPicPr>
            <p:blipFill>
              <a:blip r:embed="rId58"/>
            </p:blipFill>
            <p:spPr>
              <a:xfrm>
                <a:off x="3965165" y="6021933"/>
                <a:ext cx="0" cy="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050072" name="墨迹 1050071"/>
              <p14:cNvContentPartPr/>
              <p14:nvPr/>
            </p14:nvContentPartPr>
            <p14:xfrm>
              <a:off x="3984638" y="6113361"/>
              <a:ext cx="0" cy="0"/>
            </p14:xfrm>
          </p:contentPart>
        </mc:Choice>
        <mc:Fallback xmlns="">
          <p:pic>
            <p:nvPicPr>
              <p:cNvPr id="1050072" name="墨迹 1050071"/>
            </p:nvPicPr>
            <p:blipFill>
              <a:blip r:embed="rId63"/>
            </p:blipFill>
            <p:spPr>
              <a:xfrm>
                <a:off x="3984638" y="6113361"/>
                <a:ext cx="0" cy="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1050073" name="墨迹 1050072"/>
              <p14:cNvContentPartPr/>
              <p14:nvPr/>
            </p14:nvContentPartPr>
            <p14:xfrm>
              <a:off x="3994697" y="6203094"/>
              <a:ext cx="8563" cy="59538"/>
            </p14:xfrm>
          </p:contentPart>
        </mc:Choice>
        <mc:Fallback xmlns="">
          <p:pic>
            <p:nvPicPr>
              <p:cNvPr id="1050073" name="墨迹 1050072"/>
            </p:nvPicPr>
            <p:blipFill>
              <a:blip r:embed="rId129"/>
            </p:blipFill>
            <p:spPr>
              <a:xfrm>
                <a:off x="3994697" y="6203094"/>
                <a:ext cx="8563" cy="5953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1050074" name="墨迹 1050073"/>
              <p14:cNvContentPartPr/>
              <p14:nvPr/>
            </p14:nvContentPartPr>
            <p14:xfrm>
              <a:off x="4003757" y="6347427"/>
              <a:ext cx="3734" cy="57179"/>
            </p14:xfrm>
          </p:contentPart>
        </mc:Choice>
        <mc:Fallback xmlns="">
          <p:pic>
            <p:nvPicPr>
              <p:cNvPr id="1050074" name="墨迹 1050073"/>
            </p:nvPicPr>
            <p:blipFill>
              <a:blip r:embed="rId131"/>
            </p:blipFill>
            <p:spPr>
              <a:xfrm>
                <a:off x="4003757" y="6347427"/>
                <a:ext cx="3734" cy="5717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1050075" name="墨迹 1050074"/>
              <p14:cNvContentPartPr/>
              <p14:nvPr/>
            </p14:nvContentPartPr>
            <p14:xfrm>
              <a:off x="4015957" y="6494723"/>
              <a:ext cx="0" cy="0"/>
            </p14:xfrm>
          </p:contentPart>
        </mc:Choice>
        <mc:Fallback xmlns="">
          <p:pic>
            <p:nvPicPr>
              <p:cNvPr id="1050075" name="墨迹 1050074"/>
            </p:nvPicPr>
            <p:blipFill>
              <a:blip r:embed="rId133"/>
            </p:blipFill>
            <p:spPr>
              <a:xfrm>
                <a:off x="4015957" y="6494723"/>
                <a:ext cx="0" cy="0"/>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1050076" name="墨迹 1050075"/>
              <p14:cNvContentPartPr/>
              <p14:nvPr/>
            </p14:nvContentPartPr>
            <p14:xfrm>
              <a:off x="3966435" y="5987228"/>
              <a:ext cx="0" cy="0"/>
            </p14:xfrm>
          </p:contentPart>
        </mc:Choice>
        <mc:Fallback xmlns="">
          <p:pic>
            <p:nvPicPr>
              <p:cNvPr id="1050076" name="墨迹 1050075"/>
            </p:nvPicPr>
            <p:blipFill>
              <a:blip r:embed="rId63"/>
            </p:blipFill>
            <p:spPr>
              <a:xfrm>
                <a:off x="3966435" y="5987228"/>
                <a:ext cx="0" cy="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050077" name="墨迹 1050076"/>
              <p14:cNvContentPartPr/>
              <p14:nvPr/>
            </p14:nvContentPartPr>
            <p14:xfrm>
              <a:off x="3973304" y="6091772"/>
              <a:ext cx="11592" cy="180049"/>
            </p14:xfrm>
          </p:contentPart>
        </mc:Choice>
        <mc:Fallback xmlns="">
          <p:pic>
            <p:nvPicPr>
              <p:cNvPr id="1050077" name="墨迹 1050076"/>
            </p:nvPicPr>
            <p:blipFill>
              <a:blip r:embed="rId136"/>
            </p:blipFill>
            <p:spPr>
              <a:xfrm>
                <a:off x="3973304" y="6091772"/>
                <a:ext cx="11592" cy="18004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050078" name="墨迹 1050077"/>
              <p14:cNvContentPartPr/>
              <p14:nvPr/>
            </p14:nvContentPartPr>
            <p14:xfrm>
              <a:off x="3979710" y="6352081"/>
              <a:ext cx="6313" cy="81301"/>
            </p14:xfrm>
          </p:contentPart>
        </mc:Choice>
        <mc:Fallback xmlns="">
          <p:pic>
            <p:nvPicPr>
              <p:cNvPr id="1050078" name="墨迹 1050077"/>
            </p:nvPicPr>
            <p:blipFill>
              <a:blip r:embed="rId138"/>
            </p:blipFill>
            <p:spPr>
              <a:xfrm>
                <a:off x="3979710" y="6352081"/>
                <a:ext cx="6313" cy="81301"/>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050079" name="墨迹 1050078"/>
              <p14:cNvContentPartPr/>
              <p14:nvPr/>
            </p14:nvContentPartPr>
            <p14:xfrm>
              <a:off x="3960512" y="6403299"/>
              <a:ext cx="15647" cy="50928"/>
            </p14:xfrm>
          </p:contentPart>
        </mc:Choice>
        <mc:Fallback xmlns="">
          <p:pic>
            <p:nvPicPr>
              <p:cNvPr id="1050079" name="墨迹 1050078"/>
            </p:nvPicPr>
            <p:blipFill>
              <a:blip r:embed="rId140"/>
            </p:blipFill>
            <p:spPr>
              <a:xfrm>
                <a:off x="3960512" y="6403299"/>
                <a:ext cx="15647" cy="50928"/>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050080" name="墨迹 1050079"/>
              <p14:cNvContentPartPr/>
              <p14:nvPr/>
            </p14:nvContentPartPr>
            <p14:xfrm>
              <a:off x="3943581" y="5987650"/>
              <a:ext cx="0" cy="0"/>
            </p14:xfrm>
          </p:contentPart>
        </mc:Choice>
        <mc:Fallback xmlns="">
          <p:pic>
            <p:nvPicPr>
              <p:cNvPr id="1050080" name="墨迹 1050079"/>
            </p:nvPicPr>
            <p:blipFill>
              <a:blip r:embed="rId63"/>
            </p:blipFill>
            <p:spPr>
              <a:xfrm>
                <a:off x="3943581" y="5987650"/>
                <a:ext cx="0" cy="0"/>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1050081" name="墨迹 1050080"/>
              <p14:cNvContentPartPr/>
              <p14:nvPr/>
            </p14:nvContentPartPr>
            <p14:xfrm>
              <a:off x="3943682" y="6049870"/>
              <a:ext cx="3706" cy="18824"/>
            </p14:xfrm>
          </p:contentPart>
        </mc:Choice>
        <mc:Fallback xmlns="">
          <p:pic>
            <p:nvPicPr>
              <p:cNvPr id="1050081" name="墨迹 1050080"/>
            </p:nvPicPr>
            <p:blipFill>
              <a:blip r:embed="rId143"/>
            </p:blipFill>
            <p:spPr>
              <a:xfrm>
                <a:off x="3943682" y="6049870"/>
                <a:ext cx="3706" cy="18824"/>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1050082" name="墨迹 1050081"/>
              <p14:cNvContentPartPr/>
              <p14:nvPr/>
            </p14:nvContentPartPr>
            <p14:xfrm>
              <a:off x="3954244" y="6148491"/>
              <a:ext cx="4164" cy="89706"/>
            </p14:xfrm>
          </p:contentPart>
        </mc:Choice>
        <mc:Fallback xmlns="">
          <p:pic>
            <p:nvPicPr>
              <p:cNvPr id="1050082" name="墨迹 1050081"/>
            </p:nvPicPr>
            <p:blipFill>
              <a:blip r:embed="rId145"/>
            </p:blipFill>
            <p:spPr>
              <a:xfrm>
                <a:off x="3954244" y="6148491"/>
                <a:ext cx="4164" cy="8970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1050083" name="墨迹 1050082"/>
              <p14:cNvContentPartPr/>
              <p14:nvPr/>
            </p14:nvContentPartPr>
            <p14:xfrm>
              <a:off x="3966308" y="6404147"/>
              <a:ext cx="14097" cy="235510"/>
            </p14:xfrm>
          </p:contentPart>
        </mc:Choice>
        <mc:Fallback xmlns="">
          <p:pic>
            <p:nvPicPr>
              <p:cNvPr id="1050083" name="墨迹 1050082"/>
            </p:nvPicPr>
            <p:blipFill>
              <a:blip r:embed="rId147"/>
            </p:blipFill>
            <p:spPr>
              <a:xfrm>
                <a:off x="3966308" y="6404147"/>
                <a:ext cx="14097" cy="23551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173" name="墨迹 172"/>
              <p14:cNvContentPartPr/>
              <p14:nvPr/>
            </p14:nvContentPartPr>
            <p14:xfrm>
              <a:off x="2528316" y="2812477"/>
              <a:ext cx="248316" cy="48870"/>
            </p14:xfrm>
          </p:contentPart>
        </mc:Choice>
        <mc:Fallback xmlns="">
          <p:pic>
            <p:nvPicPr>
              <p:cNvPr id="173" name="墨迹 172"/>
            </p:nvPicPr>
            <p:blipFill>
              <a:blip r:embed="rId149"/>
            </p:blipFill>
            <p:spPr>
              <a:xfrm>
                <a:off x="2528316" y="2812477"/>
                <a:ext cx="248316" cy="48870"/>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2" name="墨迹 1"/>
              <p14:cNvContentPartPr/>
              <p14:nvPr/>
            </p14:nvContentPartPr>
            <p14:xfrm>
              <a:off x="2859404" y="2707218"/>
              <a:ext cx="285941" cy="210519"/>
            </p14:xfrm>
          </p:contentPart>
        </mc:Choice>
        <mc:Fallback xmlns="">
          <p:pic>
            <p:nvPicPr>
              <p:cNvPr id="2" name="墨迹 1"/>
            </p:nvPicPr>
            <p:blipFill>
              <a:blip r:embed="rId151"/>
            </p:blipFill>
            <p:spPr>
              <a:xfrm>
                <a:off x="2859404" y="2707218"/>
                <a:ext cx="285941" cy="21051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3" name="墨迹 2"/>
              <p14:cNvContentPartPr/>
              <p14:nvPr/>
            </p14:nvContentPartPr>
            <p14:xfrm>
              <a:off x="3152869" y="2639550"/>
              <a:ext cx="7525" cy="375928"/>
            </p14:xfrm>
          </p:contentPart>
        </mc:Choice>
        <mc:Fallback xmlns="">
          <p:pic>
            <p:nvPicPr>
              <p:cNvPr id="3" name="墨迹 2"/>
            </p:nvPicPr>
            <p:blipFill>
              <a:blip r:embed="rId153"/>
            </p:blipFill>
            <p:spPr>
              <a:xfrm>
                <a:off x="3152869" y="2639550"/>
                <a:ext cx="7525" cy="37592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4" name="墨迹 3"/>
              <p14:cNvContentPartPr/>
              <p14:nvPr/>
            </p14:nvContentPartPr>
            <p14:xfrm>
              <a:off x="3198018" y="2782403"/>
              <a:ext cx="387524" cy="165408"/>
            </p14:xfrm>
          </p:contentPart>
        </mc:Choice>
        <mc:Fallback xmlns="">
          <p:pic>
            <p:nvPicPr>
              <p:cNvPr id="4" name="墨迹 3"/>
            </p:nvPicPr>
            <p:blipFill>
              <a:blip r:embed="rId155"/>
            </p:blipFill>
            <p:spPr>
              <a:xfrm>
                <a:off x="3198018" y="2782403"/>
                <a:ext cx="387524" cy="165408"/>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5" name="墨迹 4"/>
              <p14:cNvContentPartPr/>
              <p14:nvPr/>
            </p14:nvContentPartPr>
            <p14:xfrm>
              <a:off x="3596830" y="2707218"/>
              <a:ext cx="45149" cy="556373"/>
            </p14:xfrm>
          </p:contentPart>
        </mc:Choice>
        <mc:Fallback xmlns="">
          <p:pic>
            <p:nvPicPr>
              <p:cNvPr id="5" name="墨迹 4"/>
            </p:nvPicPr>
            <p:blipFill>
              <a:blip r:embed="rId157"/>
            </p:blipFill>
            <p:spPr>
              <a:xfrm>
                <a:off x="3596830" y="2707218"/>
                <a:ext cx="45149" cy="556373"/>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6" name="墨迹 5"/>
              <p14:cNvContentPartPr/>
              <p14:nvPr/>
            </p14:nvContentPartPr>
            <p14:xfrm>
              <a:off x="2671286" y="1947842"/>
              <a:ext cx="82772" cy="345854"/>
            </p14:xfrm>
          </p:contentPart>
        </mc:Choice>
        <mc:Fallback xmlns="">
          <p:pic>
            <p:nvPicPr>
              <p:cNvPr id="6" name="墨迹 5"/>
            </p:nvPicPr>
            <p:blipFill>
              <a:blip r:embed="rId159"/>
            </p:blipFill>
            <p:spPr>
              <a:xfrm>
                <a:off x="2671286" y="1947842"/>
                <a:ext cx="82772" cy="345854"/>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7" name="墨迹 6"/>
              <p14:cNvContentPartPr/>
              <p14:nvPr/>
            </p14:nvContentPartPr>
            <p14:xfrm>
              <a:off x="2791682" y="1895213"/>
              <a:ext cx="229505" cy="360892"/>
            </p14:xfrm>
          </p:contentPart>
        </mc:Choice>
        <mc:Fallback xmlns="">
          <p:pic>
            <p:nvPicPr>
              <p:cNvPr id="7" name="墨迹 6"/>
            </p:nvPicPr>
            <p:blipFill>
              <a:blip r:embed="rId161"/>
            </p:blipFill>
            <p:spPr>
              <a:xfrm>
                <a:off x="2791682" y="1895213"/>
                <a:ext cx="229505" cy="360892"/>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 name="墨迹 7"/>
              <p14:cNvContentPartPr/>
              <p14:nvPr/>
            </p14:nvContentPartPr>
            <p14:xfrm>
              <a:off x="2987325" y="1797472"/>
              <a:ext cx="252080" cy="323297"/>
            </p14:xfrm>
          </p:contentPart>
        </mc:Choice>
        <mc:Fallback xmlns="">
          <p:pic>
            <p:nvPicPr>
              <p:cNvPr id="8" name="墨迹 7"/>
            </p:nvPicPr>
            <p:blipFill>
              <a:blip r:embed="rId163"/>
            </p:blipFill>
            <p:spPr>
              <a:xfrm>
                <a:off x="2987325" y="1797472"/>
                <a:ext cx="252080" cy="323297"/>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9" name="墨迹 8"/>
              <p14:cNvContentPartPr/>
              <p14:nvPr/>
            </p14:nvContentPartPr>
            <p14:xfrm>
              <a:off x="3205543" y="1662137"/>
              <a:ext cx="90297" cy="515022"/>
            </p14:xfrm>
          </p:contentPart>
        </mc:Choice>
        <mc:Fallback xmlns="">
          <p:pic>
            <p:nvPicPr>
              <p:cNvPr id="9" name="墨迹 8"/>
            </p:nvPicPr>
            <p:blipFill>
              <a:blip r:embed="rId165"/>
            </p:blipFill>
            <p:spPr>
              <a:xfrm>
                <a:off x="3205543" y="1662137"/>
                <a:ext cx="90297" cy="515022"/>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10" name="墨迹 9"/>
              <p14:cNvContentPartPr/>
              <p14:nvPr/>
            </p14:nvContentPartPr>
            <p14:xfrm>
              <a:off x="3265741" y="1571915"/>
              <a:ext cx="726139" cy="650355"/>
            </p14:xfrm>
          </p:contentPart>
        </mc:Choice>
        <mc:Fallback xmlns="">
          <p:pic>
            <p:nvPicPr>
              <p:cNvPr id="10" name="墨迹 9"/>
            </p:nvPicPr>
            <p:blipFill>
              <a:blip r:embed="rId167"/>
            </p:blipFill>
            <p:spPr>
              <a:xfrm>
                <a:off x="3265741" y="1571915"/>
                <a:ext cx="726139" cy="650355"/>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11" name="墨迹 10"/>
              <p14:cNvContentPartPr/>
              <p14:nvPr/>
            </p14:nvContentPartPr>
            <p14:xfrm>
              <a:off x="9353263" y="4225967"/>
              <a:ext cx="1076039" cy="75185"/>
            </p14:xfrm>
          </p:contentPart>
        </mc:Choice>
        <mc:Fallback xmlns="">
          <p:pic>
            <p:nvPicPr>
              <p:cNvPr id="11" name="墨迹 10"/>
            </p:nvPicPr>
            <p:blipFill>
              <a:blip r:embed="rId169"/>
            </p:blipFill>
            <p:spPr>
              <a:xfrm>
                <a:off x="9353263" y="4225967"/>
                <a:ext cx="1076039" cy="7518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12" name="墨迹 11"/>
              <p14:cNvContentPartPr/>
              <p14:nvPr/>
            </p14:nvContentPartPr>
            <p14:xfrm>
              <a:off x="10466926" y="3571853"/>
              <a:ext cx="519208" cy="421039"/>
            </p14:xfrm>
          </p:contentPart>
        </mc:Choice>
        <mc:Fallback xmlns="">
          <p:pic>
            <p:nvPicPr>
              <p:cNvPr id="12" name="墨迹 11"/>
            </p:nvPicPr>
            <p:blipFill>
              <a:blip r:embed="rId171"/>
            </p:blipFill>
            <p:spPr>
              <a:xfrm>
                <a:off x="10466926" y="3571853"/>
                <a:ext cx="519208" cy="42103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13" name="墨迹 12"/>
              <p14:cNvContentPartPr/>
              <p14:nvPr/>
            </p14:nvContentPartPr>
            <p14:xfrm>
              <a:off x="10497027" y="5474048"/>
              <a:ext cx="541782" cy="481188"/>
            </p14:xfrm>
          </p:contentPart>
        </mc:Choice>
        <mc:Fallback xmlns="">
          <p:pic>
            <p:nvPicPr>
              <p:cNvPr id="13" name="墨迹 12"/>
            </p:nvPicPr>
            <p:blipFill>
              <a:blip r:embed="rId173"/>
            </p:blipFill>
            <p:spPr>
              <a:xfrm>
                <a:off x="10497027" y="5474048"/>
                <a:ext cx="541782" cy="48118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14" name="墨迹 13"/>
              <p14:cNvContentPartPr/>
              <p14:nvPr/>
            </p14:nvContentPartPr>
            <p14:xfrm>
              <a:off x="10500788" y="4241004"/>
              <a:ext cx="33863" cy="37593"/>
            </p14:xfrm>
          </p:contentPart>
        </mc:Choice>
        <mc:Fallback xmlns="">
          <p:pic>
            <p:nvPicPr>
              <p:cNvPr id="14" name="墨迹 13"/>
            </p:nvPicPr>
            <p:blipFill>
              <a:blip r:embed="rId175"/>
            </p:blipFill>
            <p:spPr>
              <a:xfrm>
                <a:off x="10500788" y="4241004"/>
                <a:ext cx="33863" cy="37593"/>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15" name="墨迹 14"/>
              <p14:cNvContentPartPr/>
              <p14:nvPr/>
            </p14:nvContentPartPr>
            <p14:xfrm>
              <a:off x="10376630" y="4188374"/>
              <a:ext cx="135445" cy="556374"/>
            </p14:xfrm>
          </p:contentPart>
        </mc:Choice>
        <mc:Fallback xmlns="">
          <p:pic>
            <p:nvPicPr>
              <p:cNvPr id="15" name="墨迹 14"/>
            </p:nvPicPr>
            <p:blipFill>
              <a:blip r:embed="rId177"/>
            </p:blipFill>
            <p:spPr>
              <a:xfrm>
                <a:off x="10376630" y="4188374"/>
                <a:ext cx="135445" cy="556374"/>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16" name="墨迹 15"/>
              <p14:cNvContentPartPr/>
              <p14:nvPr/>
            </p14:nvContentPartPr>
            <p14:xfrm>
              <a:off x="10519600" y="4248523"/>
              <a:ext cx="176830" cy="360891"/>
            </p14:xfrm>
          </p:contentPart>
        </mc:Choice>
        <mc:Fallback xmlns="">
          <p:pic>
            <p:nvPicPr>
              <p:cNvPr id="16" name="墨迹 15"/>
            </p:nvPicPr>
            <p:blipFill>
              <a:blip r:embed="rId179"/>
            </p:blipFill>
            <p:spPr>
              <a:xfrm>
                <a:off x="10519600" y="4248523"/>
                <a:ext cx="176830" cy="360891"/>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17" name="墨迹 16"/>
              <p14:cNvContentPartPr/>
              <p14:nvPr/>
            </p14:nvContentPartPr>
            <p14:xfrm>
              <a:off x="10707719" y="4218449"/>
              <a:ext cx="285941" cy="338335"/>
            </p14:xfrm>
          </p:contentPart>
        </mc:Choice>
        <mc:Fallback xmlns="">
          <p:pic>
            <p:nvPicPr>
              <p:cNvPr id="17" name="墨迹 16"/>
            </p:nvPicPr>
            <p:blipFill>
              <a:blip r:embed="rId181"/>
            </p:blipFill>
            <p:spPr>
              <a:xfrm>
                <a:off x="10707719" y="4218449"/>
                <a:ext cx="285941" cy="338335"/>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18" name="墨迹 17"/>
              <p14:cNvContentPartPr/>
              <p14:nvPr/>
            </p14:nvContentPartPr>
            <p14:xfrm>
              <a:off x="11042569" y="4150781"/>
              <a:ext cx="199406" cy="530059"/>
            </p14:xfrm>
          </p:contentPart>
        </mc:Choice>
        <mc:Fallback xmlns="">
          <p:pic>
            <p:nvPicPr>
              <p:cNvPr id="18" name="墨迹 17"/>
            </p:nvPicPr>
            <p:blipFill>
              <a:blip r:embed="rId183"/>
            </p:blipFill>
            <p:spPr>
              <a:xfrm>
                <a:off x="11042569" y="4150781"/>
                <a:ext cx="199406" cy="53005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19" name="墨迹 18"/>
              <p14:cNvContentPartPr/>
              <p14:nvPr/>
            </p14:nvContentPartPr>
            <p14:xfrm>
              <a:off x="11099007" y="4342505"/>
              <a:ext cx="312277" cy="206760"/>
            </p14:xfrm>
          </p:contentPart>
        </mc:Choice>
        <mc:Fallback xmlns="">
          <p:pic>
            <p:nvPicPr>
              <p:cNvPr id="19" name="墨迹 18"/>
            </p:nvPicPr>
            <p:blipFill>
              <a:blip r:embed="rId185"/>
            </p:blipFill>
            <p:spPr>
              <a:xfrm>
                <a:off x="11099007" y="4342505"/>
                <a:ext cx="312277" cy="206760"/>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20" name="墨迹 19"/>
              <p14:cNvContentPartPr/>
              <p14:nvPr/>
            </p14:nvContentPartPr>
            <p14:xfrm>
              <a:off x="11324748" y="4150781"/>
              <a:ext cx="443961" cy="627800"/>
            </p14:xfrm>
          </p:contentPart>
        </mc:Choice>
        <mc:Fallback xmlns="">
          <p:pic>
            <p:nvPicPr>
              <p:cNvPr id="20" name="墨迹 19"/>
            </p:nvPicPr>
            <p:blipFill>
              <a:blip r:embed="rId187"/>
            </p:blipFill>
            <p:spPr>
              <a:xfrm>
                <a:off x="11324748" y="4150781"/>
                <a:ext cx="443961" cy="627800"/>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21" name="墨迹 20"/>
              <p14:cNvContentPartPr/>
              <p14:nvPr/>
            </p14:nvContentPartPr>
            <p14:xfrm>
              <a:off x="5948314" y="5870652"/>
              <a:ext cx="158019" cy="129696"/>
            </p14:xfrm>
          </p:contentPart>
        </mc:Choice>
        <mc:Fallback xmlns="">
          <p:pic>
            <p:nvPicPr>
              <p:cNvPr id="21" name="墨迹 20"/>
            </p:nvPicPr>
            <p:blipFill>
              <a:blip r:embed="rId189"/>
            </p:blipFill>
            <p:spPr>
              <a:xfrm>
                <a:off x="5948314" y="5870652"/>
                <a:ext cx="158019" cy="129696"/>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22" name="墨迹 21"/>
              <p14:cNvContentPartPr/>
              <p14:nvPr/>
            </p14:nvContentPartPr>
            <p14:xfrm>
              <a:off x="6140195" y="5853736"/>
              <a:ext cx="225743" cy="445474"/>
            </p14:xfrm>
          </p:contentPart>
        </mc:Choice>
        <mc:Fallback xmlns="">
          <p:pic>
            <p:nvPicPr>
              <p:cNvPr id="22" name="墨迹 21"/>
            </p:nvPicPr>
            <p:blipFill>
              <a:blip r:embed="rId191"/>
            </p:blipFill>
            <p:spPr>
              <a:xfrm>
                <a:off x="6140195" y="5853736"/>
                <a:ext cx="225743" cy="445474"/>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23" name="墨迹 22"/>
              <p14:cNvContentPartPr/>
              <p14:nvPr/>
            </p14:nvContentPartPr>
            <p14:xfrm>
              <a:off x="5959602" y="6005986"/>
              <a:ext cx="361188" cy="445475"/>
            </p14:xfrm>
          </p:contentPart>
        </mc:Choice>
        <mc:Fallback xmlns="">
          <p:pic>
            <p:nvPicPr>
              <p:cNvPr id="23" name="墨迹 22"/>
            </p:nvPicPr>
            <p:blipFill>
              <a:blip r:embed="rId193"/>
            </p:blipFill>
            <p:spPr>
              <a:xfrm>
                <a:off x="5959602" y="6005986"/>
                <a:ext cx="361188" cy="445475"/>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24" name="墨迹 23"/>
              <p14:cNvContentPartPr/>
              <p14:nvPr/>
            </p14:nvContentPartPr>
            <p14:xfrm>
              <a:off x="6117621" y="6056736"/>
              <a:ext cx="84654" cy="146612"/>
            </p14:xfrm>
          </p:contentPart>
        </mc:Choice>
        <mc:Fallback xmlns="">
          <p:pic>
            <p:nvPicPr>
              <p:cNvPr id="24" name="墨迹 23"/>
            </p:nvPicPr>
            <p:blipFill>
              <a:blip r:embed="rId195"/>
            </p:blipFill>
            <p:spPr>
              <a:xfrm>
                <a:off x="6117621" y="6056736"/>
                <a:ext cx="84654" cy="146612"/>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25" name="墨迹 24"/>
              <p14:cNvContentPartPr/>
              <p14:nvPr/>
            </p14:nvContentPartPr>
            <p14:xfrm>
              <a:off x="6354651" y="5980611"/>
              <a:ext cx="132623" cy="19737"/>
            </p14:xfrm>
          </p:contentPart>
        </mc:Choice>
        <mc:Fallback xmlns="">
          <p:pic>
            <p:nvPicPr>
              <p:cNvPr id="25" name="墨迹 24"/>
            </p:nvPicPr>
            <p:blipFill>
              <a:blip r:embed="rId197"/>
            </p:blipFill>
            <p:spPr>
              <a:xfrm>
                <a:off x="6354651" y="5980611"/>
                <a:ext cx="132623" cy="19737"/>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26" name="墨迹 25"/>
              <p14:cNvContentPartPr/>
              <p14:nvPr/>
            </p14:nvContentPartPr>
            <p14:xfrm>
              <a:off x="6526780" y="5848097"/>
              <a:ext cx="14109" cy="169168"/>
            </p14:xfrm>
          </p:contentPart>
        </mc:Choice>
        <mc:Fallback xmlns="">
          <p:pic>
            <p:nvPicPr>
              <p:cNvPr id="26" name="墨迹 25"/>
            </p:nvPicPr>
            <p:blipFill>
              <a:blip r:embed="rId199"/>
            </p:blipFill>
            <p:spPr>
              <a:xfrm>
                <a:off x="6526780" y="5848097"/>
                <a:ext cx="14109" cy="169168"/>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27" name="墨迹 26"/>
              <p14:cNvContentPartPr/>
              <p14:nvPr/>
            </p14:nvContentPartPr>
            <p14:xfrm>
              <a:off x="6546532" y="5786069"/>
              <a:ext cx="67723" cy="270668"/>
            </p14:xfrm>
          </p:contentPart>
        </mc:Choice>
        <mc:Fallback xmlns="">
          <p:pic>
            <p:nvPicPr>
              <p:cNvPr id="27" name="墨迹 26"/>
            </p:nvPicPr>
            <p:blipFill>
              <a:blip r:embed="rId201"/>
            </p:blipFill>
            <p:spPr>
              <a:xfrm>
                <a:off x="6546532" y="5786069"/>
                <a:ext cx="67723" cy="270668"/>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28" name="墨迹 27"/>
              <p14:cNvContentPartPr/>
              <p14:nvPr/>
            </p14:nvContentPartPr>
            <p14:xfrm>
              <a:off x="6631186" y="5842458"/>
              <a:ext cx="155198" cy="253751"/>
            </p14:xfrm>
          </p:contentPart>
        </mc:Choice>
        <mc:Fallback xmlns="">
          <p:pic>
            <p:nvPicPr>
              <p:cNvPr id="28" name="墨迹 27"/>
            </p:nvPicPr>
            <p:blipFill>
              <a:blip r:embed="rId203"/>
            </p:blipFill>
            <p:spPr>
              <a:xfrm>
                <a:off x="6631186" y="5842458"/>
                <a:ext cx="155198" cy="253751"/>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29" name="墨迹 28"/>
              <p14:cNvContentPartPr/>
              <p14:nvPr/>
            </p14:nvContentPartPr>
            <p14:xfrm>
              <a:off x="7048809" y="6197710"/>
              <a:ext cx="953762" cy="45111"/>
            </p14:xfrm>
          </p:contentPart>
        </mc:Choice>
        <mc:Fallback xmlns="">
          <p:pic>
            <p:nvPicPr>
              <p:cNvPr id="29" name="墨迹 28"/>
            </p:nvPicPr>
            <p:blipFill>
              <a:blip r:embed="rId205"/>
            </p:blipFill>
            <p:spPr>
              <a:xfrm>
                <a:off x="7048809" y="6197710"/>
                <a:ext cx="953762" cy="45111"/>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30" name="墨迹 29"/>
              <p14:cNvContentPartPr/>
              <p14:nvPr/>
            </p14:nvContentPartPr>
            <p14:xfrm>
              <a:off x="7421284" y="5887569"/>
              <a:ext cx="8465" cy="174807"/>
            </p14:xfrm>
          </p:contentPart>
        </mc:Choice>
        <mc:Fallback xmlns="">
          <p:pic>
            <p:nvPicPr>
              <p:cNvPr id="30" name="墨迹 29"/>
            </p:nvPicPr>
            <p:blipFill>
              <a:blip r:embed="rId207"/>
            </p:blipFill>
            <p:spPr>
              <a:xfrm>
                <a:off x="7421284" y="5887569"/>
                <a:ext cx="8465" cy="17480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31" name="墨迹 30"/>
              <p14:cNvContentPartPr/>
              <p14:nvPr/>
            </p14:nvContentPartPr>
            <p14:xfrm>
              <a:off x="7438215" y="5848097"/>
              <a:ext cx="211634" cy="259390"/>
            </p14:xfrm>
          </p:contentPart>
        </mc:Choice>
        <mc:Fallback xmlns="">
          <p:pic>
            <p:nvPicPr>
              <p:cNvPr id="31" name="墨迹 30"/>
            </p:nvPicPr>
            <p:blipFill>
              <a:blip r:embed="rId209"/>
            </p:blipFill>
            <p:spPr>
              <a:xfrm>
                <a:off x="7438215" y="5848097"/>
                <a:ext cx="211634" cy="259390"/>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32" name="墨迹 31"/>
              <p14:cNvContentPartPr/>
              <p14:nvPr/>
            </p14:nvContentPartPr>
            <p14:xfrm>
              <a:off x="7742967" y="5848097"/>
              <a:ext cx="121337" cy="214279"/>
            </p14:xfrm>
          </p:contentPart>
        </mc:Choice>
        <mc:Fallback xmlns="">
          <p:pic>
            <p:nvPicPr>
              <p:cNvPr id="32" name="墨迹 31"/>
            </p:nvPicPr>
            <p:blipFill>
              <a:blip r:embed="rId211"/>
            </p:blipFill>
            <p:spPr>
              <a:xfrm>
                <a:off x="7742967" y="5848097"/>
                <a:ext cx="121337" cy="21427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33" name="墨迹 32"/>
              <p14:cNvContentPartPr/>
              <p14:nvPr/>
            </p14:nvContentPartPr>
            <p14:xfrm>
              <a:off x="7867126" y="6000348"/>
              <a:ext cx="11287" cy="64847"/>
            </p14:xfrm>
          </p:contentPart>
        </mc:Choice>
        <mc:Fallback xmlns="">
          <p:pic>
            <p:nvPicPr>
              <p:cNvPr id="33" name="墨迹 32"/>
            </p:nvPicPr>
            <p:blipFill>
              <a:blip r:embed="rId213"/>
            </p:blipFill>
            <p:spPr>
              <a:xfrm>
                <a:off x="7867126" y="6000348"/>
                <a:ext cx="11287" cy="64847"/>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34" name="墨迹 33"/>
              <p14:cNvContentPartPr/>
              <p14:nvPr/>
            </p14:nvContentPartPr>
            <p14:xfrm>
              <a:off x="7900987" y="5786069"/>
              <a:ext cx="25396" cy="109959"/>
            </p14:xfrm>
          </p:contentPart>
        </mc:Choice>
        <mc:Fallback xmlns="">
          <p:pic>
            <p:nvPicPr>
              <p:cNvPr id="34" name="墨迹 33"/>
            </p:nvPicPr>
            <p:blipFill>
              <a:blip r:embed="rId215"/>
            </p:blipFill>
            <p:spPr>
              <a:xfrm>
                <a:off x="7900987" y="5786069"/>
                <a:ext cx="25396" cy="10995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35" name="墨迹 34"/>
              <p14:cNvContentPartPr/>
              <p14:nvPr/>
            </p14:nvContentPartPr>
            <p14:xfrm>
              <a:off x="7489007" y="6265377"/>
              <a:ext cx="454307" cy="180446"/>
            </p14:xfrm>
          </p:contentPart>
        </mc:Choice>
        <mc:Fallback xmlns="">
          <p:pic>
            <p:nvPicPr>
              <p:cNvPr id="35" name="墨迹 34"/>
            </p:nvPicPr>
            <p:blipFill>
              <a:blip r:embed="rId217"/>
            </p:blipFill>
            <p:spPr>
              <a:xfrm>
                <a:off x="7489007" y="6265377"/>
                <a:ext cx="454307" cy="180446"/>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36" name="墨迹 35"/>
              <p14:cNvContentPartPr/>
              <p14:nvPr/>
            </p14:nvContentPartPr>
            <p14:xfrm>
              <a:off x="8087224" y="6051098"/>
              <a:ext cx="203168" cy="281946"/>
            </p14:xfrm>
          </p:contentPart>
        </mc:Choice>
        <mc:Fallback xmlns="">
          <p:pic>
            <p:nvPicPr>
              <p:cNvPr id="36" name="墨迹 35"/>
            </p:nvPicPr>
            <p:blipFill>
              <a:blip r:embed="rId219"/>
            </p:blipFill>
            <p:spPr>
              <a:xfrm>
                <a:off x="8087224" y="6051098"/>
                <a:ext cx="203168" cy="28194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37" name="墨迹 36"/>
              <p14:cNvContentPartPr/>
              <p14:nvPr/>
            </p14:nvContentPartPr>
            <p14:xfrm>
              <a:off x="8566927" y="5989070"/>
              <a:ext cx="186237" cy="84584"/>
            </p14:xfrm>
          </p:contentPart>
        </mc:Choice>
        <mc:Fallback xmlns="">
          <p:pic>
            <p:nvPicPr>
              <p:cNvPr id="37" name="墨迹 36"/>
            </p:nvPicPr>
            <p:blipFill>
              <a:blip r:embed="rId221"/>
            </p:blipFill>
            <p:spPr>
              <a:xfrm>
                <a:off x="8566927" y="5989070"/>
                <a:ext cx="186237" cy="84584"/>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38" name="墨迹 37"/>
              <p14:cNvContentPartPr/>
              <p14:nvPr/>
            </p14:nvContentPartPr>
            <p14:xfrm>
              <a:off x="8753165" y="6000348"/>
              <a:ext cx="180594" cy="386266"/>
            </p14:xfrm>
          </p:contentPart>
        </mc:Choice>
        <mc:Fallback xmlns="">
          <p:pic>
            <p:nvPicPr>
              <p:cNvPr id="38" name="墨迹 37"/>
            </p:nvPicPr>
            <p:blipFill>
              <a:blip r:embed="rId223"/>
            </p:blipFill>
            <p:spPr>
              <a:xfrm>
                <a:off x="8753165" y="6000348"/>
                <a:ext cx="180594" cy="386266"/>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39" name="墨迹 38"/>
              <p14:cNvContentPartPr/>
              <p14:nvPr/>
            </p14:nvContentPartPr>
            <p14:xfrm>
              <a:off x="8566927" y="6084932"/>
              <a:ext cx="287821" cy="377807"/>
            </p14:xfrm>
          </p:contentPart>
        </mc:Choice>
        <mc:Fallback xmlns="">
          <p:pic>
            <p:nvPicPr>
              <p:cNvPr id="39" name="墨迹 38"/>
            </p:nvPicPr>
            <p:blipFill>
              <a:blip r:embed="rId225"/>
            </p:blipFill>
            <p:spPr>
              <a:xfrm>
                <a:off x="8566927" y="6084932"/>
                <a:ext cx="287821" cy="377807"/>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40" name="墨迹 39"/>
              <p14:cNvContentPartPr/>
              <p14:nvPr/>
            </p14:nvContentPartPr>
            <p14:xfrm>
              <a:off x="8708016" y="6135682"/>
              <a:ext cx="70545" cy="140973"/>
            </p14:xfrm>
          </p:contentPart>
        </mc:Choice>
        <mc:Fallback xmlns="">
          <p:pic>
            <p:nvPicPr>
              <p:cNvPr id="40" name="墨迹 39"/>
            </p:nvPicPr>
            <p:blipFill>
              <a:blip r:embed="rId227"/>
            </p:blipFill>
            <p:spPr>
              <a:xfrm>
                <a:off x="8708016" y="6135682"/>
                <a:ext cx="70545" cy="140973"/>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41" name="墨迹 40"/>
              <p14:cNvContentPartPr/>
              <p14:nvPr/>
            </p14:nvContentPartPr>
            <p14:xfrm>
              <a:off x="8905541" y="6361239"/>
              <a:ext cx="124159" cy="31014"/>
            </p14:xfrm>
          </p:contentPart>
        </mc:Choice>
        <mc:Fallback xmlns="">
          <p:pic>
            <p:nvPicPr>
              <p:cNvPr id="41" name="墨迹 40"/>
            </p:nvPicPr>
            <p:blipFill>
              <a:blip r:embed="rId229"/>
            </p:blipFill>
            <p:spPr>
              <a:xfrm>
                <a:off x="8905541" y="6361239"/>
                <a:ext cx="124159" cy="3101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42" name="墨迹 41"/>
              <p14:cNvContentPartPr/>
              <p14:nvPr/>
            </p14:nvContentPartPr>
            <p14:xfrm>
              <a:off x="9091779" y="6310489"/>
              <a:ext cx="505098" cy="174807"/>
            </p14:xfrm>
          </p:contentPart>
        </mc:Choice>
        <mc:Fallback xmlns="">
          <p:pic>
            <p:nvPicPr>
              <p:cNvPr id="42" name="墨迹 41"/>
            </p:nvPicPr>
            <p:blipFill>
              <a:blip r:embed="rId231"/>
            </p:blipFill>
            <p:spPr>
              <a:xfrm>
                <a:off x="9091779" y="6310489"/>
                <a:ext cx="505098" cy="174807"/>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43" name="墨迹 42"/>
              <p14:cNvContentPartPr/>
              <p14:nvPr/>
            </p14:nvContentPartPr>
            <p14:xfrm>
              <a:off x="9616630" y="6321766"/>
              <a:ext cx="39505" cy="386267"/>
            </p14:xfrm>
          </p:contentPart>
        </mc:Choice>
        <mc:Fallback xmlns="">
          <p:pic>
            <p:nvPicPr>
              <p:cNvPr id="43" name="墨迹 42"/>
            </p:nvPicPr>
            <p:blipFill>
              <a:blip r:embed="rId233"/>
            </p:blipFill>
            <p:spPr>
              <a:xfrm>
                <a:off x="9616630" y="6321766"/>
                <a:ext cx="39505" cy="386267"/>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44" name="墨迹 43"/>
              <p14:cNvContentPartPr/>
              <p14:nvPr/>
            </p14:nvContentPartPr>
            <p14:xfrm>
              <a:off x="6365938" y="4365061"/>
              <a:ext cx="293465" cy="248112"/>
            </p14:xfrm>
          </p:contentPart>
        </mc:Choice>
        <mc:Fallback xmlns="">
          <p:pic>
            <p:nvPicPr>
              <p:cNvPr id="44" name="墨迹 43"/>
            </p:nvPicPr>
            <p:blipFill>
              <a:blip r:embed="rId235"/>
            </p:blipFill>
            <p:spPr>
              <a:xfrm>
                <a:off x="6365938" y="4365061"/>
                <a:ext cx="293465" cy="248112"/>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45" name="墨迹 44"/>
              <p14:cNvContentPartPr/>
              <p14:nvPr/>
            </p14:nvContentPartPr>
            <p14:xfrm>
              <a:off x="6681978" y="4241004"/>
              <a:ext cx="5643" cy="563892"/>
            </p14:xfrm>
          </p:contentPart>
        </mc:Choice>
        <mc:Fallback xmlns="">
          <p:pic>
            <p:nvPicPr>
              <p:cNvPr id="45" name="墨迹 44"/>
            </p:nvPicPr>
            <p:blipFill>
              <a:blip r:embed="rId237"/>
            </p:blipFill>
            <p:spPr>
              <a:xfrm>
                <a:off x="6681978" y="4241004"/>
                <a:ext cx="5643" cy="56389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46" name="墨迹 45"/>
              <p14:cNvContentPartPr/>
              <p14:nvPr/>
            </p14:nvContentPartPr>
            <p14:xfrm>
              <a:off x="6713017" y="4444005"/>
              <a:ext cx="53614" cy="191723"/>
            </p14:xfrm>
          </p:contentPart>
        </mc:Choice>
        <mc:Fallback xmlns="">
          <p:pic>
            <p:nvPicPr>
              <p:cNvPr id="46" name="墨迹 45"/>
            </p:nvPicPr>
            <p:blipFill>
              <a:blip r:embed="rId239"/>
            </p:blipFill>
            <p:spPr>
              <a:xfrm>
                <a:off x="6713017" y="4444005"/>
                <a:ext cx="53614" cy="191723"/>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47" name="墨迹 46"/>
              <p14:cNvContentPartPr/>
              <p14:nvPr/>
            </p14:nvContentPartPr>
            <p14:xfrm>
              <a:off x="6839997" y="4348143"/>
              <a:ext cx="174951" cy="281946"/>
            </p14:xfrm>
          </p:contentPart>
        </mc:Choice>
        <mc:Fallback xmlns="">
          <p:pic>
            <p:nvPicPr>
              <p:cNvPr id="47" name="墨迹 46"/>
            </p:nvPicPr>
            <p:blipFill>
              <a:blip r:embed="rId241"/>
            </p:blipFill>
            <p:spPr>
              <a:xfrm>
                <a:off x="6839997" y="4348143"/>
                <a:ext cx="174951" cy="28194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48" name="墨迹 47"/>
              <p14:cNvContentPartPr/>
              <p14:nvPr/>
            </p14:nvContentPartPr>
            <p14:xfrm>
              <a:off x="7195542" y="4477839"/>
              <a:ext cx="454307" cy="16916"/>
            </p14:xfrm>
          </p:contentPart>
        </mc:Choice>
        <mc:Fallback xmlns="">
          <p:pic>
            <p:nvPicPr>
              <p:cNvPr id="48" name="墨迹 47"/>
            </p:nvPicPr>
            <p:blipFill>
              <a:blip r:embed="rId243"/>
            </p:blipFill>
            <p:spPr>
              <a:xfrm>
                <a:off x="7195542" y="4477839"/>
                <a:ext cx="454307" cy="16916"/>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49" name="墨迹 48"/>
              <p14:cNvContentPartPr/>
              <p14:nvPr/>
            </p14:nvContentPartPr>
            <p14:xfrm>
              <a:off x="7347918" y="4201531"/>
              <a:ext cx="259603" cy="298863"/>
            </p14:xfrm>
          </p:contentPart>
        </mc:Choice>
        <mc:Fallback xmlns="">
          <p:pic>
            <p:nvPicPr>
              <p:cNvPr id="49" name="墨迹 48"/>
            </p:nvPicPr>
            <p:blipFill>
              <a:blip r:embed="rId245"/>
            </p:blipFill>
            <p:spPr>
              <a:xfrm>
                <a:off x="7347918" y="4201531"/>
                <a:ext cx="259603" cy="298863"/>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50" name="墨迹 49"/>
              <p14:cNvContentPartPr/>
              <p14:nvPr/>
            </p14:nvContentPartPr>
            <p14:xfrm>
              <a:off x="7336630" y="4556784"/>
              <a:ext cx="124159" cy="174807"/>
            </p14:xfrm>
          </p:contentPart>
        </mc:Choice>
        <mc:Fallback xmlns="">
          <p:pic>
            <p:nvPicPr>
              <p:cNvPr id="50" name="墨迹 49"/>
            </p:nvPicPr>
            <p:blipFill>
              <a:blip r:embed="rId247"/>
            </p:blipFill>
            <p:spPr>
              <a:xfrm>
                <a:off x="7336630" y="4556784"/>
                <a:ext cx="124159" cy="174807"/>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51" name="墨迹 50"/>
              <p14:cNvContentPartPr/>
              <p14:nvPr/>
            </p14:nvContentPartPr>
            <p14:xfrm>
              <a:off x="7489007" y="4517311"/>
              <a:ext cx="203168" cy="259390"/>
            </p14:xfrm>
          </p:contentPart>
        </mc:Choice>
        <mc:Fallback xmlns="">
          <p:pic>
            <p:nvPicPr>
              <p:cNvPr id="51" name="墨迹 50"/>
            </p:nvPicPr>
            <p:blipFill>
              <a:blip r:embed="rId249"/>
            </p:blipFill>
            <p:spPr>
              <a:xfrm>
                <a:off x="7489007" y="4517311"/>
                <a:ext cx="203168" cy="25939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52" name="墨迹 51"/>
              <p14:cNvContentPartPr/>
              <p14:nvPr/>
            </p14:nvContentPartPr>
            <p14:xfrm>
              <a:off x="7923562" y="4376338"/>
              <a:ext cx="279356" cy="163529"/>
            </p14:xfrm>
          </p:contentPart>
        </mc:Choice>
        <mc:Fallback xmlns="">
          <p:pic>
            <p:nvPicPr>
              <p:cNvPr id="52" name="墨迹 51"/>
            </p:nvPicPr>
            <p:blipFill>
              <a:blip r:embed="rId251"/>
            </p:blipFill>
            <p:spPr>
              <a:xfrm>
                <a:off x="7923562" y="4376338"/>
                <a:ext cx="279356" cy="163529"/>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53" name="墨迹 52"/>
              <p14:cNvContentPartPr/>
              <p14:nvPr/>
            </p14:nvContentPartPr>
            <p14:xfrm>
              <a:off x="8154948" y="4303032"/>
              <a:ext cx="73367" cy="355251"/>
            </p14:xfrm>
          </p:contentPart>
        </mc:Choice>
        <mc:Fallback xmlns="">
          <p:pic>
            <p:nvPicPr>
              <p:cNvPr id="53" name="墨迹 52"/>
            </p:nvPicPr>
            <p:blipFill>
              <a:blip r:embed="rId253"/>
            </p:blipFill>
            <p:spPr>
              <a:xfrm>
                <a:off x="8154948" y="4303032"/>
                <a:ext cx="73367" cy="355251"/>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54" name="墨迹 53"/>
              <p14:cNvContentPartPr/>
              <p14:nvPr/>
            </p14:nvContentPartPr>
            <p14:xfrm>
              <a:off x="8202918" y="4466561"/>
              <a:ext cx="59257" cy="191723"/>
            </p14:xfrm>
          </p:contentPart>
        </mc:Choice>
        <mc:Fallback xmlns="">
          <p:pic>
            <p:nvPicPr>
              <p:cNvPr id="54" name="墨迹 53"/>
            </p:nvPicPr>
            <p:blipFill>
              <a:blip r:embed="rId255"/>
            </p:blipFill>
            <p:spPr>
              <a:xfrm>
                <a:off x="8202918" y="4466561"/>
                <a:ext cx="59257" cy="191723"/>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55" name="墨迹 54"/>
              <p14:cNvContentPartPr/>
              <p14:nvPr/>
            </p14:nvContentPartPr>
            <p14:xfrm>
              <a:off x="8358116" y="4348143"/>
              <a:ext cx="214454" cy="372169"/>
            </p14:xfrm>
          </p:contentPart>
        </mc:Choice>
        <mc:Fallback xmlns="">
          <p:pic>
            <p:nvPicPr>
              <p:cNvPr id="55" name="墨迹 54"/>
            </p:nvPicPr>
            <p:blipFill>
              <a:blip r:embed="rId257"/>
            </p:blipFill>
            <p:spPr>
              <a:xfrm>
                <a:off x="8358116" y="4348143"/>
                <a:ext cx="214454" cy="37216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56" name="墨迹 55"/>
              <p14:cNvContentPartPr/>
              <p14:nvPr/>
            </p14:nvContentPartPr>
            <p14:xfrm>
              <a:off x="8617719" y="4319949"/>
              <a:ext cx="174951" cy="259390"/>
            </p14:xfrm>
          </p:contentPart>
        </mc:Choice>
        <mc:Fallback xmlns="">
          <p:pic>
            <p:nvPicPr>
              <p:cNvPr id="56" name="墨迹 55"/>
            </p:nvPicPr>
            <p:blipFill>
              <a:blip r:embed="rId259"/>
            </p:blipFill>
            <p:spPr>
              <a:xfrm>
                <a:off x="8617719" y="4319949"/>
                <a:ext cx="174951" cy="25939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57" name="墨迹 56"/>
              <p14:cNvContentPartPr/>
              <p14:nvPr/>
            </p14:nvContentPartPr>
            <p14:xfrm>
              <a:off x="5152572" y="3953419"/>
              <a:ext cx="663119" cy="33834"/>
            </p14:xfrm>
          </p:contentPart>
        </mc:Choice>
        <mc:Fallback xmlns="">
          <p:pic>
            <p:nvPicPr>
              <p:cNvPr id="57" name="墨迹 56"/>
            </p:nvPicPr>
            <p:blipFill>
              <a:blip r:embed="rId261"/>
            </p:blipFill>
            <p:spPr>
              <a:xfrm>
                <a:off x="5152572" y="3953419"/>
                <a:ext cx="663119" cy="33834"/>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58" name="墨迹 57"/>
              <p14:cNvContentPartPr/>
              <p14:nvPr/>
            </p14:nvContentPartPr>
            <p14:xfrm>
              <a:off x="8544353" y="248648"/>
              <a:ext cx="186238" cy="129695"/>
            </p14:xfrm>
          </p:contentPart>
        </mc:Choice>
        <mc:Fallback xmlns="">
          <p:pic>
            <p:nvPicPr>
              <p:cNvPr id="58" name="墨迹 57"/>
            </p:nvPicPr>
            <p:blipFill>
              <a:blip r:embed="rId263"/>
            </p:blipFill>
            <p:spPr>
              <a:xfrm>
                <a:off x="8544353" y="248648"/>
                <a:ext cx="186238" cy="129695"/>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59" name="墨迹 58"/>
              <p14:cNvContentPartPr/>
              <p14:nvPr/>
            </p14:nvContentPartPr>
            <p14:xfrm>
              <a:off x="8719303" y="271203"/>
              <a:ext cx="158019" cy="397544"/>
            </p14:xfrm>
          </p:contentPart>
        </mc:Choice>
        <mc:Fallback xmlns="">
          <p:pic>
            <p:nvPicPr>
              <p:cNvPr id="59" name="墨迹 58"/>
            </p:nvPicPr>
            <p:blipFill>
              <a:blip r:embed="rId265"/>
            </p:blipFill>
            <p:spPr>
              <a:xfrm>
                <a:off x="8719303" y="271203"/>
                <a:ext cx="158019" cy="397544"/>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60" name="墨迹 59"/>
              <p14:cNvContentPartPr/>
              <p14:nvPr/>
            </p14:nvContentPartPr>
            <p14:xfrm>
              <a:off x="8510492" y="406537"/>
              <a:ext cx="299108" cy="400363"/>
            </p14:xfrm>
          </p:contentPart>
        </mc:Choice>
        <mc:Fallback xmlns="">
          <p:pic>
            <p:nvPicPr>
              <p:cNvPr id="60" name="墨迹 59"/>
            </p:nvPicPr>
            <p:blipFill>
              <a:blip r:embed="rId267"/>
            </p:blipFill>
            <p:spPr>
              <a:xfrm>
                <a:off x="8510492" y="406537"/>
                <a:ext cx="299108" cy="400363"/>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61" name="墨迹 60"/>
              <p14:cNvContentPartPr/>
              <p14:nvPr/>
            </p14:nvContentPartPr>
            <p14:xfrm>
              <a:off x="8685443" y="420635"/>
              <a:ext cx="107227" cy="155070"/>
            </p14:xfrm>
          </p:contentPart>
        </mc:Choice>
        <mc:Fallback xmlns="">
          <p:pic>
            <p:nvPicPr>
              <p:cNvPr id="61" name="墨迹 60"/>
            </p:nvPicPr>
            <p:blipFill>
              <a:blip r:embed="rId269"/>
            </p:blipFill>
            <p:spPr>
              <a:xfrm>
                <a:off x="8685443" y="420635"/>
                <a:ext cx="107227" cy="15507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62" name="墨迹 61"/>
              <p14:cNvContentPartPr/>
              <p14:nvPr/>
            </p14:nvContentPartPr>
            <p14:xfrm>
              <a:off x="8899897" y="333232"/>
              <a:ext cx="203168" cy="14097"/>
            </p14:xfrm>
          </p:contentPart>
        </mc:Choice>
        <mc:Fallback xmlns="">
          <p:pic>
            <p:nvPicPr>
              <p:cNvPr id="62" name="墨迹 61"/>
            </p:nvPicPr>
            <p:blipFill>
              <a:blip r:embed="rId271"/>
            </p:blipFill>
            <p:spPr>
              <a:xfrm>
                <a:off x="8899897" y="333232"/>
                <a:ext cx="203168" cy="14097"/>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63" name="墨迹 62"/>
              <p14:cNvContentPartPr/>
              <p14:nvPr/>
            </p14:nvContentPartPr>
            <p14:xfrm>
              <a:off x="9142571" y="265564"/>
              <a:ext cx="124158" cy="186085"/>
            </p14:xfrm>
          </p:contentPart>
        </mc:Choice>
        <mc:Fallback xmlns="">
          <p:pic>
            <p:nvPicPr>
              <p:cNvPr id="63" name="墨迹 62"/>
            </p:nvPicPr>
            <p:blipFill>
              <a:blip r:embed="rId273"/>
            </p:blipFill>
            <p:spPr>
              <a:xfrm>
                <a:off x="9142571" y="265564"/>
                <a:ext cx="124158" cy="186085"/>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64" name="墨迹 63"/>
              <p14:cNvContentPartPr/>
              <p14:nvPr/>
            </p14:nvContentPartPr>
            <p14:xfrm>
              <a:off x="9170789" y="124591"/>
              <a:ext cx="22574" cy="118417"/>
            </p14:xfrm>
          </p:contentPart>
        </mc:Choice>
        <mc:Fallback xmlns="">
          <p:pic>
            <p:nvPicPr>
              <p:cNvPr id="64" name="墨迹 63"/>
            </p:nvPicPr>
            <p:blipFill>
              <a:blip r:embed="rId275"/>
            </p:blipFill>
            <p:spPr>
              <a:xfrm>
                <a:off x="9170789" y="124591"/>
                <a:ext cx="22574" cy="118417"/>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65" name="墨迹 64"/>
              <p14:cNvContentPartPr/>
              <p14:nvPr/>
            </p14:nvContentPartPr>
            <p14:xfrm>
              <a:off x="9249798" y="96397"/>
              <a:ext cx="22574" cy="124057"/>
            </p14:xfrm>
          </p:contentPart>
        </mc:Choice>
        <mc:Fallback xmlns="">
          <p:pic>
            <p:nvPicPr>
              <p:cNvPr id="65" name="墨迹 64"/>
            </p:nvPicPr>
            <p:blipFill>
              <a:blip r:embed="rId277"/>
            </p:blipFill>
            <p:spPr>
              <a:xfrm>
                <a:off x="9249798" y="96397"/>
                <a:ext cx="22574" cy="124057"/>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66" name="墨迹 65"/>
              <p14:cNvContentPartPr/>
              <p14:nvPr/>
            </p14:nvContentPartPr>
            <p14:xfrm>
              <a:off x="9153857" y="-22020"/>
              <a:ext cx="95941" cy="107139"/>
            </p14:xfrm>
          </p:contentPart>
        </mc:Choice>
        <mc:Fallback xmlns="">
          <p:pic>
            <p:nvPicPr>
              <p:cNvPr id="66" name="墨迹 65"/>
            </p:nvPicPr>
            <p:blipFill>
              <a:blip r:embed="rId279"/>
            </p:blipFill>
            <p:spPr>
              <a:xfrm>
                <a:off x="9153857" y="-22020"/>
                <a:ext cx="95941" cy="10713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67" name="墨迹 66"/>
              <p14:cNvContentPartPr/>
              <p14:nvPr/>
            </p14:nvContentPartPr>
            <p14:xfrm>
              <a:off x="9278016" y="355787"/>
              <a:ext cx="220100" cy="31014"/>
            </p14:xfrm>
          </p:contentPart>
        </mc:Choice>
        <mc:Fallback xmlns="">
          <p:pic>
            <p:nvPicPr>
              <p:cNvPr id="67" name="墨迹 66"/>
            </p:nvPicPr>
            <p:blipFill>
              <a:blip r:embed="rId281"/>
            </p:blipFill>
            <p:spPr>
              <a:xfrm>
                <a:off x="9278016" y="355787"/>
                <a:ext cx="220100" cy="3101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68" name="墨迹 67"/>
              <p14:cNvContentPartPr/>
              <p14:nvPr/>
            </p14:nvContentPartPr>
            <p14:xfrm>
              <a:off x="9565838" y="271203"/>
              <a:ext cx="107227" cy="169168"/>
            </p14:xfrm>
          </p:contentPart>
        </mc:Choice>
        <mc:Fallback xmlns="">
          <p:pic>
            <p:nvPicPr>
              <p:cNvPr id="68" name="墨迹 67"/>
            </p:nvPicPr>
            <p:blipFill>
              <a:blip r:embed="rId283"/>
            </p:blipFill>
            <p:spPr>
              <a:xfrm>
                <a:off x="9565838" y="271203"/>
                <a:ext cx="107227" cy="169168"/>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69" name="墨迹 68"/>
              <p14:cNvContentPartPr/>
              <p14:nvPr/>
            </p14:nvContentPartPr>
            <p14:xfrm>
              <a:off x="9746432" y="347329"/>
              <a:ext cx="225743" cy="8459"/>
            </p14:xfrm>
          </p:contentPart>
        </mc:Choice>
        <mc:Fallback xmlns="">
          <p:pic>
            <p:nvPicPr>
              <p:cNvPr id="69" name="墨迹 68"/>
            </p:nvPicPr>
            <p:blipFill>
              <a:blip r:embed="rId285"/>
            </p:blipFill>
            <p:spPr>
              <a:xfrm>
                <a:off x="9746432" y="347329"/>
                <a:ext cx="225743" cy="845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70" name="墨迹 69"/>
              <p14:cNvContentPartPr/>
              <p14:nvPr/>
            </p14:nvContentPartPr>
            <p14:xfrm>
              <a:off x="10039897" y="254287"/>
              <a:ext cx="152376" cy="163528"/>
            </p14:xfrm>
          </p:contentPart>
        </mc:Choice>
        <mc:Fallback xmlns="">
          <p:pic>
            <p:nvPicPr>
              <p:cNvPr id="70" name="墨迹 69"/>
            </p:nvPicPr>
            <p:blipFill>
              <a:blip r:embed="rId287"/>
            </p:blipFill>
            <p:spPr>
              <a:xfrm>
                <a:off x="10039897" y="254287"/>
                <a:ext cx="152376" cy="163528"/>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71" name="墨迹 70"/>
              <p14:cNvContentPartPr/>
              <p14:nvPr/>
            </p14:nvContentPartPr>
            <p14:xfrm>
              <a:off x="10147125" y="68202"/>
              <a:ext cx="5643" cy="129696"/>
            </p14:xfrm>
          </p:contentPart>
        </mc:Choice>
        <mc:Fallback xmlns="">
          <p:pic>
            <p:nvPicPr>
              <p:cNvPr id="71" name="墨迹 70"/>
            </p:nvPicPr>
            <p:blipFill>
              <a:blip r:embed="rId289"/>
            </p:blipFill>
            <p:spPr>
              <a:xfrm>
                <a:off x="10147125" y="68202"/>
                <a:ext cx="5643" cy="129696"/>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72" name="墨迹 71"/>
              <p14:cNvContentPartPr/>
              <p14:nvPr/>
            </p14:nvContentPartPr>
            <p14:xfrm>
              <a:off x="10254353" y="85120"/>
              <a:ext cx="90298" cy="67666"/>
            </p14:xfrm>
          </p:contentPart>
        </mc:Choice>
        <mc:Fallback xmlns="">
          <p:pic>
            <p:nvPicPr>
              <p:cNvPr id="72" name="墨迹 71"/>
            </p:nvPicPr>
            <p:blipFill>
              <a:blip r:embed="rId291"/>
            </p:blipFill>
            <p:spPr>
              <a:xfrm>
                <a:off x="10254353" y="85120"/>
                <a:ext cx="90298" cy="67666"/>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73" name="墨迹 72"/>
              <p14:cNvContentPartPr/>
              <p14:nvPr/>
            </p14:nvContentPartPr>
            <p14:xfrm>
              <a:off x="10085046" y="-16381"/>
              <a:ext cx="149555" cy="135333"/>
            </p14:xfrm>
          </p:contentPart>
        </mc:Choice>
        <mc:Fallback xmlns="">
          <p:pic>
            <p:nvPicPr>
              <p:cNvPr id="73" name="墨迹 72"/>
            </p:nvPicPr>
            <p:blipFill>
              <a:blip r:embed="rId293"/>
            </p:blipFill>
            <p:spPr>
              <a:xfrm>
                <a:off x="10085046" y="-16381"/>
                <a:ext cx="149555" cy="135333"/>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74" name="墨迹 73"/>
              <p14:cNvContentPartPr/>
              <p14:nvPr/>
            </p14:nvContentPartPr>
            <p14:xfrm>
              <a:off x="10248709" y="192259"/>
              <a:ext cx="59257" cy="16916"/>
            </p14:xfrm>
          </p:contentPart>
        </mc:Choice>
        <mc:Fallback xmlns="">
          <p:pic>
            <p:nvPicPr>
              <p:cNvPr id="74" name="墨迹 73"/>
            </p:nvPicPr>
            <p:blipFill>
              <a:blip r:embed="rId295"/>
            </p:blipFill>
            <p:spPr>
              <a:xfrm>
                <a:off x="10248709" y="192259"/>
                <a:ext cx="59257" cy="16916"/>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75" name="墨迹 74"/>
              <p14:cNvContentPartPr/>
              <p14:nvPr/>
            </p14:nvContentPartPr>
            <p14:xfrm>
              <a:off x="10220491" y="299398"/>
              <a:ext cx="251138" cy="16916"/>
            </p14:xfrm>
          </p:contentPart>
        </mc:Choice>
        <mc:Fallback xmlns="">
          <p:pic>
            <p:nvPicPr>
              <p:cNvPr id="75" name="墨迹 74"/>
            </p:nvPicPr>
            <p:blipFill>
              <a:blip r:embed="rId297"/>
            </p:blipFill>
            <p:spPr>
              <a:xfrm>
                <a:off x="10220491" y="299398"/>
                <a:ext cx="251138" cy="16916"/>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76" name="墨迹 75"/>
              <p14:cNvContentPartPr/>
              <p14:nvPr/>
            </p14:nvContentPartPr>
            <p14:xfrm>
              <a:off x="10513957" y="214814"/>
              <a:ext cx="169306" cy="174807"/>
            </p14:xfrm>
          </p:contentPart>
        </mc:Choice>
        <mc:Fallback xmlns="">
          <p:pic>
            <p:nvPicPr>
              <p:cNvPr id="76" name="墨迹 75"/>
            </p:nvPicPr>
            <p:blipFill>
              <a:blip r:embed="rId299"/>
            </p:blipFill>
            <p:spPr>
              <a:xfrm>
                <a:off x="10513957" y="214814"/>
                <a:ext cx="169306" cy="174807"/>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78" name="墨迹 77"/>
              <p14:cNvContentPartPr/>
              <p14:nvPr/>
            </p14:nvContentPartPr>
            <p14:xfrm>
              <a:off x="10147125" y="468566"/>
              <a:ext cx="11287" cy="143793"/>
            </p14:xfrm>
          </p:contentPart>
        </mc:Choice>
        <mc:Fallback xmlns="">
          <p:pic>
            <p:nvPicPr>
              <p:cNvPr id="78" name="墨迹 77"/>
            </p:nvPicPr>
            <p:blipFill>
              <a:blip r:embed="rId301"/>
            </p:blipFill>
            <p:spPr>
              <a:xfrm>
                <a:off x="10147125" y="468566"/>
                <a:ext cx="11287" cy="143793"/>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79" name="墨迹 78"/>
              <p14:cNvContentPartPr/>
              <p14:nvPr/>
            </p14:nvContentPartPr>
            <p14:xfrm>
              <a:off x="10051184" y="699762"/>
              <a:ext cx="420446" cy="157890"/>
            </p14:xfrm>
          </p:contentPart>
        </mc:Choice>
        <mc:Fallback xmlns="">
          <p:pic>
            <p:nvPicPr>
              <p:cNvPr id="79" name="墨迹 78"/>
            </p:nvPicPr>
            <p:blipFill>
              <a:blip r:embed="rId303"/>
            </p:blipFill>
            <p:spPr>
              <a:xfrm>
                <a:off x="10051184" y="699762"/>
                <a:ext cx="420446" cy="15789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80" name="墨迹 79"/>
              <p14:cNvContentPartPr/>
              <p14:nvPr/>
            </p14:nvContentPartPr>
            <p14:xfrm>
              <a:off x="7991284" y="5053009"/>
              <a:ext cx="279356" cy="180445"/>
            </p14:xfrm>
          </p:contentPart>
        </mc:Choice>
        <mc:Fallback xmlns="">
          <p:pic>
            <p:nvPicPr>
              <p:cNvPr id="80" name="墨迹 79"/>
            </p:nvPicPr>
            <p:blipFill>
              <a:blip r:embed="rId305"/>
            </p:blipFill>
            <p:spPr>
              <a:xfrm>
                <a:off x="7991284" y="5053009"/>
                <a:ext cx="279356" cy="180445"/>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81" name="墨迹 80"/>
              <p14:cNvContentPartPr/>
              <p14:nvPr/>
            </p14:nvContentPartPr>
            <p14:xfrm>
              <a:off x="8250888" y="4985342"/>
              <a:ext cx="39506" cy="355252"/>
            </p14:xfrm>
          </p:contentPart>
        </mc:Choice>
        <mc:Fallback xmlns="">
          <p:pic>
            <p:nvPicPr>
              <p:cNvPr id="81" name="墨迹 80"/>
            </p:nvPicPr>
            <p:blipFill>
              <a:blip r:embed="rId307"/>
            </p:blipFill>
            <p:spPr>
              <a:xfrm>
                <a:off x="8250888" y="4985342"/>
                <a:ext cx="39506" cy="355252"/>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82" name="墨迹 81"/>
              <p14:cNvContentPartPr/>
              <p14:nvPr/>
            </p14:nvContentPartPr>
            <p14:xfrm>
              <a:off x="8301680" y="5131954"/>
              <a:ext cx="56436" cy="166348"/>
            </p14:xfrm>
          </p:contentPart>
        </mc:Choice>
        <mc:Fallback xmlns="">
          <p:pic>
            <p:nvPicPr>
              <p:cNvPr id="82" name="墨迹 81"/>
            </p:nvPicPr>
            <p:blipFill>
              <a:blip r:embed="rId309"/>
            </p:blipFill>
            <p:spPr>
              <a:xfrm>
                <a:off x="8301680" y="5131954"/>
                <a:ext cx="56436" cy="166348"/>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83" name="墨迹 82"/>
              <p14:cNvContentPartPr/>
              <p14:nvPr/>
            </p14:nvContentPartPr>
            <p14:xfrm>
              <a:off x="8437125" y="5137593"/>
              <a:ext cx="90297" cy="124057"/>
            </p14:xfrm>
          </p:contentPart>
        </mc:Choice>
        <mc:Fallback xmlns="">
          <p:pic>
            <p:nvPicPr>
              <p:cNvPr id="83" name="墨迹 82"/>
            </p:nvPicPr>
            <p:blipFill>
              <a:blip r:embed="rId311"/>
            </p:blipFill>
            <p:spPr>
              <a:xfrm>
                <a:off x="8437125" y="5137593"/>
                <a:ext cx="90297" cy="124057"/>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84" name="墨迹 83"/>
              <p14:cNvContentPartPr/>
              <p14:nvPr/>
            </p14:nvContentPartPr>
            <p14:xfrm>
              <a:off x="8459700" y="4979703"/>
              <a:ext cx="11286" cy="143793"/>
            </p14:xfrm>
          </p:contentPart>
        </mc:Choice>
        <mc:Fallback xmlns="">
          <p:pic>
            <p:nvPicPr>
              <p:cNvPr id="84" name="墨迹 83"/>
            </p:nvPicPr>
            <p:blipFill>
              <a:blip r:embed="rId313"/>
            </p:blipFill>
            <p:spPr>
              <a:xfrm>
                <a:off x="8459700" y="4979703"/>
                <a:ext cx="11286" cy="143793"/>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85" name="墨迹 84"/>
              <p14:cNvContentPartPr/>
              <p14:nvPr/>
            </p14:nvContentPartPr>
            <p14:xfrm>
              <a:off x="8535888" y="4974064"/>
              <a:ext cx="8465" cy="98682"/>
            </p14:xfrm>
          </p:contentPart>
        </mc:Choice>
        <mc:Fallback xmlns="">
          <p:pic>
            <p:nvPicPr>
              <p:cNvPr id="85" name="墨迹 84"/>
            </p:nvPicPr>
            <p:blipFill>
              <a:blip r:embed="rId315"/>
            </p:blipFill>
            <p:spPr>
              <a:xfrm>
                <a:off x="8535888" y="4974064"/>
                <a:ext cx="8465" cy="98682"/>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86" name="墨迹 85"/>
              <p14:cNvContentPartPr/>
              <p14:nvPr/>
            </p14:nvContentPartPr>
            <p14:xfrm>
              <a:off x="8420195" y="4804896"/>
              <a:ext cx="118514" cy="101501"/>
            </p14:xfrm>
          </p:contentPart>
        </mc:Choice>
        <mc:Fallback xmlns="">
          <p:pic>
            <p:nvPicPr>
              <p:cNvPr id="86" name="墨迹 85"/>
            </p:nvPicPr>
            <p:blipFill>
              <a:blip r:embed="rId317"/>
            </p:blipFill>
            <p:spPr>
              <a:xfrm>
                <a:off x="8420195" y="4804896"/>
                <a:ext cx="118514" cy="101501"/>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87" name="墨迹 86"/>
              <p14:cNvContentPartPr/>
              <p14:nvPr/>
            </p14:nvContentPartPr>
            <p14:xfrm>
              <a:off x="8583859" y="5148870"/>
              <a:ext cx="180594" cy="5639"/>
            </p14:xfrm>
          </p:contentPart>
        </mc:Choice>
        <mc:Fallback xmlns="">
          <p:pic>
            <p:nvPicPr>
              <p:cNvPr id="87" name="墨迹 86"/>
            </p:nvPicPr>
            <p:blipFill>
              <a:blip r:embed="rId319"/>
            </p:blipFill>
            <p:spPr>
              <a:xfrm>
                <a:off x="8583859" y="5148870"/>
                <a:ext cx="180594" cy="5639"/>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88" name="墨迹 87"/>
              <p14:cNvContentPartPr/>
              <p14:nvPr/>
            </p14:nvContentPartPr>
            <p14:xfrm>
              <a:off x="8792670" y="5086842"/>
              <a:ext cx="197525" cy="129696"/>
            </p14:xfrm>
          </p:contentPart>
        </mc:Choice>
        <mc:Fallback xmlns="">
          <p:pic>
            <p:nvPicPr>
              <p:cNvPr id="88" name="墨迹 87"/>
            </p:nvPicPr>
            <p:blipFill>
              <a:blip r:embed="rId321"/>
            </p:blipFill>
            <p:spPr>
              <a:xfrm>
                <a:off x="8792670" y="5086842"/>
                <a:ext cx="197525" cy="129696"/>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89" name="墨迹 88"/>
              <p14:cNvContentPartPr/>
              <p14:nvPr/>
            </p14:nvContentPartPr>
            <p14:xfrm>
              <a:off x="8959155" y="4985342"/>
              <a:ext cx="47971" cy="380628"/>
            </p14:xfrm>
          </p:contentPart>
        </mc:Choice>
        <mc:Fallback xmlns="">
          <p:pic>
            <p:nvPicPr>
              <p:cNvPr id="89" name="墨迹 88"/>
            </p:nvPicPr>
            <p:blipFill>
              <a:blip r:embed="rId323"/>
            </p:blipFill>
            <p:spPr>
              <a:xfrm>
                <a:off x="8959155" y="4985342"/>
                <a:ext cx="47971" cy="380628"/>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90" name="墨迹 89"/>
              <p14:cNvContentPartPr/>
              <p14:nvPr/>
            </p14:nvContentPartPr>
            <p14:xfrm>
              <a:off x="8987373" y="5115038"/>
              <a:ext cx="87475" cy="239654"/>
            </p14:xfrm>
          </p:contentPart>
        </mc:Choice>
        <mc:Fallback xmlns="">
          <p:pic>
            <p:nvPicPr>
              <p:cNvPr id="90" name="墨迹 89"/>
            </p:nvPicPr>
            <p:blipFill>
              <a:blip r:embed="rId325"/>
            </p:blipFill>
            <p:spPr>
              <a:xfrm>
                <a:off x="8987373" y="5115038"/>
                <a:ext cx="87475" cy="239654"/>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91" name="墨迹 90"/>
              <p14:cNvContentPartPr/>
              <p14:nvPr/>
            </p14:nvContentPartPr>
            <p14:xfrm>
              <a:off x="9072026" y="4449644"/>
              <a:ext cx="459950" cy="710504"/>
            </p14:xfrm>
          </p:contentPart>
        </mc:Choice>
        <mc:Fallback xmlns="">
          <p:pic>
            <p:nvPicPr>
              <p:cNvPr id="91" name="墨迹 90"/>
            </p:nvPicPr>
            <p:blipFill>
              <a:blip r:embed="rId327"/>
            </p:blipFill>
            <p:spPr>
              <a:xfrm>
                <a:off x="9072026" y="4449644"/>
                <a:ext cx="459950" cy="710504"/>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92" name="墨迹 91"/>
              <p14:cNvContentPartPr/>
              <p14:nvPr/>
            </p14:nvContentPartPr>
            <p14:xfrm>
              <a:off x="10406729" y="6146959"/>
              <a:ext cx="146733" cy="101501"/>
            </p14:xfrm>
          </p:contentPart>
        </mc:Choice>
        <mc:Fallback xmlns="">
          <p:pic>
            <p:nvPicPr>
              <p:cNvPr id="92" name="墨迹 91"/>
            </p:nvPicPr>
            <p:blipFill>
              <a:blip r:embed="rId329"/>
            </p:blipFill>
            <p:spPr>
              <a:xfrm>
                <a:off x="10406729" y="6146959"/>
                <a:ext cx="146733" cy="101501"/>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93" name="墨迹 92"/>
              <p14:cNvContentPartPr/>
              <p14:nvPr/>
            </p14:nvContentPartPr>
            <p14:xfrm>
              <a:off x="10389798" y="6163877"/>
              <a:ext cx="330148" cy="163528"/>
            </p14:xfrm>
          </p:contentPart>
        </mc:Choice>
        <mc:Fallback xmlns="">
          <p:pic>
            <p:nvPicPr>
              <p:cNvPr id="93" name="墨迹 92"/>
            </p:nvPicPr>
            <p:blipFill>
              <a:blip r:embed="rId331"/>
            </p:blipFill>
            <p:spPr>
              <a:xfrm>
                <a:off x="10389798" y="6163877"/>
                <a:ext cx="330148" cy="163528"/>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94" name="墨迹 93"/>
              <p14:cNvContentPartPr/>
              <p14:nvPr/>
            </p14:nvContentPartPr>
            <p14:xfrm>
              <a:off x="10655046" y="6084932"/>
              <a:ext cx="79011" cy="315779"/>
            </p14:xfrm>
          </p:contentPart>
        </mc:Choice>
        <mc:Fallback xmlns="">
          <p:pic>
            <p:nvPicPr>
              <p:cNvPr id="94" name="墨迹 93"/>
            </p:nvPicPr>
            <p:blipFill>
              <a:blip r:embed="rId333"/>
            </p:blipFill>
            <p:spPr>
              <a:xfrm>
                <a:off x="10655046" y="6084932"/>
                <a:ext cx="79011" cy="315779"/>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95" name="墨迹 94"/>
              <p14:cNvContentPartPr/>
              <p14:nvPr/>
            </p14:nvContentPartPr>
            <p14:xfrm>
              <a:off x="10703015" y="6265377"/>
              <a:ext cx="70545" cy="140973"/>
            </p14:xfrm>
          </p:contentPart>
        </mc:Choice>
        <mc:Fallback xmlns="">
          <p:pic>
            <p:nvPicPr>
              <p:cNvPr id="95" name="墨迹 94"/>
            </p:nvPicPr>
            <p:blipFill>
              <a:blip r:embed="rId335"/>
            </p:blipFill>
            <p:spPr>
              <a:xfrm>
                <a:off x="10703015" y="6265377"/>
                <a:ext cx="70545" cy="140973"/>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96" name="墨迹 95"/>
              <p14:cNvContentPartPr/>
              <p14:nvPr/>
            </p14:nvContentPartPr>
            <p14:xfrm>
              <a:off x="10130194" y="6237182"/>
              <a:ext cx="208812" cy="11278"/>
            </p14:xfrm>
          </p:contentPart>
        </mc:Choice>
        <mc:Fallback xmlns="">
          <p:pic>
            <p:nvPicPr>
              <p:cNvPr id="96" name="墨迹 95"/>
            </p:nvPicPr>
            <p:blipFill>
              <a:blip r:embed="rId337"/>
            </p:blipFill>
            <p:spPr>
              <a:xfrm>
                <a:off x="10130194" y="6237182"/>
                <a:ext cx="208812" cy="11278"/>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97" name="墨迹 96"/>
              <p14:cNvContentPartPr/>
              <p14:nvPr/>
            </p14:nvContentPartPr>
            <p14:xfrm>
              <a:off x="9994749" y="6146959"/>
              <a:ext cx="169307" cy="163528"/>
            </p14:xfrm>
          </p:contentPart>
        </mc:Choice>
        <mc:Fallback xmlns="">
          <p:pic>
            <p:nvPicPr>
              <p:cNvPr id="97" name="墨迹 96"/>
            </p:nvPicPr>
            <p:blipFill>
              <a:blip r:embed="rId339"/>
            </p:blipFill>
            <p:spPr>
              <a:xfrm>
                <a:off x="9994749" y="6146959"/>
                <a:ext cx="169307" cy="163528"/>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98" name="墨迹 97"/>
              <p14:cNvContentPartPr/>
              <p14:nvPr/>
            </p14:nvContentPartPr>
            <p14:xfrm>
              <a:off x="9831086" y="6130043"/>
              <a:ext cx="169307" cy="22555"/>
            </p14:xfrm>
          </p:contentPart>
        </mc:Choice>
        <mc:Fallback xmlns="">
          <p:pic>
            <p:nvPicPr>
              <p:cNvPr id="98" name="墨迹 97"/>
            </p:nvPicPr>
            <p:blipFill>
              <a:blip r:embed="rId341"/>
            </p:blipFill>
            <p:spPr>
              <a:xfrm>
                <a:off x="9831086" y="6130043"/>
                <a:ext cx="169307" cy="22555"/>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99" name="墨迹 98"/>
              <p14:cNvContentPartPr/>
              <p14:nvPr/>
            </p14:nvContentPartPr>
            <p14:xfrm>
              <a:off x="9721036" y="5994709"/>
              <a:ext cx="110050" cy="101500"/>
            </p14:xfrm>
          </p:contentPart>
        </mc:Choice>
        <mc:Fallback xmlns="">
          <p:pic>
            <p:nvPicPr>
              <p:cNvPr id="99" name="墨迹 98"/>
            </p:nvPicPr>
            <p:blipFill>
              <a:blip r:embed="rId343"/>
            </p:blipFill>
            <p:spPr>
              <a:xfrm>
                <a:off x="9721036" y="5994709"/>
                <a:ext cx="110050" cy="101500"/>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00" name="墨迹 99"/>
              <p14:cNvContentPartPr/>
              <p14:nvPr/>
            </p14:nvContentPartPr>
            <p14:xfrm>
              <a:off x="9622273" y="5915763"/>
              <a:ext cx="81832" cy="152251"/>
            </p14:xfrm>
          </p:contentPart>
        </mc:Choice>
        <mc:Fallback xmlns="">
          <p:pic>
            <p:nvPicPr>
              <p:cNvPr id="100" name="墨迹 99"/>
            </p:nvPicPr>
            <p:blipFill>
              <a:blip r:embed="rId345"/>
            </p:blipFill>
            <p:spPr>
              <a:xfrm>
                <a:off x="9622273" y="5915763"/>
                <a:ext cx="81832" cy="152251"/>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01" name="墨迹 100"/>
              <p14:cNvContentPartPr/>
              <p14:nvPr/>
            </p14:nvContentPartPr>
            <p14:xfrm>
              <a:off x="9689997" y="5898847"/>
              <a:ext cx="33861" cy="180446"/>
            </p14:xfrm>
          </p:contentPart>
        </mc:Choice>
        <mc:Fallback xmlns="">
          <p:pic>
            <p:nvPicPr>
              <p:cNvPr id="101" name="墨迹 100"/>
            </p:nvPicPr>
            <p:blipFill>
              <a:blip r:embed="rId347"/>
            </p:blipFill>
            <p:spPr>
              <a:xfrm>
                <a:off x="9689997" y="5898847"/>
                <a:ext cx="33861" cy="180446"/>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02" name="墨迹 101"/>
              <p14:cNvContentPartPr/>
              <p14:nvPr/>
            </p14:nvContentPartPr>
            <p14:xfrm>
              <a:off x="10096333" y="5938320"/>
              <a:ext cx="22574" cy="143793"/>
            </p14:xfrm>
          </p:contentPart>
        </mc:Choice>
        <mc:Fallback xmlns="">
          <p:pic>
            <p:nvPicPr>
              <p:cNvPr id="102" name="墨迹 101"/>
            </p:nvPicPr>
            <p:blipFill>
              <a:blip r:embed="rId349"/>
            </p:blipFill>
            <p:spPr>
              <a:xfrm>
                <a:off x="10096333" y="5938320"/>
                <a:ext cx="22574" cy="143793"/>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03" name="墨迹 102"/>
              <p14:cNvContentPartPr/>
              <p14:nvPr/>
            </p14:nvContentPartPr>
            <p14:xfrm>
              <a:off x="10068115" y="5690207"/>
              <a:ext cx="180594" cy="118417"/>
            </p14:xfrm>
          </p:contentPart>
        </mc:Choice>
        <mc:Fallback xmlns="">
          <p:pic>
            <p:nvPicPr>
              <p:cNvPr id="103" name="墨迹 102"/>
            </p:nvPicPr>
            <p:blipFill>
              <a:blip r:embed="rId351"/>
            </p:blipFill>
            <p:spPr>
              <a:xfrm>
                <a:off x="10068115" y="5690207"/>
                <a:ext cx="180594" cy="118417"/>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04" name="墨迹 103"/>
              <p14:cNvContentPartPr/>
              <p14:nvPr/>
            </p14:nvContentPartPr>
            <p14:xfrm>
              <a:off x="10113264" y="6378155"/>
              <a:ext cx="19753" cy="129696"/>
            </p14:xfrm>
          </p:contentPart>
        </mc:Choice>
        <mc:Fallback xmlns="">
          <p:pic>
            <p:nvPicPr>
              <p:cNvPr id="104" name="墨迹 103"/>
            </p:nvPicPr>
            <p:blipFill>
              <a:blip r:embed="rId353"/>
            </p:blipFill>
            <p:spPr>
              <a:xfrm>
                <a:off x="10113264" y="6378155"/>
                <a:ext cx="19753" cy="129696"/>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05" name="墨迹 104"/>
              <p14:cNvContentPartPr/>
              <p14:nvPr/>
            </p14:nvContentPartPr>
            <p14:xfrm>
              <a:off x="10062471" y="6541685"/>
              <a:ext cx="197525" cy="78945"/>
            </p14:xfrm>
          </p:contentPart>
        </mc:Choice>
        <mc:Fallback xmlns="">
          <p:pic>
            <p:nvPicPr>
              <p:cNvPr id="105" name="墨迹 104"/>
            </p:nvPicPr>
            <p:blipFill>
              <a:blip r:embed="rId355"/>
            </p:blipFill>
            <p:spPr>
              <a:xfrm>
                <a:off x="10062471" y="6541685"/>
                <a:ext cx="197525" cy="78945"/>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06" name="墨迹 105"/>
              <p14:cNvContentPartPr/>
              <p14:nvPr/>
            </p14:nvContentPartPr>
            <p14:xfrm>
              <a:off x="10237422" y="5656374"/>
              <a:ext cx="28218" cy="171986"/>
            </p14:xfrm>
          </p:contentPart>
        </mc:Choice>
        <mc:Fallback xmlns="">
          <p:pic>
            <p:nvPicPr>
              <p:cNvPr id="106" name="墨迹 105"/>
            </p:nvPicPr>
            <p:blipFill>
              <a:blip r:embed="rId357"/>
            </p:blipFill>
            <p:spPr>
              <a:xfrm>
                <a:off x="10237422" y="5656374"/>
                <a:ext cx="28218" cy="171986"/>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07" name="墨迹 106"/>
              <p14:cNvContentPartPr/>
              <p14:nvPr/>
            </p14:nvContentPartPr>
            <p14:xfrm>
              <a:off x="10254353" y="5724040"/>
              <a:ext cx="81832" cy="33834"/>
            </p14:xfrm>
          </p:contentPart>
        </mc:Choice>
        <mc:Fallback xmlns="">
          <p:pic>
            <p:nvPicPr>
              <p:cNvPr id="107" name="墨迹 106"/>
            </p:nvPicPr>
            <p:blipFill>
              <a:blip r:embed="rId359"/>
            </p:blipFill>
            <p:spPr>
              <a:xfrm>
                <a:off x="10254353" y="5724040"/>
                <a:ext cx="81832" cy="33834"/>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08" name="墨迹 107"/>
              <p14:cNvContentPartPr/>
              <p14:nvPr/>
            </p14:nvContentPartPr>
            <p14:xfrm>
              <a:off x="10316432" y="5628178"/>
              <a:ext cx="84653" cy="358072"/>
            </p14:xfrm>
          </p:contentPart>
        </mc:Choice>
        <mc:Fallback xmlns="">
          <p:pic>
            <p:nvPicPr>
              <p:cNvPr id="108" name="墨迹 107"/>
            </p:nvPicPr>
            <p:blipFill>
              <a:blip r:embed="rId361"/>
            </p:blipFill>
            <p:spPr>
              <a:xfrm>
                <a:off x="10316432" y="5628178"/>
                <a:ext cx="84653" cy="358072"/>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09" name="墨迹 108"/>
              <p14:cNvContentPartPr/>
              <p14:nvPr/>
            </p14:nvContentPartPr>
            <p14:xfrm>
              <a:off x="10257174" y="6468378"/>
              <a:ext cx="19753" cy="149432"/>
            </p14:xfrm>
          </p:contentPart>
        </mc:Choice>
        <mc:Fallback xmlns="">
          <p:pic>
            <p:nvPicPr>
              <p:cNvPr id="109" name="墨迹 108"/>
            </p:nvPicPr>
            <p:blipFill>
              <a:blip r:embed="rId363"/>
            </p:blipFill>
            <p:spPr>
              <a:xfrm>
                <a:off x="10257174" y="6468378"/>
                <a:ext cx="19753" cy="149432"/>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10" name="墨迹 109"/>
              <p14:cNvContentPartPr/>
              <p14:nvPr/>
            </p14:nvContentPartPr>
            <p14:xfrm>
              <a:off x="10288214" y="6547323"/>
              <a:ext cx="70544" cy="22555"/>
            </p14:xfrm>
          </p:contentPart>
        </mc:Choice>
        <mc:Fallback xmlns="">
          <p:pic>
            <p:nvPicPr>
              <p:cNvPr id="110" name="墨迹 109"/>
            </p:nvPicPr>
            <p:blipFill>
              <a:blip r:embed="rId365"/>
            </p:blipFill>
            <p:spPr>
              <a:xfrm>
                <a:off x="10288214" y="6547323"/>
                <a:ext cx="70544" cy="22555"/>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11" name="墨迹 110"/>
              <p14:cNvContentPartPr/>
              <p14:nvPr/>
            </p14:nvContentPartPr>
            <p14:xfrm>
              <a:off x="10358758" y="6445823"/>
              <a:ext cx="8466" cy="174807"/>
            </p14:xfrm>
          </p:contentPart>
        </mc:Choice>
        <mc:Fallback xmlns="">
          <p:pic>
            <p:nvPicPr>
              <p:cNvPr id="111" name="墨迹 110"/>
            </p:nvPicPr>
            <p:blipFill>
              <a:blip r:embed="rId367"/>
            </p:blipFill>
            <p:spPr>
              <a:xfrm>
                <a:off x="10358758" y="6445823"/>
                <a:ext cx="8466" cy="174807"/>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12" name="墨迹 111"/>
              <p14:cNvContentPartPr/>
              <p14:nvPr/>
            </p14:nvContentPartPr>
            <p14:xfrm>
              <a:off x="10412373" y="6552962"/>
              <a:ext cx="62078" cy="205821"/>
            </p14:xfrm>
          </p:contentPart>
        </mc:Choice>
        <mc:Fallback xmlns="">
          <p:pic>
            <p:nvPicPr>
              <p:cNvPr id="112" name="墨迹 111"/>
            </p:nvPicPr>
            <p:blipFill>
              <a:blip r:embed="rId369"/>
            </p:blipFill>
            <p:spPr>
              <a:xfrm>
                <a:off x="10412373" y="6552962"/>
                <a:ext cx="62078" cy="205821"/>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13" name="墨迹 112"/>
              <p14:cNvContentPartPr/>
              <p14:nvPr/>
            </p14:nvContentPartPr>
            <p14:xfrm>
              <a:off x="8459700" y="1331321"/>
              <a:ext cx="14109" cy="39473"/>
            </p14:xfrm>
          </p:contentPart>
        </mc:Choice>
        <mc:Fallback xmlns="">
          <p:pic>
            <p:nvPicPr>
              <p:cNvPr id="113" name="墨迹 112"/>
            </p:nvPicPr>
            <p:blipFill>
              <a:blip r:embed="rId371"/>
            </p:blipFill>
            <p:spPr>
              <a:xfrm>
                <a:off x="8459700" y="1331321"/>
                <a:ext cx="14109" cy="39473"/>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14" name="墨迹 113"/>
              <p14:cNvContentPartPr/>
              <p14:nvPr/>
            </p14:nvContentPartPr>
            <p14:xfrm>
              <a:off x="8239600" y="902763"/>
              <a:ext cx="1413713" cy="146612"/>
            </p14:xfrm>
          </p:contentPart>
        </mc:Choice>
        <mc:Fallback xmlns="">
          <p:pic>
            <p:nvPicPr>
              <p:cNvPr id="114" name="墨迹 113"/>
            </p:nvPicPr>
            <p:blipFill>
              <a:blip r:embed="rId373"/>
            </p:blipFill>
            <p:spPr>
              <a:xfrm>
                <a:off x="8239600" y="902763"/>
                <a:ext cx="1413713" cy="146612"/>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15" name="墨迹 114"/>
              <p14:cNvContentPartPr/>
              <p14:nvPr/>
            </p14:nvContentPartPr>
            <p14:xfrm>
              <a:off x="9419105" y="180981"/>
              <a:ext cx="1540693" cy="947339"/>
            </p14:xfrm>
          </p:contentPart>
        </mc:Choice>
        <mc:Fallback xmlns="">
          <p:pic>
            <p:nvPicPr>
              <p:cNvPr id="115" name="墨迹 114"/>
            </p:nvPicPr>
            <p:blipFill>
              <a:blip r:embed="rId375"/>
            </p:blipFill>
            <p:spPr>
              <a:xfrm>
                <a:off x="9419105" y="180981"/>
                <a:ext cx="1540693" cy="947339"/>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16" name="墨迹 115"/>
              <p14:cNvContentPartPr/>
              <p14:nvPr/>
            </p14:nvContentPartPr>
            <p14:xfrm>
              <a:off x="9210294" y="254287"/>
              <a:ext cx="293465" cy="744338"/>
            </p14:xfrm>
          </p:contentPart>
        </mc:Choice>
        <mc:Fallback xmlns="">
          <p:pic>
            <p:nvPicPr>
              <p:cNvPr id="116" name="墨迹 115"/>
            </p:nvPicPr>
            <p:blipFill>
              <a:blip r:embed="rId377"/>
            </p:blipFill>
            <p:spPr>
              <a:xfrm>
                <a:off x="9210294" y="254287"/>
                <a:ext cx="293465" cy="744338"/>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17" name="墨迹 116"/>
              <p14:cNvContentPartPr/>
              <p14:nvPr/>
            </p14:nvContentPartPr>
            <p14:xfrm>
              <a:off x="9475541" y="220453"/>
              <a:ext cx="28218" cy="62028"/>
            </p14:xfrm>
          </p:contentPart>
        </mc:Choice>
        <mc:Fallback xmlns="">
          <p:pic>
            <p:nvPicPr>
              <p:cNvPr id="117" name="墨迹 116"/>
            </p:nvPicPr>
            <p:blipFill>
              <a:blip r:embed="rId379"/>
            </p:blipFill>
            <p:spPr>
              <a:xfrm>
                <a:off x="9475541" y="220453"/>
                <a:ext cx="28218" cy="62028"/>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18" name="墨迹 117"/>
              <p14:cNvContentPartPr/>
              <p14:nvPr/>
            </p14:nvContentPartPr>
            <p14:xfrm>
              <a:off x="10056828" y="2148964"/>
              <a:ext cx="124158" cy="50751"/>
            </p14:xfrm>
          </p:contentPart>
        </mc:Choice>
        <mc:Fallback xmlns="">
          <p:pic>
            <p:nvPicPr>
              <p:cNvPr id="118" name="墨迹 117"/>
            </p:nvPicPr>
            <p:blipFill>
              <a:blip r:embed="rId381"/>
            </p:blipFill>
            <p:spPr>
              <a:xfrm>
                <a:off x="10056828" y="2148964"/>
                <a:ext cx="124158" cy="50751"/>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19" name="墨迹 118"/>
              <p14:cNvContentPartPr/>
              <p14:nvPr/>
            </p14:nvContentPartPr>
            <p14:xfrm>
              <a:off x="10192273" y="2109492"/>
              <a:ext cx="163663" cy="298862"/>
            </p14:xfrm>
          </p:contentPart>
        </mc:Choice>
        <mc:Fallback xmlns="">
          <p:pic>
            <p:nvPicPr>
              <p:cNvPr id="119" name="墨迹 118"/>
            </p:nvPicPr>
            <p:blipFill>
              <a:blip r:embed="rId383"/>
            </p:blipFill>
            <p:spPr>
              <a:xfrm>
                <a:off x="10192273" y="2109492"/>
                <a:ext cx="163663" cy="298862"/>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20" name="墨迹 119"/>
              <p14:cNvContentPartPr/>
              <p14:nvPr/>
            </p14:nvContentPartPr>
            <p14:xfrm>
              <a:off x="10051184" y="2154603"/>
              <a:ext cx="166486" cy="366530"/>
            </p14:xfrm>
          </p:contentPart>
        </mc:Choice>
        <mc:Fallback xmlns="">
          <p:pic>
            <p:nvPicPr>
              <p:cNvPr id="120" name="墨迹 119"/>
            </p:nvPicPr>
            <p:blipFill>
              <a:blip r:embed="rId385"/>
            </p:blipFill>
            <p:spPr>
              <a:xfrm>
                <a:off x="10051184" y="2154603"/>
                <a:ext cx="166486" cy="36653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21" name="墨迹 120"/>
              <p14:cNvContentPartPr/>
              <p14:nvPr/>
            </p14:nvContentPartPr>
            <p14:xfrm>
              <a:off x="10152768" y="2273021"/>
              <a:ext cx="90298" cy="90223"/>
            </p14:xfrm>
          </p:contentPart>
        </mc:Choice>
        <mc:Fallback xmlns="">
          <p:pic>
            <p:nvPicPr>
              <p:cNvPr id="121" name="墨迹 120"/>
            </p:nvPicPr>
            <p:blipFill>
              <a:blip r:embed="rId387"/>
            </p:blipFill>
            <p:spPr>
              <a:xfrm>
                <a:off x="10152768" y="2273021"/>
                <a:ext cx="90298" cy="90223"/>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22" name="墨迹 121"/>
              <p14:cNvContentPartPr/>
              <p14:nvPr/>
            </p14:nvContentPartPr>
            <p14:xfrm>
              <a:off x="10384154" y="2143326"/>
              <a:ext cx="177772" cy="5638"/>
            </p14:xfrm>
          </p:contentPart>
        </mc:Choice>
        <mc:Fallback xmlns="">
          <p:pic>
            <p:nvPicPr>
              <p:cNvPr id="122" name="墨迹 121"/>
            </p:nvPicPr>
            <p:blipFill>
              <a:blip r:embed="rId389"/>
            </p:blipFill>
            <p:spPr>
              <a:xfrm>
                <a:off x="10384154" y="2143326"/>
                <a:ext cx="177772" cy="5638"/>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23" name="墨迹 122"/>
              <p14:cNvContentPartPr/>
              <p14:nvPr/>
            </p14:nvContentPartPr>
            <p14:xfrm>
              <a:off x="10542175" y="2047464"/>
              <a:ext cx="129803" cy="163528"/>
            </p14:xfrm>
          </p:contentPart>
        </mc:Choice>
        <mc:Fallback xmlns="">
          <p:pic>
            <p:nvPicPr>
              <p:cNvPr id="123" name="墨迹 122"/>
            </p:nvPicPr>
            <p:blipFill>
              <a:blip r:embed="rId391"/>
            </p:blipFill>
            <p:spPr>
              <a:xfrm>
                <a:off x="10542175" y="2047464"/>
                <a:ext cx="129803" cy="163528"/>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24" name="墨迹 123"/>
              <p14:cNvContentPartPr/>
              <p14:nvPr/>
            </p14:nvContentPartPr>
            <p14:xfrm>
              <a:off x="10570392" y="1833184"/>
              <a:ext cx="22573" cy="186085"/>
            </p14:xfrm>
          </p:contentPart>
        </mc:Choice>
        <mc:Fallback xmlns="">
          <p:pic>
            <p:nvPicPr>
              <p:cNvPr id="124" name="墨迹 123"/>
            </p:nvPicPr>
            <p:blipFill>
              <a:blip r:embed="rId393"/>
            </p:blipFill>
            <p:spPr>
              <a:xfrm>
                <a:off x="10570392" y="1833184"/>
                <a:ext cx="22573" cy="186085"/>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125" name="墨迹 124"/>
              <p14:cNvContentPartPr/>
              <p14:nvPr/>
            </p14:nvContentPartPr>
            <p14:xfrm>
              <a:off x="10640937" y="1833184"/>
              <a:ext cx="19752" cy="157890"/>
            </p14:xfrm>
          </p:contentPart>
        </mc:Choice>
        <mc:Fallback xmlns="">
          <p:pic>
            <p:nvPicPr>
              <p:cNvPr id="125" name="墨迹 124"/>
            </p:nvPicPr>
            <p:blipFill>
              <a:blip r:embed="rId395"/>
            </p:blipFill>
            <p:spPr>
              <a:xfrm>
                <a:off x="10640937" y="1833184"/>
                <a:ext cx="19752" cy="157890"/>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126" name="墨迹 125"/>
              <p14:cNvContentPartPr/>
              <p14:nvPr/>
            </p14:nvContentPartPr>
            <p14:xfrm>
              <a:off x="10598611" y="1675295"/>
              <a:ext cx="107227" cy="107139"/>
            </p14:xfrm>
          </p:contentPart>
        </mc:Choice>
        <mc:Fallback xmlns="">
          <p:pic>
            <p:nvPicPr>
              <p:cNvPr id="126" name="墨迹 125"/>
            </p:nvPicPr>
            <p:blipFill>
              <a:blip r:embed="rId397"/>
            </p:blipFill>
            <p:spPr>
              <a:xfrm>
                <a:off x="10598611" y="1675295"/>
                <a:ext cx="107227" cy="107139"/>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127" name="墨迹 126"/>
              <p14:cNvContentPartPr/>
              <p14:nvPr/>
            </p14:nvContentPartPr>
            <p14:xfrm>
              <a:off x="10734055" y="2148964"/>
              <a:ext cx="149555" cy="33834"/>
            </p14:xfrm>
          </p:contentPart>
        </mc:Choice>
        <mc:Fallback xmlns="">
          <p:pic>
            <p:nvPicPr>
              <p:cNvPr id="127" name="墨迹 126"/>
            </p:nvPicPr>
            <p:blipFill>
              <a:blip r:embed="rId399"/>
            </p:blipFill>
            <p:spPr>
              <a:xfrm>
                <a:off x="10734055" y="2148964"/>
                <a:ext cx="149555" cy="33834"/>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128" name="墨迹 127"/>
              <p14:cNvContentPartPr/>
              <p14:nvPr/>
            </p14:nvContentPartPr>
            <p14:xfrm>
              <a:off x="10880788" y="2070019"/>
              <a:ext cx="194703" cy="135334"/>
            </p14:xfrm>
          </p:contentPart>
        </mc:Choice>
        <mc:Fallback xmlns="">
          <p:pic>
            <p:nvPicPr>
              <p:cNvPr id="128" name="墨迹 127"/>
            </p:nvPicPr>
            <p:blipFill>
              <a:blip r:embed="rId401"/>
            </p:blipFill>
            <p:spPr>
              <a:xfrm>
                <a:off x="10880788" y="2070019"/>
                <a:ext cx="194703" cy="135334"/>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129" name="墨迹 128"/>
              <p14:cNvContentPartPr/>
              <p14:nvPr/>
            </p14:nvContentPartPr>
            <p14:xfrm>
              <a:off x="11078313" y="2019269"/>
              <a:ext cx="11286" cy="434197"/>
            </p14:xfrm>
          </p:contentPart>
        </mc:Choice>
        <mc:Fallback xmlns="">
          <p:pic>
            <p:nvPicPr>
              <p:cNvPr id="129" name="墨迹 128"/>
            </p:nvPicPr>
            <p:blipFill>
              <a:blip r:embed="rId403"/>
            </p:blipFill>
            <p:spPr>
              <a:xfrm>
                <a:off x="11078313" y="2019269"/>
                <a:ext cx="11286" cy="434197"/>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130" name="墨迹 129"/>
              <p14:cNvContentPartPr/>
              <p14:nvPr/>
            </p14:nvContentPartPr>
            <p14:xfrm>
              <a:off x="11202471" y="1382071"/>
              <a:ext cx="163663" cy="135334"/>
            </p14:xfrm>
          </p:contentPart>
        </mc:Choice>
        <mc:Fallback xmlns="">
          <p:pic>
            <p:nvPicPr>
              <p:cNvPr id="130" name="墨迹 129"/>
            </p:nvPicPr>
            <p:blipFill>
              <a:blip r:embed="rId405"/>
            </p:blipFill>
            <p:spPr>
              <a:xfrm>
                <a:off x="11202471" y="1382071"/>
                <a:ext cx="163663" cy="135334"/>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131" name="墨迹 130"/>
              <p14:cNvContentPartPr/>
              <p14:nvPr/>
            </p14:nvContentPartPr>
            <p14:xfrm>
              <a:off x="11366135" y="1449738"/>
              <a:ext cx="231387" cy="31014"/>
            </p14:xfrm>
          </p:contentPart>
        </mc:Choice>
        <mc:Fallback xmlns="">
          <p:pic>
            <p:nvPicPr>
              <p:cNvPr id="131" name="墨迹 130"/>
            </p:nvPicPr>
            <p:blipFill>
              <a:blip r:embed="rId407"/>
            </p:blipFill>
            <p:spPr>
              <a:xfrm>
                <a:off x="11366135" y="1449738"/>
                <a:ext cx="231387" cy="31014"/>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132" name="墨迹 131"/>
              <p14:cNvContentPartPr/>
              <p14:nvPr/>
            </p14:nvContentPartPr>
            <p14:xfrm>
              <a:off x="11281481" y="1139598"/>
              <a:ext cx="16930" cy="205820"/>
            </p14:xfrm>
          </p:contentPart>
        </mc:Choice>
        <mc:Fallback xmlns="">
          <p:pic>
            <p:nvPicPr>
              <p:cNvPr id="132" name="墨迹 131"/>
            </p:nvPicPr>
            <p:blipFill>
              <a:blip r:embed="rId409"/>
            </p:blipFill>
            <p:spPr>
              <a:xfrm>
                <a:off x="11281481" y="1139598"/>
                <a:ext cx="16930" cy="205820"/>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133" name="墨迹 132"/>
              <p14:cNvContentPartPr/>
              <p14:nvPr/>
            </p14:nvContentPartPr>
            <p14:xfrm>
              <a:off x="11202471" y="897124"/>
              <a:ext cx="180595" cy="205821"/>
            </p14:xfrm>
          </p:contentPart>
        </mc:Choice>
        <mc:Fallback xmlns="">
          <p:pic>
            <p:nvPicPr>
              <p:cNvPr id="133" name="墨迹 132"/>
            </p:nvPicPr>
            <p:blipFill>
              <a:blip r:embed="rId411"/>
            </p:blipFill>
            <p:spPr>
              <a:xfrm>
                <a:off x="11202471" y="897124"/>
                <a:ext cx="180595" cy="205821"/>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134" name="墨迹 133"/>
              <p14:cNvContentPartPr/>
              <p14:nvPr/>
            </p14:nvContentPartPr>
            <p14:xfrm>
              <a:off x="11258908" y="1635822"/>
              <a:ext cx="11286" cy="121237"/>
            </p14:xfrm>
          </p:contentPart>
        </mc:Choice>
        <mc:Fallback xmlns="">
          <p:pic>
            <p:nvPicPr>
              <p:cNvPr id="134" name="墨迹 133"/>
            </p:nvPicPr>
            <p:blipFill>
              <a:blip r:embed="rId413"/>
            </p:blipFill>
            <p:spPr>
              <a:xfrm>
                <a:off x="11258908" y="1635822"/>
                <a:ext cx="11286" cy="121237"/>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135" name="墨迹 134"/>
              <p14:cNvContentPartPr/>
              <p14:nvPr/>
            </p14:nvContentPartPr>
            <p14:xfrm>
              <a:off x="11157323" y="1816268"/>
              <a:ext cx="205990" cy="95862"/>
            </p14:xfrm>
          </p:contentPart>
        </mc:Choice>
        <mc:Fallback xmlns="">
          <p:pic>
            <p:nvPicPr>
              <p:cNvPr id="135" name="墨迹 134"/>
            </p:nvPicPr>
            <p:blipFill>
              <a:blip r:embed="rId415"/>
            </p:blipFill>
            <p:spPr>
              <a:xfrm>
                <a:off x="11157323" y="1816268"/>
                <a:ext cx="205990" cy="95862"/>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136" name="墨迹 135"/>
              <p14:cNvContentPartPr/>
              <p14:nvPr/>
            </p14:nvContentPartPr>
            <p14:xfrm>
              <a:off x="11580590" y="1466655"/>
              <a:ext cx="191881" cy="166348"/>
            </p14:xfrm>
          </p:contentPart>
        </mc:Choice>
        <mc:Fallback xmlns="">
          <p:pic>
            <p:nvPicPr>
              <p:cNvPr id="136" name="墨迹 135"/>
            </p:nvPicPr>
            <p:blipFill>
              <a:blip r:embed="rId417"/>
            </p:blipFill>
            <p:spPr>
              <a:xfrm>
                <a:off x="11580590" y="1466655"/>
                <a:ext cx="191881" cy="166348"/>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137" name="墨迹 136"/>
              <p14:cNvContentPartPr/>
              <p14:nvPr/>
            </p14:nvContentPartPr>
            <p14:xfrm>
              <a:off x="10999303" y="1455377"/>
              <a:ext cx="135446" cy="11277"/>
            </p14:xfrm>
          </p:contentPart>
        </mc:Choice>
        <mc:Fallback xmlns="">
          <p:pic>
            <p:nvPicPr>
              <p:cNvPr id="137" name="墨迹 136"/>
            </p:nvPicPr>
            <p:blipFill>
              <a:blip r:embed="rId419"/>
            </p:blipFill>
            <p:spPr>
              <a:xfrm>
                <a:off x="10999303" y="1455377"/>
                <a:ext cx="135446" cy="11277"/>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138" name="墨迹 137"/>
              <p14:cNvContentPartPr/>
              <p14:nvPr/>
            </p14:nvContentPartPr>
            <p14:xfrm>
              <a:off x="10796135" y="1410265"/>
              <a:ext cx="112871" cy="112778"/>
            </p14:xfrm>
          </p:contentPart>
        </mc:Choice>
        <mc:Fallback xmlns="">
          <p:pic>
            <p:nvPicPr>
              <p:cNvPr id="138" name="墨迹 137"/>
            </p:nvPicPr>
            <p:blipFill>
              <a:blip r:embed="rId421"/>
            </p:blipFill>
            <p:spPr>
              <a:xfrm>
                <a:off x="10796135" y="1410265"/>
                <a:ext cx="112871" cy="112778"/>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139" name="墨迹 138"/>
              <p14:cNvContentPartPr/>
              <p14:nvPr/>
            </p14:nvContentPartPr>
            <p14:xfrm>
              <a:off x="10592967" y="1325682"/>
              <a:ext cx="39506" cy="194543"/>
            </p14:xfrm>
          </p:contentPart>
        </mc:Choice>
        <mc:Fallback xmlns="">
          <p:pic>
            <p:nvPicPr>
              <p:cNvPr id="139" name="墨迹 138"/>
            </p:nvPicPr>
            <p:blipFill>
              <a:blip r:embed="rId423"/>
            </p:blipFill>
            <p:spPr>
              <a:xfrm>
                <a:off x="10592967" y="1325682"/>
                <a:ext cx="39506" cy="194543"/>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140" name="墨迹 139"/>
              <p14:cNvContentPartPr/>
              <p14:nvPr/>
            </p14:nvContentPartPr>
            <p14:xfrm>
              <a:off x="10626827" y="1427183"/>
              <a:ext cx="98762" cy="28195"/>
            </p14:xfrm>
          </p:contentPart>
        </mc:Choice>
        <mc:Fallback xmlns="">
          <p:pic>
            <p:nvPicPr>
              <p:cNvPr id="140" name="墨迹 139"/>
            </p:nvPicPr>
            <p:blipFill>
              <a:blip r:embed="rId425"/>
            </p:blipFill>
            <p:spPr>
              <a:xfrm>
                <a:off x="10626827" y="1427183"/>
                <a:ext cx="98762" cy="28195"/>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141" name="墨迹 140"/>
              <p14:cNvContentPartPr/>
              <p14:nvPr/>
            </p14:nvContentPartPr>
            <p14:xfrm>
              <a:off x="10739699" y="1308765"/>
              <a:ext cx="11286" cy="343974"/>
            </p14:xfrm>
          </p:contentPart>
        </mc:Choice>
        <mc:Fallback xmlns="">
          <p:pic>
            <p:nvPicPr>
              <p:cNvPr id="141" name="墨迹 140"/>
            </p:nvPicPr>
            <p:blipFill>
              <a:blip r:embed="rId427"/>
            </p:blipFill>
            <p:spPr>
              <a:xfrm>
                <a:off x="10739699" y="1308765"/>
                <a:ext cx="11286" cy="343974"/>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142" name="墨迹 141"/>
              <p14:cNvContentPartPr/>
              <p14:nvPr/>
            </p14:nvContentPartPr>
            <p14:xfrm>
              <a:off x="10051184" y="2591620"/>
              <a:ext cx="290644" cy="188903"/>
            </p14:xfrm>
          </p:contentPart>
        </mc:Choice>
        <mc:Fallback xmlns="">
          <p:pic>
            <p:nvPicPr>
              <p:cNvPr id="142" name="墨迹 141"/>
            </p:nvPicPr>
            <p:blipFill>
              <a:blip r:embed="rId429"/>
            </p:blipFill>
            <p:spPr>
              <a:xfrm>
                <a:off x="10051184" y="2591620"/>
                <a:ext cx="290644" cy="188903"/>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143" name="墨迹 142"/>
              <p14:cNvContentPartPr/>
              <p14:nvPr/>
            </p14:nvContentPartPr>
            <p14:xfrm>
              <a:off x="9994749" y="2205353"/>
              <a:ext cx="19753" cy="307322"/>
            </p14:xfrm>
          </p:contentPart>
        </mc:Choice>
        <mc:Fallback xmlns="">
          <p:pic>
            <p:nvPicPr>
              <p:cNvPr id="143" name="墨迹 142"/>
            </p:nvPicPr>
            <p:blipFill>
              <a:blip r:embed="rId431"/>
            </p:blipFill>
            <p:spPr>
              <a:xfrm>
                <a:off x="9994749" y="2205353"/>
                <a:ext cx="19753" cy="307322"/>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144" name="墨迹 143"/>
              <p14:cNvContentPartPr/>
              <p14:nvPr/>
            </p14:nvContentPartPr>
            <p14:xfrm>
              <a:off x="10062471" y="2656468"/>
              <a:ext cx="124159" cy="59208"/>
            </p14:xfrm>
          </p:contentPart>
        </mc:Choice>
        <mc:Fallback xmlns="">
          <p:pic>
            <p:nvPicPr>
              <p:cNvPr id="144" name="墨迹 143"/>
            </p:nvPicPr>
            <p:blipFill>
              <a:blip r:embed="rId433"/>
            </p:blipFill>
            <p:spPr>
              <a:xfrm>
                <a:off x="10062471" y="2656468"/>
                <a:ext cx="124159" cy="59208"/>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145" name="墨迹 144"/>
              <p14:cNvContentPartPr/>
              <p14:nvPr/>
            </p14:nvContentPartPr>
            <p14:xfrm>
              <a:off x="7012126" y="1680934"/>
              <a:ext cx="14109" cy="28195"/>
            </p14:xfrm>
          </p:contentPart>
        </mc:Choice>
        <mc:Fallback xmlns="">
          <p:pic>
            <p:nvPicPr>
              <p:cNvPr id="145" name="墨迹 144"/>
            </p:nvPicPr>
            <p:blipFill>
              <a:blip r:embed="rId435"/>
            </p:blipFill>
            <p:spPr>
              <a:xfrm>
                <a:off x="7012126" y="1680934"/>
                <a:ext cx="14109" cy="28195"/>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146" name="墨迹 145"/>
              <p14:cNvContentPartPr/>
              <p14:nvPr/>
            </p14:nvContentPartPr>
            <p14:xfrm>
              <a:off x="6602968" y="1320043"/>
              <a:ext cx="493811" cy="648477"/>
            </p14:xfrm>
          </p:contentPart>
        </mc:Choice>
        <mc:Fallback xmlns="">
          <p:pic>
            <p:nvPicPr>
              <p:cNvPr id="146" name="墨迹 145"/>
            </p:nvPicPr>
            <p:blipFill>
              <a:blip r:embed="rId437"/>
            </p:blipFill>
            <p:spPr>
              <a:xfrm>
                <a:off x="6602968" y="1320043"/>
                <a:ext cx="493811" cy="648477"/>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147" name="墨迹 146"/>
              <p14:cNvContentPartPr/>
              <p14:nvPr/>
            </p14:nvContentPartPr>
            <p14:xfrm>
              <a:off x="7096779" y="1742962"/>
              <a:ext cx="8466" cy="11277"/>
            </p14:xfrm>
          </p:contentPart>
        </mc:Choice>
        <mc:Fallback xmlns="">
          <p:pic>
            <p:nvPicPr>
              <p:cNvPr id="147" name="墨迹 146"/>
            </p:nvPicPr>
            <p:blipFill>
              <a:blip r:embed="rId439"/>
            </p:blipFill>
            <p:spPr>
              <a:xfrm>
                <a:off x="7096779" y="1742962"/>
                <a:ext cx="8466" cy="11277"/>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148" name="墨迹 147"/>
              <p14:cNvContentPartPr/>
              <p14:nvPr/>
            </p14:nvContentPartPr>
            <p14:xfrm>
              <a:off x="10062471" y="1883935"/>
              <a:ext cx="28218" cy="28195"/>
            </p14:xfrm>
          </p:contentPart>
        </mc:Choice>
        <mc:Fallback xmlns="">
          <p:pic>
            <p:nvPicPr>
              <p:cNvPr id="148" name="墨迹 147"/>
            </p:nvPicPr>
            <p:blipFill>
              <a:blip r:embed="rId441"/>
            </p:blipFill>
            <p:spPr>
              <a:xfrm>
                <a:off x="10062471" y="1883935"/>
                <a:ext cx="28218" cy="28195"/>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149" name="墨迹 148"/>
              <p14:cNvContentPartPr/>
              <p14:nvPr/>
            </p14:nvContentPartPr>
            <p14:xfrm>
              <a:off x="7178611" y="4576520"/>
              <a:ext cx="5643" cy="2820"/>
            </p14:xfrm>
          </p:contentPart>
        </mc:Choice>
        <mc:Fallback xmlns="">
          <p:pic>
            <p:nvPicPr>
              <p:cNvPr id="149" name="墨迹 148"/>
            </p:nvPicPr>
            <p:blipFill>
              <a:blip r:embed="rId443"/>
            </p:blipFill>
            <p:spPr>
              <a:xfrm>
                <a:off x="7178611" y="4576520"/>
                <a:ext cx="5643" cy="2820"/>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150" name="墨迹 149"/>
              <p14:cNvContentPartPr/>
              <p14:nvPr/>
            </p14:nvContentPartPr>
            <p14:xfrm>
              <a:off x="1935741" y="3863196"/>
              <a:ext cx="3027771" cy="163529"/>
            </p14:xfrm>
          </p:contentPart>
        </mc:Choice>
        <mc:Fallback xmlns="">
          <p:pic>
            <p:nvPicPr>
              <p:cNvPr id="150" name="墨迹 149"/>
            </p:nvPicPr>
            <p:blipFill>
              <a:blip r:embed="rId445"/>
            </p:blipFill>
            <p:spPr>
              <a:xfrm>
                <a:off x="1935741" y="3863196"/>
                <a:ext cx="3027771" cy="16352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151" name="墨迹 150"/>
              <p14:cNvContentPartPr/>
              <p14:nvPr/>
            </p14:nvContentPartPr>
            <p14:xfrm>
              <a:off x="7630096" y="4833091"/>
              <a:ext cx="31039" cy="16917"/>
            </p14:xfrm>
          </p:contentPart>
        </mc:Choice>
        <mc:Fallback xmlns="">
          <p:pic>
            <p:nvPicPr>
              <p:cNvPr id="151" name="墨迹 150"/>
            </p:nvPicPr>
            <p:blipFill>
              <a:blip r:embed="rId447"/>
            </p:blipFill>
            <p:spPr>
              <a:xfrm>
                <a:off x="7630096" y="4833091"/>
                <a:ext cx="31039" cy="16917"/>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152" name="墨迹 151"/>
              <p14:cNvContentPartPr/>
              <p14:nvPr/>
            </p14:nvContentPartPr>
            <p14:xfrm>
              <a:off x="8059007" y="4709035"/>
              <a:ext cx="87475" cy="16916"/>
            </p14:xfrm>
          </p:contentPart>
        </mc:Choice>
        <mc:Fallback xmlns="">
          <p:pic>
            <p:nvPicPr>
              <p:cNvPr id="152" name="墨迹 151"/>
            </p:nvPicPr>
            <p:blipFill>
              <a:blip r:embed="rId449"/>
            </p:blipFill>
            <p:spPr>
              <a:xfrm>
                <a:off x="8059007" y="4709035"/>
                <a:ext cx="87475" cy="16916"/>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153" name="墨迹 152"/>
              <p14:cNvContentPartPr/>
              <p14:nvPr/>
            </p14:nvContentPartPr>
            <p14:xfrm>
              <a:off x="7709106" y="4579339"/>
              <a:ext cx="2822" cy="14098"/>
            </p14:xfrm>
          </p:contentPart>
        </mc:Choice>
        <mc:Fallback xmlns="">
          <p:pic>
            <p:nvPicPr>
              <p:cNvPr id="153" name="墨迹 152"/>
            </p:nvPicPr>
            <p:blipFill>
              <a:blip r:embed="rId451"/>
            </p:blipFill>
            <p:spPr>
              <a:xfrm>
                <a:off x="7709106" y="4579339"/>
                <a:ext cx="2822" cy="14098"/>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154" name="墨迹 153"/>
              <p14:cNvContentPartPr/>
              <p14:nvPr/>
            </p14:nvContentPartPr>
            <p14:xfrm>
              <a:off x="7680888" y="4793619"/>
              <a:ext cx="2822" cy="22555"/>
            </p14:xfrm>
          </p:contentPart>
        </mc:Choice>
        <mc:Fallback xmlns="">
          <p:pic>
            <p:nvPicPr>
              <p:cNvPr id="154" name="墨迹 153"/>
            </p:nvPicPr>
            <p:blipFill>
              <a:blip r:embed="rId453"/>
            </p:blipFill>
            <p:spPr>
              <a:xfrm>
                <a:off x="7680888" y="4793619"/>
                <a:ext cx="2822" cy="22555"/>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155" name="墨迹 154"/>
              <p14:cNvContentPartPr/>
              <p14:nvPr/>
            </p14:nvContentPartPr>
            <p14:xfrm>
              <a:off x="3747325" y="3242915"/>
              <a:ext cx="1134356" cy="403183"/>
            </p14:xfrm>
          </p:contentPart>
        </mc:Choice>
        <mc:Fallback xmlns="">
          <p:pic>
            <p:nvPicPr>
              <p:cNvPr id="155" name="墨迹 154"/>
            </p:nvPicPr>
            <p:blipFill>
              <a:blip r:embed="rId455"/>
            </p:blipFill>
            <p:spPr>
              <a:xfrm>
                <a:off x="3747325" y="3242915"/>
                <a:ext cx="1134356" cy="403183"/>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156" name="墨迹 155"/>
              <p14:cNvContentPartPr/>
              <p14:nvPr/>
            </p14:nvContentPartPr>
            <p14:xfrm>
              <a:off x="8691086" y="5239093"/>
              <a:ext cx="28218" cy="138154"/>
            </p14:xfrm>
          </p:contentPart>
        </mc:Choice>
        <mc:Fallback xmlns="">
          <p:pic>
            <p:nvPicPr>
              <p:cNvPr id="156" name="墨迹 155"/>
            </p:nvPicPr>
            <p:blipFill>
              <a:blip r:embed="rId457"/>
            </p:blipFill>
            <p:spPr>
              <a:xfrm>
                <a:off x="8691086" y="5239093"/>
                <a:ext cx="28218" cy="138154"/>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157" name="墨迹 156"/>
              <p14:cNvContentPartPr/>
              <p14:nvPr/>
            </p14:nvContentPartPr>
            <p14:xfrm>
              <a:off x="7494651" y="4776701"/>
              <a:ext cx="67722" cy="56389"/>
            </p14:xfrm>
          </p:contentPart>
        </mc:Choice>
        <mc:Fallback xmlns="">
          <p:pic>
            <p:nvPicPr>
              <p:cNvPr id="157" name="墨迹 156"/>
            </p:nvPicPr>
            <p:blipFill>
              <a:blip r:embed="rId459"/>
            </p:blipFill>
            <p:spPr>
              <a:xfrm>
                <a:off x="7494651" y="4776701"/>
                <a:ext cx="67722" cy="56389"/>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158" name="墨迹 157"/>
              <p14:cNvContentPartPr/>
              <p14:nvPr/>
            </p14:nvContentPartPr>
            <p14:xfrm>
              <a:off x="8555640" y="4737230"/>
              <a:ext cx="19753" cy="16916"/>
            </p14:xfrm>
          </p:contentPart>
        </mc:Choice>
        <mc:Fallback xmlns="">
          <p:pic>
            <p:nvPicPr>
              <p:cNvPr id="158" name="墨迹 157"/>
            </p:nvPicPr>
            <p:blipFill>
              <a:blip r:embed="rId461"/>
            </p:blipFill>
            <p:spPr>
              <a:xfrm>
                <a:off x="8555640" y="4737230"/>
                <a:ext cx="19753" cy="16916"/>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159" name="墨迹 158"/>
              <p14:cNvContentPartPr/>
              <p14:nvPr/>
            </p14:nvContentPartPr>
            <p14:xfrm>
              <a:off x="8465343" y="5236274"/>
              <a:ext cx="8465" cy="25375"/>
            </p14:xfrm>
          </p:contentPart>
        </mc:Choice>
        <mc:Fallback xmlns="">
          <p:pic>
            <p:nvPicPr>
              <p:cNvPr id="159" name="墨迹 158"/>
            </p:nvPicPr>
            <p:blipFill>
              <a:blip r:embed="rId463"/>
            </p:blipFill>
            <p:spPr>
              <a:xfrm>
                <a:off x="8465343" y="5236274"/>
                <a:ext cx="8465" cy="25375"/>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160" name="墨迹 159"/>
              <p14:cNvContentPartPr/>
              <p14:nvPr/>
            </p14:nvContentPartPr>
            <p14:xfrm>
              <a:off x="8067472" y="5069926"/>
              <a:ext cx="183415" cy="31014"/>
            </p14:xfrm>
          </p:contentPart>
        </mc:Choice>
        <mc:Fallback xmlns="">
          <p:pic>
            <p:nvPicPr>
              <p:cNvPr id="160" name="墨迹 159"/>
            </p:nvPicPr>
            <p:blipFill>
              <a:blip r:embed="rId465"/>
            </p:blipFill>
            <p:spPr>
              <a:xfrm>
                <a:off x="8067472" y="5069926"/>
                <a:ext cx="183415" cy="31014"/>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161" name="墨迹 160"/>
              <p14:cNvContentPartPr/>
              <p14:nvPr/>
            </p14:nvContentPartPr>
            <p14:xfrm>
              <a:off x="7946135" y="5120676"/>
              <a:ext cx="592574" cy="304502"/>
            </p14:xfrm>
          </p:contentPart>
        </mc:Choice>
        <mc:Fallback xmlns="">
          <p:pic>
            <p:nvPicPr>
              <p:cNvPr id="161" name="墨迹 160"/>
            </p:nvPicPr>
            <p:blipFill>
              <a:blip r:embed="rId467"/>
            </p:blipFill>
            <p:spPr>
              <a:xfrm>
                <a:off x="7946135" y="5120676"/>
                <a:ext cx="592574" cy="304502"/>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162" name="墨迹 161"/>
              <p14:cNvContentPartPr/>
              <p14:nvPr/>
            </p14:nvContentPartPr>
            <p14:xfrm>
              <a:off x="8400442" y="5013536"/>
              <a:ext cx="747772" cy="383447"/>
            </p14:xfrm>
          </p:contentPart>
        </mc:Choice>
        <mc:Fallback xmlns="">
          <p:pic>
            <p:nvPicPr>
              <p:cNvPr id="162" name="墨迹 161"/>
            </p:nvPicPr>
            <p:blipFill>
              <a:blip r:embed="rId469"/>
            </p:blipFill>
            <p:spPr>
              <a:xfrm>
                <a:off x="8400442" y="5013536"/>
                <a:ext cx="747772" cy="383447"/>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163" name="墨迹 162"/>
              <p14:cNvContentPartPr/>
              <p14:nvPr/>
            </p14:nvContentPartPr>
            <p14:xfrm>
              <a:off x="8386333" y="5306761"/>
              <a:ext cx="33861" cy="8458"/>
            </p14:xfrm>
          </p:contentPart>
        </mc:Choice>
        <mc:Fallback xmlns="">
          <p:pic>
            <p:nvPicPr>
              <p:cNvPr id="163" name="墨迹 162"/>
            </p:nvPicPr>
            <p:blipFill>
              <a:blip r:embed="rId471"/>
            </p:blipFill>
            <p:spPr>
              <a:xfrm>
                <a:off x="8386333" y="5306761"/>
                <a:ext cx="33861" cy="8458"/>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164" name="墨迹 163"/>
              <p14:cNvContentPartPr/>
              <p14:nvPr/>
            </p14:nvContentPartPr>
            <p14:xfrm>
              <a:off x="8956333" y="5380066"/>
              <a:ext cx="11287" cy="14098"/>
            </p14:xfrm>
          </p:contentPart>
        </mc:Choice>
        <mc:Fallback xmlns="">
          <p:pic>
            <p:nvPicPr>
              <p:cNvPr id="164" name="墨迹 163"/>
            </p:nvPicPr>
            <p:blipFill>
              <a:blip r:embed="rId473"/>
            </p:blipFill>
            <p:spPr>
              <a:xfrm>
                <a:off x="8956333" y="5380066"/>
                <a:ext cx="11287" cy="14098"/>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165" name="墨迹 164"/>
              <p14:cNvContentPartPr/>
              <p14:nvPr/>
            </p14:nvContentPartPr>
            <p14:xfrm>
              <a:off x="8629007" y="5216538"/>
              <a:ext cx="11287" cy="16916"/>
            </p14:xfrm>
          </p:contentPart>
        </mc:Choice>
        <mc:Fallback xmlns="">
          <p:pic>
            <p:nvPicPr>
              <p:cNvPr id="165" name="墨迹 164"/>
            </p:nvPicPr>
            <p:blipFill>
              <a:blip r:embed="rId475"/>
            </p:blipFill>
            <p:spPr>
              <a:xfrm>
                <a:off x="8629007" y="5216538"/>
                <a:ext cx="11287" cy="16916"/>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166" name="墨迹 165"/>
              <p14:cNvContentPartPr/>
              <p14:nvPr/>
            </p14:nvContentPartPr>
            <p14:xfrm>
              <a:off x="8549997" y="4717493"/>
              <a:ext cx="5643" cy="14098"/>
            </p14:xfrm>
          </p:contentPart>
        </mc:Choice>
        <mc:Fallback xmlns="">
          <p:pic>
            <p:nvPicPr>
              <p:cNvPr id="166" name="墨迹 165"/>
            </p:nvPicPr>
            <p:blipFill>
              <a:blip r:embed="rId477"/>
            </p:blipFill>
            <p:spPr>
              <a:xfrm>
                <a:off x="8549997" y="4717493"/>
                <a:ext cx="5643" cy="14098"/>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167" name="墨迹 166"/>
              <p14:cNvContentPartPr/>
              <p14:nvPr/>
            </p14:nvContentPartPr>
            <p14:xfrm>
              <a:off x="9802868" y="6231543"/>
              <a:ext cx="22573" cy="19737"/>
            </p14:xfrm>
          </p:contentPart>
        </mc:Choice>
        <mc:Fallback xmlns="">
          <p:pic>
            <p:nvPicPr>
              <p:cNvPr id="167" name="墨迹 166"/>
            </p:nvPicPr>
            <p:blipFill>
              <a:blip r:embed="rId479"/>
            </p:blipFill>
            <p:spPr>
              <a:xfrm>
                <a:off x="9802868" y="6231543"/>
                <a:ext cx="22573" cy="19737"/>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168" name="墨迹 167"/>
              <p14:cNvContentPartPr/>
              <p14:nvPr/>
            </p14:nvContentPartPr>
            <p14:xfrm>
              <a:off x="10158413" y="6558601"/>
              <a:ext cx="33861" cy="11277"/>
            </p14:xfrm>
          </p:contentPart>
        </mc:Choice>
        <mc:Fallback xmlns="">
          <p:pic>
            <p:nvPicPr>
              <p:cNvPr id="168" name="墨迹 167"/>
            </p:nvPicPr>
            <p:blipFill>
              <a:blip r:embed="rId481"/>
            </p:blipFill>
            <p:spPr>
              <a:xfrm>
                <a:off x="10158413" y="6558601"/>
                <a:ext cx="33861" cy="11277"/>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169" name="墨迹 168"/>
              <p14:cNvContentPartPr/>
              <p14:nvPr/>
            </p14:nvContentPartPr>
            <p14:xfrm>
              <a:off x="9718214" y="5989070"/>
              <a:ext cx="19753" cy="39473"/>
            </p14:xfrm>
          </p:contentPart>
        </mc:Choice>
        <mc:Fallback xmlns="">
          <p:pic>
            <p:nvPicPr>
              <p:cNvPr id="169" name="墨迹 168"/>
            </p:nvPicPr>
            <p:blipFill>
              <a:blip r:embed="rId483"/>
            </p:blipFill>
            <p:spPr>
              <a:xfrm>
                <a:off x="9718214" y="5989070"/>
                <a:ext cx="19753" cy="39473"/>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170" name="墨迹 169"/>
              <p14:cNvContentPartPr/>
              <p14:nvPr/>
            </p14:nvContentPartPr>
            <p14:xfrm>
              <a:off x="10406729" y="6614990"/>
              <a:ext cx="14110" cy="8458"/>
            </p14:xfrm>
          </p:contentPart>
        </mc:Choice>
        <mc:Fallback xmlns="">
          <p:pic>
            <p:nvPicPr>
              <p:cNvPr id="170" name="墨迹 169"/>
            </p:nvPicPr>
            <p:blipFill>
              <a:blip r:embed="rId485"/>
            </p:blipFill>
            <p:spPr>
              <a:xfrm>
                <a:off x="10406729" y="6614990"/>
                <a:ext cx="14110" cy="8458"/>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171" name="墨迹 170"/>
              <p14:cNvContentPartPr/>
              <p14:nvPr/>
            </p14:nvContentPartPr>
            <p14:xfrm>
              <a:off x="10096333" y="6124404"/>
              <a:ext cx="5643" cy="19737"/>
            </p14:xfrm>
          </p:contentPart>
        </mc:Choice>
        <mc:Fallback xmlns="">
          <p:pic>
            <p:nvPicPr>
              <p:cNvPr id="171" name="墨迹 170"/>
            </p:nvPicPr>
            <p:blipFill>
              <a:blip r:embed="rId487"/>
            </p:blipFill>
            <p:spPr>
              <a:xfrm>
                <a:off x="10096333" y="6124404"/>
                <a:ext cx="5643" cy="19737"/>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172" name="墨迹 171"/>
              <p14:cNvContentPartPr/>
              <p14:nvPr/>
            </p14:nvContentPartPr>
            <p14:xfrm>
              <a:off x="9436036" y="6609351"/>
              <a:ext cx="59257" cy="39473"/>
            </p14:xfrm>
          </p:contentPart>
        </mc:Choice>
        <mc:Fallback xmlns="">
          <p:pic>
            <p:nvPicPr>
              <p:cNvPr id="172" name="墨迹 171"/>
            </p:nvPicPr>
            <p:blipFill>
              <a:blip r:embed="rId489"/>
            </p:blipFill>
            <p:spPr>
              <a:xfrm>
                <a:off x="9436036" y="6609351"/>
                <a:ext cx="59257" cy="39473"/>
              </a:xfrm>
              <a:prstGeom prst="rect"/>
            </p:spPr>
          </p:pic>
        </mc:Fallback>
      </mc:AlternateContent>
    </p:spTree>
    <p:custDataLst>
      <p:tags r:id="rId49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97358"/>
                                        </p:tgtEl>
                                        <p:attrNameLst>
                                          <p:attrName>style.visibility</p:attrName>
                                        </p:attrNameLst>
                                      </p:cBhvr>
                                      <p:to>
                                        <p:strVal val="visible"/>
                                      </p:to>
                                    </p:set>
                                    <p:animEffect transition="in" filter="blinds(horizontal)">
                                      <p:cBhvr>
                                        <p:cTn id="7" dur="500"/>
                                        <p:tgtEl>
                                          <p:spTgt spid="209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59038" y="43324"/>
            <a:ext cx="11594828"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2600" dirty="0">
                <a:latin typeface="NEU-B6" pitchFamily="18"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黑吉辽卷</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25 </a:t>
            </a:r>
            <a:r>
              <a:rPr lang="zh-CN" altLang="zh-CN" sz="2600" dirty="0">
                <a:latin typeface="宋体" panose="02010600030101010101" pitchFamily="2" charset="-122"/>
                <a:ea typeface="微软雅黑" panose="020B0503020204020204" charset="-122"/>
                <a:cs typeface="宋体" panose="02010600030101010101" pitchFamily="2" charset="-122"/>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下</a:t>
            </a:r>
            <a:r>
              <a:rPr lang="en-US" altLang="zh-CN" sz="2600" dirty="0">
                <a:latin typeface="方正书宋_GBK" pitchFamily="1" charset="-122"/>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AgBr</a:t>
            </a:r>
            <a:r>
              <a:rPr lang="zh-CN" altLang="zh-CN" sz="2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的沉淀溶解平衡曲线如图所示。某实验小组以</a:t>
            </a:r>
            <a:r>
              <a:rPr lang="en-US" altLang="zh-CN" sz="2600" dirty="0">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为指示剂</a:t>
            </a:r>
            <a:r>
              <a:rPr lang="en-US" altLang="zh-CN" sz="2600" dirty="0">
                <a:latin typeface="方正书宋_GBK" pitchFamily="1"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用</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latin typeface="Times New Roman" panose="02020603050405020304" pitchFamily="18" charset="0"/>
                <a:ea typeface="微软雅黑" panose="020B0503020204020204" charset="-122"/>
                <a:cs typeface="Times New Roman" panose="02020603050405020304" pitchFamily="18" charset="0"/>
              </a:rPr>
              <a:t>标准溶液分别滴定含</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Br</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a:t>
            </a:r>
            <a:endParaRPr lang="zh-CN" altLang="zh-CN" sz="1100" dirty="0">
              <a:latin typeface="Calibri" panose="020F0502020204030204" pitchFamily="34" charset="0"/>
              <a:cs typeface="Times New Roman" panose="02020603050405020304" pitchFamily="18" charset="0"/>
            </a:endParaRPr>
          </a:p>
        </p:txBody>
      </p:sp>
      <p:sp>
        <p:nvSpPr>
          <p:cNvPr id="8" name="矩形 7"/>
          <p:cNvSpPr/>
          <p:nvPr/>
        </p:nvSpPr>
        <p:spPr>
          <a:xfrm>
            <a:off x="1775176" y="1330632"/>
            <a:ext cx="11397613" cy="1530716"/>
          </a:xfrm>
          <a:prstGeom prst="rect">
            <a:avLst/>
          </a:prstGeom>
          <a:blipFill rotWithShape="1">
            <a:blip r:embed="rId1"/>
            <a:stretch>
              <a:fillRect b="-398"/>
            </a:stretch>
          </a:blipFill>
        </p:spPr>
        <p:txBody>
          <a:bodyPr/>
          <a:lstStyle/>
          <a:p>
            <a:r>
              <a:rPr lang="zh-CN" altLang="en-US">
                <a:noFill/>
              </a:rPr>
              <a:t> </a:t>
            </a:r>
            <a:endParaRPr lang="zh-CN" altLang="en-US">
              <a:noFill/>
            </a:endParaRPr>
          </a:p>
        </p:txBody>
      </p:sp>
      <p:pic>
        <p:nvPicPr>
          <p:cNvPr id="5" name="image39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306" y="1330632"/>
            <a:ext cx="6385560" cy="2849880"/>
          </a:xfrm>
          <a:prstGeom prst="rect">
            <a:avLst/>
          </a:prstGeom>
          <a:solidFill>
            <a:scrgbClr r="0" g="0" b="0">
              <a:alpha val="0"/>
            </a:scrgbClr>
          </a:solidFill>
          <a:ln>
            <a:noFill/>
          </a:ln>
        </p:spPr>
      </p:pic>
      <p:graphicFrame>
        <p:nvGraphicFramePr>
          <p:cNvPr id="2" name="对象 1"/>
          <p:cNvGraphicFramePr>
            <a:graphicFrameLocks noChangeAspect="1"/>
          </p:cNvGraphicFramePr>
          <p:nvPr/>
        </p:nvGraphicFramePr>
        <p:xfrm>
          <a:off x="276389" y="2861348"/>
          <a:ext cx="11160125" cy="3119437"/>
        </p:xfrm>
        <a:graphic>
          <a:graphicData uri="http://schemas.openxmlformats.org/presentationml/2006/ole">
            <mc:AlternateContent xmlns:mc="http://schemas.openxmlformats.org/markup-compatibility/2006">
              <mc:Choice xmlns:v="urn:schemas-microsoft-com:vml" Requires="v">
                <p:oleObj spid="_x0000_s20490" name="Document" r:id="rId3" imgW="11341735" imgH="3176270" progId="Word.Document.12">
                  <p:embed/>
                </p:oleObj>
              </mc:Choice>
              <mc:Fallback>
                <p:oleObj name="Document" r:id="rId3" imgW="11341735" imgH="3176270" progId="Word.Document.12">
                  <p:embed/>
                  <p:pic>
                    <p:nvPicPr>
                      <p:cNvPr id="0" name="对象 3"/>
                      <p:cNvPicPr/>
                      <p:nvPr/>
                    </p:nvPicPr>
                    <p:blipFill>
                      <a:blip r:embed="rId4"/>
                      <a:stretch>
                        <a:fillRect/>
                      </a:stretch>
                    </p:blipFill>
                    <p:spPr>
                      <a:xfrm>
                        <a:off x="276389" y="2861348"/>
                        <a:ext cx="11160125" cy="3119437"/>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2460593" y="1612983"/>
              <a:ext cx="1546336" cy="111386"/>
            </p14:xfrm>
          </p:contentPart>
        </mc:Choice>
        <mc:Fallback xmlns="">
          <p:pic>
            <p:nvPicPr>
              <p:cNvPr id="3" name="墨迹 2"/>
            </p:nvPicPr>
            <p:blipFill>
              <a:blip r:embed="rId6"/>
            </p:blipFill>
            <p:spPr>
              <a:xfrm>
                <a:off x="2460593" y="1612983"/>
                <a:ext cx="1546336" cy="111386"/>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2392870" y="2509712"/>
              <a:ext cx="1470148" cy="56398"/>
            </p14:xfrm>
          </p:contentPart>
        </mc:Choice>
        <mc:Fallback xmlns="">
          <p:pic>
            <p:nvPicPr>
              <p:cNvPr id="4" name="墨迹 3"/>
            </p:nvPicPr>
            <p:blipFill>
              <a:blip r:embed="rId8"/>
            </p:blipFill>
            <p:spPr>
              <a:xfrm>
                <a:off x="2392870" y="2509712"/>
                <a:ext cx="1470148" cy="563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1702945" y="2810560"/>
              <a:ext cx="1522350" cy="77019"/>
            </p14:xfrm>
          </p:contentPart>
        </mc:Choice>
        <mc:Fallback xmlns="">
          <p:pic>
            <p:nvPicPr>
              <p:cNvPr id="7" name="墨迹 6"/>
            </p:nvPicPr>
            <p:blipFill>
              <a:blip r:embed="rId10"/>
            </p:blipFill>
            <p:spPr>
              <a:xfrm>
                <a:off x="1702945" y="2810560"/>
                <a:ext cx="1522350" cy="7701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7195542" y="3034213"/>
              <a:ext cx="11287" cy="5640"/>
            </p14:xfrm>
          </p:contentPart>
        </mc:Choice>
        <mc:Fallback xmlns="">
          <p:pic>
            <p:nvPicPr>
              <p:cNvPr id="9" name="墨迹 8"/>
            </p:nvPicPr>
            <p:blipFill>
              <a:blip r:embed="rId12"/>
            </p:blipFill>
            <p:spPr>
              <a:xfrm>
                <a:off x="7195542" y="3034213"/>
                <a:ext cx="11287" cy="56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7140517" y="2983455"/>
              <a:ext cx="661708" cy="94467"/>
            </p14:xfrm>
          </p:contentPart>
        </mc:Choice>
        <mc:Fallback xmlns="">
          <p:pic>
            <p:nvPicPr>
              <p:cNvPr id="10" name="墨迹 9"/>
            </p:nvPicPr>
            <p:blipFill>
              <a:blip r:embed="rId14"/>
            </p:blipFill>
            <p:spPr>
              <a:xfrm>
                <a:off x="7140517" y="2983455"/>
                <a:ext cx="661708" cy="9446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7788116" y="2917187"/>
              <a:ext cx="144792" cy="108566"/>
            </p14:xfrm>
          </p:contentPart>
        </mc:Choice>
        <mc:Fallback xmlns="">
          <p:pic>
            <p:nvPicPr>
              <p:cNvPr id="11" name="墨迹 10"/>
            </p:nvPicPr>
            <p:blipFill>
              <a:blip r:embed="rId16"/>
            </p:blipFill>
            <p:spPr>
              <a:xfrm>
                <a:off x="7788116" y="2917187"/>
                <a:ext cx="144792" cy="10856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7994811" y="2866958"/>
              <a:ext cx="112166" cy="157738"/>
            </p14:xfrm>
          </p:contentPart>
        </mc:Choice>
        <mc:Fallback xmlns="">
          <p:pic>
            <p:nvPicPr>
              <p:cNvPr id="12" name="墨迹 11"/>
            </p:nvPicPr>
            <p:blipFill>
              <a:blip r:embed="rId18"/>
            </p:blipFill>
            <p:spPr>
              <a:xfrm>
                <a:off x="7994811" y="2866958"/>
                <a:ext cx="112166" cy="15773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8033434" y="2820253"/>
              <a:ext cx="287998" cy="456472"/>
            </p14:xfrm>
          </p:contentPart>
        </mc:Choice>
        <mc:Fallback xmlns="">
          <p:pic>
            <p:nvPicPr>
              <p:cNvPr id="13" name="墨迹 12"/>
            </p:nvPicPr>
            <p:blipFill>
              <a:blip r:embed="rId20"/>
            </p:blipFill>
            <p:spPr>
              <a:xfrm>
                <a:off x="8033434" y="2820253"/>
                <a:ext cx="287998" cy="45647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8324254" y="2869073"/>
              <a:ext cx="20635" cy="155271"/>
            </p14:xfrm>
          </p:contentPart>
        </mc:Choice>
        <mc:Fallback xmlns="">
          <p:pic>
            <p:nvPicPr>
              <p:cNvPr id="14" name="墨迹 13"/>
            </p:nvPicPr>
            <p:blipFill>
              <a:blip r:embed="rId22"/>
            </p:blipFill>
            <p:spPr>
              <a:xfrm>
                <a:off x="8324254" y="2869073"/>
                <a:ext cx="20635" cy="15527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8329898" y="2833119"/>
              <a:ext cx="88357" cy="221010"/>
            </p14:xfrm>
          </p:contentPart>
        </mc:Choice>
        <mc:Fallback xmlns="">
          <p:pic>
            <p:nvPicPr>
              <p:cNvPr id="15" name="墨迹 14"/>
            </p:nvPicPr>
            <p:blipFill>
              <a:blip r:embed="rId24"/>
            </p:blipFill>
            <p:spPr>
              <a:xfrm>
                <a:off x="8329898" y="2833119"/>
                <a:ext cx="88357" cy="22101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8425838" y="2791702"/>
              <a:ext cx="222921" cy="214312"/>
            </p14:xfrm>
          </p:contentPart>
        </mc:Choice>
        <mc:Fallback xmlns="">
          <p:pic>
            <p:nvPicPr>
              <p:cNvPr id="16" name="墨迹 15"/>
            </p:nvPicPr>
            <p:blipFill>
              <a:blip r:embed="rId26"/>
            </p:blipFill>
            <p:spPr>
              <a:xfrm>
                <a:off x="8425838" y="2791702"/>
                <a:ext cx="222921" cy="214312"/>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7105245" y="3442218"/>
              <a:ext cx="56435" cy="753795"/>
            </p14:xfrm>
          </p:contentPart>
        </mc:Choice>
        <mc:Fallback xmlns="">
          <p:pic>
            <p:nvPicPr>
              <p:cNvPr id="17" name="墨迹 16"/>
            </p:nvPicPr>
            <p:blipFill>
              <a:blip r:embed="rId28"/>
            </p:blipFill>
            <p:spPr>
              <a:xfrm>
                <a:off x="7105245" y="3442218"/>
                <a:ext cx="56435" cy="753795"/>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7077027" y="4060657"/>
              <a:ext cx="208812" cy="164965"/>
            </p14:xfrm>
          </p:contentPart>
        </mc:Choice>
        <mc:Fallback xmlns="">
          <p:pic>
            <p:nvPicPr>
              <p:cNvPr id="18" name="墨迹 17"/>
            </p:nvPicPr>
            <p:blipFill>
              <a:blip r:embed="rId30"/>
            </p:blipFill>
            <p:spPr>
              <a:xfrm>
                <a:off x="7077027" y="4060657"/>
                <a:ext cx="208812" cy="16496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7271201" y="4171691"/>
              <a:ext cx="75306" cy="186818"/>
            </p14:xfrm>
          </p:contentPart>
        </mc:Choice>
        <mc:Fallback xmlns="">
          <p:pic>
            <p:nvPicPr>
              <p:cNvPr id="19" name="墨迹 18"/>
            </p:nvPicPr>
            <p:blipFill>
              <a:blip r:embed="rId32"/>
            </p:blipFill>
            <p:spPr>
              <a:xfrm>
                <a:off x="7271201" y="4171691"/>
                <a:ext cx="75306" cy="18681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7329400" y="4164818"/>
              <a:ext cx="438964" cy="363943"/>
            </p14:xfrm>
          </p:contentPart>
        </mc:Choice>
        <mc:Fallback xmlns="">
          <p:pic>
            <p:nvPicPr>
              <p:cNvPr id="20" name="墨迹 19"/>
            </p:nvPicPr>
            <p:blipFill>
              <a:blip r:embed="rId34"/>
            </p:blipFill>
            <p:spPr>
              <a:xfrm>
                <a:off x="7329400" y="4164818"/>
                <a:ext cx="438964" cy="363943"/>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7426928" y="1442379"/>
              <a:ext cx="45148" cy="12690"/>
            </p14:xfrm>
          </p:contentPart>
        </mc:Choice>
        <mc:Fallback xmlns="">
          <p:pic>
            <p:nvPicPr>
              <p:cNvPr id="21" name="墨迹 20"/>
            </p:nvPicPr>
            <p:blipFill>
              <a:blip r:embed="rId36"/>
            </p:blipFill>
            <p:spPr>
              <a:xfrm>
                <a:off x="7426928" y="1442379"/>
                <a:ext cx="45148" cy="1269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5877770" y="1872414"/>
              <a:ext cx="31039" cy="77547"/>
            </p14:xfrm>
          </p:contentPart>
        </mc:Choice>
        <mc:Fallback xmlns="">
          <p:pic>
            <p:nvPicPr>
              <p:cNvPr id="22" name="墨迹 21"/>
            </p:nvPicPr>
            <p:blipFill>
              <a:blip r:embed="rId38"/>
            </p:blipFill>
            <p:spPr>
              <a:xfrm>
                <a:off x="5877770" y="1872414"/>
                <a:ext cx="31039" cy="77547"/>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5280787" y="1770897"/>
              <a:ext cx="594161" cy="174834"/>
            </p14:xfrm>
          </p:contentPart>
        </mc:Choice>
        <mc:Fallback xmlns="">
          <p:pic>
            <p:nvPicPr>
              <p:cNvPr id="23" name="墨迹 22"/>
            </p:nvPicPr>
            <p:blipFill>
              <a:blip r:embed="rId40"/>
            </p:blipFill>
            <p:spPr>
              <a:xfrm>
                <a:off x="5280787" y="1770897"/>
                <a:ext cx="594161" cy="174834"/>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4616434" y="1412770"/>
              <a:ext cx="118515" cy="329928"/>
            </p14:xfrm>
          </p:contentPart>
        </mc:Choice>
        <mc:Fallback xmlns="">
          <p:pic>
            <p:nvPicPr>
              <p:cNvPr id="24" name="墨迹 23"/>
            </p:nvPicPr>
            <p:blipFill>
              <a:blip r:embed="rId42"/>
            </p:blipFill>
            <p:spPr>
              <a:xfrm>
                <a:off x="4616434" y="1412770"/>
                <a:ext cx="118515" cy="329928"/>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4644828" y="1435329"/>
              <a:ext cx="219923" cy="525383"/>
            </p14:xfrm>
          </p:contentPart>
        </mc:Choice>
        <mc:Fallback xmlns="">
          <p:pic>
            <p:nvPicPr>
              <p:cNvPr id="25" name="墨迹 24"/>
            </p:nvPicPr>
            <p:blipFill>
              <a:blip r:embed="rId44"/>
            </p:blipFill>
            <p:spPr>
              <a:xfrm>
                <a:off x="4644828" y="1435329"/>
                <a:ext cx="219923" cy="525383"/>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墨迹 25"/>
              <p14:cNvContentPartPr/>
              <p14:nvPr/>
            </p14:nvContentPartPr>
            <p14:xfrm>
              <a:off x="4892968" y="1573504"/>
              <a:ext cx="158020" cy="152275"/>
            </p14:xfrm>
          </p:contentPart>
        </mc:Choice>
        <mc:Fallback xmlns="">
          <p:pic>
            <p:nvPicPr>
              <p:cNvPr id="26" name="墨迹 25"/>
            </p:nvPicPr>
            <p:blipFill>
              <a:blip r:embed="rId46"/>
            </p:blipFill>
            <p:spPr>
              <a:xfrm>
                <a:off x="4892968" y="1573504"/>
                <a:ext cx="158020" cy="15227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墨迹 26"/>
              <p14:cNvContentPartPr/>
              <p14:nvPr/>
            </p14:nvContentPartPr>
            <p14:xfrm>
              <a:off x="5045344" y="1449429"/>
              <a:ext cx="186238" cy="239691"/>
            </p14:xfrm>
          </p:contentPart>
        </mc:Choice>
        <mc:Fallback xmlns="">
          <p:pic>
            <p:nvPicPr>
              <p:cNvPr id="27" name="墨迹 26"/>
            </p:nvPicPr>
            <p:blipFill>
              <a:blip r:embed="rId48"/>
            </p:blipFill>
            <p:spPr>
              <a:xfrm>
                <a:off x="5045344" y="1449429"/>
                <a:ext cx="186238" cy="239691"/>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墨迹 27"/>
              <p14:cNvContentPartPr/>
              <p14:nvPr/>
            </p14:nvContentPartPr>
            <p14:xfrm>
              <a:off x="5248513" y="1432509"/>
              <a:ext cx="141089" cy="225416"/>
            </p14:xfrm>
          </p:contentPart>
        </mc:Choice>
        <mc:Fallback xmlns="">
          <p:pic>
            <p:nvPicPr>
              <p:cNvPr id="28" name="墨迹 27"/>
            </p:nvPicPr>
            <p:blipFill>
              <a:blip r:embed="rId50"/>
            </p:blipFill>
            <p:spPr>
              <a:xfrm>
                <a:off x="5248513" y="1432509"/>
                <a:ext cx="141089" cy="225416"/>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墨迹 28"/>
              <p14:cNvContentPartPr/>
              <p14:nvPr/>
            </p14:nvContentPartPr>
            <p14:xfrm>
              <a:off x="5359796" y="1494547"/>
              <a:ext cx="129450" cy="178535"/>
            </p14:xfrm>
          </p:contentPart>
        </mc:Choice>
        <mc:Fallback xmlns="">
          <p:pic>
            <p:nvPicPr>
              <p:cNvPr id="29" name="墨迹 28"/>
            </p:nvPicPr>
            <p:blipFill>
              <a:blip r:embed="rId52"/>
            </p:blipFill>
            <p:spPr>
              <a:xfrm>
                <a:off x="5359796" y="1494547"/>
                <a:ext cx="129450" cy="178535"/>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墨迹 29"/>
              <p14:cNvContentPartPr/>
              <p14:nvPr/>
            </p14:nvContentPartPr>
            <p14:xfrm>
              <a:off x="5420641" y="1530325"/>
              <a:ext cx="36683" cy="336449"/>
            </p14:xfrm>
          </p:contentPart>
        </mc:Choice>
        <mc:Fallback xmlns="">
          <p:pic>
            <p:nvPicPr>
              <p:cNvPr id="30" name="墨迹 29"/>
            </p:nvPicPr>
            <p:blipFill>
              <a:blip r:embed="rId54"/>
            </p:blipFill>
            <p:spPr>
              <a:xfrm>
                <a:off x="5420641" y="1530325"/>
                <a:ext cx="36683" cy="33644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墨迹 30"/>
              <p14:cNvContentPartPr/>
              <p14:nvPr/>
            </p14:nvContentPartPr>
            <p14:xfrm>
              <a:off x="6202275" y="2433574"/>
              <a:ext cx="902970" cy="93057"/>
            </p14:xfrm>
          </p:contentPart>
        </mc:Choice>
        <mc:Fallback xmlns="">
          <p:pic>
            <p:nvPicPr>
              <p:cNvPr id="31" name="墨迹 30"/>
            </p:nvPicPr>
            <p:blipFill>
              <a:blip r:embed="rId56"/>
            </p:blipFill>
            <p:spPr>
              <a:xfrm>
                <a:off x="6202275" y="2433574"/>
                <a:ext cx="902970" cy="93057"/>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墨迹 31"/>
              <p14:cNvContentPartPr/>
              <p14:nvPr/>
            </p14:nvContentPartPr>
            <p14:xfrm>
              <a:off x="7033818" y="2859379"/>
              <a:ext cx="895387" cy="45119"/>
            </p14:xfrm>
          </p:contentPart>
        </mc:Choice>
        <mc:Fallback xmlns="">
          <p:pic>
            <p:nvPicPr>
              <p:cNvPr id="32" name="墨迹 31"/>
            </p:nvPicPr>
            <p:blipFill>
              <a:blip r:embed="rId58"/>
            </p:blipFill>
            <p:spPr>
              <a:xfrm>
                <a:off x="7033818" y="2859379"/>
                <a:ext cx="895387" cy="45119"/>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墨迹 32"/>
              <p14:cNvContentPartPr/>
              <p14:nvPr/>
            </p14:nvContentPartPr>
            <p14:xfrm>
              <a:off x="9918561" y="3803518"/>
              <a:ext cx="19752" cy="8988"/>
            </p14:xfrm>
          </p:contentPart>
        </mc:Choice>
        <mc:Fallback xmlns="">
          <p:pic>
            <p:nvPicPr>
              <p:cNvPr id="33" name="墨迹 32"/>
            </p:nvPicPr>
            <p:blipFill>
              <a:blip r:embed="rId60"/>
            </p:blipFill>
            <p:spPr>
              <a:xfrm>
                <a:off x="9918561" y="3803518"/>
                <a:ext cx="19752" cy="8988"/>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墨迹 33"/>
              <p14:cNvContentPartPr/>
              <p14:nvPr/>
            </p14:nvContentPartPr>
            <p14:xfrm>
              <a:off x="7878413" y="1216611"/>
              <a:ext cx="28218" cy="324641"/>
            </p14:xfrm>
          </p:contentPart>
        </mc:Choice>
        <mc:Fallback xmlns="">
          <p:pic>
            <p:nvPicPr>
              <p:cNvPr id="34" name="墨迹 33"/>
            </p:nvPicPr>
            <p:blipFill>
              <a:blip r:embed="rId62"/>
            </p:blipFill>
            <p:spPr>
              <a:xfrm>
                <a:off x="7878413" y="1216611"/>
                <a:ext cx="28218" cy="324641"/>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墨迹 34"/>
              <p14:cNvContentPartPr/>
              <p14:nvPr/>
            </p14:nvContentPartPr>
            <p14:xfrm>
              <a:off x="7906631" y="1287813"/>
              <a:ext cx="101584" cy="164436"/>
            </p14:xfrm>
          </p:contentPart>
        </mc:Choice>
        <mc:Fallback xmlns="">
          <p:pic>
            <p:nvPicPr>
              <p:cNvPr id="35" name="墨迹 34"/>
            </p:nvPicPr>
            <p:blipFill>
              <a:blip r:embed="rId64"/>
            </p:blipFill>
            <p:spPr>
              <a:xfrm>
                <a:off x="7906631" y="1287813"/>
                <a:ext cx="101584" cy="16443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墨迹 35"/>
              <p14:cNvContentPartPr/>
              <p14:nvPr/>
            </p14:nvContentPartPr>
            <p14:xfrm>
              <a:off x="8021442" y="1342272"/>
              <a:ext cx="88356" cy="366588"/>
            </p14:xfrm>
          </p:contentPart>
        </mc:Choice>
        <mc:Fallback xmlns="">
          <p:pic>
            <p:nvPicPr>
              <p:cNvPr id="36" name="墨迹 35"/>
            </p:nvPicPr>
            <p:blipFill>
              <a:blip r:embed="rId66"/>
            </p:blipFill>
            <p:spPr>
              <a:xfrm>
                <a:off x="8021442" y="1342272"/>
                <a:ext cx="88356" cy="366588"/>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墨迹 36"/>
              <p14:cNvContentPartPr/>
              <p14:nvPr/>
            </p14:nvContentPartPr>
            <p14:xfrm>
              <a:off x="8078759" y="1383690"/>
              <a:ext cx="76188" cy="136236"/>
            </p14:xfrm>
          </p:contentPart>
        </mc:Choice>
        <mc:Fallback xmlns="">
          <p:pic>
            <p:nvPicPr>
              <p:cNvPr id="37" name="墨迹 36"/>
            </p:nvPicPr>
            <p:blipFill>
              <a:blip r:embed="rId68"/>
            </p:blipFill>
            <p:spPr>
              <a:xfrm>
                <a:off x="8078759" y="1383690"/>
                <a:ext cx="76188" cy="136236"/>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墨迹 37"/>
              <p14:cNvContentPartPr/>
              <p14:nvPr/>
            </p14:nvContentPartPr>
            <p14:xfrm>
              <a:off x="8238190" y="1388096"/>
              <a:ext cx="55025" cy="108037"/>
            </p14:xfrm>
          </p:contentPart>
        </mc:Choice>
        <mc:Fallback xmlns="">
          <p:pic>
            <p:nvPicPr>
              <p:cNvPr id="38" name="墨迹 37"/>
            </p:nvPicPr>
            <p:blipFill>
              <a:blip r:embed="rId70"/>
            </p:blipFill>
            <p:spPr>
              <a:xfrm>
                <a:off x="8238190" y="1388096"/>
                <a:ext cx="55025" cy="108037"/>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墨迹 38"/>
              <p14:cNvContentPartPr/>
              <p14:nvPr/>
            </p14:nvContentPartPr>
            <p14:xfrm>
              <a:off x="8318611" y="1352142"/>
              <a:ext cx="2821" cy="12690"/>
            </p14:xfrm>
          </p:contentPart>
        </mc:Choice>
        <mc:Fallback xmlns="">
          <p:pic>
            <p:nvPicPr>
              <p:cNvPr id="39" name="墨迹 38"/>
            </p:nvPicPr>
            <p:blipFill>
              <a:blip r:embed="rId72"/>
            </p:blipFill>
            <p:spPr>
              <a:xfrm>
                <a:off x="8318611" y="1352142"/>
                <a:ext cx="2821" cy="1269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墨迹 39"/>
              <p14:cNvContentPartPr/>
              <p14:nvPr/>
            </p14:nvContentPartPr>
            <p14:xfrm>
              <a:off x="8262175" y="1288166"/>
              <a:ext cx="73366" cy="268419"/>
            </p14:xfrm>
          </p:contentPart>
        </mc:Choice>
        <mc:Fallback xmlns="">
          <p:pic>
            <p:nvPicPr>
              <p:cNvPr id="40" name="墨迹 39"/>
            </p:nvPicPr>
            <p:blipFill>
              <a:blip r:embed="rId74"/>
            </p:blipFill>
            <p:spPr>
              <a:xfrm>
                <a:off x="8262175" y="1288166"/>
                <a:ext cx="73366" cy="268419"/>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墨迹 40"/>
              <p14:cNvContentPartPr/>
              <p14:nvPr/>
            </p14:nvContentPartPr>
            <p14:xfrm>
              <a:off x="8367287" y="1265430"/>
              <a:ext cx="92413" cy="195278"/>
            </p14:xfrm>
          </p:contentPart>
        </mc:Choice>
        <mc:Fallback xmlns="">
          <p:pic>
            <p:nvPicPr>
              <p:cNvPr id="41" name="墨迹 40"/>
            </p:nvPicPr>
            <p:blipFill>
              <a:blip r:embed="rId76"/>
            </p:blipFill>
            <p:spPr>
              <a:xfrm>
                <a:off x="8367287" y="1265430"/>
                <a:ext cx="92413" cy="195278"/>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墨迹 41"/>
              <p14:cNvContentPartPr/>
              <p14:nvPr/>
            </p14:nvContentPartPr>
            <p14:xfrm>
              <a:off x="8403264" y="1252917"/>
              <a:ext cx="163663" cy="408709"/>
            </p14:xfrm>
          </p:contentPart>
        </mc:Choice>
        <mc:Fallback xmlns="">
          <p:pic>
            <p:nvPicPr>
              <p:cNvPr id="42" name="墨迹 41"/>
            </p:nvPicPr>
            <p:blipFill>
              <a:blip r:embed="rId78"/>
            </p:blipFill>
            <p:spPr>
              <a:xfrm>
                <a:off x="8403264" y="1252917"/>
                <a:ext cx="163663" cy="40870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墨迹 42"/>
              <p14:cNvContentPartPr/>
              <p14:nvPr/>
            </p14:nvContentPartPr>
            <p14:xfrm>
              <a:off x="8609254" y="1348089"/>
              <a:ext cx="8465" cy="135883"/>
            </p14:xfrm>
          </p:contentPart>
        </mc:Choice>
        <mc:Fallback xmlns="">
          <p:pic>
            <p:nvPicPr>
              <p:cNvPr id="43" name="墨迹 42"/>
            </p:nvPicPr>
            <p:blipFill>
              <a:blip r:embed="rId80"/>
            </p:blipFill>
            <p:spPr>
              <a:xfrm>
                <a:off x="8609254" y="1348089"/>
                <a:ext cx="8465" cy="135883"/>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墨迹 43"/>
              <p14:cNvContentPartPr/>
              <p14:nvPr/>
            </p14:nvContentPartPr>
            <p14:xfrm>
              <a:off x="8636061" y="1305261"/>
              <a:ext cx="70015" cy="204267"/>
            </p14:xfrm>
          </p:contentPart>
        </mc:Choice>
        <mc:Fallback xmlns="">
          <p:pic>
            <p:nvPicPr>
              <p:cNvPr id="44" name="墨迹 43"/>
            </p:nvPicPr>
            <p:blipFill>
              <a:blip r:embed="rId82"/>
            </p:blipFill>
            <p:spPr>
              <a:xfrm>
                <a:off x="8636061" y="1305261"/>
                <a:ext cx="70015" cy="20426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墨迹 44"/>
              <p14:cNvContentPartPr/>
              <p14:nvPr/>
            </p14:nvContentPartPr>
            <p14:xfrm>
              <a:off x="8730591" y="1339453"/>
              <a:ext cx="112871" cy="128305"/>
            </p14:xfrm>
          </p:contentPart>
        </mc:Choice>
        <mc:Fallback xmlns="">
          <p:pic>
            <p:nvPicPr>
              <p:cNvPr id="45" name="墨迹 44"/>
            </p:nvPicPr>
            <p:blipFill>
              <a:blip r:embed="rId84"/>
            </p:blipFill>
            <p:spPr>
              <a:xfrm>
                <a:off x="8730591" y="1339453"/>
                <a:ext cx="112871" cy="128305"/>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墨迹 45"/>
              <p14:cNvContentPartPr/>
              <p14:nvPr/>
            </p14:nvContentPartPr>
            <p14:xfrm>
              <a:off x="8868858" y="1240756"/>
              <a:ext cx="147438" cy="329929"/>
            </p14:xfrm>
          </p:contentPart>
        </mc:Choice>
        <mc:Fallback xmlns="">
          <p:pic>
            <p:nvPicPr>
              <p:cNvPr id="46" name="墨迹 45"/>
            </p:nvPicPr>
            <p:blipFill>
              <a:blip r:embed="rId86"/>
            </p:blipFill>
            <p:spPr>
              <a:xfrm>
                <a:off x="8868858" y="1240756"/>
                <a:ext cx="147438" cy="329929"/>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墨迹 46"/>
              <p14:cNvContentPartPr/>
              <p14:nvPr/>
            </p14:nvContentPartPr>
            <p14:xfrm>
              <a:off x="9132695" y="1376111"/>
              <a:ext cx="142500" cy="11280"/>
            </p14:xfrm>
          </p:contentPart>
        </mc:Choice>
        <mc:Fallback xmlns="">
          <p:pic>
            <p:nvPicPr>
              <p:cNvPr id="47" name="墨迹 46"/>
            </p:nvPicPr>
            <p:blipFill>
              <a:blip r:embed="rId88"/>
            </p:blipFill>
            <p:spPr>
              <a:xfrm>
                <a:off x="9132695" y="1376111"/>
                <a:ext cx="142500" cy="1128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墨迹 47"/>
              <p14:cNvContentPartPr/>
              <p14:nvPr/>
            </p14:nvContentPartPr>
            <p14:xfrm>
              <a:off x="9111531" y="1466348"/>
              <a:ext cx="186238" cy="14100"/>
            </p14:xfrm>
          </p:contentPart>
        </mc:Choice>
        <mc:Fallback xmlns="">
          <p:pic>
            <p:nvPicPr>
              <p:cNvPr id="48" name="墨迹 47"/>
            </p:nvPicPr>
            <p:blipFill>
              <a:blip r:embed="rId90"/>
            </p:blipFill>
            <p:spPr>
              <a:xfrm>
                <a:off x="9111531" y="1466348"/>
                <a:ext cx="186238" cy="141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墨迹 48"/>
              <p14:cNvContentPartPr/>
              <p14:nvPr/>
            </p14:nvContentPartPr>
            <p14:xfrm>
              <a:off x="9475541" y="1272832"/>
              <a:ext cx="73366" cy="319002"/>
            </p14:xfrm>
          </p:contentPart>
        </mc:Choice>
        <mc:Fallback xmlns="">
          <p:pic>
            <p:nvPicPr>
              <p:cNvPr id="49" name="墨迹 48"/>
            </p:nvPicPr>
            <p:blipFill>
              <a:blip r:embed="rId92"/>
            </p:blipFill>
            <p:spPr>
              <a:xfrm>
                <a:off x="9475541" y="1272832"/>
                <a:ext cx="73366" cy="319002"/>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墨迹 49"/>
              <p14:cNvContentPartPr/>
              <p14:nvPr/>
            </p14:nvContentPartPr>
            <p14:xfrm>
              <a:off x="9582768" y="1347912"/>
              <a:ext cx="105817" cy="152275"/>
            </p14:xfrm>
          </p:contentPart>
        </mc:Choice>
        <mc:Fallback xmlns="">
          <p:pic>
            <p:nvPicPr>
              <p:cNvPr id="50" name="墨迹 49"/>
            </p:nvPicPr>
            <p:blipFill>
              <a:blip r:embed="rId94"/>
            </p:blipFill>
            <p:spPr>
              <a:xfrm>
                <a:off x="9582768" y="1347912"/>
                <a:ext cx="105817" cy="152275"/>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墨迹 50"/>
              <p14:cNvContentPartPr/>
              <p14:nvPr/>
            </p14:nvContentPartPr>
            <p14:xfrm>
              <a:off x="9678709" y="1288694"/>
              <a:ext cx="132624" cy="31019"/>
            </p14:xfrm>
          </p:contentPart>
        </mc:Choice>
        <mc:Fallback xmlns="">
          <p:pic>
            <p:nvPicPr>
              <p:cNvPr id="51" name="墨迹 50"/>
            </p:nvPicPr>
            <p:blipFill>
              <a:blip r:embed="rId96"/>
            </p:blipFill>
            <p:spPr>
              <a:xfrm>
                <a:off x="9678709" y="1288694"/>
                <a:ext cx="132624" cy="3101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墨迹 51"/>
              <p14:cNvContentPartPr/>
              <p14:nvPr/>
            </p14:nvContentPartPr>
            <p14:xfrm>
              <a:off x="9816977" y="1156159"/>
              <a:ext cx="81832" cy="205148"/>
            </p14:xfrm>
          </p:contentPart>
        </mc:Choice>
        <mc:Fallback xmlns="">
          <p:pic>
            <p:nvPicPr>
              <p:cNvPr id="52" name="墨迹 51"/>
            </p:nvPicPr>
            <p:blipFill>
              <a:blip r:embed="rId98"/>
            </p:blipFill>
            <p:spPr>
              <a:xfrm>
                <a:off x="9816977" y="1156159"/>
                <a:ext cx="81832" cy="20514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墨迹 52"/>
              <p14:cNvContentPartPr/>
              <p14:nvPr/>
            </p14:nvContentPartPr>
            <p14:xfrm>
              <a:off x="9893164" y="1291514"/>
              <a:ext cx="50792" cy="45119"/>
            </p14:xfrm>
          </p:contentPart>
        </mc:Choice>
        <mc:Fallback xmlns="">
          <p:pic>
            <p:nvPicPr>
              <p:cNvPr id="53" name="墨迹 52"/>
            </p:nvPicPr>
            <p:blipFill>
              <a:blip r:embed="rId100"/>
            </p:blipFill>
            <p:spPr>
              <a:xfrm>
                <a:off x="9893164" y="1291514"/>
                <a:ext cx="50792" cy="4511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墨迹 53"/>
              <p14:cNvContentPartPr/>
              <p14:nvPr/>
            </p14:nvContentPartPr>
            <p14:xfrm>
              <a:off x="9983461" y="1202687"/>
              <a:ext cx="22575" cy="224183"/>
            </p14:xfrm>
          </p:contentPart>
        </mc:Choice>
        <mc:Fallback xmlns="">
          <p:pic>
            <p:nvPicPr>
              <p:cNvPr id="54" name="墨迹 53"/>
            </p:nvPicPr>
            <p:blipFill>
              <a:blip r:embed="rId102"/>
            </p:blipFill>
            <p:spPr>
              <a:xfrm>
                <a:off x="9983461" y="1202687"/>
                <a:ext cx="22575" cy="224183"/>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墨迹 54"/>
              <p14:cNvContentPartPr/>
              <p14:nvPr/>
            </p14:nvContentPartPr>
            <p14:xfrm>
              <a:off x="10087867" y="1271070"/>
              <a:ext cx="131214" cy="167079"/>
            </p14:xfrm>
          </p:contentPart>
        </mc:Choice>
        <mc:Fallback xmlns="">
          <p:pic>
            <p:nvPicPr>
              <p:cNvPr id="55" name="墨迹 54"/>
            </p:nvPicPr>
            <p:blipFill>
              <a:blip r:embed="rId104"/>
            </p:blipFill>
            <p:spPr>
              <a:xfrm>
                <a:off x="10087867" y="1271070"/>
                <a:ext cx="131214" cy="16707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墨迹 55"/>
              <p14:cNvContentPartPr/>
              <p14:nvPr/>
            </p14:nvContentPartPr>
            <p14:xfrm>
              <a:off x="10087339" y="1300679"/>
              <a:ext cx="135974" cy="165669"/>
            </p14:xfrm>
          </p:contentPart>
        </mc:Choice>
        <mc:Fallback xmlns="">
          <p:pic>
            <p:nvPicPr>
              <p:cNvPr id="56" name="墨迹 55"/>
            </p:nvPicPr>
            <p:blipFill>
              <a:blip r:embed="rId106"/>
            </p:blipFill>
            <p:spPr>
              <a:xfrm>
                <a:off x="10087339" y="1300679"/>
                <a:ext cx="135974" cy="165669"/>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墨迹 56"/>
              <p14:cNvContentPartPr/>
              <p14:nvPr/>
            </p14:nvContentPartPr>
            <p14:xfrm>
              <a:off x="10333363" y="1264725"/>
              <a:ext cx="33861" cy="227707"/>
            </p14:xfrm>
          </p:contentPart>
        </mc:Choice>
        <mc:Fallback xmlns="">
          <p:pic>
            <p:nvPicPr>
              <p:cNvPr id="57" name="墨迹 56"/>
            </p:nvPicPr>
            <p:blipFill>
              <a:blip r:embed="rId108"/>
            </p:blipFill>
            <p:spPr>
              <a:xfrm>
                <a:off x="10333363" y="1264725"/>
                <a:ext cx="33861" cy="227707"/>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墨迹 57"/>
              <p14:cNvContentPartPr/>
              <p14:nvPr/>
            </p14:nvContentPartPr>
            <p14:xfrm>
              <a:off x="10406729" y="1312487"/>
              <a:ext cx="99644" cy="155271"/>
            </p14:xfrm>
          </p:contentPart>
        </mc:Choice>
        <mc:Fallback xmlns="">
          <p:pic>
            <p:nvPicPr>
              <p:cNvPr id="58" name="墨迹 57"/>
            </p:nvPicPr>
            <p:blipFill>
              <a:blip r:embed="rId110"/>
            </p:blipFill>
            <p:spPr>
              <a:xfrm>
                <a:off x="10406729" y="1312487"/>
                <a:ext cx="99644" cy="155271"/>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墨迹 58"/>
              <p14:cNvContentPartPr/>
              <p14:nvPr/>
            </p14:nvContentPartPr>
            <p14:xfrm>
              <a:off x="10536531" y="1252036"/>
              <a:ext cx="112871" cy="22559"/>
            </p14:xfrm>
          </p:contentPart>
        </mc:Choice>
        <mc:Fallback xmlns="">
          <p:pic>
            <p:nvPicPr>
              <p:cNvPr id="59" name="墨迹 58"/>
            </p:nvPicPr>
            <p:blipFill>
              <a:blip r:embed="rId112"/>
            </p:blipFill>
            <p:spPr>
              <a:xfrm>
                <a:off x="10536531" y="1252036"/>
                <a:ext cx="112871" cy="2255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墨迹 59"/>
              <p14:cNvContentPartPr/>
              <p14:nvPr/>
            </p14:nvContentPartPr>
            <p14:xfrm>
              <a:off x="10632472" y="1144174"/>
              <a:ext cx="124158" cy="219248"/>
            </p14:xfrm>
          </p:contentPart>
        </mc:Choice>
        <mc:Fallback xmlns="">
          <p:pic>
            <p:nvPicPr>
              <p:cNvPr id="60" name="墨迹 59"/>
            </p:nvPicPr>
            <p:blipFill>
              <a:blip r:embed="rId114"/>
            </p:blipFill>
            <p:spPr>
              <a:xfrm>
                <a:off x="10632472" y="1144174"/>
                <a:ext cx="124158" cy="219248"/>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墨迹 60"/>
              <p14:cNvContentPartPr/>
              <p14:nvPr/>
            </p14:nvContentPartPr>
            <p14:xfrm>
              <a:off x="10739699" y="1291514"/>
              <a:ext cx="70544" cy="45119"/>
            </p14:xfrm>
          </p:contentPart>
        </mc:Choice>
        <mc:Fallback xmlns="">
          <p:pic>
            <p:nvPicPr>
              <p:cNvPr id="61" name="墨迹 60"/>
            </p:nvPicPr>
            <p:blipFill>
              <a:blip r:embed="rId116"/>
            </p:blipFill>
            <p:spPr>
              <a:xfrm>
                <a:off x="10739699" y="1291514"/>
                <a:ext cx="70544" cy="45119"/>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墨迹 61"/>
              <p14:cNvContentPartPr/>
              <p14:nvPr/>
            </p14:nvContentPartPr>
            <p14:xfrm>
              <a:off x="10835640" y="1148404"/>
              <a:ext cx="56435" cy="255906"/>
            </p14:xfrm>
          </p:contentPart>
        </mc:Choice>
        <mc:Fallback xmlns="">
          <p:pic>
            <p:nvPicPr>
              <p:cNvPr id="62" name="墨迹 61"/>
            </p:nvPicPr>
            <p:blipFill>
              <a:blip r:embed="rId118"/>
            </p:blipFill>
            <p:spPr>
              <a:xfrm>
                <a:off x="10835640" y="1148404"/>
                <a:ext cx="56435" cy="255906"/>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墨迹 62"/>
              <p14:cNvContentPartPr/>
              <p14:nvPr/>
            </p14:nvContentPartPr>
            <p14:xfrm>
              <a:off x="9204650" y="3201821"/>
              <a:ext cx="39505" cy="486609"/>
            </p14:xfrm>
          </p:contentPart>
        </mc:Choice>
        <mc:Fallback xmlns="">
          <p:pic>
            <p:nvPicPr>
              <p:cNvPr id="63" name="墨迹 62"/>
            </p:nvPicPr>
            <p:blipFill>
              <a:blip r:embed="rId120"/>
            </p:blipFill>
            <p:spPr>
              <a:xfrm>
                <a:off x="9204650" y="3201821"/>
                <a:ext cx="39505" cy="486609"/>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墨迹 63"/>
              <p14:cNvContentPartPr/>
              <p14:nvPr/>
            </p14:nvContentPartPr>
            <p14:xfrm>
              <a:off x="9229341" y="3342993"/>
              <a:ext cx="150260" cy="227002"/>
            </p14:xfrm>
          </p:contentPart>
        </mc:Choice>
        <mc:Fallback xmlns="">
          <p:pic>
            <p:nvPicPr>
              <p:cNvPr id="64" name="墨迹 63"/>
            </p:nvPicPr>
            <p:blipFill>
              <a:blip r:embed="rId122"/>
            </p:blipFill>
            <p:spPr>
              <a:xfrm>
                <a:off x="9229341" y="3342993"/>
                <a:ext cx="150260" cy="22700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墨迹 64"/>
              <p14:cNvContentPartPr/>
              <p14:nvPr/>
            </p14:nvContentPartPr>
            <p14:xfrm>
              <a:off x="9402175" y="3442570"/>
              <a:ext cx="118515" cy="412235"/>
            </p14:xfrm>
          </p:contentPart>
        </mc:Choice>
        <mc:Fallback xmlns="">
          <p:pic>
            <p:nvPicPr>
              <p:cNvPr id="65" name="墨迹 64"/>
            </p:nvPicPr>
            <p:blipFill>
              <a:blip r:embed="rId124"/>
            </p:blipFill>
            <p:spPr>
              <a:xfrm>
                <a:off x="9402175" y="3442570"/>
                <a:ext cx="118515" cy="412235"/>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墨迹 65"/>
              <p14:cNvContentPartPr/>
              <p14:nvPr/>
            </p14:nvContentPartPr>
            <p14:xfrm>
              <a:off x="9469897" y="3524876"/>
              <a:ext cx="98762" cy="132536"/>
            </p14:xfrm>
          </p:contentPart>
        </mc:Choice>
        <mc:Fallback xmlns="">
          <p:pic>
            <p:nvPicPr>
              <p:cNvPr id="66" name="墨迹 65"/>
            </p:nvPicPr>
            <p:blipFill>
              <a:blip r:embed="rId126"/>
            </p:blipFill>
            <p:spPr>
              <a:xfrm>
                <a:off x="9469897" y="3524876"/>
                <a:ext cx="98762" cy="13253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墨迹 66"/>
              <p14:cNvContentPartPr/>
              <p14:nvPr/>
            </p14:nvContentPartPr>
            <p14:xfrm>
              <a:off x="9723857" y="3414019"/>
              <a:ext cx="67723" cy="206734"/>
            </p14:xfrm>
          </p:contentPart>
        </mc:Choice>
        <mc:Fallback xmlns="">
          <p:pic>
            <p:nvPicPr>
              <p:cNvPr id="67" name="墨迹 66"/>
            </p:nvPicPr>
            <p:blipFill>
              <a:blip r:embed="rId128"/>
            </p:blipFill>
            <p:spPr>
              <a:xfrm>
                <a:off x="9723857" y="3414019"/>
                <a:ext cx="67723" cy="206734"/>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墨迹 67"/>
              <p14:cNvContentPartPr/>
              <p14:nvPr/>
            </p14:nvContentPartPr>
            <p14:xfrm>
              <a:off x="9838845" y="3378241"/>
              <a:ext cx="71250" cy="190344"/>
            </p14:xfrm>
          </p:contentPart>
        </mc:Choice>
        <mc:Fallback xmlns="">
          <p:pic>
            <p:nvPicPr>
              <p:cNvPr id="68" name="墨迹 67"/>
            </p:nvPicPr>
            <p:blipFill>
              <a:blip r:embed="rId130"/>
            </p:blipFill>
            <p:spPr>
              <a:xfrm>
                <a:off x="9838845" y="3378241"/>
                <a:ext cx="71250" cy="190344"/>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墨迹 68"/>
              <p14:cNvContentPartPr/>
              <p14:nvPr/>
            </p14:nvContentPartPr>
            <p14:xfrm>
              <a:off x="9867240" y="3371897"/>
              <a:ext cx="293994" cy="370112"/>
            </p14:xfrm>
          </p:contentPart>
        </mc:Choice>
        <mc:Fallback xmlns="">
          <p:pic>
            <p:nvPicPr>
              <p:cNvPr id="69" name="墨迹 68"/>
            </p:nvPicPr>
            <p:blipFill>
              <a:blip r:embed="rId132"/>
            </p:blipFill>
            <p:spPr>
              <a:xfrm>
                <a:off x="9867240" y="3371897"/>
                <a:ext cx="293994" cy="370112"/>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墨迹 69"/>
              <p14:cNvContentPartPr/>
              <p14:nvPr/>
            </p14:nvContentPartPr>
            <p14:xfrm>
              <a:off x="10197917" y="3383881"/>
              <a:ext cx="84654" cy="256611"/>
            </p14:xfrm>
          </p:contentPart>
        </mc:Choice>
        <mc:Fallback xmlns="">
          <p:pic>
            <p:nvPicPr>
              <p:cNvPr id="70" name="墨迹 69"/>
            </p:nvPicPr>
            <p:blipFill>
              <a:blip r:embed="rId134"/>
            </p:blipFill>
            <p:spPr>
              <a:xfrm>
                <a:off x="10197917" y="3383881"/>
                <a:ext cx="84654" cy="256611"/>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墨迹 70"/>
              <p14:cNvContentPartPr/>
              <p14:nvPr/>
            </p14:nvContentPartPr>
            <p14:xfrm>
              <a:off x="10370751" y="3423360"/>
              <a:ext cx="135269" cy="33839"/>
            </p14:xfrm>
          </p:contentPart>
        </mc:Choice>
        <mc:Fallback xmlns="">
          <p:pic>
            <p:nvPicPr>
              <p:cNvPr id="71" name="墨迹 70"/>
            </p:nvPicPr>
            <p:blipFill>
              <a:blip r:embed="rId136"/>
            </p:blipFill>
            <p:spPr>
              <a:xfrm>
                <a:off x="10370751" y="3423360"/>
                <a:ext cx="135269" cy="3383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墨迹 71"/>
              <p14:cNvContentPartPr/>
              <p14:nvPr/>
            </p14:nvContentPartPr>
            <p14:xfrm>
              <a:off x="10336890" y="3524876"/>
              <a:ext cx="196819" cy="25379"/>
            </p14:xfrm>
          </p:contentPart>
        </mc:Choice>
        <mc:Fallback xmlns="">
          <p:pic>
            <p:nvPicPr>
              <p:cNvPr id="72" name="墨迹 71"/>
            </p:nvPicPr>
            <p:blipFill>
              <a:blip r:embed="rId138"/>
            </p:blipFill>
            <p:spPr>
              <a:xfrm>
                <a:off x="10336890" y="3524876"/>
                <a:ext cx="196819" cy="25379"/>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墨迹 72"/>
              <p14:cNvContentPartPr/>
              <p14:nvPr/>
            </p14:nvContentPartPr>
            <p14:xfrm>
              <a:off x="10640936" y="3321843"/>
              <a:ext cx="31040" cy="281990"/>
            </p14:xfrm>
          </p:contentPart>
        </mc:Choice>
        <mc:Fallback xmlns="">
          <p:pic>
            <p:nvPicPr>
              <p:cNvPr id="73" name="墨迹 72"/>
            </p:nvPicPr>
            <p:blipFill>
              <a:blip r:embed="rId140"/>
            </p:blipFill>
            <p:spPr>
              <a:xfrm>
                <a:off x="10640936" y="3321843"/>
                <a:ext cx="31040" cy="28199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墨迹 73"/>
              <p14:cNvContentPartPr/>
              <p14:nvPr/>
            </p14:nvContentPartPr>
            <p14:xfrm>
              <a:off x="10745343" y="3363437"/>
              <a:ext cx="90297" cy="187699"/>
            </p14:xfrm>
          </p:contentPart>
        </mc:Choice>
        <mc:Fallback xmlns="">
          <p:pic>
            <p:nvPicPr>
              <p:cNvPr id="74" name="墨迹 73"/>
            </p:nvPicPr>
            <p:blipFill>
              <a:blip r:embed="rId142"/>
            </p:blipFill>
            <p:spPr>
              <a:xfrm>
                <a:off x="10745343" y="3363437"/>
                <a:ext cx="90297" cy="187699"/>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墨迹 74"/>
              <p14:cNvContentPartPr/>
              <p14:nvPr/>
            </p14:nvContentPartPr>
            <p14:xfrm>
              <a:off x="10873381" y="3271085"/>
              <a:ext cx="94883" cy="360"/>
            </p14:xfrm>
          </p:contentPart>
        </mc:Choice>
        <mc:Fallback xmlns="">
          <p:pic>
            <p:nvPicPr>
              <p:cNvPr id="75" name="墨迹 74"/>
            </p:nvPicPr>
            <p:blipFill>
              <a:blip r:embed="rId144"/>
            </p:blipFill>
            <p:spPr>
              <a:xfrm>
                <a:off x="10873381" y="3271085"/>
                <a:ext cx="94883" cy="36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墨迹 75"/>
              <p14:cNvContentPartPr/>
              <p14:nvPr/>
            </p14:nvContentPartPr>
            <p14:xfrm>
              <a:off x="10946923" y="3192128"/>
              <a:ext cx="101760" cy="135355"/>
            </p14:xfrm>
          </p:contentPart>
        </mc:Choice>
        <mc:Fallback xmlns="">
          <p:pic>
            <p:nvPicPr>
              <p:cNvPr id="76" name="墨迹 75"/>
            </p:nvPicPr>
            <p:blipFill>
              <a:blip r:embed="rId146"/>
            </p:blipFill>
            <p:spPr>
              <a:xfrm>
                <a:off x="10946923" y="3192128"/>
                <a:ext cx="101760" cy="135355"/>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墨迹 76"/>
              <p14:cNvContentPartPr/>
              <p14:nvPr/>
            </p14:nvContentPartPr>
            <p14:xfrm>
              <a:off x="11089600" y="3271085"/>
              <a:ext cx="31039" cy="36659"/>
            </p14:xfrm>
          </p:contentPart>
        </mc:Choice>
        <mc:Fallback xmlns="">
          <p:pic>
            <p:nvPicPr>
              <p:cNvPr id="77" name="墨迹 76"/>
            </p:nvPicPr>
            <p:blipFill>
              <a:blip r:embed="rId148"/>
            </p:blipFill>
            <p:spPr>
              <a:xfrm>
                <a:off x="11089600" y="3271085"/>
                <a:ext cx="31039" cy="3665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墨迹 77"/>
              <p14:cNvContentPartPr/>
              <p14:nvPr/>
            </p14:nvContentPartPr>
            <p14:xfrm>
              <a:off x="11162966" y="3203407"/>
              <a:ext cx="73366" cy="95877"/>
            </p14:xfrm>
          </p:contentPart>
        </mc:Choice>
        <mc:Fallback xmlns="">
          <p:pic>
            <p:nvPicPr>
              <p:cNvPr id="78" name="墨迹 77"/>
            </p:nvPicPr>
            <p:blipFill>
              <a:blip r:embed="rId150"/>
            </p:blipFill>
            <p:spPr>
              <a:xfrm>
                <a:off x="11162966" y="3203407"/>
                <a:ext cx="73366" cy="95877"/>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墨迹 78"/>
              <p14:cNvContentPartPr/>
              <p14:nvPr/>
            </p14:nvContentPartPr>
            <p14:xfrm>
              <a:off x="11151679" y="3355682"/>
              <a:ext cx="152376" cy="186114"/>
            </p14:xfrm>
          </p:contentPart>
        </mc:Choice>
        <mc:Fallback xmlns="">
          <p:pic>
            <p:nvPicPr>
              <p:cNvPr id="79" name="墨迹 78"/>
            </p:nvPicPr>
            <p:blipFill>
              <a:blip r:embed="rId152"/>
            </p:blipFill>
            <p:spPr>
              <a:xfrm>
                <a:off x="11151679" y="3355682"/>
                <a:ext cx="152376" cy="186114"/>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墨迹 79"/>
              <p14:cNvContentPartPr/>
              <p14:nvPr/>
            </p14:nvContentPartPr>
            <p14:xfrm>
              <a:off x="11140392" y="3378241"/>
              <a:ext cx="124159" cy="177654"/>
            </p14:xfrm>
          </p:contentPart>
        </mc:Choice>
        <mc:Fallback xmlns="">
          <p:pic>
            <p:nvPicPr>
              <p:cNvPr id="80" name="墨迹 79"/>
            </p:nvPicPr>
            <p:blipFill>
              <a:blip r:embed="rId154"/>
            </p:blipFill>
            <p:spPr>
              <a:xfrm>
                <a:off x="11140392" y="3378241"/>
                <a:ext cx="124159" cy="17765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墨迹 80"/>
              <p14:cNvContentPartPr/>
              <p14:nvPr/>
            </p14:nvContentPartPr>
            <p14:xfrm>
              <a:off x="11332273" y="3320610"/>
              <a:ext cx="45148" cy="243745"/>
            </p14:xfrm>
          </p:contentPart>
        </mc:Choice>
        <mc:Fallback xmlns="">
          <p:pic>
            <p:nvPicPr>
              <p:cNvPr id="81" name="墨迹 80"/>
            </p:nvPicPr>
            <p:blipFill>
              <a:blip r:embed="rId156"/>
            </p:blipFill>
            <p:spPr>
              <a:xfrm>
                <a:off x="11332273" y="3320610"/>
                <a:ext cx="45148" cy="24374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墨迹 81"/>
              <p14:cNvContentPartPr/>
              <p14:nvPr/>
            </p14:nvContentPartPr>
            <p14:xfrm>
              <a:off x="11429625" y="3328893"/>
              <a:ext cx="126980" cy="199156"/>
            </p14:xfrm>
          </p:contentPart>
        </mc:Choice>
        <mc:Fallback xmlns="">
          <p:pic>
            <p:nvPicPr>
              <p:cNvPr id="82" name="墨迹 81"/>
            </p:nvPicPr>
            <p:blipFill>
              <a:blip r:embed="rId158"/>
            </p:blipFill>
            <p:spPr>
              <a:xfrm>
                <a:off x="11429625" y="3328893"/>
                <a:ext cx="126980" cy="199156"/>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墨迹 82"/>
              <p14:cNvContentPartPr/>
              <p14:nvPr/>
            </p14:nvContentPartPr>
            <p14:xfrm>
              <a:off x="11528034" y="3248526"/>
              <a:ext cx="100526" cy="5640"/>
            </p14:xfrm>
          </p:contentPart>
        </mc:Choice>
        <mc:Fallback xmlns="">
          <p:pic>
            <p:nvPicPr>
              <p:cNvPr id="83" name="墨迹 82"/>
            </p:nvPicPr>
            <p:blipFill>
              <a:blip r:embed="rId160"/>
            </p:blipFill>
            <p:spPr>
              <a:xfrm>
                <a:off x="11528034" y="3248526"/>
                <a:ext cx="100526" cy="564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墨迹 83"/>
              <p14:cNvContentPartPr/>
              <p14:nvPr/>
            </p14:nvContentPartPr>
            <p14:xfrm>
              <a:off x="11617272" y="3175208"/>
              <a:ext cx="81832" cy="197394"/>
            </p14:xfrm>
          </p:contentPart>
        </mc:Choice>
        <mc:Fallback xmlns="">
          <p:pic>
            <p:nvPicPr>
              <p:cNvPr id="84" name="墨迹 83"/>
            </p:nvPicPr>
            <p:blipFill>
              <a:blip r:embed="rId162"/>
            </p:blipFill>
            <p:spPr>
              <a:xfrm>
                <a:off x="11617272" y="3175208"/>
                <a:ext cx="81832" cy="197394"/>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墨迹 84"/>
              <p14:cNvContentPartPr/>
              <p14:nvPr/>
            </p14:nvContentPartPr>
            <p14:xfrm>
              <a:off x="11693461" y="3282365"/>
              <a:ext cx="45149" cy="54459"/>
            </p14:xfrm>
          </p:contentPart>
        </mc:Choice>
        <mc:Fallback xmlns="">
          <p:pic>
            <p:nvPicPr>
              <p:cNvPr id="85" name="墨迹 84"/>
            </p:nvPicPr>
            <p:blipFill>
              <a:blip r:embed="rId164"/>
            </p:blipFill>
            <p:spPr>
              <a:xfrm>
                <a:off x="11693461" y="3282365"/>
                <a:ext cx="45149" cy="5445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墨迹 85"/>
              <p14:cNvContentPartPr/>
              <p14:nvPr/>
            </p14:nvContentPartPr>
            <p14:xfrm>
              <a:off x="11769649" y="3126389"/>
              <a:ext cx="121337" cy="378748"/>
            </p14:xfrm>
          </p:contentPart>
        </mc:Choice>
        <mc:Fallback xmlns="">
          <p:pic>
            <p:nvPicPr>
              <p:cNvPr id="86" name="墨迹 85"/>
            </p:nvPicPr>
            <p:blipFill>
              <a:blip r:embed="rId166"/>
            </p:blipFill>
            <p:spPr>
              <a:xfrm>
                <a:off x="11769649" y="3126389"/>
                <a:ext cx="121337" cy="378748"/>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墨迹 86"/>
              <p14:cNvContentPartPr/>
              <p14:nvPr/>
            </p14:nvContentPartPr>
            <p14:xfrm>
              <a:off x="8922472" y="4309337"/>
              <a:ext cx="22574" cy="523973"/>
            </p14:xfrm>
          </p:contentPart>
        </mc:Choice>
        <mc:Fallback xmlns="">
          <p:pic>
            <p:nvPicPr>
              <p:cNvPr id="87" name="墨迹 86"/>
            </p:nvPicPr>
            <p:blipFill>
              <a:blip r:embed="rId168"/>
            </p:blipFill>
            <p:spPr>
              <a:xfrm>
                <a:off x="8922472" y="4309337"/>
                <a:ext cx="22574" cy="523973"/>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墨迹 87"/>
              <p14:cNvContentPartPr/>
              <p14:nvPr/>
            </p14:nvContentPartPr>
            <p14:xfrm>
              <a:off x="8930408" y="4496861"/>
              <a:ext cx="169836" cy="240573"/>
            </p14:xfrm>
          </p:contentPart>
        </mc:Choice>
        <mc:Fallback xmlns="">
          <p:pic>
            <p:nvPicPr>
              <p:cNvPr id="88" name="墨迹 87"/>
            </p:nvPicPr>
            <p:blipFill>
              <a:blip r:embed="rId170"/>
            </p:blipFill>
            <p:spPr>
              <a:xfrm>
                <a:off x="8930408" y="4496861"/>
                <a:ext cx="169836" cy="240573"/>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墨迹 88"/>
              <p14:cNvContentPartPr/>
              <p14:nvPr/>
            </p14:nvContentPartPr>
            <p14:xfrm>
              <a:off x="9090368" y="4565067"/>
              <a:ext cx="136856" cy="459997"/>
            </p14:xfrm>
          </p:contentPart>
        </mc:Choice>
        <mc:Fallback xmlns="">
          <p:pic>
            <p:nvPicPr>
              <p:cNvPr id="89" name="墨迹 88"/>
            </p:nvPicPr>
            <p:blipFill>
              <a:blip r:embed="rId172"/>
            </p:blipFill>
            <p:spPr>
              <a:xfrm>
                <a:off x="9090368" y="4565067"/>
                <a:ext cx="136856" cy="459997"/>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墨迹 89"/>
              <p14:cNvContentPartPr/>
              <p14:nvPr/>
            </p14:nvContentPartPr>
            <p14:xfrm>
              <a:off x="9199006" y="4630277"/>
              <a:ext cx="84654" cy="169195"/>
            </p14:xfrm>
          </p:contentPart>
        </mc:Choice>
        <mc:Fallback xmlns="">
          <p:pic>
            <p:nvPicPr>
              <p:cNvPr id="90" name="墨迹 89"/>
            </p:nvPicPr>
            <p:blipFill>
              <a:blip r:embed="rId174"/>
            </p:blipFill>
            <p:spPr>
              <a:xfrm>
                <a:off x="9199006" y="4630277"/>
                <a:ext cx="84654" cy="16919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墨迹 90"/>
              <p14:cNvContentPartPr/>
              <p14:nvPr/>
            </p14:nvContentPartPr>
            <p14:xfrm>
              <a:off x="9396531" y="4568240"/>
              <a:ext cx="84654" cy="246741"/>
            </p14:xfrm>
          </p:contentPart>
        </mc:Choice>
        <mc:Fallback xmlns="">
          <p:pic>
            <p:nvPicPr>
              <p:cNvPr id="91" name="墨迹 90"/>
            </p:nvPicPr>
            <p:blipFill>
              <a:blip r:embed="rId176"/>
            </p:blipFill>
            <p:spPr>
              <a:xfrm>
                <a:off x="9396531" y="4568240"/>
                <a:ext cx="84654" cy="246741"/>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墨迹 91"/>
              <p14:cNvContentPartPr/>
              <p14:nvPr/>
            </p14:nvContentPartPr>
            <p14:xfrm>
              <a:off x="9489650" y="4544447"/>
              <a:ext cx="84653" cy="246565"/>
            </p14:xfrm>
          </p:contentPart>
        </mc:Choice>
        <mc:Fallback xmlns="">
          <p:pic>
            <p:nvPicPr>
              <p:cNvPr id="92" name="墨迹 91"/>
            </p:nvPicPr>
            <p:blipFill>
              <a:blip r:embed="rId178"/>
            </p:blipFill>
            <p:spPr>
              <a:xfrm>
                <a:off x="9489650" y="4544447"/>
                <a:ext cx="84653" cy="246565"/>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墨迹 92"/>
              <p14:cNvContentPartPr/>
              <p14:nvPr/>
            </p14:nvContentPartPr>
            <p14:xfrm>
              <a:off x="9509402" y="4521359"/>
              <a:ext cx="180595" cy="456471"/>
            </p14:xfrm>
          </p:contentPart>
        </mc:Choice>
        <mc:Fallback xmlns="">
          <p:pic>
            <p:nvPicPr>
              <p:cNvPr id="93" name="墨迹 92"/>
            </p:nvPicPr>
            <p:blipFill>
              <a:blip r:embed="rId180"/>
            </p:blipFill>
            <p:spPr>
              <a:xfrm>
                <a:off x="9509402" y="4521359"/>
                <a:ext cx="180595" cy="45647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墨迹 93"/>
              <p14:cNvContentPartPr/>
              <p14:nvPr/>
            </p14:nvContentPartPr>
            <p14:xfrm>
              <a:off x="9725269" y="4669756"/>
              <a:ext cx="114282" cy="101517"/>
            </p14:xfrm>
          </p:contentPart>
        </mc:Choice>
        <mc:Fallback xmlns="">
          <p:pic>
            <p:nvPicPr>
              <p:cNvPr id="94" name="墨迹 93"/>
            </p:nvPicPr>
            <p:blipFill>
              <a:blip r:embed="rId182"/>
            </p:blipFill>
            <p:spPr>
              <a:xfrm>
                <a:off x="9725269" y="4669756"/>
                <a:ext cx="114282" cy="101517"/>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墨迹 94"/>
              <p14:cNvContentPartPr/>
              <p14:nvPr/>
            </p14:nvContentPartPr>
            <p14:xfrm>
              <a:off x="9866358" y="4553259"/>
              <a:ext cx="184826" cy="202328"/>
            </p14:xfrm>
          </p:contentPart>
        </mc:Choice>
        <mc:Fallback xmlns="">
          <p:pic>
            <p:nvPicPr>
              <p:cNvPr id="95" name="墨迹 94"/>
            </p:nvPicPr>
            <p:blipFill>
              <a:blip r:embed="rId184"/>
            </p:blipFill>
            <p:spPr>
              <a:xfrm>
                <a:off x="9866358" y="4553259"/>
                <a:ext cx="184826" cy="202328"/>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墨迹 95"/>
              <p14:cNvContentPartPr/>
              <p14:nvPr/>
            </p14:nvContentPartPr>
            <p14:xfrm>
              <a:off x="10017323" y="4562600"/>
              <a:ext cx="101584" cy="153684"/>
            </p14:xfrm>
          </p:contentPart>
        </mc:Choice>
        <mc:Fallback xmlns="">
          <p:pic>
            <p:nvPicPr>
              <p:cNvPr id="96" name="墨迹 95"/>
            </p:nvPicPr>
            <p:blipFill>
              <a:blip r:embed="rId186"/>
            </p:blipFill>
            <p:spPr>
              <a:xfrm>
                <a:off x="10017323" y="4562600"/>
                <a:ext cx="101584" cy="153684"/>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墨迹 96"/>
              <p14:cNvContentPartPr/>
              <p14:nvPr/>
            </p14:nvContentPartPr>
            <p14:xfrm>
              <a:off x="10100213" y="4573879"/>
              <a:ext cx="94882" cy="156505"/>
            </p14:xfrm>
          </p:contentPart>
        </mc:Choice>
        <mc:Fallback xmlns="">
          <p:pic>
            <p:nvPicPr>
              <p:cNvPr id="97" name="墨迹 96"/>
            </p:nvPicPr>
            <p:blipFill>
              <a:blip r:embed="rId188"/>
            </p:blipFill>
            <p:spPr>
              <a:xfrm>
                <a:off x="10100213" y="4573879"/>
                <a:ext cx="94882" cy="15650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墨迹 97"/>
              <p14:cNvContentPartPr/>
              <p14:nvPr/>
            </p14:nvContentPartPr>
            <p14:xfrm>
              <a:off x="10144303" y="4627458"/>
              <a:ext cx="36683" cy="217132"/>
            </p14:xfrm>
          </p:contentPart>
        </mc:Choice>
        <mc:Fallback xmlns="">
          <p:pic>
            <p:nvPicPr>
              <p:cNvPr id="98" name="墨迹 97"/>
            </p:nvPicPr>
            <p:blipFill>
              <a:blip r:embed="rId190"/>
            </p:blipFill>
            <p:spPr>
              <a:xfrm>
                <a:off x="10144303" y="4627458"/>
                <a:ext cx="36683" cy="217132"/>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墨迹 98"/>
              <p14:cNvContentPartPr/>
              <p14:nvPr/>
            </p14:nvContentPartPr>
            <p14:xfrm>
              <a:off x="10237422" y="4528761"/>
              <a:ext cx="90297" cy="301729"/>
            </p14:xfrm>
          </p:contentPart>
        </mc:Choice>
        <mc:Fallback xmlns="">
          <p:pic>
            <p:nvPicPr>
              <p:cNvPr id="99" name="墨迹 98"/>
            </p:nvPicPr>
            <p:blipFill>
              <a:blip r:embed="rId192"/>
            </p:blipFill>
            <p:spPr>
              <a:xfrm>
                <a:off x="10237422" y="4528761"/>
                <a:ext cx="90297" cy="30172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墨迹 99"/>
              <p14:cNvContentPartPr/>
              <p14:nvPr/>
            </p14:nvContentPartPr>
            <p14:xfrm>
              <a:off x="10367224" y="4590799"/>
              <a:ext cx="172128" cy="11280"/>
            </p14:xfrm>
          </p:contentPart>
        </mc:Choice>
        <mc:Fallback xmlns="">
          <p:pic>
            <p:nvPicPr>
              <p:cNvPr id="100" name="墨迹 99"/>
            </p:nvPicPr>
            <p:blipFill>
              <a:blip r:embed="rId194"/>
            </p:blipFill>
            <p:spPr>
              <a:xfrm>
                <a:off x="10367224" y="4590799"/>
                <a:ext cx="172128" cy="1128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墨迹 100"/>
              <p14:cNvContentPartPr/>
              <p14:nvPr/>
            </p14:nvContentPartPr>
            <p14:xfrm>
              <a:off x="10375689" y="4681036"/>
              <a:ext cx="189060" cy="22559"/>
            </p14:xfrm>
          </p:contentPart>
        </mc:Choice>
        <mc:Fallback xmlns="">
          <p:pic>
            <p:nvPicPr>
              <p:cNvPr id="101" name="墨迹 100"/>
            </p:nvPicPr>
            <p:blipFill>
              <a:blip r:embed="rId196"/>
            </p:blipFill>
            <p:spPr>
              <a:xfrm>
                <a:off x="10375689" y="4681036"/>
                <a:ext cx="189060" cy="22559"/>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墨迹 101"/>
              <p14:cNvContentPartPr/>
              <p14:nvPr/>
            </p14:nvContentPartPr>
            <p14:xfrm>
              <a:off x="10697372" y="4489282"/>
              <a:ext cx="36684" cy="310190"/>
            </p14:xfrm>
          </p:contentPart>
        </mc:Choice>
        <mc:Fallback xmlns="">
          <p:pic>
            <p:nvPicPr>
              <p:cNvPr id="102" name="墨迹 101"/>
            </p:nvPicPr>
            <p:blipFill>
              <a:blip r:embed="rId198"/>
            </p:blipFill>
            <p:spPr>
              <a:xfrm>
                <a:off x="10697372" y="4489282"/>
                <a:ext cx="36684" cy="31019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墨迹 102"/>
              <p14:cNvContentPartPr/>
              <p14:nvPr/>
            </p14:nvContentPartPr>
            <p14:xfrm>
              <a:off x="10784847" y="4489282"/>
              <a:ext cx="124159" cy="197394"/>
            </p14:xfrm>
          </p:contentPart>
        </mc:Choice>
        <mc:Fallback xmlns="">
          <p:pic>
            <p:nvPicPr>
              <p:cNvPr id="103" name="墨迹 102"/>
            </p:nvPicPr>
            <p:blipFill>
              <a:blip r:embed="rId200"/>
            </p:blipFill>
            <p:spPr>
              <a:xfrm>
                <a:off x="10784847" y="4489282"/>
                <a:ext cx="124159" cy="19739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墨迹 103"/>
              <p14:cNvContentPartPr/>
              <p14:nvPr/>
            </p14:nvContentPartPr>
            <p14:xfrm>
              <a:off x="10961208" y="4421605"/>
              <a:ext cx="91708" cy="5639"/>
            </p14:xfrm>
          </p:contentPart>
        </mc:Choice>
        <mc:Fallback xmlns="">
          <p:pic>
            <p:nvPicPr>
              <p:cNvPr id="104" name="墨迹 103"/>
            </p:nvPicPr>
            <p:blipFill>
              <a:blip r:embed="rId202"/>
            </p:blipFill>
            <p:spPr>
              <a:xfrm>
                <a:off x="10961208" y="4421605"/>
                <a:ext cx="91708" cy="563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墨迹 104"/>
              <p14:cNvContentPartPr/>
              <p14:nvPr/>
            </p14:nvContentPartPr>
            <p14:xfrm>
              <a:off x="11019055" y="4338418"/>
              <a:ext cx="129802" cy="148045"/>
            </p14:xfrm>
          </p:contentPart>
        </mc:Choice>
        <mc:Fallback xmlns="">
          <p:pic>
            <p:nvPicPr>
              <p:cNvPr id="105" name="墨迹 104"/>
            </p:nvPicPr>
            <p:blipFill>
              <a:blip r:embed="rId204"/>
            </p:blipFill>
            <p:spPr>
              <a:xfrm>
                <a:off x="11019055" y="4338418"/>
                <a:ext cx="129802" cy="148045"/>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墨迹 105"/>
              <p14:cNvContentPartPr/>
              <p14:nvPr/>
            </p14:nvContentPartPr>
            <p14:xfrm>
              <a:off x="11134748" y="4328019"/>
              <a:ext cx="146732" cy="361477"/>
            </p14:xfrm>
          </p:contentPart>
        </mc:Choice>
        <mc:Fallback xmlns="">
          <p:pic>
            <p:nvPicPr>
              <p:cNvPr id="106" name="墨迹 105"/>
            </p:nvPicPr>
            <p:blipFill>
              <a:blip r:embed="rId206"/>
            </p:blipFill>
            <p:spPr>
              <a:xfrm>
                <a:off x="11134748" y="4328019"/>
                <a:ext cx="146732" cy="361477"/>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墨迹 106"/>
              <p14:cNvContentPartPr/>
              <p14:nvPr/>
            </p14:nvContentPartPr>
            <p14:xfrm>
              <a:off x="10595082" y="4440463"/>
              <a:ext cx="99468" cy="305430"/>
            </p14:xfrm>
          </p:contentPart>
        </mc:Choice>
        <mc:Fallback xmlns="">
          <p:pic>
            <p:nvPicPr>
              <p:cNvPr id="107" name="墨迹 106"/>
            </p:nvPicPr>
            <p:blipFill>
              <a:blip r:embed="rId208"/>
            </p:blipFill>
            <p:spPr>
              <a:xfrm>
                <a:off x="10595082" y="4440463"/>
                <a:ext cx="99468" cy="30543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墨迹 107"/>
              <p14:cNvContentPartPr/>
              <p14:nvPr/>
            </p14:nvContentPartPr>
            <p14:xfrm>
              <a:off x="11315872" y="4212932"/>
              <a:ext cx="123629" cy="121256"/>
            </p14:xfrm>
          </p:contentPart>
        </mc:Choice>
        <mc:Fallback xmlns="">
          <p:pic>
            <p:nvPicPr>
              <p:cNvPr id="108" name="墨迹 107"/>
            </p:nvPicPr>
            <p:blipFill>
              <a:blip r:embed="rId210"/>
            </p:blipFill>
            <p:spPr>
              <a:xfrm>
                <a:off x="11315872" y="4212932"/>
                <a:ext cx="123629" cy="121256"/>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墨迹 108"/>
              <p14:cNvContentPartPr/>
              <p14:nvPr/>
            </p14:nvContentPartPr>
            <p14:xfrm>
              <a:off x="11357669" y="4457558"/>
              <a:ext cx="153258" cy="195279"/>
            </p14:xfrm>
          </p:contentPart>
        </mc:Choice>
        <mc:Fallback xmlns="">
          <p:pic>
            <p:nvPicPr>
              <p:cNvPr id="109" name="墨迹 108"/>
            </p:nvPicPr>
            <p:blipFill>
              <a:blip r:embed="rId212"/>
            </p:blipFill>
            <p:spPr>
              <a:xfrm>
                <a:off x="11357669" y="4457558"/>
                <a:ext cx="153258" cy="19527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墨迹 109"/>
              <p14:cNvContentPartPr/>
              <p14:nvPr/>
            </p14:nvContentPartPr>
            <p14:xfrm>
              <a:off x="11377421" y="4433237"/>
              <a:ext cx="70545" cy="239339"/>
            </p14:xfrm>
          </p:contentPart>
        </mc:Choice>
        <mc:Fallback xmlns="">
          <p:pic>
            <p:nvPicPr>
              <p:cNvPr id="110" name="墨迹 109"/>
            </p:nvPicPr>
            <p:blipFill>
              <a:blip r:embed="rId214"/>
            </p:blipFill>
            <p:spPr>
              <a:xfrm>
                <a:off x="11377421" y="4433237"/>
                <a:ext cx="70545" cy="239339"/>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墨迹 110"/>
              <p14:cNvContentPartPr/>
              <p14:nvPr/>
            </p14:nvContentPartPr>
            <p14:xfrm>
              <a:off x="11535442" y="4425482"/>
              <a:ext cx="73366" cy="334511"/>
            </p14:xfrm>
          </p:contentPart>
        </mc:Choice>
        <mc:Fallback xmlns="">
          <p:pic>
            <p:nvPicPr>
              <p:cNvPr id="111" name="墨迹 110"/>
            </p:nvPicPr>
            <p:blipFill>
              <a:blip r:embed="rId216"/>
            </p:blipFill>
            <p:spPr>
              <a:xfrm>
                <a:off x="11535442" y="4425482"/>
                <a:ext cx="73366" cy="334511"/>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墨迹 111"/>
              <p14:cNvContentPartPr/>
              <p14:nvPr/>
            </p14:nvContentPartPr>
            <p14:xfrm>
              <a:off x="11648313" y="4472363"/>
              <a:ext cx="105111" cy="187700"/>
            </p14:xfrm>
          </p:contentPart>
        </mc:Choice>
        <mc:Fallback xmlns="">
          <p:pic>
            <p:nvPicPr>
              <p:cNvPr id="112" name="墨迹 111"/>
            </p:nvPicPr>
            <p:blipFill>
              <a:blip r:embed="rId218"/>
            </p:blipFill>
            <p:spPr>
              <a:xfrm>
                <a:off x="11648313" y="4472363"/>
                <a:ext cx="105111" cy="18770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墨迹 112"/>
              <p14:cNvContentPartPr/>
              <p14:nvPr/>
            </p14:nvContentPartPr>
            <p14:xfrm>
              <a:off x="11727322" y="4337008"/>
              <a:ext cx="93119" cy="8459"/>
            </p14:xfrm>
          </p:contentPart>
        </mc:Choice>
        <mc:Fallback xmlns="">
          <p:pic>
            <p:nvPicPr>
              <p:cNvPr id="113" name="墨迹 112"/>
            </p:nvPicPr>
            <p:blipFill>
              <a:blip r:embed="rId220"/>
            </p:blipFill>
            <p:spPr>
              <a:xfrm>
                <a:off x="11727322" y="4337008"/>
                <a:ext cx="93119" cy="8459"/>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墨迹 113"/>
              <p14:cNvContentPartPr/>
              <p14:nvPr/>
            </p14:nvContentPartPr>
            <p14:xfrm>
              <a:off x="11823263" y="4246771"/>
              <a:ext cx="73366" cy="236872"/>
            </p14:xfrm>
          </p:contentPart>
        </mc:Choice>
        <mc:Fallback xmlns="">
          <p:pic>
            <p:nvPicPr>
              <p:cNvPr id="114" name="墨迹 113"/>
            </p:nvPicPr>
            <p:blipFill>
              <a:blip r:embed="rId222"/>
            </p:blipFill>
            <p:spPr>
              <a:xfrm>
                <a:off x="11823263" y="4246771"/>
                <a:ext cx="73366" cy="236872"/>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墨迹 114"/>
              <p14:cNvContentPartPr/>
              <p14:nvPr/>
            </p14:nvContentPartPr>
            <p14:xfrm>
              <a:off x="11907916" y="4415965"/>
              <a:ext cx="31040" cy="16919"/>
            </p14:xfrm>
          </p:contentPart>
        </mc:Choice>
        <mc:Fallback xmlns="">
          <p:pic>
            <p:nvPicPr>
              <p:cNvPr id="115" name="墨迹 114"/>
            </p:nvPicPr>
            <p:blipFill>
              <a:blip r:embed="rId224"/>
            </p:blipFill>
            <p:spPr>
              <a:xfrm>
                <a:off x="11907916" y="4415965"/>
                <a:ext cx="31040" cy="1691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墨迹 115"/>
              <p14:cNvContentPartPr/>
              <p14:nvPr/>
            </p14:nvContentPartPr>
            <p14:xfrm>
              <a:off x="11992570" y="4258051"/>
              <a:ext cx="95941" cy="256611"/>
            </p14:xfrm>
          </p:contentPart>
        </mc:Choice>
        <mc:Fallback xmlns="">
          <p:pic>
            <p:nvPicPr>
              <p:cNvPr id="116" name="墨迹 115"/>
            </p:nvPicPr>
            <p:blipFill>
              <a:blip r:embed="rId226"/>
            </p:blipFill>
            <p:spPr>
              <a:xfrm>
                <a:off x="11992570" y="4258051"/>
                <a:ext cx="95941" cy="256611"/>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墨迹 116"/>
              <p14:cNvContentPartPr/>
              <p14:nvPr/>
            </p14:nvContentPartPr>
            <p14:xfrm>
              <a:off x="10506902" y="4991225"/>
              <a:ext cx="179183" cy="19739"/>
            </p14:xfrm>
          </p:contentPart>
        </mc:Choice>
        <mc:Fallback xmlns="">
          <p:pic>
            <p:nvPicPr>
              <p:cNvPr id="117" name="墨迹 116"/>
            </p:nvPicPr>
            <p:blipFill>
              <a:blip r:embed="rId228"/>
            </p:blipFill>
            <p:spPr>
              <a:xfrm>
                <a:off x="10506902" y="4991225"/>
                <a:ext cx="179183" cy="19739"/>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墨迹 117"/>
              <p14:cNvContentPartPr/>
              <p14:nvPr/>
            </p14:nvContentPartPr>
            <p14:xfrm>
              <a:off x="10495438" y="5098381"/>
              <a:ext cx="185004" cy="16919"/>
            </p14:xfrm>
          </p:contentPart>
        </mc:Choice>
        <mc:Fallback xmlns="">
          <p:pic>
            <p:nvPicPr>
              <p:cNvPr id="118" name="墨迹 117"/>
            </p:nvPicPr>
            <p:blipFill>
              <a:blip r:embed="rId230"/>
            </p:blipFill>
            <p:spPr>
              <a:xfrm>
                <a:off x="10495438" y="5098381"/>
                <a:ext cx="185004" cy="16919"/>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墨迹 118"/>
              <p14:cNvContentPartPr/>
              <p14:nvPr/>
            </p14:nvContentPartPr>
            <p14:xfrm>
              <a:off x="10750986" y="4949984"/>
              <a:ext cx="118514" cy="280933"/>
            </p14:xfrm>
          </p:contentPart>
        </mc:Choice>
        <mc:Fallback xmlns="">
          <p:pic>
            <p:nvPicPr>
              <p:cNvPr id="119" name="墨迹 118"/>
            </p:nvPicPr>
            <p:blipFill>
              <a:blip r:embed="rId232"/>
            </p:blipFill>
            <p:spPr>
              <a:xfrm>
                <a:off x="10750986" y="4949984"/>
                <a:ext cx="118514" cy="280933"/>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墨迹 119"/>
              <p14:cNvContentPartPr/>
              <p14:nvPr/>
            </p14:nvContentPartPr>
            <p14:xfrm>
              <a:off x="10897718" y="4974305"/>
              <a:ext cx="118515" cy="195278"/>
            </p14:xfrm>
          </p:contentPart>
        </mc:Choice>
        <mc:Fallback xmlns="">
          <p:pic>
            <p:nvPicPr>
              <p:cNvPr id="120" name="墨迹 119"/>
            </p:nvPicPr>
            <p:blipFill>
              <a:blip r:embed="rId234"/>
            </p:blipFill>
            <p:spPr>
              <a:xfrm>
                <a:off x="10897718" y="4974305"/>
                <a:ext cx="118515" cy="195278"/>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墨迹 120"/>
              <p14:cNvContentPartPr/>
              <p14:nvPr/>
            </p14:nvContentPartPr>
            <p14:xfrm>
              <a:off x="11072669" y="4917907"/>
              <a:ext cx="126981" cy="8460"/>
            </p14:xfrm>
          </p:contentPart>
        </mc:Choice>
        <mc:Fallback xmlns="">
          <p:pic>
            <p:nvPicPr>
              <p:cNvPr id="121" name="墨迹 120"/>
            </p:nvPicPr>
            <p:blipFill>
              <a:blip r:embed="rId236"/>
            </p:blipFill>
            <p:spPr>
              <a:xfrm>
                <a:off x="11072669" y="4917907"/>
                <a:ext cx="126981" cy="846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墨迹 121"/>
              <p14:cNvContentPartPr/>
              <p14:nvPr/>
            </p14:nvContentPartPr>
            <p14:xfrm>
              <a:off x="11208114" y="4838950"/>
              <a:ext cx="45148" cy="160734"/>
            </p14:xfrm>
          </p:contentPart>
        </mc:Choice>
        <mc:Fallback xmlns="">
          <p:pic>
            <p:nvPicPr>
              <p:cNvPr id="122" name="墨迹 121"/>
            </p:nvPicPr>
            <p:blipFill>
              <a:blip r:embed="rId238"/>
            </p:blipFill>
            <p:spPr>
              <a:xfrm>
                <a:off x="11208114" y="4838950"/>
                <a:ext cx="45148" cy="160734"/>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墨迹 122"/>
              <p14:cNvContentPartPr/>
              <p14:nvPr/>
            </p14:nvContentPartPr>
            <p14:xfrm>
              <a:off x="11289946" y="4837188"/>
              <a:ext cx="40387" cy="154037"/>
            </p14:xfrm>
          </p:contentPart>
        </mc:Choice>
        <mc:Fallback xmlns="">
          <p:pic>
            <p:nvPicPr>
              <p:cNvPr id="123" name="墨迹 122"/>
            </p:nvPicPr>
            <p:blipFill>
              <a:blip r:embed="rId240"/>
            </p:blipFill>
            <p:spPr>
              <a:xfrm>
                <a:off x="11289946" y="4837188"/>
                <a:ext cx="40387" cy="154037"/>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墨迹 123"/>
              <p14:cNvContentPartPr/>
              <p14:nvPr/>
            </p14:nvContentPartPr>
            <p14:xfrm>
              <a:off x="11366135" y="4921432"/>
              <a:ext cx="33861" cy="35954"/>
            </p14:xfrm>
          </p:contentPart>
        </mc:Choice>
        <mc:Fallback xmlns="">
          <p:pic>
            <p:nvPicPr>
              <p:cNvPr id="124" name="墨迹 123"/>
            </p:nvPicPr>
            <p:blipFill>
              <a:blip r:embed="rId242"/>
            </p:blipFill>
            <p:spPr>
              <a:xfrm>
                <a:off x="11366135" y="4921432"/>
                <a:ext cx="33861" cy="35954"/>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墨迹 124"/>
              <p14:cNvContentPartPr/>
              <p14:nvPr/>
            </p14:nvContentPartPr>
            <p14:xfrm>
              <a:off x="11467719" y="4797709"/>
              <a:ext cx="73366" cy="114559"/>
            </p14:xfrm>
          </p:contentPart>
        </mc:Choice>
        <mc:Fallback xmlns="">
          <p:pic>
            <p:nvPicPr>
              <p:cNvPr id="125" name="墨迹 124"/>
            </p:nvPicPr>
            <p:blipFill>
              <a:blip r:embed="rId244"/>
            </p:blipFill>
            <p:spPr>
              <a:xfrm>
                <a:off x="11467719" y="4797709"/>
                <a:ext cx="73366" cy="114559"/>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墨迹 125"/>
              <p14:cNvContentPartPr/>
              <p14:nvPr/>
            </p14:nvContentPartPr>
            <p14:xfrm>
              <a:off x="11437737" y="4757173"/>
              <a:ext cx="89768" cy="290450"/>
            </p14:xfrm>
          </p:contentPart>
        </mc:Choice>
        <mc:Fallback xmlns="">
          <p:pic>
            <p:nvPicPr>
              <p:cNvPr id="126" name="墨迹 125"/>
            </p:nvPicPr>
            <p:blipFill>
              <a:blip r:embed="rId246"/>
            </p:blipFill>
            <p:spPr>
              <a:xfrm>
                <a:off x="11437737" y="4757173"/>
                <a:ext cx="89768" cy="29045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墨迹 126"/>
              <p14:cNvContentPartPr/>
              <p14:nvPr/>
            </p14:nvContentPartPr>
            <p14:xfrm>
              <a:off x="11447084" y="4765633"/>
              <a:ext cx="86241" cy="287630"/>
            </p14:xfrm>
          </p:contentPart>
        </mc:Choice>
        <mc:Fallback xmlns="">
          <p:pic>
            <p:nvPicPr>
              <p:cNvPr id="127" name="墨迹 126"/>
            </p:nvPicPr>
            <p:blipFill>
              <a:blip r:embed="rId248"/>
            </p:blipFill>
            <p:spPr>
              <a:xfrm>
                <a:off x="11447084" y="4765633"/>
                <a:ext cx="86241" cy="28763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墨迹 127"/>
              <p14:cNvContentPartPr/>
              <p14:nvPr/>
            </p14:nvContentPartPr>
            <p14:xfrm>
              <a:off x="11004946" y="1349851"/>
              <a:ext cx="169307" cy="37540"/>
            </p14:xfrm>
          </p:contentPart>
        </mc:Choice>
        <mc:Fallback xmlns="">
          <p:pic>
            <p:nvPicPr>
              <p:cNvPr id="128" name="墨迹 127"/>
            </p:nvPicPr>
            <p:blipFill>
              <a:blip r:embed="rId250"/>
            </p:blipFill>
            <p:spPr>
              <a:xfrm>
                <a:off x="11004946" y="1349851"/>
                <a:ext cx="169307" cy="3754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墨迹 128"/>
              <p14:cNvContentPartPr/>
              <p14:nvPr/>
            </p14:nvContentPartPr>
            <p14:xfrm>
              <a:off x="11007062" y="1455069"/>
              <a:ext cx="178477" cy="5639"/>
            </p14:xfrm>
          </p:contentPart>
        </mc:Choice>
        <mc:Fallback xmlns="">
          <p:pic>
            <p:nvPicPr>
              <p:cNvPr id="129" name="墨迹 128"/>
            </p:nvPicPr>
            <p:blipFill>
              <a:blip r:embed="rId252"/>
            </p:blipFill>
            <p:spPr>
              <a:xfrm>
                <a:off x="11007062" y="1455069"/>
                <a:ext cx="178477" cy="563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墨迹 129"/>
              <p14:cNvContentPartPr/>
              <p14:nvPr/>
            </p14:nvContentPartPr>
            <p14:xfrm>
              <a:off x="11247619" y="1290281"/>
              <a:ext cx="54496" cy="319882"/>
            </p14:xfrm>
          </p:contentPart>
        </mc:Choice>
        <mc:Fallback xmlns="">
          <p:pic>
            <p:nvPicPr>
              <p:cNvPr id="130" name="墨迹 129"/>
            </p:nvPicPr>
            <p:blipFill>
              <a:blip r:embed="rId254"/>
            </p:blipFill>
            <p:spPr>
              <a:xfrm>
                <a:off x="11247619" y="1290281"/>
                <a:ext cx="54496" cy="319882"/>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墨迹 130"/>
              <p14:cNvContentPartPr/>
              <p14:nvPr/>
            </p14:nvContentPartPr>
            <p14:xfrm>
              <a:off x="11371778" y="1387391"/>
              <a:ext cx="124159" cy="127777"/>
            </p14:xfrm>
          </p:contentPart>
        </mc:Choice>
        <mc:Fallback xmlns="">
          <p:pic>
            <p:nvPicPr>
              <p:cNvPr id="131" name="墨迹 130"/>
            </p:nvPicPr>
            <p:blipFill>
              <a:blip r:embed="rId256"/>
            </p:blipFill>
            <p:spPr>
              <a:xfrm>
                <a:off x="11371778" y="1387391"/>
                <a:ext cx="124159" cy="127777"/>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墨迹 131"/>
              <p14:cNvContentPartPr/>
              <p14:nvPr/>
            </p14:nvContentPartPr>
            <p14:xfrm>
              <a:off x="11483238" y="1285875"/>
              <a:ext cx="122747" cy="22559"/>
            </p14:xfrm>
          </p:contentPart>
        </mc:Choice>
        <mc:Fallback xmlns="">
          <p:pic>
            <p:nvPicPr>
              <p:cNvPr id="132" name="墨迹 131"/>
            </p:nvPicPr>
            <p:blipFill>
              <a:blip r:embed="rId258"/>
            </p:blipFill>
            <p:spPr>
              <a:xfrm>
                <a:off x="11483238" y="1285875"/>
                <a:ext cx="122747" cy="2255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墨迹 132"/>
              <p14:cNvContentPartPr/>
              <p14:nvPr/>
            </p14:nvContentPartPr>
            <p14:xfrm>
              <a:off x="11589055" y="1232296"/>
              <a:ext cx="31039" cy="177654"/>
            </p14:xfrm>
          </p:contentPart>
        </mc:Choice>
        <mc:Fallback xmlns="">
          <p:pic>
            <p:nvPicPr>
              <p:cNvPr id="133" name="墨迹 132"/>
            </p:nvPicPr>
            <p:blipFill>
              <a:blip r:embed="rId260"/>
            </p:blipFill>
            <p:spPr>
              <a:xfrm>
                <a:off x="11589055" y="1232296"/>
                <a:ext cx="31039" cy="177654"/>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墨迹 133"/>
              <p14:cNvContentPartPr/>
              <p14:nvPr/>
            </p14:nvContentPartPr>
            <p14:xfrm>
              <a:off x="11665949" y="1201277"/>
              <a:ext cx="104406" cy="149455"/>
            </p14:xfrm>
          </p:contentPart>
        </mc:Choice>
        <mc:Fallback xmlns="">
          <p:pic>
            <p:nvPicPr>
              <p:cNvPr id="134" name="墨迹 133"/>
            </p:nvPicPr>
            <p:blipFill>
              <a:blip r:embed="rId262"/>
            </p:blipFill>
            <p:spPr>
              <a:xfrm>
                <a:off x="11665949" y="1201277"/>
                <a:ext cx="104406" cy="149455"/>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墨迹 134"/>
              <p14:cNvContentPartPr/>
              <p14:nvPr/>
            </p14:nvContentPartPr>
            <p14:xfrm>
              <a:off x="11783758" y="1297154"/>
              <a:ext cx="28218" cy="64858"/>
            </p14:xfrm>
          </p:contentPart>
        </mc:Choice>
        <mc:Fallback xmlns="">
          <p:pic>
            <p:nvPicPr>
              <p:cNvPr id="135" name="墨迹 134"/>
            </p:nvPicPr>
            <p:blipFill>
              <a:blip r:embed="rId264"/>
            </p:blipFill>
            <p:spPr>
              <a:xfrm>
                <a:off x="11783758" y="1297154"/>
                <a:ext cx="28218" cy="64858"/>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墨迹 135"/>
              <p14:cNvContentPartPr/>
              <p14:nvPr/>
            </p14:nvContentPartPr>
            <p14:xfrm>
              <a:off x="11868765" y="1195638"/>
              <a:ext cx="132271" cy="167255"/>
            </p14:xfrm>
          </p:contentPart>
        </mc:Choice>
        <mc:Fallback xmlns="">
          <p:pic>
            <p:nvPicPr>
              <p:cNvPr id="136" name="墨迹 135"/>
            </p:nvPicPr>
            <p:blipFill>
              <a:blip r:embed="rId266"/>
            </p:blipFill>
            <p:spPr>
              <a:xfrm>
                <a:off x="11868765" y="1195638"/>
                <a:ext cx="132271" cy="167255"/>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墨迹 136"/>
              <p14:cNvContentPartPr/>
              <p14:nvPr/>
            </p14:nvContentPartPr>
            <p14:xfrm>
              <a:off x="10374279" y="3789947"/>
              <a:ext cx="182004" cy="11279"/>
            </p14:xfrm>
          </p:contentPart>
        </mc:Choice>
        <mc:Fallback xmlns="">
          <p:pic>
            <p:nvPicPr>
              <p:cNvPr id="137" name="墨迹 136"/>
            </p:nvPicPr>
            <p:blipFill>
              <a:blip r:embed="rId268"/>
            </p:blipFill>
            <p:spPr>
              <a:xfrm>
                <a:off x="10374279" y="3789947"/>
                <a:ext cx="182004" cy="1127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墨迹 137"/>
              <p14:cNvContentPartPr/>
              <p14:nvPr/>
            </p14:nvContentPartPr>
            <p14:xfrm>
              <a:off x="10364402" y="3887234"/>
              <a:ext cx="217277" cy="21149"/>
            </p14:xfrm>
          </p:contentPart>
        </mc:Choice>
        <mc:Fallback xmlns="">
          <p:pic>
            <p:nvPicPr>
              <p:cNvPr id="138" name="墨迹 137"/>
            </p:nvPicPr>
            <p:blipFill>
              <a:blip r:embed="rId270"/>
            </p:blipFill>
            <p:spPr>
              <a:xfrm>
                <a:off x="10364402" y="3887234"/>
                <a:ext cx="217277" cy="2114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墨迹 138"/>
              <p14:cNvContentPartPr/>
              <p14:nvPr/>
            </p14:nvContentPartPr>
            <p14:xfrm>
              <a:off x="10639526" y="3781311"/>
              <a:ext cx="66312" cy="228588"/>
            </p14:xfrm>
          </p:contentPart>
        </mc:Choice>
        <mc:Fallback xmlns="">
          <p:pic>
            <p:nvPicPr>
              <p:cNvPr id="139" name="墨迹 138"/>
            </p:nvPicPr>
            <p:blipFill>
              <a:blip r:embed="rId272"/>
            </p:blipFill>
            <p:spPr>
              <a:xfrm>
                <a:off x="10639526" y="3781311"/>
                <a:ext cx="66312" cy="22858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墨迹 139"/>
              <p14:cNvContentPartPr/>
              <p14:nvPr/>
            </p14:nvContentPartPr>
            <p14:xfrm>
              <a:off x="10702134" y="3826606"/>
              <a:ext cx="109521" cy="121255"/>
            </p14:xfrm>
          </p:contentPart>
        </mc:Choice>
        <mc:Fallback xmlns="">
          <p:pic>
            <p:nvPicPr>
              <p:cNvPr id="140" name="墨迹 139"/>
            </p:nvPicPr>
            <p:blipFill>
              <a:blip r:embed="rId274"/>
            </p:blipFill>
            <p:spPr>
              <a:xfrm>
                <a:off x="10702134" y="3826606"/>
                <a:ext cx="109521" cy="12125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墨迹 140"/>
              <p14:cNvContentPartPr/>
              <p14:nvPr/>
            </p14:nvContentPartPr>
            <p14:xfrm>
              <a:off x="10829996" y="3744829"/>
              <a:ext cx="107229" cy="33838"/>
            </p14:xfrm>
          </p:contentPart>
        </mc:Choice>
        <mc:Fallback xmlns="">
          <p:pic>
            <p:nvPicPr>
              <p:cNvPr id="141" name="墨迹 140"/>
            </p:nvPicPr>
            <p:blipFill>
              <a:blip r:embed="rId276"/>
            </p:blipFill>
            <p:spPr>
              <a:xfrm>
                <a:off x="10829996" y="3744829"/>
                <a:ext cx="107229" cy="33838"/>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墨迹 141"/>
              <p14:cNvContentPartPr/>
              <p14:nvPr/>
            </p14:nvContentPartPr>
            <p14:xfrm>
              <a:off x="10952568" y="3633442"/>
              <a:ext cx="88356" cy="218543"/>
            </p14:xfrm>
          </p:contentPart>
        </mc:Choice>
        <mc:Fallback xmlns="">
          <p:pic>
            <p:nvPicPr>
              <p:cNvPr id="142" name="墨迹 141"/>
            </p:nvPicPr>
            <p:blipFill>
              <a:blip r:embed="rId278"/>
            </p:blipFill>
            <p:spPr>
              <a:xfrm>
                <a:off x="10952568" y="3633442"/>
                <a:ext cx="88356" cy="218543"/>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墨迹 142"/>
              <p14:cNvContentPartPr/>
              <p14:nvPr/>
            </p14:nvContentPartPr>
            <p14:xfrm>
              <a:off x="11078312" y="3773027"/>
              <a:ext cx="28218" cy="45119"/>
            </p14:xfrm>
          </p:contentPart>
        </mc:Choice>
        <mc:Fallback xmlns="">
          <p:pic>
            <p:nvPicPr>
              <p:cNvPr id="143" name="墨迹 142"/>
            </p:nvPicPr>
            <p:blipFill>
              <a:blip r:embed="rId280"/>
            </p:blipFill>
            <p:spPr>
              <a:xfrm>
                <a:off x="11078312" y="3773027"/>
                <a:ext cx="28218" cy="45119"/>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墨迹 143"/>
              <p14:cNvContentPartPr/>
              <p14:nvPr/>
            </p14:nvContentPartPr>
            <p14:xfrm>
              <a:off x="11127341" y="3648952"/>
              <a:ext cx="86417" cy="245331"/>
            </p14:xfrm>
          </p:contentPart>
        </mc:Choice>
        <mc:Fallback xmlns="">
          <p:pic>
            <p:nvPicPr>
              <p:cNvPr id="144" name="墨迹 143"/>
            </p:nvPicPr>
            <p:blipFill>
              <a:blip r:embed="rId282"/>
            </p:blipFill>
            <p:spPr>
              <a:xfrm>
                <a:off x="11127341" y="3648952"/>
                <a:ext cx="86417" cy="245331"/>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墨迹 144"/>
              <p14:cNvContentPartPr/>
              <p14:nvPr/>
            </p14:nvContentPartPr>
            <p14:xfrm>
              <a:off x="3064454" y="3826606"/>
              <a:ext cx="372475" cy="300319"/>
            </p14:xfrm>
          </p:contentPart>
        </mc:Choice>
        <mc:Fallback xmlns="">
          <p:pic>
            <p:nvPicPr>
              <p:cNvPr id="145" name="墨迹 144"/>
            </p:nvPicPr>
            <p:blipFill>
              <a:blip r:embed="rId284"/>
            </p:blipFill>
            <p:spPr>
              <a:xfrm>
                <a:off x="3064454" y="3826606"/>
                <a:ext cx="372475" cy="30031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墨迹 145"/>
              <p14:cNvContentPartPr/>
              <p14:nvPr/>
            </p14:nvContentPartPr>
            <p14:xfrm>
              <a:off x="3600592" y="4196013"/>
              <a:ext cx="62080" cy="53578"/>
            </p14:xfrm>
          </p:contentPart>
        </mc:Choice>
        <mc:Fallback xmlns="">
          <p:pic>
            <p:nvPicPr>
              <p:cNvPr id="146" name="墨迹 145"/>
            </p:nvPicPr>
            <p:blipFill>
              <a:blip r:embed="rId286"/>
            </p:blipFill>
            <p:spPr>
              <a:xfrm>
                <a:off x="3600592" y="4196013"/>
                <a:ext cx="62080" cy="5357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墨迹 146"/>
              <p14:cNvContentPartPr/>
              <p14:nvPr/>
            </p14:nvContentPartPr>
            <p14:xfrm>
              <a:off x="3576254" y="4252411"/>
              <a:ext cx="117457" cy="178182"/>
            </p14:xfrm>
          </p:contentPart>
        </mc:Choice>
        <mc:Fallback xmlns="">
          <p:pic>
            <p:nvPicPr>
              <p:cNvPr id="147" name="墨迹 146"/>
            </p:nvPicPr>
            <p:blipFill>
              <a:blip r:embed="rId288"/>
            </p:blipFill>
            <p:spPr>
              <a:xfrm>
                <a:off x="3576254" y="4252411"/>
                <a:ext cx="117457" cy="178182"/>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墨迹 147"/>
              <p14:cNvContentPartPr/>
              <p14:nvPr/>
            </p14:nvContentPartPr>
            <p14:xfrm>
              <a:off x="3724751" y="4141730"/>
              <a:ext cx="111460" cy="37363"/>
            </p14:xfrm>
          </p:contentPart>
        </mc:Choice>
        <mc:Fallback xmlns="">
          <p:pic>
            <p:nvPicPr>
              <p:cNvPr id="148" name="墨迹 147"/>
            </p:nvPicPr>
            <p:blipFill>
              <a:blip r:embed="rId290"/>
            </p:blipFill>
            <p:spPr>
              <a:xfrm>
                <a:off x="3724751" y="4141730"/>
                <a:ext cx="111460" cy="37363"/>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墨迹 148"/>
              <p14:cNvContentPartPr/>
              <p14:nvPr/>
            </p14:nvContentPartPr>
            <p14:xfrm>
              <a:off x="3701471" y="4164818"/>
              <a:ext cx="185532" cy="119317"/>
            </p14:xfrm>
          </p:contentPart>
        </mc:Choice>
        <mc:Fallback xmlns="">
          <p:pic>
            <p:nvPicPr>
              <p:cNvPr id="149" name="墨迹 148"/>
            </p:nvPicPr>
            <p:blipFill>
              <a:blip r:embed="rId292"/>
            </p:blipFill>
            <p:spPr>
              <a:xfrm>
                <a:off x="3701471" y="4164818"/>
                <a:ext cx="185532" cy="119317"/>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墨迹 149"/>
              <p14:cNvContentPartPr/>
              <p14:nvPr/>
            </p14:nvContentPartPr>
            <p14:xfrm>
              <a:off x="3676780" y="4035278"/>
              <a:ext cx="138268" cy="375047"/>
            </p14:xfrm>
          </p:contentPart>
        </mc:Choice>
        <mc:Fallback xmlns="">
          <p:pic>
            <p:nvPicPr>
              <p:cNvPr id="150" name="墨迹 149"/>
            </p:nvPicPr>
            <p:blipFill>
              <a:blip r:embed="rId294"/>
            </p:blipFill>
            <p:spPr>
              <a:xfrm>
                <a:off x="3676780" y="4035278"/>
                <a:ext cx="138268" cy="375047"/>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墨迹 150"/>
              <p14:cNvContentPartPr/>
              <p14:nvPr/>
            </p14:nvContentPartPr>
            <p14:xfrm>
              <a:off x="3775543" y="4218572"/>
              <a:ext cx="152376" cy="59218"/>
            </p14:xfrm>
          </p:contentPart>
        </mc:Choice>
        <mc:Fallback xmlns="">
          <p:pic>
            <p:nvPicPr>
              <p:cNvPr id="151" name="墨迹 150"/>
            </p:nvPicPr>
            <p:blipFill>
              <a:blip r:embed="rId296"/>
            </p:blipFill>
            <p:spPr>
              <a:xfrm>
                <a:off x="3775543" y="4218572"/>
                <a:ext cx="152376" cy="5921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墨迹 151"/>
              <p14:cNvContentPartPr/>
              <p14:nvPr/>
            </p14:nvContentPartPr>
            <p14:xfrm>
              <a:off x="3707820" y="4273208"/>
              <a:ext cx="179889" cy="213254"/>
            </p14:xfrm>
          </p:contentPart>
        </mc:Choice>
        <mc:Fallback xmlns="">
          <p:pic>
            <p:nvPicPr>
              <p:cNvPr id="152" name="墨迹 151"/>
            </p:nvPicPr>
            <p:blipFill>
              <a:blip r:embed="rId298"/>
            </p:blipFill>
            <p:spPr>
              <a:xfrm>
                <a:off x="3707820" y="4273208"/>
                <a:ext cx="179889" cy="213254"/>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墨迹 152"/>
              <p14:cNvContentPartPr/>
              <p14:nvPr/>
            </p14:nvContentPartPr>
            <p14:xfrm>
              <a:off x="3815048" y="4399045"/>
              <a:ext cx="169307" cy="59218"/>
            </p14:xfrm>
          </p:contentPart>
        </mc:Choice>
        <mc:Fallback xmlns="">
          <p:pic>
            <p:nvPicPr>
              <p:cNvPr id="153" name="墨迹 152"/>
            </p:nvPicPr>
            <p:blipFill>
              <a:blip r:embed="rId300"/>
            </p:blipFill>
            <p:spPr>
              <a:xfrm>
                <a:off x="3815048" y="4399045"/>
                <a:ext cx="169307" cy="5921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4" name="墨迹 153"/>
              <p14:cNvContentPartPr/>
              <p14:nvPr/>
            </p14:nvContentPartPr>
            <p14:xfrm>
              <a:off x="3973067" y="4156534"/>
              <a:ext cx="19753" cy="403246"/>
            </p14:xfrm>
          </p:contentPart>
        </mc:Choice>
        <mc:Fallback xmlns="">
          <p:pic>
            <p:nvPicPr>
              <p:cNvPr id="154" name="墨迹 153"/>
            </p:nvPicPr>
            <p:blipFill>
              <a:blip r:embed="rId302"/>
            </p:blipFill>
            <p:spPr>
              <a:xfrm>
                <a:off x="3973067" y="4156534"/>
                <a:ext cx="19753" cy="403246"/>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5" name="墨迹 154"/>
              <p14:cNvContentPartPr/>
              <p14:nvPr/>
            </p14:nvContentPartPr>
            <p14:xfrm>
              <a:off x="3994231" y="4198127"/>
              <a:ext cx="207401" cy="226298"/>
            </p14:xfrm>
          </p:contentPart>
        </mc:Choice>
        <mc:Fallback xmlns="">
          <p:pic>
            <p:nvPicPr>
              <p:cNvPr id="155" name="墨迹 154"/>
            </p:nvPicPr>
            <p:blipFill>
              <a:blip r:embed="rId304"/>
            </p:blipFill>
            <p:spPr>
              <a:xfrm>
                <a:off x="3994231" y="4198127"/>
                <a:ext cx="207401" cy="226298"/>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6" name="墨迹 155"/>
              <p14:cNvContentPartPr/>
              <p14:nvPr/>
            </p14:nvContentPartPr>
            <p14:xfrm>
              <a:off x="4492275" y="4145254"/>
              <a:ext cx="177772" cy="11280"/>
            </p14:xfrm>
          </p:contentPart>
        </mc:Choice>
        <mc:Fallback xmlns="">
          <p:pic>
            <p:nvPicPr>
              <p:cNvPr id="156" name="墨迹 155"/>
            </p:nvPicPr>
            <p:blipFill>
              <a:blip r:embed="rId306"/>
            </p:blipFill>
            <p:spPr>
              <a:xfrm>
                <a:off x="4492275" y="4145254"/>
                <a:ext cx="177772" cy="1128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7" name="墨迹 156"/>
              <p14:cNvContentPartPr/>
              <p14:nvPr/>
            </p14:nvContentPartPr>
            <p14:xfrm>
              <a:off x="4472523" y="4235491"/>
              <a:ext cx="245495" cy="16920"/>
            </p14:xfrm>
          </p:contentPart>
        </mc:Choice>
        <mc:Fallback xmlns="">
          <p:pic>
            <p:nvPicPr>
              <p:cNvPr id="157" name="墨迹 156"/>
            </p:nvPicPr>
            <p:blipFill>
              <a:blip r:embed="rId308"/>
            </p:blipFill>
            <p:spPr>
              <a:xfrm>
                <a:off x="4472523" y="4235491"/>
                <a:ext cx="245495" cy="1692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8" name="墨迹 157"/>
              <p14:cNvContentPartPr/>
              <p14:nvPr/>
            </p14:nvContentPartPr>
            <p14:xfrm>
              <a:off x="4300394" y="3981700"/>
              <a:ext cx="16931" cy="476563"/>
            </p14:xfrm>
          </p:contentPart>
        </mc:Choice>
        <mc:Fallback xmlns="">
          <p:pic>
            <p:nvPicPr>
              <p:cNvPr id="158" name="墨迹 157"/>
            </p:nvPicPr>
            <p:blipFill>
              <a:blip r:embed="rId310"/>
            </p:blipFill>
            <p:spPr>
              <a:xfrm>
                <a:off x="4300394" y="3981700"/>
                <a:ext cx="16931" cy="476563"/>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9" name="墨迹 158"/>
              <p14:cNvContentPartPr/>
              <p14:nvPr/>
            </p14:nvContentPartPr>
            <p14:xfrm>
              <a:off x="4311681" y="4002144"/>
              <a:ext cx="141089" cy="315124"/>
            </p14:xfrm>
          </p:contentPart>
        </mc:Choice>
        <mc:Fallback xmlns="">
          <p:pic>
            <p:nvPicPr>
              <p:cNvPr id="159" name="墨迹 158"/>
            </p:nvPicPr>
            <p:blipFill>
              <a:blip r:embed="rId312"/>
            </p:blipFill>
            <p:spPr>
              <a:xfrm>
                <a:off x="4311681" y="4002144"/>
                <a:ext cx="141089" cy="315124"/>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0" name="墨迹 159"/>
              <p14:cNvContentPartPr/>
              <p14:nvPr/>
            </p14:nvContentPartPr>
            <p14:xfrm>
              <a:off x="4878859" y="4153714"/>
              <a:ext cx="1244406" cy="59218"/>
            </p14:xfrm>
          </p:contentPart>
        </mc:Choice>
        <mc:Fallback xmlns="">
          <p:pic>
            <p:nvPicPr>
              <p:cNvPr id="160" name="墨迹 159"/>
            </p:nvPicPr>
            <p:blipFill>
              <a:blip r:embed="rId314"/>
            </p:blipFill>
            <p:spPr>
              <a:xfrm>
                <a:off x="4878859" y="4153714"/>
                <a:ext cx="1244406" cy="59218"/>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1" name="墨迹 160"/>
              <p14:cNvContentPartPr/>
              <p14:nvPr/>
            </p14:nvContentPartPr>
            <p14:xfrm>
              <a:off x="5011483" y="3887234"/>
              <a:ext cx="79010" cy="258020"/>
            </p14:xfrm>
          </p:contentPart>
        </mc:Choice>
        <mc:Fallback xmlns="">
          <p:pic>
            <p:nvPicPr>
              <p:cNvPr id="161" name="墨迹 160"/>
            </p:nvPicPr>
            <p:blipFill>
              <a:blip r:embed="rId316"/>
            </p:blipFill>
            <p:spPr>
              <a:xfrm>
                <a:off x="5011483" y="3887234"/>
                <a:ext cx="79010" cy="25802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2" name="墨迹 161"/>
              <p14:cNvContentPartPr/>
              <p14:nvPr/>
            </p14:nvContentPartPr>
            <p14:xfrm>
              <a:off x="5161037" y="3930942"/>
              <a:ext cx="2822" cy="160734"/>
            </p14:xfrm>
          </p:contentPart>
        </mc:Choice>
        <mc:Fallback xmlns="">
          <p:pic>
            <p:nvPicPr>
              <p:cNvPr id="162" name="墨迹 161"/>
            </p:nvPicPr>
            <p:blipFill>
              <a:blip r:embed="rId318"/>
            </p:blipFill>
            <p:spPr>
              <a:xfrm>
                <a:off x="5161037" y="3930942"/>
                <a:ext cx="2822" cy="160734"/>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3" name="墨迹 162"/>
              <p14:cNvContentPartPr/>
              <p14:nvPr/>
            </p14:nvContentPartPr>
            <p14:xfrm>
              <a:off x="5152572" y="3987340"/>
              <a:ext cx="79010" cy="22559"/>
            </p14:xfrm>
          </p:contentPart>
        </mc:Choice>
        <mc:Fallback xmlns="">
          <p:pic>
            <p:nvPicPr>
              <p:cNvPr id="163" name="墨迹 162"/>
            </p:nvPicPr>
            <p:blipFill>
              <a:blip r:embed="rId320"/>
            </p:blipFill>
            <p:spPr>
              <a:xfrm>
                <a:off x="5152572" y="3987340"/>
                <a:ext cx="79010" cy="22559"/>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4" name="墨迹 163"/>
              <p14:cNvContentPartPr/>
              <p14:nvPr/>
            </p14:nvContentPartPr>
            <p14:xfrm>
              <a:off x="5248513" y="3896398"/>
              <a:ext cx="5643" cy="271416"/>
            </p14:xfrm>
          </p:contentPart>
        </mc:Choice>
        <mc:Fallback xmlns="">
          <p:pic>
            <p:nvPicPr>
              <p:cNvPr id="164" name="墨迹 163"/>
            </p:nvPicPr>
            <p:blipFill>
              <a:blip r:embed="rId322"/>
            </p:blipFill>
            <p:spPr>
              <a:xfrm>
                <a:off x="5248513" y="3896398"/>
                <a:ext cx="5643" cy="271416"/>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5" name="墨迹 164"/>
              <p14:cNvContentPartPr/>
              <p14:nvPr/>
            </p14:nvContentPartPr>
            <p14:xfrm>
              <a:off x="5276730" y="3925302"/>
              <a:ext cx="139679" cy="157739"/>
            </p14:xfrm>
          </p:contentPart>
        </mc:Choice>
        <mc:Fallback xmlns="">
          <p:pic>
            <p:nvPicPr>
              <p:cNvPr id="165" name="墨迹 164"/>
            </p:nvPicPr>
            <p:blipFill>
              <a:blip r:embed="rId324"/>
            </p:blipFill>
            <p:spPr>
              <a:xfrm>
                <a:off x="5276730" y="3925302"/>
                <a:ext cx="139679" cy="157739"/>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6" name="墨迹 165"/>
              <p14:cNvContentPartPr/>
              <p14:nvPr/>
            </p14:nvContentPartPr>
            <p14:xfrm>
              <a:off x="5448330" y="3917547"/>
              <a:ext cx="57670" cy="143815"/>
            </p14:xfrm>
          </p:contentPart>
        </mc:Choice>
        <mc:Fallback xmlns="">
          <p:pic>
            <p:nvPicPr>
              <p:cNvPr id="166" name="墨迹 165"/>
            </p:nvPicPr>
            <p:blipFill>
              <a:blip r:embed="rId326"/>
            </p:blipFill>
            <p:spPr>
              <a:xfrm>
                <a:off x="5448330" y="3917547"/>
                <a:ext cx="57670" cy="143815"/>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7" name="墨迹 166"/>
              <p14:cNvContentPartPr/>
              <p14:nvPr/>
            </p14:nvContentPartPr>
            <p14:xfrm>
              <a:off x="5516229" y="3970420"/>
              <a:ext cx="73719" cy="95877"/>
            </p14:xfrm>
          </p:contentPart>
        </mc:Choice>
        <mc:Fallback xmlns="">
          <p:pic>
            <p:nvPicPr>
              <p:cNvPr id="167" name="墨迹 166"/>
            </p:nvPicPr>
            <p:blipFill>
              <a:blip r:embed="rId328"/>
            </p:blipFill>
            <p:spPr>
              <a:xfrm>
                <a:off x="5516229" y="3970420"/>
                <a:ext cx="73719" cy="9587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8" name="墨迹 167"/>
              <p14:cNvContentPartPr/>
              <p14:nvPr/>
            </p14:nvContentPartPr>
            <p14:xfrm>
              <a:off x="5561730" y="3976060"/>
              <a:ext cx="14109" cy="205853"/>
            </p14:xfrm>
          </p:contentPart>
        </mc:Choice>
        <mc:Fallback xmlns="">
          <p:pic>
            <p:nvPicPr>
              <p:cNvPr id="168" name="墨迹 167"/>
            </p:nvPicPr>
            <p:blipFill>
              <a:blip r:embed="rId330"/>
            </p:blipFill>
            <p:spPr>
              <a:xfrm>
                <a:off x="5561730" y="3976060"/>
                <a:ext cx="14109" cy="20585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9" name="墨迹 168"/>
              <p14:cNvContentPartPr/>
              <p14:nvPr/>
            </p14:nvContentPartPr>
            <p14:xfrm>
              <a:off x="5541978" y="3936582"/>
              <a:ext cx="81832" cy="5640"/>
            </p14:xfrm>
          </p:contentPart>
        </mc:Choice>
        <mc:Fallback xmlns="">
          <p:pic>
            <p:nvPicPr>
              <p:cNvPr id="169" name="墨迹 168"/>
            </p:nvPicPr>
            <p:blipFill>
              <a:blip r:embed="rId332"/>
            </p:blipFill>
            <p:spPr>
              <a:xfrm>
                <a:off x="5541978" y="3936582"/>
                <a:ext cx="81832" cy="564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0" name="墨迹 169"/>
              <p14:cNvContentPartPr/>
              <p14:nvPr/>
            </p14:nvContentPartPr>
            <p14:xfrm>
              <a:off x="5544800" y="3868904"/>
              <a:ext cx="143910" cy="304550"/>
            </p14:xfrm>
          </p:contentPart>
        </mc:Choice>
        <mc:Fallback xmlns="">
          <p:pic>
            <p:nvPicPr>
              <p:cNvPr id="170" name="墨迹 169"/>
            </p:nvPicPr>
            <p:blipFill>
              <a:blip r:embed="rId334"/>
            </p:blipFill>
            <p:spPr>
              <a:xfrm>
                <a:off x="5544800" y="3868904"/>
                <a:ext cx="143910" cy="30455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1" name="墨迹 170"/>
              <p14:cNvContentPartPr/>
              <p14:nvPr/>
            </p14:nvContentPartPr>
            <p14:xfrm>
              <a:off x="5752730" y="3897103"/>
              <a:ext cx="88357" cy="234052"/>
            </p14:xfrm>
          </p:contentPart>
        </mc:Choice>
        <mc:Fallback xmlns="">
          <p:pic>
            <p:nvPicPr>
              <p:cNvPr id="171" name="墨迹 170"/>
            </p:nvPicPr>
            <p:blipFill>
              <a:blip r:embed="rId336"/>
            </p:blipFill>
            <p:spPr>
              <a:xfrm>
                <a:off x="5752730" y="3897103"/>
                <a:ext cx="88357" cy="234052"/>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2" name="墨迹 171"/>
              <p14:cNvContentPartPr/>
              <p14:nvPr/>
            </p14:nvContentPartPr>
            <p14:xfrm>
              <a:off x="5835443" y="3914023"/>
              <a:ext cx="62079" cy="149454"/>
            </p14:xfrm>
          </p:contentPart>
        </mc:Choice>
        <mc:Fallback xmlns="">
          <p:pic>
            <p:nvPicPr>
              <p:cNvPr id="172" name="墨迹 171"/>
            </p:nvPicPr>
            <p:blipFill>
              <a:blip r:embed="rId338"/>
            </p:blipFill>
            <p:spPr>
              <a:xfrm>
                <a:off x="5835443" y="3914023"/>
                <a:ext cx="62079" cy="149454"/>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3" name="墨迹 172"/>
              <p14:cNvContentPartPr/>
              <p14:nvPr/>
            </p14:nvContentPartPr>
            <p14:xfrm>
              <a:off x="5863661" y="3877364"/>
              <a:ext cx="144616" cy="307369"/>
            </p14:xfrm>
          </p:contentPart>
        </mc:Choice>
        <mc:Fallback xmlns="">
          <p:pic>
            <p:nvPicPr>
              <p:cNvPr id="173" name="墨迹 172"/>
            </p:nvPicPr>
            <p:blipFill>
              <a:blip r:embed="rId340"/>
            </p:blipFill>
            <p:spPr>
              <a:xfrm>
                <a:off x="5863661" y="3877364"/>
                <a:ext cx="144616" cy="307369"/>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4" name="墨迹 173"/>
              <p14:cNvContentPartPr/>
              <p14:nvPr/>
            </p14:nvContentPartPr>
            <p14:xfrm>
              <a:off x="6027324" y="3919662"/>
              <a:ext cx="76188" cy="5640"/>
            </p14:xfrm>
          </p:contentPart>
        </mc:Choice>
        <mc:Fallback xmlns="">
          <p:pic>
            <p:nvPicPr>
              <p:cNvPr id="174" name="墨迹 173"/>
            </p:nvPicPr>
            <p:blipFill>
              <a:blip r:embed="rId342"/>
            </p:blipFill>
            <p:spPr>
              <a:xfrm>
                <a:off x="6027324" y="3919662"/>
                <a:ext cx="76188" cy="564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5" name="墨迹 174"/>
              <p14:cNvContentPartPr/>
              <p14:nvPr/>
            </p14:nvContentPartPr>
            <p14:xfrm>
              <a:off x="6072473" y="3880184"/>
              <a:ext cx="22574" cy="90237"/>
            </p14:xfrm>
          </p:contentPart>
        </mc:Choice>
        <mc:Fallback xmlns="">
          <p:pic>
            <p:nvPicPr>
              <p:cNvPr id="175" name="墨迹 174"/>
            </p:nvPicPr>
            <p:blipFill>
              <a:blip r:embed="rId344"/>
            </p:blipFill>
            <p:spPr>
              <a:xfrm>
                <a:off x="6072473" y="3880184"/>
                <a:ext cx="22574" cy="90237"/>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6" name="墨迹 175"/>
              <p14:cNvContentPartPr/>
              <p14:nvPr/>
            </p14:nvContentPartPr>
            <p14:xfrm>
              <a:off x="6061186" y="3846345"/>
              <a:ext cx="112871" cy="269300"/>
            </p14:xfrm>
          </p:contentPart>
        </mc:Choice>
        <mc:Fallback xmlns="">
          <p:pic>
            <p:nvPicPr>
              <p:cNvPr id="176" name="墨迹 175"/>
            </p:nvPicPr>
            <p:blipFill>
              <a:blip r:embed="rId346"/>
            </p:blipFill>
            <p:spPr>
              <a:xfrm>
                <a:off x="6061186" y="3846345"/>
                <a:ext cx="112871" cy="2693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7" name="墨迹 176"/>
              <p14:cNvContentPartPr/>
              <p14:nvPr/>
            </p14:nvContentPartPr>
            <p14:xfrm>
              <a:off x="6202275" y="3761748"/>
              <a:ext cx="135445" cy="124075"/>
            </p14:xfrm>
          </p:contentPart>
        </mc:Choice>
        <mc:Fallback xmlns="">
          <p:pic>
            <p:nvPicPr>
              <p:cNvPr id="177" name="墨迹 176"/>
            </p:nvPicPr>
            <p:blipFill>
              <a:blip r:embed="rId348"/>
            </p:blipFill>
            <p:spPr>
              <a:xfrm>
                <a:off x="6202275" y="3761748"/>
                <a:ext cx="135445" cy="124075"/>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8" name="墨迹 177"/>
              <p14:cNvContentPartPr/>
              <p14:nvPr/>
            </p14:nvContentPartPr>
            <p14:xfrm>
              <a:off x="5310592" y="4325728"/>
              <a:ext cx="90297" cy="223477"/>
            </p14:xfrm>
          </p:contentPart>
        </mc:Choice>
        <mc:Fallback xmlns="">
          <p:pic>
            <p:nvPicPr>
              <p:cNvPr id="178" name="墨迹 177"/>
            </p:nvPicPr>
            <p:blipFill>
              <a:blip r:embed="rId350"/>
            </p:blipFill>
            <p:spPr>
              <a:xfrm>
                <a:off x="5310592" y="4325728"/>
                <a:ext cx="90297" cy="223477"/>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9" name="墨迹 178"/>
              <p14:cNvContentPartPr/>
              <p14:nvPr/>
            </p14:nvContentPartPr>
            <p14:xfrm>
              <a:off x="5468611" y="4335421"/>
              <a:ext cx="16931" cy="148221"/>
            </p14:xfrm>
          </p:contentPart>
        </mc:Choice>
        <mc:Fallback xmlns="">
          <p:pic>
            <p:nvPicPr>
              <p:cNvPr id="179" name="墨迹 178"/>
            </p:nvPicPr>
            <p:blipFill>
              <a:blip r:embed="rId352"/>
            </p:blipFill>
            <p:spPr>
              <a:xfrm>
                <a:off x="5468611" y="4335421"/>
                <a:ext cx="16931" cy="148221"/>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0" name="墨迹 179"/>
              <p14:cNvContentPartPr/>
              <p14:nvPr/>
            </p14:nvContentPartPr>
            <p14:xfrm>
              <a:off x="5474255" y="4393406"/>
              <a:ext cx="70545" cy="45118"/>
            </p14:xfrm>
          </p:contentPart>
        </mc:Choice>
        <mc:Fallback xmlns="">
          <p:pic>
            <p:nvPicPr>
              <p:cNvPr id="180" name="墨迹 179"/>
            </p:nvPicPr>
            <p:blipFill>
              <a:blip r:embed="rId354"/>
            </p:blipFill>
            <p:spPr>
              <a:xfrm>
                <a:off x="5474255" y="4393406"/>
                <a:ext cx="70545" cy="4511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1" name="墨迹 180"/>
              <p14:cNvContentPartPr/>
              <p14:nvPr/>
            </p14:nvContentPartPr>
            <p14:xfrm>
              <a:off x="5556087" y="4279200"/>
              <a:ext cx="8465" cy="331338"/>
            </p14:xfrm>
          </p:contentPart>
        </mc:Choice>
        <mc:Fallback xmlns="">
          <p:pic>
            <p:nvPicPr>
              <p:cNvPr id="181" name="墨迹 180"/>
            </p:nvPicPr>
            <p:blipFill>
              <a:blip r:embed="rId356"/>
            </p:blipFill>
            <p:spPr>
              <a:xfrm>
                <a:off x="5556087" y="4279200"/>
                <a:ext cx="8465" cy="331338"/>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2" name="墨迹 181"/>
              <p14:cNvContentPartPr/>
              <p14:nvPr/>
            </p14:nvContentPartPr>
            <p14:xfrm>
              <a:off x="5611641" y="4331368"/>
              <a:ext cx="105288" cy="14100"/>
            </p14:xfrm>
          </p:contentPart>
        </mc:Choice>
        <mc:Fallback xmlns="">
          <p:pic>
            <p:nvPicPr>
              <p:cNvPr id="182" name="墨迹 181"/>
            </p:nvPicPr>
            <p:blipFill>
              <a:blip r:embed="rId358"/>
            </p:blipFill>
            <p:spPr>
              <a:xfrm>
                <a:off x="5611641" y="4331368"/>
                <a:ext cx="105288" cy="141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3" name="墨迹 182"/>
              <p14:cNvContentPartPr/>
              <p14:nvPr/>
            </p14:nvContentPartPr>
            <p14:xfrm>
              <a:off x="5671780" y="4269330"/>
              <a:ext cx="16930" cy="152275"/>
            </p14:xfrm>
          </p:contentPart>
        </mc:Choice>
        <mc:Fallback xmlns="">
          <p:pic>
            <p:nvPicPr>
              <p:cNvPr id="183" name="墨迹 182"/>
            </p:nvPicPr>
            <p:blipFill>
              <a:blip r:embed="rId360"/>
            </p:blipFill>
            <p:spPr>
              <a:xfrm>
                <a:off x="5671780" y="4269330"/>
                <a:ext cx="16930" cy="152275"/>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4" name="墨迹 183"/>
              <p14:cNvContentPartPr/>
              <p14:nvPr/>
            </p14:nvContentPartPr>
            <p14:xfrm>
              <a:off x="5668958" y="4263690"/>
              <a:ext cx="132624" cy="279171"/>
            </p14:xfrm>
          </p:contentPart>
        </mc:Choice>
        <mc:Fallback xmlns="">
          <p:pic>
            <p:nvPicPr>
              <p:cNvPr id="184" name="墨迹 183"/>
            </p:nvPicPr>
            <p:blipFill>
              <a:blip r:embed="rId362"/>
            </p:blipFill>
            <p:spPr>
              <a:xfrm>
                <a:off x="5668958" y="4263690"/>
                <a:ext cx="132624" cy="279171"/>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5" name="墨迹 184"/>
              <p14:cNvContentPartPr/>
              <p14:nvPr/>
            </p14:nvContentPartPr>
            <p14:xfrm>
              <a:off x="6043549" y="4162174"/>
              <a:ext cx="960112" cy="28199"/>
            </p14:xfrm>
          </p:contentPart>
        </mc:Choice>
        <mc:Fallback xmlns="">
          <p:pic>
            <p:nvPicPr>
              <p:cNvPr id="185" name="墨迹 184"/>
            </p:nvPicPr>
            <p:blipFill>
              <a:blip r:embed="rId364"/>
            </p:blipFill>
            <p:spPr>
              <a:xfrm>
                <a:off x="6043549" y="4162174"/>
                <a:ext cx="960112" cy="28199"/>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6" name="墨迹 185"/>
              <p14:cNvContentPartPr/>
              <p14:nvPr/>
            </p14:nvContentPartPr>
            <p14:xfrm>
              <a:off x="6219206" y="4291889"/>
              <a:ext cx="84653" cy="256611"/>
            </p14:xfrm>
          </p:contentPart>
        </mc:Choice>
        <mc:Fallback xmlns="">
          <p:pic>
            <p:nvPicPr>
              <p:cNvPr id="186" name="墨迹 185"/>
            </p:nvPicPr>
            <p:blipFill>
              <a:blip r:embed="rId366"/>
            </p:blipFill>
            <p:spPr>
              <a:xfrm>
                <a:off x="6219206" y="4291889"/>
                <a:ext cx="84653" cy="256611"/>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7" name="墨迹 186"/>
              <p14:cNvContentPartPr/>
              <p14:nvPr/>
            </p14:nvContentPartPr>
            <p14:xfrm>
              <a:off x="6377225" y="4297529"/>
              <a:ext cx="208812" cy="184175"/>
            </p14:xfrm>
          </p:contentPart>
        </mc:Choice>
        <mc:Fallback xmlns="">
          <p:pic>
            <p:nvPicPr>
              <p:cNvPr id="187" name="墨迹 186"/>
            </p:nvPicPr>
            <p:blipFill>
              <a:blip r:embed="rId368"/>
            </p:blipFill>
            <p:spPr>
              <a:xfrm>
                <a:off x="6377225" y="4297529"/>
                <a:ext cx="208812" cy="184175"/>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8" name="墨迹 187"/>
              <p14:cNvContentPartPr/>
              <p14:nvPr/>
            </p14:nvContentPartPr>
            <p14:xfrm>
              <a:off x="6602968" y="4317268"/>
              <a:ext cx="94529" cy="147516"/>
            </p14:xfrm>
          </p:contentPart>
        </mc:Choice>
        <mc:Fallback xmlns="">
          <p:pic>
            <p:nvPicPr>
              <p:cNvPr id="188" name="墨迹 187"/>
            </p:nvPicPr>
            <p:blipFill>
              <a:blip r:embed="rId370"/>
            </p:blipFill>
            <p:spPr>
              <a:xfrm>
                <a:off x="6602968" y="4317268"/>
                <a:ext cx="94529" cy="147516"/>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9" name="墨迹 188"/>
              <p14:cNvContentPartPr/>
              <p14:nvPr/>
            </p14:nvContentPartPr>
            <p14:xfrm>
              <a:off x="6701201" y="4359567"/>
              <a:ext cx="96470" cy="124075"/>
            </p14:xfrm>
          </p:contentPart>
        </mc:Choice>
        <mc:Fallback xmlns="">
          <p:pic>
            <p:nvPicPr>
              <p:cNvPr id="189" name="墨迹 188"/>
            </p:nvPicPr>
            <p:blipFill>
              <a:blip r:embed="rId372"/>
            </p:blipFill>
            <p:spPr>
              <a:xfrm>
                <a:off x="6701201" y="4359567"/>
                <a:ext cx="96470" cy="124075"/>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0" name="墨迹 189"/>
              <p14:cNvContentPartPr/>
              <p14:nvPr/>
            </p14:nvContentPartPr>
            <p14:xfrm>
              <a:off x="6758166" y="4377191"/>
              <a:ext cx="36683" cy="303845"/>
            </p14:xfrm>
          </p:contentPart>
        </mc:Choice>
        <mc:Fallback xmlns="">
          <p:pic>
            <p:nvPicPr>
              <p:cNvPr id="190" name="墨迹 189"/>
            </p:nvPicPr>
            <p:blipFill>
              <a:blip r:embed="rId374"/>
            </p:blipFill>
            <p:spPr>
              <a:xfrm>
                <a:off x="6758166" y="4377191"/>
                <a:ext cx="36683" cy="303845"/>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1" name="墨迹 190"/>
              <p14:cNvContentPartPr/>
              <p14:nvPr/>
            </p14:nvContentPartPr>
            <p14:xfrm>
              <a:off x="6828710" y="4265982"/>
              <a:ext cx="70545" cy="103455"/>
            </p14:xfrm>
          </p:contentPart>
        </mc:Choice>
        <mc:Fallback xmlns="">
          <p:pic>
            <p:nvPicPr>
              <p:cNvPr id="191" name="墨迹 190"/>
            </p:nvPicPr>
            <p:blipFill>
              <a:blip r:embed="rId376"/>
            </p:blipFill>
            <p:spPr>
              <a:xfrm>
                <a:off x="6828710" y="4265982"/>
                <a:ext cx="70545" cy="103455"/>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2" name="墨迹 191"/>
              <p14:cNvContentPartPr/>
              <p14:nvPr/>
            </p14:nvContentPartPr>
            <p14:xfrm>
              <a:off x="6907720" y="4303169"/>
              <a:ext cx="67723" cy="5639"/>
            </p14:xfrm>
          </p:contentPart>
        </mc:Choice>
        <mc:Fallback xmlns="">
          <p:pic>
            <p:nvPicPr>
              <p:cNvPr id="192" name="墨迹 191"/>
            </p:nvPicPr>
            <p:blipFill>
              <a:blip r:embed="rId378"/>
            </p:blipFill>
            <p:spPr>
              <a:xfrm>
                <a:off x="6907720" y="4303169"/>
                <a:ext cx="67723" cy="5639"/>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3" name="墨迹 192"/>
              <p14:cNvContentPartPr/>
              <p14:nvPr/>
            </p14:nvContentPartPr>
            <p14:xfrm>
              <a:off x="6854106" y="4235491"/>
              <a:ext cx="183416" cy="332749"/>
            </p14:xfrm>
          </p:contentPart>
        </mc:Choice>
        <mc:Fallback xmlns="">
          <p:pic>
            <p:nvPicPr>
              <p:cNvPr id="193" name="墨迹 192"/>
            </p:nvPicPr>
            <p:blipFill>
              <a:blip r:embed="rId380"/>
            </p:blipFill>
            <p:spPr>
              <a:xfrm>
                <a:off x="6854106" y="4235491"/>
                <a:ext cx="183416" cy="332749"/>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4" name="墨迹 193"/>
              <p14:cNvContentPartPr/>
              <p14:nvPr/>
            </p14:nvContentPartPr>
            <p14:xfrm>
              <a:off x="6416730" y="3851985"/>
              <a:ext cx="139150" cy="265070"/>
            </p14:xfrm>
          </p:contentPart>
        </mc:Choice>
        <mc:Fallback xmlns="">
          <p:pic>
            <p:nvPicPr>
              <p:cNvPr id="194" name="墨迹 193"/>
            </p:nvPicPr>
            <p:blipFill>
              <a:blip r:embed="rId382"/>
            </p:blipFill>
            <p:spPr>
              <a:xfrm>
                <a:off x="6416730" y="3851985"/>
                <a:ext cx="139150" cy="26507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5" name="墨迹 194"/>
              <p14:cNvContentPartPr/>
              <p14:nvPr/>
            </p14:nvContentPartPr>
            <p14:xfrm>
              <a:off x="6554292" y="3859739"/>
              <a:ext cx="184122" cy="172191"/>
            </p14:xfrm>
          </p:contentPart>
        </mc:Choice>
        <mc:Fallback xmlns="">
          <p:pic>
            <p:nvPicPr>
              <p:cNvPr id="195" name="墨迹 194"/>
            </p:nvPicPr>
            <p:blipFill>
              <a:blip r:embed="rId384"/>
            </p:blipFill>
            <p:spPr>
              <a:xfrm>
                <a:off x="6554292" y="3859739"/>
                <a:ext cx="184122" cy="172191"/>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6" name="墨迹 195"/>
              <p14:cNvContentPartPr/>
              <p14:nvPr/>
            </p14:nvContentPartPr>
            <p14:xfrm>
              <a:off x="6763456" y="3868904"/>
              <a:ext cx="99116" cy="149455"/>
            </p14:xfrm>
          </p:contentPart>
        </mc:Choice>
        <mc:Fallback xmlns="">
          <p:pic>
            <p:nvPicPr>
              <p:cNvPr id="196" name="墨迹 195"/>
            </p:nvPicPr>
            <p:blipFill>
              <a:blip r:embed="rId386"/>
            </p:blipFill>
            <p:spPr>
              <a:xfrm>
                <a:off x="6763456" y="3868904"/>
                <a:ext cx="99116" cy="149455"/>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7" name="墨迹 196"/>
              <p14:cNvContentPartPr/>
              <p14:nvPr/>
            </p14:nvContentPartPr>
            <p14:xfrm>
              <a:off x="6865393" y="3919662"/>
              <a:ext cx="98763" cy="118436"/>
            </p14:xfrm>
          </p:contentPart>
        </mc:Choice>
        <mc:Fallback xmlns="">
          <p:pic>
            <p:nvPicPr>
              <p:cNvPr id="197" name="墨迹 196"/>
            </p:nvPicPr>
            <p:blipFill>
              <a:blip r:embed="rId388"/>
            </p:blipFill>
            <p:spPr>
              <a:xfrm>
                <a:off x="6865393" y="3919662"/>
                <a:ext cx="98763" cy="118436"/>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8" name="墨迹 197"/>
              <p14:cNvContentPartPr/>
              <p14:nvPr/>
            </p14:nvContentPartPr>
            <p14:xfrm>
              <a:off x="6887967" y="3945041"/>
              <a:ext cx="59257" cy="298910"/>
            </p14:xfrm>
          </p:contentPart>
        </mc:Choice>
        <mc:Fallback xmlns="">
          <p:pic>
            <p:nvPicPr>
              <p:cNvPr id="198" name="墨迹 197"/>
            </p:nvPicPr>
            <p:blipFill>
              <a:blip r:embed="rId390"/>
            </p:blipFill>
            <p:spPr>
              <a:xfrm>
                <a:off x="6887967" y="3945041"/>
                <a:ext cx="59257" cy="29891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9" name="墨迹 198"/>
              <p14:cNvContentPartPr/>
              <p14:nvPr/>
            </p14:nvContentPartPr>
            <p14:xfrm>
              <a:off x="6944227" y="3846345"/>
              <a:ext cx="104582" cy="90237"/>
            </p14:xfrm>
          </p:contentPart>
        </mc:Choice>
        <mc:Fallback xmlns="">
          <p:pic>
            <p:nvPicPr>
              <p:cNvPr id="199" name="墨迹 198"/>
            </p:nvPicPr>
            <p:blipFill>
              <a:blip r:embed="rId392"/>
            </p:blipFill>
            <p:spPr>
              <a:xfrm>
                <a:off x="6944227" y="3846345"/>
                <a:ext cx="104582" cy="90237"/>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0" name="墨迹 199"/>
              <p14:cNvContentPartPr/>
              <p14:nvPr/>
            </p14:nvContentPartPr>
            <p14:xfrm>
              <a:off x="7020591" y="3880184"/>
              <a:ext cx="62079" cy="11279"/>
            </p14:xfrm>
          </p:contentPart>
        </mc:Choice>
        <mc:Fallback xmlns="">
          <p:pic>
            <p:nvPicPr>
              <p:cNvPr id="200" name="墨迹 199"/>
            </p:nvPicPr>
            <p:blipFill>
              <a:blip r:embed="rId394"/>
            </p:blipFill>
            <p:spPr>
              <a:xfrm>
                <a:off x="7020591" y="3880184"/>
                <a:ext cx="62079" cy="11279"/>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1" name="墨迹 200"/>
              <p14:cNvContentPartPr/>
              <p14:nvPr/>
            </p14:nvContentPartPr>
            <p14:xfrm>
              <a:off x="6958512" y="3789947"/>
              <a:ext cx="169307" cy="349667"/>
            </p14:xfrm>
          </p:contentPart>
        </mc:Choice>
        <mc:Fallback xmlns="">
          <p:pic>
            <p:nvPicPr>
              <p:cNvPr id="201" name="墨迹 200"/>
            </p:nvPicPr>
            <p:blipFill>
              <a:blip r:embed="rId396"/>
            </p:blipFill>
            <p:spPr>
              <a:xfrm>
                <a:off x="6958512" y="3789947"/>
                <a:ext cx="169307" cy="349667"/>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2" name="墨迹 201"/>
              <p14:cNvContentPartPr/>
              <p14:nvPr/>
            </p14:nvContentPartPr>
            <p14:xfrm>
              <a:off x="5444627" y="4991225"/>
              <a:ext cx="213044" cy="36659"/>
            </p14:xfrm>
          </p:contentPart>
        </mc:Choice>
        <mc:Fallback xmlns="">
          <p:pic>
            <p:nvPicPr>
              <p:cNvPr id="202" name="墨迹 201"/>
            </p:nvPicPr>
            <p:blipFill>
              <a:blip r:embed="rId398"/>
            </p:blipFill>
            <p:spPr>
              <a:xfrm>
                <a:off x="5444627" y="4991225"/>
                <a:ext cx="213044" cy="3665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3" name="墨迹 202"/>
              <p14:cNvContentPartPr/>
              <p14:nvPr/>
            </p14:nvContentPartPr>
            <p14:xfrm>
              <a:off x="5433339" y="5132220"/>
              <a:ext cx="207401" cy="16919"/>
            </p14:xfrm>
          </p:contentPart>
        </mc:Choice>
        <mc:Fallback xmlns="">
          <p:pic>
            <p:nvPicPr>
              <p:cNvPr id="203" name="墨迹 202"/>
            </p:nvPicPr>
            <p:blipFill>
              <a:blip r:embed="rId400"/>
            </p:blipFill>
            <p:spPr>
              <a:xfrm>
                <a:off x="5433339" y="5132220"/>
                <a:ext cx="207401" cy="16919"/>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4" name="墨迹 203"/>
              <p14:cNvContentPartPr/>
              <p14:nvPr/>
            </p14:nvContentPartPr>
            <p14:xfrm>
              <a:off x="5957485" y="4974305"/>
              <a:ext cx="1452512" cy="101517"/>
            </p14:xfrm>
          </p:contentPart>
        </mc:Choice>
        <mc:Fallback xmlns="">
          <p:pic>
            <p:nvPicPr>
              <p:cNvPr id="204" name="墨迹 203"/>
            </p:nvPicPr>
            <p:blipFill>
              <a:blip r:embed="rId402"/>
            </p:blipFill>
            <p:spPr>
              <a:xfrm>
                <a:off x="5957485" y="4974305"/>
                <a:ext cx="1452512" cy="101517"/>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5" name="墨迹 204"/>
              <p14:cNvContentPartPr/>
              <p14:nvPr/>
            </p14:nvContentPartPr>
            <p14:xfrm>
              <a:off x="6360295" y="4588684"/>
              <a:ext cx="45148" cy="436380"/>
            </p14:xfrm>
          </p:contentPart>
        </mc:Choice>
        <mc:Fallback xmlns="">
          <p:pic>
            <p:nvPicPr>
              <p:cNvPr id="205" name="墨迹 204"/>
            </p:nvPicPr>
            <p:blipFill>
              <a:blip r:embed="rId404"/>
            </p:blipFill>
            <p:spPr>
              <a:xfrm>
                <a:off x="6360295" y="4588684"/>
                <a:ext cx="45148" cy="43638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6" name="墨迹 205"/>
              <p14:cNvContentPartPr/>
              <p14:nvPr/>
            </p14:nvContentPartPr>
            <p14:xfrm>
              <a:off x="6401210" y="4688614"/>
              <a:ext cx="122747" cy="192635"/>
            </p14:xfrm>
          </p:contentPart>
        </mc:Choice>
        <mc:Fallback xmlns="">
          <p:pic>
            <p:nvPicPr>
              <p:cNvPr id="206" name="墨迹 205"/>
            </p:nvPicPr>
            <p:blipFill>
              <a:blip r:embed="rId406"/>
            </p:blipFill>
            <p:spPr>
              <a:xfrm>
                <a:off x="6401210" y="4688614"/>
                <a:ext cx="122747" cy="192635"/>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7" name="墨迹 206"/>
              <p14:cNvContentPartPr/>
              <p14:nvPr/>
            </p14:nvContentPartPr>
            <p14:xfrm>
              <a:off x="6510554" y="4793127"/>
              <a:ext cx="98057" cy="341913"/>
            </p14:xfrm>
          </p:contentPart>
        </mc:Choice>
        <mc:Fallback xmlns="">
          <p:pic>
            <p:nvPicPr>
              <p:cNvPr id="207" name="墨迹 206"/>
            </p:nvPicPr>
            <p:blipFill>
              <a:blip r:embed="rId408"/>
            </p:blipFill>
            <p:spPr>
              <a:xfrm>
                <a:off x="6510554" y="4793127"/>
                <a:ext cx="98057" cy="341913"/>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8" name="墨迹 207"/>
              <p14:cNvContentPartPr/>
              <p14:nvPr/>
            </p14:nvContentPartPr>
            <p14:xfrm>
              <a:off x="6602968" y="4850230"/>
              <a:ext cx="58023" cy="152274"/>
            </p14:xfrm>
          </p:contentPart>
        </mc:Choice>
        <mc:Fallback xmlns="">
          <p:pic>
            <p:nvPicPr>
              <p:cNvPr id="208" name="墨迹 207"/>
            </p:nvPicPr>
            <p:blipFill>
              <a:blip r:embed="rId410"/>
            </p:blipFill>
            <p:spPr>
              <a:xfrm>
                <a:off x="6602968" y="4850230"/>
                <a:ext cx="58023" cy="152274"/>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9" name="墨迹 208"/>
              <p14:cNvContentPartPr/>
              <p14:nvPr/>
            </p14:nvContentPartPr>
            <p14:xfrm>
              <a:off x="6744057" y="4805111"/>
              <a:ext cx="84653" cy="172896"/>
            </p14:xfrm>
          </p:contentPart>
        </mc:Choice>
        <mc:Fallback xmlns="">
          <p:pic>
            <p:nvPicPr>
              <p:cNvPr id="209" name="墨迹 208"/>
            </p:nvPicPr>
            <p:blipFill>
              <a:blip r:embed="rId412"/>
            </p:blipFill>
            <p:spPr>
              <a:xfrm>
                <a:off x="6744057" y="4805111"/>
                <a:ext cx="84653" cy="172896"/>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0" name="墨迹 209"/>
              <p14:cNvContentPartPr/>
              <p14:nvPr/>
            </p14:nvContentPartPr>
            <p14:xfrm>
              <a:off x="6847757" y="4778322"/>
              <a:ext cx="99468" cy="169194"/>
            </p14:xfrm>
          </p:contentPart>
        </mc:Choice>
        <mc:Fallback xmlns="">
          <p:pic>
            <p:nvPicPr>
              <p:cNvPr id="210" name="墨迹 209"/>
            </p:nvPicPr>
            <p:blipFill>
              <a:blip r:embed="rId414"/>
            </p:blipFill>
            <p:spPr>
              <a:xfrm>
                <a:off x="6847757" y="4778322"/>
                <a:ext cx="99468" cy="169194"/>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1" name="墨迹 210"/>
              <p14:cNvContentPartPr/>
              <p14:nvPr/>
            </p14:nvContentPartPr>
            <p14:xfrm>
              <a:off x="6896433" y="4758935"/>
              <a:ext cx="152377" cy="331515"/>
            </p14:xfrm>
          </p:contentPart>
        </mc:Choice>
        <mc:Fallback xmlns="">
          <p:pic>
            <p:nvPicPr>
              <p:cNvPr id="211" name="墨迹 210"/>
            </p:nvPicPr>
            <p:blipFill>
              <a:blip r:embed="rId416"/>
            </p:blipFill>
            <p:spPr>
              <a:xfrm>
                <a:off x="6896433" y="4758935"/>
                <a:ext cx="152377" cy="331515"/>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2" name="墨迹 211"/>
              <p14:cNvContentPartPr/>
              <p14:nvPr/>
            </p14:nvContentPartPr>
            <p14:xfrm>
              <a:off x="7080907" y="4867149"/>
              <a:ext cx="61902" cy="67678"/>
            </p14:xfrm>
          </p:contentPart>
        </mc:Choice>
        <mc:Fallback xmlns="">
          <p:pic>
            <p:nvPicPr>
              <p:cNvPr id="212" name="墨迹 211"/>
            </p:nvPicPr>
            <p:blipFill>
              <a:blip r:embed="rId418"/>
            </p:blipFill>
            <p:spPr>
              <a:xfrm>
                <a:off x="7080907" y="4867149"/>
                <a:ext cx="61902" cy="67678"/>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3" name="墨迹 212"/>
              <p14:cNvContentPartPr/>
              <p14:nvPr/>
            </p14:nvContentPartPr>
            <p14:xfrm>
              <a:off x="7206829" y="4782552"/>
              <a:ext cx="112871" cy="136589"/>
            </p14:xfrm>
          </p:contentPart>
        </mc:Choice>
        <mc:Fallback xmlns="">
          <p:pic>
            <p:nvPicPr>
              <p:cNvPr id="213" name="墨迹 212"/>
            </p:nvPicPr>
            <p:blipFill>
              <a:blip r:embed="rId420"/>
            </p:blipFill>
            <p:spPr>
              <a:xfrm>
                <a:off x="7206829" y="4782552"/>
                <a:ext cx="112871" cy="136589"/>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4" name="墨迹 213"/>
              <p14:cNvContentPartPr/>
              <p14:nvPr/>
            </p14:nvContentPartPr>
            <p14:xfrm>
              <a:off x="7342274" y="4788192"/>
              <a:ext cx="71427" cy="112796"/>
            </p14:xfrm>
          </p:contentPart>
        </mc:Choice>
        <mc:Fallback xmlns="">
          <p:pic>
            <p:nvPicPr>
              <p:cNvPr id="214" name="墨迹 213"/>
            </p:nvPicPr>
            <p:blipFill>
              <a:blip r:embed="rId422"/>
            </p:blipFill>
            <p:spPr>
              <a:xfrm>
                <a:off x="7342274" y="4788192"/>
                <a:ext cx="71427" cy="112796"/>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5" name="墨迹 214"/>
              <p14:cNvContentPartPr/>
              <p14:nvPr/>
            </p14:nvContentPartPr>
            <p14:xfrm>
              <a:off x="7409997" y="4816391"/>
              <a:ext cx="70544" cy="81777"/>
            </p14:xfrm>
          </p:contentPart>
        </mc:Choice>
        <mc:Fallback xmlns="">
          <p:pic>
            <p:nvPicPr>
              <p:cNvPr id="215" name="墨迹 214"/>
            </p:nvPicPr>
            <p:blipFill>
              <a:blip r:embed="rId424"/>
            </p:blipFill>
            <p:spPr>
              <a:xfrm>
                <a:off x="7409997" y="4816391"/>
                <a:ext cx="70544" cy="81777"/>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6" name="墨迹 215"/>
              <p14:cNvContentPartPr/>
              <p14:nvPr/>
            </p14:nvContentPartPr>
            <p14:xfrm>
              <a:off x="7412819" y="4805111"/>
              <a:ext cx="81832" cy="155095"/>
            </p14:xfrm>
          </p:contentPart>
        </mc:Choice>
        <mc:Fallback xmlns="">
          <p:pic>
            <p:nvPicPr>
              <p:cNvPr id="216" name="墨迹 215"/>
            </p:nvPicPr>
            <p:blipFill>
              <a:blip r:embed="rId426"/>
            </p:blipFill>
            <p:spPr>
              <a:xfrm>
                <a:off x="7412819" y="4805111"/>
                <a:ext cx="81832" cy="155095"/>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7" name="墨迹 216"/>
              <p14:cNvContentPartPr/>
              <p14:nvPr/>
            </p14:nvContentPartPr>
            <p14:xfrm>
              <a:off x="7332927" y="4968666"/>
              <a:ext cx="376179" cy="39478"/>
            </p14:xfrm>
          </p:contentPart>
        </mc:Choice>
        <mc:Fallback xmlns="">
          <p:pic>
            <p:nvPicPr>
              <p:cNvPr id="217" name="墨迹 216"/>
            </p:nvPicPr>
            <p:blipFill>
              <a:blip r:embed="rId428"/>
            </p:blipFill>
            <p:spPr>
              <a:xfrm>
                <a:off x="7332927" y="4968666"/>
                <a:ext cx="376179" cy="39478"/>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8" name="墨迹 217"/>
              <p14:cNvContentPartPr/>
              <p14:nvPr/>
            </p14:nvContentPartPr>
            <p14:xfrm>
              <a:off x="7556730" y="4700070"/>
              <a:ext cx="138796" cy="293975"/>
            </p14:xfrm>
          </p:contentPart>
        </mc:Choice>
        <mc:Fallback xmlns="">
          <p:pic>
            <p:nvPicPr>
              <p:cNvPr id="218" name="墨迹 217"/>
            </p:nvPicPr>
            <p:blipFill>
              <a:blip r:embed="rId430"/>
            </p:blipFill>
            <p:spPr>
              <a:xfrm>
                <a:off x="7556730" y="4700070"/>
                <a:ext cx="138796" cy="293975"/>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9" name="墨迹 218"/>
              <p14:cNvContentPartPr/>
              <p14:nvPr/>
            </p14:nvContentPartPr>
            <p14:xfrm>
              <a:off x="6334017" y="5156894"/>
              <a:ext cx="54495" cy="547766"/>
            </p14:xfrm>
          </p:contentPart>
        </mc:Choice>
        <mc:Fallback xmlns="">
          <p:pic>
            <p:nvPicPr>
              <p:cNvPr id="219" name="墨迹 218"/>
            </p:nvPicPr>
            <p:blipFill>
              <a:blip r:embed="rId432"/>
            </p:blipFill>
            <p:spPr>
              <a:xfrm>
                <a:off x="6334017" y="5156894"/>
                <a:ext cx="54495" cy="547766"/>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0" name="墨迹 219"/>
              <p14:cNvContentPartPr/>
              <p14:nvPr/>
            </p14:nvContentPartPr>
            <p14:xfrm>
              <a:off x="6380752" y="5320272"/>
              <a:ext cx="213750" cy="237753"/>
            </p14:xfrm>
          </p:contentPart>
        </mc:Choice>
        <mc:Fallback xmlns="">
          <p:pic>
            <p:nvPicPr>
              <p:cNvPr id="220" name="墨迹 219"/>
            </p:nvPicPr>
            <p:blipFill>
              <a:blip r:embed="rId434"/>
            </p:blipFill>
            <p:spPr>
              <a:xfrm>
                <a:off x="6380752" y="5320272"/>
                <a:ext cx="213750" cy="237753"/>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1" name="墨迹 220"/>
              <p14:cNvContentPartPr/>
              <p14:nvPr/>
            </p14:nvContentPartPr>
            <p14:xfrm>
              <a:off x="6659403" y="5402930"/>
              <a:ext cx="138268" cy="191754"/>
            </p14:xfrm>
          </p:contentPart>
        </mc:Choice>
        <mc:Fallback xmlns="">
          <p:pic>
            <p:nvPicPr>
              <p:cNvPr id="221" name="墨迹 220"/>
            </p:nvPicPr>
            <p:blipFill>
              <a:blip r:embed="rId436"/>
            </p:blipFill>
            <p:spPr>
              <a:xfrm>
                <a:off x="6659403" y="5402930"/>
                <a:ext cx="138268" cy="19175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2" name="墨迹 221"/>
              <p14:cNvContentPartPr/>
              <p14:nvPr/>
            </p14:nvContentPartPr>
            <p14:xfrm>
              <a:off x="6877915" y="5453689"/>
              <a:ext cx="148320" cy="156504"/>
            </p14:xfrm>
          </p:contentPart>
        </mc:Choice>
        <mc:Fallback xmlns="">
          <p:pic>
            <p:nvPicPr>
              <p:cNvPr id="222" name="墨迹 221"/>
            </p:nvPicPr>
            <p:blipFill>
              <a:blip r:embed="rId438"/>
            </p:blipFill>
            <p:spPr>
              <a:xfrm>
                <a:off x="6877915" y="5453689"/>
                <a:ext cx="148320" cy="156504"/>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3" name="墨迹 222"/>
              <p14:cNvContentPartPr/>
              <p14:nvPr/>
            </p14:nvContentPartPr>
            <p14:xfrm>
              <a:off x="5493479" y="6079707"/>
              <a:ext cx="189588" cy="45118"/>
            </p14:xfrm>
          </p:contentPart>
        </mc:Choice>
        <mc:Fallback xmlns="">
          <p:pic>
            <p:nvPicPr>
              <p:cNvPr id="223" name="墨迹 222"/>
            </p:nvPicPr>
            <p:blipFill>
              <a:blip r:embed="rId440"/>
            </p:blipFill>
            <p:spPr>
              <a:xfrm>
                <a:off x="5493479" y="6079707"/>
                <a:ext cx="189588" cy="45118"/>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4" name="墨迹 223"/>
              <p14:cNvContentPartPr/>
              <p14:nvPr/>
            </p14:nvContentPartPr>
            <p14:xfrm>
              <a:off x="5461204" y="6265820"/>
              <a:ext cx="258546" cy="11280"/>
            </p14:xfrm>
          </p:contentPart>
        </mc:Choice>
        <mc:Fallback xmlns="">
          <p:pic>
            <p:nvPicPr>
              <p:cNvPr id="224" name="墨迹 223"/>
            </p:nvPicPr>
            <p:blipFill>
              <a:blip r:embed="rId442"/>
            </p:blipFill>
            <p:spPr>
              <a:xfrm>
                <a:off x="5461204" y="6265820"/>
                <a:ext cx="258546" cy="1128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墨迹 224"/>
              <p14:cNvContentPartPr/>
              <p14:nvPr/>
            </p14:nvContentPartPr>
            <p14:xfrm>
              <a:off x="5978649" y="6169944"/>
              <a:ext cx="1154813" cy="90236"/>
            </p14:xfrm>
          </p:contentPart>
        </mc:Choice>
        <mc:Fallback xmlns="">
          <p:pic>
            <p:nvPicPr>
              <p:cNvPr id="225" name="墨迹 224"/>
            </p:nvPicPr>
            <p:blipFill>
              <a:blip r:embed="rId444"/>
            </p:blipFill>
            <p:spPr>
              <a:xfrm>
                <a:off x="5978649" y="6169944"/>
                <a:ext cx="1154813" cy="90236"/>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墨迹 225"/>
              <p14:cNvContentPartPr/>
              <p14:nvPr/>
            </p14:nvContentPartPr>
            <p14:xfrm>
              <a:off x="6416730" y="5951401"/>
              <a:ext cx="45149" cy="274940"/>
            </p14:xfrm>
          </p:contentPart>
        </mc:Choice>
        <mc:Fallback xmlns="">
          <p:pic>
            <p:nvPicPr>
              <p:cNvPr id="226" name="墨迹 225"/>
            </p:nvPicPr>
            <p:blipFill>
              <a:blip r:embed="rId446"/>
            </p:blipFill>
            <p:spPr>
              <a:xfrm>
                <a:off x="6416730" y="5951401"/>
                <a:ext cx="45149" cy="27494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墨迹 226"/>
              <p14:cNvContentPartPr/>
              <p14:nvPr/>
            </p14:nvContentPartPr>
            <p14:xfrm>
              <a:off x="6518314" y="5969026"/>
              <a:ext cx="112871" cy="178358"/>
            </p14:xfrm>
          </p:contentPart>
        </mc:Choice>
        <mc:Fallback xmlns="">
          <p:pic>
            <p:nvPicPr>
              <p:cNvPr id="227" name="墨迹 226"/>
            </p:nvPicPr>
            <p:blipFill>
              <a:blip r:embed="rId448"/>
            </p:blipFill>
            <p:spPr>
              <a:xfrm>
                <a:off x="6518314" y="5969026"/>
                <a:ext cx="112871" cy="178358"/>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墨迹 227"/>
              <p14:cNvContentPartPr/>
              <p14:nvPr/>
            </p14:nvContentPartPr>
            <p14:xfrm>
              <a:off x="6685505" y="5974489"/>
              <a:ext cx="81126" cy="12162"/>
            </p14:xfrm>
          </p:contentPart>
        </mc:Choice>
        <mc:Fallback xmlns="">
          <p:pic>
            <p:nvPicPr>
              <p:cNvPr id="228" name="墨迹 227"/>
            </p:nvPicPr>
            <p:blipFill>
              <a:blip r:embed="rId450"/>
            </p:blipFill>
            <p:spPr>
              <a:xfrm>
                <a:off x="6685505" y="5974489"/>
                <a:ext cx="81126" cy="12162"/>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墨迹 228"/>
              <p14:cNvContentPartPr/>
              <p14:nvPr/>
            </p14:nvContentPartPr>
            <p14:xfrm>
              <a:off x="6800492" y="5890774"/>
              <a:ext cx="22574" cy="126895"/>
            </p14:xfrm>
          </p:contentPart>
        </mc:Choice>
        <mc:Fallback xmlns="">
          <p:pic>
            <p:nvPicPr>
              <p:cNvPr id="229" name="墨迹 228"/>
            </p:nvPicPr>
            <p:blipFill>
              <a:blip r:embed="rId452"/>
            </p:blipFill>
            <p:spPr>
              <a:xfrm>
                <a:off x="6800492" y="5890774"/>
                <a:ext cx="22574" cy="126895"/>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墨迹 229"/>
              <p14:cNvContentPartPr/>
              <p14:nvPr/>
            </p14:nvContentPartPr>
            <p14:xfrm>
              <a:off x="6893611" y="5885134"/>
              <a:ext cx="14109" cy="107156"/>
            </p14:xfrm>
          </p:contentPart>
        </mc:Choice>
        <mc:Fallback xmlns="">
          <p:pic>
            <p:nvPicPr>
              <p:cNvPr id="230" name="墨迹 229"/>
            </p:nvPicPr>
            <p:blipFill>
              <a:blip r:embed="rId454"/>
            </p:blipFill>
            <p:spPr>
              <a:xfrm>
                <a:off x="6893611" y="5885134"/>
                <a:ext cx="14109" cy="107156"/>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墨迹 230"/>
              <p14:cNvContentPartPr/>
              <p14:nvPr/>
            </p14:nvContentPartPr>
            <p14:xfrm>
              <a:off x="6939818" y="5968849"/>
              <a:ext cx="35625" cy="17801"/>
            </p14:xfrm>
          </p:contentPart>
        </mc:Choice>
        <mc:Fallback xmlns="">
          <p:pic>
            <p:nvPicPr>
              <p:cNvPr id="231" name="墨迹 230"/>
            </p:nvPicPr>
            <p:blipFill>
              <a:blip r:embed="rId456"/>
            </p:blipFill>
            <p:spPr>
              <a:xfrm>
                <a:off x="6939818" y="5968849"/>
                <a:ext cx="35625" cy="17801"/>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墨迹 231"/>
              <p14:cNvContentPartPr/>
              <p14:nvPr/>
            </p14:nvContentPartPr>
            <p14:xfrm>
              <a:off x="7009304" y="5812874"/>
              <a:ext cx="67723" cy="247094"/>
            </p14:xfrm>
          </p:contentPart>
        </mc:Choice>
        <mc:Fallback xmlns="">
          <p:pic>
            <p:nvPicPr>
              <p:cNvPr id="232" name="墨迹 231"/>
            </p:nvPicPr>
            <p:blipFill>
              <a:blip r:embed="rId458"/>
            </p:blipFill>
            <p:spPr>
              <a:xfrm>
                <a:off x="7009304" y="5812874"/>
                <a:ext cx="67723" cy="247094"/>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墨迹 232"/>
              <p14:cNvContentPartPr/>
              <p14:nvPr/>
            </p14:nvContentPartPr>
            <p14:xfrm>
              <a:off x="6394156" y="6358348"/>
              <a:ext cx="56435" cy="274059"/>
            </p14:xfrm>
          </p:contentPart>
        </mc:Choice>
        <mc:Fallback xmlns="">
          <p:pic>
            <p:nvPicPr>
              <p:cNvPr id="233" name="墨迹 232"/>
            </p:nvPicPr>
            <p:blipFill>
              <a:blip r:embed="rId460"/>
            </p:blipFill>
            <p:spPr>
              <a:xfrm>
                <a:off x="6394156" y="6358348"/>
                <a:ext cx="56435" cy="274059"/>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墨迹 233"/>
              <p14:cNvContentPartPr/>
              <p14:nvPr/>
            </p14:nvContentPartPr>
            <p14:xfrm>
              <a:off x="6512671" y="6389896"/>
              <a:ext cx="90297" cy="180474"/>
            </p14:xfrm>
          </p:contentPart>
        </mc:Choice>
        <mc:Fallback xmlns="">
          <p:pic>
            <p:nvPicPr>
              <p:cNvPr id="234" name="墨迹 233"/>
            </p:nvPicPr>
            <p:blipFill>
              <a:blip r:embed="rId462"/>
            </p:blipFill>
            <p:spPr>
              <a:xfrm>
                <a:off x="6512671" y="6389896"/>
                <a:ext cx="90297" cy="180474"/>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墨迹 234"/>
              <p14:cNvContentPartPr/>
              <p14:nvPr/>
            </p14:nvContentPartPr>
            <p14:xfrm>
              <a:off x="6676334" y="6389896"/>
              <a:ext cx="101584" cy="8460"/>
            </p14:xfrm>
          </p:contentPart>
        </mc:Choice>
        <mc:Fallback xmlns="">
          <p:pic>
            <p:nvPicPr>
              <p:cNvPr id="235" name="墨迹 234"/>
            </p:nvPicPr>
            <p:blipFill>
              <a:blip r:embed="rId464"/>
            </p:blipFill>
            <p:spPr>
              <a:xfrm>
                <a:off x="6676334" y="6389896"/>
                <a:ext cx="101584" cy="846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墨迹 235"/>
              <p14:cNvContentPartPr/>
              <p14:nvPr/>
            </p14:nvContentPartPr>
            <p14:xfrm>
              <a:off x="6791850" y="6296310"/>
              <a:ext cx="65078" cy="170076"/>
            </p14:xfrm>
          </p:contentPart>
        </mc:Choice>
        <mc:Fallback xmlns="">
          <p:pic>
            <p:nvPicPr>
              <p:cNvPr id="236" name="墨迹 235"/>
            </p:nvPicPr>
            <p:blipFill>
              <a:blip r:embed="rId466"/>
            </p:blipFill>
            <p:spPr>
              <a:xfrm>
                <a:off x="6791850" y="6296310"/>
                <a:ext cx="65078" cy="170076"/>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墨迹 236"/>
              <p14:cNvContentPartPr/>
              <p14:nvPr/>
            </p14:nvContentPartPr>
            <p14:xfrm>
              <a:off x="6879502" y="6412455"/>
              <a:ext cx="56436" cy="32429"/>
            </p14:xfrm>
          </p:contentPart>
        </mc:Choice>
        <mc:Fallback xmlns="">
          <p:pic>
            <p:nvPicPr>
              <p:cNvPr id="237" name="墨迹 236"/>
            </p:nvPicPr>
            <p:blipFill>
              <a:blip r:embed="rId468"/>
            </p:blipFill>
            <p:spPr>
              <a:xfrm>
                <a:off x="6879502" y="6412455"/>
                <a:ext cx="56436" cy="32429"/>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墨迹 237"/>
              <p14:cNvContentPartPr/>
              <p14:nvPr/>
            </p14:nvContentPartPr>
            <p14:xfrm>
              <a:off x="6950047" y="6310234"/>
              <a:ext cx="76188" cy="223477"/>
            </p14:xfrm>
          </p:contentPart>
        </mc:Choice>
        <mc:Fallback xmlns="">
          <p:pic>
            <p:nvPicPr>
              <p:cNvPr id="238" name="墨迹 237"/>
            </p:nvPicPr>
            <p:blipFill>
              <a:blip r:embed="rId470"/>
            </p:blipFill>
            <p:spPr>
              <a:xfrm>
                <a:off x="6950047" y="6310234"/>
                <a:ext cx="76188" cy="223477"/>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墨迹 238"/>
              <p14:cNvContentPartPr/>
              <p14:nvPr/>
            </p14:nvContentPartPr>
            <p14:xfrm>
              <a:off x="6998017" y="6367337"/>
              <a:ext cx="53614" cy="11279"/>
            </p14:xfrm>
          </p:contentPart>
        </mc:Choice>
        <mc:Fallback xmlns="">
          <p:pic>
            <p:nvPicPr>
              <p:cNvPr id="239" name="墨迹 238"/>
            </p:nvPicPr>
            <p:blipFill>
              <a:blip r:embed="rId472"/>
            </p:blipFill>
            <p:spPr>
              <a:xfrm>
                <a:off x="6998017" y="6367337"/>
                <a:ext cx="53614" cy="11279"/>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墨迹 239"/>
              <p14:cNvContentPartPr/>
              <p14:nvPr/>
            </p14:nvContentPartPr>
            <p14:xfrm>
              <a:off x="7284075" y="6113546"/>
              <a:ext cx="141442" cy="36659"/>
            </p14:xfrm>
          </p:contentPart>
        </mc:Choice>
        <mc:Fallback xmlns="">
          <p:pic>
            <p:nvPicPr>
              <p:cNvPr id="240" name="墨迹 239"/>
            </p:nvPicPr>
            <p:blipFill>
              <a:blip r:embed="rId474"/>
            </p:blipFill>
            <p:spPr>
              <a:xfrm>
                <a:off x="7284075" y="6113546"/>
                <a:ext cx="141442" cy="36659"/>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墨迹 240"/>
              <p14:cNvContentPartPr/>
              <p14:nvPr/>
            </p14:nvContentPartPr>
            <p14:xfrm>
              <a:off x="7261677" y="6226341"/>
              <a:ext cx="190647" cy="62038"/>
            </p14:xfrm>
          </p:contentPart>
        </mc:Choice>
        <mc:Fallback xmlns="">
          <p:pic>
            <p:nvPicPr>
              <p:cNvPr id="241" name="墨迹 240"/>
            </p:nvPicPr>
            <p:blipFill>
              <a:blip r:embed="rId476"/>
            </p:blipFill>
            <p:spPr>
              <a:xfrm>
                <a:off x="7261677" y="6226341"/>
                <a:ext cx="190647" cy="62038"/>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墨迹 241"/>
              <p14:cNvContentPartPr/>
              <p14:nvPr/>
            </p14:nvContentPartPr>
            <p14:xfrm>
              <a:off x="7647027" y="6056443"/>
              <a:ext cx="28218" cy="310894"/>
            </p14:xfrm>
          </p:contentPart>
        </mc:Choice>
        <mc:Fallback xmlns="">
          <p:pic>
            <p:nvPicPr>
              <p:cNvPr id="242" name="墨迹 241"/>
            </p:nvPicPr>
            <p:blipFill>
              <a:blip r:embed="rId478"/>
            </p:blipFill>
            <p:spPr>
              <a:xfrm>
                <a:off x="7647027" y="6056443"/>
                <a:ext cx="28218" cy="310894"/>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墨迹 242"/>
              <p14:cNvContentPartPr/>
              <p14:nvPr/>
            </p14:nvContentPartPr>
            <p14:xfrm>
              <a:off x="7776828" y="6094863"/>
              <a:ext cx="146733" cy="210435"/>
            </p14:xfrm>
          </p:contentPart>
        </mc:Choice>
        <mc:Fallback xmlns="">
          <p:pic>
            <p:nvPicPr>
              <p:cNvPr id="243" name="墨迹 242"/>
            </p:nvPicPr>
            <p:blipFill>
              <a:blip r:embed="rId480"/>
            </p:blipFill>
            <p:spPr>
              <a:xfrm>
                <a:off x="7776828" y="6094863"/>
                <a:ext cx="146733" cy="210435"/>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墨迹 243"/>
              <p14:cNvContentPartPr/>
              <p14:nvPr/>
            </p14:nvContentPartPr>
            <p14:xfrm>
              <a:off x="7996928" y="5935892"/>
              <a:ext cx="104759" cy="226297"/>
            </p14:xfrm>
          </p:contentPart>
        </mc:Choice>
        <mc:Fallback xmlns="">
          <p:pic>
            <p:nvPicPr>
              <p:cNvPr id="244" name="墨迹 243"/>
            </p:nvPicPr>
            <p:blipFill>
              <a:blip r:embed="rId482"/>
            </p:blipFill>
            <p:spPr>
              <a:xfrm>
                <a:off x="7996928" y="5935892"/>
                <a:ext cx="104759" cy="226297"/>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墨迹 244"/>
              <p14:cNvContentPartPr/>
              <p14:nvPr/>
            </p14:nvContentPartPr>
            <p14:xfrm>
              <a:off x="8070294" y="5978190"/>
              <a:ext cx="118515" cy="39479"/>
            </p14:xfrm>
          </p:contentPart>
        </mc:Choice>
        <mc:Fallback xmlns="">
          <p:pic>
            <p:nvPicPr>
              <p:cNvPr id="245" name="墨迹 244"/>
            </p:nvPicPr>
            <p:blipFill>
              <a:blip r:embed="rId484"/>
            </p:blipFill>
            <p:spPr>
              <a:xfrm>
                <a:off x="8070294" y="5978190"/>
                <a:ext cx="118515" cy="39479"/>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墨迹 245"/>
              <p14:cNvContentPartPr/>
              <p14:nvPr/>
            </p14:nvContentPartPr>
            <p14:xfrm>
              <a:off x="8177521" y="6068427"/>
              <a:ext cx="47971" cy="59218"/>
            </p14:xfrm>
          </p:contentPart>
        </mc:Choice>
        <mc:Fallback xmlns="">
          <p:pic>
            <p:nvPicPr>
              <p:cNvPr id="246" name="墨迹 245"/>
            </p:nvPicPr>
            <p:blipFill>
              <a:blip r:embed="rId486"/>
            </p:blipFill>
            <p:spPr>
              <a:xfrm>
                <a:off x="8177521" y="6068427"/>
                <a:ext cx="47971" cy="59218"/>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墨迹 246"/>
              <p14:cNvContentPartPr/>
              <p14:nvPr/>
            </p14:nvContentPartPr>
            <p14:xfrm>
              <a:off x="8290393" y="5961271"/>
              <a:ext cx="172128" cy="169194"/>
            </p14:xfrm>
          </p:contentPart>
        </mc:Choice>
        <mc:Fallback xmlns="">
          <p:pic>
            <p:nvPicPr>
              <p:cNvPr id="247" name="墨迹 246"/>
            </p:nvPicPr>
            <p:blipFill>
              <a:blip r:embed="rId488"/>
            </p:blipFill>
            <p:spPr>
              <a:xfrm>
                <a:off x="8290393" y="5961271"/>
                <a:ext cx="172128" cy="169194"/>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8" name="墨迹 247"/>
              <p14:cNvContentPartPr/>
              <p14:nvPr/>
            </p14:nvContentPartPr>
            <p14:xfrm>
              <a:off x="2505741" y="4534401"/>
              <a:ext cx="324505" cy="244626"/>
            </p14:xfrm>
          </p:contentPart>
        </mc:Choice>
        <mc:Fallback xmlns="">
          <p:pic>
            <p:nvPicPr>
              <p:cNvPr id="248" name="墨迹 247"/>
            </p:nvPicPr>
            <p:blipFill>
              <a:blip r:embed="rId490"/>
            </p:blipFill>
            <p:spPr>
              <a:xfrm>
                <a:off x="2505741" y="4534401"/>
                <a:ext cx="324505" cy="244626"/>
              </a:xfrm>
              <a:prstGeom prst="rect"/>
            </p:spPr>
          </p:pic>
        </mc:Fallback>
      </mc:AlternateContent>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59038" y="43324"/>
            <a:ext cx="11594828"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2600" dirty="0">
                <a:latin typeface="NEU-B6" pitchFamily="18"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黑吉辽卷</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25 </a:t>
            </a:r>
            <a:r>
              <a:rPr lang="zh-CN" altLang="zh-CN" sz="2600" dirty="0">
                <a:latin typeface="宋体" panose="02010600030101010101" pitchFamily="2" charset="-122"/>
                <a:ea typeface="微软雅黑" panose="020B0503020204020204" charset="-122"/>
                <a:cs typeface="宋体" panose="02010600030101010101" pitchFamily="2" charset="-122"/>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下</a:t>
            </a:r>
            <a:r>
              <a:rPr lang="en-US" altLang="zh-CN" sz="2600" dirty="0">
                <a:latin typeface="方正书宋_GBK" pitchFamily="1" charset="-122"/>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AgBr</a:t>
            </a:r>
            <a:r>
              <a:rPr lang="zh-CN" altLang="zh-CN" sz="2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的沉淀溶解平衡曲线如图所示。某实验小组以</a:t>
            </a:r>
            <a:r>
              <a:rPr lang="en-US" altLang="zh-CN" sz="2600" dirty="0">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为指示剂</a:t>
            </a:r>
            <a:r>
              <a:rPr lang="en-US" altLang="zh-CN" sz="2600" dirty="0">
                <a:latin typeface="方正书宋_GBK" pitchFamily="1"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用</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latin typeface="Times New Roman" panose="02020603050405020304" pitchFamily="18" charset="0"/>
                <a:ea typeface="微软雅黑" panose="020B0503020204020204" charset="-122"/>
                <a:cs typeface="Times New Roman" panose="02020603050405020304" pitchFamily="18" charset="0"/>
              </a:rPr>
              <a:t>标准溶液分别滴定含</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Br</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a:t>
            </a:r>
            <a:endParaRPr lang="zh-CN" altLang="zh-CN" sz="1100" dirty="0">
              <a:latin typeface="Calibri" panose="020F0502020204030204" pitchFamily="34" charset="0"/>
              <a:cs typeface="Times New Roman" panose="02020603050405020304" pitchFamily="18" charset="0"/>
            </a:endParaRPr>
          </a:p>
        </p:txBody>
      </p:sp>
      <p:sp>
        <p:nvSpPr>
          <p:cNvPr id="8" name="矩形 7"/>
          <p:cNvSpPr/>
          <p:nvPr/>
        </p:nvSpPr>
        <p:spPr>
          <a:xfrm>
            <a:off x="1775176" y="1330632"/>
            <a:ext cx="11397613" cy="1530716"/>
          </a:xfrm>
          <a:prstGeom prst="rect">
            <a:avLst/>
          </a:prstGeom>
          <a:blipFill rotWithShape="1">
            <a:blip r:embed="rId1"/>
            <a:stretch>
              <a:fillRect b="-398"/>
            </a:stretch>
          </a:blipFill>
        </p:spPr>
        <p:txBody>
          <a:bodyPr/>
          <a:lstStyle/>
          <a:p>
            <a:r>
              <a:rPr lang="zh-CN" altLang="en-US">
                <a:noFill/>
              </a:rPr>
              <a:t> </a:t>
            </a:r>
            <a:endParaRPr lang="zh-CN" altLang="en-US">
              <a:noFill/>
            </a:endParaRPr>
          </a:p>
        </p:txBody>
      </p:sp>
      <p:pic>
        <p:nvPicPr>
          <p:cNvPr id="5" name="image39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306" y="1330632"/>
            <a:ext cx="6385560" cy="2849880"/>
          </a:xfrm>
          <a:prstGeom prst="rect">
            <a:avLst/>
          </a:prstGeom>
          <a:solidFill>
            <a:scrgbClr r="0" g="0" b="0">
              <a:alpha val="0"/>
            </a:scrgbClr>
          </a:solidFill>
          <a:ln>
            <a:noFill/>
          </a:ln>
        </p:spPr>
      </p:pic>
      <p:graphicFrame>
        <p:nvGraphicFramePr>
          <p:cNvPr id="2" name="对象 1"/>
          <p:cNvGraphicFramePr>
            <a:graphicFrameLocks noChangeAspect="1"/>
          </p:cNvGraphicFramePr>
          <p:nvPr/>
        </p:nvGraphicFramePr>
        <p:xfrm>
          <a:off x="276389" y="2861348"/>
          <a:ext cx="11160125" cy="3119437"/>
        </p:xfrm>
        <a:graphic>
          <a:graphicData uri="http://schemas.openxmlformats.org/presentationml/2006/ole">
            <mc:AlternateContent xmlns:mc="http://schemas.openxmlformats.org/markup-compatibility/2006">
              <mc:Choice xmlns:v="urn:schemas-microsoft-com:vml" Requires="v">
                <p:oleObj spid="_x0000_s20490" name="Document" r:id="rId3" imgW="11341735" imgH="3176270" progId="Word.Document.12">
                  <p:embed/>
                </p:oleObj>
              </mc:Choice>
              <mc:Fallback>
                <p:oleObj name="Document" r:id="rId3" imgW="11341735" imgH="3176270" progId="Word.Document.12">
                  <p:embed/>
                  <p:pic>
                    <p:nvPicPr>
                      <p:cNvPr id="0" name="对象 3"/>
                      <p:cNvPicPr/>
                      <p:nvPr/>
                    </p:nvPicPr>
                    <p:blipFill>
                      <a:blip r:embed="rId4"/>
                      <a:stretch>
                        <a:fillRect/>
                      </a:stretch>
                    </p:blipFill>
                    <p:spPr>
                      <a:xfrm>
                        <a:off x="276389" y="2861348"/>
                        <a:ext cx="11160125" cy="3119437"/>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r:id="rId5" p14:bwMode="auto">
            <p14:nvContentPartPr>
              <p14:cNvPr id="3" name="墨迹 2"/>
              <p14:cNvContentPartPr/>
              <p14:nvPr/>
            </p14:nvContentPartPr>
            <p14:xfrm>
              <a:off x="1638573" y="5171698"/>
              <a:ext cx="3559148" cy="83188"/>
            </p14:xfrm>
          </p:contentPart>
        </mc:Choice>
        <mc:Fallback xmlns="">
          <p:pic>
            <p:nvPicPr>
              <p:cNvPr id="3" name="墨迹 2"/>
            </p:nvPicPr>
            <p:blipFill>
              <a:blip r:embed="rId6"/>
            </p:blipFill>
            <p:spPr>
              <a:xfrm>
                <a:off x="1638573" y="5171698"/>
                <a:ext cx="3559148" cy="8318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4" name="墨迹 3"/>
              <p14:cNvContentPartPr/>
              <p14:nvPr/>
            </p14:nvContentPartPr>
            <p14:xfrm>
              <a:off x="5713401" y="4632216"/>
              <a:ext cx="58552" cy="133417"/>
            </p14:xfrm>
          </p:contentPart>
        </mc:Choice>
        <mc:Fallback xmlns="">
          <p:pic>
            <p:nvPicPr>
              <p:cNvPr id="4" name="墨迹 3"/>
            </p:nvPicPr>
            <p:blipFill>
              <a:blip r:embed="rId8"/>
            </p:blipFill>
            <p:spPr>
              <a:xfrm>
                <a:off x="5713401" y="4632216"/>
                <a:ext cx="58552" cy="13341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墨迹 6"/>
              <p14:cNvContentPartPr/>
              <p14:nvPr/>
            </p14:nvContentPartPr>
            <p14:xfrm>
              <a:off x="5702290" y="4799472"/>
              <a:ext cx="90826" cy="218542"/>
            </p14:xfrm>
          </p:contentPart>
        </mc:Choice>
        <mc:Fallback xmlns="">
          <p:pic>
            <p:nvPicPr>
              <p:cNvPr id="7" name="墨迹 6"/>
            </p:nvPicPr>
            <p:blipFill>
              <a:blip r:embed="rId10"/>
            </p:blipFill>
            <p:spPr>
              <a:xfrm>
                <a:off x="5702290" y="4799472"/>
                <a:ext cx="90826" cy="218542"/>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5833856" y="4534401"/>
              <a:ext cx="86241" cy="222772"/>
            </p14:xfrm>
          </p:contentPart>
        </mc:Choice>
        <mc:Fallback xmlns="">
          <p:pic>
            <p:nvPicPr>
              <p:cNvPr id="9" name="墨迹 8"/>
            </p:nvPicPr>
            <p:blipFill>
              <a:blip r:embed="rId12"/>
            </p:blipFill>
            <p:spPr>
              <a:xfrm>
                <a:off x="5833856" y="4534401"/>
                <a:ext cx="86241" cy="22277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5841087" y="4707120"/>
              <a:ext cx="8465" cy="50053"/>
            </p14:xfrm>
          </p:contentPart>
        </mc:Choice>
        <mc:Fallback xmlns="">
          <p:pic>
            <p:nvPicPr>
              <p:cNvPr id="10" name="墨迹 9"/>
            </p:nvPicPr>
            <p:blipFill>
              <a:blip r:embed="rId14"/>
            </p:blipFill>
            <p:spPr>
              <a:xfrm>
                <a:off x="5841087" y="4707120"/>
                <a:ext cx="8465" cy="5005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5829799" y="4655657"/>
              <a:ext cx="112872" cy="140995"/>
            </p14:xfrm>
          </p:contentPart>
        </mc:Choice>
        <mc:Fallback xmlns="">
          <p:pic>
            <p:nvPicPr>
              <p:cNvPr id="11" name="墨迹 10"/>
            </p:nvPicPr>
            <p:blipFill>
              <a:blip r:embed="rId16"/>
            </p:blipFill>
            <p:spPr>
              <a:xfrm>
                <a:off x="5829799" y="4655657"/>
                <a:ext cx="112872" cy="140995"/>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5786768" y="4784667"/>
              <a:ext cx="31745" cy="161263"/>
            </p14:xfrm>
          </p:contentPart>
        </mc:Choice>
        <mc:Fallback xmlns="">
          <p:pic>
            <p:nvPicPr>
              <p:cNvPr id="12" name="墨迹 11"/>
            </p:nvPicPr>
            <p:blipFill>
              <a:blip r:embed="rId18"/>
            </p:blipFill>
            <p:spPr>
              <a:xfrm>
                <a:off x="5786768" y="4784667"/>
                <a:ext cx="31745" cy="16126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5818513" y="4754353"/>
              <a:ext cx="174950" cy="251147"/>
            </p14:xfrm>
          </p:contentPart>
        </mc:Choice>
        <mc:Fallback xmlns="">
          <p:pic>
            <p:nvPicPr>
              <p:cNvPr id="13" name="墨迹 12"/>
            </p:nvPicPr>
            <p:blipFill>
              <a:blip r:embed="rId20"/>
            </p:blipFill>
            <p:spPr>
              <a:xfrm>
                <a:off x="5818513" y="4754353"/>
                <a:ext cx="174950" cy="25114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5993463" y="4607718"/>
              <a:ext cx="273713" cy="451184"/>
            </p14:xfrm>
          </p:contentPart>
        </mc:Choice>
        <mc:Fallback xmlns="">
          <p:pic>
            <p:nvPicPr>
              <p:cNvPr id="14" name="墨迹 13"/>
            </p:nvPicPr>
            <p:blipFill>
              <a:blip r:embed="rId22"/>
            </p:blipFill>
            <p:spPr>
              <a:xfrm>
                <a:off x="5993463" y="4607718"/>
                <a:ext cx="273713" cy="45118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6247423" y="4563305"/>
              <a:ext cx="212340" cy="371522"/>
            </p14:xfrm>
          </p:contentPart>
        </mc:Choice>
        <mc:Fallback xmlns="">
          <p:pic>
            <p:nvPicPr>
              <p:cNvPr id="15" name="墨迹 14"/>
            </p:nvPicPr>
            <p:blipFill>
              <a:blip r:embed="rId24"/>
            </p:blipFill>
            <p:spPr>
              <a:xfrm>
                <a:off x="6247423" y="4563305"/>
                <a:ext cx="212340" cy="37152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6349007" y="4739373"/>
              <a:ext cx="262426" cy="113677"/>
            </p14:xfrm>
          </p:contentPart>
        </mc:Choice>
        <mc:Fallback xmlns="">
          <p:pic>
            <p:nvPicPr>
              <p:cNvPr id="16" name="墨迹 15"/>
            </p:nvPicPr>
            <p:blipFill>
              <a:blip r:embed="rId26"/>
            </p:blipFill>
            <p:spPr>
              <a:xfrm>
                <a:off x="6349007" y="4739373"/>
                <a:ext cx="262426" cy="11367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6407559" y="4833310"/>
              <a:ext cx="63667" cy="39479"/>
            </p14:xfrm>
          </p:contentPart>
        </mc:Choice>
        <mc:Fallback xmlns="">
          <p:pic>
            <p:nvPicPr>
              <p:cNvPr id="17" name="墨迹 16"/>
            </p:nvPicPr>
            <p:blipFill>
              <a:blip r:embed="rId28"/>
            </p:blipFill>
            <p:spPr>
              <a:xfrm>
                <a:off x="6407559" y="4833310"/>
                <a:ext cx="63667" cy="3947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墨迹 17"/>
              <p14:cNvContentPartPr/>
              <p14:nvPr/>
            </p14:nvContentPartPr>
            <p14:xfrm>
              <a:off x="6398388" y="4951746"/>
              <a:ext cx="40916" cy="45119"/>
            </p14:xfrm>
          </p:contentPart>
        </mc:Choice>
        <mc:Fallback xmlns="">
          <p:pic>
            <p:nvPicPr>
              <p:cNvPr id="18" name="墨迹 17"/>
            </p:nvPicPr>
            <p:blipFill>
              <a:blip r:embed="rId30"/>
            </p:blipFill>
            <p:spPr>
              <a:xfrm>
                <a:off x="6398388" y="4951746"/>
                <a:ext cx="40916" cy="4511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墨迹 18"/>
              <p14:cNvContentPartPr/>
              <p14:nvPr/>
            </p14:nvContentPartPr>
            <p14:xfrm>
              <a:off x="6670691" y="4660768"/>
              <a:ext cx="82537" cy="37187"/>
            </p14:xfrm>
          </p:contentPart>
        </mc:Choice>
        <mc:Fallback xmlns="">
          <p:pic>
            <p:nvPicPr>
              <p:cNvPr id="19" name="墨迹 18"/>
            </p:nvPicPr>
            <p:blipFill>
              <a:blip r:embed="rId32"/>
            </p:blipFill>
            <p:spPr>
              <a:xfrm>
                <a:off x="6670691" y="4660768"/>
                <a:ext cx="82537" cy="37187"/>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墨迹 19"/>
              <p14:cNvContentPartPr/>
              <p14:nvPr/>
            </p14:nvContentPartPr>
            <p14:xfrm>
              <a:off x="6559759" y="4604017"/>
              <a:ext cx="254842" cy="325170"/>
            </p14:xfrm>
          </p:contentPart>
        </mc:Choice>
        <mc:Fallback xmlns="">
          <p:pic>
            <p:nvPicPr>
              <p:cNvPr id="20" name="墨迹 19"/>
            </p:nvPicPr>
            <p:blipFill>
              <a:blip r:embed="rId34"/>
            </p:blipFill>
            <p:spPr>
              <a:xfrm>
                <a:off x="6559759" y="4604017"/>
                <a:ext cx="254842" cy="32517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墨迹 20"/>
              <p14:cNvContentPartPr/>
              <p14:nvPr/>
            </p14:nvContentPartPr>
            <p14:xfrm>
              <a:off x="6860984" y="4651603"/>
              <a:ext cx="266835" cy="412763"/>
            </p14:xfrm>
          </p:contentPart>
        </mc:Choice>
        <mc:Fallback xmlns="">
          <p:pic>
            <p:nvPicPr>
              <p:cNvPr id="21" name="墨迹 20"/>
            </p:nvPicPr>
            <p:blipFill>
              <a:blip r:embed="rId36"/>
            </p:blipFill>
            <p:spPr>
              <a:xfrm>
                <a:off x="6860984" y="4651603"/>
                <a:ext cx="266835" cy="41276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墨迹 21"/>
              <p14:cNvContentPartPr/>
              <p14:nvPr/>
            </p14:nvContentPartPr>
            <p14:xfrm>
              <a:off x="7409997" y="4686676"/>
              <a:ext cx="95941" cy="279170"/>
            </p14:xfrm>
          </p:contentPart>
        </mc:Choice>
        <mc:Fallback xmlns="">
          <p:pic>
            <p:nvPicPr>
              <p:cNvPr id="22" name="墨迹 21"/>
            </p:nvPicPr>
            <p:blipFill>
              <a:blip r:embed="rId38"/>
            </p:blipFill>
            <p:spPr>
              <a:xfrm>
                <a:off x="7409997" y="4686676"/>
                <a:ext cx="95941" cy="27917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墨迹 22"/>
              <p14:cNvContentPartPr/>
              <p14:nvPr/>
            </p14:nvContentPartPr>
            <p14:xfrm>
              <a:off x="7522868" y="4722805"/>
              <a:ext cx="195585" cy="165493"/>
            </p14:xfrm>
          </p:contentPart>
        </mc:Choice>
        <mc:Fallback xmlns="">
          <p:pic>
            <p:nvPicPr>
              <p:cNvPr id="23" name="墨迹 22"/>
            </p:nvPicPr>
            <p:blipFill>
              <a:blip r:embed="rId40"/>
            </p:blipFill>
            <p:spPr>
              <a:xfrm>
                <a:off x="7522868" y="4722805"/>
                <a:ext cx="195585" cy="165493"/>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墨迹 23"/>
              <p14:cNvContentPartPr/>
              <p14:nvPr/>
            </p14:nvContentPartPr>
            <p14:xfrm>
              <a:off x="7726036" y="4720514"/>
              <a:ext cx="107228" cy="174834"/>
            </p14:xfrm>
          </p:contentPart>
        </mc:Choice>
        <mc:Fallback xmlns="">
          <p:pic>
            <p:nvPicPr>
              <p:cNvPr id="24" name="墨迹 23"/>
            </p:nvPicPr>
            <p:blipFill>
              <a:blip r:embed="rId42"/>
            </p:blipFill>
            <p:spPr>
              <a:xfrm>
                <a:off x="7726036" y="4720514"/>
                <a:ext cx="107228" cy="174834"/>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墨迹 24"/>
              <p14:cNvContentPartPr/>
              <p14:nvPr/>
            </p14:nvContentPartPr>
            <p14:xfrm>
              <a:off x="7816334" y="4776912"/>
              <a:ext cx="112871" cy="107157"/>
            </p14:xfrm>
          </p:contentPart>
        </mc:Choice>
        <mc:Fallback xmlns="">
          <p:pic>
            <p:nvPicPr>
              <p:cNvPr id="25" name="墨迹 24"/>
            </p:nvPicPr>
            <p:blipFill>
              <a:blip r:embed="rId44"/>
            </p:blipFill>
            <p:spPr>
              <a:xfrm>
                <a:off x="7816334" y="4776912"/>
                <a:ext cx="112871" cy="107157"/>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7" name="墨迹 26"/>
              <p14:cNvContentPartPr/>
              <p14:nvPr/>
            </p14:nvContentPartPr>
            <p14:xfrm>
              <a:off x="7983524" y="4654247"/>
              <a:ext cx="89591" cy="117026"/>
            </p14:xfrm>
          </p:contentPart>
        </mc:Choice>
        <mc:Fallback xmlns="">
          <p:pic>
            <p:nvPicPr>
              <p:cNvPr id="27" name="墨迹 26"/>
            </p:nvPicPr>
            <p:blipFill>
              <a:blip r:embed="rId46"/>
            </p:blipFill>
            <p:spPr>
              <a:xfrm>
                <a:off x="7983524" y="4654247"/>
                <a:ext cx="89591" cy="117026"/>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8" name="墨迹 27"/>
              <p14:cNvContentPartPr/>
              <p14:nvPr/>
            </p14:nvContentPartPr>
            <p14:xfrm>
              <a:off x="8074174" y="4726154"/>
              <a:ext cx="86417" cy="5640"/>
            </p14:xfrm>
          </p:contentPart>
        </mc:Choice>
        <mc:Fallback xmlns="">
          <p:pic>
            <p:nvPicPr>
              <p:cNvPr id="28" name="墨迹 27"/>
            </p:nvPicPr>
            <p:blipFill>
              <a:blip r:embed="rId48"/>
            </p:blipFill>
            <p:spPr>
              <a:xfrm>
                <a:off x="8074174" y="4726154"/>
                <a:ext cx="86417" cy="564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9" name="墨迹 28"/>
              <p14:cNvContentPartPr/>
              <p14:nvPr/>
            </p14:nvContentPartPr>
            <p14:xfrm>
              <a:off x="8027967" y="4624638"/>
              <a:ext cx="177772" cy="293269"/>
            </p14:xfrm>
          </p:contentPart>
        </mc:Choice>
        <mc:Fallback xmlns="">
          <p:pic>
            <p:nvPicPr>
              <p:cNvPr id="29" name="墨迹 28"/>
            </p:nvPicPr>
            <p:blipFill>
              <a:blip r:embed="rId50"/>
            </p:blipFill>
            <p:spPr>
              <a:xfrm>
                <a:off x="8027967" y="4624638"/>
                <a:ext cx="177772" cy="293269"/>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30" name="墨迹 29"/>
              <p14:cNvContentPartPr/>
              <p14:nvPr/>
            </p14:nvContentPartPr>
            <p14:xfrm>
              <a:off x="8363759" y="4646492"/>
              <a:ext cx="73366" cy="79662"/>
            </p14:xfrm>
          </p:contentPart>
        </mc:Choice>
        <mc:Fallback xmlns="">
          <p:pic>
            <p:nvPicPr>
              <p:cNvPr id="30" name="墨迹 29"/>
            </p:nvPicPr>
            <p:blipFill>
              <a:blip r:embed="rId52"/>
            </p:blipFill>
            <p:spPr>
              <a:xfrm>
                <a:off x="8363759" y="4646492"/>
                <a:ext cx="73366" cy="79662"/>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1" name="墨迹 30"/>
              <p14:cNvContentPartPr/>
              <p14:nvPr/>
            </p14:nvContentPartPr>
            <p14:xfrm>
              <a:off x="8345241" y="4748713"/>
              <a:ext cx="142677" cy="39479"/>
            </p14:xfrm>
          </p:contentPart>
        </mc:Choice>
        <mc:Fallback xmlns="">
          <p:pic>
            <p:nvPicPr>
              <p:cNvPr id="31" name="墨迹 30"/>
            </p:nvPicPr>
            <p:blipFill>
              <a:blip r:embed="rId54"/>
            </p:blipFill>
            <p:spPr>
              <a:xfrm>
                <a:off x="8345241" y="4748713"/>
                <a:ext cx="142677" cy="39479"/>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2" name="墨迹 31"/>
              <p14:cNvContentPartPr/>
              <p14:nvPr/>
            </p14:nvContentPartPr>
            <p14:xfrm>
              <a:off x="8529539" y="4573879"/>
              <a:ext cx="43032" cy="298910"/>
            </p14:xfrm>
          </p:contentPart>
        </mc:Choice>
        <mc:Fallback xmlns="">
          <p:pic>
            <p:nvPicPr>
              <p:cNvPr id="32" name="墨迹 31"/>
            </p:nvPicPr>
            <p:blipFill>
              <a:blip r:embed="rId56"/>
            </p:blipFill>
            <p:spPr>
              <a:xfrm>
                <a:off x="8529539" y="4573879"/>
                <a:ext cx="43032" cy="29891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3" name="墨迹 32"/>
              <p14:cNvContentPartPr/>
              <p14:nvPr/>
            </p14:nvContentPartPr>
            <p14:xfrm>
              <a:off x="8606432" y="4577757"/>
              <a:ext cx="225743" cy="296794"/>
            </p14:xfrm>
          </p:contentPart>
        </mc:Choice>
        <mc:Fallback xmlns="">
          <p:pic>
            <p:nvPicPr>
              <p:cNvPr id="33" name="墨迹 32"/>
            </p:nvPicPr>
            <p:blipFill>
              <a:blip r:embed="rId58"/>
            </p:blipFill>
            <p:spPr>
              <a:xfrm>
                <a:off x="8606432" y="4577757"/>
                <a:ext cx="225743" cy="29679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4" name="墨迹 33"/>
              <p14:cNvContentPartPr/>
              <p14:nvPr/>
            </p14:nvContentPartPr>
            <p14:xfrm>
              <a:off x="8849105" y="4461083"/>
              <a:ext cx="67723" cy="42299"/>
            </p14:xfrm>
          </p:contentPart>
        </mc:Choice>
        <mc:Fallback xmlns="">
          <p:pic>
            <p:nvPicPr>
              <p:cNvPr id="34" name="墨迹 33"/>
            </p:nvPicPr>
            <p:blipFill>
              <a:blip r:embed="rId60"/>
            </p:blipFill>
            <p:spPr>
              <a:xfrm>
                <a:off x="8849105" y="4461083"/>
                <a:ext cx="67723" cy="42299"/>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5" name="墨迹 34"/>
              <p14:cNvContentPartPr/>
              <p14:nvPr/>
            </p14:nvContentPartPr>
            <p14:xfrm>
              <a:off x="8775739" y="4525060"/>
              <a:ext cx="131565" cy="505644"/>
            </p14:xfrm>
          </p:contentPart>
        </mc:Choice>
        <mc:Fallback xmlns="">
          <p:pic>
            <p:nvPicPr>
              <p:cNvPr id="35" name="墨迹 34"/>
            </p:nvPicPr>
            <p:blipFill>
              <a:blip r:embed="rId62"/>
            </p:blipFill>
            <p:spPr>
              <a:xfrm>
                <a:off x="8775739" y="4525060"/>
                <a:ext cx="131565" cy="505644"/>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6" name="墨迹 35"/>
              <p14:cNvContentPartPr/>
              <p14:nvPr/>
            </p14:nvContentPartPr>
            <p14:xfrm>
              <a:off x="8747521" y="4596439"/>
              <a:ext cx="186238" cy="107156"/>
            </p14:xfrm>
          </p:contentPart>
        </mc:Choice>
        <mc:Fallback xmlns="">
          <p:pic>
            <p:nvPicPr>
              <p:cNvPr id="36" name="墨迹 35"/>
            </p:nvPicPr>
            <p:blipFill>
              <a:blip r:embed="rId64"/>
            </p:blipFill>
            <p:spPr>
              <a:xfrm>
                <a:off x="8747521" y="4596439"/>
                <a:ext cx="186238" cy="107156"/>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7" name="墨迹 36"/>
              <p14:cNvContentPartPr/>
              <p14:nvPr/>
            </p14:nvContentPartPr>
            <p14:xfrm>
              <a:off x="8877323" y="4559780"/>
              <a:ext cx="45148" cy="164259"/>
            </p14:xfrm>
          </p:contentPart>
        </mc:Choice>
        <mc:Fallback xmlns="">
          <p:pic>
            <p:nvPicPr>
              <p:cNvPr id="37" name="墨迹 36"/>
            </p:nvPicPr>
            <p:blipFill>
              <a:blip r:embed="rId66"/>
            </p:blipFill>
            <p:spPr>
              <a:xfrm>
                <a:off x="8877323" y="4559780"/>
                <a:ext cx="45148" cy="164259"/>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8" name="墨迹 37"/>
              <p14:cNvContentPartPr/>
              <p14:nvPr/>
            </p14:nvContentPartPr>
            <p14:xfrm>
              <a:off x="8834996" y="4559780"/>
              <a:ext cx="194704" cy="305959"/>
            </p14:xfrm>
          </p:contentPart>
        </mc:Choice>
        <mc:Fallback xmlns="">
          <p:pic>
            <p:nvPicPr>
              <p:cNvPr id="38" name="墨迹 37"/>
            </p:nvPicPr>
            <p:blipFill>
              <a:blip r:embed="rId68"/>
            </p:blipFill>
            <p:spPr>
              <a:xfrm>
                <a:off x="8834996" y="4559780"/>
                <a:ext cx="194704" cy="305959"/>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9" name="墨迹 38"/>
              <p14:cNvContentPartPr/>
              <p14:nvPr/>
            </p14:nvContentPartPr>
            <p14:xfrm>
              <a:off x="8832175" y="4776912"/>
              <a:ext cx="273713" cy="166375"/>
            </p14:xfrm>
          </p:contentPart>
        </mc:Choice>
        <mc:Fallback xmlns="">
          <p:pic>
            <p:nvPicPr>
              <p:cNvPr id="39" name="墨迹 38"/>
            </p:nvPicPr>
            <p:blipFill>
              <a:blip r:embed="rId70"/>
            </p:blipFill>
            <p:spPr>
              <a:xfrm>
                <a:off x="8832175" y="4776912"/>
                <a:ext cx="273713" cy="166375"/>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40" name="墨迹 39"/>
              <p14:cNvContentPartPr/>
              <p14:nvPr/>
            </p14:nvContentPartPr>
            <p14:xfrm>
              <a:off x="9387184" y="4355337"/>
              <a:ext cx="212515" cy="325699"/>
            </p14:xfrm>
          </p:contentPart>
        </mc:Choice>
        <mc:Fallback xmlns="">
          <p:pic>
            <p:nvPicPr>
              <p:cNvPr id="40" name="墨迹 39"/>
            </p:nvPicPr>
            <p:blipFill>
              <a:blip r:embed="rId72"/>
            </p:blipFill>
            <p:spPr>
              <a:xfrm>
                <a:off x="9387184" y="4355337"/>
                <a:ext cx="212515" cy="325699"/>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1" name="墨迹 40"/>
              <p14:cNvContentPartPr/>
              <p14:nvPr/>
            </p14:nvContentPartPr>
            <p14:xfrm>
              <a:off x="9475541" y="4816391"/>
              <a:ext cx="36683" cy="64858"/>
            </p14:xfrm>
          </p:contentPart>
        </mc:Choice>
        <mc:Fallback xmlns="">
          <p:pic>
            <p:nvPicPr>
              <p:cNvPr id="41" name="墨迹 40"/>
            </p:nvPicPr>
            <p:blipFill>
              <a:blip r:embed="rId74"/>
            </p:blipFill>
            <p:spPr>
              <a:xfrm>
                <a:off x="9475541" y="4816391"/>
                <a:ext cx="36683" cy="6485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2" name="墨迹 41"/>
              <p14:cNvContentPartPr/>
              <p14:nvPr/>
            </p14:nvContentPartPr>
            <p14:xfrm>
              <a:off x="8273462" y="1753978"/>
              <a:ext cx="8465" cy="11280"/>
            </p14:xfrm>
          </p:contentPart>
        </mc:Choice>
        <mc:Fallback xmlns="">
          <p:pic>
            <p:nvPicPr>
              <p:cNvPr id="42" name="墨迹 41"/>
            </p:nvPicPr>
            <p:blipFill>
              <a:blip r:embed="rId76"/>
            </p:blipFill>
            <p:spPr>
              <a:xfrm>
                <a:off x="8273462" y="1753978"/>
                <a:ext cx="8465" cy="1128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3" name="墨迹 42"/>
              <p14:cNvContentPartPr/>
              <p14:nvPr/>
            </p14:nvContentPartPr>
            <p14:xfrm>
              <a:off x="5256449" y="5166059"/>
              <a:ext cx="468945" cy="468103"/>
            </p14:xfrm>
          </p:contentPart>
        </mc:Choice>
        <mc:Fallback xmlns="">
          <p:pic>
            <p:nvPicPr>
              <p:cNvPr id="43" name="墨迹 42"/>
            </p:nvPicPr>
            <p:blipFill>
              <a:blip r:embed="rId78"/>
            </p:blipFill>
            <p:spPr>
              <a:xfrm>
                <a:off x="5256449" y="5166059"/>
                <a:ext cx="468945" cy="468103"/>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90" name="墨迹 89"/>
              <p14:cNvContentPartPr/>
              <p14:nvPr/>
            </p14:nvContentPartPr>
            <p14:xfrm>
              <a:off x="5863661" y="5318333"/>
              <a:ext cx="11287" cy="95701"/>
            </p14:xfrm>
          </p:contentPart>
        </mc:Choice>
        <mc:Fallback xmlns="">
          <p:pic>
            <p:nvPicPr>
              <p:cNvPr id="90" name="墨迹 89"/>
            </p:nvPicPr>
            <p:blipFill>
              <a:blip r:embed="rId80"/>
            </p:blipFill>
            <p:spPr>
              <a:xfrm>
                <a:off x="5863661" y="5318333"/>
                <a:ext cx="11287" cy="9570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91" name="墨迹 90"/>
              <p14:cNvContentPartPr/>
              <p14:nvPr/>
            </p14:nvContentPartPr>
            <p14:xfrm>
              <a:off x="5959602" y="5121293"/>
              <a:ext cx="25396" cy="543888"/>
            </p14:xfrm>
          </p:contentPart>
        </mc:Choice>
        <mc:Fallback xmlns="">
          <p:pic>
            <p:nvPicPr>
              <p:cNvPr id="91" name="墨迹 90"/>
            </p:nvPicPr>
            <p:blipFill>
              <a:blip r:embed="rId82"/>
            </p:blipFill>
            <p:spPr>
              <a:xfrm>
                <a:off x="5959602" y="5121293"/>
                <a:ext cx="25396" cy="543888"/>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92" name="墨迹 91"/>
              <p14:cNvContentPartPr/>
              <p14:nvPr/>
            </p14:nvContentPartPr>
            <p14:xfrm>
              <a:off x="5922389" y="5284494"/>
              <a:ext cx="116222" cy="70498"/>
            </p14:xfrm>
          </p:contentPart>
        </mc:Choice>
        <mc:Fallback xmlns="">
          <p:pic>
            <p:nvPicPr>
              <p:cNvPr id="92" name="墨迹 91"/>
            </p:nvPicPr>
            <p:blipFill>
              <a:blip r:embed="rId84"/>
            </p:blipFill>
            <p:spPr>
              <a:xfrm>
                <a:off x="5922389" y="5284494"/>
                <a:ext cx="116222" cy="7049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93" name="墨迹 92"/>
              <p14:cNvContentPartPr/>
              <p14:nvPr/>
            </p14:nvContentPartPr>
            <p14:xfrm>
              <a:off x="5987819" y="5177338"/>
              <a:ext cx="118515" cy="217133"/>
            </p14:xfrm>
          </p:contentPart>
        </mc:Choice>
        <mc:Fallback xmlns="">
          <p:pic>
            <p:nvPicPr>
              <p:cNvPr id="93" name="墨迹 92"/>
            </p:nvPicPr>
            <p:blipFill>
              <a:blip r:embed="rId86"/>
            </p:blipFill>
            <p:spPr>
              <a:xfrm>
                <a:off x="5987819" y="5177338"/>
                <a:ext cx="118515" cy="217133"/>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94" name="墨迹 93"/>
              <p14:cNvContentPartPr/>
              <p14:nvPr/>
            </p14:nvContentPartPr>
            <p14:xfrm>
              <a:off x="6095047" y="5175576"/>
              <a:ext cx="172128" cy="154037"/>
            </p14:xfrm>
          </p:contentPart>
        </mc:Choice>
        <mc:Fallback xmlns="">
          <p:pic>
            <p:nvPicPr>
              <p:cNvPr id="94" name="墨迹 93"/>
            </p:nvPicPr>
            <p:blipFill>
              <a:blip r:embed="rId88"/>
            </p:blipFill>
            <p:spPr>
              <a:xfrm>
                <a:off x="6095047" y="5175576"/>
                <a:ext cx="172128" cy="15403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95" name="墨迹 94"/>
              <p14:cNvContentPartPr/>
              <p14:nvPr/>
            </p14:nvContentPartPr>
            <p14:xfrm>
              <a:off x="6085876" y="5307054"/>
              <a:ext cx="65607" cy="191753"/>
            </p14:xfrm>
          </p:contentPart>
        </mc:Choice>
        <mc:Fallback xmlns="">
          <p:pic>
            <p:nvPicPr>
              <p:cNvPr id="95" name="墨迹 94"/>
            </p:nvPicPr>
            <p:blipFill>
              <a:blip r:embed="rId90"/>
            </p:blipFill>
            <p:spPr>
              <a:xfrm>
                <a:off x="6085876" y="5307054"/>
                <a:ext cx="65607" cy="191753"/>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96" name="墨迹 95"/>
              <p14:cNvContentPartPr/>
              <p14:nvPr/>
            </p14:nvContentPartPr>
            <p14:xfrm>
              <a:off x="6258710" y="5243606"/>
              <a:ext cx="98763" cy="260841"/>
            </p14:xfrm>
          </p:contentPart>
        </mc:Choice>
        <mc:Fallback xmlns="">
          <p:pic>
            <p:nvPicPr>
              <p:cNvPr id="96" name="墨迹 95"/>
            </p:nvPicPr>
            <p:blipFill>
              <a:blip r:embed="rId92"/>
            </p:blipFill>
            <p:spPr>
              <a:xfrm>
                <a:off x="6258710" y="5243606"/>
                <a:ext cx="98763" cy="260841"/>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97" name="墨迹 96"/>
              <p14:cNvContentPartPr/>
              <p14:nvPr/>
            </p14:nvContentPartPr>
            <p14:xfrm>
              <a:off x="6213562" y="5258410"/>
              <a:ext cx="301931" cy="232642"/>
            </p14:xfrm>
          </p:contentPart>
        </mc:Choice>
        <mc:Fallback xmlns="">
          <p:pic>
            <p:nvPicPr>
              <p:cNvPr id="97" name="墨迹 96"/>
            </p:nvPicPr>
            <p:blipFill>
              <a:blip r:embed="rId94"/>
            </p:blipFill>
            <p:spPr>
              <a:xfrm>
                <a:off x="6213562" y="5258410"/>
                <a:ext cx="301931" cy="232642"/>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98" name="墨迹 97"/>
              <p14:cNvContentPartPr/>
              <p14:nvPr/>
            </p14:nvContentPartPr>
            <p14:xfrm>
              <a:off x="6653760" y="5127990"/>
              <a:ext cx="16930" cy="390556"/>
            </p14:xfrm>
          </p:contentPart>
        </mc:Choice>
        <mc:Fallback xmlns="">
          <p:pic>
            <p:nvPicPr>
              <p:cNvPr id="98" name="墨迹 97"/>
            </p:nvPicPr>
            <p:blipFill>
              <a:blip r:embed="rId96"/>
            </p:blipFill>
            <p:spPr>
              <a:xfrm>
                <a:off x="6653760" y="5127990"/>
                <a:ext cx="16930" cy="390556"/>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99" name="墨迹 98"/>
              <p14:cNvContentPartPr/>
              <p14:nvPr/>
            </p14:nvContentPartPr>
            <p14:xfrm>
              <a:off x="6566285" y="5397291"/>
              <a:ext cx="220098" cy="210258"/>
            </p14:xfrm>
          </p:contentPart>
        </mc:Choice>
        <mc:Fallback xmlns="">
          <p:pic>
            <p:nvPicPr>
              <p:cNvPr id="99" name="墨迹 98"/>
            </p:nvPicPr>
            <p:blipFill>
              <a:blip r:embed="rId98"/>
            </p:blipFill>
            <p:spPr>
              <a:xfrm>
                <a:off x="6566285" y="5397291"/>
                <a:ext cx="220098" cy="210258"/>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101" name="墨迹 100"/>
              <p14:cNvContentPartPr/>
              <p14:nvPr/>
            </p14:nvContentPartPr>
            <p14:xfrm>
              <a:off x="7833264" y="5177338"/>
              <a:ext cx="101584" cy="285692"/>
            </p14:xfrm>
          </p:contentPart>
        </mc:Choice>
        <mc:Fallback xmlns="">
          <p:pic>
            <p:nvPicPr>
              <p:cNvPr id="101" name="墨迹 100"/>
            </p:nvPicPr>
            <p:blipFill>
              <a:blip r:embed="rId100"/>
            </p:blipFill>
            <p:spPr>
              <a:xfrm>
                <a:off x="7833264" y="5177338"/>
                <a:ext cx="101584" cy="285692"/>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102" name="墨迹 101"/>
              <p14:cNvContentPartPr/>
              <p14:nvPr/>
            </p14:nvContentPartPr>
            <p14:xfrm>
              <a:off x="7955659" y="5173637"/>
              <a:ext cx="230328" cy="463346"/>
            </p14:xfrm>
          </p:contentPart>
        </mc:Choice>
        <mc:Fallback xmlns="">
          <p:pic>
            <p:nvPicPr>
              <p:cNvPr id="102" name="墨迹 101"/>
            </p:nvPicPr>
            <p:blipFill>
              <a:blip r:embed="rId102"/>
            </p:blipFill>
            <p:spPr>
              <a:xfrm>
                <a:off x="7955659" y="5173637"/>
                <a:ext cx="230328" cy="463346"/>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103" name="墨迹 102"/>
              <p14:cNvContentPartPr/>
              <p14:nvPr/>
            </p14:nvContentPartPr>
            <p14:xfrm>
              <a:off x="8209795" y="5250656"/>
              <a:ext cx="89063" cy="22559"/>
            </p14:xfrm>
          </p:contentPart>
        </mc:Choice>
        <mc:Fallback xmlns="">
          <p:pic>
            <p:nvPicPr>
              <p:cNvPr id="103" name="墨迹 102"/>
            </p:nvPicPr>
            <p:blipFill>
              <a:blip r:embed="rId104"/>
            </p:blipFill>
            <p:spPr>
              <a:xfrm>
                <a:off x="8209795" y="5250656"/>
                <a:ext cx="89063" cy="22559"/>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104" name="墨迹 103"/>
              <p14:cNvContentPartPr/>
              <p14:nvPr/>
            </p14:nvContentPartPr>
            <p14:xfrm>
              <a:off x="8250888" y="5177338"/>
              <a:ext cx="22574" cy="169195"/>
            </p14:xfrm>
          </p:contentPart>
        </mc:Choice>
        <mc:Fallback xmlns="">
          <p:pic>
            <p:nvPicPr>
              <p:cNvPr id="104" name="墨迹 103"/>
            </p:nvPicPr>
            <p:blipFill>
              <a:blip r:embed="rId106"/>
            </p:blipFill>
            <p:spPr>
              <a:xfrm>
                <a:off x="8250888" y="5177338"/>
                <a:ext cx="22574" cy="169195"/>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105" name="墨迹 104"/>
              <p14:cNvContentPartPr/>
              <p14:nvPr/>
            </p14:nvContentPartPr>
            <p14:xfrm>
              <a:off x="8225492" y="5151078"/>
              <a:ext cx="160841" cy="291331"/>
            </p14:xfrm>
          </p:contentPart>
        </mc:Choice>
        <mc:Fallback xmlns="">
          <p:pic>
            <p:nvPicPr>
              <p:cNvPr id="105" name="墨迹 104"/>
            </p:nvPicPr>
            <p:blipFill>
              <a:blip r:embed="rId108"/>
            </p:blipFill>
            <p:spPr>
              <a:xfrm>
                <a:off x="8225492" y="5151078"/>
                <a:ext cx="160841" cy="291331"/>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106" name="墨迹 105"/>
              <p14:cNvContentPartPr/>
              <p14:nvPr/>
            </p14:nvContentPartPr>
            <p14:xfrm>
              <a:off x="8468165" y="5211177"/>
              <a:ext cx="126980" cy="22559"/>
            </p14:xfrm>
          </p:contentPart>
        </mc:Choice>
        <mc:Fallback xmlns="">
          <p:pic>
            <p:nvPicPr>
              <p:cNvPr id="106" name="墨迹 105"/>
            </p:nvPicPr>
            <p:blipFill>
              <a:blip r:embed="rId110"/>
            </p:blipFill>
            <p:spPr>
              <a:xfrm>
                <a:off x="8468165" y="5211177"/>
                <a:ext cx="126980" cy="22559"/>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107" name="墨迹 106"/>
              <p14:cNvContentPartPr/>
              <p14:nvPr/>
            </p14:nvContentPartPr>
            <p14:xfrm>
              <a:off x="8451234" y="5312694"/>
              <a:ext cx="163664" cy="16919"/>
            </p14:xfrm>
          </p:contentPart>
        </mc:Choice>
        <mc:Fallback xmlns="">
          <p:pic>
            <p:nvPicPr>
              <p:cNvPr id="107" name="墨迹 106"/>
            </p:nvPicPr>
            <p:blipFill>
              <a:blip r:embed="rId112"/>
            </p:blipFill>
            <p:spPr>
              <a:xfrm>
                <a:off x="8451234" y="5312694"/>
                <a:ext cx="163664" cy="16919"/>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108" name="墨迹 107"/>
              <p14:cNvContentPartPr/>
              <p14:nvPr/>
            </p14:nvContentPartPr>
            <p14:xfrm>
              <a:off x="8755105" y="4946106"/>
              <a:ext cx="910377" cy="495950"/>
            </p14:xfrm>
          </p:contentPart>
        </mc:Choice>
        <mc:Fallback xmlns="">
          <p:pic>
            <p:nvPicPr>
              <p:cNvPr id="108" name="墨迹 107"/>
            </p:nvPicPr>
            <p:blipFill>
              <a:blip r:embed="rId114"/>
            </p:blipFill>
            <p:spPr>
              <a:xfrm>
                <a:off x="8755105" y="4946106"/>
                <a:ext cx="910377" cy="49595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109" name="墨迹 108"/>
              <p14:cNvContentPartPr/>
              <p14:nvPr/>
            </p14:nvContentPartPr>
            <p14:xfrm>
              <a:off x="9046630" y="5101906"/>
              <a:ext cx="28218" cy="361124"/>
            </p14:xfrm>
          </p:contentPart>
        </mc:Choice>
        <mc:Fallback xmlns="">
          <p:pic>
            <p:nvPicPr>
              <p:cNvPr id="109" name="墨迹 108"/>
            </p:nvPicPr>
            <p:blipFill>
              <a:blip r:embed="rId116"/>
            </p:blipFill>
            <p:spPr>
              <a:xfrm>
                <a:off x="9046630" y="5101906"/>
                <a:ext cx="28218" cy="361124"/>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110" name="墨迹 109"/>
              <p14:cNvContentPartPr/>
              <p14:nvPr/>
            </p14:nvContentPartPr>
            <p14:xfrm>
              <a:off x="9062150" y="5171698"/>
              <a:ext cx="150965" cy="190344"/>
            </p14:xfrm>
          </p:contentPart>
        </mc:Choice>
        <mc:Fallback xmlns="">
          <p:pic>
            <p:nvPicPr>
              <p:cNvPr id="110" name="墨迹 109"/>
            </p:nvPicPr>
            <p:blipFill>
              <a:blip r:embed="rId118"/>
            </p:blipFill>
            <p:spPr>
              <a:xfrm>
                <a:off x="9062150" y="5171698"/>
                <a:ext cx="150965" cy="190344"/>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111" name="墨迹 110"/>
              <p14:cNvContentPartPr/>
              <p14:nvPr/>
            </p14:nvContentPartPr>
            <p14:xfrm>
              <a:off x="9214350" y="5211353"/>
              <a:ext cx="142676" cy="380511"/>
            </p14:xfrm>
          </p:contentPart>
        </mc:Choice>
        <mc:Fallback xmlns="">
          <p:pic>
            <p:nvPicPr>
              <p:cNvPr id="111" name="墨迹 110"/>
            </p:nvPicPr>
            <p:blipFill>
              <a:blip r:embed="rId120"/>
            </p:blipFill>
            <p:spPr>
              <a:xfrm>
                <a:off x="9214350" y="5211353"/>
                <a:ext cx="142676" cy="380511"/>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112" name="墨迹 111"/>
              <p14:cNvContentPartPr/>
              <p14:nvPr/>
            </p14:nvContentPartPr>
            <p14:xfrm>
              <a:off x="9340095" y="5228097"/>
              <a:ext cx="90298" cy="138175"/>
            </p14:xfrm>
          </p:contentPart>
        </mc:Choice>
        <mc:Fallback xmlns="">
          <p:pic>
            <p:nvPicPr>
              <p:cNvPr id="112" name="墨迹 111"/>
            </p:nvPicPr>
            <p:blipFill>
              <a:blip r:embed="rId122"/>
            </p:blipFill>
            <p:spPr>
              <a:xfrm>
                <a:off x="9340095" y="5228097"/>
                <a:ext cx="90298" cy="138175"/>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113" name="墨迹 112"/>
              <p14:cNvContentPartPr/>
              <p14:nvPr/>
            </p14:nvContentPartPr>
            <p14:xfrm>
              <a:off x="9723857" y="5144909"/>
              <a:ext cx="132624" cy="9870"/>
            </p14:xfrm>
          </p:contentPart>
        </mc:Choice>
        <mc:Fallback xmlns="">
          <p:pic>
            <p:nvPicPr>
              <p:cNvPr id="113" name="墨迹 112"/>
            </p:nvPicPr>
            <p:blipFill>
              <a:blip r:embed="rId124"/>
            </p:blipFill>
            <p:spPr>
              <a:xfrm>
                <a:off x="9723857" y="5144909"/>
                <a:ext cx="132624" cy="987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114" name="墨迹 113"/>
              <p14:cNvContentPartPr/>
              <p14:nvPr/>
            </p14:nvContentPartPr>
            <p14:xfrm>
              <a:off x="9681531" y="5267575"/>
              <a:ext cx="211633" cy="11279"/>
            </p14:xfrm>
          </p:contentPart>
        </mc:Choice>
        <mc:Fallback xmlns="">
          <p:pic>
            <p:nvPicPr>
              <p:cNvPr id="114" name="墨迹 113"/>
            </p:nvPicPr>
            <p:blipFill>
              <a:blip r:embed="rId126"/>
            </p:blipFill>
            <p:spPr>
              <a:xfrm>
                <a:off x="9681531" y="5267575"/>
                <a:ext cx="211633" cy="11279"/>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115" name="墨迹 114"/>
              <p14:cNvContentPartPr/>
              <p14:nvPr/>
            </p14:nvContentPartPr>
            <p14:xfrm>
              <a:off x="10035665" y="4942405"/>
              <a:ext cx="604037" cy="394258"/>
            </p14:xfrm>
          </p:contentPart>
        </mc:Choice>
        <mc:Fallback xmlns="">
          <p:pic>
            <p:nvPicPr>
              <p:cNvPr id="115" name="墨迹 114"/>
            </p:nvPicPr>
            <p:blipFill>
              <a:blip r:embed="rId128"/>
            </p:blipFill>
            <p:spPr>
              <a:xfrm>
                <a:off x="10035665" y="4942405"/>
                <a:ext cx="604037" cy="394258"/>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116" name="墨迹 115"/>
              <p14:cNvContentPartPr/>
              <p14:nvPr/>
            </p14:nvContentPartPr>
            <p14:xfrm>
              <a:off x="10327719" y="5157599"/>
              <a:ext cx="8465" cy="19739"/>
            </p14:xfrm>
          </p:contentPart>
        </mc:Choice>
        <mc:Fallback xmlns="">
          <p:pic>
            <p:nvPicPr>
              <p:cNvPr id="116" name="墨迹 115"/>
            </p:nvPicPr>
            <p:blipFill>
              <a:blip r:embed="rId130"/>
            </p:blipFill>
            <p:spPr>
              <a:xfrm>
                <a:off x="10327719" y="5157599"/>
                <a:ext cx="8465" cy="19739"/>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117" name="墨迹 116"/>
              <p14:cNvContentPartPr/>
              <p14:nvPr/>
            </p14:nvContentPartPr>
            <p14:xfrm>
              <a:off x="10290330" y="5114596"/>
              <a:ext cx="65607" cy="271415"/>
            </p14:xfrm>
          </p:contentPart>
        </mc:Choice>
        <mc:Fallback xmlns="">
          <p:pic>
            <p:nvPicPr>
              <p:cNvPr id="117" name="墨迹 116"/>
            </p:nvPicPr>
            <p:blipFill>
              <a:blip r:embed="rId132"/>
            </p:blipFill>
            <p:spPr>
              <a:xfrm>
                <a:off x="10290330" y="5114596"/>
                <a:ext cx="65607" cy="271415"/>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118" name="墨迹 117"/>
              <p14:cNvContentPartPr/>
              <p14:nvPr/>
            </p14:nvContentPartPr>
            <p14:xfrm>
              <a:off x="10389798" y="5160419"/>
              <a:ext cx="84653" cy="140995"/>
            </p14:xfrm>
          </p:contentPart>
        </mc:Choice>
        <mc:Fallback xmlns="">
          <p:pic>
            <p:nvPicPr>
              <p:cNvPr id="118" name="墨迹 117"/>
            </p:nvPicPr>
            <p:blipFill>
              <a:blip r:embed="rId134"/>
            </p:blipFill>
            <p:spPr>
              <a:xfrm>
                <a:off x="10389798" y="5160419"/>
                <a:ext cx="84653" cy="14099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119" name="墨迹 118"/>
              <p14:cNvContentPartPr/>
              <p14:nvPr/>
            </p14:nvContentPartPr>
            <p14:xfrm>
              <a:off x="10457521" y="5120940"/>
              <a:ext cx="95940" cy="5640"/>
            </p14:xfrm>
          </p:contentPart>
        </mc:Choice>
        <mc:Fallback xmlns="">
          <p:pic>
            <p:nvPicPr>
              <p:cNvPr id="119" name="墨迹 118"/>
            </p:nvPicPr>
            <p:blipFill>
              <a:blip r:embed="rId136"/>
            </p:blipFill>
            <p:spPr>
              <a:xfrm>
                <a:off x="10457521" y="5120940"/>
                <a:ext cx="95940" cy="564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120" name="墨迹 119"/>
              <p14:cNvContentPartPr/>
              <p14:nvPr/>
            </p14:nvContentPartPr>
            <p14:xfrm>
              <a:off x="10578152" y="5060841"/>
              <a:ext cx="59963" cy="178535"/>
            </p14:xfrm>
          </p:contentPart>
        </mc:Choice>
        <mc:Fallback xmlns="">
          <p:pic>
            <p:nvPicPr>
              <p:cNvPr id="120" name="墨迹 119"/>
            </p:nvPicPr>
            <p:blipFill>
              <a:blip r:embed="rId138"/>
            </p:blipFill>
            <p:spPr>
              <a:xfrm>
                <a:off x="10578152" y="5060841"/>
                <a:ext cx="59963" cy="178535"/>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121" name="墨迹 120"/>
              <p14:cNvContentPartPr/>
              <p14:nvPr/>
            </p14:nvContentPartPr>
            <p14:xfrm>
              <a:off x="10655045" y="5166059"/>
              <a:ext cx="45149" cy="16919"/>
            </p14:xfrm>
          </p:contentPart>
        </mc:Choice>
        <mc:Fallback xmlns="">
          <p:pic>
            <p:nvPicPr>
              <p:cNvPr id="121" name="墨迹 120"/>
            </p:nvPicPr>
            <p:blipFill>
              <a:blip r:embed="rId140"/>
            </p:blipFill>
            <p:spPr>
              <a:xfrm>
                <a:off x="10655045" y="5166059"/>
                <a:ext cx="45149" cy="1691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122" name="墨迹 121"/>
              <p14:cNvContentPartPr/>
              <p14:nvPr/>
            </p14:nvContentPartPr>
            <p14:xfrm>
              <a:off x="10719947" y="5070182"/>
              <a:ext cx="59257" cy="219952"/>
            </p14:xfrm>
          </p:contentPart>
        </mc:Choice>
        <mc:Fallback xmlns="">
          <p:pic>
            <p:nvPicPr>
              <p:cNvPr id="122" name="墨迹 121"/>
            </p:nvPicPr>
            <p:blipFill>
              <a:blip r:embed="rId142"/>
            </p:blipFill>
            <p:spPr>
              <a:xfrm>
                <a:off x="10719947" y="5070182"/>
                <a:ext cx="59257" cy="219952"/>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123" name="墨迹 122"/>
              <p14:cNvContentPartPr/>
              <p14:nvPr/>
            </p14:nvContentPartPr>
            <p14:xfrm>
              <a:off x="10603548" y="4929187"/>
              <a:ext cx="212340" cy="39479"/>
            </p14:xfrm>
          </p:contentPart>
        </mc:Choice>
        <mc:Fallback xmlns="">
          <p:pic>
            <p:nvPicPr>
              <p:cNvPr id="123" name="墨迹 122"/>
            </p:nvPicPr>
            <p:blipFill>
              <a:blip r:embed="rId144"/>
            </p:blipFill>
            <p:spPr>
              <a:xfrm>
                <a:off x="10603548" y="4929187"/>
                <a:ext cx="212340" cy="3947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124" name="墨迹 123"/>
              <p14:cNvContentPartPr/>
              <p14:nvPr/>
            </p14:nvContentPartPr>
            <p14:xfrm>
              <a:off x="10920999" y="5081462"/>
              <a:ext cx="131918" cy="22559"/>
            </p14:xfrm>
          </p:contentPart>
        </mc:Choice>
        <mc:Fallback xmlns="">
          <p:pic>
            <p:nvPicPr>
              <p:cNvPr id="124" name="墨迹 123"/>
            </p:nvPicPr>
            <p:blipFill>
              <a:blip r:embed="rId146"/>
            </p:blipFill>
            <p:spPr>
              <a:xfrm>
                <a:off x="10920999" y="5081462"/>
                <a:ext cx="131918" cy="2255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125" name="墨迹 124"/>
              <p14:cNvContentPartPr/>
              <p14:nvPr/>
            </p14:nvContentPartPr>
            <p14:xfrm>
              <a:off x="10900011" y="5166059"/>
              <a:ext cx="183946" cy="16919"/>
            </p14:xfrm>
          </p:contentPart>
        </mc:Choice>
        <mc:Fallback xmlns="">
          <p:pic>
            <p:nvPicPr>
              <p:cNvPr id="125" name="墨迹 124"/>
            </p:nvPicPr>
            <p:blipFill>
              <a:blip r:embed="rId148"/>
            </p:blipFill>
            <p:spPr>
              <a:xfrm>
                <a:off x="10900011" y="5166059"/>
                <a:ext cx="183946" cy="16919"/>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126" name="墨迹 125"/>
              <p14:cNvContentPartPr/>
              <p14:nvPr/>
            </p14:nvContentPartPr>
            <p14:xfrm>
              <a:off x="11159439" y="5034581"/>
              <a:ext cx="105111" cy="283752"/>
            </p14:xfrm>
          </p:contentPart>
        </mc:Choice>
        <mc:Fallback xmlns="">
          <p:pic>
            <p:nvPicPr>
              <p:cNvPr id="126" name="墨迹 125"/>
            </p:nvPicPr>
            <p:blipFill>
              <a:blip r:embed="rId150"/>
            </p:blipFill>
            <p:spPr>
              <a:xfrm>
                <a:off x="11159439" y="5034581"/>
                <a:ext cx="105111" cy="283752"/>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127" name="墨迹 126"/>
              <p14:cNvContentPartPr/>
              <p14:nvPr/>
            </p14:nvContentPartPr>
            <p14:xfrm>
              <a:off x="11287125" y="5094680"/>
              <a:ext cx="100173" cy="127777"/>
            </p14:xfrm>
          </p:contentPart>
        </mc:Choice>
        <mc:Fallback xmlns="">
          <p:pic>
            <p:nvPicPr>
              <p:cNvPr id="127" name="墨迹 126"/>
            </p:nvPicPr>
            <p:blipFill>
              <a:blip r:embed="rId152"/>
            </p:blipFill>
            <p:spPr>
              <a:xfrm>
                <a:off x="11287125" y="5094680"/>
                <a:ext cx="100173" cy="127777"/>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128" name="墨迹 127"/>
              <p14:cNvContentPartPr/>
              <p14:nvPr/>
            </p14:nvContentPartPr>
            <p14:xfrm>
              <a:off x="11414810" y="5002504"/>
              <a:ext cx="117810" cy="22560"/>
            </p14:xfrm>
          </p:contentPart>
        </mc:Choice>
        <mc:Fallback xmlns="">
          <p:pic>
            <p:nvPicPr>
              <p:cNvPr id="128" name="墨迹 127"/>
            </p:nvPicPr>
            <p:blipFill>
              <a:blip r:embed="rId154"/>
            </p:blipFill>
            <p:spPr>
              <a:xfrm>
                <a:off x="11414810" y="5002504"/>
                <a:ext cx="117810" cy="2256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129" name="墨迹 128"/>
              <p14:cNvContentPartPr/>
              <p14:nvPr/>
            </p14:nvContentPartPr>
            <p14:xfrm>
              <a:off x="11535442" y="4923547"/>
              <a:ext cx="104405" cy="112796"/>
            </p14:xfrm>
          </p:contentPart>
        </mc:Choice>
        <mc:Fallback xmlns="">
          <p:pic>
            <p:nvPicPr>
              <p:cNvPr id="129" name="墨迹 128"/>
            </p:nvPicPr>
            <p:blipFill>
              <a:blip r:embed="rId156"/>
            </p:blipFill>
            <p:spPr>
              <a:xfrm>
                <a:off x="11535442" y="4923547"/>
                <a:ext cx="104405" cy="112796"/>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130" name="墨迹 129"/>
              <p14:cNvContentPartPr/>
              <p14:nvPr/>
            </p14:nvContentPartPr>
            <p14:xfrm>
              <a:off x="11526976" y="4948221"/>
              <a:ext cx="121337" cy="144520"/>
            </p14:xfrm>
          </p:contentPart>
        </mc:Choice>
        <mc:Fallback xmlns="">
          <p:pic>
            <p:nvPicPr>
              <p:cNvPr id="130" name="墨迹 129"/>
            </p:nvPicPr>
            <p:blipFill>
              <a:blip r:embed="rId158"/>
            </p:blipFill>
            <p:spPr>
              <a:xfrm>
                <a:off x="11526976" y="4948221"/>
                <a:ext cx="121337" cy="14452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31" name="墨迹 130"/>
              <p14:cNvContentPartPr/>
              <p14:nvPr/>
            </p14:nvContentPartPr>
            <p14:xfrm>
              <a:off x="11603164" y="5075822"/>
              <a:ext cx="25396" cy="33839"/>
            </p14:xfrm>
          </p:contentPart>
        </mc:Choice>
        <mc:Fallback xmlns="">
          <p:pic>
            <p:nvPicPr>
              <p:cNvPr id="131" name="墨迹 130"/>
            </p:nvPicPr>
            <p:blipFill>
              <a:blip r:embed="rId160"/>
            </p:blipFill>
            <p:spPr>
              <a:xfrm>
                <a:off x="11603164" y="5075822"/>
                <a:ext cx="25396" cy="3383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32" name="墨迹 131"/>
              <p14:cNvContentPartPr/>
              <p14:nvPr/>
            </p14:nvContentPartPr>
            <p14:xfrm>
              <a:off x="11661540" y="4923547"/>
              <a:ext cx="96117" cy="219953"/>
            </p14:xfrm>
          </p:contentPart>
        </mc:Choice>
        <mc:Fallback xmlns="">
          <p:pic>
            <p:nvPicPr>
              <p:cNvPr id="132" name="墨迹 131"/>
            </p:nvPicPr>
            <p:blipFill>
              <a:blip r:embed="rId162"/>
            </p:blipFill>
            <p:spPr>
              <a:xfrm>
                <a:off x="11661540" y="4923547"/>
                <a:ext cx="96117" cy="219953"/>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33" name="墨迹 132"/>
              <p14:cNvContentPartPr/>
              <p14:nvPr/>
            </p14:nvContentPartPr>
            <p14:xfrm>
              <a:off x="11676531" y="4963026"/>
              <a:ext cx="152376" cy="180474"/>
            </p14:xfrm>
          </p:contentPart>
        </mc:Choice>
        <mc:Fallback xmlns="">
          <p:pic>
            <p:nvPicPr>
              <p:cNvPr id="133" name="墨迹 132"/>
            </p:nvPicPr>
            <p:blipFill>
              <a:blip r:embed="rId164"/>
            </p:blipFill>
            <p:spPr>
              <a:xfrm>
                <a:off x="11676531" y="4963026"/>
                <a:ext cx="152376" cy="180474"/>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34" name="墨迹 133"/>
              <p14:cNvContentPartPr/>
              <p14:nvPr/>
            </p14:nvContentPartPr>
            <p14:xfrm>
              <a:off x="11840193" y="4925486"/>
              <a:ext cx="107229" cy="26260"/>
            </p14:xfrm>
          </p:contentPart>
        </mc:Choice>
        <mc:Fallback xmlns="">
          <p:pic>
            <p:nvPicPr>
              <p:cNvPr id="134" name="墨迹 133"/>
            </p:nvPicPr>
            <p:blipFill>
              <a:blip r:embed="rId166"/>
            </p:blipFill>
            <p:spPr>
              <a:xfrm>
                <a:off x="11840193" y="4925486"/>
                <a:ext cx="107229" cy="2626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35" name="墨迹 134"/>
              <p14:cNvContentPartPr/>
              <p14:nvPr/>
            </p14:nvContentPartPr>
            <p14:xfrm>
              <a:off x="4929299" y="5936597"/>
              <a:ext cx="257134" cy="261545"/>
            </p14:xfrm>
          </p:contentPart>
        </mc:Choice>
        <mc:Fallback xmlns="">
          <p:pic>
            <p:nvPicPr>
              <p:cNvPr id="135" name="墨迹 134"/>
            </p:nvPicPr>
            <p:blipFill>
              <a:blip r:embed="rId168"/>
            </p:blipFill>
            <p:spPr>
              <a:xfrm>
                <a:off x="4929299" y="5936597"/>
                <a:ext cx="257134" cy="261545"/>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36" name="墨迹 135"/>
              <p14:cNvContentPartPr/>
              <p14:nvPr/>
            </p14:nvContentPartPr>
            <p14:xfrm>
              <a:off x="5283785" y="5927432"/>
              <a:ext cx="255371" cy="366587"/>
            </p14:xfrm>
          </p:contentPart>
        </mc:Choice>
        <mc:Fallback xmlns="">
          <p:pic>
            <p:nvPicPr>
              <p:cNvPr id="136" name="墨迹 135"/>
            </p:nvPicPr>
            <p:blipFill>
              <a:blip r:embed="rId170"/>
            </p:blipFill>
            <p:spPr>
              <a:xfrm>
                <a:off x="5283785" y="5927432"/>
                <a:ext cx="255371" cy="366587"/>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37" name="墨迹 136"/>
              <p14:cNvContentPartPr/>
              <p14:nvPr/>
            </p14:nvContentPartPr>
            <p14:xfrm>
              <a:off x="5846730" y="5954926"/>
              <a:ext cx="95941" cy="274940"/>
            </p14:xfrm>
          </p:contentPart>
        </mc:Choice>
        <mc:Fallback xmlns="">
          <p:pic>
            <p:nvPicPr>
              <p:cNvPr id="137" name="墨迹 136"/>
            </p:nvPicPr>
            <p:blipFill>
              <a:blip r:embed="rId172"/>
            </p:blipFill>
            <p:spPr>
              <a:xfrm>
                <a:off x="5846730" y="5954926"/>
                <a:ext cx="95941" cy="27494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38" name="墨迹 137"/>
              <p14:cNvContentPartPr/>
              <p14:nvPr/>
            </p14:nvContentPartPr>
            <p14:xfrm>
              <a:off x="5937027" y="5978190"/>
              <a:ext cx="169307" cy="152275"/>
            </p14:xfrm>
          </p:contentPart>
        </mc:Choice>
        <mc:Fallback xmlns="">
          <p:pic>
            <p:nvPicPr>
              <p:cNvPr id="138" name="墨迹 137"/>
            </p:nvPicPr>
            <p:blipFill>
              <a:blip r:embed="rId174"/>
            </p:blipFill>
            <p:spPr>
              <a:xfrm>
                <a:off x="5937027" y="5978190"/>
                <a:ext cx="169307" cy="152275"/>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39" name="墨迹 138"/>
              <p14:cNvContentPartPr/>
              <p14:nvPr/>
            </p14:nvContentPartPr>
            <p14:xfrm>
              <a:off x="6038611" y="6028949"/>
              <a:ext cx="62080" cy="99049"/>
            </p14:xfrm>
          </p:contentPart>
        </mc:Choice>
        <mc:Fallback xmlns="">
          <p:pic>
            <p:nvPicPr>
              <p:cNvPr id="139" name="墨迹 138"/>
            </p:nvPicPr>
            <p:blipFill>
              <a:blip r:embed="rId176"/>
            </p:blipFill>
            <p:spPr>
              <a:xfrm>
                <a:off x="6038611" y="6028949"/>
                <a:ext cx="62080" cy="99049"/>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40" name="墨迹 139"/>
              <p14:cNvContentPartPr/>
              <p14:nvPr/>
            </p14:nvContentPartPr>
            <p14:xfrm>
              <a:off x="6147250" y="5961271"/>
              <a:ext cx="122747" cy="183470"/>
            </p14:xfrm>
          </p:contentPart>
        </mc:Choice>
        <mc:Fallback xmlns="">
          <p:pic>
            <p:nvPicPr>
              <p:cNvPr id="140" name="墨迹 139"/>
            </p:nvPicPr>
            <p:blipFill>
              <a:blip r:embed="rId178"/>
            </p:blipFill>
            <p:spPr>
              <a:xfrm>
                <a:off x="6147250" y="5961271"/>
                <a:ext cx="122747" cy="18347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41" name="墨迹 140"/>
              <p14:cNvContentPartPr/>
              <p14:nvPr/>
            </p14:nvContentPartPr>
            <p14:xfrm>
              <a:off x="6238429" y="6020489"/>
              <a:ext cx="140913" cy="121256"/>
            </p14:xfrm>
          </p:contentPart>
        </mc:Choice>
        <mc:Fallback xmlns="">
          <p:pic>
            <p:nvPicPr>
              <p:cNvPr id="141" name="墨迹 140"/>
            </p:nvPicPr>
            <p:blipFill>
              <a:blip r:embed="rId180"/>
            </p:blipFill>
            <p:spPr>
              <a:xfrm>
                <a:off x="6238429" y="6020489"/>
                <a:ext cx="140913" cy="121256"/>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42" name="墨迹 141"/>
              <p14:cNvContentPartPr/>
              <p14:nvPr/>
            </p14:nvContentPartPr>
            <p14:xfrm>
              <a:off x="6312324" y="6057324"/>
              <a:ext cx="36683" cy="369231"/>
            </p14:xfrm>
          </p:contentPart>
        </mc:Choice>
        <mc:Fallback xmlns="">
          <p:pic>
            <p:nvPicPr>
              <p:cNvPr id="142" name="墨迹 141"/>
            </p:nvPicPr>
            <p:blipFill>
              <a:blip r:embed="rId182"/>
            </p:blipFill>
            <p:spPr>
              <a:xfrm>
                <a:off x="6312324" y="6057324"/>
                <a:ext cx="36683" cy="36923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43" name="墨迹 142"/>
              <p14:cNvContentPartPr/>
              <p14:nvPr/>
            </p14:nvContentPartPr>
            <p14:xfrm>
              <a:off x="6359236" y="5904873"/>
              <a:ext cx="133682" cy="135355"/>
            </p14:xfrm>
          </p:contentPart>
        </mc:Choice>
        <mc:Fallback xmlns="">
          <p:pic>
            <p:nvPicPr>
              <p:cNvPr id="143" name="墨迹 142"/>
            </p:nvPicPr>
            <p:blipFill>
              <a:blip r:embed="rId184"/>
            </p:blipFill>
            <p:spPr>
              <a:xfrm>
                <a:off x="6359236" y="5904873"/>
                <a:ext cx="133682" cy="135355"/>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44" name="墨迹 143"/>
              <p14:cNvContentPartPr/>
              <p14:nvPr/>
            </p14:nvContentPartPr>
            <p14:xfrm>
              <a:off x="6471755" y="5966911"/>
              <a:ext cx="111460" cy="28199"/>
            </p14:xfrm>
          </p:contentPart>
        </mc:Choice>
        <mc:Fallback xmlns="">
          <p:pic>
            <p:nvPicPr>
              <p:cNvPr id="144" name="墨迹 143"/>
            </p:nvPicPr>
            <p:blipFill>
              <a:blip r:embed="rId186"/>
            </p:blipFill>
            <p:spPr>
              <a:xfrm>
                <a:off x="6471755" y="5966911"/>
                <a:ext cx="111460" cy="28199"/>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45" name="墨迹 144"/>
              <p14:cNvContentPartPr/>
              <p14:nvPr/>
            </p14:nvContentPartPr>
            <p14:xfrm>
              <a:off x="6447770" y="5872444"/>
              <a:ext cx="205990" cy="387736"/>
            </p14:xfrm>
          </p:contentPart>
        </mc:Choice>
        <mc:Fallback xmlns="">
          <p:pic>
            <p:nvPicPr>
              <p:cNvPr id="145" name="墨迹 144"/>
            </p:nvPicPr>
            <p:blipFill>
              <a:blip r:embed="rId188"/>
            </p:blipFill>
            <p:spPr>
              <a:xfrm>
                <a:off x="6447770" y="5872444"/>
                <a:ext cx="205990" cy="38773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46" name="墨迹 145"/>
              <p14:cNvContentPartPr/>
              <p14:nvPr/>
            </p14:nvContentPartPr>
            <p14:xfrm>
              <a:off x="6811780" y="6017669"/>
              <a:ext cx="141089" cy="31019"/>
            </p14:xfrm>
          </p:contentPart>
        </mc:Choice>
        <mc:Fallback xmlns="">
          <p:pic>
            <p:nvPicPr>
              <p:cNvPr id="146" name="墨迹 145"/>
            </p:nvPicPr>
            <p:blipFill>
              <a:blip r:embed="rId190"/>
            </p:blipFill>
            <p:spPr>
              <a:xfrm>
                <a:off x="6811780" y="6017669"/>
                <a:ext cx="141089" cy="31019"/>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47" name="墨迹 146"/>
              <p14:cNvContentPartPr/>
              <p14:nvPr/>
            </p14:nvContentPartPr>
            <p14:xfrm>
              <a:off x="6774567" y="6126235"/>
              <a:ext cx="223450" cy="35249"/>
            </p14:xfrm>
          </p:contentPart>
        </mc:Choice>
        <mc:Fallback xmlns="">
          <p:pic>
            <p:nvPicPr>
              <p:cNvPr id="147" name="墨迹 146"/>
            </p:nvPicPr>
            <p:blipFill>
              <a:blip r:embed="rId192"/>
            </p:blipFill>
            <p:spPr>
              <a:xfrm>
                <a:off x="6774567" y="6126235"/>
                <a:ext cx="223450" cy="35249"/>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48" name="墨迹 147"/>
              <p14:cNvContentPartPr/>
              <p14:nvPr/>
            </p14:nvContentPartPr>
            <p14:xfrm>
              <a:off x="7596235" y="5716645"/>
              <a:ext cx="14109" cy="350373"/>
            </p14:xfrm>
          </p:contentPart>
        </mc:Choice>
        <mc:Fallback xmlns="">
          <p:pic>
            <p:nvPicPr>
              <p:cNvPr id="148" name="墨迹 147"/>
            </p:nvPicPr>
            <p:blipFill>
              <a:blip r:embed="rId194"/>
            </p:blipFill>
            <p:spPr>
              <a:xfrm>
                <a:off x="7596235" y="5716645"/>
                <a:ext cx="14109" cy="350373"/>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49" name="墨迹 148"/>
              <p14:cNvContentPartPr/>
              <p14:nvPr/>
            </p14:nvContentPartPr>
            <p14:xfrm>
              <a:off x="7597646" y="5765816"/>
              <a:ext cx="150965" cy="218014"/>
            </p14:xfrm>
          </p:contentPart>
        </mc:Choice>
        <mc:Fallback xmlns="">
          <p:pic>
            <p:nvPicPr>
              <p:cNvPr id="149" name="墨迹 148"/>
            </p:nvPicPr>
            <p:blipFill>
              <a:blip r:embed="rId196"/>
            </p:blipFill>
            <p:spPr>
              <a:xfrm>
                <a:off x="7597646" y="5765816"/>
                <a:ext cx="150965" cy="218014"/>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50" name="墨迹 149"/>
              <p14:cNvContentPartPr/>
              <p14:nvPr/>
            </p14:nvContentPartPr>
            <p14:xfrm>
              <a:off x="7765894" y="5794192"/>
              <a:ext cx="140737" cy="370112"/>
            </p14:xfrm>
          </p:contentPart>
        </mc:Choice>
        <mc:Fallback xmlns="">
          <p:pic>
            <p:nvPicPr>
              <p:cNvPr id="150" name="墨迹 149"/>
            </p:nvPicPr>
            <p:blipFill>
              <a:blip r:embed="rId198"/>
            </p:blipFill>
            <p:spPr>
              <a:xfrm>
                <a:off x="7765894" y="5794192"/>
                <a:ext cx="140737" cy="370112"/>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51" name="墨迹 150"/>
              <p14:cNvContentPartPr/>
              <p14:nvPr/>
            </p14:nvContentPartPr>
            <p14:xfrm>
              <a:off x="7892522" y="5876674"/>
              <a:ext cx="79362" cy="155094"/>
            </p14:xfrm>
          </p:contentPart>
        </mc:Choice>
        <mc:Fallback xmlns="">
          <p:pic>
            <p:nvPicPr>
              <p:cNvPr id="151" name="墨迹 150"/>
            </p:nvPicPr>
            <p:blipFill>
              <a:blip r:embed="rId200"/>
            </p:blipFill>
            <p:spPr>
              <a:xfrm>
                <a:off x="7892522" y="5876674"/>
                <a:ext cx="79362" cy="155094"/>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52" name="墨迹 151"/>
              <p14:cNvContentPartPr/>
              <p14:nvPr/>
            </p14:nvContentPartPr>
            <p14:xfrm>
              <a:off x="8047720" y="5850590"/>
              <a:ext cx="67723" cy="167079"/>
            </p14:xfrm>
          </p:contentPart>
        </mc:Choice>
        <mc:Fallback xmlns="">
          <p:pic>
            <p:nvPicPr>
              <p:cNvPr id="152" name="墨迹 151"/>
            </p:nvPicPr>
            <p:blipFill>
              <a:blip r:embed="rId202"/>
            </p:blipFill>
            <p:spPr>
              <a:xfrm>
                <a:off x="8047720" y="5850590"/>
                <a:ext cx="67723" cy="167079"/>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53" name="墨迹 152"/>
              <p14:cNvContentPartPr/>
              <p14:nvPr/>
            </p14:nvContentPartPr>
            <p14:xfrm>
              <a:off x="8108388" y="5835433"/>
              <a:ext cx="74777" cy="144520"/>
            </p14:xfrm>
          </p:contentPart>
        </mc:Choice>
        <mc:Fallback xmlns="">
          <p:pic>
            <p:nvPicPr>
              <p:cNvPr id="153" name="墨迹 152"/>
            </p:nvPicPr>
            <p:blipFill>
              <a:blip r:embed="rId204"/>
            </p:blipFill>
            <p:spPr>
              <a:xfrm>
                <a:off x="8108388" y="5835433"/>
                <a:ext cx="74777" cy="14452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54" name="墨迹 153"/>
              <p14:cNvContentPartPr/>
              <p14:nvPr/>
            </p14:nvContentPartPr>
            <p14:xfrm>
              <a:off x="8154947" y="5822215"/>
              <a:ext cx="117104" cy="263132"/>
            </p14:xfrm>
          </p:contentPart>
        </mc:Choice>
        <mc:Fallback xmlns="">
          <p:pic>
            <p:nvPicPr>
              <p:cNvPr id="154" name="墨迹 153"/>
            </p:nvPicPr>
            <p:blipFill>
              <a:blip r:embed="rId206"/>
            </p:blipFill>
            <p:spPr>
              <a:xfrm>
                <a:off x="8154947" y="5822215"/>
                <a:ext cx="117104" cy="263132"/>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55" name="墨迹 154"/>
              <p14:cNvContentPartPr/>
              <p14:nvPr/>
            </p14:nvContentPartPr>
            <p14:xfrm>
              <a:off x="8304502" y="5890421"/>
              <a:ext cx="70544" cy="79310"/>
            </p14:xfrm>
          </p:contentPart>
        </mc:Choice>
        <mc:Fallback xmlns="">
          <p:pic>
            <p:nvPicPr>
              <p:cNvPr id="155" name="墨迹 154"/>
            </p:nvPicPr>
            <p:blipFill>
              <a:blip r:embed="rId208"/>
            </p:blipFill>
            <p:spPr>
              <a:xfrm>
                <a:off x="8304502" y="5890421"/>
                <a:ext cx="70544" cy="7931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56" name="墨迹 155"/>
              <p14:cNvContentPartPr/>
              <p14:nvPr/>
            </p14:nvContentPartPr>
            <p14:xfrm>
              <a:off x="8363759" y="5796131"/>
              <a:ext cx="146733" cy="170780"/>
            </p14:xfrm>
          </p:contentPart>
        </mc:Choice>
        <mc:Fallback xmlns="">
          <p:pic>
            <p:nvPicPr>
              <p:cNvPr id="156" name="墨迹 155"/>
            </p:nvPicPr>
            <p:blipFill>
              <a:blip r:embed="rId210"/>
            </p:blipFill>
            <p:spPr>
              <a:xfrm>
                <a:off x="8363759" y="5796131"/>
                <a:ext cx="146733" cy="17078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57" name="墨迹 156"/>
              <p14:cNvContentPartPr/>
              <p14:nvPr/>
            </p14:nvContentPartPr>
            <p14:xfrm>
              <a:off x="8533066" y="5794192"/>
              <a:ext cx="73366" cy="150159"/>
            </p14:xfrm>
          </p:contentPart>
        </mc:Choice>
        <mc:Fallback xmlns="">
          <p:pic>
            <p:nvPicPr>
              <p:cNvPr id="157" name="墨迹 156"/>
            </p:nvPicPr>
            <p:blipFill>
              <a:blip r:embed="rId212"/>
            </p:blipFill>
            <p:spPr>
              <a:xfrm>
                <a:off x="8533066" y="5794192"/>
                <a:ext cx="73366" cy="150159"/>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58" name="墨迹 157"/>
              <p14:cNvContentPartPr/>
              <p14:nvPr/>
            </p14:nvContentPartPr>
            <p14:xfrm>
              <a:off x="8612076" y="5854115"/>
              <a:ext cx="64901" cy="101516"/>
            </p14:xfrm>
          </p:contentPart>
        </mc:Choice>
        <mc:Fallback xmlns="">
          <p:pic>
            <p:nvPicPr>
              <p:cNvPr id="158" name="墨迹 157"/>
            </p:nvPicPr>
            <p:blipFill>
              <a:blip r:embed="rId214"/>
            </p:blipFill>
            <p:spPr>
              <a:xfrm>
                <a:off x="8612076" y="5854115"/>
                <a:ext cx="64901" cy="101516"/>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59" name="墨迹 158"/>
              <p14:cNvContentPartPr/>
              <p14:nvPr/>
            </p14:nvContentPartPr>
            <p14:xfrm>
              <a:off x="8643115" y="5854115"/>
              <a:ext cx="93119" cy="172013"/>
            </p14:xfrm>
          </p:contentPart>
        </mc:Choice>
        <mc:Fallback xmlns="">
          <p:pic>
            <p:nvPicPr>
              <p:cNvPr id="159" name="墨迹 158"/>
            </p:nvPicPr>
            <p:blipFill>
              <a:blip r:embed="rId216"/>
            </p:blipFill>
            <p:spPr>
              <a:xfrm>
                <a:off x="8643115" y="5854115"/>
                <a:ext cx="93119" cy="17201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60" name="墨迹 159"/>
              <p14:cNvContentPartPr/>
              <p14:nvPr/>
            </p14:nvContentPartPr>
            <p14:xfrm>
              <a:off x="8730591" y="5741319"/>
              <a:ext cx="94000" cy="273530"/>
            </p14:xfrm>
          </p:contentPart>
        </mc:Choice>
        <mc:Fallback xmlns="">
          <p:pic>
            <p:nvPicPr>
              <p:cNvPr id="160" name="墨迹 159"/>
            </p:nvPicPr>
            <p:blipFill>
              <a:blip r:embed="rId218"/>
            </p:blipFill>
            <p:spPr>
              <a:xfrm>
                <a:off x="8730591" y="5741319"/>
                <a:ext cx="94000" cy="27353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61" name="墨迹 160"/>
              <p14:cNvContentPartPr/>
              <p14:nvPr/>
            </p14:nvContentPartPr>
            <p14:xfrm>
              <a:off x="7458673" y="6074067"/>
              <a:ext cx="1689541" cy="118436"/>
            </p14:xfrm>
          </p:contentPart>
        </mc:Choice>
        <mc:Fallback xmlns="">
          <p:pic>
            <p:nvPicPr>
              <p:cNvPr id="161" name="墨迹 160"/>
            </p:nvPicPr>
            <p:blipFill>
              <a:blip r:embed="rId220"/>
            </p:blipFill>
            <p:spPr>
              <a:xfrm>
                <a:off x="7458673" y="6074067"/>
                <a:ext cx="1689541" cy="118436"/>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62" name="墨迹 161"/>
              <p14:cNvContentPartPr/>
              <p14:nvPr/>
            </p14:nvContentPartPr>
            <p14:xfrm>
              <a:off x="7852488" y="6280977"/>
              <a:ext cx="107051" cy="242864"/>
            </p14:xfrm>
          </p:contentPart>
        </mc:Choice>
        <mc:Fallback xmlns="">
          <p:pic>
            <p:nvPicPr>
              <p:cNvPr id="162" name="墨迹 161"/>
            </p:nvPicPr>
            <p:blipFill>
              <a:blip r:embed="rId222"/>
            </p:blipFill>
            <p:spPr>
              <a:xfrm>
                <a:off x="7852488" y="6280977"/>
                <a:ext cx="107051" cy="242864"/>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63" name="墨迹 162"/>
              <p14:cNvContentPartPr/>
              <p14:nvPr/>
            </p14:nvContentPartPr>
            <p14:xfrm>
              <a:off x="7897284" y="6274280"/>
              <a:ext cx="223802" cy="406947"/>
            </p14:xfrm>
          </p:contentPart>
        </mc:Choice>
        <mc:Fallback xmlns="">
          <p:pic>
            <p:nvPicPr>
              <p:cNvPr id="163" name="墨迹 162"/>
            </p:nvPicPr>
            <p:blipFill>
              <a:blip r:embed="rId224"/>
            </p:blipFill>
            <p:spPr>
              <a:xfrm>
                <a:off x="7897284" y="6274280"/>
                <a:ext cx="223802" cy="406947"/>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64" name="墨迹 163"/>
              <p14:cNvContentPartPr/>
              <p14:nvPr/>
            </p14:nvContentPartPr>
            <p14:xfrm>
              <a:off x="8141896" y="6350417"/>
              <a:ext cx="97705" cy="360"/>
            </p14:xfrm>
          </p:contentPart>
        </mc:Choice>
        <mc:Fallback xmlns="">
          <p:pic>
            <p:nvPicPr>
              <p:cNvPr id="164" name="墨迹 163"/>
            </p:nvPicPr>
            <p:blipFill>
              <a:blip r:embed="rId226"/>
            </p:blipFill>
            <p:spPr>
              <a:xfrm>
                <a:off x="8141896" y="6350417"/>
                <a:ext cx="97705" cy="36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65" name="墨迹 164"/>
              <p14:cNvContentPartPr/>
              <p14:nvPr/>
            </p14:nvContentPartPr>
            <p14:xfrm>
              <a:off x="8188809" y="6290670"/>
              <a:ext cx="11287" cy="87946"/>
            </p14:xfrm>
          </p:contentPart>
        </mc:Choice>
        <mc:Fallback xmlns="">
          <p:pic>
            <p:nvPicPr>
              <p:cNvPr id="165" name="墨迹 164"/>
            </p:nvPicPr>
            <p:blipFill>
              <a:blip r:embed="rId228"/>
            </p:blipFill>
            <p:spPr>
              <a:xfrm>
                <a:off x="8188809" y="6290670"/>
                <a:ext cx="11287" cy="87946"/>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66" name="墨迹 165"/>
              <p14:cNvContentPartPr/>
              <p14:nvPr/>
            </p14:nvContentPartPr>
            <p14:xfrm>
              <a:off x="8217027" y="6260180"/>
              <a:ext cx="118515" cy="307370"/>
            </p14:xfrm>
          </p:contentPart>
        </mc:Choice>
        <mc:Fallback xmlns="">
          <p:pic>
            <p:nvPicPr>
              <p:cNvPr id="166" name="墨迹 165"/>
            </p:nvPicPr>
            <p:blipFill>
              <a:blip r:embed="rId230"/>
            </p:blipFill>
            <p:spPr>
              <a:xfrm>
                <a:off x="8217027" y="6260180"/>
                <a:ext cx="118515" cy="30737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67" name="墨迹 166"/>
              <p14:cNvContentPartPr/>
              <p14:nvPr/>
            </p14:nvContentPartPr>
            <p14:xfrm>
              <a:off x="7754254" y="6265820"/>
              <a:ext cx="141089" cy="366588"/>
            </p14:xfrm>
          </p:contentPart>
        </mc:Choice>
        <mc:Fallback xmlns="">
          <p:pic>
            <p:nvPicPr>
              <p:cNvPr id="167" name="墨迹 166"/>
            </p:nvPicPr>
            <p:blipFill>
              <a:blip r:embed="rId232"/>
            </p:blipFill>
            <p:spPr>
              <a:xfrm>
                <a:off x="7754254" y="6265820"/>
                <a:ext cx="141089" cy="366588"/>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68" name="墨迹 167"/>
              <p14:cNvContentPartPr/>
              <p14:nvPr/>
            </p14:nvContentPartPr>
            <p14:xfrm>
              <a:off x="8422135" y="6233391"/>
              <a:ext cx="96822" cy="100107"/>
            </p14:xfrm>
          </p:contentPart>
        </mc:Choice>
        <mc:Fallback xmlns="">
          <p:pic>
            <p:nvPicPr>
              <p:cNvPr id="168" name="墨迹 167"/>
            </p:nvPicPr>
            <p:blipFill>
              <a:blip r:embed="rId234"/>
            </p:blipFill>
            <p:spPr>
              <a:xfrm>
                <a:off x="8422135" y="6233391"/>
                <a:ext cx="96822" cy="100107"/>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69" name="墨迹 168"/>
              <p14:cNvContentPartPr/>
              <p14:nvPr/>
            </p14:nvContentPartPr>
            <p14:xfrm>
              <a:off x="9146098" y="6006389"/>
              <a:ext cx="130507" cy="19740"/>
            </p14:xfrm>
          </p:contentPart>
        </mc:Choice>
        <mc:Fallback xmlns="">
          <p:pic>
            <p:nvPicPr>
              <p:cNvPr id="169" name="墨迹 168"/>
            </p:nvPicPr>
            <p:blipFill>
              <a:blip r:embed="rId236"/>
            </p:blipFill>
            <p:spPr>
              <a:xfrm>
                <a:off x="9146098" y="6006389"/>
                <a:ext cx="130507" cy="1974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70" name="墨迹 169"/>
              <p14:cNvContentPartPr/>
              <p14:nvPr/>
            </p14:nvContentPartPr>
            <p14:xfrm>
              <a:off x="9131283" y="6085347"/>
              <a:ext cx="169307" cy="11279"/>
            </p14:xfrm>
          </p:contentPart>
        </mc:Choice>
        <mc:Fallback xmlns="">
          <p:pic>
            <p:nvPicPr>
              <p:cNvPr id="170" name="墨迹 169"/>
            </p:nvPicPr>
            <p:blipFill>
              <a:blip r:embed="rId238"/>
            </p:blipFill>
            <p:spPr>
              <a:xfrm>
                <a:off x="9131283" y="6085347"/>
                <a:ext cx="169307" cy="11279"/>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71" name="墨迹 170"/>
              <p14:cNvContentPartPr/>
              <p14:nvPr/>
            </p14:nvContentPartPr>
            <p14:xfrm>
              <a:off x="9507639" y="6054328"/>
              <a:ext cx="1076156" cy="42298"/>
            </p14:xfrm>
          </p:contentPart>
        </mc:Choice>
        <mc:Fallback xmlns="">
          <p:pic>
            <p:nvPicPr>
              <p:cNvPr id="171" name="墨迹 170"/>
            </p:nvPicPr>
            <p:blipFill>
              <a:blip r:embed="rId240"/>
            </p:blipFill>
            <p:spPr>
              <a:xfrm>
                <a:off x="9507639" y="6054328"/>
                <a:ext cx="1076156" cy="42298"/>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72" name="墨迹 171"/>
              <p14:cNvContentPartPr/>
              <p14:nvPr/>
            </p14:nvContentPartPr>
            <p14:xfrm>
              <a:off x="9810627" y="5756123"/>
              <a:ext cx="48676" cy="282167"/>
            </p14:xfrm>
          </p:contentPart>
        </mc:Choice>
        <mc:Fallback xmlns="">
          <p:pic>
            <p:nvPicPr>
              <p:cNvPr id="172" name="墨迹 171"/>
            </p:nvPicPr>
            <p:blipFill>
              <a:blip r:embed="rId242"/>
            </p:blipFill>
            <p:spPr>
              <a:xfrm>
                <a:off x="9810627" y="5756123"/>
                <a:ext cx="48676" cy="282167"/>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73" name="墨迹 172"/>
              <p14:cNvContentPartPr/>
              <p14:nvPr/>
            </p14:nvContentPartPr>
            <p14:xfrm>
              <a:off x="9915739" y="5797716"/>
              <a:ext cx="169307" cy="231232"/>
            </p14:xfrm>
          </p:contentPart>
        </mc:Choice>
        <mc:Fallback xmlns="">
          <p:pic>
            <p:nvPicPr>
              <p:cNvPr id="173" name="墨迹 172"/>
            </p:nvPicPr>
            <p:blipFill>
              <a:blip r:embed="rId244"/>
            </p:blipFill>
            <p:spPr>
              <a:xfrm>
                <a:off x="9915739" y="5797716"/>
                <a:ext cx="169307" cy="231232"/>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74" name="墨迹 173"/>
              <p14:cNvContentPartPr/>
              <p14:nvPr/>
            </p14:nvContentPartPr>
            <p14:xfrm>
              <a:off x="10156648" y="5730039"/>
              <a:ext cx="120279" cy="5640"/>
            </p14:xfrm>
          </p:contentPart>
        </mc:Choice>
        <mc:Fallback xmlns="">
          <p:pic>
            <p:nvPicPr>
              <p:cNvPr id="174" name="墨迹 173"/>
            </p:nvPicPr>
            <p:blipFill>
              <a:blip r:embed="rId246"/>
            </p:blipFill>
            <p:spPr>
              <a:xfrm>
                <a:off x="10156648" y="5730039"/>
                <a:ext cx="120279" cy="564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75" name="墨迹 174"/>
              <p14:cNvContentPartPr/>
              <p14:nvPr/>
            </p14:nvContentPartPr>
            <p14:xfrm>
              <a:off x="10283981" y="5643679"/>
              <a:ext cx="38094" cy="162497"/>
            </p14:xfrm>
          </p:contentPart>
        </mc:Choice>
        <mc:Fallback xmlns="">
          <p:pic>
            <p:nvPicPr>
              <p:cNvPr id="175" name="墨迹 174"/>
            </p:nvPicPr>
            <p:blipFill>
              <a:blip r:embed="rId248"/>
            </p:blipFill>
            <p:spPr>
              <a:xfrm>
                <a:off x="10283981" y="5643679"/>
                <a:ext cx="38094" cy="162497"/>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76" name="墨迹 175"/>
              <p14:cNvContentPartPr/>
              <p14:nvPr/>
            </p14:nvContentPartPr>
            <p14:xfrm>
              <a:off x="10392620" y="5602614"/>
              <a:ext cx="53613" cy="164083"/>
            </p14:xfrm>
          </p:contentPart>
        </mc:Choice>
        <mc:Fallback xmlns="">
          <p:pic>
            <p:nvPicPr>
              <p:cNvPr id="176" name="墨迹 175"/>
            </p:nvPicPr>
            <p:blipFill>
              <a:blip r:embed="rId250"/>
            </p:blipFill>
            <p:spPr>
              <a:xfrm>
                <a:off x="10392620" y="5602614"/>
                <a:ext cx="53613" cy="164083"/>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77" name="墨迹 176"/>
              <p14:cNvContentPartPr/>
              <p14:nvPr/>
            </p14:nvContentPartPr>
            <p14:xfrm>
              <a:off x="10451877" y="5735679"/>
              <a:ext cx="25397" cy="25378"/>
            </p14:xfrm>
          </p:contentPart>
        </mc:Choice>
        <mc:Fallback xmlns="">
          <p:pic>
            <p:nvPicPr>
              <p:cNvPr id="177" name="墨迹 176"/>
            </p:nvPicPr>
            <p:blipFill>
              <a:blip r:embed="rId252"/>
            </p:blipFill>
            <p:spPr>
              <a:xfrm>
                <a:off x="10451877" y="5735679"/>
                <a:ext cx="25397" cy="25378"/>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78" name="墨迹 177"/>
              <p14:cNvContentPartPr/>
              <p14:nvPr/>
            </p14:nvContentPartPr>
            <p14:xfrm>
              <a:off x="10519600" y="5572125"/>
              <a:ext cx="101584" cy="344027"/>
            </p14:xfrm>
          </p:contentPart>
        </mc:Choice>
        <mc:Fallback xmlns="">
          <p:pic>
            <p:nvPicPr>
              <p:cNvPr id="178" name="墨迹 177"/>
            </p:nvPicPr>
            <p:blipFill>
              <a:blip r:embed="rId254"/>
            </p:blipFill>
            <p:spPr>
              <a:xfrm>
                <a:off x="10519600" y="5572125"/>
                <a:ext cx="101584" cy="344027"/>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79" name="墨迹 178"/>
              <p14:cNvContentPartPr/>
              <p14:nvPr/>
            </p14:nvContentPartPr>
            <p14:xfrm>
              <a:off x="9740788" y="6185453"/>
              <a:ext cx="73367" cy="354603"/>
            </p14:xfrm>
          </p:contentPart>
        </mc:Choice>
        <mc:Fallback xmlns="">
          <p:pic>
            <p:nvPicPr>
              <p:cNvPr id="179" name="墨迹 178"/>
            </p:nvPicPr>
            <p:blipFill>
              <a:blip r:embed="rId256"/>
            </p:blipFill>
            <p:spPr>
              <a:xfrm>
                <a:off x="9740788" y="6185453"/>
                <a:ext cx="73367" cy="354603"/>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80" name="墨迹 179"/>
              <p14:cNvContentPartPr/>
              <p14:nvPr/>
            </p14:nvContentPartPr>
            <p14:xfrm>
              <a:off x="9859303" y="6260180"/>
              <a:ext cx="129802" cy="161616"/>
            </p14:xfrm>
          </p:contentPart>
        </mc:Choice>
        <mc:Fallback xmlns="">
          <p:pic>
            <p:nvPicPr>
              <p:cNvPr id="180" name="墨迹 179"/>
            </p:nvPicPr>
            <p:blipFill>
              <a:blip r:embed="rId258"/>
            </p:blipFill>
            <p:spPr>
              <a:xfrm>
                <a:off x="9859303" y="6260180"/>
                <a:ext cx="129802" cy="161616"/>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81" name="墨迹 180"/>
              <p14:cNvContentPartPr/>
              <p14:nvPr/>
            </p14:nvContentPartPr>
            <p14:xfrm>
              <a:off x="10053301" y="6220702"/>
              <a:ext cx="130507" cy="28199"/>
            </p14:xfrm>
          </p:contentPart>
        </mc:Choice>
        <mc:Fallback xmlns="">
          <p:pic>
            <p:nvPicPr>
              <p:cNvPr id="181" name="墨迹 180"/>
            </p:nvPicPr>
            <p:blipFill>
              <a:blip r:embed="rId260"/>
            </p:blipFill>
            <p:spPr>
              <a:xfrm>
                <a:off x="10053301" y="6220702"/>
                <a:ext cx="130507" cy="28199"/>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82" name="墨迹 181"/>
              <p14:cNvContentPartPr/>
              <p14:nvPr/>
            </p14:nvContentPartPr>
            <p14:xfrm>
              <a:off x="10166524" y="6133285"/>
              <a:ext cx="121690" cy="132535"/>
            </p14:xfrm>
          </p:contentPart>
        </mc:Choice>
        <mc:Fallback xmlns="">
          <p:pic>
            <p:nvPicPr>
              <p:cNvPr id="182" name="墨迹 181"/>
            </p:nvPicPr>
            <p:blipFill>
              <a:blip r:embed="rId262"/>
            </p:blipFill>
            <p:spPr>
              <a:xfrm>
                <a:off x="10166524" y="6133285"/>
                <a:ext cx="121690" cy="132535"/>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83" name="墨迹 182"/>
              <p14:cNvContentPartPr/>
              <p14:nvPr/>
            </p14:nvContentPartPr>
            <p14:xfrm>
              <a:off x="10180986" y="6184043"/>
              <a:ext cx="101584" cy="163554"/>
            </p14:xfrm>
          </p:contentPart>
        </mc:Choice>
        <mc:Fallback xmlns="">
          <p:pic>
            <p:nvPicPr>
              <p:cNvPr id="183" name="墨迹 182"/>
            </p:nvPicPr>
            <p:blipFill>
              <a:blip r:embed="rId264"/>
            </p:blipFill>
            <p:spPr>
              <a:xfrm>
                <a:off x="10180986" y="6184043"/>
                <a:ext cx="101584" cy="163554"/>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84" name="墨迹 183"/>
              <p14:cNvContentPartPr/>
              <p14:nvPr/>
            </p14:nvContentPartPr>
            <p14:xfrm>
              <a:off x="10262818" y="6294019"/>
              <a:ext cx="14109" cy="25379"/>
            </p14:xfrm>
          </p:contentPart>
        </mc:Choice>
        <mc:Fallback xmlns="">
          <p:pic>
            <p:nvPicPr>
              <p:cNvPr id="184" name="墨迹 183"/>
            </p:nvPicPr>
            <p:blipFill>
              <a:blip r:embed="rId266"/>
            </p:blipFill>
            <p:spPr>
              <a:xfrm>
                <a:off x="10262818" y="6294019"/>
                <a:ext cx="14109" cy="25379"/>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85" name="墨迹 184"/>
              <p14:cNvContentPartPr/>
              <p14:nvPr/>
            </p14:nvContentPartPr>
            <p14:xfrm>
              <a:off x="11650253" y="4914383"/>
              <a:ext cx="122219" cy="233346"/>
            </p14:xfrm>
          </p:contentPart>
        </mc:Choice>
        <mc:Fallback xmlns="">
          <p:pic>
            <p:nvPicPr>
              <p:cNvPr id="185" name="墨迹 184"/>
            </p:nvPicPr>
            <p:blipFill>
              <a:blip r:embed="rId268"/>
            </p:blipFill>
            <p:spPr>
              <a:xfrm>
                <a:off x="11650253" y="4914383"/>
                <a:ext cx="122219" cy="233346"/>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86" name="墨迹 185"/>
              <p14:cNvContentPartPr/>
              <p14:nvPr/>
            </p14:nvContentPartPr>
            <p14:xfrm>
              <a:off x="10329659" y="6161484"/>
              <a:ext cx="143382" cy="166374"/>
            </p14:xfrm>
          </p:contentPart>
        </mc:Choice>
        <mc:Fallback xmlns="">
          <p:pic>
            <p:nvPicPr>
              <p:cNvPr id="186" name="墨迹 185"/>
            </p:nvPicPr>
            <p:blipFill>
              <a:blip r:embed="rId270"/>
            </p:blipFill>
            <p:spPr>
              <a:xfrm>
                <a:off x="10329659" y="6161484"/>
                <a:ext cx="143382" cy="16637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87" name="墨迹 186"/>
              <p14:cNvContentPartPr/>
              <p14:nvPr/>
            </p14:nvContentPartPr>
            <p14:xfrm>
              <a:off x="10457521" y="6186863"/>
              <a:ext cx="76187" cy="22559"/>
            </p14:xfrm>
          </p:contentPart>
        </mc:Choice>
        <mc:Fallback xmlns="">
          <p:pic>
            <p:nvPicPr>
              <p:cNvPr id="187" name="墨迹 186"/>
            </p:nvPicPr>
            <p:blipFill>
              <a:blip r:embed="rId272"/>
            </p:blipFill>
            <p:spPr>
              <a:xfrm>
                <a:off x="10457521" y="6186863"/>
                <a:ext cx="76187" cy="22559"/>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88" name="墨迹 187"/>
              <p14:cNvContentPartPr/>
              <p14:nvPr/>
            </p14:nvContentPartPr>
            <p14:xfrm>
              <a:off x="10429303" y="6119185"/>
              <a:ext cx="214455" cy="335568"/>
            </p14:xfrm>
          </p:contentPart>
        </mc:Choice>
        <mc:Fallback xmlns="">
          <p:pic>
            <p:nvPicPr>
              <p:cNvPr id="188" name="墨迹 187"/>
            </p:nvPicPr>
            <p:blipFill>
              <a:blip r:embed="rId274"/>
            </p:blipFill>
            <p:spPr>
              <a:xfrm>
                <a:off x="10429303" y="6119185"/>
                <a:ext cx="214455" cy="335568"/>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89" name="墨迹 188"/>
              <p14:cNvContentPartPr/>
              <p14:nvPr/>
            </p14:nvContentPartPr>
            <p14:xfrm>
              <a:off x="9614513" y="6192503"/>
              <a:ext cx="177067" cy="298909"/>
            </p14:xfrm>
          </p:contentPart>
        </mc:Choice>
        <mc:Fallback xmlns="">
          <p:pic>
            <p:nvPicPr>
              <p:cNvPr id="189" name="墨迹 188"/>
            </p:nvPicPr>
            <p:blipFill>
              <a:blip r:embed="rId276"/>
            </p:blipFill>
            <p:spPr>
              <a:xfrm>
                <a:off x="9614513" y="6192503"/>
                <a:ext cx="177067" cy="29890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90" name="墨迹 189"/>
              <p14:cNvContentPartPr/>
              <p14:nvPr/>
            </p14:nvContentPartPr>
            <p14:xfrm>
              <a:off x="10655045" y="6090986"/>
              <a:ext cx="135446" cy="107157"/>
            </p14:xfrm>
          </p:contentPart>
        </mc:Choice>
        <mc:Fallback xmlns="">
          <p:pic>
            <p:nvPicPr>
              <p:cNvPr id="190" name="墨迹 189"/>
            </p:nvPicPr>
            <p:blipFill>
              <a:blip r:embed="rId278"/>
            </p:blipFill>
            <p:spPr>
              <a:xfrm>
                <a:off x="10655045" y="6090986"/>
                <a:ext cx="135446" cy="10715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91" name="墨迹 190"/>
              <p14:cNvContentPartPr/>
              <p14:nvPr/>
            </p14:nvContentPartPr>
            <p14:xfrm>
              <a:off x="10500905" y="6057147"/>
              <a:ext cx="340378" cy="16920"/>
            </p14:xfrm>
          </p:contentPart>
        </mc:Choice>
        <mc:Fallback xmlns="">
          <p:pic>
            <p:nvPicPr>
              <p:cNvPr id="191" name="墨迹 190"/>
            </p:nvPicPr>
            <p:blipFill>
              <a:blip r:embed="rId280"/>
            </p:blipFill>
            <p:spPr>
              <a:xfrm>
                <a:off x="10500905" y="6057147"/>
                <a:ext cx="340378" cy="1692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92" name="墨迹 191"/>
              <p14:cNvContentPartPr/>
              <p14:nvPr/>
            </p14:nvContentPartPr>
            <p14:xfrm>
              <a:off x="10939163" y="5978190"/>
              <a:ext cx="164546" cy="28199"/>
            </p14:xfrm>
          </p:contentPart>
        </mc:Choice>
        <mc:Fallback xmlns="">
          <p:pic>
            <p:nvPicPr>
              <p:cNvPr id="192" name="墨迹 191"/>
            </p:nvPicPr>
            <p:blipFill>
              <a:blip r:embed="rId282"/>
            </p:blipFill>
            <p:spPr>
              <a:xfrm>
                <a:off x="10939163" y="5978190"/>
                <a:ext cx="164546" cy="2819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93" name="墨迹 192"/>
              <p14:cNvContentPartPr/>
              <p14:nvPr/>
            </p14:nvContentPartPr>
            <p14:xfrm>
              <a:off x="10928759" y="6068427"/>
              <a:ext cx="194703" cy="28199"/>
            </p14:xfrm>
          </p:contentPart>
        </mc:Choice>
        <mc:Fallback xmlns="">
          <p:pic>
            <p:nvPicPr>
              <p:cNvPr id="193" name="墨迹 192"/>
            </p:nvPicPr>
            <p:blipFill>
              <a:blip r:embed="rId284"/>
            </p:blipFill>
            <p:spPr>
              <a:xfrm>
                <a:off x="10928759" y="6068427"/>
                <a:ext cx="194703" cy="28199"/>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94" name="墨迹 193"/>
              <p14:cNvContentPartPr/>
              <p14:nvPr/>
            </p14:nvContentPartPr>
            <p14:xfrm>
              <a:off x="11162966" y="5918444"/>
              <a:ext cx="90296" cy="296618"/>
            </p14:xfrm>
          </p:contentPart>
        </mc:Choice>
        <mc:Fallback xmlns="">
          <p:pic>
            <p:nvPicPr>
              <p:cNvPr id="194" name="墨迹 193"/>
            </p:nvPicPr>
            <p:blipFill>
              <a:blip r:embed="rId286"/>
            </p:blipFill>
            <p:spPr>
              <a:xfrm>
                <a:off x="11162966" y="5918444"/>
                <a:ext cx="90296" cy="29661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95" name="墨迹 194"/>
              <p14:cNvContentPartPr/>
              <p14:nvPr/>
            </p14:nvContentPartPr>
            <p14:xfrm>
              <a:off x="11287125" y="5992114"/>
              <a:ext cx="110931" cy="141700"/>
            </p14:xfrm>
          </p:contentPart>
        </mc:Choice>
        <mc:Fallback xmlns="">
          <p:pic>
            <p:nvPicPr>
              <p:cNvPr id="195" name="墨迹 194"/>
            </p:nvPicPr>
            <p:blipFill>
              <a:blip r:embed="rId288"/>
            </p:blipFill>
            <p:spPr>
              <a:xfrm>
                <a:off x="11287125" y="5992114"/>
                <a:ext cx="110931" cy="14170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96" name="墨迹 195"/>
              <p14:cNvContentPartPr/>
              <p14:nvPr/>
            </p14:nvContentPartPr>
            <p14:xfrm>
              <a:off x="11462074" y="5871034"/>
              <a:ext cx="110050" cy="22559"/>
            </p14:xfrm>
          </p:contentPart>
        </mc:Choice>
        <mc:Fallback xmlns="">
          <p:pic>
            <p:nvPicPr>
              <p:cNvPr id="196" name="墨迹 195"/>
            </p:nvPicPr>
            <p:blipFill>
              <a:blip r:embed="rId290"/>
            </p:blipFill>
            <p:spPr>
              <a:xfrm>
                <a:off x="11462074" y="5871034"/>
                <a:ext cx="110050" cy="22559"/>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97" name="墨迹 196"/>
              <p14:cNvContentPartPr/>
              <p14:nvPr/>
            </p14:nvContentPartPr>
            <p14:xfrm>
              <a:off x="11540379" y="5792077"/>
              <a:ext cx="144616" cy="152275"/>
            </p14:xfrm>
          </p:contentPart>
        </mc:Choice>
        <mc:Fallback xmlns="">
          <p:pic>
            <p:nvPicPr>
              <p:cNvPr id="197" name="墨迹 196"/>
            </p:nvPicPr>
            <p:blipFill>
              <a:blip r:embed="rId292"/>
            </p:blipFill>
            <p:spPr>
              <a:xfrm>
                <a:off x="11540379" y="5792077"/>
                <a:ext cx="144616" cy="152275"/>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98" name="墨迹 197"/>
              <p14:cNvContentPartPr/>
              <p14:nvPr/>
            </p14:nvContentPartPr>
            <p14:xfrm>
              <a:off x="11687817" y="5910513"/>
              <a:ext cx="16930" cy="42298"/>
            </p14:xfrm>
          </p:contentPart>
        </mc:Choice>
        <mc:Fallback xmlns="">
          <p:pic>
            <p:nvPicPr>
              <p:cNvPr id="198" name="墨迹 197"/>
            </p:nvPicPr>
            <p:blipFill>
              <a:blip r:embed="rId294"/>
            </p:blipFill>
            <p:spPr>
              <a:xfrm>
                <a:off x="11687817" y="5910513"/>
                <a:ext cx="16930" cy="42298"/>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99" name="墨迹 198"/>
              <p14:cNvContentPartPr/>
              <p14:nvPr/>
            </p14:nvContentPartPr>
            <p14:xfrm>
              <a:off x="11755540" y="5822567"/>
              <a:ext cx="124159" cy="121784"/>
            </p14:xfrm>
          </p:contentPart>
        </mc:Choice>
        <mc:Fallback xmlns="">
          <p:pic>
            <p:nvPicPr>
              <p:cNvPr id="199" name="墨迹 198"/>
            </p:nvPicPr>
            <p:blipFill>
              <a:blip r:embed="rId296"/>
            </p:blipFill>
            <p:spPr>
              <a:xfrm>
                <a:off x="11755540" y="5822567"/>
                <a:ext cx="124159" cy="121784"/>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200" name="墨迹 199"/>
              <p14:cNvContentPartPr/>
              <p14:nvPr/>
            </p14:nvContentPartPr>
            <p14:xfrm>
              <a:off x="6802432" y="2718384"/>
              <a:ext cx="47441" cy="67678"/>
            </p14:xfrm>
          </p:contentPart>
        </mc:Choice>
        <mc:Fallback xmlns="">
          <p:pic>
            <p:nvPicPr>
              <p:cNvPr id="200" name="墨迹 199"/>
            </p:nvPicPr>
            <p:blipFill>
              <a:blip r:embed="rId298"/>
            </p:blipFill>
            <p:spPr>
              <a:xfrm>
                <a:off x="6802432" y="2718384"/>
                <a:ext cx="47441" cy="67678"/>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201" name="墨迹 200"/>
              <p14:cNvContentPartPr/>
              <p14:nvPr/>
            </p14:nvContentPartPr>
            <p14:xfrm>
              <a:off x="7110888" y="2893218"/>
              <a:ext cx="39505" cy="14100"/>
            </p14:xfrm>
          </p:contentPart>
        </mc:Choice>
        <mc:Fallback xmlns="">
          <p:pic>
            <p:nvPicPr>
              <p:cNvPr id="201" name="墨迹 200"/>
            </p:nvPicPr>
            <p:blipFill>
              <a:blip r:embed="rId300"/>
            </p:blipFill>
            <p:spPr>
              <a:xfrm>
                <a:off x="7110888" y="2893218"/>
                <a:ext cx="39505" cy="141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202" name="墨迹 201"/>
              <p14:cNvContentPartPr/>
              <p14:nvPr/>
            </p14:nvContentPartPr>
            <p14:xfrm>
              <a:off x="7091841" y="2904498"/>
              <a:ext cx="763998" cy="22559"/>
            </p14:xfrm>
          </p:contentPart>
        </mc:Choice>
        <mc:Fallback xmlns="">
          <p:pic>
            <p:nvPicPr>
              <p:cNvPr id="202" name="墨迹 201"/>
            </p:nvPicPr>
            <p:blipFill>
              <a:blip r:embed="rId302"/>
            </p:blipFill>
            <p:spPr>
              <a:xfrm>
                <a:off x="7091841" y="2904498"/>
                <a:ext cx="763998" cy="2255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203" name="墨迹 202"/>
              <p14:cNvContentPartPr/>
              <p14:nvPr/>
            </p14:nvContentPartPr>
            <p14:xfrm>
              <a:off x="548131" y="5629932"/>
              <a:ext cx="1185148" cy="32429"/>
            </p14:xfrm>
          </p:contentPart>
        </mc:Choice>
        <mc:Fallback xmlns="">
          <p:pic>
            <p:nvPicPr>
              <p:cNvPr id="203" name="墨迹 202"/>
            </p:nvPicPr>
            <p:blipFill>
              <a:blip r:embed="rId304"/>
            </p:blipFill>
            <p:spPr>
              <a:xfrm>
                <a:off x="548131" y="5629932"/>
                <a:ext cx="1185148" cy="32429"/>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204" name="墨迹 203"/>
              <p14:cNvContentPartPr/>
              <p14:nvPr/>
            </p14:nvContentPartPr>
            <p14:xfrm>
              <a:off x="840890" y="5704131"/>
              <a:ext cx="124159" cy="313538"/>
            </p14:xfrm>
          </p:contentPart>
        </mc:Choice>
        <mc:Fallback xmlns="">
          <p:pic>
            <p:nvPicPr>
              <p:cNvPr id="204" name="墨迹 203"/>
            </p:nvPicPr>
            <p:blipFill>
              <a:blip r:embed="rId306"/>
            </p:blipFill>
            <p:spPr>
              <a:xfrm>
                <a:off x="840890" y="5704131"/>
                <a:ext cx="124159" cy="31353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205" name="墨迹 204"/>
              <p14:cNvContentPartPr/>
              <p14:nvPr/>
            </p14:nvContentPartPr>
            <p14:xfrm>
              <a:off x="970692" y="5741319"/>
              <a:ext cx="200347" cy="197217"/>
            </p14:xfrm>
          </p:contentPart>
        </mc:Choice>
        <mc:Fallback xmlns="">
          <p:pic>
            <p:nvPicPr>
              <p:cNvPr id="205" name="墨迹 204"/>
            </p:nvPicPr>
            <p:blipFill>
              <a:blip r:embed="rId308"/>
            </p:blipFill>
            <p:spPr>
              <a:xfrm>
                <a:off x="970692" y="5741319"/>
                <a:ext cx="200347" cy="197217"/>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206" name="墨迹 205"/>
              <p14:cNvContentPartPr/>
              <p14:nvPr/>
            </p14:nvContentPartPr>
            <p14:xfrm>
              <a:off x="1207722" y="5766697"/>
              <a:ext cx="47970" cy="8460"/>
            </p14:xfrm>
          </p:contentPart>
        </mc:Choice>
        <mc:Fallback xmlns="">
          <p:pic>
            <p:nvPicPr>
              <p:cNvPr id="206" name="墨迹 205"/>
            </p:nvPicPr>
            <p:blipFill>
              <a:blip r:embed="rId310"/>
            </p:blipFill>
            <p:spPr>
              <a:xfrm>
                <a:off x="1207722" y="5766697"/>
                <a:ext cx="47970" cy="846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207" name="墨迹 206"/>
              <p14:cNvContentPartPr/>
              <p14:nvPr/>
            </p14:nvContentPartPr>
            <p14:xfrm>
              <a:off x="1219009" y="5707480"/>
              <a:ext cx="90297" cy="248151"/>
            </p14:xfrm>
          </p:contentPart>
        </mc:Choice>
        <mc:Fallback xmlns="">
          <p:pic>
            <p:nvPicPr>
              <p:cNvPr id="207" name="墨迹 206"/>
            </p:nvPicPr>
            <p:blipFill>
              <a:blip r:embed="rId312"/>
            </p:blipFill>
            <p:spPr>
              <a:xfrm>
                <a:off x="1219009" y="5707480"/>
                <a:ext cx="90297" cy="248151"/>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208" name="墨迹 207"/>
              <p14:cNvContentPartPr/>
              <p14:nvPr/>
            </p14:nvContentPartPr>
            <p14:xfrm>
              <a:off x="1389727" y="5763878"/>
              <a:ext cx="88886" cy="22559"/>
            </p14:xfrm>
          </p:contentPart>
        </mc:Choice>
        <mc:Fallback xmlns="">
          <p:pic>
            <p:nvPicPr>
              <p:cNvPr id="208" name="墨迹 207"/>
            </p:nvPicPr>
            <p:blipFill>
              <a:blip r:embed="rId314"/>
            </p:blipFill>
            <p:spPr>
              <a:xfrm>
                <a:off x="1389727" y="5763878"/>
                <a:ext cx="88886" cy="22559"/>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209" name="墨迹 208"/>
              <p14:cNvContentPartPr/>
              <p14:nvPr/>
            </p14:nvContentPartPr>
            <p14:xfrm>
              <a:off x="1375265" y="5854115"/>
              <a:ext cx="142853" cy="16919"/>
            </p14:xfrm>
          </p:contentPart>
        </mc:Choice>
        <mc:Fallback xmlns="">
          <p:pic>
            <p:nvPicPr>
              <p:cNvPr id="209" name="墨迹 208"/>
            </p:nvPicPr>
            <p:blipFill>
              <a:blip r:embed="rId316"/>
            </p:blipFill>
            <p:spPr>
              <a:xfrm>
                <a:off x="1375265" y="5854115"/>
                <a:ext cx="142853" cy="16919"/>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210" name="墨迹 209"/>
              <p14:cNvContentPartPr/>
              <p14:nvPr/>
            </p14:nvContentPartPr>
            <p14:xfrm>
              <a:off x="1551979" y="5710124"/>
              <a:ext cx="33862" cy="251147"/>
            </p14:xfrm>
          </p:contentPart>
        </mc:Choice>
        <mc:Fallback xmlns="">
          <p:pic>
            <p:nvPicPr>
              <p:cNvPr id="210" name="墨迹 209"/>
            </p:nvPicPr>
            <p:blipFill>
              <a:blip r:embed="rId318"/>
            </p:blipFill>
            <p:spPr>
              <a:xfrm>
                <a:off x="1551979" y="5710124"/>
                <a:ext cx="33862" cy="251147"/>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211" name="墨迹 210"/>
              <p14:cNvContentPartPr/>
              <p14:nvPr/>
            </p14:nvContentPartPr>
            <p14:xfrm>
              <a:off x="1632400" y="5760177"/>
              <a:ext cx="71955" cy="133416"/>
            </p14:xfrm>
          </p:contentPart>
        </mc:Choice>
        <mc:Fallback xmlns="">
          <p:pic>
            <p:nvPicPr>
              <p:cNvPr id="211" name="墨迹 210"/>
            </p:nvPicPr>
            <p:blipFill>
              <a:blip r:embed="rId320"/>
            </p:blipFill>
            <p:spPr>
              <a:xfrm>
                <a:off x="1632400" y="5760177"/>
                <a:ext cx="71955" cy="133416"/>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212" name="墨迹 211"/>
              <p14:cNvContentPartPr/>
              <p14:nvPr/>
            </p14:nvContentPartPr>
            <p14:xfrm>
              <a:off x="1731868" y="5735679"/>
              <a:ext cx="102289" cy="11279"/>
            </p14:xfrm>
          </p:contentPart>
        </mc:Choice>
        <mc:Fallback xmlns="">
          <p:pic>
            <p:nvPicPr>
              <p:cNvPr id="212" name="墨迹 211"/>
            </p:nvPicPr>
            <p:blipFill>
              <a:blip r:embed="rId322"/>
            </p:blipFill>
            <p:spPr>
              <a:xfrm>
                <a:off x="1731868" y="5735679"/>
                <a:ext cx="102289" cy="11279"/>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213" name="墨迹 212"/>
              <p14:cNvContentPartPr/>
              <p14:nvPr/>
            </p14:nvContentPartPr>
            <p14:xfrm>
              <a:off x="1811583" y="5653902"/>
              <a:ext cx="56436" cy="173424"/>
            </p14:xfrm>
          </p:contentPart>
        </mc:Choice>
        <mc:Fallback xmlns="">
          <p:pic>
            <p:nvPicPr>
              <p:cNvPr id="213" name="墨迹 212"/>
            </p:nvPicPr>
            <p:blipFill>
              <a:blip r:embed="rId324"/>
            </p:blipFill>
            <p:spPr>
              <a:xfrm>
                <a:off x="1811583" y="5653902"/>
                <a:ext cx="56436" cy="173424"/>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214" name="墨迹 213"/>
              <p14:cNvContentPartPr/>
              <p14:nvPr/>
            </p14:nvContentPartPr>
            <p14:xfrm>
              <a:off x="1884949" y="5763878"/>
              <a:ext cx="56436" cy="16919"/>
            </p14:xfrm>
          </p:contentPart>
        </mc:Choice>
        <mc:Fallback xmlns="">
          <p:pic>
            <p:nvPicPr>
              <p:cNvPr id="214" name="墨迹 213"/>
            </p:nvPicPr>
            <p:blipFill>
              <a:blip r:embed="rId326"/>
            </p:blipFill>
            <p:spPr>
              <a:xfrm>
                <a:off x="1884949" y="5763878"/>
                <a:ext cx="56436" cy="1691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215" name="墨迹 214"/>
              <p14:cNvContentPartPr/>
              <p14:nvPr/>
            </p14:nvContentPartPr>
            <p14:xfrm>
              <a:off x="1986533" y="5625703"/>
              <a:ext cx="16931" cy="273530"/>
            </p14:xfrm>
          </p:contentPart>
        </mc:Choice>
        <mc:Fallback xmlns="">
          <p:pic>
            <p:nvPicPr>
              <p:cNvPr id="215" name="墨迹 214"/>
            </p:nvPicPr>
            <p:blipFill>
              <a:blip r:embed="rId328"/>
            </p:blipFill>
            <p:spPr>
              <a:xfrm>
                <a:off x="1986533" y="5625703"/>
                <a:ext cx="16931" cy="27353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216" name="墨迹 215"/>
              <p14:cNvContentPartPr/>
              <p14:nvPr/>
            </p14:nvContentPartPr>
            <p14:xfrm>
              <a:off x="889081" y="6125567"/>
              <a:ext cx="95059" cy="273984"/>
            </p14:xfrm>
          </p:contentPart>
        </mc:Choice>
        <mc:Fallback xmlns="">
          <p:pic>
            <p:nvPicPr>
              <p:cNvPr id="216" name="墨迹 215"/>
            </p:nvPicPr>
            <p:blipFill>
              <a:blip r:embed="rId330"/>
            </p:blipFill>
            <p:spPr>
              <a:xfrm>
                <a:off x="889081" y="6125567"/>
                <a:ext cx="95059" cy="273984"/>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217" name="墨迹 216"/>
              <p14:cNvContentPartPr/>
              <p14:nvPr/>
            </p14:nvContentPartPr>
            <p14:xfrm>
              <a:off x="1023270" y="6137617"/>
              <a:ext cx="126517" cy="187196"/>
            </p14:xfrm>
          </p:contentPart>
        </mc:Choice>
        <mc:Fallback xmlns="">
          <p:pic>
            <p:nvPicPr>
              <p:cNvPr id="217" name="墨迹 216"/>
            </p:nvPicPr>
            <p:blipFill>
              <a:blip r:embed="rId332"/>
            </p:blipFill>
            <p:spPr>
              <a:xfrm>
                <a:off x="1023270" y="6137617"/>
                <a:ext cx="126517" cy="187196"/>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218" name="墨迹 217"/>
              <p14:cNvContentPartPr/>
              <p14:nvPr/>
            </p14:nvContentPartPr>
            <p14:xfrm>
              <a:off x="1101552" y="6259854"/>
              <a:ext cx="22376" cy="17462"/>
            </p14:xfrm>
          </p:contentPart>
        </mc:Choice>
        <mc:Fallback xmlns="">
          <p:pic>
            <p:nvPicPr>
              <p:cNvPr id="218" name="墨迹 217"/>
            </p:nvPicPr>
            <p:blipFill>
              <a:blip r:embed="rId334"/>
            </p:blipFill>
            <p:spPr>
              <a:xfrm>
                <a:off x="1101552" y="6259854"/>
                <a:ext cx="22376" cy="17462"/>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219" name="墨迹 218"/>
              <p14:cNvContentPartPr/>
              <p14:nvPr/>
            </p14:nvContentPartPr>
            <p14:xfrm>
              <a:off x="1207810" y="6145998"/>
              <a:ext cx="195695" cy="184402"/>
            </p14:xfrm>
          </p:contentPart>
        </mc:Choice>
        <mc:Fallback xmlns="">
          <p:pic>
            <p:nvPicPr>
              <p:cNvPr id="219" name="墨迹 218"/>
            </p:nvPicPr>
            <p:blipFill>
              <a:blip r:embed="rId336"/>
            </p:blipFill>
            <p:spPr>
              <a:xfrm>
                <a:off x="1207810" y="6145998"/>
                <a:ext cx="195695" cy="184402"/>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220" name="墨迹 219"/>
              <p14:cNvContentPartPr/>
              <p14:nvPr/>
            </p14:nvContentPartPr>
            <p14:xfrm>
              <a:off x="1371341" y="6240121"/>
              <a:ext cx="20987" cy="341737"/>
            </p14:xfrm>
          </p:contentPart>
        </mc:Choice>
        <mc:Fallback xmlns="">
          <p:pic>
            <p:nvPicPr>
              <p:cNvPr id="220" name="墨迹 219"/>
            </p:nvPicPr>
            <p:blipFill>
              <a:blip r:embed="rId338"/>
            </p:blipFill>
            <p:spPr>
              <a:xfrm>
                <a:off x="1371341" y="6240121"/>
                <a:ext cx="20987" cy="341737"/>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221" name="墨迹 220"/>
              <p14:cNvContentPartPr/>
              <p14:nvPr/>
            </p14:nvContentPartPr>
            <p14:xfrm>
              <a:off x="1439858" y="6097628"/>
              <a:ext cx="78282" cy="102853"/>
            </p14:xfrm>
          </p:contentPart>
        </mc:Choice>
        <mc:Fallback xmlns="">
          <p:pic>
            <p:nvPicPr>
              <p:cNvPr id="221" name="墨迹 220"/>
            </p:nvPicPr>
            <p:blipFill>
              <a:blip r:embed="rId340"/>
            </p:blipFill>
            <p:spPr>
              <a:xfrm>
                <a:off x="1439858" y="6097628"/>
                <a:ext cx="78282" cy="102853"/>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222" name="墨迹 221"/>
              <p14:cNvContentPartPr/>
              <p14:nvPr/>
            </p14:nvContentPartPr>
            <p14:xfrm>
              <a:off x="1515340" y="6129235"/>
              <a:ext cx="55929" cy="11175"/>
            </p14:xfrm>
          </p:contentPart>
        </mc:Choice>
        <mc:Fallback xmlns="">
          <p:pic>
            <p:nvPicPr>
              <p:cNvPr id="222" name="墨迹 221"/>
            </p:nvPicPr>
            <p:blipFill>
              <a:blip r:embed="rId342"/>
            </p:blipFill>
            <p:spPr>
              <a:xfrm>
                <a:off x="1515340" y="6129235"/>
                <a:ext cx="55929" cy="11175"/>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223" name="墨迹 222"/>
              <p14:cNvContentPartPr/>
              <p14:nvPr/>
            </p14:nvContentPartPr>
            <p14:xfrm>
              <a:off x="1554492" y="6064100"/>
              <a:ext cx="89482" cy="288652"/>
            </p14:xfrm>
          </p:contentPart>
        </mc:Choice>
        <mc:Fallback xmlns="">
          <p:pic>
            <p:nvPicPr>
              <p:cNvPr id="223" name="墨迹 222"/>
            </p:nvPicPr>
            <p:blipFill>
              <a:blip r:embed="rId344"/>
            </p:blipFill>
            <p:spPr>
              <a:xfrm>
                <a:off x="1554492" y="6064100"/>
                <a:ext cx="89482" cy="288652"/>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224" name="墨迹 223"/>
              <p14:cNvContentPartPr/>
              <p14:nvPr/>
            </p14:nvContentPartPr>
            <p14:xfrm>
              <a:off x="1707376" y="6129235"/>
              <a:ext cx="118294" cy="5588"/>
            </p14:xfrm>
          </p:contentPart>
        </mc:Choice>
        <mc:Fallback xmlns="">
          <p:pic>
            <p:nvPicPr>
              <p:cNvPr id="224" name="墨迹 223"/>
            </p:nvPicPr>
            <p:blipFill>
              <a:blip r:embed="rId346"/>
            </p:blipFill>
            <p:spPr>
              <a:xfrm>
                <a:off x="1707376" y="6129235"/>
                <a:ext cx="118294" cy="5588"/>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225" name="墨迹 224"/>
              <p14:cNvContentPartPr/>
              <p14:nvPr/>
            </p14:nvContentPartPr>
            <p14:xfrm>
              <a:off x="1692186" y="6252170"/>
              <a:ext cx="150260" cy="25146"/>
            </p14:xfrm>
          </p:contentPart>
        </mc:Choice>
        <mc:Fallback xmlns="">
          <p:pic>
            <p:nvPicPr>
              <p:cNvPr id="225" name="墨迹 224"/>
            </p:nvPicPr>
            <p:blipFill>
              <a:blip r:embed="rId348"/>
            </p:blipFill>
            <p:spPr>
              <a:xfrm>
                <a:off x="1692186" y="6252170"/>
                <a:ext cx="150260" cy="25146"/>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226" name="墨迹 225"/>
              <p14:cNvContentPartPr/>
              <p14:nvPr/>
            </p14:nvContentPartPr>
            <p14:xfrm>
              <a:off x="1944163" y="6132028"/>
              <a:ext cx="630095" cy="75438"/>
            </p14:xfrm>
          </p:contentPart>
        </mc:Choice>
        <mc:Fallback xmlns="">
          <p:pic>
            <p:nvPicPr>
              <p:cNvPr id="226" name="墨迹 225"/>
            </p:nvPicPr>
            <p:blipFill>
              <a:blip r:embed="rId350"/>
            </p:blipFill>
            <p:spPr>
              <a:xfrm>
                <a:off x="1944163" y="6132028"/>
                <a:ext cx="630095" cy="75438"/>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227" name="墨迹 226"/>
              <p14:cNvContentPartPr/>
              <p14:nvPr/>
            </p14:nvContentPartPr>
            <p14:xfrm>
              <a:off x="2136022" y="5913924"/>
              <a:ext cx="22354" cy="299129"/>
            </p14:xfrm>
          </p:contentPart>
        </mc:Choice>
        <mc:Fallback xmlns="">
          <p:pic>
            <p:nvPicPr>
              <p:cNvPr id="227" name="墨迹 226"/>
            </p:nvPicPr>
            <p:blipFill>
              <a:blip r:embed="rId352"/>
            </p:blipFill>
            <p:spPr>
              <a:xfrm>
                <a:off x="2136022" y="5913924"/>
                <a:ext cx="22354" cy="299129"/>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228" name="墨迹 227"/>
              <p14:cNvContentPartPr/>
              <p14:nvPr/>
            </p14:nvContentPartPr>
            <p14:xfrm>
              <a:off x="2177070" y="5986218"/>
              <a:ext cx="101540" cy="141620"/>
            </p14:xfrm>
          </p:contentPart>
        </mc:Choice>
        <mc:Fallback xmlns="">
          <p:pic>
            <p:nvPicPr>
              <p:cNvPr id="228" name="墨迹 227"/>
            </p:nvPicPr>
            <p:blipFill>
              <a:blip r:embed="rId354"/>
            </p:blipFill>
            <p:spPr>
              <a:xfrm>
                <a:off x="2177070" y="5986218"/>
                <a:ext cx="101540" cy="14162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229" name="墨迹 228"/>
              <p14:cNvContentPartPr/>
              <p14:nvPr/>
            </p14:nvContentPartPr>
            <p14:xfrm>
              <a:off x="2279844" y="6011888"/>
              <a:ext cx="102224" cy="206754"/>
            </p14:xfrm>
          </p:contentPart>
        </mc:Choice>
        <mc:Fallback xmlns="">
          <p:pic>
            <p:nvPicPr>
              <p:cNvPr id="229" name="墨迹 228"/>
            </p:nvPicPr>
            <p:blipFill>
              <a:blip r:embed="rId356"/>
            </p:blipFill>
            <p:spPr>
              <a:xfrm>
                <a:off x="2279844" y="6011888"/>
                <a:ext cx="102224" cy="206754"/>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230" name="墨迹 229"/>
              <p14:cNvContentPartPr/>
              <p14:nvPr/>
            </p14:nvContentPartPr>
            <p14:xfrm>
              <a:off x="2387645" y="6024984"/>
              <a:ext cx="44730" cy="112633"/>
            </p14:xfrm>
          </p:contentPart>
        </mc:Choice>
        <mc:Fallback xmlns="">
          <p:pic>
            <p:nvPicPr>
              <p:cNvPr id="230" name="墨迹 229"/>
            </p:nvPicPr>
            <p:blipFill>
              <a:blip r:embed="rId358"/>
            </p:blipFill>
            <p:spPr>
              <a:xfrm>
                <a:off x="2387645" y="6024984"/>
                <a:ext cx="44730" cy="112633"/>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231" name="墨迹 230"/>
              <p14:cNvContentPartPr/>
              <p14:nvPr/>
            </p14:nvContentPartPr>
            <p14:xfrm>
              <a:off x="2102469" y="6324813"/>
              <a:ext cx="69883" cy="262632"/>
            </p14:xfrm>
          </p:contentPart>
        </mc:Choice>
        <mc:Fallback xmlns="">
          <p:pic>
            <p:nvPicPr>
              <p:cNvPr id="231" name="墨迹 230"/>
            </p:nvPicPr>
            <p:blipFill>
              <a:blip r:embed="rId360"/>
            </p:blipFill>
            <p:spPr>
              <a:xfrm>
                <a:off x="2102469" y="6324813"/>
                <a:ext cx="69883" cy="26263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32" name="墨迹 231"/>
              <p14:cNvContentPartPr/>
              <p14:nvPr/>
            </p14:nvContentPartPr>
            <p14:xfrm>
              <a:off x="2177952" y="6347165"/>
              <a:ext cx="81082" cy="203960"/>
            </p14:xfrm>
          </p:contentPart>
        </mc:Choice>
        <mc:Fallback xmlns="">
          <p:pic>
            <p:nvPicPr>
              <p:cNvPr id="232" name="墨迹 231"/>
            </p:nvPicPr>
            <p:blipFill>
              <a:blip r:embed="rId362"/>
            </p:blipFill>
            <p:spPr>
              <a:xfrm>
                <a:off x="2177952" y="6347165"/>
                <a:ext cx="81082" cy="20396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33" name="墨迹 232"/>
              <p14:cNvContentPartPr/>
              <p14:nvPr/>
            </p14:nvContentPartPr>
            <p14:xfrm>
              <a:off x="2193317" y="6343672"/>
              <a:ext cx="177552" cy="395347"/>
            </p14:xfrm>
          </p:contentPart>
        </mc:Choice>
        <mc:Fallback xmlns="">
          <p:pic>
            <p:nvPicPr>
              <p:cNvPr id="233" name="墨迹 232"/>
            </p:nvPicPr>
            <p:blipFill>
              <a:blip r:embed="rId364"/>
            </p:blipFill>
            <p:spPr>
              <a:xfrm>
                <a:off x="2193317" y="6343672"/>
                <a:ext cx="177552" cy="395347"/>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34" name="墨迹 233"/>
              <p14:cNvContentPartPr/>
              <p14:nvPr/>
            </p14:nvContentPartPr>
            <p14:xfrm>
              <a:off x="2367540" y="6400250"/>
              <a:ext cx="92788" cy="19557"/>
            </p14:xfrm>
          </p:contentPart>
        </mc:Choice>
        <mc:Fallback xmlns="">
          <p:pic>
            <p:nvPicPr>
              <p:cNvPr id="234" name="墨迹 233"/>
            </p:nvPicPr>
            <p:blipFill>
              <a:blip r:embed="rId366"/>
            </p:blipFill>
            <p:spPr>
              <a:xfrm>
                <a:off x="2367540" y="6400250"/>
                <a:ext cx="92788" cy="19557"/>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35" name="墨迹 234"/>
              <p14:cNvContentPartPr/>
              <p14:nvPr/>
            </p14:nvContentPartPr>
            <p14:xfrm>
              <a:off x="2409999" y="6367420"/>
              <a:ext cx="27975" cy="105472"/>
            </p14:xfrm>
          </p:contentPart>
        </mc:Choice>
        <mc:Fallback xmlns="">
          <p:pic>
            <p:nvPicPr>
              <p:cNvPr id="235" name="墨迹 234"/>
            </p:nvPicPr>
            <p:blipFill>
              <a:blip r:embed="rId368"/>
            </p:blipFill>
            <p:spPr>
              <a:xfrm>
                <a:off x="2409999" y="6367420"/>
                <a:ext cx="27975" cy="105472"/>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36" name="墨迹 235"/>
              <p14:cNvContentPartPr/>
              <p14:nvPr/>
            </p14:nvContentPartPr>
            <p14:xfrm>
              <a:off x="2396022" y="6341577"/>
              <a:ext cx="120257" cy="279397"/>
            </p14:xfrm>
          </p:contentPart>
        </mc:Choice>
        <mc:Fallback xmlns="">
          <p:pic>
            <p:nvPicPr>
              <p:cNvPr id="236" name="墨迹 235"/>
            </p:nvPicPr>
            <p:blipFill>
              <a:blip r:embed="rId370"/>
            </p:blipFill>
            <p:spPr>
              <a:xfrm>
                <a:off x="2396022" y="6341577"/>
                <a:ext cx="120257" cy="279397"/>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37" name="墨迹 236"/>
              <p14:cNvContentPartPr/>
              <p14:nvPr/>
            </p14:nvContentPartPr>
            <p14:xfrm>
              <a:off x="2538611" y="6285697"/>
              <a:ext cx="75504" cy="97091"/>
            </p14:xfrm>
          </p:contentPart>
        </mc:Choice>
        <mc:Fallback xmlns="">
          <p:pic>
            <p:nvPicPr>
              <p:cNvPr id="237" name="墨迹 236"/>
            </p:nvPicPr>
            <p:blipFill>
              <a:blip r:embed="rId372"/>
            </p:blipFill>
            <p:spPr>
              <a:xfrm>
                <a:off x="2538611" y="6285697"/>
                <a:ext cx="75504" cy="97091"/>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38" name="墨迹 237"/>
              <p14:cNvContentPartPr/>
              <p14:nvPr/>
            </p14:nvContentPartPr>
            <p14:xfrm>
              <a:off x="2631575" y="6052401"/>
              <a:ext cx="113929" cy="15367"/>
            </p14:xfrm>
          </p:contentPart>
        </mc:Choice>
        <mc:Fallback xmlns="">
          <p:pic>
            <p:nvPicPr>
              <p:cNvPr id="238" name="墨迹 237"/>
            </p:nvPicPr>
            <p:blipFill>
              <a:blip r:embed="rId374"/>
            </p:blipFill>
            <p:spPr>
              <a:xfrm>
                <a:off x="2631575" y="6052401"/>
                <a:ext cx="113929" cy="15367"/>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39" name="墨迹 238"/>
              <p14:cNvContentPartPr/>
              <p14:nvPr/>
            </p14:nvContentPartPr>
            <p14:xfrm>
              <a:off x="2609221" y="6157174"/>
              <a:ext cx="144683" cy="16764"/>
            </p14:xfrm>
          </p:contentPart>
        </mc:Choice>
        <mc:Fallback xmlns="">
          <p:pic>
            <p:nvPicPr>
              <p:cNvPr id="239" name="墨迹 238"/>
            </p:nvPicPr>
            <p:blipFill>
              <a:blip r:embed="rId376"/>
            </p:blipFill>
            <p:spPr>
              <a:xfrm>
                <a:off x="2609221" y="6157174"/>
                <a:ext cx="144683" cy="16764"/>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40" name="墨迹 239"/>
              <p14:cNvContentPartPr/>
              <p14:nvPr/>
            </p14:nvContentPartPr>
            <p14:xfrm>
              <a:off x="2834986" y="6123647"/>
              <a:ext cx="547977" cy="5588"/>
            </p14:xfrm>
          </p:contentPart>
        </mc:Choice>
        <mc:Fallback xmlns="">
          <p:pic>
            <p:nvPicPr>
              <p:cNvPr id="240" name="墨迹 239"/>
            </p:nvPicPr>
            <p:blipFill>
              <a:blip r:embed="rId378"/>
            </p:blipFill>
            <p:spPr>
              <a:xfrm>
                <a:off x="2834986" y="6123647"/>
                <a:ext cx="547977" cy="558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41" name="墨迹 240"/>
              <p14:cNvContentPartPr/>
              <p14:nvPr/>
            </p14:nvContentPartPr>
            <p14:xfrm>
              <a:off x="3058634" y="5872189"/>
              <a:ext cx="22376" cy="223518"/>
            </p14:xfrm>
          </p:contentPart>
        </mc:Choice>
        <mc:Fallback xmlns="">
          <p:pic>
            <p:nvPicPr>
              <p:cNvPr id="241" name="墨迹 240"/>
            </p:nvPicPr>
            <p:blipFill>
              <a:blip r:embed="rId380"/>
            </p:blipFill>
            <p:spPr>
              <a:xfrm>
                <a:off x="3058634" y="5872189"/>
                <a:ext cx="22376" cy="223518"/>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42" name="墨迹 241"/>
              <p14:cNvContentPartPr/>
              <p14:nvPr/>
            </p14:nvContentPartPr>
            <p14:xfrm>
              <a:off x="3125740" y="5902923"/>
              <a:ext cx="65694" cy="148081"/>
            </p14:xfrm>
          </p:contentPart>
        </mc:Choice>
        <mc:Fallback xmlns="">
          <p:pic>
            <p:nvPicPr>
              <p:cNvPr id="242" name="墨迹 241"/>
            </p:nvPicPr>
            <p:blipFill>
              <a:blip r:embed="rId382"/>
            </p:blipFill>
            <p:spPr>
              <a:xfrm>
                <a:off x="3125740" y="5902923"/>
                <a:ext cx="65694" cy="148081"/>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43" name="墨迹 242"/>
              <p14:cNvContentPartPr/>
              <p14:nvPr/>
            </p14:nvContentPartPr>
            <p14:xfrm>
              <a:off x="3192845" y="5866601"/>
              <a:ext cx="83882" cy="25146"/>
            </p14:xfrm>
          </p:contentPart>
        </mc:Choice>
        <mc:Fallback xmlns="">
          <p:pic>
            <p:nvPicPr>
              <p:cNvPr id="243" name="墨迹 242"/>
            </p:nvPicPr>
            <p:blipFill>
              <a:blip r:embed="rId384"/>
            </p:blipFill>
            <p:spPr>
              <a:xfrm>
                <a:off x="3192845" y="5866601"/>
                <a:ext cx="83882" cy="25146"/>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44" name="墨迹 243"/>
              <p14:cNvContentPartPr/>
              <p14:nvPr/>
            </p14:nvContentPartPr>
            <p14:xfrm>
              <a:off x="3289822" y="5805134"/>
              <a:ext cx="14858" cy="148081"/>
            </p14:xfrm>
          </p:contentPart>
        </mc:Choice>
        <mc:Fallback xmlns="">
          <p:pic>
            <p:nvPicPr>
              <p:cNvPr id="244" name="墨迹 243"/>
            </p:nvPicPr>
            <p:blipFill>
              <a:blip r:embed="rId386"/>
            </p:blipFill>
            <p:spPr>
              <a:xfrm>
                <a:off x="3289822" y="5805134"/>
                <a:ext cx="14858" cy="148081"/>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45" name="墨迹 244"/>
              <p14:cNvContentPartPr/>
              <p14:nvPr/>
            </p14:nvContentPartPr>
            <p14:xfrm>
              <a:off x="3349410" y="5844250"/>
              <a:ext cx="5599" cy="117347"/>
            </p14:xfrm>
          </p:contentPart>
        </mc:Choice>
        <mc:Fallback xmlns="">
          <p:pic>
            <p:nvPicPr>
              <p:cNvPr id="245" name="墨迹 244"/>
            </p:nvPicPr>
            <p:blipFill>
              <a:blip r:embed="rId388"/>
            </p:blipFill>
            <p:spPr>
              <a:xfrm>
                <a:off x="3349410" y="5844250"/>
                <a:ext cx="5599" cy="117347"/>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46" name="墨迹 245"/>
              <p14:cNvContentPartPr/>
              <p14:nvPr/>
            </p14:nvContentPartPr>
            <p14:xfrm>
              <a:off x="3388540" y="5888953"/>
              <a:ext cx="27975" cy="19558"/>
            </p14:xfrm>
          </p:contentPart>
        </mc:Choice>
        <mc:Fallback xmlns="">
          <p:pic>
            <p:nvPicPr>
              <p:cNvPr id="246" name="墨迹 245"/>
            </p:nvPicPr>
            <p:blipFill>
              <a:blip r:embed="rId390"/>
            </p:blipFill>
            <p:spPr>
              <a:xfrm>
                <a:off x="3388540" y="5888953"/>
                <a:ext cx="27975" cy="19558"/>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47" name="墨迹 246"/>
              <p14:cNvContentPartPr/>
              <p14:nvPr/>
            </p14:nvContentPartPr>
            <p14:xfrm>
              <a:off x="3442374" y="5766018"/>
              <a:ext cx="58001" cy="254252"/>
            </p14:xfrm>
          </p:contentPart>
        </mc:Choice>
        <mc:Fallback xmlns="">
          <p:pic>
            <p:nvPicPr>
              <p:cNvPr id="247" name="墨迹 246"/>
            </p:nvPicPr>
            <p:blipFill>
              <a:blip r:embed="rId392"/>
            </p:blipFill>
            <p:spPr>
              <a:xfrm>
                <a:off x="3442374" y="5766018"/>
                <a:ext cx="58001" cy="254252"/>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52" name="墨迹 251"/>
              <p14:cNvContentPartPr/>
              <p14:nvPr/>
            </p14:nvContentPartPr>
            <p14:xfrm>
              <a:off x="3092187" y="6313636"/>
              <a:ext cx="39152" cy="326896"/>
            </p14:xfrm>
          </p:contentPart>
        </mc:Choice>
        <mc:Fallback xmlns="">
          <p:pic>
            <p:nvPicPr>
              <p:cNvPr id="252" name="墨迹 251"/>
            </p:nvPicPr>
            <p:blipFill>
              <a:blip r:embed="rId394"/>
            </p:blipFill>
            <p:spPr>
              <a:xfrm>
                <a:off x="3092187" y="6313636"/>
                <a:ext cx="39152" cy="326896"/>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53" name="墨迹 252"/>
              <p14:cNvContentPartPr/>
              <p14:nvPr/>
            </p14:nvContentPartPr>
            <p14:xfrm>
              <a:off x="3170469" y="6377025"/>
              <a:ext cx="72705" cy="178466"/>
            </p14:xfrm>
          </p:contentPart>
        </mc:Choice>
        <mc:Fallback xmlns="">
          <p:pic>
            <p:nvPicPr>
              <p:cNvPr id="253" name="墨迹 252"/>
            </p:nvPicPr>
            <p:blipFill>
              <a:blip r:embed="rId396"/>
            </p:blipFill>
            <p:spPr>
              <a:xfrm>
                <a:off x="3170469" y="6377025"/>
                <a:ext cx="72705" cy="178466"/>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54" name="墨迹 253"/>
              <p14:cNvContentPartPr/>
              <p14:nvPr/>
            </p14:nvContentPartPr>
            <p14:xfrm>
              <a:off x="3289998" y="6330401"/>
              <a:ext cx="98542" cy="5588"/>
            </p14:xfrm>
          </p:contentPart>
        </mc:Choice>
        <mc:Fallback xmlns="">
          <p:pic>
            <p:nvPicPr>
              <p:cNvPr id="254" name="墨迹 253"/>
            </p:nvPicPr>
            <p:blipFill>
              <a:blip r:embed="rId398"/>
            </p:blipFill>
            <p:spPr>
              <a:xfrm>
                <a:off x="3289998" y="6330401"/>
                <a:ext cx="98542" cy="5588"/>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55" name="墨迹 254"/>
              <p14:cNvContentPartPr/>
              <p14:nvPr/>
            </p14:nvContentPartPr>
            <p14:xfrm>
              <a:off x="3394139" y="6245533"/>
              <a:ext cx="64990" cy="176021"/>
            </p14:xfrm>
          </p:contentPart>
        </mc:Choice>
        <mc:Fallback xmlns="">
          <p:pic>
            <p:nvPicPr>
              <p:cNvPr id="255" name="墨迹 254"/>
            </p:nvPicPr>
            <p:blipFill>
              <a:blip r:embed="rId400"/>
            </p:blipFill>
            <p:spPr>
              <a:xfrm>
                <a:off x="3394139" y="6245533"/>
                <a:ext cx="64990" cy="176021"/>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56" name="墨迹 255"/>
              <p14:cNvContentPartPr/>
              <p14:nvPr/>
            </p14:nvContentPartPr>
            <p14:xfrm>
              <a:off x="3472422" y="6352752"/>
              <a:ext cx="39152" cy="39116"/>
            </p14:xfrm>
          </p:contentPart>
        </mc:Choice>
        <mc:Fallback xmlns="">
          <p:pic>
            <p:nvPicPr>
              <p:cNvPr id="256" name="墨迹 255"/>
            </p:nvPicPr>
            <p:blipFill>
              <a:blip r:embed="rId402"/>
            </p:blipFill>
            <p:spPr>
              <a:xfrm>
                <a:off x="3472422" y="6352752"/>
                <a:ext cx="39152" cy="39116"/>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57" name="墨迹 256"/>
              <p14:cNvContentPartPr/>
              <p14:nvPr/>
            </p14:nvContentPartPr>
            <p14:xfrm>
              <a:off x="3578657" y="6278014"/>
              <a:ext cx="8400" cy="206055"/>
            </p14:xfrm>
          </p:contentPart>
        </mc:Choice>
        <mc:Fallback xmlns="">
          <p:pic>
            <p:nvPicPr>
              <p:cNvPr id="257" name="墨迹 256"/>
            </p:nvPicPr>
            <p:blipFill>
              <a:blip r:embed="rId404"/>
            </p:blipFill>
            <p:spPr>
              <a:xfrm>
                <a:off x="3578657" y="6278014"/>
                <a:ext cx="8400" cy="206055"/>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58" name="墨迹 257"/>
              <p14:cNvContentPartPr/>
              <p14:nvPr/>
            </p14:nvContentPartPr>
            <p14:xfrm>
              <a:off x="3601033" y="6257758"/>
              <a:ext cx="143470" cy="352040"/>
            </p14:xfrm>
          </p:contentPart>
        </mc:Choice>
        <mc:Fallback xmlns="">
          <p:pic>
            <p:nvPicPr>
              <p:cNvPr id="258" name="墨迹 257"/>
            </p:nvPicPr>
            <p:blipFill>
              <a:blip r:embed="rId406"/>
            </p:blipFill>
            <p:spPr>
              <a:xfrm>
                <a:off x="3601033" y="6257758"/>
                <a:ext cx="143470" cy="35204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59" name="墨迹 258"/>
              <p14:cNvContentPartPr/>
              <p14:nvPr/>
            </p14:nvContentPartPr>
            <p14:xfrm>
              <a:off x="2993623" y="6308049"/>
              <a:ext cx="109763" cy="326894"/>
            </p14:xfrm>
          </p:contentPart>
        </mc:Choice>
        <mc:Fallback xmlns="">
          <p:pic>
            <p:nvPicPr>
              <p:cNvPr id="259" name="墨迹 258"/>
            </p:nvPicPr>
            <p:blipFill>
              <a:blip r:embed="rId408"/>
            </p:blipFill>
            <p:spPr>
              <a:xfrm>
                <a:off x="2993623" y="6308049"/>
                <a:ext cx="109763" cy="326894"/>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60" name="墨迹 259"/>
              <p14:cNvContentPartPr/>
              <p14:nvPr/>
            </p14:nvContentPartPr>
            <p14:xfrm>
              <a:off x="3724045" y="6198212"/>
              <a:ext cx="114635" cy="104249"/>
            </p14:xfrm>
          </p:contentPart>
        </mc:Choice>
        <mc:Fallback xmlns="">
          <p:pic>
            <p:nvPicPr>
              <p:cNvPr id="260" name="墨迹 259"/>
            </p:nvPicPr>
            <p:blipFill>
              <a:blip r:embed="rId410"/>
            </p:blipFill>
            <p:spPr>
              <a:xfrm>
                <a:off x="3724045" y="6198212"/>
                <a:ext cx="114635" cy="104249"/>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61" name="墨迹 260"/>
              <p14:cNvContentPartPr/>
              <p14:nvPr/>
            </p14:nvContentPartPr>
            <p14:xfrm>
              <a:off x="3362505" y="6106883"/>
              <a:ext cx="557257" cy="37718"/>
            </p14:xfrm>
          </p:contentPart>
        </mc:Choice>
        <mc:Fallback xmlns="">
          <p:pic>
            <p:nvPicPr>
              <p:cNvPr id="261" name="墨迹 260"/>
            </p:nvPicPr>
            <p:blipFill>
              <a:blip r:embed="rId412"/>
            </p:blipFill>
            <p:spPr>
              <a:xfrm>
                <a:off x="3362505" y="6106883"/>
                <a:ext cx="557257" cy="37718"/>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62" name="墨迹 261"/>
              <p14:cNvContentPartPr/>
              <p14:nvPr/>
            </p14:nvContentPartPr>
            <p14:xfrm>
              <a:off x="3528350" y="5307982"/>
              <a:ext cx="128612" cy="282016"/>
            </p14:xfrm>
          </p:contentPart>
        </mc:Choice>
        <mc:Fallback xmlns="">
          <p:pic>
            <p:nvPicPr>
              <p:cNvPr id="262" name="墨迹 261"/>
            </p:nvPicPr>
            <p:blipFill>
              <a:blip r:embed="rId414"/>
            </p:blipFill>
            <p:spPr>
              <a:xfrm>
                <a:off x="3528350" y="5307982"/>
                <a:ext cx="128612" cy="282016"/>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63" name="墨迹 262"/>
              <p14:cNvContentPartPr/>
              <p14:nvPr/>
            </p14:nvContentPartPr>
            <p14:xfrm>
              <a:off x="3505975" y="5326492"/>
              <a:ext cx="167741" cy="269095"/>
            </p14:xfrm>
          </p:contentPart>
        </mc:Choice>
        <mc:Fallback xmlns="">
          <p:pic>
            <p:nvPicPr>
              <p:cNvPr id="263" name="墨迹 262"/>
            </p:nvPicPr>
            <p:blipFill>
              <a:blip r:embed="rId416"/>
            </p:blipFill>
            <p:spPr>
              <a:xfrm>
                <a:off x="3505975" y="5326492"/>
                <a:ext cx="167741" cy="269095"/>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64" name="墨迹 263"/>
              <p14:cNvContentPartPr/>
              <p14:nvPr/>
            </p14:nvContentPartPr>
            <p14:xfrm>
              <a:off x="2257425" y="5268985"/>
              <a:ext cx="79009" cy="204972"/>
            </p14:xfrm>
          </p:contentPart>
        </mc:Choice>
        <mc:Fallback xmlns="">
          <p:pic>
            <p:nvPicPr>
              <p:cNvPr id="264" name="墨迹 263"/>
            </p:nvPicPr>
            <p:blipFill>
              <a:blip r:embed="rId418"/>
            </p:blipFill>
            <p:spPr>
              <a:xfrm>
                <a:off x="2257425" y="5268985"/>
                <a:ext cx="79009" cy="204972"/>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65" name="墨迹 264"/>
              <p14:cNvContentPartPr/>
              <p14:nvPr/>
            </p14:nvContentPartPr>
            <p14:xfrm>
              <a:off x="2338374" y="5235851"/>
              <a:ext cx="156080" cy="353017"/>
            </p14:xfrm>
          </p:contentPart>
        </mc:Choice>
        <mc:Fallback xmlns="">
          <p:pic>
            <p:nvPicPr>
              <p:cNvPr id="265" name="墨迹 264"/>
            </p:nvPicPr>
            <p:blipFill>
              <a:blip r:embed="rId420"/>
            </p:blipFill>
            <p:spPr>
              <a:xfrm>
                <a:off x="2338374" y="5235851"/>
                <a:ext cx="156080" cy="353017"/>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66" name="墨迹 265"/>
              <p14:cNvContentPartPr/>
              <p14:nvPr/>
            </p14:nvContentPartPr>
            <p14:xfrm>
              <a:off x="2475407" y="5270395"/>
              <a:ext cx="67017" cy="31019"/>
            </p14:xfrm>
          </p:contentPart>
        </mc:Choice>
        <mc:Fallback xmlns="">
          <p:pic>
            <p:nvPicPr>
              <p:cNvPr id="266" name="墨迹 265"/>
            </p:nvPicPr>
            <p:blipFill>
              <a:blip r:embed="rId422"/>
            </p:blipFill>
            <p:spPr>
              <a:xfrm>
                <a:off x="2475407" y="5270395"/>
                <a:ext cx="67017" cy="31019"/>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67" name="墨迹 266"/>
              <p14:cNvContentPartPr/>
              <p14:nvPr/>
            </p14:nvContentPartPr>
            <p14:xfrm>
              <a:off x="2517028" y="5220342"/>
              <a:ext cx="16931" cy="123370"/>
            </p14:xfrm>
          </p:contentPart>
        </mc:Choice>
        <mc:Fallback xmlns="">
          <p:pic>
            <p:nvPicPr>
              <p:cNvPr id="267" name="墨迹 266"/>
            </p:nvPicPr>
            <p:blipFill>
              <a:blip r:embed="rId424"/>
            </p:blipFill>
            <p:spPr>
              <a:xfrm>
                <a:off x="2517028" y="5220342"/>
                <a:ext cx="16931" cy="12337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68" name="墨迹 267"/>
              <p14:cNvContentPartPr/>
              <p14:nvPr/>
            </p14:nvContentPartPr>
            <p14:xfrm>
              <a:off x="2446484" y="5160419"/>
              <a:ext cx="153787" cy="293269"/>
            </p14:xfrm>
          </p:contentPart>
        </mc:Choice>
        <mc:Fallback xmlns="">
          <p:pic>
            <p:nvPicPr>
              <p:cNvPr id="268" name="墨迹 267"/>
            </p:nvPicPr>
            <p:blipFill>
              <a:blip r:embed="rId426"/>
            </p:blipFill>
            <p:spPr>
              <a:xfrm>
                <a:off x="2446484" y="5160419"/>
                <a:ext cx="153787" cy="293269"/>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69" name="墨迹 268"/>
              <p14:cNvContentPartPr/>
              <p14:nvPr/>
            </p14:nvContentPartPr>
            <p14:xfrm>
              <a:off x="2229207" y="5560845"/>
              <a:ext cx="79010" cy="222067"/>
            </p14:xfrm>
          </p:contentPart>
        </mc:Choice>
        <mc:Fallback xmlns="">
          <p:pic>
            <p:nvPicPr>
              <p:cNvPr id="269" name="墨迹 268"/>
            </p:nvPicPr>
            <p:blipFill>
              <a:blip r:embed="rId428"/>
            </p:blipFill>
            <p:spPr>
              <a:xfrm>
                <a:off x="2229207" y="5560845"/>
                <a:ext cx="79010" cy="222067"/>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70" name="墨迹 269"/>
              <p14:cNvContentPartPr/>
              <p14:nvPr/>
            </p14:nvContentPartPr>
            <p14:xfrm>
              <a:off x="2319504" y="5523833"/>
              <a:ext cx="166485" cy="364120"/>
            </p14:xfrm>
          </p:contentPart>
        </mc:Choice>
        <mc:Fallback xmlns="">
          <p:pic>
            <p:nvPicPr>
              <p:cNvPr id="270" name="墨迹 269"/>
            </p:nvPicPr>
            <p:blipFill>
              <a:blip r:embed="rId430"/>
            </p:blipFill>
            <p:spPr>
              <a:xfrm>
                <a:off x="2319504" y="5523833"/>
                <a:ext cx="166485" cy="36412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71" name="墨迹 270"/>
              <p14:cNvContentPartPr/>
              <p14:nvPr/>
            </p14:nvContentPartPr>
            <p14:xfrm>
              <a:off x="2458829" y="5628522"/>
              <a:ext cx="55378" cy="5640"/>
            </p14:xfrm>
          </p:contentPart>
        </mc:Choice>
        <mc:Fallback xmlns="">
          <p:pic>
            <p:nvPicPr>
              <p:cNvPr id="271" name="墨迹 270"/>
            </p:nvPicPr>
            <p:blipFill>
              <a:blip r:embed="rId432"/>
            </p:blipFill>
            <p:spPr>
              <a:xfrm>
                <a:off x="2458829" y="5628522"/>
                <a:ext cx="55378" cy="564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72" name="墨迹 271"/>
              <p14:cNvContentPartPr/>
              <p14:nvPr/>
            </p14:nvContentPartPr>
            <p14:xfrm>
              <a:off x="2488811" y="5576002"/>
              <a:ext cx="16930" cy="106099"/>
            </p14:xfrm>
          </p:contentPart>
        </mc:Choice>
        <mc:Fallback xmlns="">
          <p:pic>
            <p:nvPicPr>
              <p:cNvPr id="272" name="墨迹 271"/>
            </p:nvPicPr>
            <p:blipFill>
              <a:blip r:embed="rId434"/>
            </p:blipFill>
            <p:spPr>
              <a:xfrm>
                <a:off x="2488811" y="5576002"/>
                <a:ext cx="16930" cy="106099"/>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73" name="墨迹 272"/>
              <p14:cNvContentPartPr/>
              <p14:nvPr/>
            </p14:nvContentPartPr>
            <p14:xfrm>
              <a:off x="2471880" y="5560845"/>
              <a:ext cx="107228" cy="234404"/>
            </p14:xfrm>
          </p:contentPart>
        </mc:Choice>
        <mc:Fallback xmlns="">
          <p:pic>
            <p:nvPicPr>
              <p:cNvPr id="273" name="墨迹 272"/>
            </p:nvPicPr>
            <p:blipFill>
              <a:blip r:embed="rId436"/>
            </p:blipFill>
            <p:spPr>
              <a:xfrm>
                <a:off x="2471880" y="5560845"/>
                <a:ext cx="107228" cy="234404"/>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74" name="墨迹 273"/>
              <p14:cNvContentPartPr/>
              <p14:nvPr/>
            </p14:nvContentPartPr>
            <p14:xfrm>
              <a:off x="2652474" y="5141737"/>
              <a:ext cx="90297" cy="86360"/>
            </p14:xfrm>
          </p:contentPart>
        </mc:Choice>
        <mc:Fallback xmlns="">
          <p:pic>
            <p:nvPicPr>
              <p:cNvPr id="274" name="墨迹 273"/>
            </p:nvPicPr>
            <p:blipFill>
              <a:blip r:embed="rId438"/>
            </p:blipFill>
            <p:spPr>
              <a:xfrm>
                <a:off x="2652474" y="5141737"/>
                <a:ext cx="90297" cy="86360"/>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75" name="墨迹 274"/>
              <p14:cNvContentPartPr/>
              <p14:nvPr/>
            </p14:nvContentPartPr>
            <p14:xfrm>
              <a:off x="2616496" y="5555205"/>
              <a:ext cx="109344" cy="84597"/>
            </p14:xfrm>
          </p:contentPart>
        </mc:Choice>
        <mc:Fallback xmlns="">
          <p:pic>
            <p:nvPicPr>
              <p:cNvPr id="275" name="墨迹 274"/>
            </p:nvPicPr>
            <p:blipFill>
              <a:blip r:embed="rId440"/>
            </p:blipFill>
            <p:spPr>
              <a:xfrm>
                <a:off x="2616496" y="5555205"/>
                <a:ext cx="109344" cy="84597"/>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76" name="墨迹 275"/>
              <p14:cNvContentPartPr/>
              <p14:nvPr/>
            </p14:nvContentPartPr>
            <p14:xfrm>
              <a:off x="3758612" y="5419850"/>
              <a:ext cx="143911" cy="8459"/>
            </p14:xfrm>
          </p:contentPart>
        </mc:Choice>
        <mc:Fallback xmlns="">
          <p:pic>
            <p:nvPicPr>
              <p:cNvPr id="276" name="墨迹 275"/>
            </p:nvPicPr>
            <p:blipFill>
              <a:blip r:embed="rId442"/>
            </p:blipFill>
            <p:spPr>
              <a:xfrm>
                <a:off x="3758612" y="5419850"/>
                <a:ext cx="143911" cy="845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77" name="墨迹 276"/>
              <p14:cNvContentPartPr/>
              <p14:nvPr/>
            </p14:nvContentPartPr>
            <p14:xfrm>
              <a:off x="3728278" y="5521366"/>
              <a:ext cx="199641" cy="16919"/>
            </p14:xfrm>
          </p:contentPart>
        </mc:Choice>
        <mc:Fallback xmlns="">
          <p:pic>
            <p:nvPicPr>
              <p:cNvPr id="277" name="墨迹 276"/>
            </p:nvPicPr>
            <p:blipFill>
              <a:blip r:embed="rId444"/>
            </p:blipFill>
            <p:spPr>
              <a:xfrm>
                <a:off x="3728278" y="5521366"/>
                <a:ext cx="199641" cy="16919"/>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78" name="墨迹 277"/>
              <p14:cNvContentPartPr/>
              <p14:nvPr/>
            </p14:nvContentPartPr>
            <p14:xfrm>
              <a:off x="4016452" y="5464968"/>
              <a:ext cx="532259" cy="16920"/>
            </p14:xfrm>
          </p:contentPart>
        </mc:Choice>
        <mc:Fallback xmlns="">
          <p:pic>
            <p:nvPicPr>
              <p:cNvPr id="278" name="墨迹 277"/>
            </p:nvPicPr>
            <p:blipFill>
              <a:blip r:embed="rId446"/>
            </p:blipFill>
            <p:spPr>
              <a:xfrm>
                <a:off x="4016452" y="5464968"/>
                <a:ext cx="532259" cy="1692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79" name="墨迹 278"/>
              <p14:cNvContentPartPr/>
              <p14:nvPr/>
            </p14:nvContentPartPr>
            <p14:xfrm>
              <a:off x="4057721" y="5083577"/>
              <a:ext cx="16931" cy="358832"/>
            </p14:xfrm>
          </p:contentPart>
        </mc:Choice>
        <mc:Fallback xmlns="">
          <p:pic>
            <p:nvPicPr>
              <p:cNvPr id="279" name="墨迹 278"/>
            </p:nvPicPr>
            <p:blipFill>
              <a:blip r:embed="rId448"/>
            </p:blipFill>
            <p:spPr>
              <a:xfrm>
                <a:off x="4057721" y="5083577"/>
                <a:ext cx="16931" cy="358832"/>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80" name="墨迹 279"/>
              <p14:cNvContentPartPr/>
              <p14:nvPr/>
            </p14:nvContentPartPr>
            <p14:xfrm>
              <a:off x="4085939" y="5179277"/>
              <a:ext cx="112871" cy="181355"/>
            </p14:xfrm>
          </p:contentPart>
        </mc:Choice>
        <mc:Fallback xmlns="">
          <p:pic>
            <p:nvPicPr>
              <p:cNvPr id="280" name="墨迹 279"/>
            </p:nvPicPr>
            <p:blipFill>
              <a:blip r:embed="rId450"/>
            </p:blipFill>
            <p:spPr>
              <a:xfrm>
                <a:off x="4085939" y="5179277"/>
                <a:ext cx="112871" cy="181355"/>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81" name="墨迹 280"/>
              <p14:cNvContentPartPr/>
              <p14:nvPr/>
            </p14:nvContentPartPr>
            <p14:xfrm>
              <a:off x="4183290" y="5250656"/>
              <a:ext cx="71956" cy="239691"/>
            </p14:xfrm>
          </p:contentPart>
        </mc:Choice>
        <mc:Fallback xmlns="">
          <p:pic>
            <p:nvPicPr>
              <p:cNvPr id="281" name="墨迹 280"/>
            </p:nvPicPr>
            <p:blipFill>
              <a:blip r:embed="rId452"/>
            </p:blipFill>
            <p:spPr>
              <a:xfrm>
                <a:off x="4183290" y="5250656"/>
                <a:ext cx="71956" cy="239691"/>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82" name="墨迹 281"/>
              <p14:cNvContentPartPr/>
              <p14:nvPr/>
            </p14:nvContentPartPr>
            <p14:xfrm>
              <a:off x="4258067" y="5319744"/>
              <a:ext cx="44444" cy="111386"/>
            </p14:xfrm>
          </p:contentPart>
        </mc:Choice>
        <mc:Fallback xmlns="">
          <p:pic>
            <p:nvPicPr>
              <p:cNvPr id="282" name="墨迹 281"/>
            </p:nvPicPr>
            <p:blipFill>
              <a:blip r:embed="rId454"/>
            </p:blipFill>
            <p:spPr>
              <a:xfrm>
                <a:off x="4258067" y="5319744"/>
                <a:ext cx="44444" cy="111386"/>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83" name="墨迹 282"/>
              <p14:cNvContentPartPr/>
              <p14:nvPr/>
            </p14:nvContentPartPr>
            <p14:xfrm>
              <a:off x="4368117" y="5263874"/>
              <a:ext cx="56435" cy="153156"/>
            </p14:xfrm>
          </p:contentPart>
        </mc:Choice>
        <mc:Fallback xmlns="">
          <p:pic>
            <p:nvPicPr>
              <p:cNvPr id="283" name="墨迹 282"/>
            </p:nvPicPr>
            <p:blipFill>
              <a:blip r:embed="rId456"/>
            </p:blipFill>
            <p:spPr>
              <a:xfrm>
                <a:off x="4368117" y="5263874"/>
                <a:ext cx="56435" cy="153156"/>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84" name="墨迹 283"/>
              <p14:cNvContentPartPr/>
              <p14:nvPr/>
            </p14:nvContentPartPr>
            <p14:xfrm>
              <a:off x="4441483" y="5247659"/>
              <a:ext cx="43209" cy="121432"/>
            </p14:xfrm>
          </p:contentPart>
        </mc:Choice>
        <mc:Fallback xmlns="">
          <p:pic>
            <p:nvPicPr>
              <p:cNvPr id="284" name="墨迹 283"/>
            </p:nvPicPr>
            <p:blipFill>
              <a:blip r:embed="rId458"/>
            </p:blipFill>
            <p:spPr>
              <a:xfrm>
                <a:off x="4441483" y="5247659"/>
                <a:ext cx="43209" cy="121432"/>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85" name="墨迹 284"/>
              <p14:cNvContentPartPr/>
              <p14:nvPr/>
            </p14:nvContentPartPr>
            <p14:xfrm>
              <a:off x="4458414" y="5241491"/>
              <a:ext cx="208812" cy="262956"/>
            </p14:xfrm>
          </p:contentPart>
        </mc:Choice>
        <mc:Fallback xmlns="">
          <p:pic>
            <p:nvPicPr>
              <p:cNvPr id="285" name="墨迹 284"/>
            </p:nvPicPr>
            <p:blipFill>
              <a:blip r:embed="rId460"/>
            </p:blipFill>
            <p:spPr>
              <a:xfrm>
                <a:off x="4458414" y="5241491"/>
                <a:ext cx="208812" cy="262956"/>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86" name="墨迹 285"/>
              <p14:cNvContentPartPr/>
              <p14:nvPr/>
            </p14:nvContentPartPr>
            <p14:xfrm>
              <a:off x="4667226" y="5297713"/>
              <a:ext cx="84653" cy="117202"/>
            </p14:xfrm>
          </p:contentPart>
        </mc:Choice>
        <mc:Fallback xmlns="">
          <p:pic>
            <p:nvPicPr>
              <p:cNvPr id="286" name="墨迹 285"/>
            </p:nvPicPr>
            <p:blipFill>
              <a:blip r:embed="rId462"/>
            </p:blipFill>
            <p:spPr>
              <a:xfrm>
                <a:off x="4667226" y="5297713"/>
                <a:ext cx="84653" cy="117202"/>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87" name="墨迹 286"/>
              <p14:cNvContentPartPr/>
              <p14:nvPr/>
            </p14:nvContentPartPr>
            <p14:xfrm>
              <a:off x="4720839" y="5160419"/>
              <a:ext cx="125570" cy="310189"/>
            </p14:xfrm>
          </p:contentPart>
        </mc:Choice>
        <mc:Fallback xmlns="">
          <p:pic>
            <p:nvPicPr>
              <p:cNvPr id="287" name="墨迹 286"/>
            </p:nvPicPr>
            <p:blipFill>
              <a:blip r:embed="rId464"/>
            </p:blipFill>
            <p:spPr>
              <a:xfrm>
                <a:off x="4720839" y="5160419"/>
                <a:ext cx="125570" cy="31018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88" name="墨迹 287"/>
              <p14:cNvContentPartPr/>
              <p14:nvPr/>
            </p14:nvContentPartPr>
            <p14:xfrm>
              <a:off x="4469877" y="5470608"/>
              <a:ext cx="329972" cy="11280"/>
            </p14:xfrm>
          </p:contentPart>
        </mc:Choice>
        <mc:Fallback xmlns="">
          <p:pic>
            <p:nvPicPr>
              <p:cNvPr id="288" name="墨迹 287"/>
            </p:nvPicPr>
            <p:blipFill>
              <a:blip r:embed="rId466"/>
            </p:blipFill>
            <p:spPr>
              <a:xfrm>
                <a:off x="4469877" y="5470608"/>
                <a:ext cx="329972" cy="1128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89" name="墨迹 288"/>
              <p14:cNvContentPartPr/>
              <p14:nvPr/>
            </p14:nvContentPartPr>
            <p14:xfrm>
              <a:off x="4018216" y="5527006"/>
              <a:ext cx="22574" cy="360947"/>
            </p14:xfrm>
          </p:contentPart>
        </mc:Choice>
        <mc:Fallback xmlns="">
          <p:pic>
            <p:nvPicPr>
              <p:cNvPr id="289" name="墨迹 288"/>
            </p:nvPicPr>
            <p:blipFill>
              <a:blip r:embed="rId468"/>
            </p:blipFill>
            <p:spPr>
              <a:xfrm>
                <a:off x="4018216" y="5527006"/>
                <a:ext cx="22574" cy="360947"/>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90" name="墨迹 289"/>
              <p14:cNvContentPartPr/>
              <p14:nvPr/>
            </p14:nvContentPartPr>
            <p14:xfrm>
              <a:off x="4037263" y="5636101"/>
              <a:ext cx="150260" cy="141876"/>
            </p14:xfrm>
          </p:contentPart>
        </mc:Choice>
        <mc:Fallback xmlns="">
          <p:pic>
            <p:nvPicPr>
              <p:cNvPr id="290" name="墨迹 289"/>
            </p:nvPicPr>
            <p:blipFill>
              <a:blip r:embed="rId470"/>
            </p:blipFill>
            <p:spPr>
              <a:xfrm>
                <a:off x="4037263" y="5636101"/>
                <a:ext cx="150260" cy="141876"/>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91" name="墨迹 290"/>
              <p14:cNvContentPartPr/>
              <p14:nvPr/>
            </p14:nvContentPartPr>
            <p14:xfrm>
              <a:off x="4184701" y="5688798"/>
              <a:ext cx="108109" cy="337330"/>
            </p14:xfrm>
          </p:contentPart>
        </mc:Choice>
        <mc:Fallback xmlns="">
          <p:pic>
            <p:nvPicPr>
              <p:cNvPr id="291" name="墨迹 290"/>
            </p:nvPicPr>
            <p:blipFill>
              <a:blip r:embed="rId472"/>
            </p:blipFill>
            <p:spPr>
              <a:xfrm>
                <a:off x="4184701" y="5688798"/>
                <a:ext cx="108109" cy="33733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92" name="墨迹 291"/>
              <p14:cNvContentPartPr/>
              <p14:nvPr/>
            </p14:nvContentPartPr>
            <p14:xfrm>
              <a:off x="4272176" y="5696200"/>
              <a:ext cx="62080" cy="126896"/>
            </p14:xfrm>
          </p:contentPart>
        </mc:Choice>
        <mc:Fallback xmlns="">
          <p:pic>
            <p:nvPicPr>
              <p:cNvPr id="292" name="墨迹 291"/>
            </p:nvPicPr>
            <p:blipFill>
              <a:blip r:embed="rId474"/>
            </p:blipFill>
            <p:spPr>
              <a:xfrm>
                <a:off x="4272176" y="5696200"/>
                <a:ext cx="62080" cy="126896"/>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93" name="墨迹 292"/>
              <p14:cNvContentPartPr/>
              <p14:nvPr/>
            </p14:nvContentPartPr>
            <p14:xfrm>
              <a:off x="4373760" y="5662361"/>
              <a:ext cx="56436" cy="180474"/>
            </p14:xfrm>
          </p:contentPart>
        </mc:Choice>
        <mc:Fallback xmlns="">
          <p:pic>
            <p:nvPicPr>
              <p:cNvPr id="293" name="墨迹 292"/>
            </p:nvPicPr>
            <p:blipFill>
              <a:blip r:embed="rId476"/>
            </p:blipFill>
            <p:spPr>
              <a:xfrm>
                <a:off x="4373760" y="5662361"/>
                <a:ext cx="56436" cy="180474"/>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94" name="墨迹 293"/>
              <p14:cNvContentPartPr/>
              <p14:nvPr/>
            </p14:nvContentPartPr>
            <p14:xfrm>
              <a:off x="4473228" y="5636101"/>
              <a:ext cx="81126" cy="177125"/>
            </p14:xfrm>
          </p:contentPart>
        </mc:Choice>
        <mc:Fallback xmlns="">
          <p:pic>
            <p:nvPicPr>
              <p:cNvPr id="294" name="墨迹 293"/>
            </p:nvPicPr>
            <p:blipFill>
              <a:blip r:embed="rId478"/>
            </p:blipFill>
            <p:spPr>
              <a:xfrm>
                <a:off x="4473228" y="5636101"/>
                <a:ext cx="81126" cy="177125"/>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95" name="墨迹 294"/>
              <p14:cNvContentPartPr/>
              <p14:nvPr/>
            </p14:nvContentPartPr>
            <p14:xfrm>
              <a:off x="4497919" y="5620768"/>
              <a:ext cx="138267" cy="329223"/>
            </p14:xfrm>
          </p:contentPart>
        </mc:Choice>
        <mc:Fallback xmlns="">
          <p:pic>
            <p:nvPicPr>
              <p:cNvPr id="295" name="墨迹 294"/>
            </p:nvPicPr>
            <p:blipFill>
              <a:blip r:embed="rId480"/>
            </p:blipFill>
            <p:spPr>
              <a:xfrm>
                <a:off x="4497919" y="5620768"/>
                <a:ext cx="138267" cy="329223"/>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96" name="墨迹 295"/>
              <p14:cNvContentPartPr/>
              <p14:nvPr/>
            </p14:nvContentPartPr>
            <p14:xfrm>
              <a:off x="4641301" y="5673641"/>
              <a:ext cx="172657" cy="127777"/>
            </p14:xfrm>
          </p:contentPart>
        </mc:Choice>
        <mc:Fallback xmlns="">
          <p:pic>
            <p:nvPicPr>
              <p:cNvPr id="296" name="墨迹 295"/>
            </p:nvPicPr>
            <p:blipFill>
              <a:blip r:embed="rId482"/>
            </p:blipFill>
            <p:spPr>
              <a:xfrm>
                <a:off x="4641301" y="5673641"/>
                <a:ext cx="172657" cy="127777"/>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97" name="墨迹 296"/>
              <p14:cNvContentPartPr/>
              <p14:nvPr/>
            </p14:nvContentPartPr>
            <p14:xfrm>
              <a:off x="4815369" y="5669940"/>
              <a:ext cx="60668" cy="103102"/>
            </p14:xfrm>
          </p:contentPart>
        </mc:Choice>
        <mc:Fallback xmlns="">
          <p:pic>
            <p:nvPicPr>
              <p:cNvPr id="297" name="墨迹 296"/>
            </p:nvPicPr>
            <p:blipFill>
              <a:blip r:embed="rId484"/>
            </p:blipFill>
            <p:spPr>
              <a:xfrm>
                <a:off x="4815369" y="5669940"/>
                <a:ext cx="60668" cy="103102"/>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98" name="墨迹 297"/>
              <p14:cNvContentPartPr/>
              <p14:nvPr/>
            </p14:nvContentPartPr>
            <p14:xfrm>
              <a:off x="4876037" y="5701840"/>
              <a:ext cx="64901" cy="73318"/>
            </p14:xfrm>
          </p:contentPart>
        </mc:Choice>
        <mc:Fallback xmlns="">
          <p:pic>
            <p:nvPicPr>
              <p:cNvPr id="298" name="墨迹 297"/>
            </p:nvPicPr>
            <p:blipFill>
              <a:blip r:embed="rId486"/>
            </p:blipFill>
            <p:spPr>
              <a:xfrm>
                <a:off x="4876037" y="5701840"/>
                <a:ext cx="64901" cy="73318"/>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99" name="墨迹 298"/>
              <p14:cNvContentPartPr/>
              <p14:nvPr/>
            </p14:nvContentPartPr>
            <p14:xfrm>
              <a:off x="4892968" y="5713119"/>
              <a:ext cx="62079" cy="109976"/>
            </p14:xfrm>
          </p:contentPart>
        </mc:Choice>
        <mc:Fallback xmlns="">
          <p:pic>
            <p:nvPicPr>
              <p:cNvPr id="299" name="墨迹 298"/>
            </p:nvPicPr>
            <p:blipFill>
              <a:blip r:embed="rId488"/>
            </p:blipFill>
            <p:spPr>
              <a:xfrm>
                <a:off x="4892968" y="5713119"/>
                <a:ext cx="62079" cy="109976"/>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300" name="墨迹 299"/>
              <p14:cNvContentPartPr/>
              <p14:nvPr/>
            </p14:nvContentPartPr>
            <p14:xfrm>
              <a:off x="4938117" y="5617243"/>
              <a:ext cx="101584" cy="211493"/>
            </p14:xfrm>
          </p:contentPart>
        </mc:Choice>
        <mc:Fallback xmlns="">
          <p:pic>
            <p:nvPicPr>
              <p:cNvPr id="300" name="墨迹 299"/>
            </p:nvPicPr>
            <p:blipFill>
              <a:blip r:embed="rId490"/>
            </p:blipFill>
            <p:spPr>
              <a:xfrm>
                <a:off x="4938117" y="5617243"/>
                <a:ext cx="101584" cy="211493"/>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301" name="墨迹 300"/>
              <p14:cNvContentPartPr/>
              <p14:nvPr/>
            </p14:nvContentPartPr>
            <p14:xfrm>
              <a:off x="4745530" y="5448049"/>
              <a:ext cx="370359" cy="28199"/>
            </p14:xfrm>
          </p:contentPart>
        </mc:Choice>
        <mc:Fallback xmlns="">
          <p:pic>
            <p:nvPicPr>
              <p:cNvPr id="301" name="墨迹 300"/>
            </p:nvPicPr>
            <p:blipFill>
              <a:blip r:embed="rId492"/>
            </p:blipFill>
            <p:spPr>
              <a:xfrm>
                <a:off x="4745530" y="5448049"/>
                <a:ext cx="370359" cy="28199"/>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302" name="墨迹 301"/>
              <p14:cNvContentPartPr/>
              <p14:nvPr/>
            </p14:nvContentPartPr>
            <p14:xfrm>
              <a:off x="4938117" y="5160419"/>
              <a:ext cx="79009" cy="276350"/>
            </p14:xfrm>
          </p:contentPart>
        </mc:Choice>
        <mc:Fallback xmlns="">
          <p:pic>
            <p:nvPicPr>
              <p:cNvPr id="302" name="墨迹 301"/>
            </p:nvPicPr>
            <p:blipFill>
              <a:blip r:embed="rId494"/>
            </p:blipFill>
            <p:spPr>
              <a:xfrm>
                <a:off x="4938117" y="5160419"/>
                <a:ext cx="79009" cy="27635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303" name="墨迹 302"/>
              <p14:cNvContentPartPr/>
              <p14:nvPr/>
            </p14:nvContentPartPr>
            <p14:xfrm>
              <a:off x="4982560" y="5168879"/>
              <a:ext cx="107933" cy="208673"/>
            </p14:xfrm>
          </p:contentPart>
        </mc:Choice>
        <mc:Fallback xmlns="">
          <p:pic>
            <p:nvPicPr>
              <p:cNvPr id="303" name="墨迹 302"/>
            </p:nvPicPr>
            <p:blipFill>
              <a:blip r:embed="rId496"/>
            </p:blipFill>
            <p:spPr>
              <a:xfrm>
                <a:off x="4982560" y="5168879"/>
                <a:ext cx="107933" cy="208673"/>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304" name="墨迹 303"/>
              <p14:cNvContentPartPr/>
              <p14:nvPr/>
            </p14:nvContentPartPr>
            <p14:xfrm>
              <a:off x="5019066" y="5189323"/>
              <a:ext cx="142853" cy="382802"/>
            </p14:xfrm>
          </p:contentPart>
        </mc:Choice>
        <mc:Fallback xmlns="">
          <p:pic>
            <p:nvPicPr>
              <p:cNvPr id="304" name="墨迹 303"/>
            </p:nvPicPr>
            <p:blipFill>
              <a:blip r:embed="rId498"/>
            </p:blipFill>
            <p:spPr>
              <a:xfrm>
                <a:off x="5019066" y="5189323"/>
                <a:ext cx="142853" cy="382802"/>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305" name="墨迹 304"/>
              <p14:cNvContentPartPr/>
              <p14:nvPr/>
            </p14:nvContentPartPr>
            <p14:xfrm>
              <a:off x="5141285" y="5205537"/>
              <a:ext cx="67723" cy="22560"/>
            </p14:xfrm>
          </p:contentPart>
        </mc:Choice>
        <mc:Fallback xmlns="">
          <p:pic>
            <p:nvPicPr>
              <p:cNvPr id="305" name="墨迹 304"/>
            </p:nvPicPr>
            <p:blipFill>
              <a:blip r:embed="rId500"/>
            </p:blipFill>
            <p:spPr>
              <a:xfrm>
                <a:off x="5141285" y="5205537"/>
                <a:ext cx="67723" cy="2256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306" name="墨迹 305"/>
              <p14:cNvContentPartPr/>
              <p14:nvPr/>
            </p14:nvContentPartPr>
            <p14:xfrm>
              <a:off x="5169503" y="5164472"/>
              <a:ext cx="16931" cy="136942"/>
            </p14:xfrm>
          </p:contentPart>
        </mc:Choice>
        <mc:Fallback xmlns="">
          <p:pic>
            <p:nvPicPr>
              <p:cNvPr id="306" name="墨迹 305"/>
            </p:nvPicPr>
            <p:blipFill>
              <a:blip r:embed="rId502"/>
            </p:blipFill>
            <p:spPr>
              <a:xfrm>
                <a:off x="5169503" y="5164472"/>
                <a:ext cx="16931" cy="136942"/>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307" name="墨迹 306"/>
              <p14:cNvContentPartPr/>
              <p14:nvPr/>
            </p14:nvContentPartPr>
            <p14:xfrm>
              <a:off x="5090493" y="5126580"/>
              <a:ext cx="174950" cy="346848"/>
            </p14:xfrm>
          </p:contentPart>
        </mc:Choice>
        <mc:Fallback xmlns="">
          <p:pic>
            <p:nvPicPr>
              <p:cNvPr id="307" name="墨迹 306"/>
            </p:nvPicPr>
            <p:blipFill>
              <a:blip r:embed="rId504"/>
            </p:blipFill>
            <p:spPr>
              <a:xfrm>
                <a:off x="5090493" y="5126580"/>
                <a:ext cx="174950" cy="346848"/>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308" name="墨迹 307"/>
              <p14:cNvContentPartPr/>
              <p14:nvPr/>
            </p14:nvContentPartPr>
            <p14:xfrm>
              <a:off x="462772" y="5333490"/>
              <a:ext cx="11287" cy="320940"/>
            </p14:xfrm>
          </p:contentPart>
        </mc:Choice>
        <mc:Fallback xmlns="">
          <p:pic>
            <p:nvPicPr>
              <p:cNvPr id="308" name="墨迹 307"/>
            </p:nvPicPr>
            <p:blipFill>
              <a:blip r:embed="rId506"/>
            </p:blipFill>
            <p:spPr>
              <a:xfrm>
                <a:off x="462772" y="5333490"/>
                <a:ext cx="11287" cy="32094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309" name="墨迹 308"/>
              <p14:cNvContentPartPr/>
              <p14:nvPr/>
            </p14:nvContentPartPr>
            <p14:xfrm>
              <a:off x="487639" y="5278855"/>
              <a:ext cx="1400838" cy="321469"/>
            </p14:xfrm>
          </p:contentPart>
        </mc:Choice>
        <mc:Fallback xmlns="">
          <p:pic>
            <p:nvPicPr>
              <p:cNvPr id="309" name="墨迹 308"/>
            </p:nvPicPr>
            <p:blipFill>
              <a:blip r:embed="rId508"/>
            </p:blipFill>
            <p:spPr>
              <a:xfrm>
                <a:off x="487639" y="5278855"/>
                <a:ext cx="1400838" cy="321469"/>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310" name="墨迹 309"/>
              <p14:cNvContentPartPr/>
              <p14:nvPr/>
            </p14:nvContentPartPr>
            <p14:xfrm>
              <a:off x="510389" y="5596094"/>
              <a:ext cx="1371739" cy="49348"/>
            </p14:xfrm>
          </p:contentPart>
        </mc:Choice>
        <mc:Fallback xmlns="">
          <p:pic>
            <p:nvPicPr>
              <p:cNvPr id="310" name="墨迹 309"/>
            </p:nvPicPr>
            <p:blipFill>
              <a:blip r:embed="rId510"/>
            </p:blipFill>
            <p:spPr>
              <a:xfrm>
                <a:off x="510389" y="5596094"/>
                <a:ext cx="1371739" cy="49348"/>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311" name="墨迹 310"/>
              <p14:cNvContentPartPr/>
              <p14:nvPr/>
            </p14:nvContentPartPr>
            <p14:xfrm>
              <a:off x="620791" y="5837195"/>
              <a:ext cx="114988" cy="16920"/>
            </p14:xfrm>
          </p:contentPart>
        </mc:Choice>
        <mc:Fallback xmlns="">
          <p:pic>
            <p:nvPicPr>
              <p:cNvPr id="311" name="墨迹 310"/>
            </p:nvPicPr>
            <p:blipFill>
              <a:blip r:embed="rId512"/>
            </p:blipFill>
            <p:spPr>
              <a:xfrm>
                <a:off x="620791" y="5837195"/>
                <a:ext cx="114988" cy="1692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312" name="墨迹 311"/>
              <p14:cNvContentPartPr/>
              <p14:nvPr/>
            </p14:nvContentPartPr>
            <p14:xfrm>
              <a:off x="603861" y="5904873"/>
              <a:ext cx="138267" cy="28199"/>
            </p14:xfrm>
          </p:contentPart>
        </mc:Choice>
        <mc:Fallback xmlns="">
          <p:pic>
            <p:nvPicPr>
              <p:cNvPr id="312" name="墨迹 311"/>
            </p:nvPicPr>
            <p:blipFill>
              <a:blip r:embed="rId514"/>
            </p:blipFill>
            <p:spPr>
              <a:xfrm>
                <a:off x="603861" y="5904873"/>
                <a:ext cx="138267" cy="28199"/>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313" name="墨迹 312"/>
              <p14:cNvContentPartPr/>
              <p14:nvPr/>
            </p14:nvContentPartPr>
            <p14:xfrm>
              <a:off x="146732" y="5746958"/>
              <a:ext cx="73366" cy="304374"/>
            </p14:xfrm>
          </p:contentPart>
        </mc:Choice>
        <mc:Fallback xmlns="">
          <p:pic>
            <p:nvPicPr>
              <p:cNvPr id="313" name="墨迹 312"/>
            </p:nvPicPr>
            <p:blipFill>
              <a:blip r:embed="rId516"/>
            </p:blipFill>
            <p:spPr>
              <a:xfrm>
                <a:off x="146732" y="5746958"/>
                <a:ext cx="73366" cy="304374"/>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314" name="墨迹 313"/>
              <p14:cNvContentPartPr/>
              <p14:nvPr/>
            </p14:nvContentPartPr>
            <p14:xfrm>
              <a:off x="227858" y="5750835"/>
              <a:ext cx="71250" cy="209026"/>
            </p14:xfrm>
          </p:contentPart>
        </mc:Choice>
        <mc:Fallback xmlns="">
          <p:pic>
            <p:nvPicPr>
              <p:cNvPr id="314" name="墨迹 313"/>
            </p:nvPicPr>
            <p:blipFill>
              <a:blip r:embed="rId518"/>
            </p:blipFill>
            <p:spPr>
              <a:xfrm>
                <a:off x="227858" y="5750835"/>
                <a:ext cx="71250" cy="209026"/>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315" name="墨迹 314"/>
              <p14:cNvContentPartPr/>
              <p14:nvPr/>
            </p14:nvContentPartPr>
            <p14:xfrm>
              <a:off x="248316" y="5746958"/>
              <a:ext cx="205990" cy="425806"/>
            </p14:xfrm>
          </p:contentPart>
        </mc:Choice>
        <mc:Fallback xmlns="">
          <p:pic>
            <p:nvPicPr>
              <p:cNvPr id="315" name="墨迹 314"/>
            </p:nvPicPr>
            <p:blipFill>
              <a:blip r:embed="rId520"/>
            </p:blipFill>
            <p:spPr>
              <a:xfrm>
                <a:off x="248316" y="5746958"/>
                <a:ext cx="205990" cy="425806"/>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316" name="墨迹 315"/>
              <p14:cNvContentPartPr/>
              <p14:nvPr/>
            </p14:nvContentPartPr>
            <p14:xfrm>
              <a:off x="425559" y="5797716"/>
              <a:ext cx="73896" cy="11280"/>
            </p14:xfrm>
          </p:contentPart>
        </mc:Choice>
        <mc:Fallback xmlns="">
          <p:pic>
            <p:nvPicPr>
              <p:cNvPr id="316" name="墨迹 315"/>
            </p:nvPicPr>
            <p:blipFill>
              <a:blip r:embed="rId522"/>
            </p:blipFill>
            <p:spPr>
              <a:xfrm>
                <a:off x="425559" y="5797716"/>
                <a:ext cx="73896" cy="1128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317" name="墨迹 316"/>
              <p14:cNvContentPartPr/>
              <p14:nvPr/>
            </p14:nvContentPartPr>
            <p14:xfrm>
              <a:off x="462772" y="5741319"/>
              <a:ext cx="22574" cy="155094"/>
            </p14:xfrm>
          </p:contentPart>
        </mc:Choice>
        <mc:Fallback xmlns="">
          <p:pic>
            <p:nvPicPr>
              <p:cNvPr id="317" name="墨迹 316"/>
            </p:nvPicPr>
            <p:blipFill>
              <a:blip r:embed="rId524"/>
            </p:blipFill>
            <p:spPr>
              <a:xfrm>
                <a:off x="462772" y="5741319"/>
                <a:ext cx="22574" cy="155094"/>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318" name="墨迹 317"/>
              <p14:cNvContentPartPr/>
              <p14:nvPr/>
            </p14:nvContentPartPr>
            <p14:xfrm>
              <a:off x="352722" y="5718759"/>
              <a:ext cx="211634" cy="344028"/>
            </p14:xfrm>
          </p:contentPart>
        </mc:Choice>
        <mc:Fallback xmlns="">
          <p:pic>
            <p:nvPicPr>
              <p:cNvPr id="318" name="墨迹 317"/>
            </p:nvPicPr>
            <p:blipFill>
              <a:blip r:embed="rId526"/>
            </p:blipFill>
            <p:spPr>
              <a:xfrm>
                <a:off x="352722" y="5718759"/>
                <a:ext cx="211634" cy="344028"/>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319" name="墨迹 318"/>
              <p14:cNvContentPartPr/>
              <p14:nvPr/>
            </p14:nvContentPartPr>
            <p14:xfrm>
              <a:off x="445841" y="5329613"/>
              <a:ext cx="56436" cy="381215"/>
            </p14:xfrm>
          </p:contentPart>
        </mc:Choice>
        <mc:Fallback xmlns="">
          <p:pic>
            <p:nvPicPr>
              <p:cNvPr id="319" name="墨迹 318"/>
            </p:nvPicPr>
            <p:blipFill>
              <a:blip r:embed="rId528"/>
            </p:blipFill>
            <p:spPr>
              <a:xfrm>
                <a:off x="445841" y="5329613"/>
                <a:ext cx="56436" cy="381215"/>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320" name="墨迹 319"/>
              <p14:cNvContentPartPr/>
              <p14:nvPr/>
            </p14:nvContentPartPr>
            <p14:xfrm>
              <a:off x="398929" y="5273215"/>
              <a:ext cx="1499424" cy="383330"/>
            </p14:xfrm>
          </p:contentPart>
        </mc:Choice>
        <mc:Fallback xmlns="">
          <p:pic>
            <p:nvPicPr>
              <p:cNvPr id="320" name="墨迹 319"/>
            </p:nvPicPr>
            <p:blipFill>
              <a:blip r:embed="rId530"/>
            </p:blipFill>
            <p:spPr>
              <a:xfrm>
                <a:off x="398929" y="5273215"/>
                <a:ext cx="1499424" cy="383330"/>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321" name="墨迹 320"/>
              <p14:cNvContentPartPr/>
              <p14:nvPr/>
            </p14:nvContentPartPr>
            <p14:xfrm>
              <a:off x="525556" y="5572125"/>
              <a:ext cx="1286027" cy="84597"/>
            </p14:xfrm>
          </p:contentPart>
        </mc:Choice>
        <mc:Fallback xmlns="">
          <p:pic>
            <p:nvPicPr>
              <p:cNvPr id="321" name="墨迹 320"/>
            </p:nvPicPr>
            <p:blipFill>
              <a:blip r:embed="rId532"/>
            </p:blipFill>
            <p:spPr>
              <a:xfrm>
                <a:off x="525556" y="5572125"/>
                <a:ext cx="1286027" cy="84597"/>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322" name="墨迹 321"/>
              <p14:cNvContentPartPr/>
              <p14:nvPr/>
            </p14:nvContentPartPr>
            <p14:xfrm>
              <a:off x="6986730" y="2881939"/>
              <a:ext cx="906673" cy="39478"/>
            </p14:xfrm>
          </p:contentPart>
        </mc:Choice>
        <mc:Fallback xmlns="">
          <p:pic>
            <p:nvPicPr>
              <p:cNvPr id="322" name="墨迹 321"/>
            </p:nvPicPr>
            <p:blipFill>
              <a:blip r:embed="rId534"/>
            </p:blipFill>
            <p:spPr>
              <a:xfrm>
                <a:off x="6986730" y="2881939"/>
                <a:ext cx="906673" cy="39478"/>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323" name="墨迹 322"/>
              <p14:cNvContentPartPr/>
              <p14:nvPr/>
            </p14:nvContentPartPr>
            <p14:xfrm>
              <a:off x="6952869" y="2615458"/>
              <a:ext cx="45148" cy="291860"/>
            </p14:xfrm>
          </p:contentPart>
        </mc:Choice>
        <mc:Fallback xmlns="">
          <p:pic>
            <p:nvPicPr>
              <p:cNvPr id="323" name="墨迹 322"/>
            </p:nvPicPr>
            <p:blipFill>
              <a:blip r:embed="rId536"/>
            </p:blipFill>
            <p:spPr>
              <a:xfrm>
                <a:off x="6952869" y="2615458"/>
                <a:ext cx="45148" cy="291860"/>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324" name="墨迹 323"/>
              <p14:cNvContentPartPr/>
              <p14:nvPr/>
            </p14:nvContentPartPr>
            <p14:xfrm>
              <a:off x="7020591" y="2577389"/>
              <a:ext cx="928895" cy="391967"/>
            </p14:xfrm>
          </p:contentPart>
        </mc:Choice>
        <mc:Fallback xmlns="">
          <p:pic>
            <p:nvPicPr>
              <p:cNvPr id="324" name="墨迹 323"/>
            </p:nvPicPr>
            <p:blipFill>
              <a:blip r:embed="rId538"/>
            </p:blipFill>
            <p:spPr>
              <a:xfrm>
                <a:off x="7020591" y="2577389"/>
                <a:ext cx="928895" cy="391967"/>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325" name="墨迹 324"/>
              <p14:cNvContentPartPr/>
              <p14:nvPr/>
            </p14:nvContentPartPr>
            <p14:xfrm>
              <a:off x="7314057" y="1984505"/>
              <a:ext cx="39505" cy="107861"/>
            </p14:xfrm>
          </p:contentPart>
        </mc:Choice>
        <mc:Fallback xmlns="">
          <p:pic>
            <p:nvPicPr>
              <p:cNvPr id="325" name="墨迹 324"/>
            </p:nvPicPr>
            <p:blipFill>
              <a:blip r:embed="rId540"/>
            </p:blipFill>
            <p:spPr>
              <a:xfrm>
                <a:off x="7314057" y="1984505"/>
                <a:ext cx="39505" cy="107861"/>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326" name="墨迹 325"/>
              <p14:cNvContentPartPr/>
              <p14:nvPr/>
            </p14:nvContentPartPr>
            <p14:xfrm>
              <a:off x="7276668" y="2131845"/>
              <a:ext cx="54319" cy="203033"/>
            </p14:xfrm>
          </p:contentPart>
        </mc:Choice>
        <mc:Fallback xmlns="">
          <p:pic>
            <p:nvPicPr>
              <p:cNvPr id="326" name="墨迹 325"/>
            </p:nvPicPr>
            <p:blipFill>
              <a:blip r:embed="rId542"/>
            </p:blipFill>
            <p:spPr>
              <a:xfrm>
                <a:off x="7276668" y="2131845"/>
                <a:ext cx="54319" cy="203033"/>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327" name="墨迹 326"/>
              <p14:cNvContentPartPr/>
              <p14:nvPr/>
            </p14:nvContentPartPr>
            <p14:xfrm>
              <a:off x="7362027" y="1883694"/>
              <a:ext cx="130155" cy="372226"/>
            </p14:xfrm>
          </p:contentPart>
        </mc:Choice>
        <mc:Fallback xmlns="">
          <p:pic>
            <p:nvPicPr>
              <p:cNvPr id="327" name="墨迹 326"/>
            </p:nvPicPr>
            <p:blipFill>
              <a:blip r:embed="rId544"/>
            </p:blipFill>
            <p:spPr>
              <a:xfrm>
                <a:off x="7362027" y="1883694"/>
                <a:ext cx="130155" cy="372226"/>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328" name="墨迹 327"/>
              <p14:cNvContentPartPr/>
              <p14:nvPr/>
            </p14:nvContentPartPr>
            <p14:xfrm>
              <a:off x="7393066" y="2088665"/>
              <a:ext cx="174951" cy="238106"/>
            </p14:xfrm>
          </p:contentPart>
        </mc:Choice>
        <mc:Fallback xmlns="">
          <p:pic>
            <p:nvPicPr>
              <p:cNvPr id="328" name="墨迹 327"/>
            </p:nvPicPr>
            <p:blipFill>
              <a:blip r:embed="rId546"/>
            </p:blipFill>
            <p:spPr>
              <a:xfrm>
                <a:off x="7393066" y="2088665"/>
                <a:ext cx="174951" cy="238106"/>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329" name="墨迹 328"/>
              <p14:cNvContentPartPr/>
              <p14:nvPr/>
            </p14:nvContentPartPr>
            <p14:xfrm>
              <a:off x="7570133" y="1936743"/>
              <a:ext cx="251844" cy="406595"/>
            </p14:xfrm>
          </p:contentPart>
        </mc:Choice>
        <mc:Fallback xmlns="">
          <p:pic>
            <p:nvPicPr>
              <p:cNvPr id="329" name="墨迹 328"/>
            </p:nvPicPr>
            <p:blipFill>
              <a:blip r:embed="rId548"/>
            </p:blipFill>
            <p:spPr>
              <a:xfrm>
                <a:off x="7570133" y="1936743"/>
                <a:ext cx="251844" cy="406595"/>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330" name="墨迹 329"/>
              <p14:cNvContentPartPr/>
              <p14:nvPr/>
            </p14:nvContentPartPr>
            <p14:xfrm>
              <a:off x="7802225" y="1917532"/>
              <a:ext cx="265952" cy="370289"/>
            </p14:xfrm>
          </p:contentPart>
        </mc:Choice>
        <mc:Fallback xmlns="">
          <p:pic>
            <p:nvPicPr>
              <p:cNvPr id="330" name="墨迹 329"/>
            </p:nvPicPr>
            <p:blipFill>
              <a:blip r:embed="rId550"/>
            </p:blipFill>
            <p:spPr>
              <a:xfrm>
                <a:off x="7802225" y="1917532"/>
                <a:ext cx="265952" cy="370289"/>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331" name="墨迹 330"/>
              <p14:cNvContentPartPr/>
              <p14:nvPr/>
            </p14:nvContentPartPr>
            <p14:xfrm>
              <a:off x="7930087" y="2206572"/>
              <a:ext cx="55553" cy="77548"/>
            </p14:xfrm>
          </p:contentPart>
        </mc:Choice>
        <mc:Fallback xmlns="">
          <p:pic>
            <p:nvPicPr>
              <p:cNvPr id="331" name="墨迹 330"/>
            </p:nvPicPr>
            <p:blipFill>
              <a:blip r:embed="rId552"/>
            </p:blipFill>
            <p:spPr>
              <a:xfrm>
                <a:off x="7930087" y="2206572"/>
                <a:ext cx="55553" cy="77548"/>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332" name="墨迹 331"/>
              <p14:cNvContentPartPr/>
              <p14:nvPr/>
            </p14:nvContentPartPr>
            <p14:xfrm>
              <a:off x="7898165" y="2295399"/>
              <a:ext cx="93119" cy="22559"/>
            </p14:xfrm>
          </p:contentPart>
        </mc:Choice>
        <mc:Fallback xmlns="">
          <p:pic>
            <p:nvPicPr>
              <p:cNvPr id="332" name="墨迹 331"/>
            </p:nvPicPr>
            <p:blipFill>
              <a:blip r:embed="rId554"/>
            </p:blipFill>
            <p:spPr>
              <a:xfrm>
                <a:off x="7898165" y="2295399"/>
                <a:ext cx="93119" cy="22559"/>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333" name="墨迹 332"/>
              <p14:cNvContentPartPr/>
              <p14:nvPr/>
            </p14:nvContentPartPr>
            <p14:xfrm>
              <a:off x="7980526" y="1964061"/>
              <a:ext cx="374768" cy="370817"/>
            </p14:xfrm>
          </p:contentPart>
        </mc:Choice>
        <mc:Fallback xmlns="">
          <p:pic>
            <p:nvPicPr>
              <p:cNvPr id="333" name="墨迹 332"/>
            </p:nvPicPr>
            <p:blipFill>
              <a:blip r:embed="rId556"/>
            </p:blipFill>
            <p:spPr>
              <a:xfrm>
                <a:off x="7980526" y="1964061"/>
                <a:ext cx="374768" cy="370817"/>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334" name="墨迹 333"/>
              <p14:cNvContentPartPr/>
              <p14:nvPr/>
            </p14:nvContentPartPr>
            <p14:xfrm>
              <a:off x="2584751" y="4827670"/>
              <a:ext cx="42327" cy="296795"/>
            </p14:xfrm>
          </p:contentPart>
        </mc:Choice>
        <mc:Fallback xmlns="">
          <p:pic>
            <p:nvPicPr>
              <p:cNvPr id="334" name="墨迹 333"/>
            </p:nvPicPr>
            <p:blipFill>
              <a:blip r:embed="rId558"/>
            </p:blipFill>
            <p:spPr>
              <a:xfrm>
                <a:off x="2584751" y="4827670"/>
                <a:ext cx="42327" cy="296795"/>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335" name="墨迹 334"/>
              <p14:cNvContentPartPr/>
              <p14:nvPr/>
            </p14:nvContentPartPr>
            <p14:xfrm>
              <a:off x="2629900" y="4799472"/>
              <a:ext cx="1171039" cy="33838"/>
            </p14:xfrm>
          </p:contentPart>
        </mc:Choice>
        <mc:Fallback xmlns="">
          <p:pic>
            <p:nvPicPr>
              <p:cNvPr id="335" name="墨迹 334"/>
            </p:nvPicPr>
            <p:blipFill>
              <a:blip r:embed="rId560"/>
            </p:blipFill>
            <p:spPr>
              <a:xfrm>
                <a:off x="2629900" y="4799472"/>
                <a:ext cx="1171039" cy="33838"/>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336" name="墨迹 335"/>
              <p14:cNvContentPartPr/>
              <p14:nvPr/>
            </p14:nvContentPartPr>
            <p14:xfrm>
              <a:off x="3641508" y="4818330"/>
              <a:ext cx="12698" cy="356188"/>
            </p14:xfrm>
          </p:contentPart>
        </mc:Choice>
        <mc:Fallback xmlns="">
          <p:pic>
            <p:nvPicPr>
              <p:cNvPr id="336" name="墨迹 335"/>
            </p:nvPicPr>
            <p:blipFill>
              <a:blip r:embed="rId562"/>
            </p:blipFill>
            <p:spPr>
              <a:xfrm>
                <a:off x="3641508" y="4818330"/>
                <a:ext cx="12698" cy="356188"/>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337" name="墨迹 336"/>
              <p14:cNvContentPartPr/>
              <p14:nvPr/>
            </p14:nvContentPartPr>
            <p14:xfrm>
              <a:off x="2636954" y="5078642"/>
              <a:ext cx="1059579" cy="76137"/>
            </p14:xfrm>
          </p:contentPart>
        </mc:Choice>
        <mc:Fallback xmlns="">
          <p:pic>
            <p:nvPicPr>
              <p:cNvPr id="337" name="墨迹 336"/>
            </p:nvPicPr>
            <p:blipFill>
              <a:blip r:embed="rId564"/>
            </p:blipFill>
            <p:spPr>
              <a:xfrm>
                <a:off x="2636954" y="5078642"/>
                <a:ext cx="1059579" cy="76137"/>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338" name="墨迹 337"/>
              <p14:cNvContentPartPr/>
              <p14:nvPr/>
            </p14:nvContentPartPr>
            <p14:xfrm>
              <a:off x="10113264" y="2977815"/>
              <a:ext cx="952351" cy="1003885"/>
            </p14:xfrm>
          </p:contentPart>
        </mc:Choice>
        <mc:Fallback xmlns="">
          <p:pic>
            <p:nvPicPr>
              <p:cNvPr id="338" name="墨迹 337"/>
            </p:nvPicPr>
            <p:blipFill>
              <a:blip r:embed="rId566"/>
            </p:blipFill>
            <p:spPr>
              <a:xfrm>
                <a:off x="10113264" y="2977815"/>
                <a:ext cx="952351" cy="1003885"/>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339" name="墨迹 338"/>
              <p14:cNvContentPartPr/>
              <p14:nvPr/>
            </p14:nvContentPartPr>
            <p14:xfrm>
              <a:off x="10581679" y="3113170"/>
              <a:ext cx="62079" cy="582486"/>
            </p14:xfrm>
          </p:contentPart>
        </mc:Choice>
        <mc:Fallback xmlns="">
          <p:pic>
            <p:nvPicPr>
              <p:cNvPr id="339" name="墨迹 338"/>
            </p:nvPicPr>
            <p:blipFill>
              <a:blip r:embed="rId568"/>
            </p:blipFill>
            <p:spPr>
              <a:xfrm>
                <a:off x="10581679" y="3113170"/>
                <a:ext cx="62079" cy="582486"/>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340" name="墨迹 339"/>
              <p14:cNvContentPartPr/>
              <p14:nvPr/>
            </p14:nvContentPartPr>
            <p14:xfrm>
              <a:off x="9411346" y="3914023"/>
              <a:ext cx="2045085" cy="169194"/>
            </p14:xfrm>
          </p:contentPart>
        </mc:Choice>
        <mc:Fallback xmlns="">
          <p:pic>
            <p:nvPicPr>
              <p:cNvPr id="340" name="墨迹 339"/>
            </p:nvPicPr>
            <p:blipFill>
              <a:blip r:embed="rId570"/>
            </p:blipFill>
            <p:spPr>
              <a:xfrm>
                <a:off x="9411346" y="3914023"/>
                <a:ext cx="2045085" cy="169194"/>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341" name="墨迹 340"/>
              <p14:cNvContentPartPr/>
              <p14:nvPr/>
            </p14:nvContentPartPr>
            <p14:xfrm>
              <a:off x="10581679" y="2877709"/>
              <a:ext cx="38094" cy="1101171"/>
            </p14:xfrm>
          </p:contentPart>
        </mc:Choice>
        <mc:Fallback xmlns="">
          <p:pic>
            <p:nvPicPr>
              <p:cNvPr id="341" name="墨迹 340"/>
            </p:nvPicPr>
            <p:blipFill>
              <a:blip r:embed="rId572"/>
            </p:blipFill>
            <p:spPr>
              <a:xfrm>
                <a:off x="10581679" y="2877709"/>
                <a:ext cx="38094" cy="1101171"/>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342" name="墨迹 341"/>
              <p14:cNvContentPartPr/>
              <p14:nvPr/>
            </p14:nvContentPartPr>
            <p14:xfrm>
              <a:off x="10813065" y="3795587"/>
              <a:ext cx="191881" cy="267890"/>
            </p14:xfrm>
          </p:contentPart>
        </mc:Choice>
        <mc:Fallback xmlns="">
          <p:pic>
            <p:nvPicPr>
              <p:cNvPr id="342" name="墨迹 341"/>
            </p:nvPicPr>
            <p:blipFill>
              <a:blip r:embed="rId574"/>
            </p:blipFill>
            <p:spPr>
              <a:xfrm>
                <a:off x="10813065" y="3795587"/>
                <a:ext cx="191881" cy="26789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343" name="墨迹 342"/>
              <p14:cNvContentPartPr/>
              <p14:nvPr/>
            </p14:nvContentPartPr>
            <p14:xfrm>
              <a:off x="11069848" y="3829426"/>
              <a:ext cx="84653" cy="5639"/>
            </p14:xfrm>
          </p:contentPart>
        </mc:Choice>
        <mc:Fallback xmlns="">
          <p:pic>
            <p:nvPicPr>
              <p:cNvPr id="343" name="墨迹 342"/>
            </p:nvPicPr>
            <p:blipFill>
              <a:blip r:embed="rId576"/>
            </p:blipFill>
            <p:spPr>
              <a:xfrm>
                <a:off x="11069848" y="3829426"/>
                <a:ext cx="84653" cy="5639"/>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344" name="墨迹 343"/>
              <p14:cNvContentPartPr/>
              <p14:nvPr/>
            </p14:nvContentPartPr>
            <p14:xfrm>
              <a:off x="11281481" y="3643312"/>
              <a:ext cx="28218" cy="124076"/>
            </p14:xfrm>
          </p:contentPart>
        </mc:Choice>
        <mc:Fallback xmlns="">
          <p:pic>
            <p:nvPicPr>
              <p:cNvPr id="344" name="墨迹 343"/>
            </p:nvPicPr>
            <p:blipFill>
              <a:blip r:embed="rId578"/>
            </p:blipFill>
            <p:spPr>
              <a:xfrm>
                <a:off x="11281481" y="3643312"/>
                <a:ext cx="28218" cy="124076"/>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345" name="墨迹 344"/>
              <p14:cNvContentPartPr/>
              <p14:nvPr/>
            </p14:nvContentPartPr>
            <p14:xfrm>
              <a:off x="11221519" y="3792767"/>
              <a:ext cx="82537" cy="182588"/>
            </p14:xfrm>
          </p:contentPart>
        </mc:Choice>
        <mc:Fallback xmlns="">
          <p:pic>
            <p:nvPicPr>
              <p:cNvPr id="345" name="墨迹 344"/>
            </p:nvPicPr>
            <p:blipFill>
              <a:blip r:embed="rId580"/>
            </p:blipFill>
            <p:spPr>
              <a:xfrm>
                <a:off x="11221519" y="3792767"/>
                <a:ext cx="82537" cy="182588"/>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346" name="墨迹 345"/>
              <p14:cNvContentPartPr/>
              <p14:nvPr/>
            </p14:nvContentPartPr>
            <p14:xfrm>
              <a:off x="11309699" y="3581274"/>
              <a:ext cx="133505" cy="342089"/>
            </p14:xfrm>
          </p:contentPart>
        </mc:Choice>
        <mc:Fallback xmlns="">
          <p:pic>
            <p:nvPicPr>
              <p:cNvPr id="346" name="墨迹 345"/>
            </p:nvPicPr>
            <p:blipFill>
              <a:blip r:embed="rId582"/>
            </p:blipFill>
            <p:spPr>
              <a:xfrm>
                <a:off x="11309699" y="3581274"/>
                <a:ext cx="133505" cy="342089"/>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347" name="墨迹 346"/>
              <p14:cNvContentPartPr/>
              <p14:nvPr/>
            </p14:nvContentPartPr>
            <p14:xfrm>
              <a:off x="11315342" y="3743242"/>
              <a:ext cx="176362" cy="243393"/>
            </p14:xfrm>
          </p:contentPart>
        </mc:Choice>
        <mc:Fallback xmlns="">
          <p:pic>
            <p:nvPicPr>
              <p:cNvPr id="347" name="墨迹 346"/>
            </p:nvPicPr>
            <p:blipFill>
              <a:blip r:embed="rId584"/>
            </p:blipFill>
            <p:spPr>
              <a:xfrm>
                <a:off x="11315342" y="3743242"/>
                <a:ext cx="176362" cy="243393"/>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352" name="墨迹 351"/>
              <p14:cNvContentPartPr/>
              <p14:nvPr/>
            </p14:nvContentPartPr>
            <p14:xfrm>
              <a:off x="11637026" y="3538447"/>
              <a:ext cx="77069" cy="102045"/>
            </p14:xfrm>
          </p:contentPart>
        </mc:Choice>
        <mc:Fallback xmlns="">
          <p:pic>
            <p:nvPicPr>
              <p:cNvPr id="352" name="墨迹 351"/>
            </p:nvPicPr>
            <p:blipFill>
              <a:blip r:embed="rId586"/>
            </p:blipFill>
            <p:spPr>
              <a:xfrm>
                <a:off x="11637026" y="3538447"/>
                <a:ext cx="77069" cy="102045"/>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353" name="墨迹 352"/>
              <p14:cNvContentPartPr/>
              <p14:nvPr/>
            </p14:nvContentPartPr>
            <p14:xfrm>
              <a:off x="11469835" y="3677151"/>
              <a:ext cx="316744" cy="366587"/>
            </p14:xfrm>
          </p:contentPart>
        </mc:Choice>
        <mc:Fallback xmlns="">
          <p:pic>
            <p:nvPicPr>
              <p:cNvPr id="353" name="墨迹 352"/>
            </p:nvPicPr>
            <p:blipFill>
              <a:blip r:embed="rId588"/>
            </p:blipFill>
            <p:spPr>
              <a:xfrm>
                <a:off x="11469835" y="3677151"/>
                <a:ext cx="316744" cy="366587"/>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354" name="墨迹 353"/>
              <p14:cNvContentPartPr/>
              <p14:nvPr/>
            </p14:nvContentPartPr>
            <p14:xfrm>
              <a:off x="11772470" y="3600132"/>
              <a:ext cx="253961" cy="404127"/>
            </p14:xfrm>
          </p:contentPart>
        </mc:Choice>
        <mc:Fallback xmlns="">
          <p:pic>
            <p:nvPicPr>
              <p:cNvPr id="354" name="墨迹 353"/>
            </p:nvPicPr>
            <p:blipFill>
              <a:blip r:embed="rId590"/>
            </p:blipFill>
            <p:spPr>
              <a:xfrm>
                <a:off x="11772470" y="3600132"/>
                <a:ext cx="253961" cy="404127"/>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355" name="墨迹 354"/>
              <p14:cNvContentPartPr/>
              <p14:nvPr/>
            </p14:nvContentPartPr>
            <p14:xfrm>
              <a:off x="11931196" y="3677151"/>
              <a:ext cx="247611" cy="352487"/>
            </p14:xfrm>
          </p:contentPart>
        </mc:Choice>
        <mc:Fallback xmlns="">
          <p:pic>
            <p:nvPicPr>
              <p:cNvPr id="355" name="墨迹 354"/>
            </p:nvPicPr>
            <p:blipFill>
              <a:blip r:embed="rId592"/>
            </p:blipFill>
            <p:spPr>
              <a:xfrm>
                <a:off x="11931196" y="3677151"/>
                <a:ext cx="247611" cy="352487"/>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363" name="墨迹 362"/>
              <p14:cNvContentPartPr/>
              <p14:nvPr/>
            </p14:nvContentPartPr>
            <p14:xfrm>
              <a:off x="6933292" y="5167998"/>
              <a:ext cx="92943" cy="60099"/>
            </p14:xfrm>
          </p:contentPart>
        </mc:Choice>
        <mc:Fallback xmlns="">
          <p:pic>
            <p:nvPicPr>
              <p:cNvPr id="363" name="墨迹 362"/>
            </p:nvPicPr>
            <p:blipFill>
              <a:blip r:embed="rId594"/>
            </p:blipFill>
            <p:spPr>
              <a:xfrm>
                <a:off x="6933292" y="5167998"/>
                <a:ext cx="92943" cy="60099"/>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64" name="墨迹 363"/>
              <p14:cNvContentPartPr/>
              <p14:nvPr/>
            </p14:nvContentPartPr>
            <p14:xfrm>
              <a:off x="6863982" y="5278855"/>
              <a:ext cx="49382" cy="169194"/>
            </p14:xfrm>
          </p:contentPart>
        </mc:Choice>
        <mc:Fallback xmlns="">
          <p:pic>
            <p:nvPicPr>
              <p:cNvPr id="364" name="墨迹 363"/>
            </p:nvPicPr>
            <p:blipFill>
              <a:blip r:embed="rId596"/>
            </p:blipFill>
            <p:spPr>
              <a:xfrm>
                <a:off x="6863982" y="5278855"/>
                <a:ext cx="49382" cy="169194"/>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65" name="墨迹 364"/>
              <p14:cNvContentPartPr/>
              <p14:nvPr/>
            </p14:nvContentPartPr>
            <p14:xfrm>
              <a:off x="6872624" y="5284494"/>
              <a:ext cx="171953" cy="217132"/>
            </p14:xfrm>
          </p:contentPart>
        </mc:Choice>
        <mc:Fallback xmlns="">
          <p:pic>
            <p:nvPicPr>
              <p:cNvPr id="365" name="墨迹 364"/>
            </p:nvPicPr>
            <p:blipFill>
              <a:blip r:embed="rId598"/>
            </p:blipFill>
            <p:spPr>
              <a:xfrm>
                <a:off x="6872624" y="5284494"/>
                <a:ext cx="171953" cy="217132"/>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66" name="墨迹 365"/>
              <p14:cNvContentPartPr/>
              <p14:nvPr/>
            </p14:nvContentPartPr>
            <p14:xfrm>
              <a:off x="6964156" y="5445934"/>
              <a:ext cx="129801" cy="101516"/>
            </p14:xfrm>
          </p:contentPart>
        </mc:Choice>
        <mc:Fallback xmlns="">
          <p:pic>
            <p:nvPicPr>
              <p:cNvPr id="366" name="墨迹 365"/>
            </p:nvPicPr>
            <p:blipFill>
              <a:blip r:embed="rId600"/>
            </p:blipFill>
            <p:spPr>
              <a:xfrm>
                <a:off x="6964156" y="5445934"/>
                <a:ext cx="129801" cy="101516"/>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67" name="墨迹 366"/>
              <p14:cNvContentPartPr/>
              <p14:nvPr/>
            </p14:nvContentPartPr>
            <p14:xfrm>
              <a:off x="7068562" y="5226686"/>
              <a:ext cx="115692" cy="198803"/>
            </p14:xfrm>
          </p:contentPart>
        </mc:Choice>
        <mc:Fallback xmlns="">
          <p:pic>
            <p:nvPicPr>
              <p:cNvPr id="367" name="墨迹 366"/>
            </p:nvPicPr>
            <p:blipFill>
              <a:blip r:embed="rId602"/>
            </p:blipFill>
            <p:spPr>
              <a:xfrm>
                <a:off x="7068562" y="5226686"/>
                <a:ext cx="115692" cy="198803"/>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68" name="墨迹 367"/>
              <p14:cNvContentPartPr/>
              <p14:nvPr/>
            </p14:nvContentPartPr>
            <p14:xfrm>
              <a:off x="7178611" y="5194258"/>
              <a:ext cx="197525" cy="194573"/>
            </p14:xfrm>
          </p:contentPart>
        </mc:Choice>
        <mc:Fallback xmlns="">
          <p:pic>
            <p:nvPicPr>
              <p:cNvPr id="368" name="墨迹 367"/>
            </p:nvPicPr>
            <p:blipFill>
              <a:blip r:embed="rId604"/>
            </p:blipFill>
            <p:spPr>
              <a:xfrm>
                <a:off x="7178611" y="5194258"/>
                <a:ext cx="197525" cy="194573"/>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69" name="墨迹 368"/>
              <p14:cNvContentPartPr/>
              <p14:nvPr/>
            </p14:nvContentPartPr>
            <p14:xfrm>
              <a:off x="7141928" y="5295774"/>
              <a:ext cx="256781" cy="229822"/>
            </p14:xfrm>
          </p:contentPart>
        </mc:Choice>
        <mc:Fallback xmlns="">
          <p:pic>
            <p:nvPicPr>
              <p:cNvPr id="369" name="墨迹 368"/>
            </p:nvPicPr>
            <p:blipFill>
              <a:blip r:embed="rId606"/>
            </p:blipFill>
            <p:spPr>
              <a:xfrm>
                <a:off x="7141928" y="5295774"/>
                <a:ext cx="256781" cy="229822"/>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70" name="墨迹 369"/>
              <p14:cNvContentPartPr/>
              <p14:nvPr/>
            </p14:nvContentPartPr>
            <p14:xfrm>
              <a:off x="7332927" y="5197783"/>
              <a:ext cx="285882" cy="411529"/>
            </p14:xfrm>
          </p:contentPart>
        </mc:Choice>
        <mc:Fallback xmlns="">
          <p:pic>
            <p:nvPicPr>
              <p:cNvPr id="370" name="墨迹 369"/>
            </p:nvPicPr>
            <p:blipFill>
              <a:blip r:embed="rId608"/>
            </p:blipFill>
            <p:spPr>
              <a:xfrm>
                <a:off x="7332927" y="5197783"/>
                <a:ext cx="285882" cy="411529"/>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71" name="墨迹 370"/>
              <p14:cNvContentPartPr/>
              <p14:nvPr/>
            </p14:nvContentPartPr>
            <p14:xfrm>
              <a:off x="7776828" y="5431130"/>
              <a:ext cx="3606943" cy="191753"/>
            </p14:xfrm>
          </p:contentPart>
        </mc:Choice>
        <mc:Fallback xmlns="">
          <p:pic>
            <p:nvPicPr>
              <p:cNvPr id="371" name="墨迹 370"/>
            </p:nvPicPr>
            <p:blipFill>
              <a:blip r:embed="rId610"/>
            </p:blipFill>
            <p:spPr>
              <a:xfrm>
                <a:off x="7776828" y="5431130"/>
                <a:ext cx="3606943" cy="191753"/>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72" name="墨迹 371"/>
              <p14:cNvContentPartPr/>
              <p14:nvPr/>
            </p14:nvContentPartPr>
            <p14:xfrm>
              <a:off x="7720393" y="5074236"/>
              <a:ext cx="15519" cy="547237"/>
            </p14:xfrm>
          </p:contentPart>
        </mc:Choice>
        <mc:Fallback xmlns="">
          <p:pic>
            <p:nvPicPr>
              <p:cNvPr id="372" name="墨迹 371"/>
            </p:nvPicPr>
            <p:blipFill>
              <a:blip r:embed="rId612"/>
            </p:blipFill>
            <p:spPr>
              <a:xfrm>
                <a:off x="7720393" y="5074236"/>
                <a:ext cx="15519" cy="547237"/>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73" name="墨迹 372"/>
              <p14:cNvContentPartPr/>
              <p14:nvPr/>
            </p14:nvContentPartPr>
            <p14:xfrm>
              <a:off x="7748611" y="4675396"/>
              <a:ext cx="4232671" cy="685236"/>
            </p14:xfrm>
          </p:contentPart>
        </mc:Choice>
        <mc:Fallback xmlns="">
          <p:pic>
            <p:nvPicPr>
              <p:cNvPr id="373" name="墨迹 372"/>
            </p:nvPicPr>
            <p:blipFill>
              <a:blip r:embed="rId614"/>
            </p:blipFill>
            <p:spPr>
              <a:xfrm>
                <a:off x="7748611" y="4675396"/>
                <a:ext cx="4232671" cy="685236"/>
              </a:xfrm>
              <a:prstGeom prst="rect"/>
            </p:spPr>
          </p:pic>
        </mc:Fallback>
      </mc:AlternateContent>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1165" y="363299"/>
            <a:ext cx="11882830" cy="974025"/>
          </a:xfrm>
          <a:prstGeom prst="rect">
            <a:avLst/>
          </a:prstGeom>
        </p:spPr>
        <p:txBody>
          <a:bodyPr wrap="square" lIns="121898" tIns="60948" rIns="121898" bIns="60948">
            <a:spAutoFit/>
          </a:bodyPr>
          <a:lstStyle/>
          <a:p>
            <a:pPr marL="252095" indent="-252095">
              <a:lnSpc>
                <a:spcPct val="14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江西卷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废弃电池中锰可通过浸取回收。某温度下</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MnSO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1600" dirty="0">
                <a:latin typeface="Times New Roman" panose="02020603050405020304" pitchFamily="18" charset="0"/>
                <a:ea typeface="微软雅黑" panose="020B0503020204020204" charset="-122"/>
                <a:cs typeface="Times New Roman" panose="02020603050405020304" pitchFamily="18" charset="0"/>
              </a:rPr>
              <a:t>在不同浓度的</a:t>
            </a:r>
            <a:r>
              <a:rPr lang="en-US" altLang="zh-CN" sz="1600" dirty="0">
                <a:latin typeface="Times New Roman" panose="02020603050405020304" pitchFamily="18" charset="0"/>
                <a:ea typeface="微软雅黑" panose="020B0503020204020204" charset="-122"/>
                <a:cs typeface="Times New Roman" panose="02020603050405020304" pitchFamily="18" charset="0"/>
              </a:rPr>
              <a:t>KOH</a:t>
            </a:r>
            <a:r>
              <a:rPr lang="zh-CN" altLang="zh-CN" sz="1600" dirty="0">
                <a:latin typeface="Times New Roman" panose="02020603050405020304" pitchFamily="18" charset="0"/>
                <a:ea typeface="微软雅黑" panose="020B0503020204020204" charset="-122"/>
                <a:cs typeface="Times New Roman" panose="02020603050405020304" pitchFamily="18" charset="0"/>
              </a:rPr>
              <a:t>水溶液中</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若</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Mn</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宋体" panose="02010600030101010101" pitchFamily="2" charset="-122"/>
                <a:ea typeface="微软雅黑" panose="020B0503020204020204" charset="-122"/>
                <a:cs typeface="宋体" panose="02010600030101010101" pitchFamily="2" charset="-122"/>
              </a:rPr>
              <a:t>Ⅱ</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的分布系数</a:t>
            </a:r>
            <a:r>
              <a:rPr lang="en-US" altLang="zh-CN" sz="1600" dirty="0">
                <a:latin typeface="Times New Roman" panose="02020603050405020304" pitchFamily="18" charset="0"/>
                <a:ea typeface="微软雅黑" panose="020B0503020204020204" charset="-122"/>
                <a:cs typeface="Times New Roman" panose="02020603050405020304" pitchFamily="18" charset="0"/>
              </a:rPr>
              <a:t>δ</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600" dirty="0">
                <a:latin typeface="Times New Roman" panose="02020603050405020304" pitchFamily="18" charset="0"/>
                <a:ea typeface="微软雅黑" panose="020B0503020204020204" charset="-122"/>
                <a:cs typeface="Times New Roman" panose="02020603050405020304" pitchFamily="18" charset="0"/>
              </a:rPr>
              <a:t>pH</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的关系如图。下列说法正确的是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itchFamily="1" charset="-122"/>
                <a:ea typeface="微软雅黑" panose="020B0503020204020204" charset="-122"/>
                <a:cs typeface="Times New Roman" panose="02020603050405020304" pitchFamily="18" charset="0"/>
              </a:rPr>
              <a:t>)</a:t>
            </a:r>
            <a:endParaRPr lang="zh-CN" altLang="zh-CN" sz="1100" dirty="0">
              <a:latin typeface="Calibri" panose="020F0502020204030204" pitchFamily="34" charset="0"/>
              <a:cs typeface="Times New Roman" panose="02020603050405020304" pitchFamily="18" charset="0"/>
            </a:endParaRPr>
          </a:p>
        </p:txBody>
      </p:sp>
      <p:sp>
        <p:nvSpPr>
          <p:cNvPr id="4" name="矩形 3"/>
          <p:cNvSpPr/>
          <p:nvPr/>
        </p:nvSpPr>
        <p:spPr>
          <a:xfrm>
            <a:off x="3132418" y="1035121"/>
            <a:ext cx="11397613" cy="671442"/>
          </a:xfrm>
          <a:prstGeom prst="rect">
            <a:avLst/>
          </a:prstGeom>
          <a:blipFill rotWithShape="1">
            <a:blip r:embed="rId1"/>
            <a:stretch>
              <a:fillRect l="-53"/>
            </a:stretch>
          </a:blipFill>
        </p:spPr>
        <p:txBody>
          <a:bodyPr/>
          <a:lstStyle/>
          <a:p>
            <a:r>
              <a:rPr lang="zh-CN" altLang="en-US">
                <a:noFill/>
              </a:rPr>
              <a:t> </a:t>
            </a:r>
            <a:endParaRPr lang="zh-CN" altLang="en-US">
              <a:noFill/>
            </a:endParaRPr>
          </a:p>
        </p:txBody>
      </p:sp>
      <p:pic>
        <p:nvPicPr>
          <p:cNvPr id="6" name="image39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207" y="2219643"/>
            <a:ext cx="5184036" cy="3276955"/>
          </a:xfrm>
          <a:prstGeom prst="rect">
            <a:avLst/>
          </a:prstGeom>
          <a:solidFill>
            <a:scrgbClr r="0" g="0" b="0">
              <a:alpha val="0"/>
            </a:scrgbClr>
          </a:solidFill>
          <a:ln>
            <a:noFill/>
          </a:ln>
        </p:spPr>
      </p:pic>
      <p:sp>
        <p:nvSpPr>
          <p:cNvPr id="7" name="矩形 6"/>
          <p:cNvSpPr/>
          <p:nvPr/>
        </p:nvSpPr>
        <p:spPr>
          <a:xfrm>
            <a:off x="1055171" y="2075803"/>
            <a:ext cx="9631467" cy="1612084"/>
          </a:xfrm>
          <a:prstGeom prst="rect">
            <a:avLst/>
          </a:prstGeom>
          <a:blipFill rotWithShape="1">
            <a:blip r:embed="rId3"/>
            <a:stretch>
              <a:fillRect b="-3030"/>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9876234" y="2932697"/>
              <a:ext cx="105023" cy="59967"/>
            </p14:xfrm>
          </p:contentPart>
        </mc:Choice>
        <mc:Fallback xmlns="">
          <p:pic>
            <p:nvPicPr>
              <p:cNvPr id="2" name="墨迹 1"/>
            </p:nvPicPr>
            <p:blipFill>
              <a:blip r:embed="rId5"/>
            </p:blipFill>
            <p:spPr>
              <a:xfrm>
                <a:off x="9876234" y="2932697"/>
                <a:ext cx="105023" cy="5996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819798" y="2520991"/>
              <a:ext cx="39505" cy="2261561"/>
            </p14:xfrm>
          </p:contentPart>
        </mc:Choice>
        <mc:Fallback xmlns="">
          <p:pic>
            <p:nvPicPr>
              <p:cNvPr id="5" name="墨迹 4"/>
            </p:nvPicPr>
            <p:blipFill>
              <a:blip r:embed="rId7"/>
            </p:blipFill>
            <p:spPr>
              <a:xfrm>
                <a:off x="9819798" y="2520991"/>
                <a:ext cx="39505" cy="226156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9833907" y="4256288"/>
              <a:ext cx="19753" cy="882982"/>
            </p14:xfrm>
          </p:contentPart>
        </mc:Choice>
        <mc:Fallback xmlns="">
          <p:pic>
            <p:nvPicPr>
              <p:cNvPr id="8" name="墨迹 7"/>
            </p:nvPicPr>
            <p:blipFill>
              <a:blip r:embed="rId9"/>
            </p:blipFill>
            <p:spPr>
              <a:xfrm>
                <a:off x="9833907" y="4256288"/>
                <a:ext cx="19753" cy="88298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9859303" y="4534401"/>
              <a:ext cx="14109" cy="936207"/>
            </p14:xfrm>
          </p:contentPart>
        </mc:Choice>
        <mc:Fallback xmlns="">
          <p:pic>
            <p:nvPicPr>
              <p:cNvPr id="9" name="墨迹 8"/>
            </p:nvPicPr>
            <p:blipFill>
              <a:blip r:embed="rId11"/>
            </p:blipFill>
            <p:spPr>
              <a:xfrm>
                <a:off x="9859303" y="4534401"/>
                <a:ext cx="14109" cy="936207"/>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1165" y="363299"/>
            <a:ext cx="11882830" cy="974025"/>
          </a:xfrm>
          <a:prstGeom prst="rect">
            <a:avLst/>
          </a:prstGeom>
        </p:spPr>
        <p:txBody>
          <a:bodyPr wrap="square" lIns="121898" tIns="60948" rIns="121898" bIns="60948">
            <a:spAutoFit/>
          </a:bodyPr>
          <a:lstStyle/>
          <a:p>
            <a:pPr marL="252095" indent="-252095">
              <a:lnSpc>
                <a:spcPct val="14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江西卷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废弃电池中锰可通过浸取回收。某温度下</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MnSO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1600" dirty="0">
                <a:latin typeface="Times New Roman" panose="02020603050405020304" pitchFamily="18" charset="0"/>
                <a:ea typeface="微软雅黑" panose="020B0503020204020204" charset="-122"/>
                <a:cs typeface="Times New Roman" panose="02020603050405020304" pitchFamily="18" charset="0"/>
              </a:rPr>
              <a:t>在不同浓度的</a:t>
            </a:r>
            <a:r>
              <a:rPr lang="en-US" altLang="zh-CN" sz="1600" dirty="0">
                <a:latin typeface="Times New Roman" panose="02020603050405020304" pitchFamily="18" charset="0"/>
                <a:ea typeface="微软雅黑" panose="020B0503020204020204" charset="-122"/>
                <a:cs typeface="Times New Roman" panose="02020603050405020304" pitchFamily="18" charset="0"/>
              </a:rPr>
              <a:t>KOH</a:t>
            </a:r>
            <a:r>
              <a:rPr lang="zh-CN" altLang="zh-CN" sz="1600" dirty="0">
                <a:latin typeface="Times New Roman" panose="02020603050405020304" pitchFamily="18" charset="0"/>
                <a:ea typeface="微软雅黑" panose="020B0503020204020204" charset="-122"/>
                <a:cs typeface="Times New Roman" panose="02020603050405020304" pitchFamily="18" charset="0"/>
              </a:rPr>
              <a:t>水溶液中</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若</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Mn</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宋体" panose="02010600030101010101" pitchFamily="2" charset="-122"/>
                <a:ea typeface="微软雅黑" panose="020B0503020204020204" charset="-122"/>
                <a:cs typeface="宋体" panose="02010600030101010101" pitchFamily="2" charset="-122"/>
              </a:rPr>
              <a:t>Ⅱ</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的分布系数</a:t>
            </a:r>
            <a:r>
              <a:rPr lang="en-US" altLang="zh-CN" sz="1600" dirty="0">
                <a:latin typeface="Times New Roman" panose="02020603050405020304" pitchFamily="18" charset="0"/>
                <a:ea typeface="微软雅黑" panose="020B0503020204020204" charset="-122"/>
                <a:cs typeface="Times New Roman" panose="02020603050405020304" pitchFamily="18" charset="0"/>
              </a:rPr>
              <a:t>δ</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600" dirty="0">
                <a:latin typeface="Times New Roman" panose="02020603050405020304" pitchFamily="18" charset="0"/>
                <a:ea typeface="微软雅黑" panose="020B0503020204020204" charset="-122"/>
                <a:cs typeface="Times New Roman" panose="02020603050405020304" pitchFamily="18" charset="0"/>
              </a:rPr>
              <a:t>pH</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的关系如图。下列说法正确的是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itchFamily="1" charset="-122"/>
                <a:ea typeface="微软雅黑" panose="020B0503020204020204" charset="-122"/>
                <a:cs typeface="Times New Roman" panose="02020603050405020304" pitchFamily="18" charset="0"/>
              </a:rPr>
              <a:t>)</a:t>
            </a:r>
            <a:endParaRPr lang="zh-CN" altLang="zh-CN" sz="1100" dirty="0">
              <a:latin typeface="Calibri" panose="020F0502020204030204" pitchFamily="34" charset="0"/>
              <a:cs typeface="Times New Roman" panose="02020603050405020304" pitchFamily="18" charset="0"/>
            </a:endParaRPr>
          </a:p>
        </p:txBody>
      </p:sp>
      <p:sp>
        <p:nvSpPr>
          <p:cNvPr id="4" name="矩形 3"/>
          <p:cNvSpPr/>
          <p:nvPr/>
        </p:nvSpPr>
        <p:spPr>
          <a:xfrm>
            <a:off x="3132418" y="1035121"/>
            <a:ext cx="11397613" cy="671442"/>
          </a:xfrm>
          <a:prstGeom prst="rect">
            <a:avLst/>
          </a:prstGeom>
          <a:blipFill rotWithShape="1">
            <a:blip r:embed="rId1"/>
            <a:stretch>
              <a:fillRect l="-53"/>
            </a:stretch>
          </a:blipFill>
        </p:spPr>
        <p:txBody>
          <a:bodyPr/>
          <a:lstStyle/>
          <a:p>
            <a:r>
              <a:rPr lang="zh-CN" altLang="en-US">
                <a:noFill/>
              </a:rPr>
              <a:t> </a:t>
            </a:r>
            <a:endParaRPr lang="zh-CN" altLang="en-US">
              <a:noFill/>
            </a:endParaRPr>
          </a:p>
        </p:txBody>
      </p:sp>
      <p:pic>
        <p:nvPicPr>
          <p:cNvPr id="6" name="image39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207" y="2219643"/>
            <a:ext cx="5184036" cy="3276955"/>
          </a:xfrm>
          <a:prstGeom prst="rect">
            <a:avLst/>
          </a:prstGeom>
          <a:solidFill>
            <a:scrgbClr r="0" g="0" b="0">
              <a:alpha val="0"/>
            </a:scrgbClr>
          </a:solidFill>
          <a:ln>
            <a:noFill/>
          </a:ln>
        </p:spPr>
      </p:pic>
      <p:sp>
        <p:nvSpPr>
          <p:cNvPr id="7" name="矩形 6"/>
          <p:cNvSpPr/>
          <p:nvPr/>
        </p:nvSpPr>
        <p:spPr>
          <a:xfrm>
            <a:off x="1055171" y="2075803"/>
            <a:ext cx="9631467" cy="1612084"/>
          </a:xfrm>
          <a:prstGeom prst="rect">
            <a:avLst/>
          </a:prstGeom>
          <a:blipFill rotWithShape="1">
            <a:blip r:embed="rId3"/>
            <a:stretch>
              <a:fillRect b="-3030"/>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8617720" y="1875234"/>
              <a:ext cx="2821" cy="53578"/>
            </p14:xfrm>
          </p:contentPart>
        </mc:Choice>
        <mc:Fallback xmlns="">
          <p:pic>
            <p:nvPicPr>
              <p:cNvPr id="2" name="墨迹 1"/>
            </p:nvPicPr>
            <p:blipFill>
              <a:blip r:embed="rId5"/>
            </p:blipFill>
            <p:spPr>
              <a:xfrm>
                <a:off x="8617720" y="1875234"/>
                <a:ext cx="2821" cy="535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4554354" y="1936743"/>
              <a:ext cx="141089" cy="377691"/>
            </p14:xfrm>
          </p:contentPart>
        </mc:Choice>
        <mc:Fallback xmlns="">
          <p:pic>
            <p:nvPicPr>
              <p:cNvPr id="5" name="墨迹 4"/>
            </p:nvPicPr>
            <p:blipFill>
              <a:blip r:embed="rId7"/>
            </p:blipFill>
            <p:spPr>
              <a:xfrm>
                <a:off x="4554354" y="1936743"/>
                <a:ext cx="141089" cy="377691"/>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4667226" y="1942383"/>
              <a:ext cx="197524" cy="282519"/>
            </p14:xfrm>
          </p:contentPart>
        </mc:Choice>
        <mc:Fallback xmlns="">
          <p:pic>
            <p:nvPicPr>
              <p:cNvPr id="8" name="墨迹 7"/>
            </p:nvPicPr>
            <p:blipFill>
              <a:blip r:embed="rId9"/>
            </p:blipFill>
            <p:spPr>
              <a:xfrm>
                <a:off x="4667226" y="1942383"/>
                <a:ext cx="197524" cy="28251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4912015" y="2069807"/>
              <a:ext cx="99468" cy="166374"/>
            </p14:xfrm>
          </p:contentPart>
        </mc:Choice>
        <mc:Fallback xmlns="">
          <p:pic>
            <p:nvPicPr>
              <p:cNvPr id="9" name="墨迹 8"/>
            </p:nvPicPr>
            <p:blipFill>
              <a:blip r:embed="rId11"/>
            </p:blipFill>
            <p:spPr>
              <a:xfrm>
                <a:off x="4912015" y="2069807"/>
                <a:ext cx="99468" cy="16637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5021535" y="1856904"/>
              <a:ext cx="145146" cy="145225"/>
            </p14:xfrm>
          </p:contentPart>
        </mc:Choice>
        <mc:Fallback xmlns="">
          <p:pic>
            <p:nvPicPr>
              <p:cNvPr id="10" name="墨迹 9"/>
            </p:nvPicPr>
            <p:blipFill>
              <a:blip r:embed="rId13"/>
            </p:blipFill>
            <p:spPr>
              <a:xfrm>
                <a:off x="5021535" y="1856904"/>
                <a:ext cx="145146" cy="14522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5133878" y="1894973"/>
              <a:ext cx="100526" cy="16920"/>
            </p14:xfrm>
          </p:contentPart>
        </mc:Choice>
        <mc:Fallback xmlns="">
          <p:pic>
            <p:nvPicPr>
              <p:cNvPr id="11" name="墨迹 10"/>
            </p:nvPicPr>
            <p:blipFill>
              <a:blip r:embed="rId15"/>
            </p:blipFill>
            <p:spPr>
              <a:xfrm>
                <a:off x="5133878" y="1894973"/>
                <a:ext cx="100526" cy="1692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5175146" y="1810376"/>
              <a:ext cx="16931" cy="217133"/>
            </p14:xfrm>
          </p:contentPart>
        </mc:Choice>
        <mc:Fallback xmlns="">
          <p:pic>
            <p:nvPicPr>
              <p:cNvPr id="12" name="墨迹 11"/>
            </p:nvPicPr>
            <p:blipFill>
              <a:blip r:embed="rId17"/>
            </p:blipFill>
            <p:spPr>
              <a:xfrm>
                <a:off x="5175146" y="1810376"/>
                <a:ext cx="16931" cy="21713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5306359" y="2071217"/>
              <a:ext cx="204579" cy="15509"/>
            </p14:xfrm>
          </p:contentPart>
        </mc:Choice>
        <mc:Fallback xmlns="">
          <p:pic>
            <p:nvPicPr>
              <p:cNvPr id="13" name="墨迹 12"/>
            </p:nvPicPr>
            <p:blipFill>
              <a:blip r:embed="rId19"/>
            </p:blipFill>
            <p:spPr>
              <a:xfrm>
                <a:off x="5306359" y="2071217"/>
                <a:ext cx="204579" cy="1550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5391012" y="1995785"/>
              <a:ext cx="43738" cy="285515"/>
            </p14:xfrm>
          </p:contentPart>
        </mc:Choice>
        <mc:Fallback xmlns="">
          <p:pic>
            <p:nvPicPr>
              <p:cNvPr id="14" name="墨迹 13"/>
            </p:nvPicPr>
            <p:blipFill>
              <a:blip r:embed="rId21"/>
            </p:blipFill>
            <p:spPr>
              <a:xfrm>
                <a:off x="5391012" y="1995785"/>
                <a:ext cx="43738" cy="28551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5651674" y="1964061"/>
              <a:ext cx="251491" cy="190343"/>
            </p14:xfrm>
          </p:contentPart>
        </mc:Choice>
        <mc:Fallback xmlns="">
          <p:pic>
            <p:nvPicPr>
              <p:cNvPr id="15" name="墨迹 14"/>
            </p:nvPicPr>
            <p:blipFill>
              <a:blip r:embed="rId23"/>
            </p:blipFill>
            <p:spPr>
              <a:xfrm>
                <a:off x="5651674" y="1964061"/>
                <a:ext cx="251491" cy="19034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5905988" y="1888276"/>
              <a:ext cx="2821" cy="398663"/>
            </p14:xfrm>
          </p:contentPart>
        </mc:Choice>
        <mc:Fallback xmlns="">
          <p:pic>
            <p:nvPicPr>
              <p:cNvPr id="16" name="墨迹 15"/>
            </p:nvPicPr>
            <p:blipFill>
              <a:blip r:embed="rId25"/>
            </p:blipFill>
            <p:spPr>
              <a:xfrm>
                <a:off x="5905988" y="1888276"/>
                <a:ext cx="2821" cy="398663"/>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5993463" y="1832935"/>
              <a:ext cx="115693" cy="11280"/>
            </p14:xfrm>
          </p:contentPart>
        </mc:Choice>
        <mc:Fallback xmlns="">
          <p:pic>
            <p:nvPicPr>
              <p:cNvPr id="17" name="墨迹 16"/>
            </p:nvPicPr>
            <p:blipFill>
              <a:blip r:embed="rId27"/>
            </p:blipFill>
            <p:spPr>
              <a:xfrm>
                <a:off x="5993463" y="1832935"/>
                <a:ext cx="115693" cy="1128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8985962" y="1586723"/>
              <a:ext cx="2280351" cy="122137"/>
            </p14:xfrm>
          </p:contentPart>
        </mc:Choice>
        <mc:Fallback xmlns="">
          <p:pic>
            <p:nvPicPr>
              <p:cNvPr id="18" name="墨迹 17"/>
            </p:nvPicPr>
            <p:blipFill>
              <a:blip r:embed="rId29"/>
            </p:blipFill>
            <p:spPr>
              <a:xfrm>
                <a:off x="8985962" y="1586723"/>
                <a:ext cx="2280351" cy="12213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8805897" y="1283760"/>
              <a:ext cx="31921" cy="405360"/>
            </p14:xfrm>
          </p:contentPart>
        </mc:Choice>
        <mc:Fallback xmlns="">
          <p:pic>
            <p:nvPicPr>
              <p:cNvPr id="19" name="墨迹 18"/>
            </p:nvPicPr>
            <p:blipFill>
              <a:blip r:embed="rId31"/>
            </p:blipFill>
            <p:spPr>
              <a:xfrm>
                <a:off x="8805897" y="1283760"/>
                <a:ext cx="31921" cy="405360"/>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8891432" y="1201277"/>
              <a:ext cx="2589690" cy="403246"/>
            </p14:xfrm>
          </p:contentPart>
        </mc:Choice>
        <mc:Fallback xmlns="">
          <p:pic>
            <p:nvPicPr>
              <p:cNvPr id="20" name="墨迹 19"/>
            </p:nvPicPr>
            <p:blipFill>
              <a:blip r:embed="rId33"/>
            </p:blipFill>
            <p:spPr>
              <a:xfrm>
                <a:off x="8891432" y="1201277"/>
                <a:ext cx="2589690" cy="40324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9156151" y="191753"/>
              <a:ext cx="150083" cy="298909"/>
            </p14:xfrm>
          </p:contentPart>
        </mc:Choice>
        <mc:Fallback xmlns="">
          <p:pic>
            <p:nvPicPr>
              <p:cNvPr id="21" name="墨迹 20"/>
            </p:nvPicPr>
            <p:blipFill>
              <a:blip r:embed="rId35"/>
            </p:blipFill>
            <p:spPr>
              <a:xfrm>
                <a:off x="9156151" y="191753"/>
                <a:ext cx="150083" cy="29890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9121936" y="182412"/>
              <a:ext cx="206872" cy="305783"/>
            </p14:xfrm>
          </p:contentPart>
        </mc:Choice>
        <mc:Fallback xmlns="">
          <p:pic>
            <p:nvPicPr>
              <p:cNvPr id="22" name="墨迹 21"/>
            </p:nvPicPr>
            <p:blipFill>
              <a:blip r:embed="rId37"/>
            </p:blipFill>
            <p:spPr>
              <a:xfrm>
                <a:off x="9121936" y="182412"/>
                <a:ext cx="206872" cy="305783"/>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9373957" y="162144"/>
              <a:ext cx="98762" cy="279875"/>
            </p14:xfrm>
          </p:contentPart>
        </mc:Choice>
        <mc:Fallback xmlns="">
          <p:pic>
            <p:nvPicPr>
              <p:cNvPr id="23" name="墨迹 22"/>
            </p:nvPicPr>
            <p:blipFill>
              <a:blip r:embed="rId39"/>
            </p:blipFill>
            <p:spPr>
              <a:xfrm>
                <a:off x="9373957" y="162144"/>
                <a:ext cx="98762" cy="279875"/>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9481185" y="84597"/>
              <a:ext cx="67722" cy="155975"/>
            </p14:xfrm>
          </p:contentPart>
        </mc:Choice>
        <mc:Fallback xmlns="">
          <p:pic>
            <p:nvPicPr>
              <p:cNvPr id="24" name="墨迹 23"/>
            </p:nvPicPr>
            <p:blipFill>
              <a:blip r:embed="rId41"/>
            </p:blipFill>
            <p:spPr>
              <a:xfrm>
                <a:off x="9481185" y="84597"/>
                <a:ext cx="67722" cy="155975"/>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9571482" y="146634"/>
              <a:ext cx="112871" cy="16920"/>
            </p14:xfrm>
          </p:contentPart>
        </mc:Choice>
        <mc:Fallback xmlns="">
          <p:pic>
            <p:nvPicPr>
              <p:cNvPr id="25" name="墨迹 24"/>
            </p:nvPicPr>
            <p:blipFill>
              <a:blip r:embed="rId43"/>
            </p:blipFill>
            <p:spPr>
              <a:xfrm>
                <a:off x="9571482" y="146634"/>
                <a:ext cx="112871" cy="1692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9653313" y="69616"/>
              <a:ext cx="31039" cy="170075"/>
            </p14:xfrm>
          </p:contentPart>
        </mc:Choice>
        <mc:Fallback xmlns="">
          <p:pic>
            <p:nvPicPr>
              <p:cNvPr id="26" name="墨迹 25"/>
            </p:nvPicPr>
            <p:blipFill>
              <a:blip r:embed="rId45"/>
            </p:blipFill>
            <p:spPr>
              <a:xfrm>
                <a:off x="9653313" y="69616"/>
                <a:ext cx="31039" cy="170075"/>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9661779" y="284810"/>
              <a:ext cx="217277" cy="25379"/>
            </p14:xfrm>
          </p:contentPart>
        </mc:Choice>
        <mc:Fallback xmlns="">
          <p:pic>
            <p:nvPicPr>
              <p:cNvPr id="27" name="墨迹 26"/>
            </p:nvPicPr>
            <p:blipFill>
              <a:blip r:embed="rId47"/>
            </p:blipFill>
            <p:spPr>
              <a:xfrm>
                <a:off x="9661779" y="284810"/>
                <a:ext cx="217277" cy="25379"/>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9747843" y="219952"/>
              <a:ext cx="26807" cy="194573"/>
            </p14:xfrm>
          </p:contentPart>
        </mc:Choice>
        <mc:Fallback xmlns="">
          <p:pic>
            <p:nvPicPr>
              <p:cNvPr id="28" name="墨迹 27"/>
            </p:nvPicPr>
            <p:blipFill>
              <a:blip r:embed="rId49"/>
            </p:blipFill>
            <p:spPr>
              <a:xfrm>
                <a:off x="9747843" y="219952"/>
                <a:ext cx="26807" cy="19457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9887521" y="163554"/>
              <a:ext cx="144264" cy="270710"/>
            </p14:xfrm>
          </p:contentPart>
        </mc:Choice>
        <mc:Fallback xmlns="">
          <p:pic>
            <p:nvPicPr>
              <p:cNvPr id="29" name="墨迹 28"/>
            </p:nvPicPr>
            <p:blipFill>
              <a:blip r:embed="rId51"/>
            </p:blipFill>
            <p:spPr>
              <a:xfrm>
                <a:off x="9887521" y="163554"/>
                <a:ext cx="144264" cy="27071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10090689" y="193163"/>
              <a:ext cx="217277" cy="142581"/>
            </p14:xfrm>
          </p:contentPart>
        </mc:Choice>
        <mc:Fallback xmlns="">
          <p:pic>
            <p:nvPicPr>
              <p:cNvPr id="30" name="墨迹 29"/>
            </p:nvPicPr>
            <p:blipFill>
              <a:blip r:embed="rId53"/>
            </p:blipFill>
            <p:spPr>
              <a:xfrm>
                <a:off x="10090689" y="193163"/>
                <a:ext cx="217277" cy="142581"/>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10316432" y="173071"/>
              <a:ext cx="5643" cy="323231"/>
            </p14:xfrm>
          </p:contentPart>
        </mc:Choice>
        <mc:Fallback xmlns="">
          <p:pic>
            <p:nvPicPr>
              <p:cNvPr id="31" name="墨迹 30"/>
            </p:nvPicPr>
            <p:blipFill>
              <a:blip r:embed="rId55"/>
            </p:blipFill>
            <p:spPr>
              <a:xfrm>
                <a:off x="10316432" y="173071"/>
                <a:ext cx="5643" cy="323231"/>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10451877" y="157914"/>
              <a:ext cx="143911" cy="16919"/>
            </p14:xfrm>
          </p:contentPart>
        </mc:Choice>
        <mc:Fallback xmlns="">
          <p:pic>
            <p:nvPicPr>
              <p:cNvPr id="32" name="墨迹 31"/>
            </p:nvPicPr>
            <p:blipFill>
              <a:blip r:embed="rId57"/>
            </p:blipFill>
            <p:spPr>
              <a:xfrm>
                <a:off x="10451877" y="157914"/>
                <a:ext cx="143911" cy="1691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9306234" y="727534"/>
              <a:ext cx="107228" cy="67678"/>
            </p14:xfrm>
          </p:contentPart>
        </mc:Choice>
        <mc:Fallback xmlns="">
          <p:pic>
            <p:nvPicPr>
              <p:cNvPr id="33" name="墨迹 32"/>
            </p:nvPicPr>
            <p:blipFill>
              <a:blip r:embed="rId59"/>
            </p:blipFill>
            <p:spPr>
              <a:xfrm>
                <a:off x="9306234" y="727534"/>
                <a:ext cx="107228" cy="67678"/>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9161794" y="624255"/>
              <a:ext cx="138797" cy="238634"/>
            </p14:xfrm>
          </p:contentPart>
        </mc:Choice>
        <mc:Fallback xmlns="">
          <p:pic>
            <p:nvPicPr>
              <p:cNvPr id="34" name="墨迹 33"/>
            </p:nvPicPr>
            <p:blipFill>
              <a:blip r:embed="rId61"/>
            </p:blipFill>
            <p:spPr>
              <a:xfrm>
                <a:off x="9161794" y="624255"/>
                <a:ext cx="138797" cy="238634"/>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9179254" y="613328"/>
              <a:ext cx="217277" cy="253262"/>
            </p14:xfrm>
          </p:contentPart>
        </mc:Choice>
        <mc:Fallback xmlns="">
          <p:pic>
            <p:nvPicPr>
              <p:cNvPr id="35" name="墨迹 34"/>
            </p:nvPicPr>
            <p:blipFill>
              <a:blip r:embed="rId63"/>
            </p:blipFill>
            <p:spPr>
              <a:xfrm>
                <a:off x="9179254" y="613328"/>
                <a:ext cx="217277" cy="253262"/>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9368313" y="573849"/>
              <a:ext cx="101584" cy="289040"/>
            </p14:xfrm>
          </p:contentPart>
        </mc:Choice>
        <mc:Fallback xmlns="">
          <p:pic>
            <p:nvPicPr>
              <p:cNvPr id="36" name="墨迹 35"/>
            </p:nvPicPr>
            <p:blipFill>
              <a:blip r:embed="rId65"/>
            </p:blipFill>
            <p:spPr>
              <a:xfrm>
                <a:off x="9368313" y="573849"/>
                <a:ext cx="101584" cy="289040"/>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9458610" y="676952"/>
              <a:ext cx="253961" cy="160558"/>
            </p14:xfrm>
          </p:contentPart>
        </mc:Choice>
        <mc:Fallback xmlns="">
          <p:pic>
            <p:nvPicPr>
              <p:cNvPr id="37" name="墨迹 36"/>
            </p:nvPicPr>
            <p:blipFill>
              <a:blip r:embed="rId67"/>
            </p:blipFill>
            <p:spPr>
              <a:xfrm>
                <a:off x="9458610" y="676952"/>
                <a:ext cx="253961" cy="160558"/>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9755602" y="575259"/>
              <a:ext cx="140913" cy="451185"/>
            </p14:xfrm>
          </p:contentPart>
        </mc:Choice>
        <mc:Fallback xmlns="">
          <p:pic>
            <p:nvPicPr>
              <p:cNvPr id="38" name="墨迹 37"/>
            </p:nvPicPr>
            <p:blipFill>
              <a:blip r:embed="rId69"/>
            </p:blipFill>
            <p:spPr>
              <a:xfrm>
                <a:off x="9755602" y="575259"/>
                <a:ext cx="140913" cy="451185"/>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9989105" y="727534"/>
              <a:ext cx="239852" cy="11280"/>
            </p14:xfrm>
          </p:contentPart>
        </mc:Choice>
        <mc:Fallback xmlns="">
          <p:pic>
            <p:nvPicPr>
              <p:cNvPr id="39" name="墨迹 38"/>
            </p:nvPicPr>
            <p:blipFill>
              <a:blip r:embed="rId71"/>
            </p:blipFill>
            <p:spPr>
              <a:xfrm>
                <a:off x="9989105" y="727534"/>
                <a:ext cx="239852" cy="11280"/>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10186630" y="628838"/>
              <a:ext cx="146733" cy="87416"/>
            </p14:xfrm>
          </p:contentPart>
        </mc:Choice>
        <mc:Fallback xmlns="">
          <p:pic>
            <p:nvPicPr>
              <p:cNvPr id="40" name="墨迹 39"/>
            </p:nvPicPr>
            <p:blipFill>
              <a:blip r:embed="rId73"/>
            </p:blipFill>
            <p:spPr>
              <a:xfrm>
                <a:off x="10186630" y="628838"/>
                <a:ext cx="146733" cy="8741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10015559" y="783932"/>
              <a:ext cx="278298" cy="11280"/>
            </p14:xfrm>
          </p:contentPart>
        </mc:Choice>
        <mc:Fallback xmlns="">
          <p:pic>
            <p:nvPicPr>
              <p:cNvPr id="41" name="墨迹 40"/>
            </p:nvPicPr>
            <p:blipFill>
              <a:blip r:embed="rId75"/>
            </p:blipFill>
            <p:spPr>
              <a:xfrm>
                <a:off x="10015559" y="783932"/>
                <a:ext cx="278298" cy="1128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9998276" y="806491"/>
              <a:ext cx="143206" cy="45119"/>
            </p14:xfrm>
          </p:contentPart>
        </mc:Choice>
        <mc:Fallback xmlns="">
          <p:pic>
            <p:nvPicPr>
              <p:cNvPr id="42" name="墨迹 41"/>
            </p:nvPicPr>
            <p:blipFill>
              <a:blip r:embed="rId77"/>
            </p:blipFill>
            <p:spPr>
              <a:xfrm>
                <a:off x="9998276" y="806491"/>
                <a:ext cx="143206" cy="45119"/>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10530887" y="693695"/>
              <a:ext cx="50792" cy="174834"/>
            </p14:xfrm>
          </p:contentPart>
        </mc:Choice>
        <mc:Fallback xmlns="">
          <p:pic>
            <p:nvPicPr>
              <p:cNvPr id="43" name="墨迹 42"/>
            </p:nvPicPr>
            <p:blipFill>
              <a:blip r:embed="rId79"/>
            </p:blipFill>
            <p:spPr>
              <a:xfrm>
                <a:off x="10530887" y="693695"/>
                <a:ext cx="50792" cy="17483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10542174" y="772652"/>
              <a:ext cx="101584" cy="16920"/>
            </p14:xfrm>
          </p:contentPart>
        </mc:Choice>
        <mc:Fallback xmlns="">
          <p:pic>
            <p:nvPicPr>
              <p:cNvPr id="44" name="墨迹 43"/>
            </p:nvPicPr>
            <p:blipFill>
              <a:blip r:embed="rId81"/>
            </p:blipFill>
            <p:spPr>
              <a:xfrm>
                <a:off x="10542174" y="772652"/>
                <a:ext cx="101584" cy="16920"/>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10649402" y="652807"/>
              <a:ext cx="2822" cy="300319"/>
            </p14:xfrm>
          </p:contentPart>
        </mc:Choice>
        <mc:Fallback xmlns="">
          <p:pic>
            <p:nvPicPr>
              <p:cNvPr id="45" name="墨迹 44"/>
            </p:nvPicPr>
            <p:blipFill>
              <a:blip r:embed="rId83"/>
            </p:blipFill>
            <p:spPr>
              <a:xfrm>
                <a:off x="10649402" y="652807"/>
                <a:ext cx="2822" cy="30031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10711481" y="614738"/>
              <a:ext cx="149555" cy="39479"/>
            </p14:xfrm>
          </p:contentPart>
        </mc:Choice>
        <mc:Fallback xmlns="">
          <p:pic>
            <p:nvPicPr>
              <p:cNvPr id="46" name="墨迹 45"/>
            </p:nvPicPr>
            <p:blipFill>
              <a:blip r:embed="rId85"/>
            </p:blipFill>
            <p:spPr>
              <a:xfrm>
                <a:off x="10711481" y="614738"/>
                <a:ext cx="149555" cy="39479"/>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10770738" y="547060"/>
              <a:ext cx="14109" cy="200213"/>
            </p14:xfrm>
          </p:contentPart>
        </mc:Choice>
        <mc:Fallback xmlns="">
          <p:pic>
            <p:nvPicPr>
              <p:cNvPr id="47" name="墨迹 46"/>
            </p:nvPicPr>
            <p:blipFill>
              <a:blip r:embed="rId87"/>
            </p:blipFill>
            <p:spPr>
              <a:xfrm>
                <a:off x="10770738" y="547060"/>
                <a:ext cx="14109" cy="20021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10807422" y="750093"/>
              <a:ext cx="191881" cy="56398"/>
            </p14:xfrm>
          </p:contentPart>
        </mc:Choice>
        <mc:Fallback xmlns="">
          <p:pic>
            <p:nvPicPr>
              <p:cNvPr id="48" name="墨迹 47"/>
            </p:nvPicPr>
            <p:blipFill>
              <a:blip r:embed="rId89"/>
            </p:blipFill>
            <p:spPr>
              <a:xfrm>
                <a:off x="10807422" y="750093"/>
                <a:ext cx="191881" cy="56398"/>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10909006" y="660561"/>
              <a:ext cx="16930" cy="154390"/>
            </p14:xfrm>
          </p:contentPart>
        </mc:Choice>
        <mc:Fallback xmlns="">
          <p:pic>
            <p:nvPicPr>
              <p:cNvPr id="49" name="墨迹 48"/>
            </p:nvPicPr>
            <p:blipFill>
              <a:blip r:embed="rId91"/>
            </p:blipFill>
            <p:spPr>
              <a:xfrm>
                <a:off x="10909006" y="660561"/>
                <a:ext cx="16930" cy="154390"/>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11067025" y="616148"/>
              <a:ext cx="95941" cy="204443"/>
            </p14:xfrm>
          </p:contentPart>
        </mc:Choice>
        <mc:Fallback xmlns="">
          <p:pic>
            <p:nvPicPr>
              <p:cNvPr id="50" name="墨迹 49"/>
            </p:nvPicPr>
            <p:blipFill>
              <a:blip r:embed="rId93"/>
            </p:blipFill>
            <p:spPr>
              <a:xfrm>
                <a:off x="11067025" y="616148"/>
                <a:ext cx="95941" cy="204443"/>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11095243" y="541773"/>
              <a:ext cx="327326" cy="259078"/>
            </p14:xfrm>
          </p:contentPart>
        </mc:Choice>
        <mc:Fallback xmlns="">
          <p:pic>
            <p:nvPicPr>
              <p:cNvPr id="51" name="墨迹 50"/>
            </p:nvPicPr>
            <p:blipFill>
              <a:blip r:embed="rId95"/>
            </p:blipFill>
            <p:spPr>
              <a:xfrm>
                <a:off x="11095243" y="541773"/>
                <a:ext cx="327326" cy="259078"/>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11414105" y="733174"/>
              <a:ext cx="138267" cy="112796"/>
            </p14:xfrm>
          </p:contentPart>
        </mc:Choice>
        <mc:Fallback xmlns="">
          <p:pic>
            <p:nvPicPr>
              <p:cNvPr id="52" name="墨迹 51"/>
            </p:nvPicPr>
            <p:blipFill>
              <a:blip r:embed="rId97"/>
            </p:blipFill>
            <p:spPr>
              <a:xfrm>
                <a:off x="11414105" y="733174"/>
                <a:ext cx="138267" cy="112796"/>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11510045" y="497712"/>
              <a:ext cx="104406" cy="21149"/>
            </p14:xfrm>
          </p:contentPart>
        </mc:Choice>
        <mc:Fallback xmlns="">
          <p:pic>
            <p:nvPicPr>
              <p:cNvPr id="53" name="墨迹 52"/>
            </p:nvPicPr>
            <p:blipFill>
              <a:blip r:embed="rId99"/>
            </p:blipFill>
            <p:spPr>
              <a:xfrm>
                <a:off x="11510045" y="497712"/>
                <a:ext cx="104406" cy="21149"/>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11522391" y="750093"/>
              <a:ext cx="171776" cy="5640"/>
            </p14:xfrm>
          </p:contentPart>
        </mc:Choice>
        <mc:Fallback xmlns="">
          <p:pic>
            <p:nvPicPr>
              <p:cNvPr id="54" name="墨迹 53"/>
            </p:nvPicPr>
            <p:blipFill>
              <a:blip r:embed="rId101"/>
            </p:blipFill>
            <p:spPr>
              <a:xfrm>
                <a:off x="11522391" y="750093"/>
                <a:ext cx="171776" cy="5640"/>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11598932" y="660033"/>
              <a:ext cx="15520" cy="171837"/>
            </p14:xfrm>
          </p:contentPart>
        </mc:Choice>
        <mc:Fallback xmlns="">
          <p:pic>
            <p:nvPicPr>
              <p:cNvPr id="55" name="墨迹 54"/>
            </p:nvPicPr>
            <p:blipFill>
              <a:blip r:embed="rId103"/>
            </p:blipFill>
            <p:spPr>
              <a:xfrm>
                <a:off x="11598932" y="660033"/>
                <a:ext cx="15520" cy="171837"/>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11653956" y="690875"/>
              <a:ext cx="56436" cy="153156"/>
            </p14:xfrm>
          </p:contentPart>
        </mc:Choice>
        <mc:Fallback xmlns="">
          <p:pic>
            <p:nvPicPr>
              <p:cNvPr id="56" name="墨迹 55"/>
            </p:nvPicPr>
            <p:blipFill>
              <a:blip r:embed="rId105"/>
            </p:blipFill>
            <p:spPr>
              <a:xfrm>
                <a:off x="11653956" y="690875"/>
                <a:ext cx="56436" cy="15315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11687817" y="735994"/>
              <a:ext cx="103701" cy="31019"/>
            </p14:xfrm>
          </p:contentPart>
        </mc:Choice>
        <mc:Fallback xmlns="">
          <p:pic>
            <p:nvPicPr>
              <p:cNvPr id="57" name="墨迹 56"/>
            </p:nvPicPr>
            <p:blipFill>
              <a:blip r:embed="rId107"/>
            </p:blipFill>
            <p:spPr>
              <a:xfrm>
                <a:off x="11687817" y="735994"/>
                <a:ext cx="103701" cy="31019"/>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11742666" y="599934"/>
              <a:ext cx="281649" cy="248151"/>
            </p14:xfrm>
          </p:contentPart>
        </mc:Choice>
        <mc:Fallback xmlns="">
          <p:pic>
            <p:nvPicPr>
              <p:cNvPr id="58" name="墨迹 57"/>
            </p:nvPicPr>
            <p:blipFill>
              <a:blip r:embed="rId109"/>
            </p:blipFill>
            <p:spPr>
              <a:xfrm>
                <a:off x="11742666" y="599934"/>
                <a:ext cx="281649" cy="24815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6110214" y="2030328"/>
              <a:ext cx="190823" cy="360"/>
            </p14:xfrm>
          </p:contentPart>
        </mc:Choice>
        <mc:Fallback xmlns="">
          <p:pic>
            <p:nvPicPr>
              <p:cNvPr id="59" name="墨迹 58"/>
            </p:nvPicPr>
            <p:blipFill>
              <a:blip r:embed="rId111"/>
            </p:blipFill>
            <p:spPr>
              <a:xfrm>
                <a:off x="6110214" y="2030328"/>
                <a:ext cx="190823" cy="36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6111272" y="2120565"/>
              <a:ext cx="220805" cy="28199"/>
            </p14:xfrm>
          </p:contentPart>
        </mc:Choice>
        <mc:Fallback xmlns="">
          <p:pic>
            <p:nvPicPr>
              <p:cNvPr id="60" name="墨迹 59"/>
            </p:nvPicPr>
            <p:blipFill>
              <a:blip r:embed="rId113"/>
            </p:blipFill>
            <p:spPr>
              <a:xfrm>
                <a:off x="6111272" y="2120565"/>
                <a:ext cx="220805" cy="28199"/>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6425901" y="1934452"/>
              <a:ext cx="160136" cy="276350"/>
            </p14:xfrm>
          </p:contentPart>
        </mc:Choice>
        <mc:Fallback xmlns="">
          <p:pic>
            <p:nvPicPr>
              <p:cNvPr id="61" name="墨迹 60"/>
            </p:nvPicPr>
            <p:blipFill>
              <a:blip r:embed="rId115"/>
            </p:blipFill>
            <p:spPr>
              <a:xfrm>
                <a:off x="6425901" y="1934452"/>
                <a:ext cx="160136" cy="276350"/>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6557819" y="1935862"/>
              <a:ext cx="141089" cy="195983"/>
            </p14:xfrm>
          </p:contentPart>
        </mc:Choice>
        <mc:Fallback xmlns="">
          <p:pic>
            <p:nvPicPr>
              <p:cNvPr id="62" name="墨迹 61"/>
            </p:nvPicPr>
            <p:blipFill>
              <a:blip r:embed="rId117"/>
            </p:blipFill>
            <p:spPr>
              <a:xfrm>
                <a:off x="6557819" y="1935862"/>
                <a:ext cx="141089" cy="195983"/>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6992373" y="1855495"/>
              <a:ext cx="360" cy="16919"/>
            </p14:xfrm>
          </p:contentPart>
        </mc:Choice>
        <mc:Fallback xmlns="">
          <p:pic>
            <p:nvPicPr>
              <p:cNvPr id="64" name="墨迹 63"/>
            </p:nvPicPr>
            <p:blipFill>
              <a:blip r:embed="rId119"/>
            </p:blipFill>
            <p:spPr>
              <a:xfrm>
                <a:off x="6992373" y="1855495"/>
                <a:ext cx="360" cy="1691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6749700" y="2041608"/>
              <a:ext cx="107228" cy="101164"/>
            </p14:xfrm>
          </p:contentPart>
        </mc:Choice>
        <mc:Fallback xmlns="">
          <p:pic>
            <p:nvPicPr>
              <p:cNvPr id="65" name="墨迹 64"/>
            </p:nvPicPr>
            <p:blipFill>
              <a:blip r:embed="rId121"/>
            </p:blipFill>
            <p:spPr>
              <a:xfrm>
                <a:off x="6749700" y="2041608"/>
                <a:ext cx="107228" cy="101164"/>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6998017" y="1896383"/>
              <a:ext cx="205990" cy="215899"/>
            </p14:xfrm>
          </p:contentPart>
        </mc:Choice>
        <mc:Fallback xmlns="">
          <p:pic>
            <p:nvPicPr>
              <p:cNvPr id="66" name="墨迹 65"/>
            </p:nvPicPr>
            <p:blipFill>
              <a:blip r:embed="rId123"/>
            </p:blipFill>
            <p:spPr>
              <a:xfrm>
                <a:off x="6998017" y="1896383"/>
                <a:ext cx="205990" cy="215899"/>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7229403" y="1842805"/>
              <a:ext cx="5644" cy="455414"/>
            </p14:xfrm>
          </p:contentPart>
        </mc:Choice>
        <mc:Fallback xmlns="">
          <p:pic>
            <p:nvPicPr>
              <p:cNvPr id="67" name="墨迹 66"/>
            </p:nvPicPr>
            <p:blipFill>
              <a:blip r:embed="rId125"/>
            </p:blipFill>
            <p:spPr>
              <a:xfrm>
                <a:off x="7229403" y="1842805"/>
                <a:ext cx="5644" cy="455414"/>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7327989" y="1830115"/>
              <a:ext cx="121513" cy="8460"/>
            </p14:xfrm>
          </p:contentPart>
        </mc:Choice>
        <mc:Fallback xmlns="">
          <p:pic>
            <p:nvPicPr>
              <p:cNvPr id="68" name="墨迹 67"/>
            </p:nvPicPr>
            <p:blipFill>
              <a:blip r:embed="rId127"/>
            </p:blipFill>
            <p:spPr>
              <a:xfrm>
                <a:off x="7327989" y="1830115"/>
                <a:ext cx="121513" cy="8460"/>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7387423" y="1744813"/>
              <a:ext cx="22574" cy="203738"/>
            </p14:xfrm>
          </p:contentPart>
        </mc:Choice>
        <mc:Fallback xmlns="">
          <p:pic>
            <p:nvPicPr>
              <p:cNvPr id="69" name="墨迹 68"/>
            </p:nvPicPr>
            <p:blipFill>
              <a:blip r:embed="rId129"/>
            </p:blipFill>
            <p:spPr>
              <a:xfrm>
                <a:off x="7387423" y="1744813"/>
                <a:ext cx="22574" cy="203738"/>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4441483" y="2650707"/>
              <a:ext cx="105023" cy="59967"/>
            </p14:xfrm>
          </p:contentPart>
        </mc:Choice>
        <mc:Fallback xmlns="">
          <p:pic>
            <p:nvPicPr>
              <p:cNvPr id="70" name="墨迹 69"/>
            </p:nvPicPr>
            <p:blipFill>
              <a:blip r:embed="rId131"/>
            </p:blipFill>
            <p:spPr>
              <a:xfrm>
                <a:off x="4441483" y="2650707"/>
                <a:ext cx="105023" cy="59967"/>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4151545" y="2662691"/>
              <a:ext cx="103701" cy="219248"/>
            </p14:xfrm>
          </p:contentPart>
        </mc:Choice>
        <mc:Fallback xmlns="">
          <p:pic>
            <p:nvPicPr>
              <p:cNvPr id="71" name="墨迹 70"/>
            </p:nvPicPr>
            <p:blipFill>
              <a:blip r:embed="rId133"/>
            </p:blipFill>
            <p:spPr>
              <a:xfrm>
                <a:off x="4151545" y="2662691"/>
                <a:ext cx="103701" cy="219248"/>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4260889" y="2677496"/>
              <a:ext cx="139678" cy="212903"/>
            </p14:xfrm>
          </p:contentPart>
        </mc:Choice>
        <mc:Fallback xmlns="">
          <p:pic>
            <p:nvPicPr>
              <p:cNvPr id="72" name="墨迹 71"/>
            </p:nvPicPr>
            <p:blipFill>
              <a:blip r:embed="rId135"/>
            </p:blipFill>
            <p:spPr>
              <a:xfrm>
                <a:off x="4260889" y="2677496"/>
                <a:ext cx="139678" cy="212903"/>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4458414" y="2700055"/>
              <a:ext cx="118515" cy="188229"/>
            </p14:xfrm>
          </p:contentPart>
        </mc:Choice>
        <mc:Fallback xmlns="">
          <p:pic>
            <p:nvPicPr>
              <p:cNvPr id="73" name="墨迹 72"/>
            </p:nvPicPr>
            <p:blipFill>
              <a:blip r:embed="rId137"/>
            </p:blipFill>
            <p:spPr>
              <a:xfrm>
                <a:off x="4458414" y="2700055"/>
                <a:ext cx="118515" cy="18822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4650295" y="2645067"/>
              <a:ext cx="285000" cy="199155"/>
            </p14:xfrm>
          </p:contentPart>
        </mc:Choice>
        <mc:Fallback xmlns="">
          <p:pic>
            <p:nvPicPr>
              <p:cNvPr id="74" name="墨迹 73"/>
            </p:nvPicPr>
            <p:blipFill>
              <a:blip r:embed="rId139"/>
            </p:blipFill>
            <p:spPr>
              <a:xfrm>
                <a:off x="4650295" y="2645067"/>
                <a:ext cx="285000" cy="199155"/>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4909899" y="2628852"/>
              <a:ext cx="28218" cy="351783"/>
            </p14:xfrm>
          </p:contentPart>
        </mc:Choice>
        <mc:Fallback xmlns="">
          <p:pic>
            <p:nvPicPr>
              <p:cNvPr id="75" name="墨迹 74"/>
            </p:nvPicPr>
            <p:blipFill>
              <a:blip r:embed="rId141"/>
            </p:blipFill>
            <p:spPr>
              <a:xfrm>
                <a:off x="4909899" y="2628852"/>
                <a:ext cx="28218" cy="351783"/>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4969862" y="2594309"/>
              <a:ext cx="131918" cy="22559"/>
            </p14:xfrm>
          </p:contentPart>
        </mc:Choice>
        <mc:Fallback xmlns="">
          <p:pic>
            <p:nvPicPr>
              <p:cNvPr id="76" name="墨迹 75"/>
            </p:nvPicPr>
            <p:blipFill>
              <a:blip r:embed="rId143"/>
            </p:blipFill>
            <p:spPr>
              <a:xfrm>
                <a:off x="4969862" y="2594309"/>
                <a:ext cx="131918" cy="2255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5039701" y="2501252"/>
              <a:ext cx="33861" cy="219952"/>
            </p14:xfrm>
          </p:contentPart>
        </mc:Choice>
        <mc:Fallback xmlns="">
          <p:pic>
            <p:nvPicPr>
              <p:cNvPr id="77" name="墨迹 76"/>
            </p:nvPicPr>
            <p:blipFill>
              <a:blip r:embed="rId145"/>
            </p:blipFill>
            <p:spPr>
              <a:xfrm>
                <a:off x="5039701" y="2501252"/>
                <a:ext cx="33861" cy="219952"/>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5064920" y="2753633"/>
              <a:ext cx="180771" cy="15510"/>
            </p14:xfrm>
          </p:contentPart>
        </mc:Choice>
        <mc:Fallback xmlns="">
          <p:pic>
            <p:nvPicPr>
              <p:cNvPr id="78" name="墨迹 77"/>
            </p:nvPicPr>
            <p:blipFill>
              <a:blip r:embed="rId147"/>
            </p:blipFill>
            <p:spPr>
              <a:xfrm>
                <a:off x="5064920" y="2753633"/>
                <a:ext cx="180771" cy="15510"/>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5169503" y="2678906"/>
              <a:ext cx="39505" cy="163554"/>
            </p14:xfrm>
          </p:contentPart>
        </mc:Choice>
        <mc:Fallback xmlns="">
          <p:pic>
            <p:nvPicPr>
              <p:cNvPr id="79" name="墨迹 78"/>
            </p:nvPicPr>
            <p:blipFill>
              <a:blip r:embed="rId149"/>
            </p:blipFill>
            <p:spPr>
              <a:xfrm>
                <a:off x="5169503" y="2678906"/>
                <a:ext cx="39505" cy="163554"/>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5282374" y="2670446"/>
              <a:ext cx="205990" cy="165669"/>
            </p14:xfrm>
          </p:contentPart>
        </mc:Choice>
        <mc:Fallback xmlns="">
          <p:pic>
            <p:nvPicPr>
              <p:cNvPr id="80" name="墨迹 79"/>
            </p:nvPicPr>
            <p:blipFill>
              <a:blip r:embed="rId151"/>
            </p:blipFill>
            <p:spPr>
              <a:xfrm>
                <a:off x="5282374" y="2670446"/>
                <a:ext cx="205990" cy="16566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墨迹 80"/>
              <p14:cNvContentPartPr/>
              <p14:nvPr/>
            </p14:nvContentPartPr>
            <p14:xfrm>
              <a:off x="5491186" y="2626914"/>
              <a:ext cx="8465" cy="271944"/>
            </p14:xfrm>
          </p:contentPart>
        </mc:Choice>
        <mc:Fallback xmlns="">
          <p:pic>
            <p:nvPicPr>
              <p:cNvPr id="81" name="墨迹 80"/>
            </p:nvPicPr>
            <p:blipFill>
              <a:blip r:embed="rId153"/>
            </p:blipFill>
            <p:spPr>
              <a:xfrm>
                <a:off x="5491186" y="2626914"/>
                <a:ext cx="8465" cy="271944"/>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墨迹 81"/>
              <p14:cNvContentPartPr/>
              <p14:nvPr/>
            </p14:nvContentPartPr>
            <p14:xfrm>
              <a:off x="5553265" y="2532271"/>
              <a:ext cx="95941" cy="28199"/>
            </p14:xfrm>
          </p:contentPart>
        </mc:Choice>
        <mc:Fallback xmlns="">
          <p:pic>
            <p:nvPicPr>
              <p:cNvPr id="82" name="墨迹 81"/>
            </p:nvPicPr>
            <p:blipFill>
              <a:blip r:embed="rId155"/>
            </p:blipFill>
            <p:spPr>
              <a:xfrm>
                <a:off x="5553265" y="2532271"/>
                <a:ext cx="95941" cy="2819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墨迹 82"/>
              <p14:cNvContentPartPr/>
              <p14:nvPr/>
            </p14:nvContentPartPr>
            <p14:xfrm>
              <a:off x="5711990" y="2684545"/>
              <a:ext cx="160136" cy="22560"/>
            </p14:xfrm>
          </p:contentPart>
        </mc:Choice>
        <mc:Fallback xmlns="">
          <p:pic>
            <p:nvPicPr>
              <p:cNvPr id="83" name="墨迹 82"/>
            </p:nvPicPr>
            <p:blipFill>
              <a:blip r:embed="rId157"/>
            </p:blipFill>
            <p:spPr>
              <a:xfrm>
                <a:off x="5711990" y="2684545"/>
                <a:ext cx="160136" cy="2256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墨迹 83"/>
              <p14:cNvContentPartPr/>
              <p14:nvPr/>
            </p14:nvContentPartPr>
            <p14:xfrm>
              <a:off x="5688887" y="2755043"/>
              <a:ext cx="234032" cy="31019"/>
            </p14:xfrm>
          </p:contentPart>
        </mc:Choice>
        <mc:Fallback xmlns="">
          <p:pic>
            <p:nvPicPr>
              <p:cNvPr id="84" name="墨迹 83"/>
            </p:nvPicPr>
            <p:blipFill>
              <a:blip r:embed="rId159"/>
            </p:blipFill>
            <p:spPr>
              <a:xfrm>
                <a:off x="5688887" y="2755043"/>
                <a:ext cx="234032" cy="31019"/>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墨迹 84"/>
              <p14:cNvContentPartPr/>
              <p14:nvPr/>
            </p14:nvContentPartPr>
            <p14:xfrm>
              <a:off x="5951841" y="2607527"/>
              <a:ext cx="109345" cy="195454"/>
            </p14:xfrm>
          </p:contentPart>
        </mc:Choice>
        <mc:Fallback xmlns="">
          <p:pic>
            <p:nvPicPr>
              <p:cNvPr id="85" name="墨迹 84"/>
            </p:nvPicPr>
            <p:blipFill>
              <a:blip r:embed="rId161"/>
            </p:blipFill>
            <p:spPr>
              <a:xfrm>
                <a:off x="5951841" y="2607527"/>
                <a:ext cx="109345" cy="195454"/>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墨迹 85"/>
              <p14:cNvContentPartPr/>
              <p14:nvPr/>
            </p14:nvContentPartPr>
            <p14:xfrm>
              <a:off x="6061186" y="2626033"/>
              <a:ext cx="124158" cy="202328"/>
            </p14:xfrm>
          </p:contentPart>
        </mc:Choice>
        <mc:Fallback xmlns="">
          <p:pic>
            <p:nvPicPr>
              <p:cNvPr id="86" name="墨迹 85"/>
            </p:nvPicPr>
            <p:blipFill>
              <a:blip r:embed="rId163"/>
            </p:blipFill>
            <p:spPr>
              <a:xfrm>
                <a:off x="6061186" y="2626033"/>
                <a:ext cx="124158" cy="202328"/>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墨迹 86"/>
              <p14:cNvContentPartPr/>
              <p14:nvPr/>
            </p14:nvContentPartPr>
            <p14:xfrm>
              <a:off x="6236136" y="2628148"/>
              <a:ext cx="79010" cy="186113"/>
            </p14:xfrm>
          </p:contentPart>
        </mc:Choice>
        <mc:Fallback xmlns="">
          <p:pic>
            <p:nvPicPr>
              <p:cNvPr id="87" name="墨迹 86"/>
            </p:nvPicPr>
            <p:blipFill>
              <a:blip r:embed="rId165"/>
            </p:blipFill>
            <p:spPr>
              <a:xfrm>
                <a:off x="6236136" y="2628148"/>
                <a:ext cx="79010" cy="186113"/>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墨迹 87"/>
              <p14:cNvContentPartPr/>
              <p14:nvPr/>
            </p14:nvContentPartPr>
            <p14:xfrm>
              <a:off x="6320790" y="2670446"/>
              <a:ext cx="174950" cy="174834"/>
            </p14:xfrm>
          </p:contentPart>
        </mc:Choice>
        <mc:Fallback xmlns="">
          <p:pic>
            <p:nvPicPr>
              <p:cNvPr id="88" name="墨迹 87"/>
            </p:nvPicPr>
            <p:blipFill>
              <a:blip r:embed="rId167"/>
            </p:blipFill>
            <p:spPr>
              <a:xfrm>
                <a:off x="6320790" y="2670446"/>
                <a:ext cx="174950" cy="17483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墨迹 88"/>
              <p14:cNvContentPartPr/>
              <p14:nvPr/>
            </p14:nvContentPartPr>
            <p14:xfrm>
              <a:off x="6484453" y="2590608"/>
              <a:ext cx="81832" cy="246212"/>
            </p14:xfrm>
          </p:contentPart>
        </mc:Choice>
        <mc:Fallback xmlns="">
          <p:pic>
            <p:nvPicPr>
              <p:cNvPr id="89" name="墨迹 88"/>
            </p:nvPicPr>
            <p:blipFill>
              <a:blip r:embed="rId169"/>
            </p:blipFill>
            <p:spPr>
              <a:xfrm>
                <a:off x="6484453" y="2590608"/>
                <a:ext cx="81832" cy="246212"/>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墨迹 89"/>
              <p14:cNvContentPartPr/>
              <p14:nvPr/>
            </p14:nvContentPartPr>
            <p14:xfrm>
              <a:off x="6586037" y="2703404"/>
              <a:ext cx="101584" cy="125662"/>
            </p14:xfrm>
          </p:contentPart>
        </mc:Choice>
        <mc:Fallback xmlns="">
          <p:pic>
            <p:nvPicPr>
              <p:cNvPr id="90" name="墨迹 89"/>
            </p:nvPicPr>
            <p:blipFill>
              <a:blip r:embed="rId171"/>
            </p:blipFill>
            <p:spPr>
              <a:xfrm>
                <a:off x="6586037" y="2703404"/>
                <a:ext cx="101584" cy="125662"/>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墨迹 90"/>
              <p14:cNvContentPartPr/>
              <p14:nvPr/>
            </p14:nvContentPartPr>
            <p14:xfrm>
              <a:off x="3485605" y="3090611"/>
              <a:ext cx="154492" cy="258021"/>
            </p14:xfrm>
          </p:contentPart>
        </mc:Choice>
        <mc:Fallback xmlns="">
          <p:pic>
            <p:nvPicPr>
              <p:cNvPr id="91" name="墨迹 90"/>
            </p:nvPicPr>
            <p:blipFill>
              <a:blip r:embed="rId173"/>
            </p:blipFill>
            <p:spPr>
              <a:xfrm>
                <a:off x="3485605" y="3090611"/>
                <a:ext cx="154492" cy="258021"/>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墨迹 91"/>
              <p14:cNvContentPartPr/>
              <p14:nvPr/>
            </p14:nvContentPartPr>
            <p14:xfrm>
              <a:off x="3589305" y="3134496"/>
              <a:ext cx="141089" cy="187347"/>
            </p14:xfrm>
          </p:contentPart>
        </mc:Choice>
        <mc:Fallback xmlns="">
          <p:pic>
            <p:nvPicPr>
              <p:cNvPr id="92" name="墨迹 91"/>
            </p:nvPicPr>
            <p:blipFill>
              <a:blip r:embed="rId175"/>
            </p:blipFill>
            <p:spPr>
              <a:xfrm>
                <a:off x="3589305" y="3134496"/>
                <a:ext cx="141089" cy="187347"/>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墨迹 92"/>
              <p14:cNvContentPartPr/>
              <p14:nvPr/>
            </p14:nvContentPartPr>
            <p14:xfrm>
              <a:off x="3786830" y="3194067"/>
              <a:ext cx="101584" cy="155975"/>
            </p14:xfrm>
          </p:contentPart>
        </mc:Choice>
        <mc:Fallback xmlns="">
          <p:pic>
            <p:nvPicPr>
              <p:cNvPr id="93" name="墨迹 92"/>
            </p:nvPicPr>
            <p:blipFill>
              <a:blip r:embed="rId177"/>
            </p:blipFill>
            <p:spPr>
              <a:xfrm>
                <a:off x="3786830" y="3194067"/>
                <a:ext cx="101584" cy="15597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墨迹 93"/>
              <p14:cNvContentPartPr/>
              <p14:nvPr/>
            </p14:nvContentPartPr>
            <p14:xfrm>
              <a:off x="3995642" y="3071930"/>
              <a:ext cx="62079" cy="225944"/>
            </p14:xfrm>
          </p:contentPart>
        </mc:Choice>
        <mc:Fallback xmlns="">
          <p:pic>
            <p:nvPicPr>
              <p:cNvPr id="94" name="墨迹 93"/>
            </p:nvPicPr>
            <p:blipFill>
              <a:blip r:embed="rId179"/>
            </p:blipFill>
            <p:spPr>
              <a:xfrm>
                <a:off x="3995642" y="3071930"/>
                <a:ext cx="62079" cy="225944"/>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墨迹 94"/>
              <p14:cNvContentPartPr/>
              <p14:nvPr/>
            </p14:nvContentPartPr>
            <p14:xfrm>
              <a:off x="4108513" y="3092726"/>
              <a:ext cx="186238" cy="223478"/>
            </p14:xfrm>
          </p:contentPart>
        </mc:Choice>
        <mc:Fallback xmlns="">
          <p:pic>
            <p:nvPicPr>
              <p:cNvPr id="95" name="墨迹 94"/>
            </p:nvPicPr>
            <p:blipFill>
              <a:blip r:embed="rId181"/>
            </p:blipFill>
            <p:spPr>
              <a:xfrm>
                <a:off x="4108513" y="3092726"/>
                <a:ext cx="186238" cy="223478"/>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墨迹 95"/>
              <p14:cNvContentPartPr/>
              <p14:nvPr/>
            </p14:nvContentPartPr>
            <p14:xfrm>
              <a:off x="4317325" y="3031393"/>
              <a:ext cx="135445" cy="318649"/>
            </p14:xfrm>
          </p:contentPart>
        </mc:Choice>
        <mc:Fallback xmlns="">
          <p:pic>
            <p:nvPicPr>
              <p:cNvPr id="96" name="墨迹 95"/>
            </p:nvPicPr>
            <p:blipFill>
              <a:blip r:embed="rId183"/>
            </p:blipFill>
            <p:spPr>
              <a:xfrm>
                <a:off x="4317325" y="3031393"/>
                <a:ext cx="135445" cy="31864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墨迹 96"/>
              <p14:cNvContentPartPr/>
              <p14:nvPr/>
            </p14:nvContentPartPr>
            <p14:xfrm>
              <a:off x="4447127" y="3225967"/>
              <a:ext cx="143911" cy="107156"/>
            </p14:xfrm>
          </p:contentPart>
        </mc:Choice>
        <mc:Fallback xmlns="">
          <p:pic>
            <p:nvPicPr>
              <p:cNvPr id="97" name="墨迹 96"/>
            </p:nvPicPr>
            <p:blipFill>
              <a:blip r:embed="rId185"/>
            </p:blipFill>
            <p:spPr>
              <a:xfrm>
                <a:off x="4447127" y="3225967"/>
                <a:ext cx="143911" cy="107156"/>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墨迹 97"/>
              <p14:cNvContentPartPr/>
              <p14:nvPr/>
            </p14:nvContentPartPr>
            <p14:xfrm>
              <a:off x="3465147" y="3019233"/>
              <a:ext cx="191881" cy="349491"/>
            </p14:xfrm>
          </p:contentPart>
        </mc:Choice>
        <mc:Fallback xmlns="">
          <p:pic>
            <p:nvPicPr>
              <p:cNvPr id="98" name="墨迹 97"/>
            </p:nvPicPr>
            <p:blipFill>
              <a:blip r:embed="rId187"/>
            </p:blipFill>
            <p:spPr>
              <a:xfrm>
                <a:off x="3465147" y="3019233"/>
                <a:ext cx="191881" cy="349491"/>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墨迹 98"/>
              <p14:cNvContentPartPr/>
              <p14:nvPr/>
            </p14:nvContentPartPr>
            <p14:xfrm>
              <a:off x="3617523" y="3117753"/>
              <a:ext cx="163663" cy="178711"/>
            </p14:xfrm>
          </p:contentPart>
        </mc:Choice>
        <mc:Fallback xmlns="">
          <p:pic>
            <p:nvPicPr>
              <p:cNvPr id="99" name="墨迹 98"/>
            </p:nvPicPr>
            <p:blipFill>
              <a:blip r:embed="rId189"/>
            </p:blipFill>
            <p:spPr>
              <a:xfrm>
                <a:off x="3617523" y="3117753"/>
                <a:ext cx="163663" cy="178711"/>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墨迹 99"/>
              <p14:cNvContentPartPr/>
              <p14:nvPr/>
            </p14:nvContentPartPr>
            <p14:xfrm>
              <a:off x="3837622" y="3212925"/>
              <a:ext cx="73366" cy="114558"/>
            </p14:xfrm>
          </p:contentPart>
        </mc:Choice>
        <mc:Fallback xmlns="">
          <p:pic>
            <p:nvPicPr>
              <p:cNvPr id="100" name="墨迹 99"/>
            </p:nvPicPr>
            <p:blipFill>
              <a:blip r:embed="rId191"/>
            </p:blipFill>
            <p:spPr>
              <a:xfrm>
                <a:off x="3837622" y="3212925"/>
                <a:ext cx="73366" cy="11455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墨迹 100"/>
              <p14:cNvContentPartPr/>
              <p14:nvPr/>
            </p14:nvContentPartPr>
            <p14:xfrm>
              <a:off x="4006929" y="3051133"/>
              <a:ext cx="107227" cy="315829"/>
            </p14:xfrm>
          </p:contentPart>
        </mc:Choice>
        <mc:Fallback xmlns="">
          <p:pic>
            <p:nvPicPr>
              <p:cNvPr id="101" name="墨迹 100"/>
            </p:nvPicPr>
            <p:blipFill>
              <a:blip r:embed="rId193"/>
            </p:blipFill>
            <p:spPr>
              <a:xfrm>
                <a:off x="4006929" y="3051133"/>
                <a:ext cx="107227" cy="315829"/>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墨迹 101"/>
              <p14:cNvContentPartPr/>
              <p14:nvPr/>
            </p14:nvContentPartPr>
            <p14:xfrm>
              <a:off x="4085939" y="3158289"/>
              <a:ext cx="217277" cy="144520"/>
            </p14:xfrm>
          </p:contentPart>
        </mc:Choice>
        <mc:Fallback xmlns="">
          <p:pic>
            <p:nvPicPr>
              <p:cNvPr id="102" name="墨迹 101"/>
            </p:nvPicPr>
            <p:blipFill>
              <a:blip r:embed="rId195"/>
            </p:blipFill>
            <p:spPr>
              <a:xfrm>
                <a:off x="4085939" y="3158289"/>
                <a:ext cx="217277" cy="144520"/>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墨迹 102"/>
              <p14:cNvContentPartPr/>
              <p14:nvPr/>
            </p14:nvContentPartPr>
            <p14:xfrm>
              <a:off x="4300394" y="3128328"/>
              <a:ext cx="5644" cy="204795"/>
            </p14:xfrm>
          </p:contentPart>
        </mc:Choice>
        <mc:Fallback xmlns="">
          <p:pic>
            <p:nvPicPr>
              <p:cNvPr id="103" name="墨迹 102"/>
            </p:nvPicPr>
            <p:blipFill>
              <a:blip r:embed="rId197"/>
            </p:blipFill>
            <p:spPr>
              <a:xfrm>
                <a:off x="4300394" y="3128328"/>
                <a:ext cx="5644" cy="204795"/>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墨迹 103"/>
              <p14:cNvContentPartPr/>
              <p14:nvPr/>
            </p14:nvContentPartPr>
            <p14:xfrm>
              <a:off x="4322968" y="3030865"/>
              <a:ext cx="124159" cy="316357"/>
            </p14:xfrm>
          </p:contentPart>
        </mc:Choice>
        <mc:Fallback xmlns="">
          <p:pic>
            <p:nvPicPr>
              <p:cNvPr id="104" name="墨迹 103"/>
            </p:nvPicPr>
            <p:blipFill>
              <a:blip r:embed="rId199"/>
            </p:blipFill>
            <p:spPr>
              <a:xfrm>
                <a:off x="4322968" y="3030865"/>
                <a:ext cx="124159" cy="316357"/>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墨迹 104"/>
              <p14:cNvContentPartPr/>
              <p14:nvPr/>
            </p14:nvContentPartPr>
            <p14:xfrm>
              <a:off x="4448538" y="3245353"/>
              <a:ext cx="119925" cy="110329"/>
            </p14:xfrm>
          </p:contentPart>
        </mc:Choice>
        <mc:Fallback xmlns="">
          <p:pic>
            <p:nvPicPr>
              <p:cNvPr id="105" name="墨迹 104"/>
            </p:nvPicPr>
            <p:blipFill>
              <a:blip r:embed="rId201"/>
            </p:blipFill>
            <p:spPr>
              <a:xfrm>
                <a:off x="4448538" y="3245353"/>
                <a:ext cx="119925" cy="110329"/>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墨迹 105"/>
              <p14:cNvContentPartPr/>
              <p14:nvPr/>
            </p14:nvContentPartPr>
            <p14:xfrm>
              <a:off x="4630543" y="3211867"/>
              <a:ext cx="105023" cy="59968"/>
            </p14:xfrm>
          </p:contentPart>
        </mc:Choice>
        <mc:Fallback xmlns="">
          <p:pic>
            <p:nvPicPr>
              <p:cNvPr id="106" name="墨迹 105"/>
            </p:nvPicPr>
            <p:blipFill>
              <a:blip r:embed="rId203"/>
            </p:blipFill>
            <p:spPr>
              <a:xfrm>
                <a:off x="4630543" y="3211867"/>
                <a:ext cx="105023" cy="5996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墨迹 106"/>
              <p14:cNvContentPartPr/>
              <p14:nvPr/>
            </p14:nvContentPartPr>
            <p14:xfrm>
              <a:off x="4649589" y="3163929"/>
              <a:ext cx="246201" cy="56398"/>
            </p14:xfrm>
          </p:contentPart>
        </mc:Choice>
        <mc:Fallback xmlns="">
          <p:pic>
            <p:nvPicPr>
              <p:cNvPr id="107" name="墨迹 106"/>
            </p:nvPicPr>
            <p:blipFill>
              <a:blip r:embed="rId205"/>
            </p:blipFill>
            <p:spPr>
              <a:xfrm>
                <a:off x="4649589" y="3163929"/>
                <a:ext cx="246201" cy="56398"/>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墨迹 107"/>
              <p14:cNvContentPartPr/>
              <p14:nvPr/>
            </p14:nvContentPartPr>
            <p14:xfrm>
              <a:off x="4887325" y="3051133"/>
              <a:ext cx="112871" cy="78957"/>
            </p14:xfrm>
          </p:contentPart>
        </mc:Choice>
        <mc:Fallback xmlns="">
          <p:pic>
            <p:nvPicPr>
              <p:cNvPr id="108" name="墨迹 107"/>
            </p:nvPicPr>
            <p:blipFill>
              <a:blip r:embed="rId207"/>
            </p:blipFill>
            <p:spPr>
              <a:xfrm>
                <a:off x="4887325" y="3051133"/>
                <a:ext cx="112871" cy="7895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墨迹 108"/>
              <p14:cNvContentPartPr/>
              <p14:nvPr/>
            </p14:nvContentPartPr>
            <p14:xfrm>
              <a:off x="4657879" y="3237246"/>
              <a:ext cx="223802" cy="28199"/>
            </p14:xfrm>
          </p:contentPart>
        </mc:Choice>
        <mc:Fallback xmlns="">
          <p:pic>
            <p:nvPicPr>
              <p:cNvPr id="109" name="墨迹 108"/>
            </p:nvPicPr>
            <p:blipFill>
              <a:blip r:embed="rId209"/>
            </p:blipFill>
            <p:spPr>
              <a:xfrm>
                <a:off x="4657879" y="3237246"/>
                <a:ext cx="223802" cy="2819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墨迹 109"/>
              <p14:cNvContentPartPr/>
              <p14:nvPr/>
            </p14:nvContentPartPr>
            <p14:xfrm>
              <a:off x="4711669" y="3265445"/>
              <a:ext cx="79715" cy="47939"/>
            </p14:xfrm>
          </p:contentPart>
        </mc:Choice>
        <mc:Fallback xmlns="">
          <p:pic>
            <p:nvPicPr>
              <p:cNvPr id="110" name="墨迹 109"/>
            </p:nvPicPr>
            <p:blipFill>
              <a:blip r:embed="rId211"/>
            </p:blipFill>
            <p:spPr>
              <a:xfrm>
                <a:off x="4711669" y="3265445"/>
                <a:ext cx="79715" cy="4793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墨迹 110"/>
              <p14:cNvContentPartPr/>
              <p14:nvPr/>
            </p14:nvContentPartPr>
            <p14:xfrm>
              <a:off x="5067919" y="3076512"/>
              <a:ext cx="33861" cy="217132"/>
            </p14:xfrm>
          </p:contentPart>
        </mc:Choice>
        <mc:Fallback xmlns="">
          <p:pic>
            <p:nvPicPr>
              <p:cNvPr id="111" name="墨迹 110"/>
            </p:nvPicPr>
            <p:blipFill>
              <a:blip r:embed="rId213"/>
            </p:blipFill>
            <p:spPr>
              <a:xfrm>
                <a:off x="5067919" y="3076512"/>
                <a:ext cx="33861" cy="217132"/>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墨迹 111"/>
              <p14:cNvContentPartPr/>
              <p14:nvPr/>
            </p14:nvContentPartPr>
            <p14:xfrm>
              <a:off x="5056632" y="3209047"/>
              <a:ext cx="104406" cy="39479"/>
            </p14:xfrm>
          </p:contentPart>
        </mc:Choice>
        <mc:Fallback xmlns="">
          <p:pic>
            <p:nvPicPr>
              <p:cNvPr id="112" name="墨迹 111"/>
            </p:nvPicPr>
            <p:blipFill>
              <a:blip r:embed="rId215"/>
            </p:blipFill>
            <p:spPr>
              <a:xfrm>
                <a:off x="5056632" y="3209047"/>
                <a:ext cx="104406" cy="39479"/>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墨迹 112"/>
              <p14:cNvContentPartPr/>
              <p14:nvPr/>
            </p14:nvContentPartPr>
            <p14:xfrm>
              <a:off x="5172324" y="3056949"/>
              <a:ext cx="25396" cy="287453"/>
            </p14:xfrm>
          </p:contentPart>
        </mc:Choice>
        <mc:Fallback xmlns="">
          <p:pic>
            <p:nvPicPr>
              <p:cNvPr id="113" name="墨迹 112"/>
            </p:nvPicPr>
            <p:blipFill>
              <a:blip r:embed="rId217"/>
            </p:blipFill>
            <p:spPr>
              <a:xfrm>
                <a:off x="5172324" y="3056949"/>
                <a:ext cx="25396" cy="287453"/>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墨迹 113"/>
              <p14:cNvContentPartPr/>
              <p14:nvPr/>
            </p14:nvContentPartPr>
            <p14:xfrm>
              <a:off x="5180790" y="3022934"/>
              <a:ext cx="118515" cy="279170"/>
            </p14:xfrm>
          </p:contentPart>
        </mc:Choice>
        <mc:Fallback xmlns="">
          <p:pic>
            <p:nvPicPr>
              <p:cNvPr id="114" name="墨迹 113"/>
            </p:nvPicPr>
            <p:blipFill>
              <a:blip r:embed="rId219"/>
            </p:blipFill>
            <p:spPr>
              <a:xfrm>
                <a:off x="5180790" y="3022934"/>
                <a:ext cx="118515" cy="279170"/>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墨迹 114"/>
              <p14:cNvContentPartPr/>
              <p14:nvPr/>
            </p14:nvContentPartPr>
            <p14:xfrm>
              <a:off x="5282374" y="3118810"/>
              <a:ext cx="112871" cy="169194"/>
            </p14:xfrm>
          </p:contentPart>
        </mc:Choice>
        <mc:Fallback xmlns="">
          <p:pic>
            <p:nvPicPr>
              <p:cNvPr id="115" name="墨迹 114"/>
            </p:nvPicPr>
            <p:blipFill>
              <a:blip r:embed="rId221"/>
            </p:blipFill>
            <p:spPr>
              <a:xfrm>
                <a:off x="5282374" y="3118810"/>
                <a:ext cx="112871" cy="169194"/>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墨迹 115"/>
              <p14:cNvContentPartPr/>
              <p14:nvPr/>
            </p14:nvContentPartPr>
            <p14:xfrm>
              <a:off x="5448859" y="3098366"/>
              <a:ext cx="234208" cy="183999"/>
            </p14:xfrm>
          </p:contentPart>
        </mc:Choice>
        <mc:Fallback xmlns="">
          <p:pic>
            <p:nvPicPr>
              <p:cNvPr id="116" name="墨迹 115"/>
            </p:nvPicPr>
            <p:blipFill>
              <a:blip r:embed="rId223"/>
            </p:blipFill>
            <p:spPr>
              <a:xfrm>
                <a:off x="5448859" y="3098366"/>
                <a:ext cx="234208" cy="183999"/>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墨迹 116"/>
              <p14:cNvContentPartPr/>
              <p14:nvPr/>
            </p14:nvContentPartPr>
            <p14:xfrm>
              <a:off x="5690122" y="3209047"/>
              <a:ext cx="102995" cy="127777"/>
            </p14:xfrm>
          </p:contentPart>
        </mc:Choice>
        <mc:Fallback xmlns="">
          <p:pic>
            <p:nvPicPr>
              <p:cNvPr id="117" name="墨迹 116"/>
            </p:nvPicPr>
            <p:blipFill>
              <a:blip r:embed="rId225"/>
            </p:blipFill>
            <p:spPr>
              <a:xfrm>
                <a:off x="5690122" y="3209047"/>
                <a:ext cx="102995" cy="127777"/>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墨迹 117"/>
              <p14:cNvContentPartPr/>
              <p14:nvPr/>
            </p14:nvContentPartPr>
            <p14:xfrm>
              <a:off x="5739503" y="3006014"/>
              <a:ext cx="98762" cy="16919"/>
            </p14:xfrm>
          </p:contentPart>
        </mc:Choice>
        <mc:Fallback xmlns="">
          <p:pic>
            <p:nvPicPr>
              <p:cNvPr id="118" name="墨迹 117"/>
            </p:nvPicPr>
            <p:blipFill>
              <a:blip r:embed="rId227"/>
            </p:blipFill>
            <p:spPr>
              <a:xfrm>
                <a:off x="5739503" y="3006014"/>
                <a:ext cx="98762" cy="16919"/>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9" name="墨迹 118"/>
              <p14:cNvContentPartPr/>
              <p14:nvPr/>
            </p14:nvContentPartPr>
            <p14:xfrm>
              <a:off x="5878475" y="3180848"/>
              <a:ext cx="157315" cy="22559"/>
            </p14:xfrm>
          </p:contentPart>
        </mc:Choice>
        <mc:Fallback xmlns="">
          <p:pic>
            <p:nvPicPr>
              <p:cNvPr id="119" name="墨迹 118"/>
            </p:nvPicPr>
            <p:blipFill>
              <a:blip r:embed="rId229"/>
            </p:blipFill>
            <p:spPr>
              <a:xfrm>
                <a:off x="5878475" y="3180848"/>
                <a:ext cx="157315" cy="22559"/>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0" name="墨迹 119"/>
              <p14:cNvContentPartPr/>
              <p14:nvPr/>
            </p14:nvContentPartPr>
            <p14:xfrm>
              <a:off x="5938438" y="3096251"/>
              <a:ext cx="15520" cy="205853"/>
            </p14:xfrm>
          </p:contentPart>
        </mc:Choice>
        <mc:Fallback xmlns="">
          <p:pic>
            <p:nvPicPr>
              <p:cNvPr id="120" name="墨迹 119"/>
            </p:nvPicPr>
            <p:blipFill>
              <a:blip r:embed="rId231"/>
            </p:blipFill>
            <p:spPr>
              <a:xfrm>
                <a:off x="5938438" y="3096251"/>
                <a:ext cx="15520" cy="205853"/>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1" name="墨迹 120"/>
              <p14:cNvContentPartPr/>
              <p14:nvPr/>
            </p14:nvContentPartPr>
            <p14:xfrm>
              <a:off x="6117621" y="3073692"/>
              <a:ext cx="33862" cy="208673"/>
            </p14:xfrm>
          </p:contentPart>
        </mc:Choice>
        <mc:Fallback xmlns="">
          <p:pic>
            <p:nvPicPr>
              <p:cNvPr id="121" name="墨迹 120"/>
            </p:nvPicPr>
            <p:blipFill>
              <a:blip r:embed="rId233"/>
            </p:blipFill>
            <p:spPr>
              <a:xfrm>
                <a:off x="6117621" y="3073692"/>
                <a:ext cx="33862" cy="208673"/>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2" name="墨迹 121"/>
              <p14:cNvContentPartPr/>
              <p14:nvPr/>
            </p14:nvContentPartPr>
            <p14:xfrm>
              <a:off x="6151483" y="3163929"/>
              <a:ext cx="79009" cy="33839"/>
            </p14:xfrm>
          </p:contentPart>
        </mc:Choice>
        <mc:Fallback xmlns="">
          <p:pic>
            <p:nvPicPr>
              <p:cNvPr id="122" name="墨迹 121"/>
            </p:nvPicPr>
            <p:blipFill>
              <a:blip r:embed="rId235"/>
            </p:blipFill>
            <p:spPr>
              <a:xfrm>
                <a:off x="6151483" y="3163929"/>
                <a:ext cx="79009" cy="3383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3" name="墨迹 122"/>
              <p14:cNvContentPartPr/>
              <p14:nvPr/>
            </p14:nvContentPartPr>
            <p14:xfrm>
              <a:off x="6247423" y="3008129"/>
              <a:ext cx="28218" cy="446250"/>
            </p14:xfrm>
          </p:contentPart>
        </mc:Choice>
        <mc:Fallback xmlns="">
          <p:pic>
            <p:nvPicPr>
              <p:cNvPr id="123" name="墨迹 122"/>
            </p:nvPicPr>
            <p:blipFill>
              <a:blip r:embed="rId237"/>
            </p:blipFill>
            <p:spPr>
              <a:xfrm>
                <a:off x="6247423" y="3008129"/>
                <a:ext cx="28218" cy="446250"/>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4" name="墨迹 123"/>
              <p14:cNvContentPartPr/>
              <p14:nvPr/>
            </p14:nvContentPartPr>
            <p14:xfrm>
              <a:off x="6300155" y="3034213"/>
              <a:ext cx="119397" cy="45119"/>
            </p14:xfrm>
          </p:contentPart>
        </mc:Choice>
        <mc:Fallback xmlns="">
          <p:pic>
            <p:nvPicPr>
              <p:cNvPr id="124" name="墨迹 123"/>
            </p:nvPicPr>
            <p:blipFill>
              <a:blip r:embed="rId239"/>
            </p:blipFill>
            <p:spPr>
              <a:xfrm>
                <a:off x="6300155" y="3034213"/>
                <a:ext cx="119397" cy="4511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5" name="墨迹 124"/>
              <p14:cNvContentPartPr/>
              <p14:nvPr/>
            </p14:nvContentPartPr>
            <p14:xfrm>
              <a:off x="6363116" y="2980459"/>
              <a:ext cx="31040" cy="231408"/>
            </p14:xfrm>
          </p:contentPart>
        </mc:Choice>
        <mc:Fallback xmlns="">
          <p:pic>
            <p:nvPicPr>
              <p:cNvPr id="125" name="墨迹 124"/>
            </p:nvPicPr>
            <p:blipFill>
              <a:blip r:embed="rId241"/>
            </p:blipFill>
            <p:spPr>
              <a:xfrm>
                <a:off x="6363116" y="2980459"/>
                <a:ext cx="31040" cy="231408"/>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6" name="墨迹 125"/>
              <p14:cNvContentPartPr/>
              <p14:nvPr/>
            </p14:nvContentPartPr>
            <p14:xfrm>
              <a:off x="6826594" y="3059592"/>
              <a:ext cx="103700" cy="241807"/>
            </p14:xfrm>
          </p:contentPart>
        </mc:Choice>
        <mc:Fallback xmlns="">
          <p:pic>
            <p:nvPicPr>
              <p:cNvPr id="126" name="墨迹 125"/>
            </p:nvPicPr>
            <p:blipFill>
              <a:blip r:embed="rId243"/>
            </p:blipFill>
            <p:spPr>
              <a:xfrm>
                <a:off x="6826594" y="3059592"/>
                <a:ext cx="103700" cy="241807"/>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7" name="墨迹 126"/>
              <p14:cNvContentPartPr/>
              <p14:nvPr/>
            </p14:nvContentPartPr>
            <p14:xfrm>
              <a:off x="6973326" y="3051133"/>
              <a:ext cx="117810" cy="208672"/>
            </p14:xfrm>
          </p:contentPart>
        </mc:Choice>
        <mc:Fallback xmlns="">
          <p:pic>
            <p:nvPicPr>
              <p:cNvPr id="127" name="墨迹 126"/>
            </p:nvPicPr>
            <p:blipFill>
              <a:blip r:embed="rId245"/>
            </p:blipFill>
            <p:spPr>
              <a:xfrm>
                <a:off x="6973326" y="3051133"/>
                <a:ext cx="117810" cy="208672"/>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8" name="墨迹 127"/>
              <p14:cNvContentPartPr/>
              <p14:nvPr/>
            </p14:nvContentPartPr>
            <p14:xfrm>
              <a:off x="7077027" y="3003194"/>
              <a:ext cx="20634" cy="236872"/>
            </p14:xfrm>
          </p:contentPart>
        </mc:Choice>
        <mc:Fallback xmlns="">
          <p:pic>
            <p:nvPicPr>
              <p:cNvPr id="128" name="墨迹 127"/>
            </p:nvPicPr>
            <p:blipFill>
              <a:blip r:embed="rId247"/>
            </p:blipFill>
            <p:spPr>
              <a:xfrm>
                <a:off x="7077027" y="3003194"/>
                <a:ext cx="20634" cy="236872"/>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9" name="墨迹 128"/>
              <p14:cNvContentPartPr/>
              <p14:nvPr/>
            </p14:nvContentPartPr>
            <p14:xfrm>
              <a:off x="7187076" y="2947854"/>
              <a:ext cx="47971" cy="510050"/>
            </p14:xfrm>
          </p:contentPart>
        </mc:Choice>
        <mc:Fallback xmlns="">
          <p:pic>
            <p:nvPicPr>
              <p:cNvPr id="129" name="墨迹 128"/>
            </p:nvPicPr>
            <p:blipFill>
              <a:blip r:embed="rId249"/>
            </p:blipFill>
            <p:spPr>
              <a:xfrm>
                <a:off x="7187076" y="2947854"/>
                <a:ext cx="47971" cy="510050"/>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0" name="墨迹 129"/>
              <p14:cNvContentPartPr/>
              <p14:nvPr/>
            </p14:nvContentPartPr>
            <p14:xfrm>
              <a:off x="7139106" y="2947854"/>
              <a:ext cx="97704" cy="156857"/>
            </p14:xfrm>
          </p:contentPart>
        </mc:Choice>
        <mc:Fallback xmlns="">
          <p:pic>
            <p:nvPicPr>
              <p:cNvPr id="130" name="墨迹 129"/>
            </p:nvPicPr>
            <p:blipFill>
              <a:blip r:embed="rId251"/>
            </p:blipFill>
            <p:spPr>
              <a:xfrm>
                <a:off x="7139106" y="2947854"/>
                <a:ext cx="97704" cy="156857"/>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1" name="墨迹 130"/>
              <p14:cNvContentPartPr/>
              <p14:nvPr/>
            </p14:nvContentPartPr>
            <p14:xfrm>
              <a:off x="7246334" y="2977815"/>
              <a:ext cx="71250" cy="118436"/>
            </p14:xfrm>
          </p:contentPart>
        </mc:Choice>
        <mc:Fallback xmlns="">
          <p:pic>
            <p:nvPicPr>
              <p:cNvPr id="131" name="墨迹 130"/>
            </p:nvPicPr>
            <p:blipFill>
              <a:blip r:embed="rId253"/>
            </p:blipFill>
            <p:spPr>
              <a:xfrm>
                <a:off x="7246334" y="2977815"/>
                <a:ext cx="71250" cy="118436"/>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2" name="墨迹 131"/>
              <p14:cNvContentPartPr/>
              <p14:nvPr/>
            </p14:nvContentPartPr>
            <p14:xfrm>
              <a:off x="5276730" y="3378241"/>
              <a:ext cx="84654" cy="336450"/>
            </p14:xfrm>
          </p:contentPart>
        </mc:Choice>
        <mc:Fallback xmlns="">
          <p:pic>
            <p:nvPicPr>
              <p:cNvPr id="132" name="墨迹 131"/>
            </p:nvPicPr>
            <p:blipFill>
              <a:blip r:embed="rId255"/>
            </p:blipFill>
            <p:spPr>
              <a:xfrm>
                <a:off x="5276730" y="3378241"/>
                <a:ext cx="84654" cy="336450"/>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3" name="墨迹 132"/>
              <p14:cNvContentPartPr/>
              <p14:nvPr/>
            </p14:nvContentPartPr>
            <p14:xfrm>
              <a:off x="5254156" y="3342993"/>
              <a:ext cx="107228" cy="148045"/>
            </p14:xfrm>
          </p:contentPart>
        </mc:Choice>
        <mc:Fallback xmlns="">
          <p:pic>
            <p:nvPicPr>
              <p:cNvPr id="133" name="墨迹 132"/>
            </p:nvPicPr>
            <p:blipFill>
              <a:blip r:embed="rId257"/>
            </p:blipFill>
            <p:spPr>
              <a:xfrm>
                <a:off x="5254156" y="3342993"/>
                <a:ext cx="107228" cy="148045"/>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4" name="墨迹 133"/>
              <p14:cNvContentPartPr/>
              <p14:nvPr/>
            </p14:nvContentPartPr>
            <p14:xfrm>
              <a:off x="5400889" y="3338763"/>
              <a:ext cx="94001" cy="132535"/>
            </p14:xfrm>
          </p:contentPart>
        </mc:Choice>
        <mc:Fallback xmlns="">
          <p:pic>
            <p:nvPicPr>
              <p:cNvPr id="134" name="墨迹 133"/>
            </p:nvPicPr>
            <p:blipFill>
              <a:blip r:embed="rId259"/>
            </p:blipFill>
            <p:spPr>
              <a:xfrm>
                <a:off x="5400889" y="3338763"/>
                <a:ext cx="94001" cy="132535"/>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5" name="墨迹 134"/>
              <p14:cNvContentPartPr/>
              <p14:nvPr/>
            </p14:nvContentPartPr>
            <p14:xfrm>
              <a:off x="4988203" y="2990505"/>
              <a:ext cx="595396" cy="23969"/>
            </p14:xfrm>
          </p:contentPart>
        </mc:Choice>
        <mc:Fallback xmlns="">
          <p:pic>
            <p:nvPicPr>
              <p:cNvPr id="135" name="墨迹 134"/>
            </p:nvPicPr>
            <p:blipFill>
              <a:blip r:embed="rId261"/>
            </p:blipFill>
            <p:spPr>
              <a:xfrm>
                <a:off x="4988203" y="2990505"/>
                <a:ext cx="595396" cy="2396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6" name="墨迹 135"/>
              <p14:cNvContentPartPr/>
              <p14:nvPr/>
            </p14:nvContentPartPr>
            <p14:xfrm>
              <a:off x="5477077" y="2923356"/>
              <a:ext cx="234207" cy="322350"/>
            </p14:xfrm>
          </p:contentPart>
        </mc:Choice>
        <mc:Fallback xmlns="">
          <p:pic>
            <p:nvPicPr>
              <p:cNvPr id="136" name="墨迹 135"/>
            </p:nvPicPr>
            <p:blipFill>
              <a:blip r:embed="rId263"/>
            </p:blipFill>
            <p:spPr>
              <a:xfrm>
                <a:off x="5477077" y="2923356"/>
                <a:ext cx="234207" cy="322350"/>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7" name="墨迹 136"/>
              <p14:cNvContentPartPr/>
              <p14:nvPr/>
            </p14:nvContentPartPr>
            <p14:xfrm>
              <a:off x="5711285" y="4452624"/>
              <a:ext cx="105023" cy="59967"/>
            </p14:xfrm>
          </p:contentPart>
        </mc:Choice>
        <mc:Fallback xmlns="">
          <p:pic>
            <p:nvPicPr>
              <p:cNvPr id="137" name="墨迹 136"/>
            </p:nvPicPr>
            <p:blipFill>
              <a:blip r:embed="rId131"/>
            </p:blipFill>
            <p:spPr>
              <a:xfrm>
                <a:off x="5711285" y="4452624"/>
                <a:ext cx="105023" cy="59967"/>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8" name="墨迹 137"/>
              <p14:cNvContentPartPr/>
              <p14:nvPr/>
            </p14:nvContentPartPr>
            <p14:xfrm>
              <a:off x="3239404" y="3798054"/>
              <a:ext cx="28218" cy="248504"/>
            </p14:xfrm>
          </p:contentPart>
        </mc:Choice>
        <mc:Fallback xmlns="">
          <p:pic>
            <p:nvPicPr>
              <p:cNvPr id="138" name="墨迹 137"/>
            </p:nvPicPr>
            <p:blipFill>
              <a:blip r:embed="rId266"/>
            </p:blipFill>
            <p:spPr>
              <a:xfrm>
                <a:off x="3239404" y="3798054"/>
                <a:ext cx="28218" cy="248504"/>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9" name="墨迹 138"/>
              <p14:cNvContentPartPr/>
              <p14:nvPr/>
            </p14:nvContentPartPr>
            <p14:xfrm>
              <a:off x="3250692" y="3908383"/>
              <a:ext cx="112871" cy="50758"/>
            </p14:xfrm>
          </p:contentPart>
        </mc:Choice>
        <mc:Fallback xmlns="">
          <p:pic>
            <p:nvPicPr>
              <p:cNvPr id="139" name="墨迹 138"/>
            </p:nvPicPr>
            <p:blipFill>
              <a:blip r:embed="rId268"/>
            </p:blipFill>
            <p:spPr>
              <a:xfrm>
                <a:off x="3250692" y="3908383"/>
                <a:ext cx="112871" cy="50758"/>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0" name="墨迹 139"/>
              <p14:cNvContentPartPr/>
              <p14:nvPr/>
            </p14:nvContentPartPr>
            <p14:xfrm>
              <a:off x="3369206" y="3784307"/>
              <a:ext cx="16931" cy="313009"/>
            </p14:xfrm>
          </p:contentPart>
        </mc:Choice>
        <mc:Fallback xmlns="">
          <p:pic>
            <p:nvPicPr>
              <p:cNvPr id="140" name="墨迹 139"/>
            </p:nvPicPr>
            <p:blipFill>
              <a:blip r:embed="rId270"/>
            </p:blipFill>
            <p:spPr>
              <a:xfrm>
                <a:off x="3369206" y="3784307"/>
                <a:ext cx="16931" cy="313009"/>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1" name="墨迹 140"/>
              <p14:cNvContentPartPr/>
              <p14:nvPr/>
            </p14:nvContentPartPr>
            <p14:xfrm>
              <a:off x="3484018" y="3750468"/>
              <a:ext cx="94000" cy="259255"/>
            </p14:xfrm>
          </p:contentPart>
        </mc:Choice>
        <mc:Fallback xmlns="">
          <p:pic>
            <p:nvPicPr>
              <p:cNvPr id="141" name="墨迹 140"/>
            </p:nvPicPr>
            <p:blipFill>
              <a:blip r:embed="rId272"/>
            </p:blipFill>
            <p:spPr>
              <a:xfrm>
                <a:off x="3484018" y="3750468"/>
                <a:ext cx="94000" cy="259255"/>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2" name="墨迹 141"/>
              <p14:cNvContentPartPr/>
              <p14:nvPr/>
            </p14:nvContentPartPr>
            <p14:xfrm>
              <a:off x="3544157" y="3813916"/>
              <a:ext cx="141089" cy="150865"/>
            </p14:xfrm>
          </p:contentPart>
        </mc:Choice>
        <mc:Fallback xmlns="">
          <p:pic>
            <p:nvPicPr>
              <p:cNvPr id="142" name="墨迹 141"/>
            </p:nvPicPr>
            <p:blipFill>
              <a:blip r:embed="rId274"/>
            </p:blipFill>
            <p:spPr>
              <a:xfrm>
                <a:off x="3544157" y="3813916"/>
                <a:ext cx="141089" cy="150865"/>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3" name="墨迹 142"/>
              <p14:cNvContentPartPr/>
              <p14:nvPr/>
            </p14:nvContentPartPr>
            <p14:xfrm>
              <a:off x="3744327" y="3780958"/>
              <a:ext cx="244260" cy="186819"/>
            </p14:xfrm>
          </p:contentPart>
        </mc:Choice>
        <mc:Fallback xmlns="">
          <p:pic>
            <p:nvPicPr>
              <p:cNvPr id="143" name="墨迹 142"/>
            </p:nvPicPr>
            <p:blipFill>
              <a:blip r:embed="rId276"/>
            </p:blipFill>
            <p:spPr>
              <a:xfrm>
                <a:off x="3744327" y="3780958"/>
                <a:ext cx="244260" cy="18681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4" name="墨迹 143"/>
              <p14:cNvContentPartPr/>
              <p14:nvPr/>
            </p14:nvContentPartPr>
            <p14:xfrm>
              <a:off x="4020156" y="3868904"/>
              <a:ext cx="136327" cy="105747"/>
            </p14:xfrm>
          </p:contentPart>
        </mc:Choice>
        <mc:Fallback xmlns="">
          <p:pic>
            <p:nvPicPr>
              <p:cNvPr id="144" name="墨迹 143"/>
            </p:nvPicPr>
            <p:blipFill>
              <a:blip r:embed="rId278"/>
            </p:blipFill>
            <p:spPr>
              <a:xfrm>
                <a:off x="4020156" y="3868904"/>
                <a:ext cx="136327" cy="105747"/>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5" name="墨迹 144"/>
              <p14:cNvContentPartPr/>
              <p14:nvPr/>
            </p14:nvContentPartPr>
            <p14:xfrm>
              <a:off x="4136731" y="3733549"/>
              <a:ext cx="84653" cy="39478"/>
            </p14:xfrm>
          </p:contentPart>
        </mc:Choice>
        <mc:Fallback xmlns="">
          <p:pic>
            <p:nvPicPr>
              <p:cNvPr id="145" name="墨迹 144"/>
            </p:nvPicPr>
            <p:blipFill>
              <a:blip r:embed="rId280"/>
            </p:blipFill>
            <p:spPr>
              <a:xfrm>
                <a:off x="4136731" y="3733549"/>
                <a:ext cx="84653" cy="39478"/>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6" name="墨迹 145"/>
              <p14:cNvContentPartPr/>
              <p14:nvPr/>
            </p14:nvContentPartPr>
            <p14:xfrm>
              <a:off x="4334256" y="3880184"/>
              <a:ext cx="208811" cy="5639"/>
            </p14:xfrm>
          </p:contentPart>
        </mc:Choice>
        <mc:Fallback xmlns="">
          <p:pic>
            <p:nvPicPr>
              <p:cNvPr id="146" name="墨迹 145"/>
            </p:nvPicPr>
            <p:blipFill>
              <a:blip r:embed="rId282"/>
            </p:blipFill>
            <p:spPr>
              <a:xfrm>
                <a:off x="4334256" y="3880184"/>
                <a:ext cx="208811" cy="563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7" name="墨迹 146"/>
              <p14:cNvContentPartPr/>
              <p14:nvPr/>
            </p14:nvContentPartPr>
            <p14:xfrm>
              <a:off x="4401978" y="3794177"/>
              <a:ext cx="33862" cy="286220"/>
            </p14:xfrm>
          </p:contentPart>
        </mc:Choice>
        <mc:Fallback xmlns="">
          <p:pic>
            <p:nvPicPr>
              <p:cNvPr id="147" name="墨迹 146"/>
            </p:nvPicPr>
            <p:blipFill>
              <a:blip r:embed="rId284"/>
            </p:blipFill>
            <p:spPr>
              <a:xfrm>
                <a:off x="4401978" y="3794177"/>
                <a:ext cx="33862" cy="28622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8" name="墨迹 147"/>
              <p14:cNvContentPartPr/>
              <p14:nvPr/>
            </p14:nvContentPartPr>
            <p14:xfrm>
              <a:off x="4633364" y="3795587"/>
              <a:ext cx="214456" cy="185408"/>
            </p14:xfrm>
          </p:contentPart>
        </mc:Choice>
        <mc:Fallback xmlns="">
          <p:pic>
            <p:nvPicPr>
              <p:cNvPr id="148" name="墨迹 147"/>
            </p:nvPicPr>
            <p:blipFill>
              <a:blip r:embed="rId286"/>
            </p:blipFill>
            <p:spPr>
              <a:xfrm>
                <a:off x="4633364" y="3795587"/>
                <a:ext cx="214456" cy="185408"/>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9" name="墨迹 148"/>
              <p14:cNvContentPartPr/>
              <p14:nvPr/>
            </p14:nvContentPartPr>
            <p14:xfrm>
              <a:off x="4839354" y="3771618"/>
              <a:ext cx="31040" cy="370817"/>
            </p14:xfrm>
          </p:contentPart>
        </mc:Choice>
        <mc:Fallback xmlns="">
          <p:pic>
            <p:nvPicPr>
              <p:cNvPr id="149" name="墨迹 148"/>
            </p:nvPicPr>
            <p:blipFill>
              <a:blip r:embed="rId288"/>
            </p:blipFill>
            <p:spPr>
              <a:xfrm>
                <a:off x="4839354" y="3771618"/>
                <a:ext cx="31040" cy="370817"/>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0" name="墨迹 149"/>
              <p14:cNvContentPartPr/>
              <p14:nvPr/>
            </p14:nvContentPartPr>
            <p14:xfrm>
              <a:off x="4921186" y="3716629"/>
              <a:ext cx="73366" cy="22560"/>
            </p14:xfrm>
          </p:contentPart>
        </mc:Choice>
        <mc:Fallback xmlns="">
          <p:pic>
            <p:nvPicPr>
              <p:cNvPr id="150" name="墨迹 149"/>
            </p:nvPicPr>
            <p:blipFill>
              <a:blip r:embed="rId290"/>
            </p:blipFill>
            <p:spPr>
              <a:xfrm>
                <a:off x="4921186" y="3716629"/>
                <a:ext cx="73366" cy="2256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1" name="墨迹 150"/>
              <p14:cNvContentPartPr/>
              <p14:nvPr/>
            </p14:nvContentPartPr>
            <p14:xfrm>
              <a:off x="5035997" y="3874544"/>
              <a:ext cx="237912" cy="16919"/>
            </p14:xfrm>
          </p:contentPart>
        </mc:Choice>
        <mc:Fallback xmlns="">
          <p:pic>
            <p:nvPicPr>
              <p:cNvPr id="151" name="墨迹 150"/>
            </p:nvPicPr>
            <p:blipFill>
              <a:blip r:embed="rId292"/>
            </p:blipFill>
            <p:spPr>
              <a:xfrm>
                <a:off x="5035997" y="3874544"/>
                <a:ext cx="237912" cy="16919"/>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2" name="墨迹 151"/>
              <p14:cNvContentPartPr/>
              <p14:nvPr/>
            </p14:nvContentPartPr>
            <p14:xfrm>
              <a:off x="5031059" y="3930942"/>
              <a:ext cx="256959" cy="31019"/>
            </p14:xfrm>
          </p:contentPart>
        </mc:Choice>
        <mc:Fallback xmlns="">
          <p:pic>
            <p:nvPicPr>
              <p:cNvPr id="152" name="墨迹 151"/>
            </p:nvPicPr>
            <p:blipFill>
              <a:blip r:embed="rId294"/>
            </p:blipFill>
            <p:spPr>
              <a:xfrm>
                <a:off x="5031059" y="3930942"/>
                <a:ext cx="256959" cy="31019"/>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3" name="墨迹 152"/>
              <p14:cNvContentPartPr/>
              <p14:nvPr/>
            </p14:nvContentPartPr>
            <p14:xfrm>
              <a:off x="5310592" y="3794177"/>
              <a:ext cx="107228" cy="234404"/>
            </p14:xfrm>
          </p:contentPart>
        </mc:Choice>
        <mc:Fallback xmlns="">
          <p:pic>
            <p:nvPicPr>
              <p:cNvPr id="153" name="墨迹 152"/>
            </p:nvPicPr>
            <p:blipFill>
              <a:blip r:embed="rId296"/>
            </p:blipFill>
            <p:spPr>
              <a:xfrm>
                <a:off x="5310592" y="3794177"/>
                <a:ext cx="107228" cy="234404"/>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4" name="墨迹 153"/>
              <p14:cNvContentPartPr/>
              <p14:nvPr/>
            </p14:nvContentPartPr>
            <p14:xfrm>
              <a:off x="5417820" y="3817441"/>
              <a:ext cx="107227" cy="186818"/>
            </p14:xfrm>
          </p:contentPart>
        </mc:Choice>
        <mc:Fallback xmlns="">
          <p:pic>
            <p:nvPicPr>
              <p:cNvPr id="154" name="墨迹 153"/>
            </p:nvPicPr>
            <p:blipFill>
              <a:blip r:embed="rId298"/>
            </p:blipFill>
            <p:spPr>
              <a:xfrm>
                <a:off x="5417820" y="3817441"/>
                <a:ext cx="107227" cy="186818"/>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5" name="墨迹 154"/>
              <p14:cNvContentPartPr/>
              <p14:nvPr/>
            </p14:nvContentPartPr>
            <p14:xfrm>
              <a:off x="5567374" y="3880184"/>
              <a:ext cx="87475" cy="109976"/>
            </p14:xfrm>
          </p:contentPart>
        </mc:Choice>
        <mc:Fallback xmlns="">
          <p:pic>
            <p:nvPicPr>
              <p:cNvPr id="155" name="墨迹 154"/>
            </p:nvPicPr>
            <p:blipFill>
              <a:blip r:embed="rId300"/>
            </p:blipFill>
            <p:spPr>
              <a:xfrm>
                <a:off x="5567374" y="3880184"/>
                <a:ext cx="87475" cy="109976"/>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6" name="墨迹 155"/>
              <p14:cNvContentPartPr/>
              <p14:nvPr/>
            </p14:nvContentPartPr>
            <p14:xfrm>
              <a:off x="5696294" y="3814445"/>
              <a:ext cx="102996" cy="172895"/>
            </p14:xfrm>
          </p:contentPart>
        </mc:Choice>
        <mc:Fallback xmlns="">
          <p:pic>
            <p:nvPicPr>
              <p:cNvPr id="156" name="墨迹 155"/>
            </p:nvPicPr>
            <p:blipFill>
              <a:blip r:embed="rId302"/>
            </p:blipFill>
            <p:spPr>
              <a:xfrm>
                <a:off x="5696294" y="3814445"/>
                <a:ext cx="102996" cy="172895"/>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7" name="墨迹 156"/>
              <p14:cNvContentPartPr/>
              <p14:nvPr/>
            </p14:nvContentPartPr>
            <p14:xfrm>
              <a:off x="5795938" y="3897103"/>
              <a:ext cx="87475" cy="112796"/>
            </p14:xfrm>
          </p:contentPart>
        </mc:Choice>
        <mc:Fallback xmlns="">
          <p:pic>
            <p:nvPicPr>
              <p:cNvPr id="157" name="墨迹 156"/>
            </p:nvPicPr>
            <p:blipFill>
              <a:blip r:embed="rId304"/>
            </p:blipFill>
            <p:spPr>
              <a:xfrm>
                <a:off x="5795938" y="3897103"/>
                <a:ext cx="87475" cy="112796"/>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8" name="墨迹 157"/>
              <p14:cNvContentPartPr/>
              <p14:nvPr/>
            </p14:nvContentPartPr>
            <p14:xfrm>
              <a:off x="5868423" y="3673802"/>
              <a:ext cx="116574" cy="136766"/>
            </p14:xfrm>
          </p:contentPart>
        </mc:Choice>
        <mc:Fallback xmlns="">
          <p:pic>
            <p:nvPicPr>
              <p:cNvPr id="158" name="墨迹 157"/>
            </p:nvPicPr>
            <p:blipFill>
              <a:blip r:embed="rId306"/>
            </p:blipFill>
            <p:spPr>
              <a:xfrm>
                <a:off x="5868423" y="3673802"/>
                <a:ext cx="116574" cy="136766"/>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9" name="墨迹 158"/>
              <p14:cNvContentPartPr/>
              <p14:nvPr/>
            </p14:nvContentPartPr>
            <p14:xfrm>
              <a:off x="5990641" y="3671511"/>
              <a:ext cx="107228" cy="33839"/>
            </p14:xfrm>
          </p:contentPart>
        </mc:Choice>
        <mc:Fallback xmlns="">
          <p:pic>
            <p:nvPicPr>
              <p:cNvPr id="159" name="墨迹 158"/>
            </p:nvPicPr>
            <p:blipFill>
              <a:blip r:embed="rId308"/>
            </p:blipFill>
            <p:spPr>
              <a:xfrm>
                <a:off x="5990641" y="3671511"/>
                <a:ext cx="107228" cy="3383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0" name="墨迹 159"/>
              <p14:cNvContentPartPr/>
              <p14:nvPr/>
            </p14:nvContentPartPr>
            <p14:xfrm>
              <a:off x="5973534" y="3885823"/>
              <a:ext cx="196996" cy="28199"/>
            </p14:xfrm>
          </p:contentPart>
        </mc:Choice>
        <mc:Fallback xmlns="">
          <p:pic>
            <p:nvPicPr>
              <p:cNvPr id="160" name="墨迹 159"/>
            </p:nvPicPr>
            <p:blipFill>
              <a:blip r:embed="rId310"/>
            </p:blipFill>
            <p:spPr>
              <a:xfrm>
                <a:off x="5973534" y="3885823"/>
                <a:ext cx="196996" cy="28199"/>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1" name="墨迹 160"/>
              <p14:cNvContentPartPr/>
              <p14:nvPr/>
            </p14:nvContentPartPr>
            <p14:xfrm>
              <a:off x="6075118" y="3847050"/>
              <a:ext cx="14285" cy="207968"/>
            </p14:xfrm>
          </p:contentPart>
        </mc:Choice>
        <mc:Fallback xmlns="">
          <p:pic>
            <p:nvPicPr>
              <p:cNvPr id="161" name="墨迹 160"/>
            </p:nvPicPr>
            <p:blipFill>
              <a:blip r:embed="rId312"/>
            </p:blipFill>
            <p:spPr>
              <a:xfrm>
                <a:off x="6075118" y="3847050"/>
                <a:ext cx="14285" cy="207968"/>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2" name="墨迹 161"/>
              <p14:cNvContentPartPr/>
              <p14:nvPr/>
            </p14:nvContentPartPr>
            <p14:xfrm>
              <a:off x="6196631" y="3803518"/>
              <a:ext cx="22574" cy="155623"/>
            </p14:xfrm>
          </p:contentPart>
        </mc:Choice>
        <mc:Fallback xmlns="">
          <p:pic>
            <p:nvPicPr>
              <p:cNvPr id="162" name="墨迹 161"/>
            </p:nvPicPr>
            <p:blipFill>
              <a:blip r:embed="rId314"/>
            </p:blipFill>
            <p:spPr>
              <a:xfrm>
                <a:off x="6196631" y="3803518"/>
                <a:ext cx="22574" cy="155623"/>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3" name="墨迹 162"/>
              <p14:cNvContentPartPr/>
              <p14:nvPr/>
            </p14:nvContentPartPr>
            <p14:xfrm>
              <a:off x="6196631" y="3851985"/>
              <a:ext cx="81832" cy="50758"/>
            </p14:xfrm>
          </p:contentPart>
        </mc:Choice>
        <mc:Fallback xmlns="">
          <p:pic>
            <p:nvPicPr>
              <p:cNvPr id="163" name="墨迹 162"/>
            </p:nvPicPr>
            <p:blipFill>
              <a:blip r:embed="rId316"/>
            </p:blipFill>
            <p:spPr>
              <a:xfrm>
                <a:off x="6196631" y="3851985"/>
                <a:ext cx="81832" cy="50758"/>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4" name="墨迹 163"/>
              <p14:cNvContentPartPr/>
              <p14:nvPr/>
            </p14:nvContentPartPr>
            <p14:xfrm>
              <a:off x="6298215" y="3709227"/>
              <a:ext cx="327327" cy="317415"/>
            </p14:xfrm>
          </p:contentPart>
        </mc:Choice>
        <mc:Fallback xmlns="">
          <p:pic>
            <p:nvPicPr>
              <p:cNvPr id="164" name="墨迹 163"/>
            </p:nvPicPr>
            <p:blipFill>
              <a:blip r:embed="rId318"/>
            </p:blipFill>
            <p:spPr>
              <a:xfrm>
                <a:off x="6298215" y="3709227"/>
                <a:ext cx="327327" cy="317415"/>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5" name="墨迹 164"/>
              <p14:cNvContentPartPr/>
              <p14:nvPr/>
            </p14:nvContentPartPr>
            <p14:xfrm>
              <a:off x="3657028" y="3974298"/>
              <a:ext cx="144440" cy="338741"/>
            </p14:xfrm>
          </p:contentPart>
        </mc:Choice>
        <mc:Fallback xmlns="">
          <p:pic>
            <p:nvPicPr>
              <p:cNvPr id="165" name="墨迹 164"/>
            </p:nvPicPr>
            <p:blipFill>
              <a:blip r:embed="rId320"/>
            </p:blipFill>
            <p:spPr>
              <a:xfrm>
                <a:off x="3657028" y="3974298"/>
                <a:ext cx="144440" cy="338741"/>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6" name="墨迹 165"/>
              <p14:cNvContentPartPr/>
              <p14:nvPr/>
            </p14:nvContentPartPr>
            <p14:xfrm>
              <a:off x="3625459" y="4173454"/>
              <a:ext cx="212163" cy="214312"/>
            </p14:xfrm>
          </p:contentPart>
        </mc:Choice>
        <mc:Fallback xmlns="">
          <p:pic>
            <p:nvPicPr>
              <p:cNvPr id="166" name="墨迹 165"/>
            </p:nvPicPr>
            <p:blipFill>
              <a:blip r:embed="rId322"/>
            </p:blipFill>
            <p:spPr>
              <a:xfrm>
                <a:off x="3625459" y="4173454"/>
                <a:ext cx="212163" cy="214312"/>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7" name="墨迹 166"/>
              <p14:cNvContentPartPr/>
              <p14:nvPr/>
            </p14:nvContentPartPr>
            <p14:xfrm>
              <a:off x="5541978" y="4083217"/>
              <a:ext cx="118515" cy="402188"/>
            </p14:xfrm>
          </p:contentPart>
        </mc:Choice>
        <mc:Fallback xmlns="">
          <p:pic>
            <p:nvPicPr>
              <p:cNvPr id="167" name="墨迹 166"/>
            </p:nvPicPr>
            <p:blipFill>
              <a:blip r:embed="rId324"/>
            </p:blipFill>
            <p:spPr>
              <a:xfrm>
                <a:off x="5541978" y="4083217"/>
                <a:ext cx="118515" cy="402188"/>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8" name="墨迹 167"/>
              <p14:cNvContentPartPr/>
              <p14:nvPr/>
            </p14:nvContentPartPr>
            <p14:xfrm>
              <a:off x="5541978" y="4057837"/>
              <a:ext cx="131213" cy="155095"/>
            </p14:xfrm>
          </p:contentPart>
        </mc:Choice>
        <mc:Fallback xmlns="">
          <p:pic>
            <p:nvPicPr>
              <p:cNvPr id="168" name="墨迹 167"/>
            </p:nvPicPr>
            <p:blipFill>
              <a:blip r:embed="rId326"/>
            </p:blipFill>
            <p:spPr>
              <a:xfrm>
                <a:off x="5541978" y="4057837"/>
                <a:ext cx="131213" cy="155095"/>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9" name="墨迹 168"/>
              <p14:cNvContentPartPr/>
              <p14:nvPr/>
            </p14:nvContentPartPr>
            <p14:xfrm>
              <a:off x="5677423" y="4125515"/>
              <a:ext cx="101584" cy="78957"/>
            </p14:xfrm>
          </p:contentPart>
        </mc:Choice>
        <mc:Fallback xmlns="">
          <p:pic>
            <p:nvPicPr>
              <p:cNvPr id="169" name="墨迹 168"/>
            </p:nvPicPr>
            <p:blipFill>
              <a:blip r:embed="rId328"/>
            </p:blipFill>
            <p:spPr>
              <a:xfrm>
                <a:off x="5677423" y="4125515"/>
                <a:ext cx="101584" cy="7895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0" name="墨迹 169"/>
              <p14:cNvContentPartPr/>
              <p14:nvPr/>
            </p14:nvContentPartPr>
            <p14:xfrm>
              <a:off x="3168860" y="4693725"/>
              <a:ext cx="143911" cy="357070"/>
            </p14:xfrm>
          </p:contentPart>
        </mc:Choice>
        <mc:Fallback xmlns="">
          <p:pic>
            <p:nvPicPr>
              <p:cNvPr id="170" name="墨迹 169"/>
            </p:nvPicPr>
            <p:blipFill>
              <a:blip r:embed="rId330"/>
            </p:blipFill>
            <p:spPr>
              <a:xfrm>
                <a:off x="3168860" y="4693725"/>
                <a:ext cx="143911" cy="35707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1" name="墨迹 170"/>
              <p14:cNvContentPartPr/>
              <p14:nvPr/>
            </p14:nvContentPartPr>
            <p14:xfrm>
              <a:off x="3329701" y="4743250"/>
              <a:ext cx="107228" cy="167784"/>
            </p14:xfrm>
          </p:contentPart>
        </mc:Choice>
        <mc:Fallback xmlns="">
          <p:pic>
            <p:nvPicPr>
              <p:cNvPr id="171" name="墨迹 170"/>
            </p:nvPicPr>
            <p:blipFill>
              <a:blip r:embed="rId332"/>
            </p:blipFill>
            <p:spPr>
              <a:xfrm>
                <a:off x="3329701" y="4743250"/>
                <a:ext cx="107228" cy="16778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2" name="墨迹 171"/>
              <p14:cNvContentPartPr/>
              <p14:nvPr/>
            </p14:nvContentPartPr>
            <p14:xfrm>
              <a:off x="3453860" y="4816391"/>
              <a:ext cx="33861" cy="172014"/>
            </p14:xfrm>
          </p:contentPart>
        </mc:Choice>
        <mc:Fallback xmlns="">
          <p:pic>
            <p:nvPicPr>
              <p:cNvPr id="172" name="墨迹 171"/>
            </p:nvPicPr>
            <p:blipFill>
              <a:blip r:embed="rId334"/>
            </p:blipFill>
            <p:spPr>
              <a:xfrm>
                <a:off x="3453860" y="4816391"/>
                <a:ext cx="33861" cy="172014"/>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3" name="墨迹 172"/>
              <p14:cNvContentPartPr/>
              <p14:nvPr/>
            </p14:nvContentPartPr>
            <p14:xfrm>
              <a:off x="3574315" y="4810751"/>
              <a:ext cx="82713" cy="179064"/>
            </p14:xfrm>
          </p:contentPart>
        </mc:Choice>
        <mc:Fallback xmlns="">
          <p:pic>
            <p:nvPicPr>
              <p:cNvPr id="173" name="墨迹 172"/>
            </p:nvPicPr>
            <p:blipFill>
              <a:blip r:embed="rId336"/>
            </p:blipFill>
            <p:spPr>
              <a:xfrm>
                <a:off x="3574315" y="4810751"/>
                <a:ext cx="82713" cy="179064"/>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4" name="墨迹 173"/>
              <p14:cNvContentPartPr/>
              <p14:nvPr/>
            </p14:nvContentPartPr>
            <p14:xfrm>
              <a:off x="3736038" y="4729679"/>
              <a:ext cx="79010" cy="233347"/>
            </p14:xfrm>
          </p:contentPart>
        </mc:Choice>
        <mc:Fallback xmlns="">
          <p:pic>
            <p:nvPicPr>
              <p:cNvPr id="174" name="墨迹 173"/>
            </p:nvPicPr>
            <p:blipFill>
              <a:blip r:embed="rId338"/>
            </p:blipFill>
            <p:spPr>
              <a:xfrm>
                <a:off x="3736038" y="4729679"/>
                <a:ext cx="79010" cy="233347"/>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5" name="墨迹 174"/>
              <p14:cNvContentPartPr/>
              <p14:nvPr/>
            </p14:nvContentPartPr>
            <p14:xfrm>
              <a:off x="3854553" y="4768277"/>
              <a:ext cx="191881" cy="239867"/>
            </p14:xfrm>
          </p:contentPart>
        </mc:Choice>
        <mc:Fallback xmlns="">
          <p:pic>
            <p:nvPicPr>
              <p:cNvPr id="175" name="墨迹 174"/>
            </p:nvPicPr>
            <p:blipFill>
              <a:blip r:embed="rId340"/>
            </p:blipFill>
            <p:spPr>
              <a:xfrm>
                <a:off x="3854553" y="4768277"/>
                <a:ext cx="191881" cy="239867"/>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6" name="墨迹 175"/>
              <p14:cNvContentPartPr/>
              <p14:nvPr/>
            </p14:nvContentPartPr>
            <p14:xfrm>
              <a:off x="4080295" y="4661296"/>
              <a:ext cx="93648" cy="338388"/>
            </p14:xfrm>
          </p:contentPart>
        </mc:Choice>
        <mc:Fallback xmlns="">
          <p:pic>
            <p:nvPicPr>
              <p:cNvPr id="176" name="墨迹 175"/>
            </p:nvPicPr>
            <p:blipFill>
              <a:blip r:embed="rId342"/>
            </p:blipFill>
            <p:spPr>
              <a:xfrm>
                <a:off x="4080295" y="4661296"/>
                <a:ext cx="93648" cy="338388"/>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7" name="墨迹 176"/>
              <p14:cNvContentPartPr/>
              <p14:nvPr/>
            </p14:nvContentPartPr>
            <p14:xfrm>
              <a:off x="4198810" y="4855870"/>
              <a:ext cx="126980" cy="135355"/>
            </p14:xfrm>
          </p:contentPart>
        </mc:Choice>
        <mc:Fallback xmlns="">
          <p:pic>
            <p:nvPicPr>
              <p:cNvPr id="177" name="墨迹 176"/>
            </p:nvPicPr>
            <p:blipFill>
              <a:blip r:embed="rId344"/>
            </p:blipFill>
            <p:spPr>
              <a:xfrm>
                <a:off x="4198810" y="4855870"/>
                <a:ext cx="126980" cy="135355"/>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8" name="墨迹 177"/>
              <p14:cNvContentPartPr/>
              <p14:nvPr/>
            </p14:nvContentPartPr>
            <p14:xfrm>
              <a:off x="4256657" y="4883540"/>
              <a:ext cx="21163" cy="268419"/>
            </p14:xfrm>
          </p:contentPart>
        </mc:Choice>
        <mc:Fallback xmlns="">
          <p:pic>
            <p:nvPicPr>
              <p:cNvPr id="178" name="墨迹 177"/>
            </p:nvPicPr>
            <p:blipFill>
              <a:blip r:embed="rId346"/>
            </p:blipFill>
            <p:spPr>
              <a:xfrm>
                <a:off x="4256657" y="4883540"/>
                <a:ext cx="21163" cy="268419"/>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9" name="墨迹 178"/>
              <p14:cNvContentPartPr/>
              <p14:nvPr/>
            </p14:nvContentPartPr>
            <p14:xfrm>
              <a:off x="4251718" y="4632392"/>
              <a:ext cx="127686" cy="174834"/>
            </p14:xfrm>
          </p:contentPart>
        </mc:Choice>
        <mc:Fallback xmlns="">
          <p:pic>
            <p:nvPicPr>
              <p:cNvPr id="179" name="墨迹 178"/>
            </p:nvPicPr>
            <p:blipFill>
              <a:blip r:embed="rId348"/>
            </p:blipFill>
            <p:spPr>
              <a:xfrm>
                <a:off x="4251718" y="4632392"/>
                <a:ext cx="127686" cy="174834"/>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0" name="墨迹 179"/>
              <p14:cNvContentPartPr/>
              <p14:nvPr/>
            </p14:nvContentPartPr>
            <p14:xfrm>
              <a:off x="4373760" y="4624638"/>
              <a:ext cx="121337" cy="78957"/>
            </p14:xfrm>
          </p:contentPart>
        </mc:Choice>
        <mc:Fallback xmlns="">
          <p:pic>
            <p:nvPicPr>
              <p:cNvPr id="180" name="墨迹 179"/>
            </p:nvPicPr>
            <p:blipFill>
              <a:blip r:embed="rId350"/>
            </p:blipFill>
            <p:spPr>
              <a:xfrm>
                <a:off x="4373760" y="4624638"/>
                <a:ext cx="121337" cy="78957"/>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1" name="墨迹 180"/>
              <p14:cNvContentPartPr/>
              <p14:nvPr/>
            </p14:nvContentPartPr>
            <p14:xfrm>
              <a:off x="4634070" y="4838950"/>
              <a:ext cx="209870" cy="11280"/>
            </p14:xfrm>
          </p:contentPart>
        </mc:Choice>
        <mc:Fallback xmlns="">
          <p:pic>
            <p:nvPicPr>
              <p:cNvPr id="181" name="墨迹 180"/>
            </p:nvPicPr>
            <p:blipFill>
              <a:blip r:embed="rId352"/>
            </p:blipFill>
            <p:spPr>
              <a:xfrm>
                <a:off x="4634070" y="4838950"/>
                <a:ext cx="209870" cy="1128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2" name="墨迹 181"/>
              <p14:cNvContentPartPr/>
              <p14:nvPr/>
            </p14:nvContentPartPr>
            <p14:xfrm>
              <a:off x="4562820" y="4930597"/>
              <a:ext cx="290643" cy="49348"/>
            </p14:xfrm>
          </p:contentPart>
        </mc:Choice>
        <mc:Fallback xmlns="">
          <p:pic>
            <p:nvPicPr>
              <p:cNvPr id="182" name="墨迹 181"/>
            </p:nvPicPr>
            <p:blipFill>
              <a:blip r:embed="rId354"/>
            </p:blipFill>
            <p:spPr>
              <a:xfrm>
                <a:off x="4562820" y="4930597"/>
                <a:ext cx="290643" cy="49348"/>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3" name="墨迹 182"/>
              <p14:cNvContentPartPr/>
              <p14:nvPr/>
            </p14:nvContentPartPr>
            <p14:xfrm>
              <a:off x="4799849" y="4748713"/>
              <a:ext cx="234208" cy="329929"/>
            </p14:xfrm>
          </p:contentPart>
        </mc:Choice>
        <mc:Fallback xmlns="">
          <p:pic>
            <p:nvPicPr>
              <p:cNvPr id="183" name="墨迹 182"/>
            </p:nvPicPr>
            <p:blipFill>
              <a:blip r:embed="rId356"/>
            </p:blipFill>
            <p:spPr>
              <a:xfrm>
                <a:off x="4799849" y="4748713"/>
                <a:ext cx="234208" cy="32992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4" name="墨迹 183"/>
              <p14:cNvContentPartPr/>
              <p14:nvPr/>
            </p14:nvContentPartPr>
            <p14:xfrm>
              <a:off x="5199660" y="4769158"/>
              <a:ext cx="274595" cy="309836"/>
            </p14:xfrm>
          </p:contentPart>
        </mc:Choice>
        <mc:Fallback xmlns="">
          <p:pic>
            <p:nvPicPr>
              <p:cNvPr id="184" name="墨迹 183"/>
            </p:nvPicPr>
            <p:blipFill>
              <a:blip r:embed="rId358"/>
            </p:blipFill>
            <p:spPr>
              <a:xfrm>
                <a:off x="5199660" y="4769158"/>
                <a:ext cx="274595" cy="309836"/>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5" name="墨迹 184"/>
              <p14:cNvContentPartPr/>
              <p14:nvPr/>
            </p14:nvContentPartPr>
            <p14:xfrm>
              <a:off x="5533160" y="4895525"/>
              <a:ext cx="110402" cy="115439"/>
            </p14:xfrm>
          </p:contentPart>
        </mc:Choice>
        <mc:Fallback xmlns="">
          <p:pic>
            <p:nvPicPr>
              <p:cNvPr id="185" name="墨迹 184"/>
            </p:nvPicPr>
            <p:blipFill>
              <a:blip r:embed="rId360"/>
            </p:blipFill>
            <p:spPr>
              <a:xfrm>
                <a:off x="5533160" y="4895525"/>
                <a:ext cx="110402" cy="115439"/>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6" name="墨迹 185"/>
              <p14:cNvContentPartPr/>
              <p14:nvPr/>
            </p14:nvContentPartPr>
            <p14:xfrm>
              <a:off x="5724512" y="4767043"/>
              <a:ext cx="105288" cy="203385"/>
            </p14:xfrm>
          </p:contentPart>
        </mc:Choice>
        <mc:Fallback xmlns="">
          <p:pic>
            <p:nvPicPr>
              <p:cNvPr id="186" name="墨迹 185"/>
            </p:nvPicPr>
            <p:blipFill>
              <a:blip r:embed="rId362"/>
            </p:blipFill>
            <p:spPr>
              <a:xfrm>
                <a:off x="5724512" y="4767043"/>
                <a:ext cx="105288" cy="203385"/>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7" name="墨迹 186"/>
              <p14:cNvContentPartPr/>
              <p14:nvPr/>
            </p14:nvContentPartPr>
            <p14:xfrm>
              <a:off x="5867188" y="4850230"/>
              <a:ext cx="117809" cy="191753"/>
            </p14:xfrm>
          </p:contentPart>
        </mc:Choice>
        <mc:Fallback xmlns="">
          <p:pic>
            <p:nvPicPr>
              <p:cNvPr id="187" name="墨迹 186"/>
            </p:nvPicPr>
            <p:blipFill>
              <a:blip r:embed="rId364"/>
            </p:blipFill>
            <p:spPr>
              <a:xfrm>
                <a:off x="5867188" y="4850230"/>
                <a:ext cx="117809" cy="19175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8" name="墨迹 187"/>
              <p14:cNvContentPartPr/>
              <p14:nvPr/>
            </p14:nvContentPartPr>
            <p14:xfrm>
              <a:off x="5987114" y="4575818"/>
              <a:ext cx="130507" cy="187700"/>
            </p14:xfrm>
          </p:contentPart>
        </mc:Choice>
        <mc:Fallback xmlns="">
          <p:pic>
            <p:nvPicPr>
              <p:cNvPr id="188" name="墨迹 187"/>
            </p:nvPicPr>
            <p:blipFill>
              <a:blip r:embed="rId366"/>
            </p:blipFill>
            <p:spPr>
              <a:xfrm>
                <a:off x="5987114" y="4575818"/>
                <a:ext cx="130507" cy="18770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9" name="墨迹 188"/>
              <p14:cNvContentPartPr/>
              <p14:nvPr/>
            </p14:nvContentPartPr>
            <p14:xfrm>
              <a:off x="6136492" y="4613358"/>
              <a:ext cx="113753" cy="33839"/>
            </p14:xfrm>
          </p:contentPart>
        </mc:Choice>
        <mc:Fallback xmlns="">
          <p:pic>
            <p:nvPicPr>
              <p:cNvPr id="189" name="墨迹 188"/>
            </p:nvPicPr>
            <p:blipFill>
              <a:blip r:embed="rId368"/>
            </p:blipFill>
            <p:spPr>
              <a:xfrm>
                <a:off x="6136492" y="4613358"/>
                <a:ext cx="113753" cy="33839"/>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0" name="墨迹 189"/>
              <p14:cNvContentPartPr/>
              <p14:nvPr/>
            </p14:nvContentPartPr>
            <p14:xfrm>
              <a:off x="6186049" y="4829081"/>
              <a:ext cx="167191" cy="43708"/>
            </p14:xfrm>
          </p:contentPart>
        </mc:Choice>
        <mc:Fallback xmlns="">
          <p:pic>
            <p:nvPicPr>
              <p:cNvPr id="190" name="墨迹 189"/>
            </p:nvPicPr>
            <p:blipFill>
              <a:blip r:embed="rId370"/>
            </p:blipFill>
            <p:spPr>
              <a:xfrm>
                <a:off x="6186049" y="4829081"/>
                <a:ext cx="167191" cy="43708"/>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1" name="墨迹 190"/>
              <p14:cNvContentPartPr/>
              <p14:nvPr/>
            </p14:nvContentPartPr>
            <p14:xfrm>
              <a:off x="6243719" y="4771273"/>
              <a:ext cx="43209" cy="236871"/>
            </p14:xfrm>
          </p:contentPart>
        </mc:Choice>
        <mc:Fallback xmlns="">
          <p:pic>
            <p:nvPicPr>
              <p:cNvPr id="191" name="墨迹 190"/>
            </p:nvPicPr>
            <p:blipFill>
              <a:blip r:embed="rId372"/>
            </p:blipFill>
            <p:spPr>
              <a:xfrm>
                <a:off x="6243719" y="4771273"/>
                <a:ext cx="43209" cy="236871"/>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2" name="墨迹 191"/>
              <p14:cNvContentPartPr/>
              <p14:nvPr/>
            </p14:nvContentPartPr>
            <p14:xfrm>
              <a:off x="6416730" y="4775150"/>
              <a:ext cx="28218" cy="162497"/>
            </p14:xfrm>
          </p:contentPart>
        </mc:Choice>
        <mc:Fallback xmlns="">
          <p:pic>
            <p:nvPicPr>
              <p:cNvPr id="192" name="墨迹 191"/>
            </p:nvPicPr>
            <p:blipFill>
              <a:blip r:embed="rId374"/>
            </p:blipFill>
            <p:spPr>
              <a:xfrm>
                <a:off x="6416730" y="4775150"/>
                <a:ext cx="28218" cy="162497"/>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3" name="墨迹 192"/>
              <p14:cNvContentPartPr/>
              <p14:nvPr/>
            </p14:nvContentPartPr>
            <p14:xfrm>
              <a:off x="6428017" y="4838950"/>
              <a:ext cx="73366" cy="33839"/>
            </p14:xfrm>
          </p:contentPart>
        </mc:Choice>
        <mc:Fallback xmlns="">
          <p:pic>
            <p:nvPicPr>
              <p:cNvPr id="193" name="墨迹 192"/>
            </p:nvPicPr>
            <p:blipFill>
              <a:blip r:embed="rId376"/>
            </p:blipFill>
            <p:spPr>
              <a:xfrm>
                <a:off x="6428017" y="4838950"/>
                <a:ext cx="73366" cy="33839"/>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4" name="墨迹 193"/>
              <p14:cNvContentPartPr/>
              <p14:nvPr/>
            </p14:nvContentPartPr>
            <p14:xfrm>
              <a:off x="6484453" y="4684913"/>
              <a:ext cx="45148" cy="444487"/>
            </p14:xfrm>
          </p:contentPart>
        </mc:Choice>
        <mc:Fallback xmlns="">
          <p:pic>
            <p:nvPicPr>
              <p:cNvPr id="194" name="墨迹 193"/>
            </p:nvPicPr>
            <p:blipFill>
              <a:blip r:embed="rId378"/>
            </p:blipFill>
            <p:spPr>
              <a:xfrm>
                <a:off x="6484453" y="4684913"/>
                <a:ext cx="45148" cy="444487"/>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5" name="墨迹 194"/>
              <p14:cNvContentPartPr/>
              <p14:nvPr/>
            </p14:nvContentPartPr>
            <p14:xfrm>
              <a:off x="6523958" y="4882306"/>
              <a:ext cx="299108" cy="211845"/>
            </p14:xfrm>
          </p:contentPart>
        </mc:Choice>
        <mc:Fallback xmlns="">
          <p:pic>
            <p:nvPicPr>
              <p:cNvPr id="195" name="墨迹 194"/>
            </p:nvPicPr>
            <p:blipFill>
              <a:blip r:embed="rId380"/>
            </p:blipFill>
            <p:spPr>
              <a:xfrm>
                <a:off x="6523958" y="4882306"/>
                <a:ext cx="299108" cy="211845"/>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6" name="墨迹 195"/>
              <p14:cNvContentPartPr/>
              <p14:nvPr/>
            </p14:nvContentPartPr>
            <p14:xfrm>
              <a:off x="6260121" y="4694254"/>
              <a:ext cx="184827" cy="251853"/>
            </p14:xfrm>
          </p:contentPart>
        </mc:Choice>
        <mc:Fallback xmlns="">
          <p:pic>
            <p:nvPicPr>
              <p:cNvPr id="196" name="墨迹 195"/>
            </p:nvPicPr>
            <p:blipFill>
              <a:blip r:embed="rId382"/>
            </p:blipFill>
            <p:spPr>
              <a:xfrm>
                <a:off x="6260121" y="4694254"/>
                <a:ext cx="184827" cy="251853"/>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7" name="墨迹 196"/>
              <p14:cNvContentPartPr/>
              <p14:nvPr/>
            </p14:nvContentPartPr>
            <p14:xfrm>
              <a:off x="7993224" y="2067692"/>
              <a:ext cx="144792" cy="374166"/>
            </p14:xfrm>
          </p:contentPart>
        </mc:Choice>
        <mc:Fallback xmlns="">
          <p:pic>
            <p:nvPicPr>
              <p:cNvPr id="197" name="墨迹 196"/>
            </p:nvPicPr>
            <p:blipFill>
              <a:blip r:embed="rId384"/>
            </p:blipFill>
            <p:spPr>
              <a:xfrm>
                <a:off x="7993224" y="2067692"/>
                <a:ext cx="144792" cy="374166"/>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8" name="墨迹 197"/>
              <p14:cNvContentPartPr/>
              <p14:nvPr/>
            </p14:nvContentPartPr>
            <p14:xfrm>
              <a:off x="8109799" y="2167799"/>
              <a:ext cx="158020" cy="257316"/>
            </p14:xfrm>
          </p:contentPart>
        </mc:Choice>
        <mc:Fallback xmlns="">
          <p:pic>
            <p:nvPicPr>
              <p:cNvPr id="198" name="墨迹 197"/>
            </p:nvPicPr>
            <p:blipFill>
              <a:blip r:embed="rId386"/>
            </p:blipFill>
            <p:spPr>
              <a:xfrm>
                <a:off x="8109799" y="2167799"/>
                <a:ext cx="158020" cy="257316"/>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9" name="墨迹 198"/>
              <p14:cNvContentPartPr/>
              <p14:nvPr/>
            </p14:nvContentPartPr>
            <p14:xfrm>
              <a:off x="8337481" y="2254511"/>
              <a:ext cx="88357" cy="212902"/>
            </p14:xfrm>
          </p:contentPart>
        </mc:Choice>
        <mc:Fallback xmlns="">
          <p:pic>
            <p:nvPicPr>
              <p:cNvPr id="199" name="墨迹 198"/>
            </p:nvPicPr>
            <p:blipFill>
              <a:blip r:embed="rId388"/>
            </p:blipFill>
            <p:spPr>
              <a:xfrm>
                <a:off x="8337481" y="2254511"/>
                <a:ext cx="88357" cy="212902"/>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0" name="墨迹 199"/>
              <p14:cNvContentPartPr/>
              <p14:nvPr/>
            </p14:nvContentPartPr>
            <p14:xfrm>
              <a:off x="8441182" y="2038083"/>
              <a:ext cx="139854" cy="161439"/>
            </p14:xfrm>
          </p:contentPart>
        </mc:Choice>
        <mc:Fallback xmlns="">
          <p:pic>
            <p:nvPicPr>
              <p:cNvPr id="200" name="墨迹 199"/>
            </p:nvPicPr>
            <p:blipFill>
              <a:blip r:embed="rId390"/>
            </p:blipFill>
            <p:spPr>
              <a:xfrm>
                <a:off x="8441182" y="2038083"/>
                <a:ext cx="139854" cy="161439"/>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1" name="墨迹 200"/>
              <p14:cNvContentPartPr/>
              <p14:nvPr/>
            </p14:nvContentPartPr>
            <p14:xfrm>
              <a:off x="8585798" y="2069807"/>
              <a:ext cx="125040" cy="22559"/>
            </p14:xfrm>
          </p:contentPart>
        </mc:Choice>
        <mc:Fallback xmlns="">
          <p:pic>
            <p:nvPicPr>
              <p:cNvPr id="201" name="墨迹 200"/>
            </p:nvPicPr>
            <p:blipFill>
              <a:blip r:embed="rId392"/>
            </p:blipFill>
            <p:spPr>
              <a:xfrm>
                <a:off x="8585798" y="2069807"/>
                <a:ext cx="125040" cy="22559"/>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2" name="墨迹 201"/>
              <p14:cNvContentPartPr/>
              <p14:nvPr/>
            </p14:nvContentPartPr>
            <p14:xfrm>
              <a:off x="8634650" y="1982390"/>
              <a:ext cx="28218" cy="265071"/>
            </p14:xfrm>
          </p:contentPart>
        </mc:Choice>
        <mc:Fallback xmlns="">
          <p:pic>
            <p:nvPicPr>
              <p:cNvPr id="202" name="墨迹 201"/>
            </p:nvPicPr>
            <p:blipFill>
              <a:blip r:embed="rId394"/>
            </p:blipFill>
            <p:spPr>
              <a:xfrm>
                <a:off x="8634650" y="1982390"/>
                <a:ext cx="28218" cy="265071"/>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3" name="墨迹 202"/>
              <p14:cNvContentPartPr/>
              <p14:nvPr/>
            </p14:nvContentPartPr>
            <p14:xfrm>
              <a:off x="9244155" y="2585320"/>
              <a:ext cx="141089" cy="274059"/>
            </p14:xfrm>
          </p:contentPart>
        </mc:Choice>
        <mc:Fallback xmlns="">
          <p:pic>
            <p:nvPicPr>
              <p:cNvPr id="203" name="墨迹 202"/>
            </p:nvPicPr>
            <p:blipFill>
              <a:blip r:embed="rId396"/>
            </p:blipFill>
            <p:spPr>
              <a:xfrm>
                <a:off x="9244155" y="2585320"/>
                <a:ext cx="141089" cy="274059"/>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4" name="墨迹 203"/>
              <p14:cNvContentPartPr/>
              <p14:nvPr/>
            </p14:nvContentPartPr>
            <p14:xfrm>
              <a:off x="9357026" y="2571926"/>
              <a:ext cx="141089" cy="273354"/>
            </p14:xfrm>
          </p:contentPart>
        </mc:Choice>
        <mc:Fallback xmlns="">
          <p:pic>
            <p:nvPicPr>
              <p:cNvPr id="204" name="墨迹 203"/>
            </p:nvPicPr>
            <p:blipFill>
              <a:blip r:embed="rId398"/>
            </p:blipFill>
            <p:spPr>
              <a:xfrm>
                <a:off x="9357026" y="2571926"/>
                <a:ext cx="141089" cy="273354"/>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5" name="墨迹 204"/>
              <p14:cNvContentPartPr/>
              <p14:nvPr/>
            </p14:nvContentPartPr>
            <p14:xfrm>
              <a:off x="9561605" y="2678906"/>
              <a:ext cx="94529" cy="155094"/>
            </p14:xfrm>
          </p:contentPart>
        </mc:Choice>
        <mc:Fallback xmlns="">
          <p:pic>
            <p:nvPicPr>
              <p:cNvPr id="205" name="墨迹 204"/>
            </p:nvPicPr>
            <p:blipFill>
              <a:blip r:embed="rId400"/>
            </p:blipFill>
            <p:spPr>
              <a:xfrm>
                <a:off x="9561605" y="2678906"/>
                <a:ext cx="94529" cy="155094"/>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6" name="墨迹 205"/>
              <p14:cNvContentPartPr/>
              <p14:nvPr/>
            </p14:nvContentPartPr>
            <p14:xfrm>
              <a:off x="9735145" y="2567520"/>
              <a:ext cx="251139" cy="239162"/>
            </p14:xfrm>
          </p:contentPart>
        </mc:Choice>
        <mc:Fallback xmlns="">
          <p:pic>
            <p:nvPicPr>
              <p:cNvPr id="206" name="墨迹 205"/>
            </p:nvPicPr>
            <p:blipFill>
              <a:blip r:embed="rId402"/>
            </p:blipFill>
            <p:spPr>
              <a:xfrm>
                <a:off x="9735145" y="2567520"/>
                <a:ext cx="251139" cy="239162"/>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7" name="墨迹 206"/>
              <p14:cNvContentPartPr/>
              <p14:nvPr/>
            </p14:nvContentPartPr>
            <p14:xfrm>
              <a:off x="9983461" y="2509712"/>
              <a:ext cx="22575" cy="425805"/>
            </p14:xfrm>
          </p:contentPart>
        </mc:Choice>
        <mc:Fallback xmlns="">
          <p:pic>
            <p:nvPicPr>
              <p:cNvPr id="207" name="墨迹 206"/>
            </p:nvPicPr>
            <p:blipFill>
              <a:blip r:embed="rId404"/>
            </p:blipFill>
            <p:spPr>
              <a:xfrm>
                <a:off x="9983461" y="2509712"/>
                <a:ext cx="22575" cy="425805"/>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8" name="墨迹 207"/>
              <p14:cNvContentPartPr/>
              <p14:nvPr/>
            </p14:nvContentPartPr>
            <p14:xfrm>
              <a:off x="10085046" y="2464593"/>
              <a:ext cx="146733" cy="62038"/>
            </p14:xfrm>
          </p:contentPart>
        </mc:Choice>
        <mc:Fallback xmlns="">
          <p:pic>
            <p:nvPicPr>
              <p:cNvPr id="208" name="墨迹 207"/>
            </p:nvPicPr>
            <p:blipFill>
              <a:blip r:embed="rId406"/>
            </p:blipFill>
            <p:spPr>
              <a:xfrm>
                <a:off x="10085046" y="2464593"/>
                <a:ext cx="146733" cy="62038"/>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9" name="墨迹 208"/>
              <p14:cNvContentPartPr/>
              <p14:nvPr/>
            </p14:nvContentPartPr>
            <p14:xfrm>
              <a:off x="10164056" y="2351973"/>
              <a:ext cx="33861" cy="264895"/>
            </p14:xfrm>
          </p:contentPart>
        </mc:Choice>
        <mc:Fallback xmlns="">
          <p:pic>
            <p:nvPicPr>
              <p:cNvPr id="209" name="墨迹 208"/>
            </p:nvPicPr>
            <p:blipFill>
              <a:blip r:embed="rId408"/>
            </p:blipFill>
            <p:spPr>
              <a:xfrm>
                <a:off x="10164056" y="2351973"/>
                <a:ext cx="33861" cy="264895"/>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10" name="墨迹 209"/>
              <p14:cNvContentPartPr/>
              <p14:nvPr/>
            </p14:nvContentPartPr>
            <p14:xfrm>
              <a:off x="10141482" y="3096956"/>
              <a:ext cx="45148" cy="251148"/>
            </p14:xfrm>
          </p:contentPart>
        </mc:Choice>
        <mc:Fallback xmlns="">
          <p:pic>
            <p:nvPicPr>
              <p:cNvPr id="210" name="墨迹 209"/>
            </p:nvPicPr>
            <p:blipFill>
              <a:blip r:embed="rId410"/>
            </p:blipFill>
            <p:spPr>
              <a:xfrm>
                <a:off x="10141482" y="3096956"/>
                <a:ext cx="45148" cy="251148"/>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11" name="墨迹 210"/>
              <p14:cNvContentPartPr/>
              <p14:nvPr/>
            </p14:nvContentPartPr>
            <p14:xfrm>
              <a:off x="10152768" y="3203407"/>
              <a:ext cx="107228" cy="39479"/>
            </p14:xfrm>
          </p:contentPart>
        </mc:Choice>
        <mc:Fallback xmlns="">
          <p:pic>
            <p:nvPicPr>
              <p:cNvPr id="211" name="墨迹 210"/>
            </p:nvPicPr>
            <p:blipFill>
              <a:blip r:embed="rId412"/>
            </p:blipFill>
            <p:spPr>
              <a:xfrm>
                <a:off x="10152768" y="3203407"/>
                <a:ext cx="107228" cy="39479"/>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2" name="墨迹 211"/>
              <p14:cNvContentPartPr/>
              <p14:nvPr/>
            </p14:nvContentPartPr>
            <p14:xfrm>
              <a:off x="10265640" y="3049018"/>
              <a:ext cx="16930" cy="323583"/>
            </p14:xfrm>
          </p:contentPart>
        </mc:Choice>
        <mc:Fallback xmlns="">
          <p:pic>
            <p:nvPicPr>
              <p:cNvPr id="212" name="墨迹 211"/>
            </p:nvPicPr>
            <p:blipFill>
              <a:blip r:embed="rId414"/>
            </p:blipFill>
            <p:spPr>
              <a:xfrm>
                <a:off x="10265640" y="3049018"/>
                <a:ext cx="16930" cy="323583"/>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3" name="墨迹 212"/>
              <p14:cNvContentPartPr/>
              <p14:nvPr/>
            </p14:nvContentPartPr>
            <p14:xfrm>
              <a:off x="10280807" y="3099071"/>
              <a:ext cx="148496" cy="280933"/>
            </p14:xfrm>
          </p:contentPart>
        </mc:Choice>
        <mc:Fallback xmlns="">
          <p:pic>
            <p:nvPicPr>
              <p:cNvPr id="213" name="墨迹 212"/>
            </p:nvPicPr>
            <p:blipFill>
              <a:blip r:embed="rId416"/>
            </p:blipFill>
            <p:spPr>
              <a:xfrm>
                <a:off x="10280807" y="3099071"/>
                <a:ext cx="148496" cy="280933"/>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4" name="墨迹 213"/>
              <p14:cNvContentPartPr/>
              <p14:nvPr/>
            </p14:nvContentPartPr>
            <p14:xfrm>
              <a:off x="10361580" y="3182258"/>
              <a:ext cx="145322" cy="167784"/>
            </p14:xfrm>
          </p:contentPart>
        </mc:Choice>
        <mc:Fallback xmlns="">
          <p:pic>
            <p:nvPicPr>
              <p:cNvPr id="214" name="墨迹 213"/>
            </p:nvPicPr>
            <p:blipFill>
              <a:blip r:embed="rId418"/>
            </p:blipFill>
            <p:spPr>
              <a:xfrm>
                <a:off x="10361580" y="3182258"/>
                <a:ext cx="145322" cy="167784"/>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5" name="墨迹 214"/>
              <p14:cNvContentPartPr/>
              <p14:nvPr/>
            </p14:nvContentPartPr>
            <p14:xfrm>
              <a:off x="10550110" y="3158289"/>
              <a:ext cx="217807" cy="201623"/>
            </p14:xfrm>
          </p:contentPart>
        </mc:Choice>
        <mc:Fallback xmlns="">
          <p:pic>
            <p:nvPicPr>
              <p:cNvPr id="215" name="墨迹 214"/>
            </p:nvPicPr>
            <p:blipFill>
              <a:blip r:embed="rId420"/>
            </p:blipFill>
            <p:spPr>
              <a:xfrm>
                <a:off x="10550110" y="3158289"/>
                <a:ext cx="217807" cy="201623"/>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6" name="墨迹 215"/>
              <p14:cNvContentPartPr/>
              <p14:nvPr/>
            </p14:nvContentPartPr>
            <p14:xfrm>
              <a:off x="10784142" y="3259805"/>
              <a:ext cx="119220" cy="166903"/>
            </p14:xfrm>
          </p:contentPart>
        </mc:Choice>
        <mc:Fallback xmlns="">
          <p:pic>
            <p:nvPicPr>
              <p:cNvPr id="216" name="墨迹 215"/>
            </p:nvPicPr>
            <p:blipFill>
              <a:blip r:embed="rId422"/>
            </p:blipFill>
            <p:spPr>
              <a:xfrm>
                <a:off x="10784142" y="3259805"/>
                <a:ext cx="119220" cy="166903"/>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7" name="墨迹 216"/>
              <p14:cNvContentPartPr/>
              <p14:nvPr/>
            </p14:nvContentPartPr>
            <p14:xfrm>
              <a:off x="10873028" y="3017294"/>
              <a:ext cx="162958" cy="16919"/>
            </p14:xfrm>
          </p:contentPart>
        </mc:Choice>
        <mc:Fallback xmlns="">
          <p:pic>
            <p:nvPicPr>
              <p:cNvPr id="217" name="墨迹 216"/>
            </p:nvPicPr>
            <p:blipFill>
              <a:blip r:embed="rId424"/>
            </p:blipFill>
            <p:spPr>
              <a:xfrm>
                <a:off x="10873028" y="3017294"/>
                <a:ext cx="162958" cy="16919"/>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8" name="墨迹 217"/>
              <p14:cNvContentPartPr/>
              <p14:nvPr/>
            </p14:nvContentPartPr>
            <p14:xfrm>
              <a:off x="7271730" y="1686300"/>
              <a:ext cx="8465" cy="28200"/>
            </p14:xfrm>
          </p:contentPart>
        </mc:Choice>
        <mc:Fallback xmlns="">
          <p:pic>
            <p:nvPicPr>
              <p:cNvPr id="218" name="墨迹 217"/>
            </p:nvPicPr>
            <p:blipFill>
              <a:blip r:embed="rId426"/>
            </p:blipFill>
            <p:spPr>
              <a:xfrm>
                <a:off x="7271730" y="1686300"/>
                <a:ext cx="8465" cy="2820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9" name="墨迹 218"/>
              <p14:cNvContentPartPr/>
              <p14:nvPr/>
            </p14:nvContentPartPr>
            <p14:xfrm>
              <a:off x="2105048" y="2023103"/>
              <a:ext cx="39505" cy="241277"/>
            </p14:xfrm>
          </p:contentPart>
        </mc:Choice>
        <mc:Fallback xmlns="">
          <p:pic>
            <p:nvPicPr>
              <p:cNvPr id="219" name="墨迹 218"/>
            </p:nvPicPr>
            <p:blipFill>
              <a:blip r:embed="rId428"/>
            </p:blipFill>
            <p:spPr>
              <a:xfrm>
                <a:off x="2105048" y="2023103"/>
                <a:ext cx="39505" cy="241277"/>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20" name="墨迹 219"/>
              <p14:cNvContentPartPr/>
              <p14:nvPr/>
            </p14:nvContentPartPr>
            <p14:xfrm>
              <a:off x="2133266" y="2103646"/>
              <a:ext cx="81832" cy="33839"/>
            </p14:xfrm>
          </p:contentPart>
        </mc:Choice>
        <mc:Fallback xmlns="">
          <p:pic>
            <p:nvPicPr>
              <p:cNvPr id="220" name="墨迹 219"/>
            </p:nvPicPr>
            <p:blipFill>
              <a:blip r:embed="rId430"/>
            </p:blipFill>
            <p:spPr>
              <a:xfrm>
                <a:off x="2133266" y="2103646"/>
                <a:ext cx="81832" cy="33839"/>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21" name="墨迹 220"/>
              <p14:cNvContentPartPr/>
              <p14:nvPr/>
            </p14:nvContentPartPr>
            <p14:xfrm>
              <a:off x="2215098" y="1955954"/>
              <a:ext cx="31039" cy="415583"/>
            </p14:xfrm>
          </p:contentPart>
        </mc:Choice>
        <mc:Fallback xmlns="">
          <p:pic>
            <p:nvPicPr>
              <p:cNvPr id="221" name="墨迹 220"/>
            </p:nvPicPr>
            <p:blipFill>
              <a:blip r:embed="rId432"/>
            </p:blipFill>
            <p:spPr>
              <a:xfrm>
                <a:off x="2215098" y="1955954"/>
                <a:ext cx="31039" cy="415583"/>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2" name="墨迹 221"/>
              <p14:cNvContentPartPr/>
              <p14:nvPr/>
            </p14:nvContentPartPr>
            <p14:xfrm>
              <a:off x="2259541" y="2000367"/>
              <a:ext cx="127685" cy="274588"/>
            </p14:xfrm>
          </p:contentPart>
        </mc:Choice>
        <mc:Fallback xmlns="">
          <p:pic>
            <p:nvPicPr>
              <p:cNvPr id="222" name="墨迹 221"/>
            </p:nvPicPr>
            <p:blipFill>
              <a:blip r:embed="rId434"/>
            </p:blipFill>
            <p:spPr>
              <a:xfrm>
                <a:off x="2259541" y="2000367"/>
                <a:ext cx="127685" cy="274588"/>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3" name="墨迹 222"/>
              <p14:cNvContentPartPr/>
              <p14:nvPr/>
            </p14:nvContentPartPr>
            <p14:xfrm>
              <a:off x="2359009" y="2028214"/>
              <a:ext cx="112871" cy="224887"/>
            </p14:xfrm>
          </p:contentPart>
        </mc:Choice>
        <mc:Fallback xmlns="">
          <p:pic>
            <p:nvPicPr>
              <p:cNvPr id="223" name="墨迹 222"/>
            </p:nvPicPr>
            <p:blipFill>
              <a:blip r:embed="rId436"/>
            </p:blipFill>
            <p:spPr>
              <a:xfrm>
                <a:off x="2359009" y="2028214"/>
                <a:ext cx="112871" cy="224887"/>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4" name="墨迹 223"/>
              <p14:cNvContentPartPr/>
              <p14:nvPr/>
            </p14:nvContentPartPr>
            <p14:xfrm>
              <a:off x="2513325" y="2026627"/>
              <a:ext cx="252020" cy="214137"/>
            </p14:xfrm>
          </p:contentPart>
        </mc:Choice>
        <mc:Fallback xmlns="">
          <p:pic>
            <p:nvPicPr>
              <p:cNvPr id="224" name="墨迹 223"/>
            </p:nvPicPr>
            <p:blipFill>
              <a:blip r:embed="rId438"/>
            </p:blipFill>
            <p:spPr>
              <a:xfrm>
                <a:off x="2513325" y="2026627"/>
                <a:ext cx="252020" cy="214137"/>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5" name="墨迹 224"/>
              <p14:cNvContentPartPr/>
              <p14:nvPr/>
            </p14:nvContentPartPr>
            <p14:xfrm>
              <a:off x="2746651" y="2092366"/>
              <a:ext cx="145674" cy="140995"/>
            </p14:xfrm>
          </p:contentPart>
        </mc:Choice>
        <mc:Fallback xmlns="">
          <p:pic>
            <p:nvPicPr>
              <p:cNvPr id="225" name="墨迹 224"/>
            </p:nvPicPr>
            <p:blipFill>
              <a:blip r:embed="rId440"/>
            </p:blipFill>
            <p:spPr>
              <a:xfrm>
                <a:off x="2746651" y="2092366"/>
                <a:ext cx="145674" cy="140995"/>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6" name="墨迹 225"/>
              <p14:cNvContentPartPr/>
              <p14:nvPr/>
            </p14:nvContentPartPr>
            <p14:xfrm>
              <a:off x="2861286" y="1930222"/>
              <a:ext cx="146732" cy="26789"/>
            </p14:xfrm>
          </p:contentPart>
        </mc:Choice>
        <mc:Fallback xmlns="">
          <p:pic>
            <p:nvPicPr>
              <p:cNvPr id="226" name="墨迹 225"/>
            </p:nvPicPr>
            <p:blipFill>
              <a:blip r:embed="rId442"/>
            </p:blipFill>
            <p:spPr>
              <a:xfrm>
                <a:off x="2861286" y="1930222"/>
                <a:ext cx="146732" cy="26789"/>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7" name="墨迹 226"/>
              <p14:cNvContentPartPr/>
              <p14:nvPr/>
            </p14:nvContentPartPr>
            <p14:xfrm>
              <a:off x="3095494" y="2244641"/>
              <a:ext cx="104406" cy="163554"/>
            </p14:xfrm>
          </p:contentPart>
        </mc:Choice>
        <mc:Fallback xmlns="">
          <p:pic>
            <p:nvPicPr>
              <p:cNvPr id="227" name="墨迹 226"/>
            </p:nvPicPr>
            <p:blipFill>
              <a:blip r:embed="rId444"/>
            </p:blipFill>
            <p:spPr>
              <a:xfrm>
                <a:off x="3095494" y="2244641"/>
                <a:ext cx="104406" cy="163554"/>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8" name="墨迹 227"/>
              <p14:cNvContentPartPr/>
              <p14:nvPr/>
            </p14:nvContentPartPr>
            <p14:xfrm>
              <a:off x="3095141" y="2287997"/>
              <a:ext cx="76541" cy="89179"/>
            </p14:xfrm>
          </p:contentPart>
        </mc:Choice>
        <mc:Fallback xmlns="">
          <p:pic>
            <p:nvPicPr>
              <p:cNvPr id="228" name="墨迹 227"/>
            </p:nvPicPr>
            <p:blipFill>
              <a:blip r:embed="rId446"/>
            </p:blipFill>
            <p:spPr>
              <a:xfrm>
                <a:off x="3095141" y="2287997"/>
                <a:ext cx="76541" cy="89179"/>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9" name="墨迹 228"/>
              <p14:cNvContentPartPr/>
              <p14:nvPr/>
            </p14:nvContentPartPr>
            <p14:xfrm>
              <a:off x="8933759" y="3318142"/>
              <a:ext cx="62079" cy="91647"/>
            </p14:xfrm>
          </p:contentPart>
        </mc:Choice>
        <mc:Fallback xmlns="">
          <p:pic>
            <p:nvPicPr>
              <p:cNvPr id="229" name="墨迹 228"/>
            </p:nvPicPr>
            <p:blipFill>
              <a:blip r:embed="rId448"/>
            </p:blipFill>
            <p:spPr>
              <a:xfrm>
                <a:off x="8933759" y="3318142"/>
                <a:ext cx="62079" cy="91647"/>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30" name="墨迹 229"/>
              <p14:cNvContentPartPr/>
              <p14:nvPr/>
            </p14:nvContentPartPr>
            <p14:xfrm>
              <a:off x="677227" y="5481888"/>
              <a:ext cx="152376" cy="255553"/>
            </p14:xfrm>
          </p:contentPart>
        </mc:Choice>
        <mc:Fallback xmlns="">
          <p:pic>
            <p:nvPicPr>
              <p:cNvPr id="230" name="墨迹 229"/>
            </p:nvPicPr>
            <p:blipFill>
              <a:blip r:embed="rId450"/>
            </p:blipFill>
            <p:spPr>
              <a:xfrm>
                <a:off x="677227" y="5481888"/>
                <a:ext cx="152376" cy="255553"/>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31" name="墨迹 230"/>
              <p14:cNvContentPartPr/>
              <p14:nvPr/>
            </p14:nvContentPartPr>
            <p14:xfrm>
              <a:off x="1027128" y="5419850"/>
              <a:ext cx="96646" cy="22559"/>
            </p14:xfrm>
          </p:contentPart>
        </mc:Choice>
        <mc:Fallback xmlns="">
          <p:pic>
            <p:nvPicPr>
              <p:cNvPr id="231" name="墨迹 230"/>
            </p:nvPicPr>
            <p:blipFill>
              <a:blip r:embed="rId452"/>
            </p:blipFill>
            <p:spPr>
              <a:xfrm>
                <a:off x="1027128" y="5419850"/>
                <a:ext cx="96646" cy="22559"/>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2" name="墨迹 231"/>
              <p14:cNvContentPartPr/>
              <p14:nvPr/>
            </p14:nvContentPartPr>
            <p14:xfrm>
              <a:off x="929776" y="5366272"/>
              <a:ext cx="227154" cy="383506"/>
            </p14:xfrm>
          </p:contentPart>
        </mc:Choice>
        <mc:Fallback xmlns="">
          <p:pic>
            <p:nvPicPr>
              <p:cNvPr id="232" name="墨迹 231"/>
            </p:nvPicPr>
            <p:blipFill>
              <a:blip r:embed="rId454"/>
            </p:blipFill>
            <p:spPr>
              <a:xfrm>
                <a:off x="929776" y="5366272"/>
                <a:ext cx="227154" cy="383506"/>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3" name="墨迹 232"/>
              <p14:cNvContentPartPr/>
              <p14:nvPr/>
            </p14:nvContentPartPr>
            <p14:xfrm>
              <a:off x="1211249" y="5368210"/>
              <a:ext cx="217983" cy="423866"/>
            </p14:xfrm>
          </p:contentPart>
        </mc:Choice>
        <mc:Fallback xmlns="">
          <p:pic>
            <p:nvPicPr>
              <p:cNvPr id="233" name="墨迹 232"/>
            </p:nvPicPr>
            <p:blipFill>
              <a:blip r:embed="rId456"/>
            </p:blipFill>
            <p:spPr>
              <a:xfrm>
                <a:off x="1211249" y="5368210"/>
                <a:ext cx="217983" cy="423866"/>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4" name="墨迹 233"/>
              <p14:cNvContentPartPr/>
              <p14:nvPr/>
            </p14:nvContentPartPr>
            <p14:xfrm>
              <a:off x="1655856" y="5416149"/>
              <a:ext cx="99291" cy="292917"/>
            </p14:xfrm>
          </p:contentPart>
        </mc:Choice>
        <mc:Fallback xmlns="">
          <p:pic>
            <p:nvPicPr>
              <p:cNvPr id="234" name="墨迹 233"/>
            </p:nvPicPr>
            <p:blipFill>
              <a:blip r:embed="rId458"/>
            </p:blipFill>
            <p:spPr>
              <a:xfrm>
                <a:off x="1655856" y="5416149"/>
                <a:ext cx="99291" cy="292917"/>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5" name="墨迹 234"/>
              <p14:cNvContentPartPr/>
              <p14:nvPr/>
            </p14:nvContentPartPr>
            <p14:xfrm>
              <a:off x="1772078" y="5472899"/>
              <a:ext cx="87475" cy="161087"/>
            </p14:xfrm>
          </p:contentPart>
        </mc:Choice>
        <mc:Fallback xmlns="">
          <p:pic>
            <p:nvPicPr>
              <p:cNvPr id="235" name="墨迹 234"/>
            </p:nvPicPr>
            <p:blipFill>
              <a:blip r:embed="rId460"/>
            </p:blipFill>
            <p:spPr>
              <a:xfrm>
                <a:off x="1772078" y="5472899"/>
                <a:ext cx="87475" cy="161087"/>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6" name="墨迹 235"/>
              <p14:cNvContentPartPr/>
              <p14:nvPr/>
            </p14:nvContentPartPr>
            <p14:xfrm>
              <a:off x="1868019" y="5379666"/>
              <a:ext cx="5643" cy="401131"/>
            </p14:xfrm>
          </p:contentPart>
        </mc:Choice>
        <mc:Fallback xmlns="">
          <p:pic>
            <p:nvPicPr>
              <p:cNvPr id="236" name="墨迹 235"/>
            </p:nvPicPr>
            <p:blipFill>
              <a:blip r:embed="rId462"/>
            </p:blipFill>
            <p:spPr>
              <a:xfrm>
                <a:off x="1868019" y="5379666"/>
                <a:ext cx="5643" cy="401131"/>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7" name="墨迹 236"/>
              <p14:cNvContentPartPr/>
              <p14:nvPr/>
            </p14:nvContentPartPr>
            <p14:xfrm>
              <a:off x="1896236" y="5442409"/>
              <a:ext cx="95941" cy="16919"/>
            </p14:xfrm>
          </p:contentPart>
        </mc:Choice>
        <mc:Fallback xmlns="">
          <p:pic>
            <p:nvPicPr>
              <p:cNvPr id="237" name="墨迹 236"/>
            </p:nvPicPr>
            <p:blipFill>
              <a:blip r:embed="rId464"/>
            </p:blipFill>
            <p:spPr>
              <a:xfrm>
                <a:off x="1896236" y="5442409"/>
                <a:ext cx="95941" cy="16919"/>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8" name="墨迹 237"/>
              <p14:cNvContentPartPr/>
              <p14:nvPr/>
            </p14:nvContentPartPr>
            <p14:xfrm>
              <a:off x="1944207" y="5373322"/>
              <a:ext cx="19752" cy="193163"/>
            </p14:xfrm>
          </p:contentPart>
        </mc:Choice>
        <mc:Fallback xmlns="">
          <p:pic>
            <p:nvPicPr>
              <p:cNvPr id="238" name="墨迹 237"/>
            </p:nvPicPr>
            <p:blipFill>
              <a:blip r:embed="rId466"/>
            </p:blipFill>
            <p:spPr>
              <a:xfrm>
                <a:off x="1944207" y="5373322"/>
                <a:ext cx="19752" cy="193163"/>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9" name="墨迹 238"/>
              <p14:cNvContentPartPr/>
              <p14:nvPr/>
            </p14:nvContentPartPr>
            <p14:xfrm>
              <a:off x="1941385" y="5354111"/>
              <a:ext cx="184827" cy="325170"/>
            </p14:xfrm>
          </p:contentPart>
        </mc:Choice>
        <mc:Fallback xmlns="">
          <p:pic>
            <p:nvPicPr>
              <p:cNvPr id="239" name="墨迹 238"/>
            </p:nvPicPr>
            <p:blipFill>
              <a:blip r:embed="rId468"/>
            </p:blipFill>
            <p:spPr>
              <a:xfrm>
                <a:off x="1941385" y="5354111"/>
                <a:ext cx="184827" cy="32517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40" name="墨迹 239"/>
              <p14:cNvContentPartPr/>
              <p14:nvPr/>
            </p14:nvContentPartPr>
            <p14:xfrm>
              <a:off x="2388637" y="5190556"/>
              <a:ext cx="196114" cy="274412"/>
            </p14:xfrm>
          </p:contentPart>
        </mc:Choice>
        <mc:Fallback xmlns="">
          <p:pic>
            <p:nvPicPr>
              <p:cNvPr id="240" name="墨迹 239"/>
            </p:nvPicPr>
            <p:blipFill>
              <a:blip r:embed="rId470"/>
            </p:blipFill>
            <p:spPr>
              <a:xfrm>
                <a:off x="2388637" y="5190556"/>
                <a:ext cx="196114" cy="274412"/>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41" name="墨迹 240"/>
              <p14:cNvContentPartPr/>
              <p14:nvPr/>
            </p14:nvContentPartPr>
            <p14:xfrm>
              <a:off x="2426731" y="5622883"/>
              <a:ext cx="45149" cy="50758"/>
            </p14:xfrm>
          </p:contentPart>
        </mc:Choice>
        <mc:Fallback xmlns="">
          <p:pic>
            <p:nvPicPr>
              <p:cNvPr id="241" name="墨迹 240"/>
            </p:nvPicPr>
            <p:blipFill>
              <a:blip r:embed="rId472"/>
            </p:blipFill>
            <p:spPr>
              <a:xfrm>
                <a:off x="2426731" y="5622883"/>
                <a:ext cx="45149" cy="50758"/>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2" name="墨迹 241"/>
              <p14:cNvContentPartPr/>
              <p14:nvPr/>
            </p14:nvContentPartPr>
            <p14:xfrm>
              <a:off x="2161660" y="5442409"/>
              <a:ext cx="143735" cy="20621"/>
            </p14:xfrm>
          </p:contentPart>
        </mc:Choice>
        <mc:Fallback xmlns="">
          <p:pic>
            <p:nvPicPr>
              <p:cNvPr id="242" name="墨迹 241"/>
            </p:nvPicPr>
            <p:blipFill>
              <a:blip r:embed="rId474"/>
            </p:blipFill>
            <p:spPr>
              <a:xfrm>
                <a:off x="2161660" y="5442409"/>
                <a:ext cx="143735" cy="20621"/>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3" name="墨迹 242"/>
              <p14:cNvContentPartPr/>
              <p14:nvPr/>
            </p14:nvContentPartPr>
            <p14:xfrm>
              <a:off x="2153724" y="5538286"/>
              <a:ext cx="154493" cy="11279"/>
            </p14:xfrm>
          </p:contentPart>
        </mc:Choice>
        <mc:Fallback xmlns="">
          <p:pic>
            <p:nvPicPr>
              <p:cNvPr id="243" name="墨迹 242"/>
            </p:nvPicPr>
            <p:blipFill>
              <a:blip r:embed="rId476"/>
            </p:blipFill>
            <p:spPr>
              <a:xfrm>
                <a:off x="2153724" y="5538286"/>
                <a:ext cx="154493" cy="11279"/>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4" name="墨迹 243"/>
              <p14:cNvContentPartPr/>
              <p14:nvPr/>
            </p14:nvContentPartPr>
            <p14:xfrm>
              <a:off x="3542040" y="5405398"/>
              <a:ext cx="148849" cy="281637"/>
            </p14:xfrm>
          </p:contentPart>
        </mc:Choice>
        <mc:Fallback xmlns="">
          <p:pic>
            <p:nvPicPr>
              <p:cNvPr id="244" name="墨迹 243"/>
            </p:nvPicPr>
            <p:blipFill>
              <a:blip r:embed="rId478"/>
            </p:blipFill>
            <p:spPr>
              <a:xfrm>
                <a:off x="3542040" y="5405398"/>
                <a:ext cx="148849" cy="281637"/>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5" name="墨迹 244"/>
              <p14:cNvContentPartPr/>
              <p14:nvPr/>
            </p14:nvContentPartPr>
            <p14:xfrm>
              <a:off x="3628810" y="5421788"/>
              <a:ext cx="173011" cy="263132"/>
            </p14:xfrm>
          </p:contentPart>
        </mc:Choice>
        <mc:Fallback xmlns="">
          <p:pic>
            <p:nvPicPr>
              <p:cNvPr id="245" name="墨迹 244"/>
            </p:nvPicPr>
            <p:blipFill>
              <a:blip r:embed="rId480"/>
            </p:blipFill>
            <p:spPr>
              <a:xfrm>
                <a:off x="3628810" y="5421788"/>
                <a:ext cx="173011" cy="263132"/>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6" name="墨迹 245"/>
              <p14:cNvContentPartPr/>
              <p14:nvPr/>
            </p14:nvContentPartPr>
            <p14:xfrm>
              <a:off x="3863018" y="5525420"/>
              <a:ext cx="70545" cy="170780"/>
            </p14:xfrm>
          </p:contentPart>
        </mc:Choice>
        <mc:Fallback xmlns="">
          <p:pic>
            <p:nvPicPr>
              <p:cNvPr id="246" name="墨迹 245"/>
            </p:nvPicPr>
            <p:blipFill>
              <a:blip r:embed="rId482"/>
            </p:blipFill>
            <p:spPr>
              <a:xfrm>
                <a:off x="3863018" y="5525420"/>
                <a:ext cx="70545" cy="17078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7" name="墨迹 246"/>
              <p14:cNvContentPartPr/>
              <p14:nvPr/>
            </p14:nvContentPartPr>
            <p14:xfrm>
              <a:off x="3959664" y="5342302"/>
              <a:ext cx="123453" cy="133946"/>
            </p14:xfrm>
          </p:contentPart>
        </mc:Choice>
        <mc:Fallback xmlns="">
          <p:pic>
            <p:nvPicPr>
              <p:cNvPr id="247" name="墨迹 246"/>
            </p:nvPicPr>
            <p:blipFill>
              <a:blip r:embed="rId484"/>
            </p:blipFill>
            <p:spPr>
              <a:xfrm>
                <a:off x="3959664" y="5342302"/>
                <a:ext cx="123453" cy="133946"/>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8" name="墨迹 247"/>
              <p14:cNvContentPartPr/>
              <p14:nvPr/>
            </p14:nvContentPartPr>
            <p14:xfrm>
              <a:off x="4057721" y="5369091"/>
              <a:ext cx="132624" cy="50759"/>
            </p14:xfrm>
          </p:contentPart>
        </mc:Choice>
        <mc:Fallback xmlns="">
          <p:pic>
            <p:nvPicPr>
              <p:cNvPr id="248" name="墨迹 247"/>
            </p:nvPicPr>
            <p:blipFill>
              <a:blip r:embed="rId486"/>
            </p:blipFill>
            <p:spPr>
              <a:xfrm>
                <a:off x="4057721" y="5369091"/>
                <a:ext cx="132624" cy="50759"/>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9" name="墨迹 248"/>
              <p14:cNvContentPartPr/>
              <p14:nvPr/>
            </p14:nvContentPartPr>
            <p14:xfrm>
              <a:off x="4114156" y="5278855"/>
              <a:ext cx="28218" cy="197393"/>
            </p14:xfrm>
          </p:contentPart>
        </mc:Choice>
        <mc:Fallback xmlns="">
          <p:pic>
            <p:nvPicPr>
              <p:cNvPr id="249" name="墨迹 248"/>
            </p:nvPicPr>
            <p:blipFill>
              <a:blip r:embed="rId488"/>
            </p:blipFill>
            <p:spPr>
              <a:xfrm>
                <a:off x="4114156" y="5278855"/>
                <a:ext cx="28218" cy="197393"/>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50" name="墨迹 249"/>
              <p14:cNvContentPartPr/>
              <p14:nvPr/>
            </p14:nvContentPartPr>
            <p14:xfrm>
              <a:off x="4212213" y="5487527"/>
              <a:ext cx="182711" cy="39479"/>
            </p14:xfrm>
          </p:contentPart>
        </mc:Choice>
        <mc:Fallback xmlns="">
          <p:pic>
            <p:nvPicPr>
              <p:cNvPr id="250" name="墨迹 249"/>
            </p:nvPicPr>
            <p:blipFill>
              <a:blip r:embed="rId490"/>
            </p:blipFill>
            <p:spPr>
              <a:xfrm>
                <a:off x="4212213" y="5487527"/>
                <a:ext cx="182711" cy="39479"/>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51" name="墨迹 250"/>
              <p14:cNvContentPartPr/>
              <p14:nvPr/>
            </p14:nvContentPartPr>
            <p14:xfrm>
              <a:off x="4279231" y="5438884"/>
              <a:ext cx="32450" cy="243217"/>
            </p14:xfrm>
          </p:contentPart>
        </mc:Choice>
        <mc:Fallback xmlns="">
          <p:pic>
            <p:nvPicPr>
              <p:cNvPr id="251" name="墨迹 250"/>
            </p:nvPicPr>
            <p:blipFill>
              <a:blip r:embed="rId492"/>
            </p:blipFill>
            <p:spPr>
              <a:xfrm>
                <a:off x="4279231" y="5438884"/>
                <a:ext cx="32450" cy="243217"/>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2" name="墨迹 251"/>
              <p14:cNvContentPartPr/>
              <p14:nvPr/>
            </p14:nvContentPartPr>
            <p14:xfrm>
              <a:off x="4559998" y="5362218"/>
              <a:ext cx="220099" cy="348082"/>
            </p14:xfrm>
          </p:contentPart>
        </mc:Choice>
        <mc:Fallback xmlns="">
          <p:pic>
            <p:nvPicPr>
              <p:cNvPr id="252" name="墨迹 251"/>
            </p:nvPicPr>
            <p:blipFill>
              <a:blip r:embed="rId494"/>
            </p:blipFill>
            <p:spPr>
              <a:xfrm>
                <a:off x="4559998" y="5362218"/>
                <a:ext cx="220099" cy="348082"/>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3" name="墨迹 252"/>
              <p14:cNvContentPartPr/>
              <p14:nvPr/>
            </p14:nvContentPartPr>
            <p14:xfrm>
              <a:off x="4864750" y="5292073"/>
              <a:ext cx="163664" cy="60099"/>
            </p14:xfrm>
          </p:contentPart>
        </mc:Choice>
        <mc:Fallback xmlns="">
          <p:pic>
            <p:nvPicPr>
              <p:cNvPr id="253" name="墨迹 252"/>
            </p:nvPicPr>
            <p:blipFill>
              <a:blip r:embed="rId496"/>
            </p:blipFill>
            <p:spPr>
              <a:xfrm>
                <a:off x="4864750" y="5292073"/>
                <a:ext cx="163664" cy="60099"/>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4" name="墨迹 253"/>
              <p14:cNvContentPartPr/>
              <p14:nvPr/>
            </p14:nvContentPartPr>
            <p14:xfrm>
              <a:off x="5019419" y="5421260"/>
              <a:ext cx="316569" cy="26789"/>
            </p14:xfrm>
          </p:contentPart>
        </mc:Choice>
        <mc:Fallback xmlns="">
          <p:pic>
            <p:nvPicPr>
              <p:cNvPr id="254" name="墨迹 253"/>
            </p:nvPicPr>
            <p:blipFill>
              <a:blip r:embed="rId498"/>
            </p:blipFill>
            <p:spPr>
              <a:xfrm>
                <a:off x="5019419" y="5421260"/>
                <a:ext cx="316569" cy="26789"/>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5" name="墨迹 254"/>
              <p14:cNvContentPartPr/>
              <p14:nvPr/>
            </p14:nvContentPartPr>
            <p14:xfrm>
              <a:off x="5284314" y="5352172"/>
              <a:ext cx="133506" cy="56398"/>
            </p14:xfrm>
          </p:contentPart>
        </mc:Choice>
        <mc:Fallback xmlns="">
          <p:pic>
            <p:nvPicPr>
              <p:cNvPr id="255" name="墨迹 254"/>
            </p:nvPicPr>
            <p:blipFill>
              <a:blip r:embed="rId500"/>
            </p:blipFill>
            <p:spPr>
              <a:xfrm>
                <a:off x="5284314" y="5352172"/>
                <a:ext cx="133506" cy="56398"/>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6" name="墨迹 255"/>
              <p14:cNvContentPartPr/>
              <p14:nvPr/>
            </p14:nvContentPartPr>
            <p14:xfrm>
              <a:off x="5079206" y="5483298"/>
              <a:ext cx="287822" cy="21149"/>
            </p14:xfrm>
          </p:contentPart>
        </mc:Choice>
        <mc:Fallback xmlns="">
          <p:pic>
            <p:nvPicPr>
              <p:cNvPr id="256" name="墨迹 255"/>
            </p:nvPicPr>
            <p:blipFill>
              <a:blip r:embed="rId502"/>
            </p:blipFill>
            <p:spPr>
              <a:xfrm>
                <a:off x="5079206" y="5483298"/>
                <a:ext cx="287822" cy="21149"/>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7" name="墨迹 256"/>
              <p14:cNvContentPartPr/>
              <p14:nvPr/>
            </p14:nvContentPartPr>
            <p14:xfrm>
              <a:off x="5066331" y="5500746"/>
              <a:ext cx="168073" cy="133416"/>
            </p14:xfrm>
          </p:contentPart>
        </mc:Choice>
        <mc:Fallback xmlns="">
          <p:pic>
            <p:nvPicPr>
              <p:cNvPr id="257" name="墨迹 256"/>
            </p:nvPicPr>
            <p:blipFill>
              <a:blip r:embed="rId504"/>
            </p:blipFill>
            <p:spPr>
              <a:xfrm>
                <a:off x="5066331" y="5500746"/>
                <a:ext cx="168073" cy="133416"/>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8" name="墨迹 257"/>
              <p14:cNvContentPartPr/>
              <p14:nvPr/>
            </p14:nvContentPartPr>
            <p14:xfrm>
              <a:off x="6309502" y="1932337"/>
              <a:ext cx="107228" cy="117731"/>
            </p14:xfrm>
          </p:contentPart>
        </mc:Choice>
        <mc:Fallback xmlns="">
          <p:pic>
            <p:nvPicPr>
              <p:cNvPr id="258" name="墨迹 257"/>
            </p:nvPicPr>
            <p:blipFill>
              <a:blip r:embed="rId506"/>
            </p:blipFill>
            <p:spPr>
              <a:xfrm>
                <a:off x="6309502" y="1932337"/>
                <a:ext cx="107228" cy="117731"/>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9" name="墨迹 258"/>
              <p14:cNvContentPartPr/>
              <p14:nvPr/>
            </p14:nvContentPartPr>
            <p14:xfrm>
              <a:off x="6085876" y="2145944"/>
              <a:ext cx="79716" cy="112796"/>
            </p14:xfrm>
          </p:contentPart>
        </mc:Choice>
        <mc:Fallback xmlns="">
          <p:pic>
            <p:nvPicPr>
              <p:cNvPr id="259" name="墨迹 258"/>
            </p:nvPicPr>
            <p:blipFill>
              <a:blip r:embed="rId508"/>
            </p:blipFill>
            <p:spPr>
              <a:xfrm>
                <a:off x="6085876" y="2145944"/>
                <a:ext cx="79716" cy="112796"/>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60" name="墨迹 259"/>
              <p14:cNvContentPartPr/>
              <p14:nvPr/>
            </p14:nvContentPartPr>
            <p14:xfrm>
              <a:off x="5874948" y="2605588"/>
              <a:ext cx="79010" cy="67678"/>
            </p14:xfrm>
          </p:contentPart>
        </mc:Choice>
        <mc:Fallback xmlns="">
          <p:pic>
            <p:nvPicPr>
              <p:cNvPr id="260" name="墨迹 259"/>
            </p:nvPicPr>
            <p:blipFill>
              <a:blip r:embed="rId510"/>
            </p:blipFill>
            <p:spPr>
              <a:xfrm>
                <a:off x="5874948" y="2605588"/>
                <a:ext cx="79010" cy="67678"/>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1" name="墨迹 260"/>
              <p14:cNvContentPartPr/>
              <p14:nvPr/>
            </p14:nvContentPartPr>
            <p14:xfrm>
              <a:off x="5692943" y="2794169"/>
              <a:ext cx="80421" cy="70850"/>
            </p14:xfrm>
          </p:contentPart>
        </mc:Choice>
        <mc:Fallback xmlns="">
          <p:pic>
            <p:nvPicPr>
              <p:cNvPr id="261" name="墨迹 260"/>
            </p:nvPicPr>
            <p:blipFill>
              <a:blip r:embed="rId512"/>
            </p:blipFill>
            <p:spPr>
              <a:xfrm>
                <a:off x="5692943" y="2794169"/>
                <a:ext cx="80421" cy="7085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2" name="墨迹 261"/>
              <p14:cNvContentPartPr/>
              <p14:nvPr/>
            </p14:nvContentPartPr>
            <p14:xfrm>
              <a:off x="5617284" y="5300004"/>
              <a:ext cx="165074" cy="329928"/>
            </p14:xfrm>
          </p:contentPart>
        </mc:Choice>
        <mc:Fallback xmlns="">
          <p:pic>
            <p:nvPicPr>
              <p:cNvPr id="262" name="墨迹 261"/>
            </p:nvPicPr>
            <p:blipFill>
              <a:blip r:embed="rId514"/>
            </p:blipFill>
            <p:spPr>
              <a:xfrm>
                <a:off x="5617284" y="5300004"/>
                <a:ext cx="165074" cy="329928"/>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3" name="墨迹 262"/>
              <p14:cNvContentPartPr/>
              <p14:nvPr/>
            </p14:nvContentPartPr>
            <p14:xfrm>
              <a:off x="5753612" y="5378961"/>
              <a:ext cx="110049" cy="266481"/>
            </p14:xfrm>
          </p:contentPart>
        </mc:Choice>
        <mc:Fallback xmlns="">
          <p:pic>
            <p:nvPicPr>
              <p:cNvPr id="263" name="墨迹 262"/>
            </p:nvPicPr>
            <p:blipFill>
              <a:blip r:embed="rId516"/>
            </p:blipFill>
            <p:spPr>
              <a:xfrm>
                <a:off x="5753612" y="5378961"/>
                <a:ext cx="110049" cy="26648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4" name="墨迹 263"/>
              <p14:cNvContentPartPr/>
              <p14:nvPr/>
            </p14:nvContentPartPr>
            <p14:xfrm>
              <a:off x="5922919" y="5453689"/>
              <a:ext cx="76188" cy="143815"/>
            </p14:xfrm>
          </p:contentPart>
        </mc:Choice>
        <mc:Fallback xmlns="">
          <p:pic>
            <p:nvPicPr>
              <p:cNvPr id="264" name="墨迹 263"/>
            </p:nvPicPr>
            <p:blipFill>
              <a:blip r:embed="rId518"/>
            </p:blipFill>
            <p:spPr>
              <a:xfrm>
                <a:off x="5922919" y="5453689"/>
                <a:ext cx="76188" cy="143815"/>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5" name="墨迹 264"/>
              <p14:cNvContentPartPr/>
              <p14:nvPr/>
            </p14:nvContentPartPr>
            <p14:xfrm>
              <a:off x="6078117" y="5388302"/>
              <a:ext cx="200346" cy="186818"/>
            </p14:xfrm>
          </p:contentPart>
        </mc:Choice>
        <mc:Fallback xmlns="">
          <p:pic>
            <p:nvPicPr>
              <p:cNvPr id="265" name="墨迹 264"/>
            </p:nvPicPr>
            <p:blipFill>
              <a:blip r:embed="rId520"/>
            </p:blipFill>
            <p:spPr>
              <a:xfrm>
                <a:off x="6078117" y="5388302"/>
                <a:ext cx="200346" cy="186818"/>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6" name="墨迹 265"/>
              <p14:cNvContentPartPr/>
              <p14:nvPr/>
            </p14:nvContentPartPr>
            <p14:xfrm>
              <a:off x="6284106" y="5341421"/>
              <a:ext cx="14109" cy="343499"/>
            </p14:xfrm>
          </p:contentPart>
        </mc:Choice>
        <mc:Fallback xmlns="">
          <p:pic>
            <p:nvPicPr>
              <p:cNvPr id="266" name="墨迹 265"/>
            </p:nvPicPr>
            <p:blipFill>
              <a:blip r:embed="rId522"/>
            </p:blipFill>
            <p:spPr>
              <a:xfrm>
                <a:off x="6284106" y="5341421"/>
                <a:ext cx="14109" cy="343499"/>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7" name="墨迹 266"/>
              <p14:cNvContentPartPr/>
              <p14:nvPr/>
            </p14:nvContentPartPr>
            <p14:xfrm>
              <a:off x="6363822" y="5290134"/>
              <a:ext cx="95235" cy="33839"/>
            </p14:xfrm>
          </p:contentPart>
        </mc:Choice>
        <mc:Fallback xmlns="">
          <p:pic>
            <p:nvPicPr>
              <p:cNvPr id="267" name="墨迹 266"/>
            </p:nvPicPr>
            <p:blipFill>
              <a:blip r:embed="rId524"/>
            </p:blipFill>
            <p:spPr>
              <a:xfrm>
                <a:off x="6363822" y="5290134"/>
                <a:ext cx="95235" cy="33839"/>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8" name="墨迹 267"/>
              <p14:cNvContentPartPr/>
              <p14:nvPr/>
            </p14:nvContentPartPr>
            <p14:xfrm>
              <a:off x="6411087" y="5209062"/>
              <a:ext cx="28217" cy="191048"/>
            </p14:xfrm>
          </p:contentPart>
        </mc:Choice>
        <mc:Fallback xmlns="">
          <p:pic>
            <p:nvPicPr>
              <p:cNvPr id="268" name="墨迹 267"/>
            </p:nvPicPr>
            <p:blipFill>
              <a:blip r:embed="rId526"/>
            </p:blipFill>
            <p:spPr>
              <a:xfrm>
                <a:off x="6411087" y="5209062"/>
                <a:ext cx="28217" cy="191048"/>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9" name="墨迹 268"/>
              <p14:cNvContentPartPr/>
              <p14:nvPr/>
            </p14:nvContentPartPr>
            <p14:xfrm>
              <a:off x="7124997" y="5332433"/>
              <a:ext cx="53614" cy="549881"/>
            </p14:xfrm>
          </p:contentPart>
        </mc:Choice>
        <mc:Fallback xmlns="">
          <p:pic>
            <p:nvPicPr>
              <p:cNvPr id="269" name="墨迹 268"/>
            </p:nvPicPr>
            <p:blipFill>
              <a:blip r:embed="rId528"/>
            </p:blipFill>
            <p:spPr>
              <a:xfrm>
                <a:off x="7124997" y="5332433"/>
                <a:ext cx="53614" cy="549881"/>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70" name="墨迹 269"/>
              <p14:cNvContentPartPr/>
              <p14:nvPr/>
            </p14:nvContentPartPr>
            <p14:xfrm>
              <a:off x="7141046" y="5478363"/>
              <a:ext cx="165427" cy="251676"/>
            </p14:xfrm>
          </p:contentPart>
        </mc:Choice>
        <mc:Fallback xmlns="">
          <p:pic>
            <p:nvPicPr>
              <p:cNvPr id="270" name="墨迹 269"/>
            </p:nvPicPr>
            <p:blipFill>
              <a:blip r:embed="rId530"/>
            </p:blipFill>
            <p:spPr>
              <a:xfrm>
                <a:off x="7141046" y="5478363"/>
                <a:ext cx="165427" cy="251676"/>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71" name="墨迹 270"/>
              <p14:cNvContentPartPr/>
              <p14:nvPr/>
            </p14:nvContentPartPr>
            <p14:xfrm>
              <a:off x="7345802" y="5515727"/>
              <a:ext cx="160136" cy="22559"/>
            </p14:xfrm>
          </p:contentPart>
        </mc:Choice>
        <mc:Fallback xmlns="">
          <p:pic>
            <p:nvPicPr>
              <p:cNvPr id="271" name="墨迹 270"/>
            </p:nvPicPr>
            <p:blipFill>
              <a:blip r:embed="rId532"/>
            </p:blipFill>
            <p:spPr>
              <a:xfrm>
                <a:off x="7345802" y="5515727"/>
                <a:ext cx="160136" cy="22559"/>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72" name="墨迹 271"/>
              <p14:cNvContentPartPr/>
              <p14:nvPr/>
            </p14:nvContentPartPr>
            <p14:xfrm>
              <a:off x="7305591" y="5634162"/>
              <a:ext cx="211634" cy="22560"/>
            </p14:xfrm>
          </p:contentPart>
        </mc:Choice>
        <mc:Fallback xmlns="">
          <p:pic>
            <p:nvPicPr>
              <p:cNvPr id="272" name="墨迹 271"/>
            </p:nvPicPr>
            <p:blipFill>
              <a:blip r:embed="rId534"/>
            </p:blipFill>
            <p:spPr>
              <a:xfrm>
                <a:off x="7305591" y="5634162"/>
                <a:ext cx="211634" cy="22560"/>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3" name="墨迹 272"/>
              <p14:cNvContentPartPr/>
              <p14:nvPr/>
            </p14:nvContentPartPr>
            <p14:xfrm>
              <a:off x="7865715" y="5600324"/>
              <a:ext cx="1242994" cy="78957"/>
            </p14:xfrm>
          </p:contentPart>
        </mc:Choice>
        <mc:Fallback xmlns="">
          <p:pic>
            <p:nvPicPr>
              <p:cNvPr id="273" name="墨迹 272"/>
            </p:nvPicPr>
            <p:blipFill>
              <a:blip r:embed="rId536"/>
            </p:blipFill>
            <p:spPr>
              <a:xfrm>
                <a:off x="7865715" y="5600324"/>
                <a:ext cx="1242994" cy="78957"/>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4" name="墨迹 273"/>
              <p14:cNvContentPartPr/>
              <p14:nvPr/>
            </p14:nvContentPartPr>
            <p14:xfrm>
              <a:off x="7993224" y="5253475"/>
              <a:ext cx="161723" cy="272121"/>
            </p14:xfrm>
          </p:contentPart>
        </mc:Choice>
        <mc:Fallback xmlns="">
          <p:pic>
            <p:nvPicPr>
              <p:cNvPr id="274" name="墨迹 273"/>
            </p:nvPicPr>
            <p:blipFill>
              <a:blip r:embed="rId538"/>
            </p:blipFill>
            <p:spPr>
              <a:xfrm>
                <a:off x="7993224" y="5253475"/>
                <a:ext cx="161723" cy="272121"/>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5" name="墨迹 274"/>
              <p14:cNvContentPartPr/>
              <p14:nvPr/>
            </p14:nvContentPartPr>
            <p14:xfrm>
              <a:off x="8138017" y="5310931"/>
              <a:ext cx="101584" cy="196336"/>
            </p14:xfrm>
          </p:contentPart>
        </mc:Choice>
        <mc:Fallback xmlns="">
          <p:pic>
            <p:nvPicPr>
              <p:cNvPr id="275" name="墨迹 274"/>
            </p:nvPicPr>
            <p:blipFill>
              <a:blip r:embed="rId540"/>
            </p:blipFill>
            <p:spPr>
              <a:xfrm>
                <a:off x="8138017" y="5310931"/>
                <a:ext cx="101584" cy="196336"/>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6" name="墨迹 275"/>
              <p14:cNvContentPartPr/>
              <p14:nvPr/>
            </p14:nvContentPartPr>
            <p14:xfrm>
              <a:off x="8300269" y="5400815"/>
              <a:ext cx="86064" cy="134651"/>
            </p14:xfrm>
          </p:contentPart>
        </mc:Choice>
        <mc:Fallback xmlns="">
          <p:pic>
            <p:nvPicPr>
              <p:cNvPr id="276" name="墨迹 275"/>
            </p:nvPicPr>
            <p:blipFill>
              <a:blip r:embed="rId542"/>
            </p:blipFill>
            <p:spPr>
              <a:xfrm>
                <a:off x="8300269" y="5400815"/>
                <a:ext cx="86064" cy="134651"/>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7" name="墨迹 276"/>
              <p14:cNvContentPartPr/>
              <p14:nvPr/>
            </p14:nvContentPartPr>
            <p14:xfrm>
              <a:off x="8540121" y="5331023"/>
              <a:ext cx="187648" cy="169194"/>
            </p14:xfrm>
          </p:contentPart>
        </mc:Choice>
        <mc:Fallback xmlns="">
          <p:pic>
            <p:nvPicPr>
              <p:cNvPr id="277" name="墨迹 276"/>
            </p:nvPicPr>
            <p:blipFill>
              <a:blip r:embed="rId544"/>
            </p:blipFill>
            <p:spPr>
              <a:xfrm>
                <a:off x="8540121" y="5331023"/>
                <a:ext cx="187648" cy="169194"/>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8" name="墨迹 277"/>
              <p14:cNvContentPartPr/>
              <p14:nvPr/>
            </p14:nvContentPartPr>
            <p14:xfrm>
              <a:off x="8708016" y="5334195"/>
              <a:ext cx="39505" cy="376105"/>
            </p14:xfrm>
          </p:contentPart>
        </mc:Choice>
        <mc:Fallback xmlns="">
          <p:pic>
            <p:nvPicPr>
              <p:cNvPr id="278" name="墨迹 277"/>
            </p:nvPicPr>
            <p:blipFill>
              <a:blip r:embed="rId546"/>
            </p:blipFill>
            <p:spPr>
              <a:xfrm>
                <a:off x="8708016" y="5334195"/>
                <a:ext cx="39505" cy="376105"/>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9" name="墨迹 278"/>
              <p14:cNvContentPartPr/>
              <p14:nvPr/>
            </p14:nvContentPartPr>
            <p14:xfrm>
              <a:off x="8837818" y="5329613"/>
              <a:ext cx="145322" cy="39478"/>
            </p14:xfrm>
          </p:contentPart>
        </mc:Choice>
        <mc:Fallback xmlns="">
          <p:pic>
            <p:nvPicPr>
              <p:cNvPr id="279" name="墨迹 278"/>
            </p:nvPicPr>
            <p:blipFill>
              <a:blip r:embed="rId548"/>
            </p:blipFill>
            <p:spPr>
              <a:xfrm>
                <a:off x="8837818" y="5329613"/>
                <a:ext cx="145322" cy="39478"/>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80" name="墨迹 279"/>
              <p14:cNvContentPartPr/>
              <p14:nvPr/>
            </p14:nvContentPartPr>
            <p14:xfrm>
              <a:off x="8905541" y="5215054"/>
              <a:ext cx="22574" cy="201975"/>
            </p14:xfrm>
          </p:contentPart>
        </mc:Choice>
        <mc:Fallback xmlns="">
          <p:pic>
            <p:nvPicPr>
              <p:cNvPr id="280" name="墨迹 279"/>
            </p:nvPicPr>
            <p:blipFill>
              <a:blip r:embed="rId550"/>
            </p:blipFill>
            <p:spPr>
              <a:xfrm>
                <a:off x="8905541" y="5215054"/>
                <a:ext cx="22574" cy="201975"/>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81" name="墨迹 280"/>
              <p14:cNvContentPartPr/>
              <p14:nvPr/>
            </p14:nvContentPartPr>
            <p14:xfrm>
              <a:off x="8036432" y="5769518"/>
              <a:ext cx="268070" cy="208672"/>
            </p14:xfrm>
          </p:contentPart>
        </mc:Choice>
        <mc:Fallback xmlns="">
          <p:pic>
            <p:nvPicPr>
              <p:cNvPr id="281" name="墨迹 280"/>
            </p:nvPicPr>
            <p:blipFill>
              <a:blip r:embed="rId552"/>
            </p:blipFill>
            <p:spPr>
              <a:xfrm>
                <a:off x="8036432" y="5769518"/>
                <a:ext cx="268070" cy="208672"/>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82" name="墨迹 281"/>
              <p14:cNvContentPartPr/>
              <p14:nvPr/>
            </p14:nvContentPartPr>
            <p14:xfrm>
              <a:off x="8273462" y="5751188"/>
              <a:ext cx="39505" cy="466694"/>
            </p14:xfrm>
          </p:contentPart>
        </mc:Choice>
        <mc:Fallback xmlns="">
          <p:pic>
            <p:nvPicPr>
              <p:cNvPr id="282" name="墨迹 281"/>
            </p:nvPicPr>
            <p:blipFill>
              <a:blip r:embed="rId554"/>
            </p:blipFill>
            <p:spPr>
              <a:xfrm>
                <a:off x="8273462" y="5751188"/>
                <a:ext cx="39505" cy="466694"/>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3" name="墨迹 282"/>
              <p14:cNvContentPartPr/>
              <p14:nvPr/>
            </p14:nvContentPartPr>
            <p14:xfrm>
              <a:off x="8410847" y="5786437"/>
              <a:ext cx="116575" cy="31019"/>
            </p14:xfrm>
          </p:contentPart>
        </mc:Choice>
        <mc:Fallback xmlns="">
          <p:pic>
            <p:nvPicPr>
              <p:cNvPr id="283" name="墨迹 282"/>
            </p:nvPicPr>
            <p:blipFill>
              <a:blip r:embed="rId556"/>
            </p:blipFill>
            <p:spPr>
              <a:xfrm>
                <a:off x="8410847" y="5786437"/>
                <a:ext cx="116575" cy="31019"/>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4" name="墨迹 283"/>
              <p14:cNvContentPartPr/>
              <p14:nvPr/>
            </p14:nvContentPartPr>
            <p14:xfrm>
              <a:off x="8523719" y="5895532"/>
              <a:ext cx="43208" cy="65739"/>
            </p14:xfrm>
          </p:contentPart>
        </mc:Choice>
        <mc:Fallback xmlns="">
          <p:pic>
            <p:nvPicPr>
              <p:cNvPr id="284" name="墨迹 283"/>
            </p:nvPicPr>
            <p:blipFill>
              <a:blip r:embed="rId558"/>
            </p:blipFill>
            <p:spPr>
              <a:xfrm>
                <a:off x="8523719" y="5895532"/>
                <a:ext cx="43208" cy="65739"/>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5" name="墨迹 284"/>
              <p14:cNvContentPartPr/>
              <p14:nvPr/>
            </p14:nvContentPartPr>
            <p14:xfrm>
              <a:off x="8614545" y="5795954"/>
              <a:ext cx="166837" cy="274236"/>
            </p14:xfrm>
          </p:contentPart>
        </mc:Choice>
        <mc:Fallback xmlns="">
          <p:pic>
            <p:nvPicPr>
              <p:cNvPr id="285" name="墨迹 284"/>
            </p:nvPicPr>
            <p:blipFill>
              <a:blip r:embed="rId560"/>
            </p:blipFill>
            <p:spPr>
              <a:xfrm>
                <a:off x="8614545" y="5795954"/>
                <a:ext cx="166837" cy="274236"/>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6" name="墨迹 285"/>
              <p14:cNvContentPartPr/>
              <p14:nvPr/>
            </p14:nvContentPartPr>
            <p14:xfrm>
              <a:off x="8741878" y="5863985"/>
              <a:ext cx="112871" cy="167783"/>
            </p14:xfrm>
          </p:contentPart>
        </mc:Choice>
        <mc:Fallback xmlns="">
          <p:pic>
            <p:nvPicPr>
              <p:cNvPr id="286" name="墨迹 285"/>
            </p:nvPicPr>
            <p:blipFill>
              <a:blip r:embed="rId562"/>
            </p:blipFill>
            <p:spPr>
              <a:xfrm>
                <a:off x="8741878" y="5863985"/>
                <a:ext cx="112871" cy="167783"/>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7" name="墨迹 286"/>
              <p14:cNvContentPartPr/>
              <p14:nvPr/>
            </p14:nvContentPartPr>
            <p14:xfrm>
              <a:off x="8905541" y="5911923"/>
              <a:ext cx="62079" cy="148045"/>
            </p14:xfrm>
          </p:contentPart>
        </mc:Choice>
        <mc:Fallback xmlns="">
          <p:pic>
            <p:nvPicPr>
              <p:cNvPr id="287" name="墨迹 286"/>
            </p:nvPicPr>
            <p:blipFill>
              <a:blip r:embed="rId564"/>
            </p:blipFill>
            <p:spPr>
              <a:xfrm>
                <a:off x="8905541" y="5911923"/>
                <a:ext cx="62079" cy="148045"/>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8" name="墨迹 287"/>
              <p14:cNvContentPartPr/>
              <p14:nvPr/>
            </p14:nvContentPartPr>
            <p14:xfrm>
              <a:off x="9033932" y="5754537"/>
              <a:ext cx="139679" cy="158796"/>
            </p14:xfrm>
          </p:contentPart>
        </mc:Choice>
        <mc:Fallback xmlns="">
          <p:pic>
            <p:nvPicPr>
              <p:cNvPr id="288" name="墨迹 287"/>
            </p:nvPicPr>
            <p:blipFill>
              <a:blip r:embed="rId566"/>
            </p:blipFill>
            <p:spPr>
              <a:xfrm>
                <a:off x="9033932" y="5754537"/>
                <a:ext cx="139679" cy="158796"/>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9" name="墨迹 288"/>
              <p14:cNvContentPartPr/>
              <p14:nvPr/>
            </p14:nvContentPartPr>
            <p14:xfrm>
              <a:off x="9150331" y="5803356"/>
              <a:ext cx="138972" cy="16920"/>
            </p14:xfrm>
          </p:contentPart>
        </mc:Choice>
        <mc:Fallback xmlns="">
          <p:pic>
            <p:nvPicPr>
              <p:cNvPr id="289" name="墨迹 288"/>
            </p:nvPicPr>
            <p:blipFill>
              <a:blip r:embed="rId568"/>
            </p:blipFill>
            <p:spPr>
              <a:xfrm>
                <a:off x="9150331" y="5803356"/>
                <a:ext cx="138972" cy="16920"/>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90" name="墨迹 289"/>
              <p14:cNvContentPartPr/>
              <p14:nvPr/>
            </p14:nvContentPartPr>
            <p14:xfrm>
              <a:off x="9204650" y="5743610"/>
              <a:ext cx="33862" cy="231761"/>
            </p14:xfrm>
          </p:contentPart>
        </mc:Choice>
        <mc:Fallback xmlns="">
          <p:pic>
            <p:nvPicPr>
              <p:cNvPr id="290" name="墨迹 289"/>
            </p:nvPicPr>
            <p:blipFill>
              <a:blip r:embed="rId570"/>
            </p:blipFill>
            <p:spPr>
              <a:xfrm>
                <a:off x="9204650" y="5743610"/>
                <a:ext cx="33862" cy="231761"/>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91" name="墨迹 290"/>
              <p14:cNvContentPartPr/>
              <p14:nvPr/>
            </p14:nvContentPartPr>
            <p14:xfrm>
              <a:off x="9052274" y="5645442"/>
              <a:ext cx="409158" cy="45119"/>
            </p14:xfrm>
          </p:contentPart>
        </mc:Choice>
        <mc:Fallback xmlns="">
          <p:pic>
            <p:nvPicPr>
              <p:cNvPr id="291" name="墨迹 290"/>
            </p:nvPicPr>
            <p:blipFill>
              <a:blip r:embed="rId572"/>
            </p:blipFill>
            <p:spPr>
              <a:xfrm>
                <a:off x="9052274" y="5645442"/>
                <a:ext cx="409158" cy="45119"/>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92" name="墨迹 291"/>
              <p14:cNvContentPartPr/>
              <p14:nvPr/>
            </p14:nvContentPartPr>
            <p14:xfrm>
              <a:off x="9587177" y="5617243"/>
              <a:ext cx="162077" cy="50758"/>
            </p14:xfrm>
          </p:contentPart>
        </mc:Choice>
        <mc:Fallback xmlns="">
          <p:pic>
            <p:nvPicPr>
              <p:cNvPr id="292" name="墨迹 291"/>
            </p:nvPicPr>
            <p:blipFill>
              <a:blip r:embed="rId574"/>
            </p:blipFill>
            <p:spPr>
              <a:xfrm>
                <a:off x="9587177" y="5617243"/>
                <a:ext cx="162077" cy="50758"/>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3" name="墨迹 292"/>
              <p14:cNvContentPartPr/>
              <p14:nvPr/>
            </p14:nvContentPartPr>
            <p14:xfrm>
              <a:off x="9558607" y="5730039"/>
              <a:ext cx="232973" cy="33839"/>
            </p14:xfrm>
          </p:contentPart>
        </mc:Choice>
        <mc:Fallback xmlns="">
          <p:pic>
            <p:nvPicPr>
              <p:cNvPr id="293" name="墨迹 292"/>
            </p:nvPicPr>
            <p:blipFill>
              <a:blip r:embed="rId576"/>
            </p:blipFill>
            <p:spPr>
              <a:xfrm>
                <a:off x="9558607" y="5730039"/>
                <a:ext cx="232973" cy="33839"/>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4" name="墨迹 293"/>
              <p14:cNvContentPartPr/>
              <p14:nvPr/>
            </p14:nvContentPartPr>
            <p14:xfrm>
              <a:off x="9990516" y="5639802"/>
              <a:ext cx="498573" cy="22559"/>
            </p14:xfrm>
          </p:contentPart>
        </mc:Choice>
        <mc:Fallback xmlns="">
          <p:pic>
            <p:nvPicPr>
              <p:cNvPr id="294" name="墨迹 293"/>
            </p:nvPicPr>
            <p:blipFill>
              <a:blip r:embed="rId578"/>
            </p:blipFill>
            <p:spPr>
              <a:xfrm>
                <a:off x="9990516" y="5639802"/>
                <a:ext cx="498573" cy="22559"/>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5" name="墨迹 294"/>
              <p14:cNvContentPartPr/>
              <p14:nvPr/>
            </p14:nvContentPartPr>
            <p14:xfrm>
              <a:off x="10017323" y="5762115"/>
              <a:ext cx="253960" cy="334511"/>
            </p14:xfrm>
          </p:contentPart>
        </mc:Choice>
        <mc:Fallback xmlns="">
          <p:pic>
            <p:nvPicPr>
              <p:cNvPr id="295" name="墨迹 294"/>
            </p:nvPicPr>
            <p:blipFill>
              <a:blip r:embed="rId580"/>
            </p:blipFill>
            <p:spPr>
              <a:xfrm>
                <a:off x="10017323" y="5762115"/>
                <a:ext cx="253960" cy="334511"/>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6" name="墨迹 295"/>
              <p14:cNvContentPartPr/>
              <p14:nvPr/>
            </p14:nvContentPartPr>
            <p14:xfrm>
              <a:off x="10333363" y="5831555"/>
              <a:ext cx="98761" cy="22560"/>
            </p14:xfrm>
          </p:contentPart>
        </mc:Choice>
        <mc:Fallback xmlns="">
          <p:pic>
            <p:nvPicPr>
              <p:cNvPr id="296" name="墨迹 295"/>
            </p:nvPicPr>
            <p:blipFill>
              <a:blip r:embed="rId582"/>
            </p:blipFill>
            <p:spPr>
              <a:xfrm>
                <a:off x="10333363" y="5831555"/>
                <a:ext cx="98761" cy="2256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7" name="墨迹 296"/>
              <p14:cNvContentPartPr/>
              <p14:nvPr/>
            </p14:nvContentPartPr>
            <p14:xfrm>
              <a:off x="10274105" y="5263874"/>
              <a:ext cx="36683" cy="361829"/>
            </p14:xfrm>
          </p:contentPart>
        </mc:Choice>
        <mc:Fallback xmlns="">
          <p:pic>
            <p:nvPicPr>
              <p:cNvPr id="297" name="墨迹 296"/>
            </p:nvPicPr>
            <p:blipFill>
              <a:blip r:embed="rId584"/>
            </p:blipFill>
            <p:spPr>
              <a:xfrm>
                <a:off x="10274105" y="5263874"/>
                <a:ext cx="36683" cy="361829"/>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8" name="墨迹 297"/>
              <p14:cNvContentPartPr/>
              <p14:nvPr/>
            </p14:nvContentPartPr>
            <p14:xfrm>
              <a:off x="7895343" y="6028949"/>
              <a:ext cx="530495" cy="101516"/>
            </p14:xfrm>
          </p:contentPart>
        </mc:Choice>
        <mc:Fallback xmlns="">
          <p:pic>
            <p:nvPicPr>
              <p:cNvPr id="298" name="墨迹 297"/>
            </p:nvPicPr>
            <p:blipFill>
              <a:blip r:embed="rId586"/>
            </p:blipFill>
            <p:spPr>
              <a:xfrm>
                <a:off x="7895343" y="6028949"/>
                <a:ext cx="530495" cy="101516"/>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305" name="墨迹 304"/>
              <p14:cNvContentPartPr/>
              <p14:nvPr/>
            </p14:nvContentPartPr>
            <p14:xfrm>
              <a:off x="8450353" y="5062427"/>
              <a:ext cx="421327" cy="498418"/>
            </p14:xfrm>
          </p:contentPart>
        </mc:Choice>
        <mc:Fallback xmlns="">
          <p:pic>
            <p:nvPicPr>
              <p:cNvPr id="305" name="墨迹 304"/>
            </p:nvPicPr>
            <p:blipFill>
              <a:blip r:embed="rId588"/>
            </p:blipFill>
            <p:spPr>
              <a:xfrm>
                <a:off x="8450353" y="5062427"/>
                <a:ext cx="421327" cy="498418"/>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306" name="墨迹 305"/>
              <p14:cNvContentPartPr/>
              <p14:nvPr/>
            </p14:nvContentPartPr>
            <p14:xfrm>
              <a:off x="8788966" y="5765288"/>
              <a:ext cx="339496" cy="362357"/>
            </p14:xfrm>
          </p:contentPart>
        </mc:Choice>
        <mc:Fallback xmlns="">
          <p:pic>
            <p:nvPicPr>
              <p:cNvPr id="306" name="墨迹 305"/>
            </p:nvPicPr>
            <p:blipFill>
              <a:blip r:embed="rId590"/>
            </p:blipFill>
            <p:spPr>
              <a:xfrm>
                <a:off x="8788966" y="5765288"/>
                <a:ext cx="339496" cy="362357"/>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307" name="墨迹 306"/>
              <p14:cNvContentPartPr/>
              <p14:nvPr/>
            </p14:nvContentPartPr>
            <p14:xfrm>
              <a:off x="10649402" y="5600324"/>
              <a:ext cx="152377" cy="16919"/>
            </p14:xfrm>
          </p:contentPart>
        </mc:Choice>
        <mc:Fallback xmlns="">
          <p:pic>
            <p:nvPicPr>
              <p:cNvPr id="307" name="墨迹 306"/>
            </p:nvPicPr>
            <p:blipFill>
              <a:blip r:embed="rId592"/>
            </p:blipFill>
            <p:spPr>
              <a:xfrm>
                <a:off x="10649402" y="5600324"/>
                <a:ext cx="152377" cy="16919"/>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308" name="墨迹 307"/>
              <p14:cNvContentPartPr/>
              <p14:nvPr/>
            </p14:nvContentPartPr>
            <p14:xfrm>
              <a:off x="10627004" y="5696200"/>
              <a:ext cx="155021" cy="36659"/>
            </p14:xfrm>
          </p:contentPart>
        </mc:Choice>
        <mc:Fallback xmlns="">
          <p:pic>
            <p:nvPicPr>
              <p:cNvPr id="308" name="墨迹 307"/>
            </p:nvPicPr>
            <p:blipFill>
              <a:blip r:embed="rId594"/>
            </p:blipFill>
            <p:spPr>
              <a:xfrm>
                <a:off x="10627004" y="5696200"/>
                <a:ext cx="155021" cy="36659"/>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10" name="墨迹 309"/>
              <p14:cNvContentPartPr/>
              <p14:nvPr/>
            </p14:nvContentPartPr>
            <p14:xfrm>
              <a:off x="10959798" y="5724399"/>
              <a:ext cx="90297" cy="315829"/>
            </p14:xfrm>
          </p:contentPart>
        </mc:Choice>
        <mc:Fallback xmlns="">
          <p:pic>
            <p:nvPicPr>
              <p:cNvPr id="310" name="墨迹 309"/>
            </p:nvPicPr>
            <p:blipFill>
              <a:blip r:embed="rId596"/>
            </p:blipFill>
            <p:spPr>
              <a:xfrm>
                <a:off x="10959798" y="5724399"/>
                <a:ext cx="90297" cy="315829"/>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12" name="墨迹 311"/>
              <p14:cNvContentPartPr/>
              <p14:nvPr/>
            </p14:nvContentPartPr>
            <p14:xfrm>
              <a:off x="10940751" y="5589044"/>
              <a:ext cx="464888" cy="62038"/>
            </p14:xfrm>
          </p:contentPart>
        </mc:Choice>
        <mc:Fallback xmlns="">
          <p:pic>
            <p:nvPicPr>
              <p:cNvPr id="312" name="墨迹 311"/>
            </p:nvPicPr>
            <p:blipFill>
              <a:blip r:embed="rId598"/>
            </p:blipFill>
            <p:spPr>
              <a:xfrm>
                <a:off x="10940751" y="5589044"/>
                <a:ext cx="464888" cy="62038"/>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13" name="墨迹 312"/>
              <p14:cNvContentPartPr/>
              <p14:nvPr/>
            </p14:nvContentPartPr>
            <p14:xfrm>
              <a:off x="11083957" y="5801594"/>
              <a:ext cx="124158" cy="159677"/>
            </p14:xfrm>
          </p:contentPart>
        </mc:Choice>
        <mc:Fallback xmlns="">
          <p:pic>
            <p:nvPicPr>
              <p:cNvPr id="313" name="墨迹 312"/>
            </p:nvPicPr>
            <p:blipFill>
              <a:blip r:embed="rId600"/>
            </p:blipFill>
            <p:spPr>
              <a:xfrm>
                <a:off x="11083957" y="5801594"/>
                <a:ext cx="124158" cy="159677"/>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14" name="墨迹 313"/>
              <p14:cNvContentPartPr/>
              <p14:nvPr/>
            </p14:nvContentPartPr>
            <p14:xfrm>
              <a:off x="11219402" y="5758238"/>
              <a:ext cx="64901" cy="360"/>
            </p14:xfrm>
          </p:contentPart>
        </mc:Choice>
        <mc:Fallback xmlns="">
          <p:pic>
            <p:nvPicPr>
              <p:cNvPr id="314" name="墨迹 313"/>
            </p:nvPicPr>
            <p:blipFill>
              <a:blip r:embed="rId602"/>
            </p:blipFill>
            <p:spPr>
              <a:xfrm>
                <a:off x="11219402" y="5758238"/>
                <a:ext cx="64901" cy="36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15" name="墨迹 314"/>
              <p14:cNvContentPartPr/>
              <p14:nvPr/>
            </p14:nvContentPartPr>
            <p14:xfrm>
              <a:off x="11279894" y="5684921"/>
              <a:ext cx="73014" cy="129715"/>
            </p14:xfrm>
          </p:contentPart>
        </mc:Choice>
        <mc:Fallback xmlns="">
          <p:pic>
            <p:nvPicPr>
              <p:cNvPr id="315" name="墨迹 314"/>
            </p:nvPicPr>
            <p:blipFill>
              <a:blip r:embed="rId604"/>
            </p:blipFill>
            <p:spPr>
              <a:xfrm>
                <a:off x="11279894" y="5684921"/>
                <a:ext cx="73014" cy="129715"/>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16" name="墨迹 315"/>
              <p14:cNvContentPartPr/>
              <p14:nvPr/>
            </p14:nvContentPartPr>
            <p14:xfrm>
              <a:off x="11229983" y="5668001"/>
              <a:ext cx="96647" cy="174834"/>
            </p14:xfrm>
          </p:contentPart>
        </mc:Choice>
        <mc:Fallback xmlns="">
          <p:pic>
            <p:nvPicPr>
              <p:cNvPr id="316" name="墨迹 315"/>
            </p:nvPicPr>
            <p:blipFill>
              <a:blip r:embed="rId606"/>
            </p:blipFill>
            <p:spPr>
              <a:xfrm>
                <a:off x="11229983" y="5668001"/>
                <a:ext cx="96647" cy="174834"/>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17" name="墨迹 316"/>
              <p14:cNvContentPartPr/>
              <p14:nvPr/>
            </p14:nvContentPartPr>
            <p14:xfrm>
              <a:off x="11326630" y="5589044"/>
              <a:ext cx="318156" cy="11279"/>
            </p14:xfrm>
          </p:contentPart>
        </mc:Choice>
        <mc:Fallback xmlns="">
          <p:pic>
            <p:nvPicPr>
              <p:cNvPr id="317" name="墨迹 316"/>
            </p:nvPicPr>
            <p:blipFill>
              <a:blip r:embed="rId608"/>
            </p:blipFill>
            <p:spPr>
              <a:xfrm>
                <a:off x="11326630" y="5589044"/>
                <a:ext cx="318156" cy="11279"/>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18" name="墨迹 317"/>
              <p14:cNvContentPartPr/>
              <p14:nvPr/>
            </p14:nvContentPartPr>
            <p14:xfrm>
              <a:off x="11106530" y="5735679"/>
              <a:ext cx="118515" cy="2819"/>
            </p14:xfrm>
          </p:contentPart>
        </mc:Choice>
        <mc:Fallback xmlns="">
          <p:pic>
            <p:nvPicPr>
              <p:cNvPr id="318" name="墨迹 317"/>
            </p:nvPicPr>
            <p:blipFill>
              <a:blip r:embed="rId610"/>
            </p:blipFill>
            <p:spPr>
              <a:xfrm>
                <a:off x="11106530" y="5735679"/>
                <a:ext cx="118515" cy="2819"/>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19" name="墨迹 318"/>
              <p14:cNvContentPartPr/>
              <p14:nvPr/>
            </p14:nvContentPartPr>
            <p14:xfrm>
              <a:off x="11366135" y="5772337"/>
              <a:ext cx="33861" cy="59218"/>
            </p14:xfrm>
          </p:contentPart>
        </mc:Choice>
        <mc:Fallback xmlns="">
          <p:pic>
            <p:nvPicPr>
              <p:cNvPr id="319" name="墨迹 318"/>
            </p:nvPicPr>
            <p:blipFill>
              <a:blip r:embed="rId612"/>
            </p:blipFill>
            <p:spPr>
              <a:xfrm>
                <a:off x="11366135" y="5772337"/>
                <a:ext cx="33861" cy="59218"/>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20" name="墨迹 319"/>
              <p14:cNvContentPartPr/>
              <p14:nvPr/>
            </p14:nvContentPartPr>
            <p14:xfrm>
              <a:off x="11464015" y="5697610"/>
              <a:ext cx="99645" cy="190343"/>
            </p14:xfrm>
          </p:contentPart>
        </mc:Choice>
        <mc:Fallback xmlns="">
          <p:pic>
            <p:nvPicPr>
              <p:cNvPr id="320" name="墨迹 319"/>
            </p:nvPicPr>
            <p:blipFill>
              <a:blip r:embed="rId614"/>
            </p:blipFill>
            <p:spPr>
              <a:xfrm>
                <a:off x="11464015" y="5697610"/>
                <a:ext cx="99645" cy="190343"/>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21" name="墨迹 320"/>
              <p14:cNvContentPartPr/>
              <p14:nvPr/>
            </p14:nvContentPartPr>
            <p14:xfrm>
              <a:off x="11374599" y="5223162"/>
              <a:ext cx="31040" cy="303844"/>
            </p14:xfrm>
          </p:contentPart>
        </mc:Choice>
        <mc:Fallback xmlns="">
          <p:pic>
            <p:nvPicPr>
              <p:cNvPr id="321" name="墨迹 320"/>
            </p:nvPicPr>
            <p:blipFill>
              <a:blip r:embed="rId616"/>
            </p:blipFill>
            <p:spPr>
              <a:xfrm>
                <a:off x="11374599" y="5223162"/>
                <a:ext cx="31040" cy="303844"/>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22" name="墨迹 321"/>
              <p14:cNvContentPartPr/>
              <p14:nvPr/>
            </p14:nvContentPartPr>
            <p14:xfrm>
              <a:off x="11668065" y="5611603"/>
              <a:ext cx="149555" cy="56398"/>
            </p14:xfrm>
          </p:contentPart>
        </mc:Choice>
        <mc:Fallback xmlns="">
          <p:pic>
            <p:nvPicPr>
              <p:cNvPr id="322" name="墨迹 321"/>
            </p:nvPicPr>
            <p:blipFill>
              <a:blip r:embed="rId618"/>
            </p:blipFill>
            <p:spPr>
              <a:xfrm>
                <a:off x="11668065" y="5611603"/>
                <a:ext cx="149555" cy="56398"/>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23" name="墨迹 322"/>
              <p14:cNvContentPartPr/>
              <p14:nvPr/>
            </p14:nvContentPartPr>
            <p14:xfrm>
              <a:off x="11677235" y="5690560"/>
              <a:ext cx="157314" cy="16919"/>
            </p14:xfrm>
          </p:contentPart>
        </mc:Choice>
        <mc:Fallback xmlns="">
          <p:pic>
            <p:nvPicPr>
              <p:cNvPr id="323" name="墨迹 322"/>
            </p:nvPicPr>
            <p:blipFill>
              <a:blip r:embed="rId620"/>
            </p:blipFill>
            <p:spPr>
              <a:xfrm>
                <a:off x="11677235" y="5690560"/>
                <a:ext cx="157314" cy="16919"/>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24" name="墨迹 323"/>
              <p14:cNvContentPartPr/>
              <p14:nvPr/>
            </p14:nvContentPartPr>
            <p14:xfrm>
              <a:off x="11845838" y="5547451"/>
              <a:ext cx="50792" cy="310012"/>
            </p14:xfrm>
          </p:contentPart>
        </mc:Choice>
        <mc:Fallback xmlns="">
          <p:pic>
            <p:nvPicPr>
              <p:cNvPr id="324" name="墨迹 323"/>
            </p:nvPicPr>
            <p:blipFill>
              <a:blip r:embed="rId622"/>
            </p:blipFill>
            <p:spPr>
              <a:xfrm>
                <a:off x="11845838" y="5547451"/>
                <a:ext cx="50792" cy="310012"/>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25" name="墨迹 324"/>
              <p14:cNvContentPartPr/>
              <p14:nvPr/>
            </p14:nvContentPartPr>
            <p14:xfrm>
              <a:off x="11938956" y="5656722"/>
              <a:ext cx="79892" cy="127600"/>
            </p14:xfrm>
          </p:contentPart>
        </mc:Choice>
        <mc:Fallback xmlns="">
          <p:pic>
            <p:nvPicPr>
              <p:cNvPr id="325" name="墨迹 324"/>
            </p:nvPicPr>
            <p:blipFill>
              <a:blip r:embed="rId624"/>
            </p:blipFill>
            <p:spPr>
              <a:xfrm>
                <a:off x="11938956" y="5656722"/>
                <a:ext cx="79892" cy="127600"/>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26" name="墨迹 325"/>
              <p14:cNvContentPartPr/>
              <p14:nvPr/>
            </p14:nvContentPartPr>
            <p14:xfrm>
              <a:off x="11989748" y="5448049"/>
              <a:ext cx="86065" cy="177654"/>
            </p14:xfrm>
          </p:contentPart>
        </mc:Choice>
        <mc:Fallback xmlns="">
          <p:pic>
            <p:nvPicPr>
              <p:cNvPr id="326" name="墨迹 325"/>
            </p:nvPicPr>
            <p:blipFill>
              <a:blip r:embed="rId626"/>
            </p:blipFill>
            <p:spPr>
              <a:xfrm>
                <a:off x="11989748" y="5448049"/>
                <a:ext cx="86065" cy="177654"/>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27" name="墨迹 326"/>
              <p14:cNvContentPartPr/>
              <p14:nvPr/>
            </p14:nvContentPartPr>
            <p14:xfrm>
              <a:off x="12049005" y="5572125"/>
              <a:ext cx="45149" cy="56397"/>
            </p14:xfrm>
          </p:contentPart>
        </mc:Choice>
        <mc:Fallback xmlns="">
          <p:pic>
            <p:nvPicPr>
              <p:cNvPr id="327" name="墨迹 326"/>
            </p:nvPicPr>
            <p:blipFill>
              <a:blip r:embed="rId628"/>
            </p:blipFill>
            <p:spPr>
              <a:xfrm>
                <a:off x="12049005" y="5572125"/>
                <a:ext cx="45149" cy="56397"/>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28" name="墨迹 327"/>
              <p14:cNvContentPartPr/>
              <p14:nvPr/>
            </p14:nvContentPartPr>
            <p14:xfrm>
              <a:off x="12122372" y="5445229"/>
              <a:ext cx="67723" cy="188933"/>
            </p14:xfrm>
          </p:contentPart>
        </mc:Choice>
        <mc:Fallback xmlns="">
          <p:pic>
            <p:nvPicPr>
              <p:cNvPr id="328" name="墨迹 327"/>
            </p:nvPicPr>
            <p:blipFill>
              <a:blip r:embed="rId630"/>
            </p:blipFill>
            <p:spPr>
              <a:xfrm>
                <a:off x="12122372" y="5445229"/>
                <a:ext cx="67723" cy="188933"/>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29" name="墨迹 328"/>
              <p14:cNvContentPartPr/>
              <p14:nvPr/>
            </p14:nvContentPartPr>
            <p14:xfrm>
              <a:off x="11441441" y="5684921"/>
              <a:ext cx="96117" cy="265071"/>
            </p14:xfrm>
          </p:contentPart>
        </mc:Choice>
        <mc:Fallback xmlns="">
          <p:pic>
            <p:nvPicPr>
              <p:cNvPr id="329" name="墨迹 328"/>
            </p:nvPicPr>
            <p:blipFill>
              <a:blip r:embed="rId632"/>
            </p:blipFill>
            <p:spPr>
              <a:xfrm>
                <a:off x="11441441" y="5684921"/>
                <a:ext cx="96117" cy="265071"/>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30" name="墨迹 329"/>
              <p14:cNvContentPartPr/>
              <p14:nvPr/>
            </p14:nvContentPartPr>
            <p14:xfrm>
              <a:off x="11414810" y="5696200"/>
              <a:ext cx="109344" cy="276350"/>
            </p14:xfrm>
          </p:contentPart>
        </mc:Choice>
        <mc:Fallback xmlns="">
          <p:pic>
            <p:nvPicPr>
              <p:cNvPr id="330" name="墨迹 329"/>
            </p:nvPicPr>
            <p:blipFill>
              <a:blip r:embed="rId634"/>
            </p:blipFill>
            <p:spPr>
              <a:xfrm>
                <a:off x="11414810" y="5696200"/>
                <a:ext cx="109344" cy="276350"/>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31" name="墨迹 330"/>
              <p14:cNvContentPartPr/>
              <p14:nvPr/>
            </p14:nvContentPartPr>
            <p14:xfrm>
              <a:off x="12133659" y="5423727"/>
              <a:ext cx="36684" cy="24322"/>
            </p14:xfrm>
          </p:contentPart>
        </mc:Choice>
        <mc:Fallback xmlns="">
          <p:pic>
            <p:nvPicPr>
              <p:cNvPr id="331" name="墨迹 330"/>
            </p:nvPicPr>
            <p:blipFill>
              <a:blip r:embed="rId636"/>
            </p:blipFill>
            <p:spPr>
              <a:xfrm>
                <a:off x="12133659" y="5423727"/>
                <a:ext cx="36684" cy="24322"/>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32" name="墨迹 331"/>
              <p14:cNvContentPartPr/>
              <p14:nvPr/>
            </p14:nvContentPartPr>
            <p14:xfrm>
              <a:off x="12111084" y="5543925"/>
              <a:ext cx="79011" cy="166375"/>
            </p14:xfrm>
          </p:contentPart>
        </mc:Choice>
        <mc:Fallback xmlns="">
          <p:pic>
            <p:nvPicPr>
              <p:cNvPr id="332" name="墨迹 331"/>
            </p:nvPicPr>
            <p:blipFill>
              <a:blip r:embed="rId638"/>
            </p:blipFill>
            <p:spPr>
              <a:xfrm>
                <a:off x="12111084" y="5543925"/>
                <a:ext cx="79011" cy="166375"/>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33" name="墨迹 332"/>
              <p14:cNvContentPartPr/>
              <p14:nvPr/>
            </p14:nvContentPartPr>
            <p14:xfrm>
              <a:off x="11950243" y="5436769"/>
              <a:ext cx="102466" cy="231232"/>
            </p14:xfrm>
          </p:contentPart>
        </mc:Choice>
        <mc:Fallback xmlns="">
          <p:pic>
            <p:nvPicPr>
              <p:cNvPr id="333" name="墨迹 332"/>
            </p:nvPicPr>
            <p:blipFill>
              <a:blip r:embed="rId640"/>
            </p:blipFill>
            <p:spPr>
              <a:xfrm>
                <a:off x="11950243" y="5436769"/>
                <a:ext cx="102466" cy="231232"/>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34" name="墨迹 333"/>
              <p14:cNvContentPartPr/>
              <p14:nvPr/>
            </p14:nvContentPartPr>
            <p14:xfrm>
              <a:off x="12094154" y="5444347"/>
              <a:ext cx="90296" cy="263132"/>
            </p14:xfrm>
          </p:contentPart>
        </mc:Choice>
        <mc:Fallback xmlns="">
          <p:pic>
            <p:nvPicPr>
              <p:cNvPr id="334" name="墨迹 333"/>
            </p:nvPicPr>
            <p:blipFill>
              <a:blip r:embed="rId642"/>
            </p:blipFill>
            <p:spPr>
              <a:xfrm>
                <a:off x="12094154" y="5444347"/>
                <a:ext cx="90296" cy="263132"/>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35" name="墨迹 334"/>
              <p14:cNvContentPartPr/>
              <p14:nvPr/>
            </p14:nvContentPartPr>
            <p14:xfrm>
              <a:off x="6326433" y="5629932"/>
              <a:ext cx="146733" cy="190344"/>
            </p14:xfrm>
          </p:contentPart>
        </mc:Choice>
        <mc:Fallback xmlns="">
          <p:pic>
            <p:nvPicPr>
              <p:cNvPr id="335" name="墨迹 334"/>
            </p:nvPicPr>
            <p:blipFill>
              <a:blip r:embed="rId644"/>
            </p:blipFill>
            <p:spPr>
              <a:xfrm>
                <a:off x="6326433" y="5629932"/>
                <a:ext cx="146733" cy="190344"/>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36" name="墨迹 335"/>
              <p14:cNvContentPartPr/>
              <p14:nvPr/>
            </p14:nvContentPartPr>
            <p14:xfrm>
              <a:off x="6351829" y="5704660"/>
              <a:ext cx="14109" cy="380687"/>
            </p14:xfrm>
          </p:contentPart>
        </mc:Choice>
        <mc:Fallback xmlns="">
          <p:pic>
            <p:nvPicPr>
              <p:cNvPr id="336" name="墨迹 335"/>
            </p:nvPicPr>
            <p:blipFill>
              <a:blip r:embed="rId646"/>
            </p:blipFill>
            <p:spPr>
              <a:xfrm>
                <a:off x="6351829" y="5704660"/>
                <a:ext cx="14109" cy="380687"/>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37" name="墨迹 336"/>
              <p14:cNvContentPartPr/>
              <p14:nvPr/>
            </p14:nvContentPartPr>
            <p14:xfrm>
              <a:off x="6583215" y="5568776"/>
              <a:ext cx="105111" cy="135884"/>
            </p14:xfrm>
          </p:contentPart>
        </mc:Choice>
        <mc:Fallback xmlns="">
          <p:pic>
            <p:nvPicPr>
              <p:cNvPr id="337" name="墨迹 336"/>
            </p:nvPicPr>
            <p:blipFill>
              <a:blip r:embed="rId648"/>
            </p:blipFill>
            <p:spPr>
              <a:xfrm>
                <a:off x="6583215" y="5568776"/>
                <a:ext cx="105111" cy="135884"/>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38" name="墨迹 337"/>
              <p14:cNvContentPartPr/>
              <p14:nvPr/>
            </p14:nvContentPartPr>
            <p14:xfrm>
              <a:off x="6565403" y="5687211"/>
              <a:ext cx="14990" cy="124605"/>
            </p14:xfrm>
          </p:contentPart>
        </mc:Choice>
        <mc:Fallback xmlns="">
          <p:pic>
            <p:nvPicPr>
              <p:cNvPr id="338" name="墨迹 337"/>
            </p:nvPicPr>
            <p:blipFill>
              <a:blip r:embed="rId650"/>
            </p:blipFill>
            <p:spPr>
              <a:xfrm>
                <a:off x="6565403" y="5687211"/>
                <a:ext cx="14990" cy="124605"/>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39" name="墨迹 338"/>
              <p14:cNvContentPartPr/>
              <p14:nvPr/>
            </p14:nvContentPartPr>
            <p14:xfrm>
              <a:off x="6491507" y="5777096"/>
              <a:ext cx="177243" cy="124957"/>
            </p14:xfrm>
          </p:contentPart>
        </mc:Choice>
        <mc:Fallback xmlns="">
          <p:pic>
            <p:nvPicPr>
              <p:cNvPr id="339" name="墨迹 338"/>
            </p:nvPicPr>
            <p:blipFill>
              <a:blip r:embed="rId652"/>
            </p:blipFill>
            <p:spPr>
              <a:xfrm>
                <a:off x="6491507" y="5777096"/>
                <a:ext cx="177243" cy="124957"/>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40" name="墨迹 339"/>
              <p14:cNvContentPartPr/>
              <p14:nvPr/>
            </p14:nvContentPartPr>
            <p14:xfrm>
              <a:off x="6475987" y="5927432"/>
              <a:ext cx="371770" cy="50758"/>
            </p14:xfrm>
          </p:contentPart>
        </mc:Choice>
        <mc:Fallback xmlns="">
          <p:pic>
            <p:nvPicPr>
              <p:cNvPr id="340" name="墨迹 339"/>
            </p:nvPicPr>
            <p:blipFill>
              <a:blip r:embed="rId654"/>
            </p:blipFill>
            <p:spPr>
              <a:xfrm>
                <a:off x="6475987" y="5927432"/>
                <a:ext cx="371770" cy="50758"/>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41" name="墨迹 340"/>
              <p14:cNvContentPartPr/>
              <p14:nvPr/>
            </p14:nvContentPartPr>
            <p14:xfrm>
              <a:off x="3504652" y="6418095"/>
              <a:ext cx="214455" cy="227355"/>
            </p14:xfrm>
          </p:contentPart>
        </mc:Choice>
        <mc:Fallback xmlns="">
          <p:pic>
            <p:nvPicPr>
              <p:cNvPr id="341" name="墨迹 340"/>
            </p:nvPicPr>
            <p:blipFill>
              <a:blip r:embed="rId656"/>
            </p:blipFill>
            <p:spPr>
              <a:xfrm>
                <a:off x="3504652" y="6418095"/>
                <a:ext cx="214455" cy="227355"/>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42" name="墨迹 341"/>
              <p14:cNvContentPartPr/>
              <p14:nvPr/>
            </p14:nvContentPartPr>
            <p14:xfrm>
              <a:off x="3809404" y="6330678"/>
              <a:ext cx="105817" cy="36659"/>
            </p14:xfrm>
          </p:contentPart>
        </mc:Choice>
        <mc:Fallback xmlns="">
          <p:pic>
            <p:nvPicPr>
              <p:cNvPr id="342" name="墨迹 341"/>
            </p:nvPicPr>
            <p:blipFill>
              <a:blip r:embed="rId658"/>
            </p:blipFill>
            <p:spPr>
              <a:xfrm>
                <a:off x="3809404" y="6330678"/>
                <a:ext cx="105817" cy="36659"/>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43" name="墨迹 342"/>
              <p14:cNvContentPartPr/>
              <p14:nvPr/>
            </p14:nvContentPartPr>
            <p14:xfrm>
              <a:off x="3685598" y="6295429"/>
              <a:ext cx="228212" cy="387737"/>
            </p14:xfrm>
          </p:contentPart>
        </mc:Choice>
        <mc:Fallback xmlns="">
          <p:pic>
            <p:nvPicPr>
              <p:cNvPr id="343" name="墨迹 342"/>
            </p:nvPicPr>
            <p:blipFill>
              <a:blip r:embed="rId660"/>
            </p:blipFill>
            <p:spPr>
              <a:xfrm>
                <a:off x="3685598" y="6295429"/>
                <a:ext cx="228212" cy="387737"/>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44" name="墨迹 343"/>
              <p14:cNvContentPartPr/>
              <p14:nvPr/>
            </p14:nvContentPartPr>
            <p14:xfrm>
              <a:off x="4046434" y="6573190"/>
              <a:ext cx="54495" cy="53578"/>
            </p14:xfrm>
          </p:contentPart>
        </mc:Choice>
        <mc:Fallback xmlns="">
          <p:pic>
            <p:nvPicPr>
              <p:cNvPr id="344" name="墨迹 343"/>
            </p:nvPicPr>
            <p:blipFill>
              <a:blip r:embed="rId662"/>
            </p:blipFill>
            <p:spPr>
              <a:xfrm>
                <a:off x="4046434" y="6573190"/>
                <a:ext cx="54495" cy="53578"/>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45" name="墨迹 344"/>
              <p14:cNvContentPartPr/>
              <p14:nvPr/>
            </p14:nvContentPartPr>
            <p14:xfrm>
              <a:off x="4039027" y="6671886"/>
              <a:ext cx="52555" cy="50759"/>
            </p14:xfrm>
          </p:contentPart>
        </mc:Choice>
        <mc:Fallback xmlns="">
          <p:pic>
            <p:nvPicPr>
              <p:cNvPr id="345" name="墨迹 344"/>
            </p:nvPicPr>
            <p:blipFill>
              <a:blip r:embed="rId664"/>
            </p:blipFill>
            <p:spPr>
              <a:xfrm>
                <a:off x="4039027" y="6671886"/>
                <a:ext cx="52555" cy="50759"/>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46" name="墨迹 345"/>
              <p14:cNvContentPartPr/>
              <p14:nvPr/>
            </p14:nvContentPartPr>
            <p14:xfrm>
              <a:off x="4520493" y="6485772"/>
              <a:ext cx="5644" cy="118436"/>
            </p14:xfrm>
          </p:contentPart>
        </mc:Choice>
        <mc:Fallback xmlns="">
          <p:pic>
            <p:nvPicPr>
              <p:cNvPr id="346" name="墨迹 345"/>
            </p:nvPicPr>
            <p:blipFill>
              <a:blip r:embed="rId666"/>
            </p:blipFill>
            <p:spPr>
              <a:xfrm>
                <a:off x="4520493" y="6485772"/>
                <a:ext cx="5644" cy="118436"/>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47" name="墨迹 346"/>
              <p14:cNvContentPartPr/>
              <p14:nvPr/>
            </p14:nvContentPartPr>
            <p14:xfrm>
              <a:off x="4548711" y="6313759"/>
              <a:ext cx="22574" cy="454004"/>
            </p14:xfrm>
          </p:contentPart>
        </mc:Choice>
        <mc:Fallback xmlns="">
          <p:pic>
            <p:nvPicPr>
              <p:cNvPr id="347" name="墨迹 346"/>
            </p:nvPicPr>
            <p:blipFill>
              <a:blip r:embed="rId668"/>
            </p:blipFill>
            <p:spPr>
              <a:xfrm>
                <a:off x="4548711" y="6313759"/>
                <a:ext cx="22574" cy="454004"/>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48" name="墨迹 347"/>
              <p14:cNvContentPartPr/>
              <p14:nvPr/>
            </p14:nvContentPartPr>
            <p14:xfrm>
              <a:off x="4584512" y="6437305"/>
              <a:ext cx="141971" cy="212021"/>
            </p14:xfrm>
          </p:contentPart>
        </mc:Choice>
        <mc:Fallback xmlns="">
          <p:pic>
            <p:nvPicPr>
              <p:cNvPr id="348" name="墨迹 347"/>
            </p:nvPicPr>
            <p:blipFill>
              <a:blip r:embed="rId670"/>
            </p:blipFill>
            <p:spPr>
              <a:xfrm>
                <a:off x="4584512" y="6437305"/>
                <a:ext cx="141971" cy="212021"/>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49" name="墨迹 348"/>
              <p14:cNvContentPartPr/>
              <p14:nvPr/>
            </p14:nvContentPartPr>
            <p14:xfrm>
              <a:off x="4739887" y="6491412"/>
              <a:ext cx="138972" cy="11280"/>
            </p14:xfrm>
          </p:contentPart>
        </mc:Choice>
        <mc:Fallback xmlns="">
          <p:pic>
            <p:nvPicPr>
              <p:cNvPr id="349" name="墨迹 348"/>
            </p:nvPicPr>
            <p:blipFill>
              <a:blip r:embed="rId672"/>
            </p:blipFill>
            <p:spPr>
              <a:xfrm>
                <a:off x="4739887" y="6491412"/>
                <a:ext cx="138972" cy="11280"/>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50" name="墨迹 349"/>
              <p14:cNvContentPartPr/>
              <p14:nvPr/>
            </p14:nvContentPartPr>
            <p14:xfrm>
              <a:off x="4739181" y="6598569"/>
              <a:ext cx="173540" cy="11279"/>
            </p14:xfrm>
          </p:contentPart>
        </mc:Choice>
        <mc:Fallback xmlns="">
          <p:pic>
            <p:nvPicPr>
              <p:cNvPr id="350" name="墨迹 349"/>
            </p:nvPicPr>
            <p:blipFill>
              <a:blip r:embed="rId674"/>
            </p:blipFill>
            <p:spPr>
              <a:xfrm>
                <a:off x="4739181" y="6598569"/>
                <a:ext cx="173540" cy="11279"/>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51" name="墨迹 350"/>
              <p14:cNvContentPartPr/>
              <p14:nvPr/>
            </p14:nvContentPartPr>
            <p14:xfrm>
              <a:off x="4960691" y="6444531"/>
              <a:ext cx="28218" cy="287454"/>
            </p14:xfrm>
          </p:contentPart>
        </mc:Choice>
        <mc:Fallback xmlns="">
          <p:pic>
            <p:nvPicPr>
              <p:cNvPr id="351" name="墨迹 350"/>
            </p:nvPicPr>
            <p:blipFill>
              <a:blip r:embed="rId676"/>
            </p:blipFill>
            <p:spPr>
              <a:xfrm>
                <a:off x="4960691" y="6444531"/>
                <a:ext cx="28218" cy="287454"/>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52" name="墨迹 351"/>
              <p14:cNvContentPartPr/>
              <p14:nvPr/>
            </p14:nvContentPartPr>
            <p14:xfrm>
              <a:off x="5073562" y="6525251"/>
              <a:ext cx="90297" cy="137470"/>
            </p14:xfrm>
          </p:contentPart>
        </mc:Choice>
        <mc:Fallback xmlns="">
          <p:pic>
            <p:nvPicPr>
              <p:cNvPr id="352" name="墨迹 351"/>
            </p:nvPicPr>
            <p:blipFill>
              <a:blip r:embed="rId678"/>
            </p:blipFill>
            <p:spPr>
              <a:xfrm>
                <a:off x="5073562" y="6525251"/>
                <a:ext cx="90297" cy="137470"/>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53" name="墨迹 352"/>
              <p14:cNvContentPartPr/>
              <p14:nvPr/>
            </p14:nvContentPartPr>
            <p14:xfrm>
              <a:off x="5189255" y="6324510"/>
              <a:ext cx="70545" cy="220480"/>
            </p14:xfrm>
          </p:contentPart>
        </mc:Choice>
        <mc:Fallback xmlns="">
          <p:pic>
            <p:nvPicPr>
              <p:cNvPr id="353" name="墨迹 352"/>
            </p:nvPicPr>
            <p:blipFill>
              <a:blip r:embed="rId680"/>
            </p:blipFill>
            <p:spPr>
              <a:xfrm>
                <a:off x="5189255" y="6324510"/>
                <a:ext cx="70545" cy="220480"/>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54" name="墨迹 353"/>
              <p14:cNvContentPartPr/>
              <p14:nvPr/>
            </p14:nvContentPartPr>
            <p14:xfrm>
              <a:off x="5271087" y="6446294"/>
              <a:ext cx="42326" cy="33838"/>
            </p14:xfrm>
          </p:contentPart>
        </mc:Choice>
        <mc:Fallback xmlns="">
          <p:pic>
            <p:nvPicPr>
              <p:cNvPr id="354" name="墨迹 353"/>
            </p:nvPicPr>
            <p:blipFill>
              <a:blip r:embed="rId682"/>
            </p:blipFill>
            <p:spPr>
              <a:xfrm>
                <a:off x="5271087" y="6446294"/>
                <a:ext cx="42326" cy="33838"/>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55" name="墨迹 354"/>
              <p14:cNvContentPartPr/>
              <p14:nvPr/>
            </p14:nvContentPartPr>
            <p14:xfrm>
              <a:off x="5372671" y="6316578"/>
              <a:ext cx="95941" cy="290450"/>
            </p14:xfrm>
          </p:contentPart>
        </mc:Choice>
        <mc:Fallback xmlns="">
          <p:pic>
            <p:nvPicPr>
              <p:cNvPr id="355" name="墨迹 354"/>
            </p:nvPicPr>
            <p:blipFill>
              <a:blip r:embed="rId684"/>
            </p:blipFill>
            <p:spPr>
              <a:xfrm>
                <a:off x="5372671" y="6316578"/>
                <a:ext cx="95941" cy="290450"/>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56" name="墨迹 355"/>
              <p14:cNvContentPartPr/>
              <p14:nvPr/>
            </p14:nvContentPartPr>
            <p14:xfrm>
              <a:off x="5624515" y="6463213"/>
              <a:ext cx="141795" cy="31019"/>
            </p14:xfrm>
          </p:contentPart>
        </mc:Choice>
        <mc:Fallback xmlns="">
          <p:pic>
            <p:nvPicPr>
              <p:cNvPr id="356" name="墨迹 355"/>
            </p:nvPicPr>
            <p:blipFill>
              <a:blip r:embed="rId686"/>
            </p:blipFill>
            <p:spPr>
              <a:xfrm>
                <a:off x="5624515" y="6463213"/>
                <a:ext cx="141795" cy="31019"/>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57" name="墨迹 356"/>
              <p14:cNvContentPartPr/>
              <p14:nvPr/>
            </p14:nvContentPartPr>
            <p14:xfrm>
              <a:off x="5568608" y="6581649"/>
              <a:ext cx="224508" cy="22559"/>
            </p14:xfrm>
          </p:contentPart>
        </mc:Choice>
        <mc:Fallback xmlns="">
          <p:pic>
            <p:nvPicPr>
              <p:cNvPr id="357" name="墨迹 356"/>
            </p:nvPicPr>
            <p:blipFill>
              <a:blip r:embed="rId688"/>
            </p:blipFill>
            <p:spPr>
              <a:xfrm>
                <a:off x="5568608" y="6581649"/>
                <a:ext cx="224508" cy="22559"/>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58" name="墨迹 357"/>
              <p14:cNvContentPartPr/>
              <p14:nvPr/>
            </p14:nvContentPartPr>
            <p14:xfrm>
              <a:off x="5967185" y="6530891"/>
              <a:ext cx="1284792" cy="39478"/>
            </p14:xfrm>
          </p:contentPart>
        </mc:Choice>
        <mc:Fallback xmlns="">
          <p:pic>
            <p:nvPicPr>
              <p:cNvPr id="358" name="墨迹 357"/>
            </p:nvPicPr>
            <p:blipFill>
              <a:blip r:embed="rId690"/>
            </p:blipFill>
            <p:spPr>
              <a:xfrm>
                <a:off x="5967185" y="6530891"/>
                <a:ext cx="1284792" cy="39478"/>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59" name="墨迹 358"/>
              <p14:cNvContentPartPr/>
              <p14:nvPr/>
            </p14:nvContentPartPr>
            <p14:xfrm>
              <a:off x="6467522" y="6271460"/>
              <a:ext cx="95941" cy="169194"/>
            </p14:xfrm>
          </p:contentPart>
        </mc:Choice>
        <mc:Fallback xmlns="">
          <p:pic>
            <p:nvPicPr>
              <p:cNvPr id="359" name="墨迹 358"/>
            </p:nvPicPr>
            <p:blipFill>
              <a:blip r:embed="rId692"/>
            </p:blipFill>
            <p:spPr>
              <a:xfrm>
                <a:off x="6467522" y="6271460"/>
                <a:ext cx="95941" cy="169194"/>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60" name="墨迹 359"/>
              <p14:cNvContentPartPr/>
              <p14:nvPr/>
            </p14:nvContentPartPr>
            <p14:xfrm>
              <a:off x="6602968" y="6367337"/>
              <a:ext cx="36683" cy="59218"/>
            </p14:xfrm>
          </p:contentPart>
        </mc:Choice>
        <mc:Fallback xmlns="">
          <p:pic>
            <p:nvPicPr>
              <p:cNvPr id="360" name="墨迹 359"/>
            </p:nvPicPr>
            <p:blipFill>
              <a:blip r:embed="rId694"/>
            </p:blipFill>
            <p:spPr>
              <a:xfrm>
                <a:off x="6602968" y="6367337"/>
                <a:ext cx="36683" cy="59218"/>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61" name="墨迹 360"/>
              <p14:cNvContentPartPr/>
              <p14:nvPr/>
            </p14:nvContentPartPr>
            <p14:xfrm>
              <a:off x="6719895" y="6172763"/>
              <a:ext cx="153963" cy="166375"/>
            </p14:xfrm>
          </p:contentPart>
        </mc:Choice>
        <mc:Fallback xmlns="">
          <p:pic>
            <p:nvPicPr>
              <p:cNvPr id="361" name="墨迹 360"/>
            </p:nvPicPr>
            <p:blipFill>
              <a:blip r:embed="rId696"/>
            </p:blipFill>
            <p:spPr>
              <a:xfrm>
                <a:off x="6719895" y="6172763"/>
                <a:ext cx="153963" cy="166375"/>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62" name="墨迹 361"/>
              <p14:cNvContentPartPr/>
              <p14:nvPr/>
            </p14:nvContentPartPr>
            <p14:xfrm>
              <a:off x="6797671" y="6197085"/>
              <a:ext cx="31039" cy="274588"/>
            </p14:xfrm>
          </p:contentPart>
        </mc:Choice>
        <mc:Fallback xmlns="">
          <p:pic>
            <p:nvPicPr>
              <p:cNvPr id="362" name="墨迹 361"/>
            </p:nvPicPr>
            <p:blipFill>
              <a:blip r:embed="rId698"/>
            </p:blipFill>
            <p:spPr>
              <a:xfrm>
                <a:off x="6797671" y="6197085"/>
                <a:ext cx="31039" cy="274588"/>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63" name="墨迹 362"/>
              <p14:cNvContentPartPr/>
              <p14:nvPr/>
            </p14:nvContentPartPr>
            <p14:xfrm>
              <a:off x="6422373" y="6654966"/>
              <a:ext cx="94001" cy="149984"/>
            </p14:xfrm>
          </p:contentPart>
        </mc:Choice>
        <mc:Fallback xmlns="">
          <p:pic>
            <p:nvPicPr>
              <p:cNvPr id="363" name="墨迹 362"/>
            </p:nvPicPr>
            <p:blipFill>
              <a:blip r:embed="rId700"/>
            </p:blipFill>
            <p:spPr>
              <a:xfrm>
                <a:off x="6422373" y="6654966"/>
                <a:ext cx="94001" cy="149984"/>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64" name="墨迹 363"/>
              <p14:cNvContentPartPr/>
              <p14:nvPr/>
            </p14:nvContentPartPr>
            <p14:xfrm>
              <a:off x="6523958" y="6700085"/>
              <a:ext cx="79010" cy="73317"/>
            </p14:xfrm>
          </p:contentPart>
        </mc:Choice>
        <mc:Fallback xmlns="">
          <p:pic>
            <p:nvPicPr>
              <p:cNvPr id="364" name="墨迹 363"/>
            </p:nvPicPr>
            <p:blipFill>
              <a:blip r:embed="rId702"/>
            </p:blipFill>
            <p:spPr>
              <a:xfrm>
                <a:off x="6523958" y="6700085"/>
                <a:ext cx="79010" cy="73317"/>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65" name="墨迹 364"/>
              <p14:cNvContentPartPr/>
              <p14:nvPr/>
            </p14:nvContentPartPr>
            <p14:xfrm>
              <a:off x="6653760" y="6575304"/>
              <a:ext cx="138796" cy="228412"/>
            </p14:xfrm>
          </p:contentPart>
        </mc:Choice>
        <mc:Fallback xmlns="">
          <p:pic>
            <p:nvPicPr>
              <p:cNvPr id="365" name="墨迹 364"/>
            </p:nvPicPr>
            <p:blipFill>
              <a:blip r:embed="rId704"/>
            </p:blipFill>
            <p:spPr>
              <a:xfrm>
                <a:off x="6653760" y="6575304"/>
                <a:ext cx="138796" cy="228412"/>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66" name="墨迹 365"/>
              <p14:cNvContentPartPr/>
              <p14:nvPr/>
            </p14:nvContentPartPr>
            <p14:xfrm>
              <a:off x="7206829" y="6477313"/>
              <a:ext cx="282178" cy="36659"/>
            </p14:xfrm>
          </p:contentPart>
        </mc:Choice>
        <mc:Fallback xmlns="">
          <p:pic>
            <p:nvPicPr>
              <p:cNvPr id="366" name="墨迹 365"/>
            </p:nvPicPr>
            <p:blipFill>
              <a:blip r:embed="rId706"/>
            </p:blipFill>
            <p:spPr>
              <a:xfrm>
                <a:off x="7206829" y="6477313"/>
                <a:ext cx="282178" cy="36659"/>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67" name="墨迹 366"/>
              <p14:cNvContentPartPr/>
              <p14:nvPr/>
            </p14:nvContentPartPr>
            <p14:xfrm>
              <a:off x="6879502" y="6609848"/>
              <a:ext cx="141089" cy="181884"/>
            </p14:xfrm>
          </p:contentPart>
        </mc:Choice>
        <mc:Fallback xmlns="">
          <p:pic>
            <p:nvPicPr>
              <p:cNvPr id="367" name="墨迹 366"/>
            </p:nvPicPr>
            <p:blipFill>
              <a:blip r:embed="rId708"/>
            </p:blipFill>
            <p:spPr>
              <a:xfrm>
                <a:off x="6879502" y="6609848"/>
                <a:ext cx="141089" cy="181884"/>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68" name="墨迹 367"/>
              <p14:cNvContentPartPr/>
              <p14:nvPr/>
            </p14:nvContentPartPr>
            <p14:xfrm>
              <a:off x="6887967" y="6654262"/>
              <a:ext cx="118515" cy="121961"/>
            </p14:xfrm>
          </p:contentPart>
        </mc:Choice>
        <mc:Fallback xmlns="">
          <p:pic>
            <p:nvPicPr>
              <p:cNvPr id="368" name="墨迹 367"/>
            </p:nvPicPr>
            <p:blipFill>
              <a:blip r:embed="rId710"/>
            </p:blipFill>
            <p:spPr>
              <a:xfrm>
                <a:off x="6887967" y="6654262"/>
                <a:ext cx="118515" cy="121961"/>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69" name="墨迹 368"/>
              <p14:cNvContentPartPr/>
              <p14:nvPr/>
            </p14:nvContentPartPr>
            <p14:xfrm>
              <a:off x="7139106" y="6594868"/>
              <a:ext cx="95941" cy="241982"/>
            </p14:xfrm>
          </p:contentPart>
        </mc:Choice>
        <mc:Fallback xmlns="">
          <p:pic>
            <p:nvPicPr>
              <p:cNvPr id="369" name="墨迹 368"/>
            </p:nvPicPr>
            <p:blipFill>
              <a:blip r:embed="rId712"/>
            </p:blipFill>
            <p:spPr>
              <a:xfrm>
                <a:off x="7139106" y="6594868"/>
                <a:ext cx="95941" cy="241982"/>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70" name="墨迹 369"/>
              <p14:cNvContentPartPr/>
              <p14:nvPr/>
            </p14:nvContentPartPr>
            <p14:xfrm>
              <a:off x="7257621" y="6640867"/>
              <a:ext cx="174951" cy="124429"/>
            </p14:xfrm>
          </p:contentPart>
        </mc:Choice>
        <mc:Fallback xmlns="">
          <p:pic>
            <p:nvPicPr>
              <p:cNvPr id="370" name="墨迹 369"/>
            </p:nvPicPr>
            <p:blipFill>
              <a:blip r:embed="rId714"/>
            </p:blipFill>
            <p:spPr>
              <a:xfrm>
                <a:off x="7257621" y="6640867"/>
                <a:ext cx="174951" cy="124429"/>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71" name="墨迹 370"/>
              <p14:cNvContentPartPr/>
              <p14:nvPr/>
            </p14:nvContentPartPr>
            <p14:xfrm>
              <a:off x="7443858" y="6616898"/>
              <a:ext cx="11288" cy="227002"/>
            </p14:xfrm>
          </p:contentPart>
        </mc:Choice>
        <mc:Fallback xmlns="">
          <p:pic>
            <p:nvPicPr>
              <p:cNvPr id="371" name="墨迹 370"/>
            </p:nvPicPr>
            <p:blipFill>
              <a:blip r:embed="rId716"/>
            </p:blipFill>
            <p:spPr>
              <a:xfrm>
                <a:off x="7443858" y="6616898"/>
                <a:ext cx="11288" cy="227002"/>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72" name="墨迹 371"/>
              <p14:cNvContentPartPr/>
              <p14:nvPr/>
            </p14:nvContentPartPr>
            <p14:xfrm>
              <a:off x="7505938" y="6635227"/>
              <a:ext cx="62079" cy="8460"/>
            </p14:xfrm>
          </p:contentPart>
        </mc:Choice>
        <mc:Fallback xmlns="">
          <p:pic>
            <p:nvPicPr>
              <p:cNvPr id="372" name="墨迹 371"/>
            </p:nvPicPr>
            <p:blipFill>
              <a:blip r:embed="rId718"/>
            </p:blipFill>
            <p:spPr>
              <a:xfrm>
                <a:off x="7505938" y="6635227"/>
                <a:ext cx="62079" cy="8460"/>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73" name="墨迹 372"/>
              <p14:cNvContentPartPr/>
              <p14:nvPr/>
            </p14:nvContentPartPr>
            <p14:xfrm>
              <a:off x="7517225" y="6564730"/>
              <a:ext cx="135445" cy="284810"/>
            </p14:xfrm>
          </p:contentPart>
        </mc:Choice>
        <mc:Fallback xmlns="">
          <p:pic>
            <p:nvPicPr>
              <p:cNvPr id="373" name="墨迹 372"/>
            </p:nvPicPr>
            <p:blipFill>
              <a:blip r:embed="rId720"/>
            </p:blipFill>
            <p:spPr>
              <a:xfrm>
                <a:off x="7517225" y="6564730"/>
                <a:ext cx="135445" cy="284810"/>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74" name="墨迹 373"/>
              <p14:cNvContentPartPr/>
              <p14:nvPr/>
            </p14:nvContentPartPr>
            <p14:xfrm>
              <a:off x="7415641" y="6468853"/>
              <a:ext cx="214455" cy="28199"/>
            </p14:xfrm>
          </p:contentPart>
        </mc:Choice>
        <mc:Fallback xmlns="">
          <p:pic>
            <p:nvPicPr>
              <p:cNvPr id="374" name="墨迹 373"/>
            </p:nvPicPr>
            <p:blipFill>
              <a:blip r:embed="rId722"/>
            </p:blipFill>
            <p:spPr>
              <a:xfrm>
                <a:off x="7415641" y="6468853"/>
                <a:ext cx="214455" cy="28199"/>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75" name="墨迹 374"/>
              <p14:cNvContentPartPr/>
              <p14:nvPr/>
            </p14:nvContentPartPr>
            <p14:xfrm>
              <a:off x="8572571" y="6482777"/>
              <a:ext cx="146733" cy="307545"/>
            </p14:xfrm>
          </p:contentPart>
        </mc:Choice>
        <mc:Fallback xmlns="">
          <p:pic>
            <p:nvPicPr>
              <p:cNvPr id="375" name="墨迹 374"/>
            </p:nvPicPr>
            <p:blipFill>
              <a:blip r:embed="rId724"/>
            </p:blipFill>
            <p:spPr>
              <a:xfrm>
                <a:off x="8572571" y="6482777"/>
                <a:ext cx="146733" cy="307545"/>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76" name="墨迹 375"/>
              <p14:cNvContentPartPr/>
              <p14:nvPr/>
            </p14:nvContentPartPr>
            <p14:xfrm>
              <a:off x="8732884" y="6562615"/>
              <a:ext cx="178301" cy="151569"/>
            </p14:xfrm>
          </p:contentPart>
        </mc:Choice>
        <mc:Fallback xmlns="">
          <p:pic>
            <p:nvPicPr>
              <p:cNvPr id="376" name="墨迹 375"/>
            </p:nvPicPr>
            <p:blipFill>
              <a:blip r:embed="rId726"/>
            </p:blipFill>
            <p:spPr>
              <a:xfrm>
                <a:off x="8732884" y="6562615"/>
                <a:ext cx="178301" cy="151569"/>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77" name="墨迹 376"/>
              <p14:cNvContentPartPr/>
              <p14:nvPr/>
            </p14:nvContentPartPr>
            <p14:xfrm>
              <a:off x="8919650" y="6541466"/>
              <a:ext cx="25396" cy="299614"/>
            </p14:xfrm>
          </p:contentPart>
        </mc:Choice>
        <mc:Fallback xmlns="">
          <p:pic>
            <p:nvPicPr>
              <p:cNvPr id="377" name="墨迹 376"/>
            </p:nvPicPr>
            <p:blipFill>
              <a:blip r:embed="rId728"/>
            </p:blipFill>
            <p:spPr>
              <a:xfrm>
                <a:off x="8919650" y="6541466"/>
                <a:ext cx="25396" cy="299614"/>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78" name="墨迹 377"/>
              <p14:cNvContentPartPr/>
              <p14:nvPr/>
            </p14:nvContentPartPr>
            <p14:xfrm>
              <a:off x="8984551" y="6570369"/>
              <a:ext cx="87475" cy="11280"/>
            </p14:xfrm>
          </p:contentPart>
        </mc:Choice>
        <mc:Fallback xmlns="">
          <p:pic>
            <p:nvPicPr>
              <p:cNvPr id="378" name="墨迹 377"/>
            </p:nvPicPr>
            <p:blipFill>
              <a:blip r:embed="rId730"/>
            </p:blipFill>
            <p:spPr>
              <a:xfrm>
                <a:off x="8984551" y="6570369"/>
                <a:ext cx="87475" cy="11280"/>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79" name="墨迹 378"/>
              <p14:cNvContentPartPr/>
              <p14:nvPr/>
            </p14:nvContentPartPr>
            <p14:xfrm>
              <a:off x="8993016" y="6451934"/>
              <a:ext cx="149555" cy="355307"/>
            </p14:xfrm>
          </p:contentPart>
        </mc:Choice>
        <mc:Fallback xmlns="">
          <p:pic>
            <p:nvPicPr>
              <p:cNvPr id="379" name="墨迹 378"/>
            </p:nvPicPr>
            <p:blipFill>
              <a:blip r:embed="rId732"/>
            </p:blipFill>
            <p:spPr>
              <a:xfrm>
                <a:off x="8993016" y="6451934"/>
                <a:ext cx="149555" cy="355307"/>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80" name="墨迹 379"/>
              <p14:cNvContentPartPr/>
              <p14:nvPr/>
            </p14:nvContentPartPr>
            <p14:xfrm>
              <a:off x="9203063" y="6542171"/>
              <a:ext cx="142676" cy="16919"/>
            </p14:xfrm>
          </p:contentPart>
        </mc:Choice>
        <mc:Fallback xmlns="">
          <p:pic>
            <p:nvPicPr>
              <p:cNvPr id="380" name="墨迹 379"/>
            </p:nvPicPr>
            <p:blipFill>
              <a:blip r:embed="rId734"/>
            </p:blipFill>
            <p:spPr>
              <a:xfrm>
                <a:off x="9203063" y="6542171"/>
                <a:ext cx="142676" cy="16919"/>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81" name="墨迹 380"/>
              <p14:cNvContentPartPr/>
              <p14:nvPr/>
            </p14:nvContentPartPr>
            <p14:xfrm>
              <a:off x="9178549" y="6643687"/>
              <a:ext cx="175655" cy="11279"/>
            </p14:xfrm>
          </p:contentPart>
        </mc:Choice>
        <mc:Fallback xmlns="">
          <p:pic>
            <p:nvPicPr>
              <p:cNvPr id="381" name="墨迹 380"/>
            </p:nvPicPr>
            <p:blipFill>
              <a:blip r:embed="rId736"/>
            </p:blipFill>
            <p:spPr>
              <a:xfrm>
                <a:off x="9178549" y="6643687"/>
                <a:ext cx="175655" cy="11279"/>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82" name="墨迹 381"/>
              <p14:cNvContentPartPr/>
              <p14:nvPr/>
            </p14:nvContentPartPr>
            <p14:xfrm>
              <a:off x="9473777" y="6525251"/>
              <a:ext cx="329090" cy="22560"/>
            </p14:xfrm>
          </p:contentPart>
        </mc:Choice>
        <mc:Fallback xmlns="">
          <p:pic>
            <p:nvPicPr>
              <p:cNvPr id="382" name="墨迹 381"/>
            </p:nvPicPr>
            <p:blipFill>
              <a:blip r:embed="rId738"/>
            </p:blipFill>
            <p:spPr>
              <a:xfrm>
                <a:off x="9473777" y="6525251"/>
                <a:ext cx="329090" cy="22560"/>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83" name="墨迹 382"/>
              <p14:cNvContentPartPr/>
              <p14:nvPr/>
            </p14:nvContentPartPr>
            <p14:xfrm>
              <a:off x="9543264" y="6598569"/>
              <a:ext cx="144792" cy="203033"/>
            </p14:xfrm>
          </p:contentPart>
        </mc:Choice>
        <mc:Fallback xmlns="">
          <p:pic>
            <p:nvPicPr>
              <p:cNvPr id="383" name="墨迹 382"/>
            </p:nvPicPr>
            <p:blipFill>
              <a:blip r:embed="rId740"/>
            </p:blipFill>
            <p:spPr>
              <a:xfrm>
                <a:off x="9543264" y="6598569"/>
                <a:ext cx="144792" cy="203033"/>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84" name="墨迹 383"/>
              <p14:cNvContentPartPr/>
              <p14:nvPr/>
            </p14:nvContentPartPr>
            <p14:xfrm>
              <a:off x="9570071" y="6262119"/>
              <a:ext cx="187649" cy="182060"/>
            </p14:xfrm>
          </p:contentPart>
        </mc:Choice>
        <mc:Fallback xmlns="">
          <p:pic>
            <p:nvPicPr>
              <p:cNvPr id="384" name="墨迹 383"/>
            </p:nvPicPr>
            <p:blipFill>
              <a:blip r:embed="rId742"/>
            </p:blipFill>
            <p:spPr>
              <a:xfrm>
                <a:off x="9570071" y="6262119"/>
                <a:ext cx="187649" cy="182060"/>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85" name="墨迹 384"/>
              <p14:cNvContentPartPr/>
              <p14:nvPr/>
            </p14:nvContentPartPr>
            <p14:xfrm>
              <a:off x="9825442" y="6459512"/>
              <a:ext cx="158019" cy="206734"/>
            </p14:xfrm>
          </p:contentPart>
        </mc:Choice>
        <mc:Fallback xmlns="">
          <p:pic>
            <p:nvPicPr>
              <p:cNvPr id="385" name="墨迹 384"/>
            </p:nvPicPr>
            <p:blipFill>
              <a:blip r:embed="rId744"/>
            </p:blipFill>
            <p:spPr>
              <a:xfrm>
                <a:off x="9825442" y="6459512"/>
                <a:ext cx="158019" cy="206734"/>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86" name="墨迹 385"/>
              <p14:cNvContentPartPr/>
              <p14:nvPr/>
            </p14:nvContentPartPr>
            <p14:xfrm>
              <a:off x="9833025" y="6454048"/>
              <a:ext cx="141971" cy="209378"/>
            </p14:xfrm>
          </p:contentPart>
        </mc:Choice>
        <mc:Fallback xmlns="">
          <p:pic>
            <p:nvPicPr>
              <p:cNvPr id="386" name="墨迹 385"/>
            </p:nvPicPr>
            <p:blipFill>
              <a:blip r:embed="rId746"/>
            </p:blipFill>
            <p:spPr>
              <a:xfrm>
                <a:off x="9833025" y="6454048"/>
                <a:ext cx="141971" cy="209378"/>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87" name="墨迹 386"/>
              <p14:cNvContentPartPr/>
              <p14:nvPr/>
            </p14:nvContentPartPr>
            <p14:xfrm>
              <a:off x="10042719" y="6380907"/>
              <a:ext cx="70545" cy="288159"/>
            </p14:xfrm>
          </p:contentPart>
        </mc:Choice>
        <mc:Fallback xmlns="">
          <p:pic>
            <p:nvPicPr>
              <p:cNvPr id="387" name="墨迹 386"/>
            </p:nvPicPr>
            <p:blipFill>
              <a:blip r:embed="rId748"/>
            </p:blipFill>
            <p:spPr>
              <a:xfrm>
                <a:off x="10042719" y="6380907"/>
                <a:ext cx="70545" cy="288159"/>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88" name="墨迹 387"/>
              <p14:cNvContentPartPr/>
              <p14:nvPr/>
            </p14:nvContentPartPr>
            <p14:xfrm>
              <a:off x="10143774" y="6423735"/>
              <a:ext cx="135974" cy="237576"/>
            </p14:xfrm>
          </p:contentPart>
        </mc:Choice>
        <mc:Fallback xmlns="">
          <p:pic>
            <p:nvPicPr>
              <p:cNvPr id="388" name="墨迹 387"/>
            </p:nvPicPr>
            <p:blipFill>
              <a:blip r:embed="rId750"/>
            </p:blipFill>
            <p:spPr>
              <a:xfrm>
                <a:off x="10143774" y="6423735"/>
                <a:ext cx="135974" cy="237576"/>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89" name="墨迹 388"/>
              <p14:cNvContentPartPr/>
              <p14:nvPr/>
            </p14:nvContentPartPr>
            <p14:xfrm>
              <a:off x="10318372" y="6395536"/>
              <a:ext cx="113752" cy="2820"/>
            </p14:xfrm>
          </p:contentPart>
        </mc:Choice>
        <mc:Fallback xmlns="">
          <p:pic>
            <p:nvPicPr>
              <p:cNvPr id="389" name="墨迹 388"/>
            </p:nvPicPr>
            <p:blipFill>
              <a:blip r:embed="rId752"/>
            </p:blipFill>
            <p:spPr>
              <a:xfrm>
                <a:off x="10318372" y="6395536"/>
                <a:ext cx="113752" cy="2820"/>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90" name="墨迹 389"/>
              <p14:cNvContentPartPr/>
              <p14:nvPr/>
            </p14:nvContentPartPr>
            <p14:xfrm>
              <a:off x="10440590" y="6312877"/>
              <a:ext cx="59787" cy="144697"/>
            </p14:xfrm>
          </p:contentPart>
        </mc:Choice>
        <mc:Fallback xmlns="">
          <p:pic>
            <p:nvPicPr>
              <p:cNvPr id="390" name="墨迹 389"/>
            </p:nvPicPr>
            <p:blipFill>
              <a:blip r:embed="rId754"/>
            </p:blipFill>
            <p:spPr>
              <a:xfrm>
                <a:off x="10440590" y="6312877"/>
                <a:ext cx="59787" cy="144697"/>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91" name="墨迹 390"/>
              <p14:cNvContentPartPr/>
              <p14:nvPr/>
            </p14:nvContentPartPr>
            <p14:xfrm>
              <a:off x="10525244" y="6412455"/>
              <a:ext cx="47969" cy="50759"/>
            </p14:xfrm>
          </p:contentPart>
        </mc:Choice>
        <mc:Fallback xmlns="">
          <p:pic>
            <p:nvPicPr>
              <p:cNvPr id="391" name="墨迹 390"/>
            </p:nvPicPr>
            <p:blipFill>
              <a:blip r:embed="rId756"/>
            </p:blipFill>
            <p:spPr>
              <a:xfrm>
                <a:off x="10525244" y="6412455"/>
                <a:ext cx="47969" cy="50759"/>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92" name="墨迹 391"/>
              <p14:cNvContentPartPr/>
              <p14:nvPr/>
            </p14:nvContentPartPr>
            <p14:xfrm>
              <a:off x="10600549" y="6267230"/>
              <a:ext cx="103172" cy="342618"/>
            </p14:xfrm>
          </p:contentPart>
        </mc:Choice>
        <mc:Fallback xmlns="">
          <p:pic>
            <p:nvPicPr>
              <p:cNvPr id="392" name="墨迹 391"/>
            </p:nvPicPr>
            <p:blipFill>
              <a:blip r:embed="rId758"/>
            </p:blipFill>
            <p:spPr>
              <a:xfrm>
                <a:off x="10600549" y="6267230"/>
                <a:ext cx="103172" cy="342618"/>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93" name="墨迹 392"/>
              <p14:cNvContentPartPr/>
              <p14:nvPr/>
            </p14:nvContentPartPr>
            <p14:xfrm>
              <a:off x="294876" y="6260180"/>
              <a:ext cx="100173" cy="334159"/>
            </p14:xfrm>
          </p:contentPart>
        </mc:Choice>
        <mc:Fallback xmlns="">
          <p:pic>
            <p:nvPicPr>
              <p:cNvPr id="393" name="墨迹 392"/>
            </p:nvPicPr>
            <p:blipFill>
              <a:blip r:embed="rId760"/>
            </p:blipFill>
            <p:spPr>
              <a:xfrm>
                <a:off x="294876" y="6260180"/>
                <a:ext cx="100173" cy="334159"/>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94" name="墨迹 393"/>
              <p14:cNvContentPartPr/>
              <p14:nvPr/>
            </p14:nvContentPartPr>
            <p14:xfrm>
              <a:off x="434554" y="6273927"/>
              <a:ext cx="90297" cy="224535"/>
            </p14:xfrm>
          </p:contentPart>
        </mc:Choice>
        <mc:Fallback xmlns="">
          <p:pic>
            <p:nvPicPr>
              <p:cNvPr id="394" name="墨迹 393"/>
            </p:nvPicPr>
            <p:blipFill>
              <a:blip r:embed="rId762"/>
            </p:blipFill>
            <p:spPr>
              <a:xfrm>
                <a:off x="434554" y="6273927"/>
                <a:ext cx="90297" cy="224535"/>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95" name="墨迹 394"/>
              <p14:cNvContentPartPr/>
              <p14:nvPr/>
            </p14:nvContentPartPr>
            <p14:xfrm>
              <a:off x="547425" y="6258065"/>
              <a:ext cx="8465" cy="377162"/>
            </p14:xfrm>
          </p:contentPart>
        </mc:Choice>
        <mc:Fallback xmlns="">
          <p:pic>
            <p:nvPicPr>
              <p:cNvPr id="395" name="墨迹 394"/>
            </p:nvPicPr>
            <p:blipFill>
              <a:blip r:embed="rId764"/>
            </p:blipFill>
            <p:spPr>
              <a:xfrm>
                <a:off x="547425" y="6258065"/>
                <a:ext cx="8465" cy="377162"/>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96" name="墨迹 395"/>
              <p14:cNvContentPartPr/>
              <p14:nvPr/>
            </p14:nvContentPartPr>
            <p14:xfrm>
              <a:off x="569999" y="6305299"/>
              <a:ext cx="115693" cy="33839"/>
            </p14:xfrm>
          </p:contentPart>
        </mc:Choice>
        <mc:Fallback xmlns="">
          <p:pic>
            <p:nvPicPr>
              <p:cNvPr id="396" name="墨迹 395"/>
            </p:nvPicPr>
            <p:blipFill>
              <a:blip r:embed="rId766"/>
            </p:blipFill>
            <p:spPr>
              <a:xfrm>
                <a:off x="569999" y="6305299"/>
                <a:ext cx="115693" cy="33839"/>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97" name="墨迹 396"/>
              <p14:cNvContentPartPr/>
              <p14:nvPr/>
            </p14:nvContentPartPr>
            <p14:xfrm>
              <a:off x="632079" y="6236387"/>
              <a:ext cx="5643" cy="170428"/>
            </p14:xfrm>
          </p:contentPart>
        </mc:Choice>
        <mc:Fallback xmlns="">
          <p:pic>
            <p:nvPicPr>
              <p:cNvPr id="397" name="墨迹 396"/>
            </p:nvPicPr>
            <p:blipFill>
              <a:blip r:embed="rId768"/>
            </p:blipFill>
            <p:spPr>
              <a:xfrm>
                <a:off x="632079" y="6236387"/>
                <a:ext cx="5643" cy="170428"/>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98" name="墨迹 397"/>
              <p14:cNvContentPartPr/>
              <p14:nvPr/>
            </p14:nvContentPartPr>
            <p14:xfrm>
              <a:off x="654653" y="6209422"/>
              <a:ext cx="158019" cy="319530"/>
            </p14:xfrm>
          </p:contentPart>
        </mc:Choice>
        <mc:Fallback xmlns="">
          <p:pic>
            <p:nvPicPr>
              <p:cNvPr id="398" name="墨迹 397"/>
            </p:nvPicPr>
            <p:blipFill>
              <a:blip r:embed="rId770"/>
            </p:blipFill>
            <p:spPr>
              <a:xfrm>
                <a:off x="654653" y="6209422"/>
                <a:ext cx="158019" cy="319530"/>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99" name="墨迹 398"/>
              <p14:cNvContentPartPr/>
              <p14:nvPr/>
            </p14:nvContentPartPr>
            <p14:xfrm>
              <a:off x="840890" y="6299659"/>
              <a:ext cx="146733" cy="28199"/>
            </p14:xfrm>
          </p:contentPart>
        </mc:Choice>
        <mc:Fallback xmlns="">
          <p:pic>
            <p:nvPicPr>
              <p:cNvPr id="399" name="墨迹 398"/>
            </p:nvPicPr>
            <p:blipFill>
              <a:blip r:embed="rId772"/>
            </p:blipFill>
            <p:spPr>
              <a:xfrm>
                <a:off x="840890" y="6299659"/>
                <a:ext cx="146733" cy="28199"/>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400" name="墨迹 399"/>
              <p14:cNvContentPartPr/>
              <p14:nvPr/>
            </p14:nvContentPartPr>
            <p14:xfrm>
              <a:off x="843712" y="6395536"/>
              <a:ext cx="169307" cy="9870"/>
            </p14:xfrm>
          </p:contentPart>
        </mc:Choice>
        <mc:Fallback xmlns="">
          <p:pic>
            <p:nvPicPr>
              <p:cNvPr id="400" name="墨迹 399"/>
            </p:nvPicPr>
            <p:blipFill>
              <a:blip r:embed="rId774"/>
            </p:blipFill>
            <p:spPr>
              <a:xfrm>
                <a:off x="843712" y="6395536"/>
                <a:ext cx="169307" cy="987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401" name="墨迹 400"/>
              <p14:cNvContentPartPr/>
              <p14:nvPr/>
            </p14:nvContentPartPr>
            <p14:xfrm>
              <a:off x="1083564" y="6333498"/>
              <a:ext cx="505098" cy="33838"/>
            </p14:xfrm>
          </p:contentPart>
        </mc:Choice>
        <mc:Fallback xmlns="">
          <p:pic>
            <p:nvPicPr>
              <p:cNvPr id="401" name="墨迹 400"/>
            </p:nvPicPr>
            <p:blipFill>
              <a:blip r:embed="rId776"/>
            </p:blipFill>
            <p:spPr>
              <a:xfrm>
                <a:off x="1083564" y="6333498"/>
                <a:ext cx="505098" cy="33838"/>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402" name="墨迹 401"/>
              <p14:cNvContentPartPr/>
              <p14:nvPr/>
            </p14:nvContentPartPr>
            <p14:xfrm>
              <a:off x="1139999" y="5969026"/>
              <a:ext cx="56436" cy="328695"/>
            </p14:xfrm>
          </p:contentPart>
        </mc:Choice>
        <mc:Fallback xmlns="">
          <p:pic>
            <p:nvPicPr>
              <p:cNvPr id="402" name="墨迹 401"/>
            </p:nvPicPr>
            <p:blipFill>
              <a:blip r:embed="rId778"/>
            </p:blipFill>
            <p:spPr>
              <a:xfrm>
                <a:off x="1139999" y="5969026"/>
                <a:ext cx="56436" cy="328695"/>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403" name="墨迹 402"/>
              <p14:cNvContentPartPr/>
              <p14:nvPr/>
            </p14:nvContentPartPr>
            <p14:xfrm>
              <a:off x="1157283" y="6028949"/>
              <a:ext cx="355191" cy="183998"/>
            </p14:xfrm>
          </p:contentPart>
        </mc:Choice>
        <mc:Fallback xmlns="">
          <p:pic>
            <p:nvPicPr>
              <p:cNvPr id="403" name="墨迹 402"/>
            </p:nvPicPr>
            <p:blipFill>
              <a:blip r:embed="rId780"/>
            </p:blipFill>
            <p:spPr>
              <a:xfrm>
                <a:off x="1157283" y="6028949"/>
                <a:ext cx="355191" cy="183998"/>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404" name="墨迹 403"/>
              <p14:cNvContentPartPr/>
              <p14:nvPr/>
            </p14:nvContentPartPr>
            <p14:xfrm>
              <a:off x="1094851" y="6463213"/>
              <a:ext cx="101584" cy="266833"/>
            </p14:xfrm>
          </p:contentPart>
        </mc:Choice>
        <mc:Fallback xmlns="">
          <p:pic>
            <p:nvPicPr>
              <p:cNvPr id="404" name="墨迹 403"/>
            </p:nvPicPr>
            <p:blipFill>
              <a:blip r:embed="rId782"/>
            </p:blipFill>
            <p:spPr>
              <a:xfrm>
                <a:off x="1094851" y="6463213"/>
                <a:ext cx="101584" cy="266833"/>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405" name="墨迹 404"/>
              <p14:cNvContentPartPr/>
              <p14:nvPr/>
            </p14:nvContentPartPr>
            <p14:xfrm>
              <a:off x="1213365" y="6482071"/>
              <a:ext cx="163664" cy="299791"/>
            </p14:xfrm>
          </p:contentPart>
        </mc:Choice>
        <mc:Fallback xmlns="">
          <p:pic>
            <p:nvPicPr>
              <p:cNvPr id="405" name="墨迹 404"/>
            </p:nvPicPr>
            <p:blipFill>
              <a:blip r:embed="rId784"/>
            </p:blipFill>
            <p:spPr>
              <a:xfrm>
                <a:off x="1213365" y="6482071"/>
                <a:ext cx="163664" cy="299791"/>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406" name="墨迹 405"/>
              <p14:cNvContentPartPr/>
              <p14:nvPr/>
            </p14:nvContentPartPr>
            <p14:xfrm>
              <a:off x="1418474" y="6536531"/>
              <a:ext cx="91178" cy="28199"/>
            </p14:xfrm>
          </p:contentPart>
        </mc:Choice>
        <mc:Fallback xmlns="">
          <p:pic>
            <p:nvPicPr>
              <p:cNvPr id="406" name="墨迹 405"/>
            </p:nvPicPr>
            <p:blipFill>
              <a:blip r:embed="rId786"/>
            </p:blipFill>
            <p:spPr>
              <a:xfrm>
                <a:off x="1418474" y="6536531"/>
                <a:ext cx="91178" cy="28199"/>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407" name="墨迹 406"/>
              <p14:cNvContentPartPr/>
              <p14:nvPr/>
            </p14:nvContentPartPr>
            <p14:xfrm>
              <a:off x="1433464" y="6440654"/>
              <a:ext cx="135446" cy="287630"/>
            </p14:xfrm>
          </p:contentPart>
        </mc:Choice>
        <mc:Fallback xmlns="">
          <p:pic>
            <p:nvPicPr>
              <p:cNvPr id="407" name="墨迹 406"/>
            </p:nvPicPr>
            <p:blipFill>
              <a:blip r:embed="rId788"/>
            </p:blipFill>
            <p:spPr>
              <a:xfrm>
                <a:off x="1433464" y="6440654"/>
                <a:ext cx="135446" cy="287630"/>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408" name="墨迹 407"/>
              <p14:cNvContentPartPr/>
              <p14:nvPr/>
            </p14:nvContentPartPr>
            <p14:xfrm>
              <a:off x="1594306" y="6248901"/>
              <a:ext cx="177772" cy="39478"/>
            </p14:xfrm>
          </p:contentPart>
        </mc:Choice>
        <mc:Fallback xmlns="">
          <p:pic>
            <p:nvPicPr>
              <p:cNvPr id="408" name="墨迹 407"/>
            </p:nvPicPr>
            <p:blipFill>
              <a:blip r:embed="rId790"/>
            </p:blipFill>
            <p:spPr>
              <a:xfrm>
                <a:off x="1594306" y="6248901"/>
                <a:ext cx="177772" cy="39478"/>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409" name="墨迹 408"/>
              <p14:cNvContentPartPr/>
              <p14:nvPr/>
            </p14:nvContentPartPr>
            <p14:xfrm>
              <a:off x="1604888" y="6367337"/>
              <a:ext cx="178477" cy="19034"/>
            </p14:xfrm>
          </p:contentPart>
        </mc:Choice>
        <mc:Fallback xmlns="">
          <p:pic>
            <p:nvPicPr>
              <p:cNvPr id="409" name="墨迹 408"/>
            </p:nvPicPr>
            <p:blipFill>
              <a:blip r:embed="rId792"/>
            </p:blipFill>
            <p:spPr>
              <a:xfrm>
                <a:off x="1604888" y="6367337"/>
                <a:ext cx="178477" cy="19034"/>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410" name="墨迹 409"/>
              <p14:cNvContentPartPr/>
              <p14:nvPr/>
            </p14:nvContentPartPr>
            <p14:xfrm>
              <a:off x="1942796" y="6220702"/>
              <a:ext cx="238440" cy="19740"/>
            </p14:xfrm>
          </p:contentPart>
        </mc:Choice>
        <mc:Fallback xmlns="">
          <p:pic>
            <p:nvPicPr>
              <p:cNvPr id="410" name="墨迹 409"/>
            </p:nvPicPr>
            <p:blipFill>
              <a:blip r:embed="rId794"/>
            </p:blipFill>
            <p:spPr>
              <a:xfrm>
                <a:off x="1942796" y="6220702"/>
                <a:ext cx="238440" cy="19740"/>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411" name="墨迹 410"/>
              <p14:cNvContentPartPr/>
              <p14:nvPr/>
            </p14:nvContentPartPr>
            <p14:xfrm>
              <a:off x="1951261" y="6329797"/>
              <a:ext cx="198936" cy="150336"/>
            </p14:xfrm>
          </p:contentPart>
        </mc:Choice>
        <mc:Fallback xmlns="">
          <p:pic>
            <p:nvPicPr>
              <p:cNvPr id="411" name="墨迹 410"/>
            </p:nvPicPr>
            <p:blipFill>
              <a:blip r:embed="rId796"/>
            </p:blipFill>
            <p:spPr>
              <a:xfrm>
                <a:off x="1951261" y="6329797"/>
                <a:ext cx="198936" cy="150336"/>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12" name="墨迹 411"/>
              <p14:cNvContentPartPr/>
              <p14:nvPr/>
            </p14:nvContentPartPr>
            <p14:xfrm>
              <a:off x="2044909" y="5897647"/>
              <a:ext cx="85535" cy="393552"/>
            </p14:xfrm>
          </p:contentPart>
        </mc:Choice>
        <mc:Fallback xmlns="">
          <p:pic>
            <p:nvPicPr>
              <p:cNvPr id="412" name="墨迹 411"/>
            </p:nvPicPr>
            <p:blipFill>
              <a:blip r:embed="rId798"/>
            </p:blipFill>
            <p:spPr>
              <a:xfrm>
                <a:off x="2044909" y="5897647"/>
                <a:ext cx="85535" cy="393552"/>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13" name="墨迹 412"/>
              <p14:cNvContentPartPr/>
              <p14:nvPr/>
            </p14:nvContentPartPr>
            <p14:xfrm>
              <a:off x="2226385" y="6106143"/>
              <a:ext cx="143911" cy="230175"/>
            </p14:xfrm>
          </p:contentPart>
        </mc:Choice>
        <mc:Fallback xmlns="">
          <p:pic>
            <p:nvPicPr>
              <p:cNvPr id="413" name="墨迹 412"/>
            </p:nvPicPr>
            <p:blipFill>
              <a:blip r:embed="rId800"/>
            </p:blipFill>
            <p:spPr>
              <a:xfrm>
                <a:off x="2226385" y="6106143"/>
                <a:ext cx="143911" cy="230175"/>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14" name="墨迹 413"/>
              <p14:cNvContentPartPr/>
              <p14:nvPr/>
            </p14:nvContentPartPr>
            <p14:xfrm>
              <a:off x="2203458" y="6151438"/>
              <a:ext cx="172481" cy="210259"/>
            </p14:xfrm>
          </p:contentPart>
        </mc:Choice>
        <mc:Fallback xmlns="">
          <p:pic>
            <p:nvPicPr>
              <p:cNvPr id="414" name="墨迹 413"/>
            </p:nvPicPr>
            <p:blipFill>
              <a:blip r:embed="rId802"/>
            </p:blipFill>
            <p:spPr>
              <a:xfrm>
                <a:off x="2203458" y="6151438"/>
                <a:ext cx="172481" cy="210259"/>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15" name="墨迹 414"/>
              <p14:cNvContentPartPr/>
              <p14:nvPr/>
            </p14:nvContentPartPr>
            <p14:xfrm>
              <a:off x="2416855" y="6110725"/>
              <a:ext cx="43738" cy="236872"/>
            </p14:xfrm>
          </p:contentPart>
        </mc:Choice>
        <mc:Fallback xmlns="">
          <p:pic>
            <p:nvPicPr>
              <p:cNvPr id="415" name="墨迹 414"/>
            </p:nvPicPr>
            <p:blipFill>
              <a:blip r:embed="rId804"/>
            </p:blipFill>
            <p:spPr>
              <a:xfrm>
                <a:off x="2416855" y="6110725"/>
                <a:ext cx="43738" cy="236872"/>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16" name="墨迹 415"/>
              <p14:cNvContentPartPr/>
              <p14:nvPr/>
            </p14:nvContentPartPr>
            <p14:xfrm>
              <a:off x="2466236" y="6116365"/>
              <a:ext cx="127862" cy="188934"/>
            </p14:xfrm>
          </p:contentPart>
        </mc:Choice>
        <mc:Fallback xmlns="">
          <p:pic>
            <p:nvPicPr>
              <p:cNvPr id="416" name="墨迹 415"/>
            </p:nvPicPr>
            <p:blipFill>
              <a:blip r:embed="rId806"/>
            </p:blipFill>
            <p:spPr>
              <a:xfrm>
                <a:off x="2466236" y="6116365"/>
                <a:ext cx="127862" cy="188934"/>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17" name="墨迹 416"/>
              <p14:cNvContentPartPr/>
              <p14:nvPr/>
            </p14:nvContentPartPr>
            <p14:xfrm>
              <a:off x="2646125" y="6099446"/>
              <a:ext cx="133329" cy="14100"/>
            </p14:xfrm>
          </p:contentPart>
        </mc:Choice>
        <mc:Fallback xmlns="">
          <p:pic>
            <p:nvPicPr>
              <p:cNvPr id="417" name="墨迹 416"/>
            </p:nvPicPr>
            <p:blipFill>
              <a:blip r:embed="rId808"/>
            </p:blipFill>
            <p:spPr>
              <a:xfrm>
                <a:off x="2646125" y="6099446"/>
                <a:ext cx="133329" cy="14100"/>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18" name="墨迹 417"/>
              <p14:cNvContentPartPr/>
              <p14:nvPr/>
            </p14:nvContentPartPr>
            <p14:xfrm>
              <a:off x="2793563" y="5981715"/>
              <a:ext cx="16931" cy="165669"/>
            </p14:xfrm>
          </p:contentPart>
        </mc:Choice>
        <mc:Fallback xmlns="">
          <p:pic>
            <p:nvPicPr>
              <p:cNvPr id="418" name="墨迹 417"/>
            </p:nvPicPr>
            <p:blipFill>
              <a:blip r:embed="rId810"/>
            </p:blipFill>
            <p:spPr>
              <a:xfrm>
                <a:off x="2793563" y="5981715"/>
                <a:ext cx="16931" cy="165669"/>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19" name="墨迹 418"/>
              <p14:cNvContentPartPr/>
              <p14:nvPr/>
            </p14:nvContentPartPr>
            <p14:xfrm>
              <a:off x="2883860" y="6020489"/>
              <a:ext cx="50792" cy="100459"/>
            </p14:xfrm>
          </p:contentPart>
        </mc:Choice>
        <mc:Fallback xmlns="">
          <p:pic>
            <p:nvPicPr>
              <p:cNvPr id="419" name="墨迹 418"/>
            </p:nvPicPr>
            <p:blipFill>
              <a:blip r:embed="rId812"/>
            </p:blipFill>
            <p:spPr>
              <a:xfrm>
                <a:off x="2883860" y="6020489"/>
                <a:ext cx="50792" cy="100459"/>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20" name="墨迹 419"/>
              <p14:cNvContentPartPr/>
              <p14:nvPr/>
            </p14:nvContentPartPr>
            <p14:xfrm>
              <a:off x="2945939" y="6074067"/>
              <a:ext cx="53614" cy="62038"/>
            </p14:xfrm>
          </p:contentPart>
        </mc:Choice>
        <mc:Fallback xmlns="">
          <p:pic>
            <p:nvPicPr>
              <p:cNvPr id="420" name="墨迹 419"/>
            </p:nvPicPr>
            <p:blipFill>
              <a:blip r:embed="rId814"/>
            </p:blipFill>
            <p:spPr>
              <a:xfrm>
                <a:off x="2945939" y="6074067"/>
                <a:ext cx="53614" cy="62038"/>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21" name="墨迹 420"/>
              <p14:cNvContentPartPr/>
              <p14:nvPr/>
            </p14:nvContentPartPr>
            <p14:xfrm>
              <a:off x="3005197" y="5927432"/>
              <a:ext cx="104406" cy="434265"/>
            </p14:xfrm>
          </p:contentPart>
        </mc:Choice>
        <mc:Fallback xmlns="">
          <p:pic>
            <p:nvPicPr>
              <p:cNvPr id="421" name="墨迹 420"/>
            </p:nvPicPr>
            <p:blipFill>
              <a:blip r:embed="rId816"/>
            </p:blipFill>
            <p:spPr>
              <a:xfrm>
                <a:off x="3005197" y="5927432"/>
                <a:ext cx="104406" cy="434265"/>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22" name="墨迹 421"/>
              <p14:cNvContentPartPr/>
              <p14:nvPr/>
            </p14:nvContentPartPr>
            <p14:xfrm>
              <a:off x="3419998" y="2524869"/>
              <a:ext cx="135446" cy="187876"/>
            </p14:xfrm>
          </p:contentPart>
        </mc:Choice>
        <mc:Fallback xmlns="">
          <p:pic>
            <p:nvPicPr>
              <p:cNvPr id="422" name="墨迹 421"/>
            </p:nvPicPr>
            <p:blipFill>
              <a:blip r:embed="rId818"/>
            </p:blipFill>
            <p:spPr>
              <a:xfrm>
                <a:off x="3419998" y="2524869"/>
                <a:ext cx="135446" cy="187876"/>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23" name="墨迹 422"/>
              <p14:cNvContentPartPr/>
              <p14:nvPr/>
            </p14:nvContentPartPr>
            <p14:xfrm>
              <a:off x="3411180" y="2540554"/>
              <a:ext cx="132977" cy="143992"/>
            </p14:xfrm>
          </p:contentPart>
        </mc:Choice>
        <mc:Fallback xmlns="">
          <p:pic>
            <p:nvPicPr>
              <p:cNvPr id="423" name="墨迹 422"/>
            </p:nvPicPr>
            <p:blipFill>
              <a:blip r:embed="rId820"/>
            </p:blipFill>
            <p:spPr>
              <a:xfrm>
                <a:off x="3411180" y="2540554"/>
                <a:ext cx="132977" cy="143992"/>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24" name="墨迹 423"/>
              <p14:cNvContentPartPr/>
              <p14:nvPr/>
            </p14:nvContentPartPr>
            <p14:xfrm>
              <a:off x="2299751" y="2825541"/>
              <a:ext cx="104406" cy="180473"/>
            </p14:xfrm>
          </p:contentPart>
        </mc:Choice>
        <mc:Fallback xmlns="">
          <p:pic>
            <p:nvPicPr>
              <p:cNvPr id="424" name="墨迹 423"/>
            </p:nvPicPr>
            <p:blipFill>
              <a:blip r:embed="rId822"/>
            </p:blipFill>
            <p:spPr>
              <a:xfrm>
                <a:off x="2299751" y="2825541"/>
                <a:ext cx="104406" cy="180473"/>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25" name="墨迹 424"/>
              <p14:cNvContentPartPr/>
              <p14:nvPr/>
            </p14:nvContentPartPr>
            <p14:xfrm>
              <a:off x="2296929" y="2543550"/>
              <a:ext cx="163664" cy="129716"/>
            </p14:xfrm>
          </p:contentPart>
        </mc:Choice>
        <mc:Fallback xmlns="">
          <p:pic>
            <p:nvPicPr>
              <p:cNvPr id="425" name="墨迹 424"/>
            </p:nvPicPr>
            <p:blipFill>
              <a:blip r:embed="rId824"/>
            </p:blipFill>
            <p:spPr>
              <a:xfrm>
                <a:off x="2296929" y="2543550"/>
                <a:ext cx="163664" cy="129716"/>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91165" y="363299"/>
            <a:ext cx="11882830" cy="974025"/>
          </a:xfrm>
          <a:prstGeom prst="rect">
            <a:avLst/>
          </a:prstGeom>
        </p:spPr>
        <p:txBody>
          <a:bodyPr wrap="square" lIns="121898" tIns="60948" rIns="121898" bIns="60948">
            <a:spAutoFit/>
          </a:bodyPr>
          <a:lstStyle/>
          <a:p>
            <a:pPr marL="252095" indent="-252095">
              <a:lnSpc>
                <a:spcPct val="14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2.</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江西卷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废弃电池中锰可通过浸取回收。某温度下</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MnSO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1600" dirty="0">
                <a:latin typeface="Times New Roman" panose="02020603050405020304" pitchFamily="18" charset="0"/>
                <a:ea typeface="微软雅黑" panose="020B0503020204020204" charset="-122"/>
                <a:cs typeface="Times New Roman" panose="02020603050405020304" pitchFamily="18" charset="0"/>
              </a:rPr>
              <a:t>在不同浓度的</a:t>
            </a:r>
            <a:r>
              <a:rPr lang="en-US" altLang="zh-CN" sz="1600" dirty="0">
                <a:latin typeface="Times New Roman" panose="02020603050405020304" pitchFamily="18" charset="0"/>
                <a:ea typeface="微软雅黑" panose="020B0503020204020204" charset="-122"/>
                <a:cs typeface="Times New Roman" panose="02020603050405020304" pitchFamily="18" charset="0"/>
              </a:rPr>
              <a:t>KOH</a:t>
            </a:r>
            <a:r>
              <a:rPr lang="zh-CN" altLang="zh-CN" sz="1600" dirty="0">
                <a:latin typeface="Times New Roman" panose="02020603050405020304" pitchFamily="18" charset="0"/>
                <a:ea typeface="微软雅黑" panose="020B0503020204020204" charset="-122"/>
                <a:cs typeface="Times New Roman" panose="02020603050405020304" pitchFamily="18" charset="0"/>
              </a:rPr>
              <a:t>水溶液中</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若</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Mn</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宋体" panose="02010600030101010101" pitchFamily="2" charset="-122"/>
                <a:ea typeface="微软雅黑" panose="020B0503020204020204" charset="-122"/>
                <a:cs typeface="宋体" panose="02010600030101010101" pitchFamily="2" charset="-122"/>
              </a:rPr>
              <a:t>Ⅱ</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的分布系数</a:t>
            </a:r>
            <a:r>
              <a:rPr lang="en-US" altLang="zh-CN" sz="1600" dirty="0">
                <a:latin typeface="Times New Roman" panose="02020603050405020304" pitchFamily="18" charset="0"/>
                <a:ea typeface="微软雅黑" panose="020B0503020204020204" charset="-122"/>
                <a:cs typeface="Times New Roman" panose="02020603050405020304" pitchFamily="18" charset="0"/>
              </a:rPr>
              <a:t>δ</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600" dirty="0">
                <a:latin typeface="Times New Roman" panose="02020603050405020304" pitchFamily="18" charset="0"/>
                <a:ea typeface="微软雅黑" panose="020B0503020204020204" charset="-122"/>
                <a:cs typeface="Times New Roman" panose="02020603050405020304" pitchFamily="18" charset="0"/>
              </a:rPr>
              <a:t>pH</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的关系如图。下列说法正确的是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zh-CN" altLang="zh-CN" sz="2600" dirty="0">
                <a:latin typeface="Times New Roman" panose="02020603050405020304" pitchFamily="18" charset="0"/>
                <a:ea typeface="微软雅黑" panose="020B0503020204020204" charset="-122"/>
                <a:cs typeface="Times New Roman" panose="02020603050405020304" pitchFamily="18" charset="0"/>
              </a:rPr>
              <a:t>　</a:t>
            </a:r>
            <a:r>
              <a:rPr lang="en-US" altLang="zh-CN" sz="2600" dirty="0">
                <a:latin typeface="方正书宋_GBK" pitchFamily="1" charset="-122"/>
                <a:ea typeface="微软雅黑" panose="020B0503020204020204" charset="-122"/>
                <a:cs typeface="Times New Roman" panose="02020603050405020304" pitchFamily="18" charset="0"/>
              </a:rPr>
              <a:t>)</a:t>
            </a:r>
            <a:endParaRPr lang="zh-CN" altLang="zh-CN" sz="1100" dirty="0">
              <a:latin typeface="Calibri" panose="020F0502020204030204" pitchFamily="34" charset="0"/>
              <a:cs typeface="Times New Roman" panose="02020603050405020304" pitchFamily="18" charset="0"/>
            </a:endParaRPr>
          </a:p>
        </p:txBody>
      </p:sp>
      <p:sp>
        <p:nvSpPr>
          <p:cNvPr id="4" name="矩形 3"/>
          <p:cNvSpPr/>
          <p:nvPr/>
        </p:nvSpPr>
        <p:spPr>
          <a:xfrm>
            <a:off x="3132418" y="1035121"/>
            <a:ext cx="11397613" cy="671442"/>
          </a:xfrm>
          <a:prstGeom prst="rect">
            <a:avLst/>
          </a:prstGeom>
          <a:blipFill rotWithShape="1">
            <a:blip r:embed="rId1"/>
            <a:stretch>
              <a:fillRect l="-53"/>
            </a:stretch>
          </a:blipFill>
        </p:spPr>
        <p:txBody>
          <a:bodyPr/>
          <a:lstStyle/>
          <a:p>
            <a:r>
              <a:rPr lang="zh-CN" altLang="en-US">
                <a:noFill/>
              </a:rPr>
              <a:t> </a:t>
            </a:r>
            <a:endParaRPr lang="zh-CN" altLang="en-US">
              <a:noFill/>
            </a:endParaRPr>
          </a:p>
        </p:txBody>
      </p:sp>
      <p:pic>
        <p:nvPicPr>
          <p:cNvPr id="6" name="image393.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9207" y="2219643"/>
            <a:ext cx="5184036" cy="3276955"/>
          </a:xfrm>
          <a:prstGeom prst="rect">
            <a:avLst/>
          </a:prstGeom>
          <a:solidFill>
            <a:scrgbClr r="0" g="0" b="0">
              <a:alpha val="0"/>
            </a:scrgbClr>
          </a:solidFill>
          <a:ln>
            <a:noFill/>
          </a:ln>
        </p:spPr>
      </p:pic>
      <p:sp>
        <p:nvSpPr>
          <p:cNvPr id="7" name="矩形 6"/>
          <p:cNvSpPr/>
          <p:nvPr/>
        </p:nvSpPr>
        <p:spPr>
          <a:xfrm>
            <a:off x="1055171" y="2075803"/>
            <a:ext cx="9631467" cy="1612084"/>
          </a:xfrm>
          <a:prstGeom prst="rect">
            <a:avLst/>
          </a:prstGeom>
          <a:blipFill rotWithShape="1">
            <a:blip r:embed="rId3"/>
            <a:stretch>
              <a:fillRect b="-3030"/>
            </a:stretch>
          </a:blipFill>
        </p:spPr>
        <p:txBody>
          <a:bodyPr/>
          <a:lstStyle/>
          <a:p>
            <a:r>
              <a:rPr lang="zh-CN" altLang="en-US">
                <a:noFill/>
              </a:rPr>
              <a:t> </a:t>
            </a:r>
            <a:endParaRPr lang="zh-CN" altLang="en-US">
              <a:noFill/>
            </a:endParaRPr>
          </a:p>
        </p:txBody>
      </p:sp>
      <mc:AlternateContent xmlns:mc="http://schemas.openxmlformats.org/markup-compatibility/2006" xmlns:p14="http://schemas.microsoft.com/office/powerpoint/2010/main">
        <mc:Choice Requires="p14">
          <p:contentPart r:id="rId4" p14:bwMode="auto">
            <p14:nvContentPartPr>
              <p14:cNvPr id="2" name="墨迹 1"/>
              <p14:cNvContentPartPr/>
              <p14:nvPr/>
            </p14:nvContentPartPr>
            <p14:xfrm>
              <a:off x="1266097" y="3306862"/>
              <a:ext cx="514447" cy="29962"/>
            </p14:xfrm>
          </p:contentPart>
        </mc:Choice>
        <mc:Fallback xmlns="">
          <p:pic>
            <p:nvPicPr>
              <p:cNvPr id="2" name="墨迹 1"/>
            </p:nvPicPr>
            <p:blipFill>
              <a:blip r:embed="rId5"/>
            </p:blipFill>
            <p:spPr>
              <a:xfrm>
                <a:off x="1266097" y="3306862"/>
                <a:ext cx="514447" cy="2996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5" name="墨迹 4"/>
              <p14:cNvContentPartPr/>
              <p14:nvPr/>
            </p14:nvContentPartPr>
            <p14:xfrm>
              <a:off x="9072026" y="3598194"/>
              <a:ext cx="105023" cy="59967"/>
            </p14:xfrm>
          </p:contentPart>
        </mc:Choice>
        <mc:Fallback xmlns="">
          <p:pic>
            <p:nvPicPr>
              <p:cNvPr id="5" name="墨迹 4"/>
            </p:nvPicPr>
            <p:blipFill>
              <a:blip r:embed="rId7"/>
            </p:blipFill>
            <p:spPr>
              <a:xfrm>
                <a:off x="9072026" y="3598194"/>
                <a:ext cx="105023" cy="5996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9043103" y="3569995"/>
              <a:ext cx="48675" cy="47938"/>
            </p14:xfrm>
          </p:contentPart>
        </mc:Choice>
        <mc:Fallback xmlns="">
          <p:pic>
            <p:nvPicPr>
              <p:cNvPr id="8" name="墨迹 7"/>
            </p:nvPicPr>
            <p:blipFill>
              <a:blip r:embed="rId9"/>
            </p:blipFill>
            <p:spPr>
              <a:xfrm>
                <a:off x="9043103" y="3569995"/>
                <a:ext cx="48675" cy="479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744950" y="3914023"/>
              <a:ext cx="116575" cy="451184"/>
            </p14:xfrm>
          </p:contentPart>
        </mc:Choice>
        <mc:Fallback xmlns="">
          <p:pic>
            <p:nvPicPr>
              <p:cNvPr id="9" name="墨迹 8"/>
            </p:nvPicPr>
            <p:blipFill>
              <a:blip r:embed="rId11"/>
            </p:blipFill>
            <p:spPr>
              <a:xfrm>
                <a:off x="744950" y="3914023"/>
                <a:ext cx="116575" cy="45118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984801" y="3897103"/>
              <a:ext cx="89239" cy="28199"/>
            </p14:xfrm>
          </p:contentPart>
        </mc:Choice>
        <mc:Fallback xmlns="">
          <p:pic>
            <p:nvPicPr>
              <p:cNvPr id="10" name="墨迹 9"/>
            </p:nvPicPr>
            <p:blipFill>
              <a:blip r:embed="rId13"/>
            </p:blipFill>
            <p:spPr>
              <a:xfrm>
                <a:off x="984801" y="3897103"/>
                <a:ext cx="89239" cy="2819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959405" y="3851985"/>
              <a:ext cx="33861" cy="155095"/>
            </p14:xfrm>
          </p:contentPart>
        </mc:Choice>
        <mc:Fallback xmlns="">
          <p:pic>
            <p:nvPicPr>
              <p:cNvPr id="11" name="墨迹 10"/>
            </p:nvPicPr>
            <p:blipFill>
              <a:blip r:embed="rId15"/>
            </p:blipFill>
            <p:spPr>
              <a:xfrm>
                <a:off x="959405" y="3851985"/>
                <a:ext cx="33861" cy="15509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848650" y="4004259"/>
              <a:ext cx="364715" cy="236872"/>
            </p14:xfrm>
          </p:contentPart>
        </mc:Choice>
        <mc:Fallback xmlns="">
          <p:pic>
            <p:nvPicPr>
              <p:cNvPr id="12" name="墨迹 11"/>
            </p:nvPicPr>
            <p:blipFill>
              <a:blip r:embed="rId17"/>
            </p:blipFill>
            <p:spPr>
              <a:xfrm>
                <a:off x="848650" y="4004259"/>
                <a:ext cx="364715" cy="236872"/>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73366" y="4055018"/>
              <a:ext cx="200346" cy="301024"/>
            </p14:xfrm>
          </p:contentPart>
        </mc:Choice>
        <mc:Fallback xmlns="">
          <p:pic>
            <p:nvPicPr>
              <p:cNvPr id="13" name="墨迹 12"/>
            </p:nvPicPr>
            <p:blipFill>
              <a:blip r:embed="rId19"/>
            </p:blipFill>
            <p:spPr>
              <a:xfrm>
                <a:off x="73366" y="4055018"/>
                <a:ext cx="200346" cy="301024"/>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378118" y="4201652"/>
              <a:ext cx="45149" cy="45119"/>
            </p14:xfrm>
          </p:contentPart>
        </mc:Choice>
        <mc:Fallback xmlns="">
          <p:pic>
            <p:nvPicPr>
              <p:cNvPr id="14" name="墨迹 13"/>
            </p:nvPicPr>
            <p:blipFill>
              <a:blip r:embed="rId21"/>
            </p:blipFill>
            <p:spPr>
              <a:xfrm>
                <a:off x="378118" y="4201652"/>
                <a:ext cx="45149" cy="4511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366831" y="4286250"/>
              <a:ext cx="42327" cy="42298"/>
            </p14:xfrm>
          </p:contentPart>
        </mc:Choice>
        <mc:Fallback xmlns="">
          <p:pic>
            <p:nvPicPr>
              <p:cNvPr id="15" name="墨迹 14"/>
            </p:nvPicPr>
            <p:blipFill>
              <a:blip r:embed="rId23"/>
            </p:blipFill>
            <p:spPr>
              <a:xfrm>
                <a:off x="366831" y="4286250"/>
                <a:ext cx="42327" cy="42298"/>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2105048" y="3918429"/>
              <a:ext cx="11287" cy="218366"/>
            </p14:xfrm>
          </p:contentPart>
        </mc:Choice>
        <mc:Fallback xmlns="">
          <p:pic>
            <p:nvPicPr>
              <p:cNvPr id="16" name="墨迹 15"/>
            </p:nvPicPr>
            <p:blipFill>
              <a:blip r:embed="rId25"/>
            </p:blipFill>
            <p:spPr>
              <a:xfrm>
                <a:off x="2105048" y="3918429"/>
                <a:ext cx="11287" cy="218366"/>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2113514" y="3930942"/>
              <a:ext cx="170012" cy="208673"/>
            </p14:xfrm>
          </p:contentPart>
        </mc:Choice>
        <mc:Fallback xmlns="">
          <p:pic>
            <p:nvPicPr>
              <p:cNvPr id="17" name="墨迹 16"/>
            </p:nvPicPr>
            <p:blipFill>
              <a:blip r:embed="rId27"/>
            </p:blipFill>
            <p:spPr>
              <a:xfrm>
                <a:off x="2113514" y="3930942"/>
                <a:ext cx="170012" cy="20867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2172771" y="3837885"/>
              <a:ext cx="126980" cy="355837"/>
            </p14:xfrm>
          </p:contentPart>
        </mc:Choice>
        <mc:Fallback xmlns="">
          <p:pic>
            <p:nvPicPr>
              <p:cNvPr id="18" name="墨迹 17"/>
            </p:nvPicPr>
            <p:blipFill>
              <a:blip r:embed="rId29"/>
            </p:blipFill>
            <p:spPr>
              <a:xfrm>
                <a:off x="2172771" y="3837885"/>
                <a:ext cx="126980" cy="35583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2364652" y="3863264"/>
              <a:ext cx="153787" cy="22559"/>
            </p14:xfrm>
          </p:contentPart>
        </mc:Choice>
        <mc:Fallback xmlns="">
          <p:pic>
            <p:nvPicPr>
              <p:cNvPr id="19" name="墨迹 18"/>
            </p:nvPicPr>
            <p:blipFill>
              <a:blip r:embed="rId31"/>
            </p:blipFill>
            <p:spPr>
              <a:xfrm>
                <a:off x="2364652" y="3863264"/>
                <a:ext cx="153787" cy="22559"/>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2387226" y="3823786"/>
              <a:ext cx="50793" cy="131125"/>
            </p14:xfrm>
          </p:contentPart>
        </mc:Choice>
        <mc:Fallback xmlns="">
          <p:pic>
            <p:nvPicPr>
              <p:cNvPr id="20" name="墨迹 19"/>
            </p:nvPicPr>
            <p:blipFill>
              <a:blip r:embed="rId33"/>
            </p:blipFill>
            <p:spPr>
              <a:xfrm>
                <a:off x="2387226" y="3823786"/>
                <a:ext cx="50793" cy="131125"/>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2332907" y="3782897"/>
              <a:ext cx="155904" cy="319354"/>
            </p14:xfrm>
          </p:contentPart>
        </mc:Choice>
        <mc:Fallback xmlns="">
          <p:pic>
            <p:nvPicPr>
              <p:cNvPr id="21" name="墨迹 20"/>
            </p:nvPicPr>
            <p:blipFill>
              <a:blip r:embed="rId35"/>
            </p:blipFill>
            <p:spPr>
              <a:xfrm>
                <a:off x="2332907" y="3782897"/>
                <a:ext cx="155904" cy="319354"/>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2398514" y="3936582"/>
              <a:ext cx="155198" cy="50758"/>
            </p14:xfrm>
          </p:contentPart>
        </mc:Choice>
        <mc:Fallback xmlns="">
          <p:pic>
            <p:nvPicPr>
              <p:cNvPr id="22" name="墨迹 21"/>
            </p:nvPicPr>
            <p:blipFill>
              <a:blip r:embed="rId37"/>
            </p:blipFill>
            <p:spPr>
              <a:xfrm>
                <a:off x="2398514" y="3936582"/>
                <a:ext cx="155198" cy="50758"/>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2511385" y="3959141"/>
              <a:ext cx="16931" cy="329928"/>
            </p14:xfrm>
          </p:contentPart>
        </mc:Choice>
        <mc:Fallback xmlns="">
          <p:pic>
            <p:nvPicPr>
              <p:cNvPr id="23" name="墨迹 22"/>
            </p:nvPicPr>
            <p:blipFill>
              <a:blip r:embed="rId39"/>
            </p:blipFill>
            <p:spPr>
              <a:xfrm>
                <a:off x="2511385" y="3959141"/>
                <a:ext cx="16931" cy="32992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2411741" y="3956321"/>
              <a:ext cx="91178" cy="177654"/>
            </p14:xfrm>
          </p:contentPart>
        </mc:Choice>
        <mc:Fallback xmlns="">
          <p:pic>
            <p:nvPicPr>
              <p:cNvPr id="24" name="墨迹 23"/>
            </p:nvPicPr>
            <p:blipFill>
              <a:blip r:embed="rId41"/>
            </p:blipFill>
            <p:spPr>
              <a:xfrm>
                <a:off x="2411741" y="3956321"/>
                <a:ext cx="91178" cy="177654"/>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2686335" y="3786246"/>
              <a:ext cx="45149" cy="93937"/>
            </p14:xfrm>
          </p:contentPart>
        </mc:Choice>
        <mc:Fallback xmlns="">
          <p:pic>
            <p:nvPicPr>
              <p:cNvPr id="25" name="墨迹 24"/>
            </p:nvPicPr>
            <p:blipFill>
              <a:blip r:embed="rId43"/>
            </p:blipFill>
            <p:spPr>
              <a:xfrm>
                <a:off x="2686335" y="3786246"/>
                <a:ext cx="45149" cy="93937"/>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2544541" y="3902743"/>
              <a:ext cx="232091" cy="287630"/>
            </p14:xfrm>
          </p:contentPart>
        </mc:Choice>
        <mc:Fallback xmlns="">
          <p:pic>
            <p:nvPicPr>
              <p:cNvPr id="26" name="墨迹 25"/>
            </p:nvPicPr>
            <p:blipFill>
              <a:blip r:embed="rId45"/>
            </p:blipFill>
            <p:spPr>
              <a:xfrm>
                <a:off x="2544541" y="3902743"/>
                <a:ext cx="232091" cy="28763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2821781" y="3936582"/>
              <a:ext cx="16930" cy="136060"/>
            </p14:xfrm>
          </p:contentPart>
        </mc:Choice>
        <mc:Fallback xmlns="">
          <p:pic>
            <p:nvPicPr>
              <p:cNvPr id="27" name="墨迹 26"/>
            </p:nvPicPr>
            <p:blipFill>
              <a:blip r:embed="rId47"/>
            </p:blipFill>
            <p:spPr>
              <a:xfrm>
                <a:off x="2821781" y="3936582"/>
                <a:ext cx="16930" cy="13606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2866929" y="3823962"/>
              <a:ext cx="25396" cy="513046"/>
            </p14:xfrm>
          </p:contentPart>
        </mc:Choice>
        <mc:Fallback xmlns="">
          <p:pic>
            <p:nvPicPr>
              <p:cNvPr id="28" name="墨迹 27"/>
            </p:nvPicPr>
            <p:blipFill>
              <a:blip r:embed="rId49"/>
            </p:blipFill>
            <p:spPr>
              <a:xfrm>
                <a:off x="2866929" y="3823962"/>
                <a:ext cx="25396" cy="513046"/>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2827424" y="3979938"/>
              <a:ext cx="73367" cy="38421"/>
            </p14:xfrm>
          </p:contentPart>
        </mc:Choice>
        <mc:Fallback xmlns="">
          <p:pic>
            <p:nvPicPr>
              <p:cNvPr id="29" name="墨迹 28"/>
            </p:nvPicPr>
            <p:blipFill>
              <a:blip r:embed="rId51"/>
            </p:blipFill>
            <p:spPr>
              <a:xfrm>
                <a:off x="2827424" y="3979938"/>
                <a:ext cx="73367" cy="38421"/>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2957226" y="3868904"/>
              <a:ext cx="81126" cy="22559"/>
            </p14:xfrm>
          </p:contentPart>
        </mc:Choice>
        <mc:Fallback xmlns="">
          <p:pic>
            <p:nvPicPr>
              <p:cNvPr id="30" name="墨迹 29"/>
            </p:nvPicPr>
            <p:blipFill>
              <a:blip r:embed="rId53"/>
            </p:blipFill>
            <p:spPr>
              <a:xfrm>
                <a:off x="2957226" y="3868904"/>
                <a:ext cx="81126" cy="2255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2900085" y="3914023"/>
              <a:ext cx="186943" cy="206734"/>
            </p14:xfrm>
          </p:contentPart>
        </mc:Choice>
        <mc:Fallback xmlns="">
          <p:pic>
            <p:nvPicPr>
              <p:cNvPr id="31" name="墨迹 30"/>
            </p:nvPicPr>
            <p:blipFill>
              <a:blip r:embed="rId55"/>
            </p:blipFill>
            <p:spPr>
              <a:xfrm>
                <a:off x="2900085" y="3914023"/>
                <a:ext cx="186943" cy="20673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1822870" y="4542861"/>
              <a:ext cx="22575" cy="394786"/>
            </p14:xfrm>
          </p:contentPart>
        </mc:Choice>
        <mc:Fallback xmlns="">
          <p:pic>
            <p:nvPicPr>
              <p:cNvPr id="32" name="墨迹 31"/>
            </p:nvPicPr>
            <p:blipFill>
              <a:blip r:embed="rId57"/>
            </p:blipFill>
            <p:spPr>
              <a:xfrm>
                <a:off x="1822870" y="4542861"/>
                <a:ext cx="22575" cy="39478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1848266" y="4613358"/>
              <a:ext cx="155198" cy="169194"/>
            </p14:xfrm>
          </p:contentPart>
        </mc:Choice>
        <mc:Fallback xmlns="">
          <p:pic>
            <p:nvPicPr>
              <p:cNvPr id="33" name="墨迹 32"/>
            </p:nvPicPr>
            <p:blipFill>
              <a:blip r:embed="rId59"/>
            </p:blipFill>
            <p:spPr>
              <a:xfrm>
                <a:off x="1848266" y="4613358"/>
                <a:ext cx="155198" cy="16919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1990766" y="4565420"/>
              <a:ext cx="136857" cy="14099"/>
            </p14:xfrm>
          </p:contentPart>
        </mc:Choice>
        <mc:Fallback xmlns="">
          <p:pic>
            <p:nvPicPr>
              <p:cNvPr id="34" name="墨迹 33"/>
            </p:nvPicPr>
            <p:blipFill>
              <a:blip r:embed="rId61"/>
            </p:blipFill>
            <p:spPr>
              <a:xfrm>
                <a:off x="1990766" y="4565420"/>
                <a:ext cx="136857" cy="1409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2059900" y="4471129"/>
              <a:ext cx="22574" cy="204267"/>
            </p14:xfrm>
          </p:contentPart>
        </mc:Choice>
        <mc:Fallback xmlns="">
          <p:pic>
            <p:nvPicPr>
              <p:cNvPr id="35" name="墨迹 34"/>
            </p:nvPicPr>
            <p:blipFill>
              <a:blip r:embed="rId63"/>
            </p:blipFill>
            <p:spPr>
              <a:xfrm>
                <a:off x="2059900" y="4471129"/>
                <a:ext cx="22574" cy="204267"/>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2214569" y="4664116"/>
              <a:ext cx="167014" cy="20621"/>
            </p14:xfrm>
          </p:contentPart>
        </mc:Choice>
        <mc:Fallback xmlns="">
          <p:pic>
            <p:nvPicPr>
              <p:cNvPr id="36" name="墨迹 35"/>
            </p:nvPicPr>
            <p:blipFill>
              <a:blip r:embed="rId65"/>
            </p:blipFill>
            <p:spPr>
              <a:xfrm>
                <a:off x="2214569" y="4664116"/>
                <a:ext cx="167014" cy="2062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2285642" y="4557665"/>
              <a:ext cx="28218" cy="284105"/>
            </p14:xfrm>
          </p:contentPart>
        </mc:Choice>
        <mc:Fallback xmlns="">
          <p:pic>
            <p:nvPicPr>
              <p:cNvPr id="37" name="墨迹 36"/>
            </p:nvPicPr>
            <p:blipFill>
              <a:blip r:embed="rId67"/>
            </p:blipFill>
            <p:spPr>
              <a:xfrm>
                <a:off x="2285642" y="4557665"/>
                <a:ext cx="28218" cy="28410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2607325" y="4515366"/>
              <a:ext cx="11287" cy="222068"/>
            </p14:xfrm>
          </p:contentPart>
        </mc:Choice>
        <mc:Fallback xmlns="">
          <p:pic>
            <p:nvPicPr>
              <p:cNvPr id="38" name="墨迹 37"/>
            </p:nvPicPr>
            <p:blipFill>
              <a:blip r:embed="rId69"/>
            </p:blipFill>
            <p:spPr>
              <a:xfrm>
                <a:off x="2607325" y="4515366"/>
                <a:ext cx="11287" cy="222068"/>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2618612" y="4602079"/>
              <a:ext cx="81832" cy="33838"/>
            </p14:xfrm>
          </p:contentPart>
        </mc:Choice>
        <mc:Fallback xmlns="">
          <p:pic>
            <p:nvPicPr>
              <p:cNvPr id="39" name="墨迹 38"/>
            </p:nvPicPr>
            <p:blipFill>
              <a:blip r:embed="rId71"/>
            </p:blipFill>
            <p:spPr>
              <a:xfrm>
                <a:off x="2618612" y="4602079"/>
                <a:ext cx="81832" cy="33838"/>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2720197" y="4460731"/>
              <a:ext cx="11287" cy="389499"/>
            </p14:xfrm>
          </p:contentPart>
        </mc:Choice>
        <mc:Fallback xmlns="">
          <p:pic>
            <p:nvPicPr>
              <p:cNvPr id="40" name="墨迹 39"/>
            </p:nvPicPr>
            <p:blipFill>
              <a:blip r:embed="rId73"/>
            </p:blipFill>
            <p:spPr>
              <a:xfrm>
                <a:off x="2720197" y="4460731"/>
                <a:ext cx="11287" cy="389499"/>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2825837" y="4494922"/>
              <a:ext cx="108815" cy="5640"/>
            </p14:xfrm>
          </p:contentPart>
        </mc:Choice>
        <mc:Fallback xmlns="">
          <p:pic>
            <p:nvPicPr>
              <p:cNvPr id="41" name="墨迹 40"/>
            </p:nvPicPr>
            <p:blipFill>
              <a:blip r:embed="rId75"/>
            </p:blipFill>
            <p:spPr>
              <a:xfrm>
                <a:off x="2825837" y="4494922"/>
                <a:ext cx="108815" cy="564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2878216" y="4389176"/>
              <a:ext cx="22575" cy="164964"/>
            </p14:xfrm>
          </p:contentPart>
        </mc:Choice>
        <mc:Fallback xmlns="">
          <p:pic>
            <p:nvPicPr>
              <p:cNvPr id="42" name="墨迹 41"/>
            </p:nvPicPr>
            <p:blipFill>
              <a:blip r:embed="rId77"/>
            </p:blipFill>
            <p:spPr>
              <a:xfrm>
                <a:off x="2878216" y="4389176"/>
                <a:ext cx="22575" cy="164964"/>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2989853" y="4585159"/>
              <a:ext cx="184650" cy="28199"/>
            </p14:xfrm>
          </p:contentPart>
        </mc:Choice>
        <mc:Fallback xmlns="">
          <p:pic>
            <p:nvPicPr>
              <p:cNvPr id="43" name="墨迹 42"/>
            </p:nvPicPr>
            <p:blipFill>
              <a:blip r:embed="rId79"/>
            </p:blipFill>
            <p:spPr>
              <a:xfrm>
                <a:off x="2989853" y="4585159"/>
                <a:ext cx="184650" cy="28199"/>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3055988" y="4510432"/>
              <a:ext cx="25396" cy="255201"/>
            </p14:xfrm>
          </p:contentPart>
        </mc:Choice>
        <mc:Fallback xmlns="">
          <p:pic>
            <p:nvPicPr>
              <p:cNvPr id="44" name="墨迹 43"/>
            </p:nvPicPr>
            <p:blipFill>
              <a:blip r:embed="rId81"/>
            </p:blipFill>
            <p:spPr>
              <a:xfrm>
                <a:off x="3055988" y="4510432"/>
                <a:ext cx="25396" cy="25520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3260568" y="4518891"/>
              <a:ext cx="176361" cy="199685"/>
            </p14:xfrm>
          </p:contentPart>
        </mc:Choice>
        <mc:Fallback xmlns="">
          <p:pic>
            <p:nvPicPr>
              <p:cNvPr id="45" name="墨迹 44"/>
            </p:nvPicPr>
            <p:blipFill>
              <a:blip r:embed="rId83"/>
            </p:blipFill>
            <p:spPr>
              <a:xfrm>
                <a:off x="3260568" y="4518891"/>
                <a:ext cx="176361" cy="199685"/>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3495481" y="4457558"/>
              <a:ext cx="122042" cy="234757"/>
            </p14:xfrm>
          </p:contentPart>
        </mc:Choice>
        <mc:Fallback xmlns="">
          <p:pic>
            <p:nvPicPr>
              <p:cNvPr id="46" name="墨迹 45"/>
            </p:nvPicPr>
            <p:blipFill>
              <a:blip r:embed="rId85"/>
            </p:blipFill>
            <p:spPr>
              <a:xfrm>
                <a:off x="3495481" y="4457558"/>
                <a:ext cx="122042" cy="234757"/>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7" name="墨迹 46"/>
              <p14:cNvContentPartPr/>
              <p14:nvPr/>
            </p14:nvContentPartPr>
            <p14:xfrm>
              <a:off x="3589305" y="4480823"/>
              <a:ext cx="135446" cy="191753"/>
            </p14:xfrm>
          </p:contentPart>
        </mc:Choice>
        <mc:Fallback xmlns="">
          <p:pic>
            <p:nvPicPr>
              <p:cNvPr id="47" name="墨迹 46"/>
            </p:nvPicPr>
            <p:blipFill>
              <a:blip r:embed="rId87"/>
            </p:blipFill>
            <p:spPr>
              <a:xfrm>
                <a:off x="3589305" y="4480823"/>
                <a:ext cx="135446" cy="191753"/>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8" name="墨迹 47"/>
              <p14:cNvContentPartPr/>
              <p14:nvPr/>
            </p14:nvContentPartPr>
            <p14:xfrm>
              <a:off x="3775543" y="4545680"/>
              <a:ext cx="79009" cy="138176"/>
            </p14:xfrm>
          </p:contentPart>
        </mc:Choice>
        <mc:Fallback xmlns="">
          <p:pic>
            <p:nvPicPr>
              <p:cNvPr id="48" name="墨迹 47"/>
            </p:nvPicPr>
            <p:blipFill>
              <a:blip r:embed="rId89"/>
            </p:blipFill>
            <p:spPr>
              <a:xfrm>
                <a:off x="3775543" y="4545680"/>
                <a:ext cx="79009" cy="138176"/>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49" name="墨迹 48"/>
              <p14:cNvContentPartPr/>
              <p14:nvPr/>
            </p14:nvContentPartPr>
            <p14:xfrm>
              <a:off x="3839562" y="4355866"/>
              <a:ext cx="125040" cy="122137"/>
            </p14:xfrm>
          </p:contentPart>
        </mc:Choice>
        <mc:Fallback xmlns="">
          <p:pic>
            <p:nvPicPr>
              <p:cNvPr id="49" name="墨迹 48"/>
            </p:nvPicPr>
            <p:blipFill>
              <a:blip r:embed="rId91"/>
            </p:blipFill>
            <p:spPr>
              <a:xfrm>
                <a:off x="3839562" y="4355866"/>
                <a:ext cx="125040" cy="122137"/>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0" name="墨迹 49"/>
              <p14:cNvContentPartPr/>
              <p14:nvPr/>
            </p14:nvContentPartPr>
            <p14:xfrm>
              <a:off x="3941146" y="4370847"/>
              <a:ext cx="99644" cy="33838"/>
            </p14:xfrm>
          </p:contentPart>
        </mc:Choice>
        <mc:Fallback xmlns="">
          <p:pic>
            <p:nvPicPr>
              <p:cNvPr id="50" name="墨迹 49"/>
            </p:nvPicPr>
            <p:blipFill>
              <a:blip r:embed="rId93"/>
            </p:blipFill>
            <p:spPr>
              <a:xfrm>
                <a:off x="3941146" y="4370847"/>
                <a:ext cx="99644" cy="3383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1" name="墨迹 50"/>
              <p14:cNvContentPartPr/>
              <p14:nvPr/>
            </p14:nvContentPartPr>
            <p14:xfrm>
              <a:off x="3989998" y="4292594"/>
              <a:ext cx="16931" cy="151570"/>
            </p14:xfrm>
          </p:contentPart>
        </mc:Choice>
        <mc:Fallback xmlns="">
          <p:pic>
            <p:nvPicPr>
              <p:cNvPr id="51" name="墨迹 50"/>
            </p:nvPicPr>
            <p:blipFill>
              <a:blip r:embed="rId95"/>
            </p:blipFill>
            <p:spPr>
              <a:xfrm>
                <a:off x="3989998" y="4292594"/>
                <a:ext cx="16931" cy="151570"/>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2" name="墨迹 51"/>
              <p14:cNvContentPartPr/>
              <p14:nvPr/>
            </p14:nvContentPartPr>
            <p14:xfrm>
              <a:off x="4108513" y="4494922"/>
              <a:ext cx="174951" cy="16920"/>
            </p14:xfrm>
          </p:contentPart>
        </mc:Choice>
        <mc:Fallback xmlns="">
          <p:pic>
            <p:nvPicPr>
              <p:cNvPr id="52" name="墨迹 51"/>
            </p:nvPicPr>
            <p:blipFill>
              <a:blip r:embed="rId97"/>
            </p:blipFill>
            <p:spPr>
              <a:xfrm>
                <a:off x="4108513" y="4494922"/>
                <a:ext cx="174951" cy="16920"/>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3" name="墨迹 52"/>
              <p14:cNvContentPartPr/>
              <p14:nvPr/>
            </p14:nvContentPartPr>
            <p14:xfrm>
              <a:off x="4164949" y="4421605"/>
              <a:ext cx="28217" cy="234051"/>
            </p14:xfrm>
          </p:contentPart>
        </mc:Choice>
        <mc:Fallback xmlns="">
          <p:pic>
            <p:nvPicPr>
              <p:cNvPr id="53" name="墨迹 52"/>
            </p:nvPicPr>
            <p:blipFill>
              <a:blip r:embed="rId99"/>
            </p:blipFill>
            <p:spPr>
              <a:xfrm>
                <a:off x="4164949" y="4421605"/>
                <a:ext cx="28217" cy="234051"/>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4" name="墨迹 53"/>
              <p14:cNvContentPartPr/>
              <p14:nvPr/>
            </p14:nvContentPartPr>
            <p14:xfrm>
              <a:off x="4243253" y="4420547"/>
              <a:ext cx="124864" cy="244451"/>
            </p14:xfrm>
          </p:contentPart>
        </mc:Choice>
        <mc:Fallback xmlns="">
          <p:pic>
            <p:nvPicPr>
              <p:cNvPr id="54" name="墨迹 53"/>
            </p:nvPicPr>
            <p:blipFill>
              <a:blip r:embed="rId101"/>
            </p:blipFill>
            <p:spPr>
              <a:xfrm>
                <a:off x="4243253" y="4420547"/>
                <a:ext cx="124864" cy="244451"/>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5" name="墨迹 54"/>
              <p14:cNvContentPartPr/>
              <p14:nvPr/>
            </p14:nvContentPartPr>
            <p14:xfrm>
              <a:off x="4356830" y="4470248"/>
              <a:ext cx="112871" cy="137470"/>
            </p14:xfrm>
          </p:contentPart>
        </mc:Choice>
        <mc:Fallback xmlns="">
          <p:pic>
            <p:nvPicPr>
              <p:cNvPr id="55" name="墨迹 54"/>
            </p:nvPicPr>
            <p:blipFill>
              <a:blip r:embed="rId103"/>
            </p:blipFill>
            <p:spPr>
              <a:xfrm>
                <a:off x="4356830" y="4470248"/>
                <a:ext cx="112871" cy="137470"/>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6" name="墨迹 55"/>
              <p14:cNvContentPartPr/>
              <p14:nvPr/>
            </p14:nvContentPartPr>
            <p14:xfrm>
              <a:off x="4522433" y="4511842"/>
              <a:ext cx="37565" cy="107156"/>
            </p14:xfrm>
          </p:contentPart>
        </mc:Choice>
        <mc:Fallback xmlns="">
          <p:pic>
            <p:nvPicPr>
              <p:cNvPr id="56" name="墨迹 55"/>
            </p:nvPicPr>
            <p:blipFill>
              <a:blip r:embed="rId105"/>
            </p:blipFill>
            <p:spPr>
              <a:xfrm>
                <a:off x="4522433" y="4511842"/>
                <a:ext cx="37565" cy="107156"/>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7" name="墨迹 56"/>
              <p14:cNvContentPartPr/>
              <p14:nvPr/>
            </p14:nvContentPartPr>
            <p14:xfrm>
              <a:off x="4548711" y="4514133"/>
              <a:ext cx="36683" cy="113325"/>
            </p14:xfrm>
          </p:contentPart>
        </mc:Choice>
        <mc:Fallback xmlns="">
          <p:pic>
            <p:nvPicPr>
              <p:cNvPr id="57" name="墨迹 56"/>
            </p:nvPicPr>
            <p:blipFill>
              <a:blip r:embed="rId107"/>
            </p:blipFill>
            <p:spPr>
              <a:xfrm>
                <a:off x="4548711" y="4514133"/>
                <a:ext cx="36683" cy="113325"/>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8" name="墨迹 57"/>
              <p14:cNvContentPartPr/>
              <p14:nvPr/>
            </p14:nvContentPartPr>
            <p14:xfrm>
              <a:off x="4627721" y="4404685"/>
              <a:ext cx="211633" cy="143110"/>
            </p14:xfrm>
          </p:contentPart>
        </mc:Choice>
        <mc:Fallback xmlns="">
          <p:pic>
            <p:nvPicPr>
              <p:cNvPr id="58" name="墨迹 57"/>
            </p:nvPicPr>
            <p:blipFill>
              <a:blip r:embed="rId109"/>
            </p:blipFill>
            <p:spPr>
              <a:xfrm>
                <a:off x="4627721" y="4404685"/>
                <a:ext cx="211633" cy="143110"/>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59" name="墨迹 58"/>
              <p14:cNvContentPartPr/>
              <p14:nvPr/>
            </p14:nvContentPartPr>
            <p14:xfrm>
              <a:off x="4836533" y="4360096"/>
              <a:ext cx="16930" cy="385797"/>
            </p14:xfrm>
          </p:contentPart>
        </mc:Choice>
        <mc:Fallback xmlns="">
          <p:pic>
            <p:nvPicPr>
              <p:cNvPr id="59" name="墨迹 58"/>
            </p:nvPicPr>
            <p:blipFill>
              <a:blip r:embed="rId111"/>
            </p:blipFill>
            <p:spPr>
              <a:xfrm>
                <a:off x="4836533" y="4360096"/>
                <a:ext cx="16930" cy="385797"/>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0" name="墨迹 59"/>
              <p14:cNvContentPartPr/>
              <p14:nvPr/>
            </p14:nvContentPartPr>
            <p14:xfrm>
              <a:off x="4911310" y="4320088"/>
              <a:ext cx="97351" cy="360"/>
            </p14:xfrm>
          </p:contentPart>
        </mc:Choice>
        <mc:Fallback xmlns="">
          <p:pic>
            <p:nvPicPr>
              <p:cNvPr id="60" name="墨迹 59"/>
            </p:nvPicPr>
            <p:blipFill>
              <a:blip r:embed="rId113"/>
            </p:blipFill>
            <p:spPr>
              <a:xfrm>
                <a:off x="4911310" y="4320088"/>
                <a:ext cx="97351" cy="360"/>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1" name="墨迹 60"/>
              <p14:cNvContentPartPr/>
              <p14:nvPr/>
            </p14:nvContentPartPr>
            <p14:xfrm>
              <a:off x="4952226" y="4233376"/>
              <a:ext cx="25396" cy="199509"/>
            </p14:xfrm>
          </p:contentPart>
        </mc:Choice>
        <mc:Fallback xmlns="">
          <p:pic>
            <p:nvPicPr>
              <p:cNvPr id="61" name="墨迹 60"/>
            </p:nvPicPr>
            <p:blipFill>
              <a:blip r:embed="rId115"/>
            </p:blipFill>
            <p:spPr>
              <a:xfrm>
                <a:off x="4952226" y="4233376"/>
                <a:ext cx="25396" cy="19950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2" name="墨迹 61"/>
              <p14:cNvContentPartPr/>
              <p14:nvPr/>
            </p14:nvContentPartPr>
            <p14:xfrm>
              <a:off x="5146928" y="4395345"/>
              <a:ext cx="144793" cy="48819"/>
            </p14:xfrm>
          </p:contentPart>
        </mc:Choice>
        <mc:Fallback xmlns="">
          <p:pic>
            <p:nvPicPr>
              <p:cNvPr id="62" name="墨迹 61"/>
            </p:nvPicPr>
            <p:blipFill>
              <a:blip r:embed="rId117"/>
            </p:blipFill>
            <p:spPr>
              <a:xfrm>
                <a:off x="5146928" y="4395345"/>
                <a:ext cx="144793" cy="4881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3" name="墨迹 62"/>
              <p14:cNvContentPartPr/>
              <p14:nvPr/>
            </p14:nvContentPartPr>
            <p14:xfrm>
              <a:off x="5141461" y="4494922"/>
              <a:ext cx="174774" cy="33839"/>
            </p14:xfrm>
          </p:contentPart>
        </mc:Choice>
        <mc:Fallback xmlns="">
          <p:pic>
            <p:nvPicPr>
              <p:cNvPr id="63" name="墨迹 62"/>
            </p:nvPicPr>
            <p:blipFill>
              <a:blip r:embed="rId119"/>
            </p:blipFill>
            <p:spPr>
              <a:xfrm>
                <a:off x="5141461" y="4494922"/>
                <a:ext cx="174774" cy="33839"/>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4" name="墨迹 63"/>
              <p14:cNvContentPartPr/>
              <p14:nvPr/>
            </p14:nvContentPartPr>
            <p14:xfrm>
              <a:off x="5455913" y="4303169"/>
              <a:ext cx="187649" cy="248151"/>
            </p14:xfrm>
          </p:contentPart>
        </mc:Choice>
        <mc:Fallback xmlns="">
          <p:pic>
            <p:nvPicPr>
              <p:cNvPr id="64" name="墨迹 63"/>
            </p:nvPicPr>
            <p:blipFill>
              <a:blip r:embed="rId121"/>
            </p:blipFill>
            <p:spPr>
              <a:xfrm>
                <a:off x="5455913" y="4303169"/>
                <a:ext cx="187649" cy="248151"/>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5" name="墨迹 64"/>
              <p14:cNvContentPartPr/>
              <p14:nvPr/>
            </p14:nvContentPartPr>
            <p14:xfrm>
              <a:off x="5753612" y="4260870"/>
              <a:ext cx="115693" cy="248152"/>
            </p14:xfrm>
          </p:contentPart>
        </mc:Choice>
        <mc:Fallback xmlns="">
          <p:pic>
            <p:nvPicPr>
              <p:cNvPr id="65" name="墨迹 64"/>
            </p:nvPicPr>
            <p:blipFill>
              <a:blip r:embed="rId123"/>
            </p:blipFill>
            <p:spPr>
              <a:xfrm>
                <a:off x="5753612" y="4260870"/>
                <a:ext cx="115693" cy="248152"/>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6" name="墨迹 65"/>
              <p14:cNvContentPartPr/>
              <p14:nvPr/>
            </p14:nvContentPartPr>
            <p14:xfrm>
              <a:off x="5872832" y="4274970"/>
              <a:ext cx="225037" cy="215017"/>
            </p14:xfrm>
          </p:contentPart>
        </mc:Choice>
        <mc:Fallback xmlns="">
          <p:pic>
            <p:nvPicPr>
              <p:cNvPr id="66" name="墨迹 65"/>
            </p:nvPicPr>
            <p:blipFill>
              <a:blip r:embed="rId125"/>
            </p:blipFill>
            <p:spPr>
              <a:xfrm>
                <a:off x="5872832" y="4274970"/>
                <a:ext cx="225037" cy="215017"/>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7" name="墨迹 66"/>
              <p14:cNvContentPartPr/>
              <p14:nvPr/>
            </p14:nvContentPartPr>
            <p14:xfrm>
              <a:off x="6021681" y="4356042"/>
              <a:ext cx="73366" cy="395491"/>
            </p14:xfrm>
          </p:contentPart>
        </mc:Choice>
        <mc:Fallback xmlns="">
          <p:pic>
            <p:nvPicPr>
              <p:cNvPr id="67" name="墨迹 66"/>
            </p:nvPicPr>
            <p:blipFill>
              <a:blip r:embed="rId127"/>
            </p:blipFill>
            <p:spPr>
              <a:xfrm>
                <a:off x="6021681" y="4356042"/>
                <a:ext cx="73366" cy="39549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8" name="墨迹 67"/>
              <p14:cNvContentPartPr/>
              <p14:nvPr/>
            </p14:nvContentPartPr>
            <p14:xfrm>
              <a:off x="6061362" y="4173454"/>
              <a:ext cx="76894" cy="129715"/>
            </p14:xfrm>
          </p:contentPart>
        </mc:Choice>
        <mc:Fallback xmlns="">
          <p:pic>
            <p:nvPicPr>
              <p:cNvPr id="68" name="墨迹 67"/>
            </p:nvPicPr>
            <p:blipFill>
              <a:blip r:embed="rId129"/>
            </p:blipFill>
            <p:spPr>
              <a:xfrm>
                <a:off x="6061362" y="4173454"/>
                <a:ext cx="76894" cy="129715"/>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69" name="墨迹 68"/>
              <p14:cNvContentPartPr/>
              <p14:nvPr/>
            </p14:nvContentPartPr>
            <p14:xfrm>
              <a:off x="6162770" y="4179093"/>
              <a:ext cx="98762" cy="22559"/>
            </p14:xfrm>
          </p:contentPart>
        </mc:Choice>
        <mc:Fallback xmlns="">
          <p:pic>
            <p:nvPicPr>
              <p:cNvPr id="69" name="墨迹 68"/>
            </p:nvPicPr>
            <p:blipFill>
              <a:blip r:embed="rId131"/>
            </p:blipFill>
            <p:spPr>
              <a:xfrm>
                <a:off x="6162770" y="4179093"/>
                <a:ext cx="98762" cy="22559"/>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0" name="墨迹 69"/>
              <p14:cNvContentPartPr/>
              <p14:nvPr/>
            </p14:nvContentPartPr>
            <p14:xfrm>
              <a:off x="6134552" y="4404685"/>
              <a:ext cx="146733" cy="28199"/>
            </p14:xfrm>
          </p:contentPart>
        </mc:Choice>
        <mc:Fallback xmlns="">
          <p:pic>
            <p:nvPicPr>
              <p:cNvPr id="70" name="墨迹 69"/>
            </p:nvPicPr>
            <p:blipFill>
              <a:blip r:embed="rId133"/>
            </p:blipFill>
            <p:spPr>
              <a:xfrm>
                <a:off x="6134552" y="4404685"/>
                <a:ext cx="146733" cy="2819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1" name="墨迹 70"/>
              <p14:cNvContentPartPr/>
              <p14:nvPr/>
            </p14:nvContentPartPr>
            <p14:xfrm>
              <a:off x="6202275" y="4286250"/>
              <a:ext cx="56435" cy="219952"/>
            </p14:xfrm>
          </p:contentPart>
        </mc:Choice>
        <mc:Fallback xmlns="">
          <p:pic>
            <p:nvPicPr>
              <p:cNvPr id="71" name="墨迹 70"/>
            </p:nvPicPr>
            <p:blipFill>
              <a:blip r:embed="rId135"/>
            </p:blipFill>
            <p:spPr>
              <a:xfrm>
                <a:off x="6202275" y="4286250"/>
                <a:ext cx="56435" cy="219952"/>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2" name="墨迹 71"/>
              <p14:cNvContentPartPr/>
              <p14:nvPr/>
            </p14:nvContentPartPr>
            <p14:xfrm>
              <a:off x="6371581" y="4267215"/>
              <a:ext cx="208812" cy="385622"/>
            </p14:xfrm>
          </p:contentPart>
        </mc:Choice>
        <mc:Fallback xmlns="">
          <p:pic>
            <p:nvPicPr>
              <p:cNvPr id="72" name="墨迹 71"/>
            </p:nvPicPr>
            <p:blipFill>
              <a:blip r:embed="rId137"/>
            </p:blipFill>
            <p:spPr>
              <a:xfrm>
                <a:off x="6371581" y="4267215"/>
                <a:ext cx="208812" cy="385622"/>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3" name="墨迹 72"/>
              <p14:cNvContentPartPr/>
              <p14:nvPr/>
            </p14:nvContentPartPr>
            <p14:xfrm>
              <a:off x="6659403" y="4235491"/>
              <a:ext cx="132624" cy="45119"/>
            </p14:xfrm>
          </p:contentPart>
        </mc:Choice>
        <mc:Fallback xmlns="">
          <p:pic>
            <p:nvPicPr>
              <p:cNvPr id="73" name="墨迹 72"/>
            </p:nvPicPr>
            <p:blipFill>
              <a:blip r:embed="rId139"/>
            </p:blipFill>
            <p:spPr>
              <a:xfrm>
                <a:off x="6659403" y="4235491"/>
                <a:ext cx="132624" cy="45119"/>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4" name="墨迹 73"/>
              <p14:cNvContentPartPr/>
              <p14:nvPr/>
            </p14:nvContentPartPr>
            <p14:xfrm>
              <a:off x="7806458" y="2156695"/>
              <a:ext cx="139678" cy="262075"/>
            </p14:xfrm>
          </p:contentPart>
        </mc:Choice>
        <mc:Fallback xmlns="">
          <p:pic>
            <p:nvPicPr>
              <p:cNvPr id="74" name="墨迹 73"/>
            </p:nvPicPr>
            <p:blipFill>
              <a:blip r:embed="rId141"/>
            </p:blipFill>
            <p:spPr>
              <a:xfrm>
                <a:off x="7806458" y="2156695"/>
                <a:ext cx="139678" cy="262075"/>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5" name="墨迹 74"/>
              <p14:cNvContentPartPr/>
              <p14:nvPr/>
            </p14:nvContentPartPr>
            <p14:xfrm>
              <a:off x="8084403" y="2272840"/>
              <a:ext cx="8465" cy="29609"/>
            </p14:xfrm>
          </p:contentPart>
        </mc:Choice>
        <mc:Fallback xmlns="">
          <p:pic>
            <p:nvPicPr>
              <p:cNvPr id="75" name="墨迹 74"/>
            </p:nvPicPr>
            <p:blipFill>
              <a:blip r:embed="rId143"/>
            </p:blipFill>
            <p:spPr>
              <a:xfrm>
                <a:off x="8084403" y="2272840"/>
                <a:ext cx="8465" cy="2960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6" name="墨迹 75"/>
              <p14:cNvContentPartPr/>
              <p14:nvPr/>
            </p14:nvContentPartPr>
            <p14:xfrm>
              <a:off x="7939786" y="2174848"/>
              <a:ext cx="151142" cy="264366"/>
            </p14:xfrm>
          </p:contentPart>
        </mc:Choice>
        <mc:Fallback xmlns="">
          <p:pic>
            <p:nvPicPr>
              <p:cNvPr id="76" name="墨迹 75"/>
            </p:nvPicPr>
            <p:blipFill>
              <a:blip r:embed="rId145"/>
            </p:blipFill>
            <p:spPr>
              <a:xfrm>
                <a:off x="7939786" y="2174848"/>
                <a:ext cx="151142" cy="26436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7" name="墨迹 76"/>
              <p14:cNvContentPartPr/>
              <p14:nvPr/>
            </p14:nvContentPartPr>
            <p14:xfrm>
              <a:off x="8140838" y="2289759"/>
              <a:ext cx="87475" cy="124076"/>
            </p14:xfrm>
          </p:contentPart>
        </mc:Choice>
        <mc:Fallback xmlns="">
          <p:pic>
            <p:nvPicPr>
              <p:cNvPr id="77" name="墨迹 76"/>
            </p:nvPicPr>
            <p:blipFill>
              <a:blip r:embed="rId147"/>
            </p:blipFill>
            <p:spPr>
              <a:xfrm>
                <a:off x="8140838" y="2289759"/>
                <a:ext cx="87475" cy="124076"/>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8" name="墨迹 77"/>
              <p14:cNvContentPartPr/>
              <p14:nvPr/>
            </p14:nvContentPartPr>
            <p14:xfrm>
              <a:off x="8202741" y="2075447"/>
              <a:ext cx="87652" cy="135355"/>
            </p14:xfrm>
          </p:contentPart>
        </mc:Choice>
        <mc:Fallback xmlns="">
          <p:pic>
            <p:nvPicPr>
              <p:cNvPr id="78" name="墨迹 77"/>
            </p:nvPicPr>
            <p:blipFill>
              <a:blip r:embed="rId149"/>
            </p:blipFill>
            <p:spPr>
              <a:xfrm>
                <a:off x="8202741" y="2075447"/>
                <a:ext cx="87652" cy="135355"/>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79" name="墨迹 78"/>
              <p14:cNvContentPartPr/>
              <p14:nvPr/>
            </p14:nvContentPartPr>
            <p14:xfrm>
              <a:off x="8267819" y="2103646"/>
              <a:ext cx="121336" cy="39479"/>
            </p14:xfrm>
          </p:contentPart>
        </mc:Choice>
        <mc:Fallback xmlns="">
          <p:pic>
            <p:nvPicPr>
              <p:cNvPr id="79" name="墨迹 78"/>
            </p:nvPicPr>
            <p:blipFill>
              <a:blip r:embed="rId151"/>
            </p:blipFill>
            <p:spPr>
              <a:xfrm>
                <a:off x="8267819" y="2103646"/>
                <a:ext cx="121336" cy="39479"/>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0" name="墨迹 79"/>
              <p14:cNvContentPartPr/>
              <p14:nvPr/>
            </p14:nvContentPartPr>
            <p14:xfrm>
              <a:off x="8338363" y="2039493"/>
              <a:ext cx="19753" cy="193868"/>
            </p14:xfrm>
          </p:contentPart>
        </mc:Choice>
        <mc:Fallback xmlns="">
          <p:pic>
            <p:nvPicPr>
              <p:cNvPr id="80" name="墨迹 79"/>
            </p:nvPicPr>
            <p:blipFill>
              <a:blip r:embed="rId153"/>
            </p:blipFill>
            <p:spPr>
              <a:xfrm>
                <a:off x="8338363" y="2039493"/>
                <a:ext cx="19753" cy="193868"/>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1" name="墨迹 80"/>
              <p14:cNvContentPartPr/>
              <p14:nvPr/>
            </p14:nvContentPartPr>
            <p14:xfrm>
              <a:off x="9213115" y="2317958"/>
              <a:ext cx="14109" cy="214313"/>
            </p14:xfrm>
          </p:contentPart>
        </mc:Choice>
        <mc:Fallback xmlns="">
          <p:pic>
            <p:nvPicPr>
              <p:cNvPr id="81" name="墨迹 80"/>
            </p:nvPicPr>
            <p:blipFill>
              <a:blip r:embed="rId155"/>
            </p:blipFill>
            <p:spPr>
              <a:xfrm>
                <a:off x="9213115" y="2317958"/>
                <a:ext cx="14109" cy="214313"/>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2" name="墨迹 81"/>
              <p14:cNvContentPartPr/>
              <p14:nvPr/>
            </p14:nvContentPartPr>
            <p14:xfrm>
              <a:off x="9238512" y="2402555"/>
              <a:ext cx="87475" cy="22560"/>
            </p14:xfrm>
          </p:contentPart>
        </mc:Choice>
        <mc:Fallback xmlns="">
          <p:pic>
            <p:nvPicPr>
              <p:cNvPr id="82" name="墨迹 81"/>
            </p:nvPicPr>
            <p:blipFill>
              <a:blip r:embed="rId157"/>
            </p:blipFill>
            <p:spPr>
              <a:xfrm>
                <a:off x="9238512" y="2402555"/>
                <a:ext cx="87475" cy="22560"/>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3" name="墨迹 82"/>
              <p14:cNvContentPartPr/>
              <p14:nvPr/>
            </p14:nvContentPartPr>
            <p14:xfrm>
              <a:off x="9165145" y="2282357"/>
              <a:ext cx="84653" cy="333806"/>
            </p14:xfrm>
          </p:contentPart>
        </mc:Choice>
        <mc:Fallback xmlns="">
          <p:pic>
            <p:nvPicPr>
              <p:cNvPr id="83" name="墨迹 82"/>
            </p:nvPicPr>
            <p:blipFill>
              <a:blip r:embed="rId159"/>
            </p:blipFill>
            <p:spPr>
              <a:xfrm>
                <a:off x="9165145" y="2282357"/>
                <a:ext cx="84653" cy="333806"/>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4" name="墨迹 83"/>
              <p14:cNvContentPartPr/>
              <p14:nvPr/>
            </p14:nvContentPartPr>
            <p14:xfrm>
              <a:off x="9227224" y="2366602"/>
              <a:ext cx="163663" cy="213607"/>
            </p14:xfrm>
          </p:contentPart>
        </mc:Choice>
        <mc:Fallback xmlns="">
          <p:pic>
            <p:nvPicPr>
              <p:cNvPr id="84" name="墨迹 83"/>
            </p:nvPicPr>
            <p:blipFill>
              <a:blip r:embed="rId161"/>
            </p:blipFill>
            <p:spPr>
              <a:xfrm>
                <a:off x="9227224" y="2366602"/>
                <a:ext cx="163663" cy="213607"/>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5" name="墨迹 84"/>
              <p14:cNvContentPartPr/>
              <p14:nvPr/>
            </p14:nvContentPartPr>
            <p14:xfrm>
              <a:off x="9441679" y="2421766"/>
              <a:ext cx="115693" cy="126014"/>
            </p14:xfrm>
          </p:contentPart>
        </mc:Choice>
        <mc:Fallback xmlns="">
          <p:pic>
            <p:nvPicPr>
              <p:cNvPr id="85" name="墨迹 84"/>
            </p:nvPicPr>
            <p:blipFill>
              <a:blip r:embed="rId163"/>
            </p:blipFill>
            <p:spPr>
              <a:xfrm>
                <a:off x="9441679" y="2421766"/>
                <a:ext cx="115693" cy="126014"/>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6" name="墨迹 85"/>
              <p14:cNvContentPartPr/>
              <p14:nvPr/>
            </p14:nvContentPartPr>
            <p14:xfrm>
              <a:off x="9571482" y="2357437"/>
              <a:ext cx="94529" cy="192458"/>
            </p14:xfrm>
          </p:contentPart>
        </mc:Choice>
        <mc:Fallback xmlns="">
          <p:pic>
            <p:nvPicPr>
              <p:cNvPr id="86" name="墨迹 85"/>
            </p:nvPicPr>
            <p:blipFill>
              <a:blip r:embed="rId165"/>
            </p:blipFill>
            <p:spPr>
              <a:xfrm>
                <a:off x="9571482" y="2357437"/>
                <a:ext cx="94529" cy="19245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7" name="墨迹 86"/>
              <p14:cNvContentPartPr/>
              <p14:nvPr/>
            </p14:nvContentPartPr>
            <p14:xfrm>
              <a:off x="9701283" y="2317958"/>
              <a:ext cx="81832" cy="185761"/>
            </p14:xfrm>
          </p:contentPart>
        </mc:Choice>
        <mc:Fallback xmlns="">
          <p:pic>
            <p:nvPicPr>
              <p:cNvPr id="87" name="墨迹 86"/>
            </p:nvPicPr>
            <p:blipFill>
              <a:blip r:embed="rId167"/>
            </p:blipFill>
            <p:spPr>
              <a:xfrm>
                <a:off x="9701283" y="2317958"/>
                <a:ext cx="81832" cy="185761"/>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8" name="墨迹 87"/>
              <p14:cNvContentPartPr/>
              <p14:nvPr/>
            </p14:nvContentPartPr>
            <p14:xfrm>
              <a:off x="9802868" y="2262089"/>
              <a:ext cx="5643" cy="453475"/>
            </p14:xfrm>
          </p:contentPart>
        </mc:Choice>
        <mc:Fallback xmlns="">
          <p:pic>
            <p:nvPicPr>
              <p:cNvPr id="88" name="墨迹 87"/>
            </p:nvPicPr>
            <p:blipFill>
              <a:blip r:embed="rId169"/>
            </p:blipFill>
            <p:spPr>
              <a:xfrm>
                <a:off x="9802868" y="2262089"/>
                <a:ext cx="5643" cy="453475"/>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89" name="墨迹 88"/>
              <p14:cNvContentPartPr/>
              <p14:nvPr/>
            </p14:nvContentPartPr>
            <p14:xfrm>
              <a:off x="9874117" y="2182603"/>
              <a:ext cx="131919" cy="22559"/>
            </p14:xfrm>
          </p:contentPart>
        </mc:Choice>
        <mc:Fallback xmlns="">
          <p:pic>
            <p:nvPicPr>
              <p:cNvPr id="89" name="墨迹 88"/>
            </p:nvPicPr>
            <p:blipFill>
              <a:blip r:embed="rId171"/>
            </p:blipFill>
            <p:spPr>
              <a:xfrm>
                <a:off x="9874117" y="2182603"/>
                <a:ext cx="131919" cy="2255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0" name="墨迹 89"/>
              <p14:cNvContentPartPr/>
              <p14:nvPr/>
            </p14:nvContentPartPr>
            <p14:xfrm>
              <a:off x="9938313" y="2102412"/>
              <a:ext cx="11288" cy="201447"/>
            </p14:xfrm>
          </p:contentPart>
        </mc:Choice>
        <mc:Fallback xmlns="">
          <p:pic>
            <p:nvPicPr>
              <p:cNvPr id="90" name="墨迹 89"/>
            </p:nvPicPr>
            <p:blipFill>
              <a:blip r:embed="rId173"/>
            </p:blipFill>
            <p:spPr>
              <a:xfrm>
                <a:off x="9938313" y="2102412"/>
                <a:ext cx="11288" cy="201447"/>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1" name="墨迹 90"/>
              <p14:cNvContentPartPr/>
              <p14:nvPr/>
            </p14:nvContentPartPr>
            <p14:xfrm>
              <a:off x="10085046" y="2960896"/>
              <a:ext cx="28218" cy="189815"/>
            </p14:xfrm>
          </p:contentPart>
        </mc:Choice>
        <mc:Fallback xmlns="">
          <p:pic>
            <p:nvPicPr>
              <p:cNvPr id="91" name="墨迹 90"/>
            </p:nvPicPr>
            <p:blipFill>
              <a:blip r:embed="rId175"/>
            </p:blipFill>
            <p:spPr>
              <a:xfrm>
                <a:off x="10085046" y="2960896"/>
                <a:ext cx="28218" cy="189815"/>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2" name="墨迹 91"/>
              <p14:cNvContentPartPr/>
              <p14:nvPr/>
            </p14:nvContentPartPr>
            <p14:xfrm>
              <a:off x="10113264" y="3028573"/>
              <a:ext cx="104406" cy="39479"/>
            </p14:xfrm>
          </p:contentPart>
        </mc:Choice>
        <mc:Fallback xmlns="">
          <p:pic>
            <p:nvPicPr>
              <p:cNvPr id="92" name="墨迹 91"/>
            </p:nvPicPr>
            <p:blipFill>
              <a:blip r:embed="rId177"/>
            </p:blipFill>
            <p:spPr>
              <a:xfrm>
                <a:off x="10113264" y="3028573"/>
                <a:ext cx="104406" cy="39479"/>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3" name="墨迹 92"/>
              <p14:cNvContentPartPr/>
              <p14:nvPr/>
            </p14:nvContentPartPr>
            <p14:xfrm>
              <a:off x="10197917" y="2939747"/>
              <a:ext cx="50792" cy="303139"/>
            </p14:xfrm>
          </p:contentPart>
        </mc:Choice>
        <mc:Fallback xmlns="">
          <p:pic>
            <p:nvPicPr>
              <p:cNvPr id="93" name="墨迹 92"/>
            </p:nvPicPr>
            <p:blipFill>
              <a:blip r:embed="rId179"/>
            </p:blipFill>
            <p:spPr>
              <a:xfrm>
                <a:off x="10197917" y="2939747"/>
                <a:ext cx="50792" cy="303139"/>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4" name="墨迹 93"/>
              <p14:cNvContentPartPr/>
              <p14:nvPr/>
            </p14:nvContentPartPr>
            <p14:xfrm>
              <a:off x="10222431" y="2972176"/>
              <a:ext cx="144792" cy="231231"/>
            </p14:xfrm>
          </p:contentPart>
        </mc:Choice>
        <mc:Fallback xmlns="">
          <p:pic>
            <p:nvPicPr>
              <p:cNvPr id="94" name="墨迹 93"/>
            </p:nvPicPr>
            <p:blipFill>
              <a:blip r:embed="rId181"/>
            </p:blipFill>
            <p:spPr>
              <a:xfrm>
                <a:off x="10222431" y="2972176"/>
                <a:ext cx="144792" cy="231231"/>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5" name="墨迹 94"/>
              <p14:cNvContentPartPr/>
              <p14:nvPr/>
            </p14:nvContentPartPr>
            <p14:xfrm>
              <a:off x="10322075" y="2987509"/>
              <a:ext cx="121337" cy="187699"/>
            </p14:xfrm>
          </p:contentPart>
        </mc:Choice>
        <mc:Fallback xmlns="">
          <p:pic>
            <p:nvPicPr>
              <p:cNvPr id="95" name="墨迹 94"/>
            </p:nvPicPr>
            <p:blipFill>
              <a:blip r:embed="rId183"/>
            </p:blipFill>
            <p:spPr>
              <a:xfrm>
                <a:off x="10322075" y="2987509"/>
                <a:ext cx="121337" cy="187699"/>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6" name="墨迹 95"/>
              <p14:cNvContentPartPr/>
              <p14:nvPr/>
            </p14:nvContentPartPr>
            <p14:xfrm>
              <a:off x="10480095" y="2994735"/>
              <a:ext cx="248318" cy="197393"/>
            </p14:xfrm>
          </p:contentPart>
        </mc:Choice>
        <mc:Fallback xmlns="">
          <p:pic>
            <p:nvPicPr>
              <p:cNvPr id="96" name="墨迹 95"/>
            </p:nvPicPr>
            <p:blipFill>
              <a:blip r:embed="rId185"/>
            </p:blipFill>
            <p:spPr>
              <a:xfrm>
                <a:off x="10480095" y="2994735"/>
                <a:ext cx="248318" cy="197393"/>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7" name="墨迹 96"/>
              <p14:cNvContentPartPr/>
              <p14:nvPr/>
            </p14:nvContentPartPr>
            <p14:xfrm>
              <a:off x="10704426" y="3113170"/>
              <a:ext cx="148144" cy="150865"/>
            </p14:xfrm>
          </p:contentPart>
        </mc:Choice>
        <mc:Fallback xmlns="">
          <p:pic>
            <p:nvPicPr>
              <p:cNvPr id="97" name="墨迹 96"/>
            </p:nvPicPr>
            <p:blipFill>
              <a:blip r:embed="rId187"/>
            </p:blipFill>
            <p:spPr>
              <a:xfrm>
                <a:off x="10704426" y="3113170"/>
                <a:ext cx="148144" cy="150865"/>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8" name="墨迹 97"/>
              <p14:cNvContentPartPr/>
              <p14:nvPr/>
            </p14:nvContentPartPr>
            <p14:xfrm>
              <a:off x="10773561" y="2797342"/>
              <a:ext cx="124158" cy="133945"/>
            </p14:xfrm>
          </p:contentPart>
        </mc:Choice>
        <mc:Fallback xmlns="">
          <p:pic>
            <p:nvPicPr>
              <p:cNvPr id="98" name="墨迹 97"/>
            </p:nvPicPr>
            <p:blipFill>
              <a:blip r:embed="rId189"/>
            </p:blipFill>
            <p:spPr>
              <a:xfrm>
                <a:off x="10773561" y="2797342"/>
                <a:ext cx="124158" cy="133945"/>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99" name="墨迹 98"/>
              <p14:cNvContentPartPr/>
              <p14:nvPr/>
            </p14:nvContentPartPr>
            <p14:xfrm>
              <a:off x="10909006" y="2843870"/>
              <a:ext cx="90296" cy="26789"/>
            </p14:xfrm>
          </p:contentPart>
        </mc:Choice>
        <mc:Fallback xmlns="">
          <p:pic>
            <p:nvPicPr>
              <p:cNvPr id="99" name="墨迹 98"/>
            </p:nvPicPr>
            <p:blipFill>
              <a:blip r:embed="rId191"/>
            </p:blipFill>
            <p:spPr>
              <a:xfrm>
                <a:off x="10909006" y="2843870"/>
                <a:ext cx="90296" cy="26789"/>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0" name="墨迹 99"/>
              <p14:cNvContentPartPr/>
              <p14:nvPr/>
            </p14:nvContentPartPr>
            <p14:xfrm>
              <a:off x="3232350" y="4728269"/>
              <a:ext cx="1859906" cy="99401"/>
            </p14:xfrm>
          </p:contentPart>
        </mc:Choice>
        <mc:Fallback xmlns="">
          <p:pic>
            <p:nvPicPr>
              <p:cNvPr id="100" name="墨迹 99"/>
            </p:nvPicPr>
            <p:blipFill>
              <a:blip r:embed="rId193"/>
            </p:blipFill>
            <p:spPr>
              <a:xfrm>
                <a:off x="3232350" y="4728269"/>
                <a:ext cx="1859906" cy="99401"/>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1" name="墨迹 100"/>
              <p14:cNvContentPartPr/>
              <p14:nvPr/>
            </p14:nvContentPartPr>
            <p14:xfrm>
              <a:off x="3764608" y="4919317"/>
              <a:ext cx="139326" cy="272121"/>
            </p14:xfrm>
          </p:contentPart>
        </mc:Choice>
        <mc:Fallback xmlns="">
          <p:pic>
            <p:nvPicPr>
              <p:cNvPr id="101" name="墨迹 100"/>
            </p:nvPicPr>
            <p:blipFill>
              <a:blip r:embed="rId195"/>
            </p:blipFill>
            <p:spPr>
              <a:xfrm>
                <a:off x="3764608" y="4919317"/>
                <a:ext cx="139326" cy="272121"/>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2" name="墨迹 101"/>
              <p14:cNvContentPartPr/>
              <p14:nvPr/>
            </p14:nvContentPartPr>
            <p14:xfrm>
              <a:off x="3948906" y="4891823"/>
              <a:ext cx="120102" cy="262780"/>
            </p14:xfrm>
          </p:contentPart>
        </mc:Choice>
        <mc:Fallback xmlns="">
          <p:pic>
            <p:nvPicPr>
              <p:cNvPr id="102" name="墨迹 101"/>
            </p:nvPicPr>
            <p:blipFill>
              <a:blip r:embed="rId197"/>
            </p:blipFill>
            <p:spPr>
              <a:xfrm>
                <a:off x="3948906" y="4891823"/>
                <a:ext cx="120102" cy="26278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3" name="墨迹 102"/>
              <p14:cNvContentPartPr/>
              <p14:nvPr/>
            </p14:nvContentPartPr>
            <p14:xfrm>
              <a:off x="4052077" y="4901164"/>
              <a:ext cx="129802" cy="259255"/>
            </p14:xfrm>
          </p:contentPart>
        </mc:Choice>
        <mc:Fallback xmlns="">
          <p:pic>
            <p:nvPicPr>
              <p:cNvPr id="103" name="墨迹 102"/>
            </p:nvPicPr>
            <p:blipFill>
              <a:blip r:embed="rId199"/>
            </p:blipFill>
            <p:spPr>
              <a:xfrm>
                <a:off x="4052077" y="4901164"/>
                <a:ext cx="129802" cy="259255"/>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4" name="墨迹 103"/>
              <p14:cNvContentPartPr/>
              <p14:nvPr/>
            </p14:nvContentPartPr>
            <p14:xfrm>
              <a:off x="4232671" y="5015194"/>
              <a:ext cx="84654" cy="159324"/>
            </p14:xfrm>
          </p:contentPart>
        </mc:Choice>
        <mc:Fallback xmlns="">
          <p:pic>
            <p:nvPicPr>
              <p:cNvPr id="104" name="墨迹 103"/>
            </p:nvPicPr>
            <p:blipFill>
              <a:blip r:embed="rId201"/>
            </p:blipFill>
            <p:spPr>
              <a:xfrm>
                <a:off x="4232671" y="5015194"/>
                <a:ext cx="84654" cy="159324"/>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5" name="墨迹 104"/>
              <p14:cNvContentPartPr/>
              <p14:nvPr/>
            </p14:nvContentPartPr>
            <p14:xfrm>
              <a:off x="4327201" y="4850230"/>
              <a:ext cx="105817" cy="94466"/>
            </p14:xfrm>
          </p:contentPart>
        </mc:Choice>
        <mc:Fallback xmlns="">
          <p:pic>
            <p:nvPicPr>
              <p:cNvPr id="105" name="墨迹 104"/>
            </p:nvPicPr>
            <p:blipFill>
              <a:blip r:embed="rId203"/>
            </p:blipFill>
            <p:spPr>
              <a:xfrm>
                <a:off x="4327201" y="4850230"/>
                <a:ext cx="105817" cy="94466"/>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6" name="墨迹 105"/>
              <p14:cNvContentPartPr/>
              <p14:nvPr/>
            </p14:nvContentPartPr>
            <p14:xfrm>
              <a:off x="4415205" y="4861509"/>
              <a:ext cx="119397" cy="22560"/>
            </p14:xfrm>
          </p:contentPart>
        </mc:Choice>
        <mc:Fallback xmlns="">
          <p:pic>
            <p:nvPicPr>
              <p:cNvPr id="106" name="墨迹 105"/>
            </p:nvPicPr>
            <p:blipFill>
              <a:blip r:embed="rId205"/>
            </p:blipFill>
            <p:spPr>
              <a:xfrm>
                <a:off x="4415205" y="4861509"/>
                <a:ext cx="119397" cy="22560"/>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7" name="墨迹 106"/>
              <p14:cNvContentPartPr/>
              <p14:nvPr/>
            </p14:nvContentPartPr>
            <p14:xfrm>
              <a:off x="4466879" y="4788897"/>
              <a:ext cx="19753" cy="238987"/>
            </p14:xfrm>
          </p:contentPart>
        </mc:Choice>
        <mc:Fallback xmlns="">
          <p:pic>
            <p:nvPicPr>
              <p:cNvPr id="107" name="墨迹 106"/>
            </p:nvPicPr>
            <p:blipFill>
              <a:blip r:embed="rId207"/>
            </p:blipFill>
            <p:spPr>
              <a:xfrm>
                <a:off x="4466879" y="4788897"/>
                <a:ext cx="19753" cy="238987"/>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8" name="墨迹 107"/>
              <p14:cNvContentPartPr/>
              <p14:nvPr/>
            </p14:nvContentPartPr>
            <p14:xfrm>
              <a:off x="6159948" y="189990"/>
              <a:ext cx="121336" cy="279699"/>
            </p14:xfrm>
          </p:contentPart>
        </mc:Choice>
        <mc:Fallback xmlns="">
          <p:pic>
            <p:nvPicPr>
              <p:cNvPr id="108" name="墨迹 107"/>
            </p:nvPicPr>
            <p:blipFill>
              <a:blip r:embed="rId209"/>
            </p:blipFill>
            <p:spPr>
              <a:xfrm>
                <a:off x="6159948" y="189990"/>
                <a:ext cx="121336" cy="279699"/>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09" name="墨迹 108"/>
              <p14:cNvContentPartPr/>
              <p14:nvPr/>
            </p14:nvContentPartPr>
            <p14:xfrm>
              <a:off x="6267175" y="224182"/>
              <a:ext cx="98763" cy="173424"/>
            </p14:xfrm>
          </p:contentPart>
        </mc:Choice>
        <mc:Fallback xmlns="">
          <p:pic>
            <p:nvPicPr>
              <p:cNvPr id="109" name="墨迹 108"/>
            </p:nvPicPr>
            <p:blipFill>
              <a:blip r:embed="rId211"/>
            </p:blipFill>
            <p:spPr>
              <a:xfrm>
                <a:off x="6267175" y="224182"/>
                <a:ext cx="98763" cy="173424"/>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0" name="墨迹 109"/>
              <p14:cNvContentPartPr/>
              <p14:nvPr/>
            </p14:nvContentPartPr>
            <p14:xfrm>
              <a:off x="6422373" y="281990"/>
              <a:ext cx="67723" cy="132535"/>
            </p14:xfrm>
          </p:contentPart>
        </mc:Choice>
        <mc:Fallback xmlns="">
          <p:pic>
            <p:nvPicPr>
              <p:cNvPr id="110" name="墨迹 109"/>
            </p:nvPicPr>
            <p:blipFill>
              <a:blip r:embed="rId213"/>
            </p:blipFill>
            <p:spPr>
              <a:xfrm>
                <a:off x="6422373" y="281990"/>
                <a:ext cx="67723" cy="132535"/>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1" name="墨迹 110"/>
              <p14:cNvContentPartPr/>
              <p14:nvPr/>
            </p14:nvContentPartPr>
            <p14:xfrm>
              <a:off x="6559759" y="169194"/>
              <a:ext cx="105288" cy="200213"/>
            </p14:xfrm>
          </p:contentPart>
        </mc:Choice>
        <mc:Fallback xmlns="">
          <p:pic>
            <p:nvPicPr>
              <p:cNvPr id="111" name="墨迹 110"/>
            </p:nvPicPr>
            <p:blipFill>
              <a:blip r:embed="rId215"/>
            </p:blipFill>
            <p:spPr>
              <a:xfrm>
                <a:off x="6559759" y="169194"/>
                <a:ext cx="105288" cy="200213"/>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2" name="墨迹 111"/>
              <p14:cNvContentPartPr/>
              <p14:nvPr/>
            </p14:nvContentPartPr>
            <p14:xfrm>
              <a:off x="6661873" y="187523"/>
              <a:ext cx="82184" cy="163907"/>
            </p14:xfrm>
          </p:contentPart>
        </mc:Choice>
        <mc:Fallback xmlns="">
          <p:pic>
            <p:nvPicPr>
              <p:cNvPr id="112" name="墨迹 111"/>
            </p:nvPicPr>
            <p:blipFill>
              <a:blip r:embed="rId217"/>
            </p:blipFill>
            <p:spPr>
              <a:xfrm>
                <a:off x="6661873" y="187523"/>
                <a:ext cx="82184" cy="163907"/>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3" name="墨迹 112"/>
              <p14:cNvContentPartPr/>
              <p14:nvPr/>
            </p14:nvContentPartPr>
            <p14:xfrm>
              <a:off x="6755344" y="225592"/>
              <a:ext cx="124159" cy="105746"/>
            </p14:xfrm>
          </p:contentPart>
        </mc:Choice>
        <mc:Fallback xmlns="">
          <p:pic>
            <p:nvPicPr>
              <p:cNvPr id="113" name="墨迹 112"/>
            </p:nvPicPr>
            <p:blipFill>
              <a:blip r:embed="rId219"/>
            </p:blipFill>
            <p:spPr>
              <a:xfrm>
                <a:off x="6755344" y="225592"/>
                <a:ext cx="124159" cy="105746"/>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4" name="墨迹 113"/>
              <p14:cNvContentPartPr/>
              <p14:nvPr/>
            </p14:nvContentPartPr>
            <p14:xfrm>
              <a:off x="6797671" y="219952"/>
              <a:ext cx="93118" cy="270710"/>
            </p14:xfrm>
          </p:contentPart>
        </mc:Choice>
        <mc:Fallback xmlns="">
          <p:pic>
            <p:nvPicPr>
              <p:cNvPr id="114" name="墨迹 113"/>
            </p:nvPicPr>
            <p:blipFill>
              <a:blip r:embed="rId221"/>
            </p:blipFill>
            <p:spPr>
              <a:xfrm>
                <a:off x="6797671" y="219952"/>
                <a:ext cx="93118" cy="270710"/>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5" name="墨迹 114"/>
              <p14:cNvContentPartPr/>
              <p14:nvPr/>
            </p14:nvContentPartPr>
            <p14:xfrm>
              <a:off x="6907720" y="259430"/>
              <a:ext cx="132624" cy="16920"/>
            </p14:xfrm>
          </p:contentPart>
        </mc:Choice>
        <mc:Fallback xmlns="">
          <p:pic>
            <p:nvPicPr>
              <p:cNvPr id="115" name="墨迹 114"/>
            </p:nvPicPr>
            <p:blipFill>
              <a:blip r:embed="rId223"/>
            </p:blipFill>
            <p:spPr>
              <a:xfrm>
                <a:off x="6907720" y="259430"/>
                <a:ext cx="132624" cy="16920"/>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6" name="墨迹 115"/>
              <p14:cNvContentPartPr/>
              <p14:nvPr/>
            </p14:nvContentPartPr>
            <p14:xfrm>
              <a:off x="6971210" y="174833"/>
              <a:ext cx="9876" cy="236872"/>
            </p14:xfrm>
          </p:contentPart>
        </mc:Choice>
        <mc:Fallback xmlns="">
          <p:pic>
            <p:nvPicPr>
              <p:cNvPr id="116" name="墨迹 115"/>
            </p:nvPicPr>
            <p:blipFill>
              <a:blip r:embed="rId225"/>
            </p:blipFill>
            <p:spPr>
              <a:xfrm>
                <a:off x="6971210" y="174833"/>
                <a:ext cx="9876" cy="236872"/>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7" name="墨迹 116"/>
              <p14:cNvContentPartPr/>
              <p14:nvPr/>
            </p14:nvContentPartPr>
            <p14:xfrm>
              <a:off x="7124997" y="173600"/>
              <a:ext cx="25396" cy="229645"/>
            </p14:xfrm>
          </p:contentPart>
        </mc:Choice>
        <mc:Fallback xmlns="">
          <p:pic>
            <p:nvPicPr>
              <p:cNvPr id="117" name="墨迹 116"/>
            </p:nvPicPr>
            <p:blipFill>
              <a:blip r:embed="rId227"/>
            </p:blipFill>
            <p:spPr>
              <a:xfrm>
                <a:off x="7124997" y="173600"/>
                <a:ext cx="25396" cy="229645"/>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8" name="墨迹 117"/>
              <p14:cNvContentPartPr/>
              <p14:nvPr/>
            </p14:nvContentPartPr>
            <p14:xfrm>
              <a:off x="7186371" y="194044"/>
              <a:ext cx="141795" cy="108566"/>
            </p14:xfrm>
          </p:contentPart>
        </mc:Choice>
        <mc:Fallback xmlns="">
          <p:pic>
            <p:nvPicPr>
              <p:cNvPr id="118" name="墨迹 117"/>
            </p:nvPicPr>
            <p:blipFill>
              <a:blip r:embed="rId229"/>
            </p:blipFill>
            <p:spPr>
              <a:xfrm>
                <a:off x="7186371" y="194044"/>
                <a:ext cx="141795" cy="108566"/>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19" name="墨迹 118"/>
              <p14:cNvContentPartPr/>
              <p14:nvPr/>
            </p14:nvContentPartPr>
            <p14:xfrm>
              <a:off x="7327460" y="182588"/>
              <a:ext cx="223626" cy="324994"/>
            </p14:xfrm>
          </p:contentPart>
        </mc:Choice>
        <mc:Fallback xmlns="">
          <p:pic>
            <p:nvPicPr>
              <p:cNvPr id="119" name="墨迹 118"/>
            </p:nvPicPr>
            <p:blipFill>
              <a:blip r:embed="rId231"/>
            </p:blipFill>
            <p:spPr>
              <a:xfrm>
                <a:off x="7327460" y="182588"/>
                <a:ext cx="223626" cy="324994"/>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0" name="墨迹 119"/>
              <p14:cNvContentPartPr/>
              <p14:nvPr/>
            </p14:nvContentPartPr>
            <p14:xfrm>
              <a:off x="7680888" y="225592"/>
              <a:ext cx="155198" cy="16919"/>
            </p14:xfrm>
          </p:contentPart>
        </mc:Choice>
        <mc:Fallback xmlns="">
          <p:pic>
            <p:nvPicPr>
              <p:cNvPr id="120" name="墨迹 119"/>
            </p:nvPicPr>
            <p:blipFill>
              <a:blip r:embed="rId233"/>
            </p:blipFill>
            <p:spPr>
              <a:xfrm>
                <a:off x="7680888" y="225592"/>
                <a:ext cx="155198" cy="16919"/>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1" name="墨迹 120"/>
              <p14:cNvContentPartPr/>
              <p14:nvPr/>
            </p14:nvContentPartPr>
            <p14:xfrm>
              <a:off x="7682828" y="310189"/>
              <a:ext cx="173010" cy="22559"/>
            </p14:xfrm>
          </p:contentPart>
        </mc:Choice>
        <mc:Fallback xmlns="">
          <p:pic>
            <p:nvPicPr>
              <p:cNvPr id="121" name="墨迹 120"/>
            </p:nvPicPr>
            <p:blipFill>
              <a:blip r:embed="rId235"/>
            </p:blipFill>
            <p:spPr>
              <a:xfrm>
                <a:off x="7682828" y="310189"/>
                <a:ext cx="173010" cy="22559"/>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2" name="墨迹 121"/>
              <p14:cNvContentPartPr/>
              <p14:nvPr/>
            </p14:nvContentPartPr>
            <p14:xfrm>
              <a:off x="7914214" y="169194"/>
              <a:ext cx="122218" cy="219952"/>
            </p14:xfrm>
          </p:contentPart>
        </mc:Choice>
        <mc:Fallback xmlns="">
          <p:pic>
            <p:nvPicPr>
              <p:cNvPr id="122" name="墨迹 121"/>
            </p:nvPicPr>
            <p:blipFill>
              <a:blip r:embed="rId237"/>
            </p:blipFill>
            <p:spPr>
              <a:xfrm>
                <a:off x="7914214" y="169194"/>
                <a:ext cx="122218" cy="219952"/>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3" name="墨迹 122"/>
              <p14:cNvContentPartPr/>
              <p14:nvPr/>
            </p14:nvContentPartPr>
            <p14:xfrm>
              <a:off x="8013858" y="200917"/>
              <a:ext cx="107228" cy="157210"/>
            </p14:xfrm>
          </p:contentPart>
        </mc:Choice>
        <mc:Fallback xmlns="">
          <p:pic>
            <p:nvPicPr>
              <p:cNvPr id="123" name="墨迹 122"/>
            </p:nvPicPr>
            <p:blipFill>
              <a:blip r:embed="rId239"/>
            </p:blipFill>
            <p:spPr>
              <a:xfrm>
                <a:off x="8013858" y="200917"/>
                <a:ext cx="107228" cy="157210"/>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4" name="墨迹 123"/>
              <p14:cNvContentPartPr/>
              <p14:nvPr/>
            </p14:nvContentPartPr>
            <p14:xfrm>
              <a:off x="8185105" y="236871"/>
              <a:ext cx="71426" cy="121256"/>
            </p14:xfrm>
          </p:contentPart>
        </mc:Choice>
        <mc:Fallback xmlns="">
          <p:pic>
            <p:nvPicPr>
              <p:cNvPr id="124" name="墨迹 123"/>
            </p:nvPicPr>
            <p:blipFill>
              <a:blip r:embed="rId241"/>
            </p:blipFill>
            <p:spPr>
              <a:xfrm>
                <a:off x="8185105" y="236871"/>
                <a:ext cx="71426" cy="121256"/>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5" name="墨迹 124"/>
              <p14:cNvContentPartPr/>
              <p14:nvPr/>
            </p14:nvContentPartPr>
            <p14:xfrm>
              <a:off x="8329898" y="193163"/>
              <a:ext cx="39505" cy="162144"/>
            </p14:xfrm>
          </p:contentPart>
        </mc:Choice>
        <mc:Fallback xmlns="">
          <p:pic>
            <p:nvPicPr>
              <p:cNvPr id="125" name="墨迹 124"/>
            </p:nvPicPr>
            <p:blipFill>
              <a:blip r:embed="rId243"/>
            </p:blipFill>
            <p:spPr>
              <a:xfrm>
                <a:off x="8329898" y="193163"/>
                <a:ext cx="39505" cy="162144"/>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6" name="墨迹 125"/>
              <p14:cNvContentPartPr/>
              <p14:nvPr/>
            </p14:nvContentPartPr>
            <p14:xfrm>
              <a:off x="8408908" y="211492"/>
              <a:ext cx="186237" cy="166374"/>
            </p14:xfrm>
          </p:contentPart>
        </mc:Choice>
        <mc:Fallback xmlns="">
          <p:pic>
            <p:nvPicPr>
              <p:cNvPr id="126" name="墨迹 125"/>
            </p:nvPicPr>
            <p:blipFill>
              <a:blip r:embed="rId245"/>
            </p:blipFill>
            <p:spPr>
              <a:xfrm>
                <a:off x="8408908" y="211492"/>
                <a:ext cx="186237" cy="166374"/>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7" name="墨迹 126"/>
              <p14:cNvContentPartPr/>
              <p14:nvPr/>
            </p14:nvContentPartPr>
            <p14:xfrm>
              <a:off x="8586680" y="95876"/>
              <a:ext cx="98762" cy="296090"/>
            </p14:xfrm>
          </p:contentPart>
        </mc:Choice>
        <mc:Fallback xmlns="">
          <p:pic>
            <p:nvPicPr>
              <p:cNvPr id="127" name="墨迹 126"/>
            </p:nvPicPr>
            <p:blipFill>
              <a:blip r:embed="rId247"/>
            </p:blipFill>
            <p:spPr>
              <a:xfrm>
                <a:off x="8586680" y="95876"/>
                <a:ext cx="98762" cy="296090"/>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8" name="墨迹 127"/>
              <p14:cNvContentPartPr/>
              <p14:nvPr/>
            </p14:nvContentPartPr>
            <p14:xfrm>
              <a:off x="6980381" y="169194"/>
              <a:ext cx="189764" cy="203032"/>
            </p14:xfrm>
          </p:contentPart>
        </mc:Choice>
        <mc:Fallback xmlns="">
          <p:pic>
            <p:nvPicPr>
              <p:cNvPr id="128" name="墨迹 127"/>
            </p:nvPicPr>
            <p:blipFill>
              <a:blip r:embed="rId249"/>
            </p:blipFill>
            <p:spPr>
              <a:xfrm>
                <a:off x="6980381" y="169194"/>
                <a:ext cx="189764" cy="203032"/>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29" name="墨迹 128"/>
              <p14:cNvContentPartPr/>
              <p14:nvPr/>
            </p14:nvContentPartPr>
            <p14:xfrm>
              <a:off x="8710838" y="265070"/>
              <a:ext cx="143911" cy="99402"/>
            </p14:xfrm>
          </p:contentPart>
        </mc:Choice>
        <mc:Fallback xmlns="">
          <p:pic>
            <p:nvPicPr>
              <p:cNvPr id="129" name="墨迹 128"/>
            </p:nvPicPr>
            <p:blipFill>
              <a:blip r:embed="rId251"/>
            </p:blipFill>
            <p:spPr>
              <a:xfrm>
                <a:off x="8710838" y="265070"/>
                <a:ext cx="143911" cy="99402"/>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0" name="墨迹 129"/>
              <p14:cNvContentPartPr/>
              <p14:nvPr/>
            </p14:nvContentPartPr>
            <p14:xfrm>
              <a:off x="8877323" y="225592"/>
              <a:ext cx="180594" cy="16919"/>
            </p14:xfrm>
          </p:contentPart>
        </mc:Choice>
        <mc:Fallback xmlns="">
          <p:pic>
            <p:nvPicPr>
              <p:cNvPr id="130" name="墨迹 129"/>
            </p:nvPicPr>
            <p:blipFill>
              <a:blip r:embed="rId253"/>
            </p:blipFill>
            <p:spPr>
              <a:xfrm>
                <a:off x="8877323" y="225592"/>
                <a:ext cx="180594" cy="16919"/>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1" name="墨迹 130"/>
              <p14:cNvContentPartPr/>
              <p14:nvPr/>
            </p14:nvContentPartPr>
            <p14:xfrm>
              <a:off x="8957744" y="132535"/>
              <a:ext cx="23985" cy="301729"/>
            </p14:xfrm>
          </p:contentPart>
        </mc:Choice>
        <mc:Fallback xmlns="">
          <p:pic>
            <p:nvPicPr>
              <p:cNvPr id="131" name="墨迹 130"/>
            </p:nvPicPr>
            <p:blipFill>
              <a:blip r:embed="rId255"/>
            </p:blipFill>
            <p:spPr>
              <a:xfrm>
                <a:off x="8957744" y="132535"/>
                <a:ext cx="23985" cy="301729"/>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2" name="墨迹 131"/>
              <p14:cNvContentPartPr/>
              <p14:nvPr/>
            </p14:nvContentPartPr>
            <p14:xfrm>
              <a:off x="9193363" y="156152"/>
              <a:ext cx="22574" cy="244273"/>
            </p14:xfrm>
          </p:contentPart>
        </mc:Choice>
        <mc:Fallback xmlns="">
          <p:pic>
            <p:nvPicPr>
              <p:cNvPr id="132" name="墨迹 131"/>
            </p:nvPicPr>
            <p:blipFill>
              <a:blip r:embed="rId257"/>
            </p:blipFill>
            <p:spPr>
              <a:xfrm>
                <a:off x="9193363" y="156152"/>
                <a:ext cx="22574" cy="244273"/>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3" name="墨迹 132"/>
              <p14:cNvContentPartPr/>
              <p14:nvPr/>
            </p14:nvContentPartPr>
            <p14:xfrm>
              <a:off x="9206767" y="219952"/>
              <a:ext cx="99468" cy="112796"/>
            </p14:xfrm>
          </p:contentPart>
        </mc:Choice>
        <mc:Fallback xmlns="">
          <p:pic>
            <p:nvPicPr>
              <p:cNvPr id="133" name="墨迹 132"/>
            </p:nvPicPr>
            <p:blipFill>
              <a:blip r:embed="rId259"/>
            </p:blipFill>
            <p:spPr>
              <a:xfrm>
                <a:off x="9206767" y="219952"/>
                <a:ext cx="99468" cy="112796"/>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4" name="墨迹 133"/>
              <p14:cNvContentPartPr/>
              <p14:nvPr/>
            </p14:nvContentPartPr>
            <p14:xfrm>
              <a:off x="9340095" y="159853"/>
              <a:ext cx="150437" cy="220833"/>
            </p14:xfrm>
          </p:contentPart>
        </mc:Choice>
        <mc:Fallback xmlns="">
          <p:pic>
            <p:nvPicPr>
              <p:cNvPr id="134" name="墨迹 133"/>
            </p:nvPicPr>
            <p:blipFill>
              <a:blip r:embed="rId261"/>
            </p:blipFill>
            <p:spPr>
              <a:xfrm>
                <a:off x="9340095" y="159853"/>
                <a:ext cx="150437" cy="220833"/>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5" name="墨迹 134"/>
              <p14:cNvContentPartPr/>
              <p14:nvPr/>
            </p14:nvContentPartPr>
            <p14:xfrm>
              <a:off x="9543264" y="169194"/>
              <a:ext cx="90297" cy="135355"/>
            </p14:xfrm>
          </p:contentPart>
        </mc:Choice>
        <mc:Fallback xmlns="">
          <p:pic>
            <p:nvPicPr>
              <p:cNvPr id="135" name="墨迹 134"/>
            </p:nvPicPr>
            <p:blipFill>
              <a:blip r:embed="rId263"/>
            </p:blipFill>
            <p:spPr>
              <a:xfrm>
                <a:off x="9543264" y="169194"/>
                <a:ext cx="90297" cy="135355"/>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6" name="墨迹 135"/>
              <p14:cNvContentPartPr/>
              <p14:nvPr/>
            </p14:nvContentPartPr>
            <p14:xfrm>
              <a:off x="9656135" y="197393"/>
              <a:ext cx="146733" cy="124075"/>
            </p14:xfrm>
          </p:contentPart>
        </mc:Choice>
        <mc:Fallback xmlns="">
          <p:pic>
            <p:nvPicPr>
              <p:cNvPr id="136" name="墨迹 135"/>
            </p:nvPicPr>
            <p:blipFill>
              <a:blip r:embed="rId265"/>
            </p:blipFill>
            <p:spPr>
              <a:xfrm>
                <a:off x="9656135" y="197393"/>
                <a:ext cx="146733" cy="124075"/>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7" name="墨迹 136"/>
              <p14:cNvContentPartPr/>
              <p14:nvPr/>
            </p14:nvContentPartPr>
            <p14:xfrm>
              <a:off x="9706927" y="186113"/>
              <a:ext cx="95941" cy="276350"/>
            </p14:xfrm>
          </p:contentPart>
        </mc:Choice>
        <mc:Fallback xmlns="">
          <p:pic>
            <p:nvPicPr>
              <p:cNvPr id="137" name="墨迹 136"/>
            </p:nvPicPr>
            <p:blipFill>
              <a:blip r:embed="rId267"/>
            </p:blipFill>
            <p:spPr>
              <a:xfrm>
                <a:off x="9706927" y="186113"/>
                <a:ext cx="95941" cy="276350"/>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8" name="墨迹 137"/>
              <p14:cNvContentPartPr/>
              <p14:nvPr/>
            </p14:nvContentPartPr>
            <p14:xfrm>
              <a:off x="4745530" y="2160044"/>
              <a:ext cx="147438" cy="287630"/>
            </p14:xfrm>
          </p:contentPart>
        </mc:Choice>
        <mc:Fallback xmlns="">
          <p:pic>
            <p:nvPicPr>
              <p:cNvPr id="138" name="墨迹 137"/>
            </p:nvPicPr>
            <p:blipFill>
              <a:blip r:embed="rId269"/>
            </p:blipFill>
            <p:spPr>
              <a:xfrm>
                <a:off x="4745530" y="2160044"/>
                <a:ext cx="147438" cy="287630"/>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39" name="墨迹 138"/>
              <p14:cNvContentPartPr/>
              <p14:nvPr/>
            </p14:nvContentPartPr>
            <p14:xfrm>
              <a:off x="4923302" y="2184718"/>
              <a:ext cx="257488" cy="652102"/>
            </p14:xfrm>
          </p:contentPart>
        </mc:Choice>
        <mc:Fallback xmlns="">
          <p:pic>
            <p:nvPicPr>
              <p:cNvPr id="139" name="墨迹 138"/>
            </p:nvPicPr>
            <p:blipFill>
              <a:blip r:embed="rId271"/>
            </p:blipFill>
            <p:spPr>
              <a:xfrm>
                <a:off x="4923302" y="2184718"/>
                <a:ext cx="257488" cy="652102"/>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0" name="墨迹 139"/>
              <p14:cNvContentPartPr/>
              <p14:nvPr/>
            </p14:nvContentPartPr>
            <p14:xfrm>
              <a:off x="5113596" y="2064167"/>
              <a:ext cx="117986" cy="176420"/>
            </p14:xfrm>
          </p:contentPart>
        </mc:Choice>
        <mc:Fallback xmlns="">
          <p:pic>
            <p:nvPicPr>
              <p:cNvPr id="140" name="墨迹 139"/>
            </p:nvPicPr>
            <p:blipFill>
              <a:blip r:embed="rId273"/>
            </p:blipFill>
            <p:spPr>
              <a:xfrm>
                <a:off x="5113596" y="2064167"/>
                <a:ext cx="117986" cy="176420"/>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1" name="墨迹 140"/>
              <p14:cNvContentPartPr/>
              <p14:nvPr/>
            </p14:nvContentPartPr>
            <p14:xfrm>
              <a:off x="5197721" y="2081087"/>
              <a:ext cx="87475" cy="16919"/>
            </p14:xfrm>
          </p:contentPart>
        </mc:Choice>
        <mc:Fallback xmlns="">
          <p:pic>
            <p:nvPicPr>
              <p:cNvPr id="141" name="墨迹 140"/>
            </p:nvPicPr>
            <p:blipFill>
              <a:blip r:embed="rId275"/>
            </p:blipFill>
            <p:spPr>
              <a:xfrm>
                <a:off x="5197721" y="2081087"/>
                <a:ext cx="87475" cy="16919"/>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2" name="墨迹 141"/>
              <p14:cNvContentPartPr/>
              <p14:nvPr/>
            </p14:nvContentPartPr>
            <p14:xfrm>
              <a:off x="5317646" y="2319368"/>
              <a:ext cx="188531" cy="35249"/>
            </p14:xfrm>
          </p:contentPart>
        </mc:Choice>
        <mc:Fallback xmlns="">
          <p:pic>
            <p:nvPicPr>
              <p:cNvPr id="142" name="墨迹 141"/>
            </p:nvPicPr>
            <p:blipFill>
              <a:blip r:embed="rId277"/>
            </p:blipFill>
            <p:spPr>
              <a:xfrm>
                <a:off x="5317646" y="2319368"/>
                <a:ext cx="188531" cy="35249"/>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3" name="墨迹 142"/>
              <p14:cNvContentPartPr/>
              <p14:nvPr/>
            </p14:nvContentPartPr>
            <p14:xfrm>
              <a:off x="5311474" y="2396916"/>
              <a:ext cx="216395" cy="31019"/>
            </p14:xfrm>
          </p:contentPart>
        </mc:Choice>
        <mc:Fallback xmlns="">
          <p:pic>
            <p:nvPicPr>
              <p:cNvPr id="143" name="墨迹 142"/>
            </p:nvPicPr>
            <p:blipFill>
              <a:blip r:embed="rId279"/>
            </p:blipFill>
            <p:spPr>
              <a:xfrm>
                <a:off x="5311474" y="2396916"/>
                <a:ext cx="216395" cy="31019"/>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4" name="墨迹 143"/>
              <p14:cNvContentPartPr/>
              <p14:nvPr/>
            </p14:nvContentPartPr>
            <p14:xfrm>
              <a:off x="5521520" y="2219262"/>
              <a:ext cx="133329" cy="324994"/>
            </p14:xfrm>
          </p:contentPart>
        </mc:Choice>
        <mc:Fallback xmlns="">
          <p:pic>
            <p:nvPicPr>
              <p:cNvPr id="144" name="墨迹 143"/>
            </p:nvPicPr>
            <p:blipFill>
              <a:blip r:embed="rId281"/>
            </p:blipFill>
            <p:spPr>
              <a:xfrm>
                <a:off x="5521520" y="2219262"/>
                <a:ext cx="133329" cy="32499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5" name="墨迹 144"/>
              <p14:cNvContentPartPr/>
              <p14:nvPr/>
            </p14:nvContentPartPr>
            <p14:xfrm>
              <a:off x="5643562" y="2245170"/>
              <a:ext cx="107228" cy="245507"/>
            </p14:xfrm>
          </p:contentPart>
        </mc:Choice>
        <mc:Fallback xmlns="">
          <p:pic>
            <p:nvPicPr>
              <p:cNvPr id="145" name="墨迹 144"/>
            </p:nvPicPr>
            <p:blipFill>
              <a:blip r:embed="rId283"/>
            </p:blipFill>
            <p:spPr>
              <a:xfrm>
                <a:off x="5643562" y="2245170"/>
                <a:ext cx="107228" cy="245507"/>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6" name="墨迹 145"/>
              <p14:cNvContentPartPr/>
              <p14:nvPr/>
            </p14:nvContentPartPr>
            <p14:xfrm>
              <a:off x="5804404" y="2337169"/>
              <a:ext cx="76188" cy="130244"/>
            </p14:xfrm>
          </p:contentPart>
        </mc:Choice>
        <mc:Fallback xmlns="">
          <p:pic>
            <p:nvPicPr>
              <p:cNvPr id="146" name="墨迹 145"/>
            </p:nvPicPr>
            <p:blipFill>
              <a:blip r:embed="rId285"/>
            </p:blipFill>
            <p:spPr>
              <a:xfrm>
                <a:off x="5804404" y="2337169"/>
                <a:ext cx="76188" cy="130244"/>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7" name="墨迹 146"/>
              <p14:cNvContentPartPr/>
              <p14:nvPr/>
            </p14:nvContentPartPr>
            <p14:xfrm>
              <a:off x="5880592" y="2092366"/>
              <a:ext cx="115693" cy="152275"/>
            </p14:xfrm>
          </p:contentPart>
        </mc:Choice>
        <mc:Fallback xmlns="">
          <p:pic>
            <p:nvPicPr>
              <p:cNvPr id="147" name="墨迹 146"/>
            </p:nvPicPr>
            <p:blipFill>
              <a:blip r:embed="rId287"/>
            </p:blipFill>
            <p:spPr>
              <a:xfrm>
                <a:off x="5880592" y="2092366"/>
                <a:ext cx="115693" cy="152275"/>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8" name="墨迹 147"/>
              <p14:cNvContentPartPr/>
              <p14:nvPr/>
            </p14:nvContentPartPr>
            <p14:xfrm>
              <a:off x="5964540" y="2098006"/>
              <a:ext cx="133329" cy="33839"/>
            </p14:xfrm>
          </p:contentPart>
        </mc:Choice>
        <mc:Fallback xmlns="">
          <p:pic>
            <p:nvPicPr>
              <p:cNvPr id="148" name="墨迹 147"/>
            </p:nvPicPr>
            <p:blipFill>
              <a:blip r:embed="rId289"/>
            </p:blipFill>
            <p:spPr>
              <a:xfrm>
                <a:off x="5964540" y="2098006"/>
                <a:ext cx="133329" cy="33839"/>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49" name="墨迹 148"/>
              <p14:cNvContentPartPr/>
              <p14:nvPr/>
            </p14:nvContentPartPr>
            <p14:xfrm>
              <a:off x="6016037" y="1998604"/>
              <a:ext cx="16931" cy="217838"/>
            </p14:xfrm>
          </p:contentPart>
        </mc:Choice>
        <mc:Fallback xmlns="">
          <p:pic>
            <p:nvPicPr>
              <p:cNvPr id="149" name="墨迹 148"/>
            </p:nvPicPr>
            <p:blipFill>
              <a:blip r:embed="rId291"/>
            </p:blipFill>
            <p:spPr>
              <a:xfrm>
                <a:off x="6016037" y="1998604"/>
                <a:ext cx="16931" cy="217838"/>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0" name="墨迹 149"/>
              <p14:cNvContentPartPr/>
              <p14:nvPr/>
            </p14:nvContentPartPr>
            <p14:xfrm>
              <a:off x="6042844" y="2323598"/>
              <a:ext cx="179183" cy="5640"/>
            </p14:xfrm>
          </p:contentPart>
        </mc:Choice>
        <mc:Fallback xmlns="">
          <p:pic>
            <p:nvPicPr>
              <p:cNvPr id="150" name="墨迹 149"/>
            </p:nvPicPr>
            <p:blipFill>
              <a:blip r:embed="rId293"/>
            </p:blipFill>
            <p:spPr>
              <a:xfrm>
                <a:off x="6042844" y="2323598"/>
                <a:ext cx="179183" cy="5640"/>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1" name="墨迹 150"/>
              <p14:cNvContentPartPr/>
              <p14:nvPr/>
            </p14:nvContentPartPr>
            <p14:xfrm>
              <a:off x="6117621" y="2210978"/>
              <a:ext cx="28218" cy="259255"/>
            </p14:xfrm>
          </p:contentPart>
        </mc:Choice>
        <mc:Fallback xmlns="">
          <p:pic>
            <p:nvPicPr>
              <p:cNvPr id="151" name="墨迹 150"/>
            </p:nvPicPr>
            <p:blipFill>
              <a:blip r:embed="rId295"/>
            </p:blipFill>
            <p:spPr>
              <a:xfrm>
                <a:off x="6117621" y="2210978"/>
                <a:ext cx="28218" cy="259255"/>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2" name="墨迹 151"/>
              <p14:cNvContentPartPr/>
              <p14:nvPr/>
            </p14:nvContentPartPr>
            <p14:xfrm>
              <a:off x="6164181" y="2196703"/>
              <a:ext cx="162252" cy="332043"/>
            </p14:xfrm>
          </p:contentPart>
        </mc:Choice>
        <mc:Fallback xmlns="">
          <p:pic>
            <p:nvPicPr>
              <p:cNvPr id="152" name="墨迹 151"/>
            </p:nvPicPr>
            <p:blipFill>
              <a:blip r:embed="rId297"/>
            </p:blipFill>
            <p:spPr>
              <a:xfrm>
                <a:off x="6164181" y="2196703"/>
                <a:ext cx="162252" cy="332043"/>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3" name="墨迹 152"/>
              <p14:cNvContentPartPr/>
              <p14:nvPr/>
            </p14:nvContentPartPr>
            <p14:xfrm>
              <a:off x="6298215" y="2248166"/>
              <a:ext cx="101584" cy="207968"/>
            </p14:xfrm>
          </p:contentPart>
        </mc:Choice>
        <mc:Fallback xmlns="">
          <p:pic>
            <p:nvPicPr>
              <p:cNvPr id="153" name="墨迹 152"/>
            </p:nvPicPr>
            <p:blipFill>
              <a:blip r:embed="rId299"/>
            </p:blipFill>
            <p:spPr>
              <a:xfrm>
                <a:off x="6298215" y="2248166"/>
                <a:ext cx="101584" cy="207968"/>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4" name="墨迹 153"/>
              <p14:cNvContentPartPr/>
              <p14:nvPr/>
            </p14:nvContentPartPr>
            <p14:xfrm>
              <a:off x="6436306" y="2327123"/>
              <a:ext cx="110226" cy="94467"/>
            </p14:xfrm>
          </p:contentPart>
        </mc:Choice>
        <mc:Fallback xmlns="">
          <p:pic>
            <p:nvPicPr>
              <p:cNvPr id="154" name="墨迹 153"/>
            </p:nvPicPr>
            <p:blipFill>
              <a:blip r:embed="rId301"/>
            </p:blipFill>
            <p:spPr>
              <a:xfrm>
                <a:off x="6436306" y="2327123"/>
                <a:ext cx="110226" cy="94467"/>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5" name="墨迹 154"/>
              <p14:cNvContentPartPr/>
              <p14:nvPr/>
            </p14:nvContentPartPr>
            <p14:xfrm>
              <a:off x="6574750" y="2244641"/>
              <a:ext cx="169307" cy="170780"/>
            </p14:xfrm>
          </p:contentPart>
        </mc:Choice>
        <mc:Fallback xmlns="">
          <p:pic>
            <p:nvPicPr>
              <p:cNvPr id="155" name="墨迹 154"/>
            </p:nvPicPr>
            <p:blipFill>
              <a:blip r:embed="rId303"/>
            </p:blipFill>
            <p:spPr>
              <a:xfrm>
                <a:off x="6574750" y="2244641"/>
                <a:ext cx="169307" cy="170780"/>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6" name="墨迹 155"/>
              <p14:cNvContentPartPr/>
              <p14:nvPr/>
            </p14:nvContentPartPr>
            <p14:xfrm>
              <a:off x="6732769" y="2182779"/>
              <a:ext cx="16931" cy="456648"/>
            </p14:xfrm>
          </p:contentPart>
        </mc:Choice>
        <mc:Fallback xmlns="">
          <p:pic>
            <p:nvPicPr>
              <p:cNvPr id="156" name="墨迹 155"/>
            </p:nvPicPr>
            <p:blipFill>
              <a:blip r:embed="rId305"/>
            </p:blipFill>
            <p:spPr>
              <a:xfrm>
                <a:off x="6732769" y="2182779"/>
                <a:ext cx="16931" cy="456648"/>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7" name="墨迹 156"/>
              <p14:cNvContentPartPr/>
              <p14:nvPr/>
            </p14:nvContentPartPr>
            <p14:xfrm>
              <a:off x="6783738" y="2120565"/>
              <a:ext cx="138091" cy="5640"/>
            </p14:xfrm>
          </p:contentPart>
        </mc:Choice>
        <mc:Fallback xmlns="">
          <p:pic>
            <p:nvPicPr>
              <p:cNvPr id="157" name="墨迹 156"/>
            </p:nvPicPr>
            <p:blipFill>
              <a:blip r:embed="rId307"/>
            </p:blipFill>
            <p:spPr>
              <a:xfrm>
                <a:off x="6783738" y="2120565"/>
                <a:ext cx="138091" cy="5640"/>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8" name="墨迹 157"/>
              <p14:cNvContentPartPr/>
              <p14:nvPr/>
            </p14:nvContentPartPr>
            <p14:xfrm>
              <a:off x="6841408" y="2032443"/>
              <a:ext cx="32451" cy="231937"/>
            </p14:xfrm>
          </p:contentPart>
        </mc:Choice>
        <mc:Fallback xmlns="">
          <p:pic>
            <p:nvPicPr>
              <p:cNvPr id="158" name="墨迹 157"/>
            </p:nvPicPr>
            <p:blipFill>
              <a:blip r:embed="rId309"/>
            </p:blipFill>
            <p:spPr>
              <a:xfrm>
                <a:off x="6841408" y="2032443"/>
                <a:ext cx="32451" cy="231937"/>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59" name="墨迹 158"/>
              <p14:cNvContentPartPr/>
              <p14:nvPr/>
            </p14:nvContentPartPr>
            <p14:xfrm>
              <a:off x="5539156" y="4734614"/>
              <a:ext cx="14109" cy="47938"/>
            </p14:xfrm>
          </p:contentPart>
        </mc:Choice>
        <mc:Fallback xmlns="">
          <p:pic>
            <p:nvPicPr>
              <p:cNvPr id="159" name="墨迹 158"/>
            </p:nvPicPr>
            <p:blipFill>
              <a:blip r:embed="rId311"/>
            </p:blipFill>
            <p:spPr>
              <a:xfrm>
                <a:off x="5539156" y="4734614"/>
                <a:ext cx="14109" cy="47938"/>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0" name="墨迹 159"/>
              <p14:cNvContentPartPr/>
              <p14:nvPr/>
            </p14:nvContentPartPr>
            <p14:xfrm>
              <a:off x="5483426" y="4598906"/>
              <a:ext cx="754121" cy="42651"/>
            </p14:xfrm>
          </p:contentPart>
        </mc:Choice>
        <mc:Fallback xmlns="">
          <p:pic>
            <p:nvPicPr>
              <p:cNvPr id="160" name="墨迹 159"/>
            </p:nvPicPr>
            <p:blipFill>
              <a:blip r:embed="rId313"/>
            </p:blipFill>
            <p:spPr>
              <a:xfrm>
                <a:off x="5483426" y="4598906"/>
                <a:ext cx="754121" cy="42651"/>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1" name="墨迹 160"/>
              <p14:cNvContentPartPr/>
              <p14:nvPr/>
            </p14:nvContentPartPr>
            <p14:xfrm>
              <a:off x="5467025" y="4855870"/>
              <a:ext cx="196290" cy="180473"/>
            </p14:xfrm>
          </p:contentPart>
        </mc:Choice>
        <mc:Fallback xmlns="">
          <p:pic>
            <p:nvPicPr>
              <p:cNvPr id="161" name="墨迹 160"/>
            </p:nvPicPr>
            <p:blipFill>
              <a:blip r:embed="rId315"/>
            </p:blipFill>
            <p:spPr>
              <a:xfrm>
                <a:off x="5467025" y="4855870"/>
                <a:ext cx="196290" cy="180473"/>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2" name="墨迹 161"/>
              <p14:cNvContentPartPr/>
              <p14:nvPr/>
            </p14:nvContentPartPr>
            <p14:xfrm>
              <a:off x="5570196" y="4886360"/>
              <a:ext cx="56436" cy="313538"/>
            </p14:xfrm>
          </p:contentPart>
        </mc:Choice>
        <mc:Fallback xmlns="">
          <p:pic>
            <p:nvPicPr>
              <p:cNvPr id="162" name="墨迹 161"/>
            </p:nvPicPr>
            <p:blipFill>
              <a:blip r:embed="rId317"/>
            </p:blipFill>
            <p:spPr>
              <a:xfrm>
                <a:off x="5570196" y="4886360"/>
                <a:ext cx="56436" cy="313538"/>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3" name="墨迹 162"/>
              <p14:cNvContentPartPr/>
              <p14:nvPr/>
            </p14:nvContentPartPr>
            <p14:xfrm>
              <a:off x="5640211" y="4884069"/>
              <a:ext cx="161371" cy="272825"/>
            </p14:xfrm>
          </p:contentPart>
        </mc:Choice>
        <mc:Fallback xmlns="">
          <p:pic>
            <p:nvPicPr>
              <p:cNvPr id="163" name="墨迹 162"/>
            </p:nvPicPr>
            <p:blipFill>
              <a:blip r:embed="rId319"/>
            </p:blipFill>
            <p:spPr>
              <a:xfrm>
                <a:off x="5640211" y="4884069"/>
                <a:ext cx="161371" cy="272825"/>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4" name="墨迹 163"/>
              <p14:cNvContentPartPr/>
              <p14:nvPr/>
            </p14:nvContentPartPr>
            <p14:xfrm>
              <a:off x="5773364" y="4922842"/>
              <a:ext cx="112871" cy="234757"/>
            </p14:xfrm>
          </p:contentPart>
        </mc:Choice>
        <mc:Fallback xmlns="">
          <p:pic>
            <p:nvPicPr>
              <p:cNvPr id="164" name="墨迹 163"/>
            </p:nvPicPr>
            <p:blipFill>
              <a:blip r:embed="rId321"/>
            </p:blipFill>
            <p:spPr>
              <a:xfrm>
                <a:off x="5773364" y="4922842"/>
                <a:ext cx="112871" cy="234757"/>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5" name="墨迹 164"/>
              <p14:cNvContentPartPr/>
              <p14:nvPr/>
            </p14:nvContentPartPr>
            <p14:xfrm>
              <a:off x="5963658" y="5000742"/>
              <a:ext cx="80597" cy="137118"/>
            </p14:xfrm>
          </p:contentPart>
        </mc:Choice>
        <mc:Fallback xmlns="">
          <p:pic>
            <p:nvPicPr>
              <p:cNvPr id="165" name="墨迹 164"/>
            </p:nvPicPr>
            <p:blipFill>
              <a:blip r:embed="rId323"/>
            </p:blipFill>
            <p:spPr>
              <a:xfrm>
                <a:off x="5963658" y="5000742"/>
                <a:ext cx="80597" cy="137118"/>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66" name="墨迹 165"/>
              <p14:cNvContentPartPr/>
              <p14:nvPr/>
            </p14:nvContentPartPr>
            <p14:xfrm>
              <a:off x="6042491" y="4818330"/>
              <a:ext cx="131566" cy="133416"/>
            </p14:xfrm>
          </p:contentPart>
        </mc:Choice>
        <mc:Fallback xmlns="">
          <p:pic>
            <p:nvPicPr>
              <p:cNvPr id="166" name="墨迹 165"/>
            </p:nvPicPr>
            <p:blipFill>
              <a:blip r:embed="rId325"/>
            </p:blipFill>
            <p:spPr>
              <a:xfrm>
                <a:off x="6042491" y="4818330"/>
                <a:ext cx="131566" cy="133416"/>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67" name="墨迹 166"/>
              <p14:cNvContentPartPr/>
              <p14:nvPr/>
            </p14:nvContentPartPr>
            <p14:xfrm>
              <a:off x="6171940" y="4850230"/>
              <a:ext cx="103701" cy="16919"/>
            </p14:xfrm>
          </p:contentPart>
        </mc:Choice>
        <mc:Fallback xmlns="">
          <p:pic>
            <p:nvPicPr>
              <p:cNvPr id="167" name="墨迹 166"/>
            </p:nvPicPr>
            <p:blipFill>
              <a:blip r:embed="rId327"/>
            </p:blipFill>
            <p:spPr>
              <a:xfrm>
                <a:off x="6171940" y="4850230"/>
                <a:ext cx="103701" cy="16919"/>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68" name="墨迹 167"/>
              <p14:cNvContentPartPr/>
              <p14:nvPr/>
            </p14:nvContentPartPr>
            <p14:xfrm>
              <a:off x="6224849" y="4776208"/>
              <a:ext cx="22574" cy="136060"/>
            </p14:xfrm>
          </p:contentPart>
        </mc:Choice>
        <mc:Fallback xmlns="">
          <p:pic>
            <p:nvPicPr>
              <p:cNvPr id="168" name="墨迹 167"/>
            </p:nvPicPr>
            <p:blipFill>
              <a:blip r:embed="rId329"/>
            </p:blipFill>
            <p:spPr>
              <a:xfrm>
                <a:off x="6224849" y="4776208"/>
                <a:ext cx="22574" cy="136060"/>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69" name="墨迹 168"/>
              <p14:cNvContentPartPr/>
              <p14:nvPr/>
            </p14:nvContentPartPr>
            <p14:xfrm>
              <a:off x="2240494" y="5527006"/>
              <a:ext cx="33861" cy="445544"/>
            </p14:xfrm>
          </p:contentPart>
        </mc:Choice>
        <mc:Fallback xmlns="">
          <p:pic>
            <p:nvPicPr>
              <p:cNvPr id="169" name="墨迹 168"/>
            </p:nvPicPr>
            <p:blipFill>
              <a:blip r:embed="rId331"/>
            </p:blipFill>
            <p:spPr>
              <a:xfrm>
                <a:off x="2240494" y="5527006"/>
                <a:ext cx="33861" cy="445544"/>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0" name="墨迹 169"/>
              <p14:cNvContentPartPr/>
              <p14:nvPr/>
            </p14:nvContentPartPr>
            <p14:xfrm>
              <a:off x="2266595" y="5642622"/>
              <a:ext cx="162958" cy="205853"/>
            </p14:xfrm>
          </p:contentPart>
        </mc:Choice>
        <mc:Fallback xmlns="">
          <p:pic>
            <p:nvPicPr>
              <p:cNvPr id="170" name="墨迹 169"/>
            </p:nvPicPr>
            <p:blipFill>
              <a:blip r:embed="rId333"/>
            </p:blipFill>
            <p:spPr>
              <a:xfrm>
                <a:off x="2266595" y="5642622"/>
                <a:ext cx="162958" cy="205853"/>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1" name="墨迹 170"/>
              <p14:cNvContentPartPr/>
              <p14:nvPr/>
            </p14:nvContentPartPr>
            <p14:xfrm>
              <a:off x="2432375" y="5594684"/>
              <a:ext cx="160841" cy="56398"/>
            </p14:xfrm>
          </p:contentPart>
        </mc:Choice>
        <mc:Fallback xmlns="">
          <p:pic>
            <p:nvPicPr>
              <p:cNvPr id="171" name="墨迹 170"/>
            </p:nvPicPr>
            <p:blipFill>
              <a:blip r:embed="rId335"/>
            </p:blipFill>
            <p:spPr>
              <a:xfrm>
                <a:off x="2432375" y="5594684"/>
                <a:ext cx="160841" cy="56398"/>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2" name="墨迹 171"/>
              <p14:cNvContentPartPr/>
              <p14:nvPr/>
            </p14:nvContentPartPr>
            <p14:xfrm>
              <a:off x="2519850" y="5484003"/>
              <a:ext cx="25396" cy="243217"/>
            </p14:xfrm>
          </p:contentPart>
        </mc:Choice>
        <mc:Fallback xmlns="">
          <p:pic>
            <p:nvPicPr>
              <p:cNvPr id="172" name="墨迹 171"/>
            </p:nvPicPr>
            <p:blipFill>
              <a:blip r:embed="rId337"/>
            </p:blipFill>
            <p:spPr>
              <a:xfrm>
                <a:off x="2519850" y="5484003"/>
                <a:ext cx="25396" cy="243217"/>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3" name="墨迹 172"/>
              <p14:cNvContentPartPr/>
              <p14:nvPr/>
            </p14:nvContentPartPr>
            <p14:xfrm>
              <a:off x="2595686" y="5746958"/>
              <a:ext cx="203521" cy="22560"/>
            </p14:xfrm>
          </p:contentPart>
        </mc:Choice>
        <mc:Fallback xmlns="">
          <p:pic>
            <p:nvPicPr>
              <p:cNvPr id="173" name="墨迹 172"/>
            </p:nvPicPr>
            <p:blipFill>
              <a:blip r:embed="rId339"/>
            </p:blipFill>
            <p:spPr>
              <a:xfrm>
                <a:off x="2595686" y="5746958"/>
                <a:ext cx="203521" cy="22560"/>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4" name="墨迹 173"/>
              <p14:cNvContentPartPr/>
              <p14:nvPr/>
            </p14:nvContentPartPr>
            <p14:xfrm>
              <a:off x="2693919" y="5631343"/>
              <a:ext cx="14991" cy="265071"/>
            </p14:xfrm>
          </p:contentPart>
        </mc:Choice>
        <mc:Fallback xmlns="">
          <p:pic>
            <p:nvPicPr>
              <p:cNvPr id="174" name="墨迹 173"/>
            </p:nvPicPr>
            <p:blipFill>
              <a:blip r:embed="rId341"/>
            </p:blipFill>
            <p:spPr>
              <a:xfrm>
                <a:off x="2693919" y="5631343"/>
                <a:ext cx="14991" cy="265071"/>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5" name="墨迹 174"/>
              <p14:cNvContentPartPr/>
              <p14:nvPr/>
            </p14:nvContentPartPr>
            <p14:xfrm>
              <a:off x="2934652" y="5632048"/>
              <a:ext cx="28218" cy="236166"/>
            </p14:xfrm>
          </p:contentPart>
        </mc:Choice>
        <mc:Fallback xmlns="">
          <p:pic>
            <p:nvPicPr>
              <p:cNvPr id="175" name="墨迹 174"/>
            </p:nvPicPr>
            <p:blipFill>
              <a:blip r:embed="rId343"/>
            </p:blipFill>
            <p:spPr>
              <a:xfrm>
                <a:off x="2934652" y="5632048"/>
                <a:ext cx="28218" cy="236166"/>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76" name="墨迹 175"/>
              <p14:cNvContentPartPr/>
              <p14:nvPr/>
            </p14:nvContentPartPr>
            <p14:xfrm>
              <a:off x="2940296" y="5718759"/>
              <a:ext cx="93118" cy="28199"/>
            </p14:xfrm>
          </p:contentPart>
        </mc:Choice>
        <mc:Fallback xmlns="">
          <p:pic>
            <p:nvPicPr>
              <p:cNvPr id="176" name="墨迹 175"/>
            </p:nvPicPr>
            <p:blipFill>
              <a:blip r:embed="rId345"/>
            </p:blipFill>
            <p:spPr>
              <a:xfrm>
                <a:off x="2940296" y="5718759"/>
                <a:ext cx="93118" cy="28199"/>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77" name="墨迹 176"/>
              <p14:cNvContentPartPr/>
              <p14:nvPr/>
            </p14:nvContentPartPr>
            <p14:xfrm>
              <a:off x="3036236" y="5594684"/>
              <a:ext cx="11287" cy="338388"/>
            </p14:xfrm>
          </p:contentPart>
        </mc:Choice>
        <mc:Fallback xmlns="">
          <p:pic>
            <p:nvPicPr>
              <p:cNvPr id="177" name="墨迹 176"/>
            </p:nvPicPr>
            <p:blipFill>
              <a:blip r:embed="rId347"/>
            </p:blipFill>
            <p:spPr>
              <a:xfrm>
                <a:off x="3036236" y="5594684"/>
                <a:ext cx="11287" cy="338388"/>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78" name="墨迹 177"/>
              <p14:cNvContentPartPr/>
              <p14:nvPr/>
            </p14:nvContentPartPr>
            <p14:xfrm>
              <a:off x="3096199" y="5577764"/>
              <a:ext cx="143206" cy="56398"/>
            </p14:xfrm>
          </p:contentPart>
        </mc:Choice>
        <mc:Fallback xmlns="">
          <p:pic>
            <p:nvPicPr>
              <p:cNvPr id="178" name="墨迹 177"/>
            </p:nvPicPr>
            <p:blipFill>
              <a:blip r:embed="rId349"/>
            </p:blipFill>
            <p:spPr>
              <a:xfrm>
                <a:off x="3096199" y="5577764"/>
                <a:ext cx="143206" cy="56398"/>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79" name="墨迹 178"/>
              <p14:cNvContentPartPr/>
              <p14:nvPr/>
            </p14:nvContentPartPr>
            <p14:xfrm>
              <a:off x="3154751" y="5473076"/>
              <a:ext cx="39505" cy="262603"/>
            </p14:xfrm>
          </p:contentPart>
        </mc:Choice>
        <mc:Fallback xmlns="">
          <p:pic>
            <p:nvPicPr>
              <p:cNvPr id="179" name="墨迹 178"/>
            </p:nvPicPr>
            <p:blipFill>
              <a:blip r:embed="rId351"/>
            </p:blipFill>
            <p:spPr>
              <a:xfrm>
                <a:off x="3154751" y="5473076"/>
                <a:ext cx="39505" cy="262603"/>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0" name="墨迹 179"/>
              <p14:cNvContentPartPr/>
              <p14:nvPr/>
            </p14:nvContentPartPr>
            <p14:xfrm>
              <a:off x="3372028" y="5730039"/>
              <a:ext cx="214456" cy="33839"/>
            </p14:xfrm>
          </p:contentPart>
        </mc:Choice>
        <mc:Fallback xmlns="">
          <p:pic>
            <p:nvPicPr>
              <p:cNvPr id="180" name="墨迹 179"/>
            </p:nvPicPr>
            <p:blipFill>
              <a:blip r:embed="rId353"/>
            </p:blipFill>
            <p:spPr>
              <a:xfrm>
                <a:off x="3372028" y="5730039"/>
                <a:ext cx="214456" cy="33839"/>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1" name="墨迹 180"/>
              <p14:cNvContentPartPr/>
              <p14:nvPr/>
            </p14:nvContentPartPr>
            <p14:xfrm>
              <a:off x="3371146" y="5820276"/>
              <a:ext cx="215338" cy="36658"/>
            </p14:xfrm>
          </p:contentPart>
        </mc:Choice>
        <mc:Fallback xmlns="">
          <p:pic>
            <p:nvPicPr>
              <p:cNvPr id="181" name="墨迹 180"/>
            </p:nvPicPr>
            <p:blipFill>
              <a:blip r:embed="rId355"/>
            </p:blipFill>
            <p:spPr>
              <a:xfrm>
                <a:off x="3371146" y="5820276"/>
                <a:ext cx="215338" cy="36658"/>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2" name="墨迹 181"/>
              <p14:cNvContentPartPr/>
              <p14:nvPr/>
            </p14:nvContentPartPr>
            <p14:xfrm>
              <a:off x="3692300" y="5679281"/>
              <a:ext cx="173540" cy="329223"/>
            </p14:xfrm>
          </p:contentPart>
        </mc:Choice>
        <mc:Fallback xmlns="">
          <p:pic>
            <p:nvPicPr>
              <p:cNvPr id="182" name="墨迹 181"/>
            </p:nvPicPr>
            <p:blipFill>
              <a:blip r:embed="rId357"/>
            </p:blipFill>
            <p:spPr>
              <a:xfrm>
                <a:off x="3692300" y="5679281"/>
                <a:ext cx="173540" cy="329223"/>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3" name="墨迹 182"/>
              <p14:cNvContentPartPr/>
              <p14:nvPr/>
            </p14:nvContentPartPr>
            <p14:xfrm>
              <a:off x="3798117" y="5716645"/>
              <a:ext cx="152376" cy="195631"/>
            </p14:xfrm>
          </p:contentPart>
        </mc:Choice>
        <mc:Fallback xmlns="">
          <p:pic>
            <p:nvPicPr>
              <p:cNvPr id="183" name="墨迹 182"/>
            </p:nvPicPr>
            <p:blipFill>
              <a:blip r:embed="rId359"/>
            </p:blipFill>
            <p:spPr>
              <a:xfrm>
                <a:off x="3798117" y="5716645"/>
                <a:ext cx="152376" cy="195631"/>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4" name="墨迹 183"/>
              <p14:cNvContentPartPr/>
              <p14:nvPr/>
            </p14:nvContentPartPr>
            <p14:xfrm>
              <a:off x="4023860" y="5780797"/>
              <a:ext cx="101584" cy="169194"/>
            </p14:xfrm>
          </p:contentPart>
        </mc:Choice>
        <mc:Fallback xmlns="">
          <p:pic>
            <p:nvPicPr>
              <p:cNvPr id="184" name="墨迹 183"/>
            </p:nvPicPr>
            <p:blipFill>
              <a:blip r:embed="rId361"/>
            </p:blipFill>
            <p:spPr>
              <a:xfrm>
                <a:off x="4023860" y="5780797"/>
                <a:ext cx="101584" cy="169194"/>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5" name="墨迹 184"/>
              <p14:cNvContentPartPr/>
              <p14:nvPr/>
            </p14:nvContentPartPr>
            <p14:xfrm>
              <a:off x="4118565" y="5549565"/>
              <a:ext cx="125393" cy="156505"/>
            </p14:xfrm>
          </p:contentPart>
        </mc:Choice>
        <mc:Fallback xmlns="">
          <p:pic>
            <p:nvPicPr>
              <p:cNvPr id="185" name="墨迹 184"/>
            </p:nvPicPr>
            <p:blipFill>
              <a:blip r:embed="rId363"/>
            </p:blipFill>
            <p:spPr>
              <a:xfrm>
                <a:off x="4118565" y="5549565"/>
                <a:ext cx="125393" cy="156505"/>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86" name="墨迹 185"/>
              <p14:cNvContentPartPr/>
              <p14:nvPr/>
            </p14:nvContentPartPr>
            <p14:xfrm>
              <a:off x="4227028" y="5600324"/>
              <a:ext cx="107227" cy="22559"/>
            </p14:xfrm>
          </p:contentPart>
        </mc:Choice>
        <mc:Fallback xmlns="">
          <p:pic>
            <p:nvPicPr>
              <p:cNvPr id="186" name="墨迹 185"/>
            </p:nvPicPr>
            <p:blipFill>
              <a:blip r:embed="rId365"/>
            </p:blipFill>
            <p:spPr>
              <a:xfrm>
                <a:off x="4227028" y="5600324"/>
                <a:ext cx="107227" cy="22559"/>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87" name="墨迹 186"/>
              <p14:cNvContentPartPr/>
              <p14:nvPr/>
            </p14:nvContentPartPr>
            <p14:xfrm>
              <a:off x="4246780" y="5495458"/>
              <a:ext cx="53614" cy="243040"/>
            </p14:xfrm>
          </p:contentPart>
        </mc:Choice>
        <mc:Fallback xmlns="">
          <p:pic>
            <p:nvPicPr>
              <p:cNvPr id="187" name="墨迹 186"/>
            </p:nvPicPr>
            <p:blipFill>
              <a:blip r:embed="rId367"/>
            </p:blipFill>
            <p:spPr>
              <a:xfrm>
                <a:off x="4246780" y="5495458"/>
                <a:ext cx="53614" cy="243040"/>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88" name="墨迹 187"/>
              <p14:cNvContentPartPr/>
              <p14:nvPr/>
            </p14:nvContentPartPr>
            <p14:xfrm>
              <a:off x="4412384" y="5735679"/>
              <a:ext cx="187119" cy="5640"/>
            </p14:xfrm>
          </p:contentPart>
        </mc:Choice>
        <mc:Fallback xmlns="">
          <p:pic>
            <p:nvPicPr>
              <p:cNvPr id="188" name="墨迹 187"/>
            </p:nvPicPr>
            <p:blipFill>
              <a:blip r:embed="rId369"/>
            </p:blipFill>
            <p:spPr>
              <a:xfrm>
                <a:off x="4412384" y="5735679"/>
                <a:ext cx="187119" cy="5640"/>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89" name="墨迹 188"/>
              <p14:cNvContentPartPr/>
              <p14:nvPr/>
            </p14:nvContentPartPr>
            <p14:xfrm>
              <a:off x="4514850" y="5647381"/>
              <a:ext cx="39504" cy="254672"/>
            </p14:xfrm>
          </p:contentPart>
        </mc:Choice>
        <mc:Fallback xmlns="">
          <p:pic>
            <p:nvPicPr>
              <p:cNvPr id="189" name="墨迹 188"/>
            </p:nvPicPr>
            <p:blipFill>
              <a:blip r:embed="rId371"/>
            </p:blipFill>
            <p:spPr>
              <a:xfrm>
                <a:off x="4514850" y="5647381"/>
                <a:ext cx="39504" cy="254672"/>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0" name="墨迹 189"/>
              <p14:cNvContentPartPr/>
              <p14:nvPr/>
            </p14:nvContentPartPr>
            <p14:xfrm>
              <a:off x="4701087" y="5634162"/>
              <a:ext cx="222921" cy="181884"/>
            </p14:xfrm>
          </p:contentPart>
        </mc:Choice>
        <mc:Fallback xmlns="">
          <p:pic>
            <p:nvPicPr>
              <p:cNvPr id="190" name="墨迹 189"/>
            </p:nvPicPr>
            <p:blipFill>
              <a:blip r:embed="rId373"/>
            </p:blipFill>
            <p:spPr>
              <a:xfrm>
                <a:off x="4701087" y="5634162"/>
                <a:ext cx="222921" cy="181884"/>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1" name="墨迹 190"/>
              <p14:cNvContentPartPr/>
              <p14:nvPr/>
            </p14:nvContentPartPr>
            <p14:xfrm>
              <a:off x="4924008" y="5558025"/>
              <a:ext cx="36683" cy="462463"/>
            </p14:xfrm>
          </p:contentPart>
        </mc:Choice>
        <mc:Fallback xmlns="">
          <p:pic>
            <p:nvPicPr>
              <p:cNvPr id="191" name="墨迹 190"/>
            </p:nvPicPr>
            <p:blipFill>
              <a:blip r:embed="rId375"/>
            </p:blipFill>
            <p:spPr>
              <a:xfrm>
                <a:off x="4924008" y="5558025"/>
                <a:ext cx="36683" cy="462463"/>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2" name="墨迹 191"/>
              <p14:cNvContentPartPr/>
              <p14:nvPr/>
            </p14:nvContentPartPr>
            <p14:xfrm>
              <a:off x="5071798" y="5589044"/>
              <a:ext cx="165427" cy="5640"/>
            </p14:xfrm>
          </p:contentPart>
        </mc:Choice>
        <mc:Fallback xmlns="">
          <p:pic>
            <p:nvPicPr>
              <p:cNvPr id="192" name="墨迹 191"/>
            </p:nvPicPr>
            <p:blipFill>
              <a:blip r:embed="rId377"/>
            </p:blipFill>
            <p:spPr>
              <a:xfrm>
                <a:off x="5071798" y="5589044"/>
                <a:ext cx="165427" cy="564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3" name="墨迹 192"/>
              <p14:cNvContentPartPr/>
              <p14:nvPr/>
            </p14:nvContentPartPr>
            <p14:xfrm>
              <a:off x="6117621" y="5596094"/>
              <a:ext cx="95941" cy="259255"/>
            </p14:xfrm>
          </p:contentPart>
        </mc:Choice>
        <mc:Fallback xmlns="">
          <p:pic>
            <p:nvPicPr>
              <p:cNvPr id="193" name="墨迹 192"/>
            </p:nvPicPr>
            <p:blipFill>
              <a:blip r:embed="rId379"/>
            </p:blipFill>
            <p:spPr>
              <a:xfrm>
                <a:off x="6117621" y="5596094"/>
                <a:ext cx="95941" cy="259255"/>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4" name="墨迹 193"/>
              <p14:cNvContentPartPr/>
              <p14:nvPr/>
            </p14:nvContentPartPr>
            <p14:xfrm>
              <a:off x="6176879" y="5792077"/>
              <a:ext cx="105023" cy="59968"/>
            </p14:xfrm>
          </p:contentPart>
        </mc:Choice>
        <mc:Fallback xmlns="">
          <p:pic>
            <p:nvPicPr>
              <p:cNvPr id="194" name="墨迹 193"/>
            </p:nvPicPr>
            <p:blipFill>
              <a:blip r:embed="rId381"/>
            </p:blipFill>
            <p:spPr>
              <a:xfrm>
                <a:off x="6176879" y="5792077"/>
                <a:ext cx="105023" cy="59968"/>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5" name="墨迹 194"/>
              <p14:cNvContentPartPr/>
              <p14:nvPr/>
            </p14:nvContentPartPr>
            <p14:xfrm>
              <a:off x="6253067" y="5632752"/>
              <a:ext cx="107227" cy="192458"/>
            </p14:xfrm>
          </p:contentPart>
        </mc:Choice>
        <mc:Fallback xmlns="">
          <p:pic>
            <p:nvPicPr>
              <p:cNvPr id="195" name="墨迹 194"/>
            </p:nvPicPr>
            <p:blipFill>
              <a:blip r:embed="rId383"/>
            </p:blipFill>
            <p:spPr>
              <a:xfrm>
                <a:off x="6253067" y="5632752"/>
                <a:ext cx="107227" cy="192458"/>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6" name="墨迹 195"/>
              <p14:cNvContentPartPr/>
              <p14:nvPr/>
            </p14:nvContentPartPr>
            <p14:xfrm>
              <a:off x="6368760" y="5565075"/>
              <a:ext cx="25396" cy="410296"/>
            </p14:xfrm>
          </p:contentPart>
        </mc:Choice>
        <mc:Fallback xmlns="">
          <p:pic>
            <p:nvPicPr>
              <p:cNvPr id="196" name="墨迹 195"/>
            </p:nvPicPr>
            <p:blipFill>
              <a:blip r:embed="rId385"/>
            </p:blipFill>
            <p:spPr>
              <a:xfrm>
                <a:off x="6368760" y="5565075"/>
                <a:ext cx="25396" cy="410296"/>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7" name="墨迹 196"/>
              <p14:cNvContentPartPr/>
              <p14:nvPr/>
            </p14:nvContentPartPr>
            <p14:xfrm>
              <a:off x="6461879" y="5620768"/>
              <a:ext cx="171070" cy="196688"/>
            </p14:xfrm>
          </p:contentPart>
        </mc:Choice>
        <mc:Fallback xmlns="">
          <p:pic>
            <p:nvPicPr>
              <p:cNvPr id="197" name="墨迹 196"/>
            </p:nvPicPr>
            <p:blipFill>
              <a:blip r:embed="rId387"/>
            </p:blipFill>
            <p:spPr>
              <a:xfrm>
                <a:off x="6461879" y="5620768"/>
                <a:ext cx="171070" cy="196688"/>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8" name="墨迹 197"/>
              <p14:cNvContentPartPr/>
              <p14:nvPr/>
            </p14:nvContentPartPr>
            <p14:xfrm>
              <a:off x="6670691" y="5529121"/>
              <a:ext cx="150436" cy="480088"/>
            </p14:xfrm>
          </p:contentPart>
        </mc:Choice>
        <mc:Fallback xmlns="">
          <p:pic>
            <p:nvPicPr>
              <p:cNvPr id="198" name="墨迹 197"/>
            </p:nvPicPr>
            <p:blipFill>
              <a:blip r:embed="rId389"/>
            </p:blipFill>
            <p:spPr>
              <a:xfrm>
                <a:off x="6670691" y="5529121"/>
                <a:ext cx="150436" cy="480088"/>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9" name="墨迹 198"/>
              <p14:cNvContentPartPr/>
              <p14:nvPr/>
            </p14:nvContentPartPr>
            <p14:xfrm>
              <a:off x="3194256" y="5438884"/>
              <a:ext cx="445841" cy="705681"/>
            </p14:xfrm>
          </p:contentPart>
        </mc:Choice>
        <mc:Fallback xmlns="">
          <p:pic>
            <p:nvPicPr>
              <p:cNvPr id="199" name="墨迹 198"/>
            </p:nvPicPr>
            <p:blipFill>
              <a:blip r:embed="rId391"/>
            </p:blipFill>
            <p:spPr>
              <a:xfrm>
                <a:off x="3194256" y="5438884"/>
                <a:ext cx="445841" cy="705681"/>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0" name="墨迹 199"/>
              <p14:cNvContentPartPr/>
              <p14:nvPr/>
            </p14:nvContentPartPr>
            <p14:xfrm>
              <a:off x="4650295" y="5549565"/>
              <a:ext cx="347079" cy="363768"/>
            </p14:xfrm>
          </p:contentPart>
        </mc:Choice>
        <mc:Fallback xmlns="">
          <p:pic>
            <p:nvPicPr>
              <p:cNvPr id="200" name="墨迹 199"/>
            </p:nvPicPr>
            <p:blipFill>
              <a:blip r:embed="rId393"/>
            </p:blipFill>
            <p:spPr>
              <a:xfrm>
                <a:off x="4650295" y="5549565"/>
                <a:ext cx="347079" cy="363768"/>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1" name="墨迹 200"/>
              <p14:cNvContentPartPr/>
              <p14:nvPr/>
            </p14:nvContentPartPr>
            <p14:xfrm>
              <a:off x="2953699" y="5484355"/>
              <a:ext cx="265953" cy="397958"/>
            </p14:xfrm>
          </p:contentPart>
        </mc:Choice>
        <mc:Fallback xmlns="">
          <p:pic>
            <p:nvPicPr>
              <p:cNvPr id="201" name="墨迹 200"/>
            </p:nvPicPr>
            <p:blipFill>
              <a:blip r:embed="rId395"/>
            </p:blipFill>
            <p:spPr>
              <a:xfrm>
                <a:off x="2953699" y="5484355"/>
                <a:ext cx="265953" cy="397958"/>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2" name="墨迹 201"/>
              <p14:cNvContentPartPr/>
              <p14:nvPr/>
            </p14:nvContentPartPr>
            <p14:xfrm>
              <a:off x="2923365" y="3093431"/>
              <a:ext cx="205990" cy="194573"/>
            </p14:xfrm>
          </p:contentPart>
        </mc:Choice>
        <mc:Fallback xmlns="">
          <p:pic>
            <p:nvPicPr>
              <p:cNvPr id="202" name="墨迹 201"/>
            </p:nvPicPr>
            <p:blipFill>
              <a:blip r:embed="rId397"/>
            </p:blipFill>
            <p:spPr>
              <a:xfrm>
                <a:off x="2923365" y="3093431"/>
                <a:ext cx="205990" cy="194573"/>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3" name="墨迹 202"/>
              <p14:cNvContentPartPr/>
              <p14:nvPr/>
            </p14:nvContentPartPr>
            <p14:xfrm>
              <a:off x="1049702" y="2867839"/>
              <a:ext cx="603861" cy="483613"/>
            </p14:xfrm>
          </p:contentPart>
        </mc:Choice>
        <mc:Fallback xmlns="">
          <p:pic>
            <p:nvPicPr>
              <p:cNvPr id="203" name="墨迹 202"/>
            </p:nvPicPr>
            <p:blipFill>
              <a:blip r:embed="rId399"/>
            </p:blipFill>
            <p:spPr>
              <a:xfrm>
                <a:off x="1049702" y="2867839"/>
                <a:ext cx="603861" cy="483613"/>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4" name="墨迹 203"/>
              <p14:cNvContentPartPr/>
              <p14:nvPr/>
            </p14:nvContentPartPr>
            <p14:xfrm>
              <a:off x="2333613" y="953126"/>
              <a:ext cx="490990" cy="345438"/>
            </p14:xfrm>
          </p:contentPart>
        </mc:Choice>
        <mc:Fallback xmlns="">
          <p:pic>
            <p:nvPicPr>
              <p:cNvPr id="204" name="墨迹 203"/>
            </p:nvPicPr>
            <p:blipFill>
              <a:blip r:embed="rId401"/>
            </p:blipFill>
            <p:spPr>
              <a:xfrm>
                <a:off x="2333613" y="953126"/>
                <a:ext cx="490990" cy="345438"/>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5" name="墨迹 204"/>
              <p14:cNvContentPartPr/>
              <p14:nvPr/>
            </p14:nvContentPartPr>
            <p14:xfrm>
              <a:off x="345668" y="6156902"/>
              <a:ext cx="26807" cy="58160"/>
            </p14:xfrm>
          </p:contentPart>
        </mc:Choice>
        <mc:Fallback xmlns="">
          <p:pic>
            <p:nvPicPr>
              <p:cNvPr id="205" name="墨迹 204"/>
            </p:nvPicPr>
            <p:blipFill>
              <a:blip r:embed="rId403"/>
            </p:blipFill>
            <p:spPr>
              <a:xfrm>
                <a:off x="345668" y="6156902"/>
                <a:ext cx="26807" cy="58160"/>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6" name="墨迹 205"/>
              <p14:cNvContentPartPr/>
              <p14:nvPr/>
            </p14:nvContentPartPr>
            <p14:xfrm>
              <a:off x="332970" y="6251721"/>
              <a:ext cx="5643" cy="273530"/>
            </p14:xfrm>
          </p:contentPart>
        </mc:Choice>
        <mc:Fallback xmlns="">
          <p:pic>
            <p:nvPicPr>
              <p:cNvPr id="206" name="墨迹 205"/>
            </p:nvPicPr>
            <p:blipFill>
              <a:blip r:embed="rId405"/>
            </p:blipFill>
            <p:spPr>
              <a:xfrm>
                <a:off x="332970" y="6251721"/>
                <a:ext cx="5643" cy="273530"/>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7" name="墨迹 206"/>
              <p14:cNvContentPartPr/>
              <p14:nvPr/>
            </p14:nvContentPartPr>
            <p14:xfrm>
              <a:off x="293465" y="6220702"/>
              <a:ext cx="231386" cy="397606"/>
            </p14:xfrm>
          </p:contentPart>
        </mc:Choice>
        <mc:Fallback xmlns="">
          <p:pic>
            <p:nvPicPr>
              <p:cNvPr id="207" name="墨迹 206"/>
            </p:nvPicPr>
            <p:blipFill>
              <a:blip r:embed="rId407"/>
            </p:blipFill>
            <p:spPr>
              <a:xfrm>
                <a:off x="293465" y="6220702"/>
                <a:ext cx="231386" cy="397606"/>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8" name="墨迹 207"/>
              <p14:cNvContentPartPr/>
              <p14:nvPr/>
            </p14:nvContentPartPr>
            <p14:xfrm>
              <a:off x="744950" y="6239560"/>
              <a:ext cx="361188" cy="328871"/>
            </p14:xfrm>
          </p:contentPart>
        </mc:Choice>
        <mc:Fallback xmlns="">
          <p:pic>
            <p:nvPicPr>
              <p:cNvPr id="208" name="墨迹 207"/>
            </p:nvPicPr>
            <p:blipFill>
              <a:blip r:embed="rId409"/>
            </p:blipFill>
            <p:spPr>
              <a:xfrm>
                <a:off x="744950" y="6239560"/>
                <a:ext cx="361188" cy="328871"/>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9" name="墨迹 208"/>
              <p14:cNvContentPartPr/>
              <p14:nvPr/>
            </p14:nvContentPartPr>
            <p14:xfrm>
              <a:off x="1213365" y="6184043"/>
              <a:ext cx="92061" cy="59218"/>
            </p14:xfrm>
          </p:contentPart>
        </mc:Choice>
        <mc:Fallback xmlns="">
          <p:pic>
            <p:nvPicPr>
              <p:cNvPr id="209" name="墨迹 208"/>
            </p:nvPicPr>
            <p:blipFill>
              <a:blip r:embed="rId411"/>
            </p:blipFill>
            <p:spPr>
              <a:xfrm>
                <a:off x="1213365" y="6184043"/>
                <a:ext cx="92061" cy="59218"/>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0" name="墨迹 209"/>
              <p14:cNvContentPartPr/>
              <p14:nvPr/>
            </p14:nvContentPartPr>
            <p14:xfrm>
              <a:off x="1049702" y="6127645"/>
              <a:ext cx="361188" cy="414526"/>
            </p14:xfrm>
          </p:contentPart>
        </mc:Choice>
        <mc:Fallback xmlns="">
          <p:pic>
            <p:nvPicPr>
              <p:cNvPr id="210" name="墨迹 209"/>
            </p:nvPicPr>
            <p:blipFill>
              <a:blip r:embed="rId413"/>
            </p:blipFill>
            <p:spPr>
              <a:xfrm>
                <a:off x="1049702" y="6127645"/>
                <a:ext cx="361188" cy="414526"/>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1" name="墨迹 210"/>
              <p14:cNvContentPartPr/>
              <p14:nvPr/>
            </p14:nvContentPartPr>
            <p14:xfrm>
              <a:off x="1574553" y="6225284"/>
              <a:ext cx="320273" cy="316887"/>
            </p14:xfrm>
          </p:contentPart>
        </mc:Choice>
        <mc:Fallback xmlns="">
          <p:pic>
            <p:nvPicPr>
              <p:cNvPr id="211" name="墨迹 210"/>
            </p:nvPicPr>
            <p:blipFill>
              <a:blip r:embed="rId415"/>
            </p:blipFill>
            <p:spPr>
              <a:xfrm>
                <a:off x="1574553" y="6225284"/>
                <a:ext cx="320273" cy="316887"/>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2" name="墨迹 211"/>
              <p14:cNvContentPartPr/>
              <p14:nvPr/>
            </p14:nvContentPartPr>
            <p14:xfrm>
              <a:off x="1890593" y="6223169"/>
              <a:ext cx="189588" cy="338741"/>
            </p14:xfrm>
          </p:contentPart>
        </mc:Choice>
        <mc:Fallback xmlns="">
          <p:pic>
            <p:nvPicPr>
              <p:cNvPr id="212" name="墨迹 211"/>
            </p:nvPicPr>
            <p:blipFill>
              <a:blip r:embed="rId417"/>
            </p:blipFill>
            <p:spPr>
              <a:xfrm>
                <a:off x="1890593" y="6223169"/>
                <a:ext cx="189588" cy="338741"/>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3" name="墨迹 212"/>
              <p14:cNvContentPartPr/>
              <p14:nvPr/>
            </p14:nvContentPartPr>
            <p14:xfrm>
              <a:off x="1964136" y="6250840"/>
              <a:ext cx="335615" cy="240572"/>
            </p14:xfrm>
          </p:contentPart>
        </mc:Choice>
        <mc:Fallback xmlns="">
          <p:pic>
            <p:nvPicPr>
              <p:cNvPr id="213" name="墨迹 212"/>
            </p:nvPicPr>
            <p:blipFill>
              <a:blip r:embed="rId419"/>
            </p:blipFill>
            <p:spPr>
              <a:xfrm>
                <a:off x="1964136" y="6250840"/>
                <a:ext cx="335615" cy="240572"/>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4" name="墨迹 213"/>
              <p14:cNvContentPartPr/>
              <p14:nvPr/>
            </p14:nvContentPartPr>
            <p14:xfrm>
              <a:off x="2167128" y="6213829"/>
              <a:ext cx="39504" cy="697749"/>
            </p14:xfrm>
          </p:contentPart>
        </mc:Choice>
        <mc:Fallback xmlns="">
          <p:pic>
            <p:nvPicPr>
              <p:cNvPr id="214" name="墨迹 213"/>
            </p:nvPicPr>
            <p:blipFill>
              <a:blip r:embed="rId421"/>
            </p:blipFill>
            <p:spPr>
              <a:xfrm>
                <a:off x="2167128" y="6213829"/>
                <a:ext cx="39504" cy="69774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5" name="墨迹 214"/>
              <p14:cNvContentPartPr/>
              <p14:nvPr/>
            </p14:nvContentPartPr>
            <p14:xfrm>
              <a:off x="2336434" y="6136105"/>
              <a:ext cx="76718" cy="118436"/>
            </p14:xfrm>
          </p:contentPart>
        </mc:Choice>
        <mc:Fallback xmlns="">
          <p:pic>
            <p:nvPicPr>
              <p:cNvPr id="215" name="墨迹 214"/>
            </p:nvPicPr>
            <p:blipFill>
              <a:blip r:embed="rId423"/>
            </p:blipFill>
            <p:spPr>
              <a:xfrm>
                <a:off x="2336434" y="6136105"/>
                <a:ext cx="76718" cy="118436"/>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6" name="墨迹 215"/>
              <p14:cNvContentPartPr/>
              <p14:nvPr/>
            </p14:nvContentPartPr>
            <p14:xfrm>
              <a:off x="2216332" y="6269345"/>
              <a:ext cx="269657" cy="344028"/>
            </p14:xfrm>
          </p:contentPart>
        </mc:Choice>
        <mc:Fallback xmlns="">
          <p:pic>
            <p:nvPicPr>
              <p:cNvPr id="216" name="墨迹 215"/>
            </p:nvPicPr>
            <p:blipFill>
              <a:blip r:embed="rId425"/>
            </p:blipFill>
            <p:spPr>
              <a:xfrm>
                <a:off x="2216332" y="6269345"/>
                <a:ext cx="269657" cy="344028"/>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7" name="墨迹 216"/>
              <p14:cNvContentPartPr/>
              <p14:nvPr/>
            </p14:nvContentPartPr>
            <p14:xfrm>
              <a:off x="2517028" y="6224756"/>
              <a:ext cx="5644" cy="658623"/>
            </p14:xfrm>
          </p:contentPart>
        </mc:Choice>
        <mc:Fallback xmlns="">
          <p:pic>
            <p:nvPicPr>
              <p:cNvPr id="217" name="墨迹 216"/>
            </p:nvPicPr>
            <p:blipFill>
              <a:blip r:embed="rId427"/>
            </p:blipFill>
            <p:spPr>
              <a:xfrm>
                <a:off x="2517028" y="6224756"/>
                <a:ext cx="5644" cy="658623"/>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8" name="墨迹 217"/>
              <p14:cNvContentPartPr/>
              <p14:nvPr/>
            </p14:nvContentPartPr>
            <p14:xfrm>
              <a:off x="2471880" y="6378616"/>
              <a:ext cx="90297" cy="28199"/>
            </p14:xfrm>
          </p:contentPart>
        </mc:Choice>
        <mc:Fallback xmlns="">
          <p:pic>
            <p:nvPicPr>
              <p:cNvPr id="218" name="墨迹 217"/>
            </p:nvPicPr>
            <p:blipFill>
              <a:blip r:embed="rId429"/>
            </p:blipFill>
            <p:spPr>
              <a:xfrm>
                <a:off x="2471880" y="6378616"/>
                <a:ext cx="90297" cy="28199"/>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9" name="墨迹 218"/>
              <p14:cNvContentPartPr/>
              <p14:nvPr/>
            </p14:nvContentPartPr>
            <p14:xfrm>
              <a:off x="2539603" y="6261591"/>
              <a:ext cx="172128" cy="280580"/>
            </p14:xfrm>
          </p:contentPart>
        </mc:Choice>
        <mc:Fallback xmlns="">
          <p:pic>
            <p:nvPicPr>
              <p:cNvPr id="219" name="墨迹 218"/>
            </p:nvPicPr>
            <p:blipFill>
              <a:blip r:embed="rId431"/>
            </p:blipFill>
            <p:spPr>
              <a:xfrm>
                <a:off x="2539603" y="6261591"/>
                <a:ext cx="172128" cy="280580"/>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0" name="墨迹 219"/>
              <p14:cNvContentPartPr/>
              <p14:nvPr/>
            </p14:nvContentPartPr>
            <p14:xfrm>
              <a:off x="2878216" y="6423735"/>
              <a:ext cx="22575" cy="53578"/>
            </p14:xfrm>
          </p:contentPart>
        </mc:Choice>
        <mc:Fallback xmlns="">
          <p:pic>
            <p:nvPicPr>
              <p:cNvPr id="220" name="墨迹 219"/>
            </p:nvPicPr>
            <p:blipFill>
              <a:blip r:embed="rId433"/>
            </p:blipFill>
            <p:spPr>
              <a:xfrm>
                <a:off x="2878216" y="6423735"/>
                <a:ext cx="22575" cy="53578"/>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1" name="墨迹 220"/>
              <p14:cNvContentPartPr/>
              <p14:nvPr/>
            </p14:nvContentPartPr>
            <p14:xfrm>
              <a:off x="2821781" y="6547810"/>
              <a:ext cx="50792" cy="28199"/>
            </p14:xfrm>
          </p:contentPart>
        </mc:Choice>
        <mc:Fallback xmlns="">
          <p:pic>
            <p:nvPicPr>
              <p:cNvPr id="221" name="墨迹 220"/>
            </p:nvPicPr>
            <p:blipFill>
              <a:blip r:embed="rId435"/>
            </p:blipFill>
            <p:spPr>
              <a:xfrm>
                <a:off x="2821781" y="6547810"/>
                <a:ext cx="50792" cy="28199"/>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2" name="墨迹 221"/>
              <p14:cNvContentPartPr/>
              <p14:nvPr/>
            </p14:nvContentPartPr>
            <p14:xfrm>
              <a:off x="3369206" y="6254541"/>
              <a:ext cx="90297" cy="231231"/>
            </p14:xfrm>
          </p:contentPart>
        </mc:Choice>
        <mc:Fallback xmlns="">
          <p:pic>
            <p:nvPicPr>
              <p:cNvPr id="222" name="墨迹 221"/>
            </p:nvPicPr>
            <p:blipFill>
              <a:blip r:embed="rId437"/>
            </p:blipFill>
            <p:spPr>
              <a:xfrm>
                <a:off x="3369206" y="6254541"/>
                <a:ext cx="90297" cy="231231"/>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3" name="墨迹 222"/>
              <p14:cNvContentPartPr/>
              <p14:nvPr/>
            </p14:nvContentPartPr>
            <p14:xfrm>
              <a:off x="3504652" y="6271460"/>
              <a:ext cx="205990" cy="172542"/>
            </p14:xfrm>
          </p:contentPart>
        </mc:Choice>
        <mc:Fallback xmlns="">
          <p:pic>
            <p:nvPicPr>
              <p:cNvPr id="223" name="墨迹 222"/>
            </p:nvPicPr>
            <p:blipFill>
              <a:blip r:embed="rId439"/>
            </p:blipFill>
            <p:spPr>
              <a:xfrm>
                <a:off x="3504652" y="6271460"/>
                <a:ext cx="205990" cy="172542"/>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4" name="墨迹 223"/>
              <p14:cNvContentPartPr/>
              <p14:nvPr/>
            </p14:nvContentPartPr>
            <p14:xfrm>
              <a:off x="3648563" y="6333498"/>
              <a:ext cx="42326" cy="332748"/>
            </p14:xfrm>
          </p:contentPart>
        </mc:Choice>
        <mc:Fallback xmlns="">
          <p:pic>
            <p:nvPicPr>
              <p:cNvPr id="224" name="墨迹 223"/>
            </p:nvPicPr>
            <p:blipFill>
              <a:blip r:embed="rId441"/>
            </p:blipFill>
            <p:spPr>
              <a:xfrm>
                <a:off x="3648563" y="6333498"/>
                <a:ext cx="42326" cy="332748"/>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5" name="墨迹 224"/>
              <p14:cNvContentPartPr/>
              <p14:nvPr/>
            </p14:nvContentPartPr>
            <p14:xfrm>
              <a:off x="3689126" y="6178403"/>
              <a:ext cx="80773" cy="138175"/>
            </p14:xfrm>
          </p:contentPart>
        </mc:Choice>
        <mc:Fallback xmlns="">
          <p:pic>
            <p:nvPicPr>
              <p:cNvPr id="225" name="墨迹 224"/>
            </p:nvPicPr>
            <p:blipFill>
              <a:blip r:embed="rId443"/>
            </p:blipFill>
            <p:spPr>
              <a:xfrm>
                <a:off x="3689126" y="6178403"/>
                <a:ext cx="80773" cy="138175"/>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6" name="墨迹 225"/>
              <p14:cNvContentPartPr/>
              <p14:nvPr/>
            </p14:nvContentPartPr>
            <p14:xfrm>
              <a:off x="3775543" y="6231981"/>
              <a:ext cx="98762" cy="25379"/>
            </p14:xfrm>
          </p:contentPart>
        </mc:Choice>
        <mc:Fallback xmlns="">
          <p:pic>
            <p:nvPicPr>
              <p:cNvPr id="226" name="墨迹 225"/>
            </p:nvPicPr>
            <p:blipFill>
              <a:blip r:embed="rId445"/>
            </p:blipFill>
            <p:spPr>
              <a:xfrm>
                <a:off x="3775543" y="6231981"/>
                <a:ext cx="98762" cy="2537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7" name="墨迹 226"/>
              <p14:cNvContentPartPr/>
              <p14:nvPr/>
            </p14:nvContentPartPr>
            <p14:xfrm>
              <a:off x="3129355" y="6497052"/>
              <a:ext cx="798564" cy="73318"/>
            </p14:xfrm>
          </p:contentPart>
        </mc:Choice>
        <mc:Fallback xmlns="">
          <p:pic>
            <p:nvPicPr>
              <p:cNvPr id="227" name="墨迹 226"/>
            </p:nvPicPr>
            <p:blipFill>
              <a:blip r:embed="rId447"/>
            </p:blipFill>
            <p:spPr>
              <a:xfrm>
                <a:off x="3129355" y="6497052"/>
                <a:ext cx="798564" cy="73318"/>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8" name="墨迹 227"/>
              <p14:cNvContentPartPr/>
              <p14:nvPr/>
            </p14:nvContentPartPr>
            <p14:xfrm>
              <a:off x="3284553" y="6583059"/>
              <a:ext cx="124158" cy="260842"/>
            </p14:xfrm>
          </p:contentPart>
        </mc:Choice>
        <mc:Fallback xmlns="">
          <p:pic>
            <p:nvPicPr>
              <p:cNvPr id="228" name="墨迹 227"/>
            </p:nvPicPr>
            <p:blipFill>
              <a:blip r:embed="rId449"/>
            </p:blipFill>
            <p:spPr>
              <a:xfrm>
                <a:off x="3284553" y="6583059"/>
                <a:ext cx="124158" cy="260842"/>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9" name="墨迹 228"/>
              <p14:cNvContentPartPr/>
              <p14:nvPr/>
            </p14:nvContentPartPr>
            <p14:xfrm>
              <a:off x="3352276" y="6629587"/>
              <a:ext cx="163663" cy="147516"/>
            </p14:xfrm>
          </p:contentPart>
        </mc:Choice>
        <mc:Fallback xmlns="">
          <p:pic>
            <p:nvPicPr>
              <p:cNvPr id="229" name="墨迹 228"/>
            </p:nvPicPr>
            <p:blipFill>
              <a:blip r:embed="rId451"/>
            </p:blipFill>
            <p:spPr>
              <a:xfrm>
                <a:off x="3352276" y="6629587"/>
                <a:ext cx="163663" cy="147516"/>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0" name="墨迹 229"/>
              <p14:cNvContentPartPr/>
              <p14:nvPr/>
            </p14:nvContentPartPr>
            <p14:xfrm>
              <a:off x="3589305" y="6677526"/>
              <a:ext cx="101585" cy="112796"/>
            </p14:xfrm>
          </p:contentPart>
        </mc:Choice>
        <mc:Fallback xmlns="">
          <p:pic>
            <p:nvPicPr>
              <p:cNvPr id="230" name="墨迹 229"/>
            </p:nvPicPr>
            <p:blipFill>
              <a:blip r:embed="rId453"/>
            </p:blipFill>
            <p:spPr>
              <a:xfrm>
                <a:off x="3589305" y="6677526"/>
                <a:ext cx="101585" cy="112796"/>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1" name="墨迹 230"/>
              <p14:cNvContentPartPr/>
              <p14:nvPr/>
            </p14:nvContentPartPr>
            <p14:xfrm>
              <a:off x="3875893" y="6497052"/>
              <a:ext cx="108462" cy="16920"/>
            </p14:xfrm>
          </p:contentPart>
        </mc:Choice>
        <mc:Fallback xmlns="">
          <p:pic>
            <p:nvPicPr>
              <p:cNvPr id="231" name="墨迹 230"/>
            </p:nvPicPr>
            <p:blipFill>
              <a:blip r:embed="rId455"/>
            </p:blipFill>
            <p:spPr>
              <a:xfrm>
                <a:off x="3875893" y="6497052"/>
                <a:ext cx="108462" cy="16920"/>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2" name="墨迹 231"/>
              <p14:cNvContentPartPr/>
              <p14:nvPr/>
            </p14:nvContentPartPr>
            <p14:xfrm>
              <a:off x="3845911" y="6592929"/>
              <a:ext cx="146909" cy="22559"/>
            </p14:xfrm>
          </p:contentPart>
        </mc:Choice>
        <mc:Fallback xmlns="">
          <p:pic>
            <p:nvPicPr>
              <p:cNvPr id="232" name="墨迹 231"/>
            </p:nvPicPr>
            <p:blipFill>
              <a:blip r:embed="rId457"/>
            </p:blipFill>
            <p:spPr>
              <a:xfrm>
                <a:off x="3845911" y="6592929"/>
                <a:ext cx="146909" cy="22559"/>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3" name="墨迹 232"/>
              <p14:cNvContentPartPr/>
              <p14:nvPr/>
            </p14:nvContentPartPr>
            <p14:xfrm>
              <a:off x="4136731" y="6263000"/>
              <a:ext cx="360" cy="177654"/>
            </p14:xfrm>
          </p:contentPart>
        </mc:Choice>
        <mc:Fallback xmlns="">
          <p:pic>
            <p:nvPicPr>
              <p:cNvPr id="233" name="墨迹 232"/>
            </p:nvPicPr>
            <p:blipFill>
              <a:blip r:embed="rId459"/>
            </p:blipFill>
            <p:spPr>
              <a:xfrm>
                <a:off x="4136731" y="6263000"/>
                <a:ext cx="360" cy="177654"/>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4" name="墨迹 233"/>
              <p14:cNvContentPartPr/>
              <p14:nvPr/>
            </p14:nvContentPartPr>
            <p14:xfrm>
              <a:off x="4020861" y="6519611"/>
              <a:ext cx="220276" cy="33839"/>
            </p14:xfrm>
          </p:contentPart>
        </mc:Choice>
        <mc:Fallback xmlns="">
          <p:pic>
            <p:nvPicPr>
              <p:cNvPr id="234" name="墨迹 233"/>
            </p:nvPicPr>
            <p:blipFill>
              <a:blip r:embed="rId461"/>
            </p:blipFill>
            <p:spPr>
              <a:xfrm>
                <a:off x="4020861" y="6519611"/>
                <a:ext cx="220276" cy="33839"/>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5" name="墨迹 234"/>
              <p14:cNvContentPartPr/>
              <p14:nvPr/>
            </p14:nvContentPartPr>
            <p14:xfrm>
              <a:off x="4117684" y="6587289"/>
              <a:ext cx="35977" cy="245332"/>
            </p14:xfrm>
          </p:contentPart>
        </mc:Choice>
        <mc:Fallback xmlns="">
          <p:pic>
            <p:nvPicPr>
              <p:cNvPr id="235" name="墨迹 234"/>
            </p:nvPicPr>
            <p:blipFill>
              <a:blip r:embed="rId463"/>
            </p:blipFill>
            <p:spPr>
              <a:xfrm>
                <a:off x="4117684" y="6587289"/>
                <a:ext cx="35977" cy="245332"/>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6" name="墨迹 235"/>
              <p14:cNvContentPartPr/>
              <p14:nvPr/>
            </p14:nvContentPartPr>
            <p14:xfrm>
              <a:off x="5171619" y="6217882"/>
              <a:ext cx="88181" cy="253086"/>
            </p14:xfrm>
          </p:contentPart>
        </mc:Choice>
        <mc:Fallback xmlns="">
          <p:pic>
            <p:nvPicPr>
              <p:cNvPr id="236" name="墨迹 235"/>
            </p:nvPicPr>
            <p:blipFill>
              <a:blip r:embed="rId465"/>
            </p:blipFill>
            <p:spPr>
              <a:xfrm>
                <a:off x="5171619" y="6217882"/>
                <a:ext cx="88181" cy="253086"/>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7" name="墨迹 236"/>
              <p14:cNvContentPartPr/>
              <p14:nvPr/>
            </p14:nvContentPartPr>
            <p14:xfrm>
              <a:off x="5288018" y="6243261"/>
              <a:ext cx="95941" cy="191753"/>
            </p14:xfrm>
          </p:contentPart>
        </mc:Choice>
        <mc:Fallback xmlns="">
          <p:pic>
            <p:nvPicPr>
              <p:cNvPr id="237" name="墨迹 236"/>
            </p:nvPicPr>
            <p:blipFill>
              <a:blip r:embed="rId467"/>
            </p:blipFill>
            <p:spPr>
              <a:xfrm>
                <a:off x="5288018" y="6243261"/>
                <a:ext cx="95941" cy="191753"/>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8" name="墨迹 237"/>
              <p14:cNvContentPartPr/>
              <p14:nvPr/>
            </p14:nvContentPartPr>
            <p14:xfrm>
              <a:off x="5367028" y="6299659"/>
              <a:ext cx="112871" cy="167079"/>
            </p14:xfrm>
          </p:contentPart>
        </mc:Choice>
        <mc:Fallback xmlns="">
          <p:pic>
            <p:nvPicPr>
              <p:cNvPr id="238" name="墨迹 237"/>
            </p:nvPicPr>
            <p:blipFill>
              <a:blip r:embed="rId469"/>
            </p:blipFill>
            <p:spPr>
              <a:xfrm>
                <a:off x="5367028" y="6299659"/>
                <a:ext cx="112871" cy="167079"/>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9" name="墨迹 238"/>
              <p14:cNvContentPartPr/>
              <p14:nvPr/>
            </p14:nvContentPartPr>
            <p14:xfrm>
              <a:off x="5434750" y="6347597"/>
              <a:ext cx="22574" cy="267891"/>
            </p14:xfrm>
          </p:contentPart>
        </mc:Choice>
        <mc:Fallback xmlns="">
          <p:pic>
            <p:nvPicPr>
              <p:cNvPr id="239" name="墨迹 238"/>
            </p:nvPicPr>
            <p:blipFill>
              <a:blip r:embed="rId471"/>
            </p:blipFill>
            <p:spPr>
              <a:xfrm>
                <a:off x="5434750" y="6347597"/>
                <a:ext cx="22574" cy="267891"/>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0" name="墨迹 239"/>
              <p14:cNvContentPartPr/>
              <p14:nvPr/>
            </p14:nvContentPartPr>
            <p14:xfrm>
              <a:off x="5443216" y="6096626"/>
              <a:ext cx="93118" cy="157915"/>
            </p14:xfrm>
          </p:contentPart>
        </mc:Choice>
        <mc:Fallback xmlns="">
          <p:pic>
            <p:nvPicPr>
              <p:cNvPr id="240" name="墨迹 239"/>
            </p:nvPicPr>
            <p:blipFill>
              <a:blip r:embed="rId473"/>
            </p:blipFill>
            <p:spPr>
              <a:xfrm>
                <a:off x="5443216" y="6096626"/>
                <a:ext cx="93118" cy="157915"/>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1" name="墨迹 240"/>
              <p14:cNvContentPartPr/>
              <p14:nvPr/>
            </p14:nvContentPartPr>
            <p14:xfrm>
              <a:off x="5536334" y="6124825"/>
              <a:ext cx="70545" cy="11279"/>
            </p14:xfrm>
          </p:contentPart>
        </mc:Choice>
        <mc:Fallback xmlns="">
          <p:pic>
            <p:nvPicPr>
              <p:cNvPr id="241" name="墨迹 240"/>
            </p:nvPicPr>
            <p:blipFill>
              <a:blip r:embed="rId475"/>
            </p:blipFill>
            <p:spPr>
              <a:xfrm>
                <a:off x="5536334" y="6124825"/>
                <a:ext cx="70545" cy="11279"/>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2" name="墨迹 241"/>
              <p14:cNvContentPartPr/>
              <p14:nvPr/>
            </p14:nvContentPartPr>
            <p14:xfrm>
              <a:off x="5637918" y="6271460"/>
              <a:ext cx="152377" cy="45118"/>
            </p14:xfrm>
          </p:contentPart>
        </mc:Choice>
        <mc:Fallback xmlns="">
          <p:pic>
            <p:nvPicPr>
              <p:cNvPr id="242" name="墨迹 241"/>
            </p:nvPicPr>
            <p:blipFill>
              <a:blip r:embed="rId477"/>
            </p:blipFill>
            <p:spPr>
              <a:xfrm>
                <a:off x="5637918" y="6271460"/>
                <a:ext cx="152377" cy="45118"/>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3" name="墨迹 242"/>
              <p14:cNvContentPartPr/>
              <p14:nvPr/>
            </p14:nvContentPartPr>
            <p14:xfrm>
              <a:off x="5597179" y="6350417"/>
              <a:ext cx="167719" cy="16920"/>
            </p14:xfrm>
          </p:contentPart>
        </mc:Choice>
        <mc:Fallback xmlns="">
          <p:pic>
            <p:nvPicPr>
              <p:cNvPr id="243" name="墨迹 242"/>
            </p:nvPicPr>
            <p:blipFill>
              <a:blip r:embed="rId479"/>
            </p:blipFill>
            <p:spPr>
              <a:xfrm>
                <a:off x="5597179" y="6350417"/>
                <a:ext cx="167719" cy="16920"/>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4" name="墨迹 243"/>
              <p14:cNvContentPartPr/>
              <p14:nvPr/>
            </p14:nvContentPartPr>
            <p14:xfrm>
              <a:off x="5843026" y="6200962"/>
              <a:ext cx="144793" cy="319354"/>
            </p14:xfrm>
          </p:contentPart>
        </mc:Choice>
        <mc:Fallback xmlns="">
          <p:pic>
            <p:nvPicPr>
              <p:cNvPr id="244" name="墨迹 243"/>
            </p:nvPicPr>
            <p:blipFill>
              <a:blip r:embed="rId481"/>
            </p:blipFill>
            <p:spPr>
              <a:xfrm>
                <a:off x="5843026" y="6200962"/>
                <a:ext cx="144793" cy="319354"/>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5" name="墨迹 244"/>
              <p14:cNvContentPartPr/>
              <p14:nvPr/>
            </p14:nvContentPartPr>
            <p14:xfrm>
              <a:off x="5959602" y="6225284"/>
              <a:ext cx="139678" cy="213079"/>
            </p14:xfrm>
          </p:contentPart>
        </mc:Choice>
        <mc:Fallback xmlns="">
          <p:pic>
            <p:nvPicPr>
              <p:cNvPr id="245" name="墨迹 244"/>
            </p:nvPicPr>
            <p:blipFill>
              <a:blip r:embed="rId483"/>
            </p:blipFill>
            <p:spPr>
              <a:xfrm>
                <a:off x="5959602" y="6225284"/>
                <a:ext cx="139678" cy="213079"/>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6" name="墨迹 245"/>
              <p14:cNvContentPartPr/>
              <p14:nvPr/>
            </p14:nvContentPartPr>
            <p14:xfrm>
              <a:off x="6145839" y="6304594"/>
              <a:ext cx="73366" cy="181178"/>
            </p14:xfrm>
          </p:contentPart>
        </mc:Choice>
        <mc:Fallback xmlns="">
          <p:pic>
            <p:nvPicPr>
              <p:cNvPr id="246" name="墨迹 245"/>
            </p:nvPicPr>
            <p:blipFill>
              <a:blip r:embed="rId485"/>
            </p:blipFill>
            <p:spPr>
              <a:xfrm>
                <a:off x="6145839" y="6304594"/>
                <a:ext cx="73366" cy="181178"/>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7" name="墨迹 246"/>
              <p14:cNvContentPartPr/>
              <p14:nvPr/>
            </p14:nvContentPartPr>
            <p14:xfrm>
              <a:off x="6219911" y="6090986"/>
              <a:ext cx="100879" cy="124076"/>
            </p14:xfrm>
          </p:contentPart>
        </mc:Choice>
        <mc:Fallback xmlns="">
          <p:pic>
            <p:nvPicPr>
              <p:cNvPr id="247" name="墨迹 246"/>
            </p:nvPicPr>
            <p:blipFill>
              <a:blip r:embed="rId487"/>
            </p:blipFill>
            <p:spPr>
              <a:xfrm>
                <a:off x="6219911" y="6090986"/>
                <a:ext cx="100879" cy="124076"/>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48" name="墨迹 247"/>
              <p14:cNvContentPartPr/>
              <p14:nvPr/>
            </p14:nvContentPartPr>
            <p14:xfrm>
              <a:off x="6320790" y="6113546"/>
              <a:ext cx="95940" cy="39478"/>
            </p14:xfrm>
          </p:contentPart>
        </mc:Choice>
        <mc:Fallback xmlns="">
          <p:pic>
            <p:nvPicPr>
              <p:cNvPr id="248" name="墨迹 247"/>
            </p:nvPicPr>
            <p:blipFill>
              <a:blip r:embed="rId489"/>
            </p:blipFill>
            <p:spPr>
              <a:xfrm>
                <a:off x="6320790" y="6113546"/>
                <a:ext cx="95940" cy="39478"/>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49" name="墨迹 248"/>
              <p14:cNvContentPartPr/>
              <p14:nvPr/>
            </p14:nvContentPartPr>
            <p14:xfrm>
              <a:off x="6354651" y="6042167"/>
              <a:ext cx="22574" cy="164435"/>
            </p14:xfrm>
          </p:contentPart>
        </mc:Choice>
        <mc:Fallback xmlns="">
          <p:pic>
            <p:nvPicPr>
              <p:cNvPr id="249" name="墨迹 248"/>
            </p:nvPicPr>
            <p:blipFill>
              <a:blip r:embed="rId491"/>
            </p:blipFill>
            <p:spPr>
              <a:xfrm>
                <a:off x="6354651" y="6042167"/>
                <a:ext cx="22574" cy="164435"/>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0" name="墨迹 249"/>
              <p14:cNvContentPartPr/>
              <p14:nvPr/>
            </p14:nvContentPartPr>
            <p14:xfrm>
              <a:off x="6394156" y="6288380"/>
              <a:ext cx="222921" cy="39478"/>
            </p14:xfrm>
          </p:contentPart>
        </mc:Choice>
        <mc:Fallback xmlns="">
          <p:pic>
            <p:nvPicPr>
              <p:cNvPr id="250" name="墨迹 249"/>
            </p:nvPicPr>
            <p:blipFill>
              <a:blip r:embed="rId493"/>
            </p:blipFill>
            <p:spPr>
              <a:xfrm>
                <a:off x="6394156" y="6288380"/>
                <a:ext cx="222921" cy="39478"/>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1" name="墨迹 250"/>
              <p14:cNvContentPartPr/>
              <p14:nvPr/>
            </p14:nvContentPartPr>
            <p14:xfrm>
              <a:off x="6495740" y="6185100"/>
              <a:ext cx="22574" cy="185056"/>
            </p14:xfrm>
          </p:contentPart>
        </mc:Choice>
        <mc:Fallback xmlns="">
          <p:pic>
            <p:nvPicPr>
              <p:cNvPr id="251" name="墨迹 250"/>
            </p:nvPicPr>
            <p:blipFill>
              <a:blip r:embed="rId495"/>
            </p:blipFill>
            <p:spPr>
              <a:xfrm>
                <a:off x="6495740" y="6185100"/>
                <a:ext cx="22574" cy="185056"/>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2" name="墨迹 251"/>
              <p14:cNvContentPartPr/>
              <p14:nvPr/>
            </p14:nvContentPartPr>
            <p14:xfrm>
              <a:off x="6678450" y="6122710"/>
              <a:ext cx="99468" cy="260136"/>
            </p14:xfrm>
          </p:contentPart>
        </mc:Choice>
        <mc:Fallback xmlns="">
          <p:pic>
            <p:nvPicPr>
              <p:cNvPr id="252" name="墨迹 251"/>
            </p:nvPicPr>
            <p:blipFill>
              <a:blip r:embed="rId497"/>
            </p:blipFill>
            <p:spPr>
              <a:xfrm>
                <a:off x="6678450" y="6122710"/>
                <a:ext cx="99468" cy="260136"/>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3" name="墨迹 252"/>
              <p14:cNvContentPartPr/>
              <p14:nvPr/>
            </p14:nvContentPartPr>
            <p14:xfrm>
              <a:off x="6727126" y="6299659"/>
              <a:ext cx="105023" cy="59968"/>
            </p14:xfrm>
          </p:contentPart>
        </mc:Choice>
        <mc:Fallback xmlns="">
          <p:pic>
            <p:nvPicPr>
              <p:cNvPr id="253" name="墨迹 252"/>
            </p:nvPicPr>
            <p:blipFill>
              <a:blip r:embed="rId499"/>
            </p:blipFill>
            <p:spPr>
              <a:xfrm>
                <a:off x="6727126" y="6299659"/>
                <a:ext cx="105023" cy="59968"/>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4" name="墨迹 253"/>
              <p14:cNvContentPartPr/>
              <p14:nvPr/>
            </p14:nvContentPartPr>
            <p14:xfrm>
              <a:off x="6873858" y="6395536"/>
              <a:ext cx="105023" cy="59968"/>
            </p14:xfrm>
          </p:contentPart>
        </mc:Choice>
        <mc:Fallback xmlns="">
          <p:pic>
            <p:nvPicPr>
              <p:cNvPr id="254" name="墨迹 253"/>
            </p:nvPicPr>
            <p:blipFill>
              <a:blip r:embed="rId499"/>
            </p:blipFill>
            <p:spPr>
              <a:xfrm>
                <a:off x="6873858" y="6395536"/>
                <a:ext cx="105023" cy="59968"/>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5" name="墨迹 254"/>
              <p14:cNvContentPartPr/>
              <p14:nvPr/>
            </p14:nvContentPartPr>
            <p14:xfrm>
              <a:off x="6766631" y="6127645"/>
              <a:ext cx="158019" cy="296090"/>
            </p14:xfrm>
          </p:contentPart>
        </mc:Choice>
        <mc:Fallback xmlns="">
          <p:pic>
            <p:nvPicPr>
              <p:cNvPr id="255" name="墨迹 254"/>
            </p:nvPicPr>
            <p:blipFill>
              <a:blip r:embed="rId502"/>
            </p:blipFill>
            <p:spPr>
              <a:xfrm>
                <a:off x="6766631" y="6127645"/>
                <a:ext cx="158019" cy="296090"/>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6" name="墨迹 255"/>
              <p14:cNvContentPartPr/>
              <p14:nvPr/>
            </p14:nvContentPartPr>
            <p14:xfrm>
              <a:off x="6960452" y="6263705"/>
              <a:ext cx="94001" cy="107156"/>
            </p14:xfrm>
          </p:contentPart>
        </mc:Choice>
        <mc:Fallback xmlns="">
          <p:pic>
            <p:nvPicPr>
              <p:cNvPr id="256" name="墨迹 255"/>
            </p:nvPicPr>
            <p:blipFill>
              <a:blip r:embed="rId504"/>
            </p:blipFill>
            <p:spPr>
              <a:xfrm>
                <a:off x="6960452" y="6263705"/>
                <a:ext cx="94001" cy="107156"/>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7" name="墨迹 256"/>
              <p14:cNvContentPartPr/>
              <p14:nvPr/>
            </p14:nvContentPartPr>
            <p14:xfrm>
              <a:off x="7110888" y="6188273"/>
              <a:ext cx="180594" cy="165316"/>
            </p14:xfrm>
          </p:contentPart>
        </mc:Choice>
        <mc:Fallback xmlns="">
          <p:pic>
            <p:nvPicPr>
              <p:cNvPr id="257" name="墨迹 256"/>
            </p:nvPicPr>
            <p:blipFill>
              <a:blip r:embed="rId506"/>
            </p:blipFill>
            <p:spPr>
              <a:xfrm>
                <a:off x="7110888" y="6188273"/>
                <a:ext cx="180594" cy="165316"/>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8" name="墨迹 257"/>
              <p14:cNvContentPartPr/>
              <p14:nvPr/>
            </p14:nvContentPartPr>
            <p14:xfrm>
              <a:off x="7291482" y="6146679"/>
              <a:ext cx="5644" cy="302434"/>
            </p14:xfrm>
          </p:contentPart>
        </mc:Choice>
        <mc:Fallback xmlns="">
          <p:pic>
            <p:nvPicPr>
              <p:cNvPr id="258" name="墨迹 257"/>
            </p:nvPicPr>
            <p:blipFill>
              <a:blip r:embed="rId508"/>
            </p:blipFill>
            <p:spPr>
              <a:xfrm>
                <a:off x="7291482" y="6146679"/>
                <a:ext cx="5644" cy="302434"/>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9" name="墨迹 258"/>
              <p14:cNvContentPartPr/>
              <p14:nvPr/>
            </p14:nvContentPartPr>
            <p14:xfrm>
              <a:off x="7336631" y="6051508"/>
              <a:ext cx="93118" cy="33839"/>
            </p14:xfrm>
          </p:contentPart>
        </mc:Choice>
        <mc:Fallback xmlns="">
          <p:pic>
            <p:nvPicPr>
              <p:cNvPr id="259" name="墨迹 258"/>
            </p:nvPicPr>
            <p:blipFill>
              <a:blip r:embed="rId510"/>
            </p:blipFill>
            <p:spPr>
              <a:xfrm>
                <a:off x="7336631" y="6051508"/>
                <a:ext cx="93118" cy="33839"/>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60" name="墨迹 259"/>
              <p14:cNvContentPartPr/>
              <p14:nvPr/>
            </p14:nvContentPartPr>
            <p14:xfrm>
              <a:off x="7395006" y="5999516"/>
              <a:ext cx="14991" cy="161968"/>
            </p14:xfrm>
          </p:contentPart>
        </mc:Choice>
        <mc:Fallback xmlns="">
          <p:pic>
            <p:nvPicPr>
              <p:cNvPr id="260" name="墨迹 259"/>
            </p:nvPicPr>
            <p:blipFill>
              <a:blip r:embed="rId512"/>
            </p:blipFill>
            <p:spPr>
              <a:xfrm>
                <a:off x="7395006" y="5999516"/>
                <a:ext cx="14991" cy="161968"/>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1" name="墨迹 260"/>
              <p14:cNvContentPartPr/>
              <p14:nvPr/>
            </p14:nvContentPartPr>
            <p14:xfrm>
              <a:off x="7423930" y="6205192"/>
              <a:ext cx="175126" cy="54988"/>
            </p14:xfrm>
          </p:contentPart>
        </mc:Choice>
        <mc:Fallback xmlns="">
          <p:pic>
            <p:nvPicPr>
              <p:cNvPr id="261" name="墨迹 260"/>
            </p:nvPicPr>
            <p:blipFill>
              <a:blip r:embed="rId514"/>
            </p:blipFill>
            <p:spPr>
              <a:xfrm>
                <a:off x="7423930" y="6205192"/>
                <a:ext cx="175126" cy="54988"/>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2" name="墨迹 261"/>
              <p14:cNvContentPartPr/>
              <p14:nvPr/>
            </p14:nvContentPartPr>
            <p14:xfrm>
              <a:off x="7519165" y="6107906"/>
              <a:ext cx="26278" cy="259431"/>
            </p14:xfrm>
          </p:contentPart>
        </mc:Choice>
        <mc:Fallback xmlns="">
          <p:pic>
            <p:nvPicPr>
              <p:cNvPr id="262" name="墨迹 261"/>
            </p:nvPicPr>
            <p:blipFill>
              <a:blip r:embed="rId516"/>
            </p:blipFill>
            <p:spPr>
              <a:xfrm>
                <a:off x="7519165" y="6107906"/>
                <a:ext cx="26278" cy="259431"/>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3" name="墨迹 262"/>
              <p14:cNvContentPartPr/>
              <p14:nvPr/>
            </p14:nvContentPartPr>
            <p14:xfrm>
              <a:off x="7737324" y="6127645"/>
              <a:ext cx="11287" cy="194573"/>
            </p14:xfrm>
          </p:contentPart>
        </mc:Choice>
        <mc:Fallback xmlns="">
          <p:pic>
            <p:nvPicPr>
              <p:cNvPr id="263" name="墨迹 262"/>
            </p:nvPicPr>
            <p:blipFill>
              <a:blip r:embed="rId518"/>
            </p:blipFill>
            <p:spPr>
              <a:xfrm>
                <a:off x="7737324" y="6127645"/>
                <a:ext cx="11287" cy="194573"/>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4" name="墨迹 263"/>
              <p14:cNvContentPartPr/>
              <p14:nvPr/>
            </p14:nvContentPartPr>
            <p14:xfrm>
              <a:off x="7737324" y="6188273"/>
              <a:ext cx="110050" cy="49348"/>
            </p14:xfrm>
          </p:contentPart>
        </mc:Choice>
        <mc:Fallback xmlns="">
          <p:pic>
            <p:nvPicPr>
              <p:cNvPr id="264" name="墨迹 263"/>
            </p:nvPicPr>
            <p:blipFill>
              <a:blip r:embed="rId520"/>
            </p:blipFill>
            <p:spPr>
              <a:xfrm>
                <a:off x="7737324" y="6188273"/>
                <a:ext cx="110050" cy="49348"/>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5" name="墨迹 264"/>
              <p14:cNvContentPartPr/>
              <p14:nvPr/>
            </p14:nvContentPartPr>
            <p14:xfrm>
              <a:off x="7850195" y="6065607"/>
              <a:ext cx="5644" cy="281990"/>
            </p14:xfrm>
          </p:contentPart>
        </mc:Choice>
        <mc:Fallback xmlns="">
          <p:pic>
            <p:nvPicPr>
              <p:cNvPr id="265" name="墨迹 264"/>
            </p:nvPicPr>
            <p:blipFill>
              <a:blip r:embed="rId522"/>
            </p:blipFill>
            <p:spPr>
              <a:xfrm>
                <a:off x="7850195" y="6065607"/>
                <a:ext cx="5644" cy="28199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6" name="墨迹 265"/>
              <p14:cNvContentPartPr/>
              <p14:nvPr/>
            </p14:nvContentPartPr>
            <p14:xfrm>
              <a:off x="7886878" y="6069132"/>
              <a:ext cx="76188" cy="216428"/>
            </p14:xfrm>
          </p:contentPart>
        </mc:Choice>
        <mc:Fallback xmlns="">
          <p:pic>
            <p:nvPicPr>
              <p:cNvPr id="266" name="墨迹 265"/>
            </p:nvPicPr>
            <p:blipFill>
              <a:blip r:embed="rId524"/>
            </p:blipFill>
            <p:spPr>
              <a:xfrm>
                <a:off x="7886878" y="6069132"/>
                <a:ext cx="76188" cy="216428"/>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7" name="墨迹 266"/>
              <p14:cNvContentPartPr/>
              <p14:nvPr/>
            </p14:nvContentPartPr>
            <p14:xfrm>
              <a:off x="7963066" y="6088166"/>
              <a:ext cx="90297" cy="200213"/>
            </p14:xfrm>
          </p:contentPart>
        </mc:Choice>
        <mc:Fallback xmlns="">
          <p:pic>
            <p:nvPicPr>
              <p:cNvPr id="267" name="墨迹 266"/>
            </p:nvPicPr>
            <p:blipFill>
              <a:blip r:embed="rId526"/>
            </p:blipFill>
            <p:spPr>
              <a:xfrm>
                <a:off x="7963066" y="6088166"/>
                <a:ext cx="90297" cy="200213"/>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8" name="墨迹 267"/>
              <p14:cNvContentPartPr/>
              <p14:nvPr/>
            </p14:nvContentPartPr>
            <p14:xfrm>
              <a:off x="8070294" y="6096626"/>
              <a:ext cx="229446" cy="169900"/>
            </p14:xfrm>
          </p:contentPart>
        </mc:Choice>
        <mc:Fallback xmlns="">
          <p:pic>
            <p:nvPicPr>
              <p:cNvPr id="268" name="墨迹 267"/>
            </p:nvPicPr>
            <p:blipFill>
              <a:blip r:embed="rId528"/>
            </p:blipFill>
            <p:spPr>
              <a:xfrm>
                <a:off x="8070294" y="6096626"/>
                <a:ext cx="229446" cy="16990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9" name="墨迹 268"/>
              <p14:cNvContentPartPr/>
              <p14:nvPr/>
            </p14:nvContentPartPr>
            <p14:xfrm>
              <a:off x="8304502" y="6195322"/>
              <a:ext cx="105023" cy="59968"/>
            </p14:xfrm>
          </p:contentPart>
        </mc:Choice>
        <mc:Fallback xmlns="">
          <p:pic>
            <p:nvPicPr>
              <p:cNvPr id="269" name="墨迹 268"/>
            </p:nvPicPr>
            <p:blipFill>
              <a:blip r:embed="rId499"/>
            </p:blipFill>
            <p:spPr>
              <a:xfrm>
                <a:off x="8304502" y="6195322"/>
                <a:ext cx="105023" cy="59968"/>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70" name="墨迹 269"/>
              <p14:cNvContentPartPr/>
              <p14:nvPr/>
            </p14:nvContentPartPr>
            <p14:xfrm>
              <a:off x="8375046" y="5957570"/>
              <a:ext cx="90297" cy="116497"/>
            </p14:xfrm>
          </p:contentPart>
        </mc:Choice>
        <mc:Fallback xmlns="">
          <p:pic>
            <p:nvPicPr>
              <p:cNvPr id="270" name="墨迹 269"/>
            </p:nvPicPr>
            <p:blipFill>
              <a:blip r:embed="rId531"/>
            </p:blipFill>
            <p:spPr>
              <a:xfrm>
                <a:off x="8375046" y="5957570"/>
                <a:ext cx="90297" cy="116497"/>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71" name="墨迹 270"/>
              <p14:cNvContentPartPr/>
              <p14:nvPr/>
            </p14:nvContentPartPr>
            <p14:xfrm>
              <a:off x="8497088" y="5973960"/>
              <a:ext cx="86770" cy="21150"/>
            </p14:xfrm>
          </p:contentPart>
        </mc:Choice>
        <mc:Fallback xmlns="">
          <p:pic>
            <p:nvPicPr>
              <p:cNvPr id="271" name="墨迹 270"/>
            </p:nvPicPr>
            <p:blipFill>
              <a:blip r:embed="rId533"/>
            </p:blipFill>
            <p:spPr>
              <a:xfrm>
                <a:off x="8497088" y="5973960"/>
                <a:ext cx="86770" cy="21150"/>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2" name="墨迹 271"/>
              <p14:cNvContentPartPr/>
              <p14:nvPr/>
            </p14:nvContentPartPr>
            <p14:xfrm>
              <a:off x="8344007" y="6274280"/>
              <a:ext cx="105023" cy="59968"/>
            </p14:xfrm>
          </p:contentPart>
        </mc:Choice>
        <mc:Fallback xmlns="">
          <p:pic>
            <p:nvPicPr>
              <p:cNvPr id="272" name="墨迹 271"/>
            </p:nvPicPr>
            <p:blipFill>
              <a:blip r:embed="rId499"/>
            </p:blipFill>
            <p:spPr>
              <a:xfrm>
                <a:off x="8344007" y="6274280"/>
                <a:ext cx="105023" cy="59968"/>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3" name="墨迹 272"/>
              <p14:cNvContentPartPr/>
              <p14:nvPr/>
            </p14:nvContentPartPr>
            <p14:xfrm>
              <a:off x="8349650" y="6257361"/>
              <a:ext cx="105024" cy="59968"/>
            </p14:xfrm>
          </p:contentPart>
        </mc:Choice>
        <mc:Fallback xmlns="">
          <p:pic>
            <p:nvPicPr>
              <p:cNvPr id="273" name="墨迹 272"/>
            </p:nvPicPr>
            <p:blipFill>
              <a:blip r:embed="rId536"/>
            </p:blipFill>
            <p:spPr>
              <a:xfrm>
                <a:off x="8349650" y="6257361"/>
                <a:ext cx="105024" cy="59968"/>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4" name="墨迹 273"/>
              <p14:cNvContentPartPr/>
              <p14:nvPr/>
            </p14:nvContentPartPr>
            <p14:xfrm>
              <a:off x="8298153" y="6220702"/>
              <a:ext cx="124864" cy="140995"/>
            </p14:xfrm>
          </p:contentPart>
        </mc:Choice>
        <mc:Fallback xmlns="">
          <p:pic>
            <p:nvPicPr>
              <p:cNvPr id="274" name="墨迹 273"/>
            </p:nvPicPr>
            <p:blipFill>
              <a:blip r:embed="rId538"/>
            </p:blipFill>
            <p:spPr>
              <a:xfrm>
                <a:off x="8298153" y="6220702"/>
                <a:ext cx="124864" cy="140995"/>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5" name="墨迹 274"/>
              <p14:cNvContentPartPr/>
              <p14:nvPr/>
            </p14:nvContentPartPr>
            <p14:xfrm>
              <a:off x="8508728" y="6203783"/>
              <a:ext cx="238793" cy="16919"/>
            </p14:xfrm>
          </p:contentPart>
        </mc:Choice>
        <mc:Fallback xmlns="">
          <p:pic>
            <p:nvPicPr>
              <p:cNvPr id="275" name="墨迹 274"/>
            </p:nvPicPr>
            <p:blipFill>
              <a:blip r:embed="rId540"/>
            </p:blipFill>
            <p:spPr>
              <a:xfrm>
                <a:off x="8508728" y="6203783"/>
                <a:ext cx="238793" cy="16919"/>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6" name="墨迹 275"/>
              <p14:cNvContentPartPr/>
              <p14:nvPr/>
            </p14:nvContentPartPr>
            <p14:xfrm>
              <a:off x="8589502" y="6066312"/>
              <a:ext cx="16930" cy="317944"/>
            </p14:xfrm>
          </p:contentPart>
        </mc:Choice>
        <mc:Fallback xmlns="">
          <p:pic>
            <p:nvPicPr>
              <p:cNvPr id="276" name="墨迹 275"/>
            </p:nvPicPr>
            <p:blipFill>
              <a:blip r:embed="rId542"/>
            </p:blipFill>
            <p:spPr>
              <a:xfrm>
                <a:off x="8589502" y="6066312"/>
                <a:ext cx="16930" cy="317944"/>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7" name="墨迹 276"/>
              <p14:cNvContentPartPr/>
              <p14:nvPr/>
            </p14:nvContentPartPr>
            <p14:xfrm>
              <a:off x="8973264" y="6153024"/>
              <a:ext cx="237030" cy="186114"/>
            </p14:xfrm>
          </p:contentPart>
        </mc:Choice>
        <mc:Fallback xmlns="">
          <p:pic>
            <p:nvPicPr>
              <p:cNvPr id="277" name="墨迹 276"/>
            </p:nvPicPr>
            <p:blipFill>
              <a:blip r:embed="rId544"/>
            </p:blipFill>
            <p:spPr>
              <a:xfrm>
                <a:off x="8973264" y="6153024"/>
                <a:ext cx="237030" cy="186114"/>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8" name="墨迹 277"/>
              <p14:cNvContentPartPr/>
              <p14:nvPr/>
            </p14:nvContentPartPr>
            <p14:xfrm>
              <a:off x="8750343" y="6051508"/>
              <a:ext cx="93119" cy="276350"/>
            </p14:xfrm>
          </p:contentPart>
        </mc:Choice>
        <mc:Fallback xmlns="">
          <p:pic>
            <p:nvPicPr>
              <p:cNvPr id="278" name="墨迹 277"/>
            </p:nvPicPr>
            <p:blipFill>
              <a:blip r:embed="rId546"/>
            </p:blipFill>
            <p:spPr>
              <a:xfrm>
                <a:off x="8750343" y="6051508"/>
                <a:ext cx="93119" cy="276350"/>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9" name="墨迹 278"/>
              <p14:cNvContentPartPr/>
              <p14:nvPr/>
            </p14:nvContentPartPr>
            <p14:xfrm>
              <a:off x="8811893" y="6079001"/>
              <a:ext cx="119044" cy="212198"/>
            </p14:xfrm>
          </p:contentPart>
        </mc:Choice>
        <mc:Fallback xmlns="">
          <p:pic>
            <p:nvPicPr>
              <p:cNvPr id="279" name="墨迹 278"/>
            </p:nvPicPr>
            <p:blipFill>
              <a:blip r:embed="rId548"/>
            </p:blipFill>
            <p:spPr>
              <a:xfrm>
                <a:off x="8811893" y="6079001"/>
                <a:ext cx="119044" cy="212198"/>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80" name="墨迹 279"/>
              <p14:cNvContentPartPr/>
              <p14:nvPr/>
            </p14:nvContentPartPr>
            <p14:xfrm>
              <a:off x="9180665" y="6265820"/>
              <a:ext cx="114282" cy="101517"/>
            </p14:xfrm>
          </p:contentPart>
        </mc:Choice>
        <mc:Fallback xmlns="">
          <p:pic>
            <p:nvPicPr>
              <p:cNvPr id="280" name="墨迹 279"/>
            </p:nvPicPr>
            <p:blipFill>
              <a:blip r:embed="rId550"/>
            </p:blipFill>
            <p:spPr>
              <a:xfrm>
                <a:off x="9180665" y="6265820"/>
                <a:ext cx="114282" cy="101517"/>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81" name="墨迹 280"/>
              <p14:cNvContentPartPr/>
              <p14:nvPr/>
            </p14:nvContentPartPr>
            <p14:xfrm>
              <a:off x="9251739" y="5991585"/>
              <a:ext cx="68604" cy="93762"/>
            </p14:xfrm>
          </p:contentPart>
        </mc:Choice>
        <mc:Fallback xmlns="">
          <p:pic>
            <p:nvPicPr>
              <p:cNvPr id="281" name="墨迹 280"/>
            </p:nvPicPr>
            <p:blipFill>
              <a:blip r:embed="rId552"/>
            </p:blipFill>
            <p:spPr>
              <a:xfrm>
                <a:off x="9251739" y="5991585"/>
                <a:ext cx="68604" cy="93762"/>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82" name="墨迹 281"/>
              <p14:cNvContentPartPr/>
              <p14:nvPr/>
            </p14:nvContentPartPr>
            <p14:xfrm>
              <a:off x="9356321" y="6000750"/>
              <a:ext cx="96646" cy="11279"/>
            </p14:xfrm>
          </p:contentPart>
        </mc:Choice>
        <mc:Fallback xmlns="">
          <p:pic>
            <p:nvPicPr>
              <p:cNvPr id="282" name="墨迹 281"/>
            </p:nvPicPr>
            <p:blipFill>
              <a:blip r:embed="rId554"/>
            </p:blipFill>
            <p:spPr>
              <a:xfrm>
                <a:off x="9356321" y="6000750"/>
                <a:ext cx="96646" cy="11279"/>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3" name="墨迹 282"/>
              <p14:cNvContentPartPr/>
              <p14:nvPr/>
            </p14:nvContentPartPr>
            <p14:xfrm>
              <a:off x="9371135" y="6169944"/>
              <a:ext cx="172128" cy="45118"/>
            </p14:xfrm>
          </p:contentPart>
        </mc:Choice>
        <mc:Fallback xmlns="">
          <p:pic>
            <p:nvPicPr>
              <p:cNvPr id="283" name="墨迹 282"/>
            </p:nvPicPr>
            <p:blipFill>
              <a:blip r:embed="rId556"/>
            </p:blipFill>
            <p:spPr>
              <a:xfrm>
                <a:off x="9371135" y="6169944"/>
                <a:ext cx="172128" cy="45118"/>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4" name="墨迹 283"/>
              <p14:cNvContentPartPr/>
              <p14:nvPr/>
            </p14:nvContentPartPr>
            <p14:xfrm>
              <a:off x="9452967" y="6062787"/>
              <a:ext cx="28218" cy="259431"/>
            </p14:xfrm>
          </p:contentPart>
        </mc:Choice>
        <mc:Fallback xmlns="">
          <p:pic>
            <p:nvPicPr>
              <p:cNvPr id="284" name="墨迹 283"/>
            </p:nvPicPr>
            <p:blipFill>
              <a:blip r:embed="rId558"/>
            </p:blipFill>
            <p:spPr>
              <a:xfrm>
                <a:off x="9452967" y="6062787"/>
                <a:ext cx="28218" cy="259431"/>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5" name="墨迹 284"/>
              <p14:cNvContentPartPr/>
              <p14:nvPr/>
            </p14:nvContentPartPr>
            <p14:xfrm>
              <a:off x="9557373" y="6055385"/>
              <a:ext cx="121336" cy="232994"/>
            </p14:xfrm>
          </p:contentPart>
        </mc:Choice>
        <mc:Fallback xmlns="">
          <p:pic>
            <p:nvPicPr>
              <p:cNvPr id="285" name="墨迹 284"/>
            </p:nvPicPr>
            <p:blipFill>
              <a:blip r:embed="rId560"/>
            </p:blipFill>
            <p:spPr>
              <a:xfrm>
                <a:off x="9557373" y="6055385"/>
                <a:ext cx="121336" cy="232994"/>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6" name="墨迹 285"/>
              <p14:cNvContentPartPr/>
              <p14:nvPr/>
            </p14:nvContentPartPr>
            <p14:xfrm>
              <a:off x="9644848" y="6054328"/>
              <a:ext cx="129801" cy="231231"/>
            </p14:xfrm>
          </p:contentPart>
        </mc:Choice>
        <mc:Fallback xmlns="">
          <p:pic>
            <p:nvPicPr>
              <p:cNvPr id="286" name="墨迹 285"/>
            </p:nvPicPr>
            <p:blipFill>
              <a:blip r:embed="rId562"/>
            </p:blipFill>
            <p:spPr>
              <a:xfrm>
                <a:off x="9644848" y="6054328"/>
                <a:ext cx="129801" cy="231231"/>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7" name="墨迹 286"/>
              <p14:cNvContentPartPr/>
              <p14:nvPr/>
            </p14:nvContentPartPr>
            <p14:xfrm>
              <a:off x="9819798" y="6147384"/>
              <a:ext cx="64901" cy="115616"/>
            </p14:xfrm>
          </p:contentPart>
        </mc:Choice>
        <mc:Fallback xmlns="">
          <p:pic>
            <p:nvPicPr>
              <p:cNvPr id="287" name="墨迹 286"/>
            </p:nvPicPr>
            <p:blipFill>
              <a:blip r:embed="rId564"/>
            </p:blipFill>
            <p:spPr>
              <a:xfrm>
                <a:off x="9819798" y="6147384"/>
                <a:ext cx="64901" cy="115616"/>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8" name="墨迹 287"/>
              <p14:cNvContentPartPr/>
              <p14:nvPr/>
            </p14:nvContentPartPr>
            <p14:xfrm>
              <a:off x="9932670" y="6079001"/>
              <a:ext cx="45148" cy="223478"/>
            </p14:xfrm>
          </p:contentPart>
        </mc:Choice>
        <mc:Fallback xmlns="">
          <p:pic>
            <p:nvPicPr>
              <p:cNvPr id="288" name="墨迹 287"/>
            </p:nvPicPr>
            <p:blipFill>
              <a:blip r:embed="rId566"/>
            </p:blipFill>
            <p:spPr>
              <a:xfrm>
                <a:off x="9932670" y="6079001"/>
                <a:ext cx="45148" cy="223478"/>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9" name="墨迹 288"/>
              <p14:cNvContentPartPr/>
              <p14:nvPr/>
            </p14:nvContentPartPr>
            <p14:xfrm>
              <a:off x="10017323" y="6085347"/>
              <a:ext cx="186237" cy="222772"/>
            </p14:xfrm>
          </p:contentPart>
        </mc:Choice>
        <mc:Fallback xmlns="">
          <p:pic>
            <p:nvPicPr>
              <p:cNvPr id="289" name="墨迹 288"/>
            </p:nvPicPr>
            <p:blipFill>
              <a:blip r:embed="rId568"/>
            </p:blipFill>
            <p:spPr>
              <a:xfrm>
                <a:off x="10017323" y="6085347"/>
                <a:ext cx="186237" cy="222772"/>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90" name="墨迹 289"/>
              <p14:cNvContentPartPr/>
              <p14:nvPr/>
            </p14:nvContentPartPr>
            <p14:xfrm>
              <a:off x="10197917" y="5978190"/>
              <a:ext cx="133329" cy="273531"/>
            </p14:xfrm>
          </p:contentPart>
        </mc:Choice>
        <mc:Fallback xmlns="">
          <p:pic>
            <p:nvPicPr>
              <p:cNvPr id="290" name="墨迹 289"/>
            </p:nvPicPr>
            <p:blipFill>
              <a:blip r:embed="rId570"/>
            </p:blipFill>
            <p:spPr>
              <a:xfrm>
                <a:off x="10197917" y="5978190"/>
                <a:ext cx="133329" cy="273531"/>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91" name="墨迹 290"/>
              <p14:cNvContentPartPr/>
              <p14:nvPr/>
            </p14:nvContentPartPr>
            <p14:xfrm>
              <a:off x="10295974" y="6141744"/>
              <a:ext cx="116398" cy="124076"/>
            </p14:xfrm>
          </p:contentPart>
        </mc:Choice>
        <mc:Fallback xmlns="">
          <p:pic>
            <p:nvPicPr>
              <p:cNvPr id="291" name="墨迹 290"/>
            </p:nvPicPr>
            <p:blipFill>
              <a:blip r:embed="rId572"/>
            </p:blipFill>
            <p:spPr>
              <a:xfrm>
                <a:off x="10295974" y="6141744"/>
                <a:ext cx="116398" cy="124076"/>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92" name="墨迹 291"/>
              <p14:cNvContentPartPr/>
              <p14:nvPr/>
            </p14:nvContentPartPr>
            <p14:xfrm>
              <a:off x="10361580" y="6158664"/>
              <a:ext cx="28218" cy="242512"/>
            </p14:xfrm>
          </p:contentPart>
        </mc:Choice>
        <mc:Fallback xmlns="">
          <p:pic>
            <p:nvPicPr>
              <p:cNvPr id="292" name="墨迹 291"/>
            </p:nvPicPr>
            <p:blipFill>
              <a:blip r:embed="rId574"/>
            </p:blipFill>
            <p:spPr>
              <a:xfrm>
                <a:off x="10361580" y="6158664"/>
                <a:ext cx="28218" cy="242512"/>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3" name="墨迹 292"/>
              <p14:cNvContentPartPr/>
              <p14:nvPr/>
            </p14:nvContentPartPr>
            <p14:xfrm>
              <a:off x="10388740" y="5861869"/>
              <a:ext cx="74424" cy="164259"/>
            </p14:xfrm>
          </p:contentPart>
        </mc:Choice>
        <mc:Fallback xmlns="">
          <p:pic>
            <p:nvPicPr>
              <p:cNvPr id="293" name="墨迹 292"/>
            </p:nvPicPr>
            <p:blipFill>
              <a:blip r:embed="rId576"/>
            </p:blipFill>
            <p:spPr>
              <a:xfrm>
                <a:off x="10388740" y="5861869"/>
                <a:ext cx="74424" cy="164259"/>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4" name="墨迹 293"/>
              <p14:cNvContentPartPr/>
              <p14:nvPr/>
            </p14:nvContentPartPr>
            <p14:xfrm>
              <a:off x="10474451" y="5935010"/>
              <a:ext cx="95941" cy="12161"/>
            </p14:xfrm>
          </p:contentPart>
        </mc:Choice>
        <mc:Fallback xmlns="">
          <p:pic>
            <p:nvPicPr>
              <p:cNvPr id="294" name="墨迹 293"/>
            </p:nvPicPr>
            <p:blipFill>
              <a:blip r:embed="rId578"/>
            </p:blipFill>
            <p:spPr>
              <a:xfrm>
                <a:off x="10474451" y="5935010"/>
                <a:ext cx="95941" cy="12161"/>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5" name="墨迹 294"/>
              <p14:cNvContentPartPr/>
              <p14:nvPr/>
            </p14:nvContentPartPr>
            <p14:xfrm>
              <a:off x="9848016" y="3553075"/>
              <a:ext cx="56436" cy="62038"/>
            </p14:xfrm>
          </p:contentPart>
        </mc:Choice>
        <mc:Fallback xmlns="">
          <p:pic>
            <p:nvPicPr>
              <p:cNvPr id="295" name="墨迹 294"/>
            </p:nvPicPr>
            <p:blipFill>
              <a:blip r:embed="rId580"/>
            </p:blipFill>
            <p:spPr>
              <a:xfrm>
                <a:off x="9848016" y="3553075"/>
                <a:ext cx="56436" cy="62038"/>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6" name="墨迹 295"/>
              <p14:cNvContentPartPr/>
              <p14:nvPr/>
            </p14:nvContentPartPr>
            <p14:xfrm>
              <a:off x="7705579" y="6418095"/>
              <a:ext cx="1741745" cy="28199"/>
            </p14:xfrm>
          </p:contentPart>
        </mc:Choice>
        <mc:Fallback xmlns="">
          <p:pic>
            <p:nvPicPr>
              <p:cNvPr id="296" name="墨迹 295"/>
            </p:nvPicPr>
            <p:blipFill>
              <a:blip r:embed="rId582"/>
            </p:blipFill>
            <p:spPr>
              <a:xfrm>
                <a:off x="7705579" y="6418095"/>
                <a:ext cx="1741745" cy="28199"/>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7" name="墨迹 296"/>
              <p14:cNvContentPartPr/>
              <p14:nvPr/>
            </p14:nvContentPartPr>
            <p14:xfrm>
              <a:off x="6665752" y="5746958"/>
              <a:ext cx="1968898" cy="744454"/>
            </p14:xfrm>
          </p:contentPart>
        </mc:Choice>
        <mc:Fallback xmlns="">
          <p:pic>
            <p:nvPicPr>
              <p:cNvPr id="297" name="墨迹 296"/>
            </p:nvPicPr>
            <p:blipFill>
              <a:blip r:embed="rId584"/>
            </p:blipFill>
            <p:spPr>
              <a:xfrm>
                <a:off x="6665752" y="5746958"/>
                <a:ext cx="1968898" cy="744454"/>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8" name="墨迹 297"/>
              <p14:cNvContentPartPr/>
              <p14:nvPr/>
            </p14:nvContentPartPr>
            <p14:xfrm>
              <a:off x="7340864" y="5673641"/>
              <a:ext cx="173539" cy="178535"/>
            </p14:xfrm>
          </p:contentPart>
        </mc:Choice>
        <mc:Fallback xmlns="">
          <p:pic>
            <p:nvPicPr>
              <p:cNvPr id="298" name="墨迹 297"/>
            </p:nvPicPr>
            <p:blipFill>
              <a:blip r:embed="rId586"/>
            </p:blipFill>
            <p:spPr>
              <a:xfrm>
                <a:off x="7340864" y="5673641"/>
                <a:ext cx="173539" cy="178535"/>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9" name="墨迹 298"/>
              <p14:cNvContentPartPr/>
              <p14:nvPr/>
            </p14:nvContentPartPr>
            <p14:xfrm>
              <a:off x="7489007" y="5669940"/>
              <a:ext cx="118515" cy="208849"/>
            </p14:xfrm>
          </p:contentPart>
        </mc:Choice>
        <mc:Fallback xmlns="">
          <p:pic>
            <p:nvPicPr>
              <p:cNvPr id="299" name="墨迹 298"/>
            </p:nvPicPr>
            <p:blipFill>
              <a:blip r:embed="rId588"/>
            </p:blipFill>
            <p:spPr>
              <a:xfrm>
                <a:off x="7489007" y="5669940"/>
                <a:ext cx="118515" cy="208849"/>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300" name="墨迹 299"/>
              <p14:cNvContentPartPr/>
              <p14:nvPr/>
            </p14:nvContentPartPr>
            <p14:xfrm>
              <a:off x="7568017" y="5699725"/>
              <a:ext cx="112871" cy="202328"/>
            </p14:xfrm>
          </p:contentPart>
        </mc:Choice>
        <mc:Fallback xmlns="">
          <p:pic>
            <p:nvPicPr>
              <p:cNvPr id="300" name="墨迹 299"/>
            </p:nvPicPr>
            <p:blipFill>
              <a:blip r:embed="rId590"/>
            </p:blipFill>
            <p:spPr>
              <a:xfrm>
                <a:off x="7568017" y="5699725"/>
                <a:ext cx="112871" cy="202328"/>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301" name="墨迹 300"/>
              <p14:cNvContentPartPr/>
              <p14:nvPr/>
            </p14:nvContentPartPr>
            <p14:xfrm>
              <a:off x="7705932" y="5773395"/>
              <a:ext cx="76541" cy="91999"/>
            </p14:xfrm>
          </p:contentPart>
        </mc:Choice>
        <mc:Fallback xmlns="">
          <p:pic>
            <p:nvPicPr>
              <p:cNvPr id="301" name="墨迹 300"/>
            </p:nvPicPr>
            <p:blipFill>
              <a:blip r:embed="rId592"/>
            </p:blipFill>
            <p:spPr>
              <a:xfrm>
                <a:off x="7705932" y="5773395"/>
                <a:ext cx="76541" cy="91999"/>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302" name="墨迹 301"/>
              <p14:cNvContentPartPr/>
              <p14:nvPr/>
            </p14:nvContentPartPr>
            <p14:xfrm>
              <a:off x="7833264" y="5726338"/>
              <a:ext cx="99644" cy="147869"/>
            </p14:xfrm>
          </p:contentPart>
        </mc:Choice>
        <mc:Fallback xmlns="">
          <p:pic>
            <p:nvPicPr>
              <p:cNvPr id="302" name="墨迹 301"/>
            </p:nvPicPr>
            <p:blipFill>
              <a:blip r:embed="rId594"/>
            </p:blipFill>
            <p:spPr>
              <a:xfrm>
                <a:off x="7833264" y="5726338"/>
                <a:ext cx="99644" cy="147869"/>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3" name="墨迹 302"/>
              <p14:cNvContentPartPr/>
              <p14:nvPr/>
            </p14:nvContentPartPr>
            <p14:xfrm>
              <a:off x="7991284" y="5632576"/>
              <a:ext cx="174951" cy="464050"/>
            </p14:xfrm>
          </p:contentPart>
        </mc:Choice>
        <mc:Fallback xmlns="">
          <p:pic>
            <p:nvPicPr>
              <p:cNvPr id="303" name="墨迹 302"/>
            </p:nvPicPr>
            <p:blipFill>
              <a:blip r:embed="rId596"/>
            </p:blipFill>
            <p:spPr>
              <a:xfrm>
                <a:off x="7991284" y="5632576"/>
                <a:ext cx="174951" cy="464050"/>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4" name="墨迹 303"/>
              <p14:cNvContentPartPr/>
              <p14:nvPr/>
            </p14:nvContentPartPr>
            <p14:xfrm>
              <a:off x="8321433" y="5631343"/>
              <a:ext cx="8465" cy="8459"/>
            </p14:xfrm>
          </p:contentPart>
        </mc:Choice>
        <mc:Fallback xmlns="">
          <p:pic>
            <p:nvPicPr>
              <p:cNvPr id="304" name="墨迹 303"/>
            </p:nvPicPr>
            <p:blipFill>
              <a:blip r:embed="rId598"/>
            </p:blipFill>
            <p:spPr>
              <a:xfrm>
                <a:off x="8321433" y="5631343"/>
                <a:ext cx="8465" cy="8459"/>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5" name="墨迹 304"/>
              <p14:cNvContentPartPr/>
              <p14:nvPr/>
            </p14:nvContentPartPr>
            <p14:xfrm>
              <a:off x="8259353" y="5503037"/>
              <a:ext cx="31040" cy="195983"/>
            </p14:xfrm>
          </p:contentPart>
        </mc:Choice>
        <mc:Fallback xmlns="">
          <p:pic>
            <p:nvPicPr>
              <p:cNvPr id="305" name="墨迹 304"/>
            </p:nvPicPr>
            <p:blipFill>
              <a:blip r:embed="rId600"/>
            </p:blipFill>
            <p:spPr>
              <a:xfrm>
                <a:off x="8259353" y="5503037"/>
                <a:ext cx="31040" cy="195983"/>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6" name="墨迹 305"/>
              <p14:cNvContentPartPr/>
              <p14:nvPr/>
            </p14:nvContentPartPr>
            <p14:xfrm>
              <a:off x="8175405" y="5583404"/>
              <a:ext cx="185532" cy="11279"/>
            </p14:xfrm>
          </p:contentPart>
        </mc:Choice>
        <mc:Fallback xmlns="">
          <p:pic>
            <p:nvPicPr>
              <p:cNvPr id="306" name="墨迹 305"/>
            </p:nvPicPr>
            <p:blipFill>
              <a:blip r:embed="rId602"/>
            </p:blipFill>
            <p:spPr>
              <a:xfrm>
                <a:off x="8175405" y="5583404"/>
                <a:ext cx="185532" cy="11279"/>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7" name="墨迹 306"/>
              <p14:cNvContentPartPr/>
              <p14:nvPr/>
            </p14:nvContentPartPr>
            <p14:xfrm>
              <a:off x="9859303" y="4661296"/>
              <a:ext cx="36683" cy="109272"/>
            </p14:xfrm>
          </p:contentPart>
        </mc:Choice>
        <mc:Fallback xmlns="">
          <p:pic>
            <p:nvPicPr>
              <p:cNvPr id="307" name="墨迹 306"/>
            </p:nvPicPr>
            <p:blipFill>
              <a:blip r:embed="rId604"/>
            </p:blipFill>
            <p:spPr>
              <a:xfrm>
                <a:off x="9859303" y="4661296"/>
                <a:ext cx="36683" cy="109272"/>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8" name="墨迹 307"/>
              <p14:cNvContentPartPr/>
              <p14:nvPr/>
            </p14:nvContentPartPr>
            <p14:xfrm>
              <a:off x="8600789" y="5758238"/>
              <a:ext cx="2148786" cy="727534"/>
            </p14:xfrm>
          </p:contentPart>
        </mc:Choice>
        <mc:Fallback xmlns="">
          <p:pic>
            <p:nvPicPr>
              <p:cNvPr id="308" name="墨迹 307"/>
            </p:nvPicPr>
            <p:blipFill>
              <a:blip r:embed="rId606"/>
            </p:blipFill>
            <p:spPr>
              <a:xfrm>
                <a:off x="8600789" y="5758238"/>
                <a:ext cx="2148786" cy="727534"/>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9" name="墨迹 308"/>
              <p14:cNvContentPartPr/>
              <p14:nvPr/>
            </p14:nvContentPartPr>
            <p14:xfrm>
              <a:off x="5649206" y="5952282"/>
              <a:ext cx="880396" cy="674486"/>
            </p14:xfrm>
          </p:contentPart>
        </mc:Choice>
        <mc:Fallback xmlns="">
          <p:pic>
            <p:nvPicPr>
              <p:cNvPr id="309" name="墨迹 308"/>
            </p:nvPicPr>
            <p:blipFill>
              <a:blip r:embed="rId608"/>
            </p:blipFill>
            <p:spPr>
              <a:xfrm>
                <a:off x="5649206" y="5952282"/>
                <a:ext cx="880396" cy="674486"/>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10" name="墨迹 309"/>
              <p14:cNvContentPartPr/>
              <p14:nvPr/>
            </p14:nvContentPartPr>
            <p14:xfrm>
              <a:off x="9819798" y="4624638"/>
              <a:ext cx="146733" cy="152274"/>
            </p14:xfrm>
          </p:contentPart>
        </mc:Choice>
        <mc:Fallback xmlns="">
          <p:pic>
            <p:nvPicPr>
              <p:cNvPr id="310" name="墨迹 309"/>
            </p:nvPicPr>
            <p:blipFill>
              <a:blip r:embed="rId610"/>
            </p:blipFill>
            <p:spPr>
              <a:xfrm>
                <a:off x="9819798" y="4624638"/>
                <a:ext cx="146733" cy="152274"/>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11" name="墨迹 310"/>
              <p14:cNvContentPartPr/>
              <p14:nvPr/>
            </p14:nvContentPartPr>
            <p14:xfrm>
              <a:off x="9765302" y="5216817"/>
              <a:ext cx="110932" cy="238634"/>
            </p14:xfrm>
          </p:contentPart>
        </mc:Choice>
        <mc:Fallback xmlns="">
          <p:pic>
            <p:nvPicPr>
              <p:cNvPr id="311" name="墨迹 310"/>
            </p:nvPicPr>
            <p:blipFill>
              <a:blip r:embed="rId612"/>
            </p:blipFill>
            <p:spPr>
              <a:xfrm>
                <a:off x="9765302" y="5216817"/>
                <a:ext cx="110932" cy="238634"/>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12" name="墨迹 311"/>
              <p14:cNvContentPartPr/>
              <p14:nvPr/>
            </p14:nvContentPartPr>
            <p14:xfrm>
              <a:off x="9864947" y="5220870"/>
              <a:ext cx="118514" cy="198980"/>
            </p14:xfrm>
          </p:contentPart>
        </mc:Choice>
        <mc:Fallback xmlns="">
          <p:pic>
            <p:nvPicPr>
              <p:cNvPr id="312" name="墨迹 311"/>
            </p:nvPicPr>
            <p:blipFill>
              <a:blip r:embed="rId614"/>
            </p:blipFill>
            <p:spPr>
              <a:xfrm>
                <a:off x="9864947" y="5220870"/>
                <a:ext cx="118514" cy="198980"/>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3" name="墨迹 312"/>
              <p14:cNvContentPartPr/>
              <p14:nvPr/>
            </p14:nvContentPartPr>
            <p14:xfrm>
              <a:off x="10025259" y="5297184"/>
              <a:ext cx="76717" cy="142405"/>
            </p14:xfrm>
          </p:contentPart>
        </mc:Choice>
        <mc:Fallback xmlns="">
          <p:pic>
            <p:nvPicPr>
              <p:cNvPr id="313" name="墨迹 312"/>
            </p:nvPicPr>
            <p:blipFill>
              <a:blip r:embed="rId616"/>
            </p:blipFill>
            <p:spPr>
              <a:xfrm>
                <a:off x="10025259" y="5297184"/>
                <a:ext cx="76717" cy="142405"/>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4" name="墨迹 313"/>
              <p14:cNvContentPartPr/>
              <p14:nvPr/>
            </p14:nvContentPartPr>
            <p14:xfrm>
              <a:off x="10082929" y="5151430"/>
              <a:ext cx="86770" cy="110506"/>
            </p14:xfrm>
          </p:contentPart>
        </mc:Choice>
        <mc:Fallback xmlns="">
          <p:pic>
            <p:nvPicPr>
              <p:cNvPr id="314" name="墨迹 313"/>
            </p:nvPicPr>
            <p:blipFill>
              <a:blip r:embed="rId618"/>
            </p:blipFill>
            <p:spPr>
              <a:xfrm>
                <a:off x="10082929" y="5151430"/>
                <a:ext cx="86770" cy="110506"/>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5" name="墨迹 314"/>
              <p14:cNvContentPartPr/>
              <p14:nvPr/>
            </p14:nvContentPartPr>
            <p14:xfrm>
              <a:off x="10175342" y="5166059"/>
              <a:ext cx="115693" cy="33839"/>
            </p14:xfrm>
          </p:contentPart>
        </mc:Choice>
        <mc:Fallback xmlns="">
          <p:pic>
            <p:nvPicPr>
              <p:cNvPr id="315" name="墨迹 314"/>
            </p:nvPicPr>
            <p:blipFill>
              <a:blip r:embed="rId620"/>
            </p:blipFill>
            <p:spPr>
              <a:xfrm>
                <a:off x="10175342" y="5166059"/>
                <a:ext cx="115693" cy="33839"/>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6" name="墨迹 315"/>
              <p14:cNvContentPartPr/>
              <p14:nvPr/>
            </p14:nvContentPartPr>
            <p14:xfrm>
              <a:off x="10291036" y="5146319"/>
              <a:ext cx="14109" cy="36659"/>
            </p14:xfrm>
          </p:contentPart>
        </mc:Choice>
        <mc:Fallback xmlns="">
          <p:pic>
            <p:nvPicPr>
              <p:cNvPr id="316" name="墨迹 315"/>
            </p:nvPicPr>
            <p:blipFill>
              <a:blip r:embed="rId622"/>
            </p:blipFill>
            <p:spPr>
              <a:xfrm>
                <a:off x="10291036" y="5146319"/>
                <a:ext cx="14109" cy="36659"/>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7" name="墨迹 316"/>
              <p14:cNvContentPartPr/>
              <p14:nvPr/>
            </p14:nvContentPartPr>
            <p14:xfrm>
              <a:off x="10240244" y="5112481"/>
              <a:ext cx="36683" cy="129715"/>
            </p14:xfrm>
          </p:contentPart>
        </mc:Choice>
        <mc:Fallback xmlns="">
          <p:pic>
            <p:nvPicPr>
              <p:cNvPr id="317" name="墨迹 316"/>
            </p:nvPicPr>
            <p:blipFill>
              <a:blip r:embed="rId624"/>
            </p:blipFill>
            <p:spPr>
              <a:xfrm>
                <a:off x="10240244" y="5112481"/>
                <a:ext cx="36683" cy="129715"/>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8" name="墨迹 317"/>
              <p14:cNvContentPartPr/>
              <p14:nvPr/>
            </p14:nvContentPartPr>
            <p14:xfrm>
              <a:off x="10302323" y="5274625"/>
              <a:ext cx="146732" cy="43708"/>
            </p14:xfrm>
          </p:contentPart>
        </mc:Choice>
        <mc:Fallback xmlns="">
          <p:pic>
            <p:nvPicPr>
              <p:cNvPr id="318" name="墨迹 317"/>
            </p:nvPicPr>
            <p:blipFill>
              <a:blip r:embed="rId626"/>
            </p:blipFill>
            <p:spPr>
              <a:xfrm>
                <a:off x="10302323" y="5274625"/>
                <a:ext cx="146732" cy="43708"/>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9" name="墨迹 318"/>
              <p14:cNvContentPartPr/>
              <p14:nvPr/>
            </p14:nvContentPartPr>
            <p14:xfrm>
              <a:off x="10285392" y="5357812"/>
              <a:ext cx="183416" cy="14100"/>
            </p14:xfrm>
          </p:contentPart>
        </mc:Choice>
        <mc:Fallback xmlns="">
          <p:pic>
            <p:nvPicPr>
              <p:cNvPr id="319" name="墨迹 318"/>
            </p:nvPicPr>
            <p:blipFill>
              <a:blip r:embed="rId628"/>
            </p:blipFill>
            <p:spPr>
              <a:xfrm>
                <a:off x="10285392" y="5357812"/>
                <a:ext cx="183416" cy="14100"/>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20" name="墨迹 319"/>
              <p14:cNvContentPartPr/>
              <p14:nvPr/>
            </p14:nvContentPartPr>
            <p14:xfrm>
              <a:off x="10502669" y="5179629"/>
              <a:ext cx="163664" cy="262604"/>
            </p14:xfrm>
          </p:contentPart>
        </mc:Choice>
        <mc:Fallback xmlns="">
          <p:pic>
            <p:nvPicPr>
              <p:cNvPr id="320" name="墨迹 319"/>
            </p:nvPicPr>
            <p:blipFill>
              <a:blip r:embed="rId630"/>
            </p:blipFill>
            <p:spPr>
              <a:xfrm>
                <a:off x="10502669" y="5179629"/>
                <a:ext cx="163664" cy="262604"/>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21" name="墨迹 320"/>
              <p14:cNvContentPartPr/>
              <p14:nvPr/>
            </p14:nvContentPartPr>
            <p14:xfrm>
              <a:off x="10626827" y="5222457"/>
              <a:ext cx="135446" cy="174834"/>
            </p14:xfrm>
          </p:contentPart>
        </mc:Choice>
        <mc:Fallback xmlns="">
          <p:pic>
            <p:nvPicPr>
              <p:cNvPr id="321" name="墨迹 320"/>
            </p:nvPicPr>
            <p:blipFill>
              <a:blip r:embed="rId632"/>
            </p:blipFill>
            <p:spPr>
              <a:xfrm>
                <a:off x="10626827" y="5222457"/>
                <a:ext cx="135446" cy="174834"/>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22" name="墨迹 321"/>
              <p14:cNvContentPartPr/>
              <p14:nvPr/>
            </p14:nvContentPartPr>
            <p14:xfrm>
              <a:off x="10792783" y="5296479"/>
              <a:ext cx="93648" cy="106451"/>
            </p14:xfrm>
          </p:contentPart>
        </mc:Choice>
        <mc:Fallback xmlns="">
          <p:pic>
            <p:nvPicPr>
              <p:cNvPr id="322" name="墨迹 321"/>
            </p:nvPicPr>
            <p:blipFill>
              <a:blip r:embed="rId634"/>
            </p:blipFill>
            <p:spPr>
              <a:xfrm>
                <a:off x="10792783" y="5296479"/>
                <a:ext cx="93648" cy="106451"/>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3" name="墨迹 322"/>
              <p14:cNvContentPartPr/>
              <p14:nvPr/>
            </p14:nvContentPartPr>
            <p14:xfrm>
              <a:off x="10937223" y="5230916"/>
              <a:ext cx="122042" cy="179240"/>
            </p14:xfrm>
          </p:contentPart>
        </mc:Choice>
        <mc:Fallback xmlns="">
          <p:pic>
            <p:nvPicPr>
              <p:cNvPr id="323" name="墨迹 322"/>
            </p:nvPicPr>
            <p:blipFill>
              <a:blip r:embed="rId636"/>
            </p:blipFill>
            <p:spPr>
              <a:xfrm>
                <a:off x="10937223" y="5230916"/>
                <a:ext cx="122042" cy="179240"/>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4" name="墨迹 323"/>
              <p14:cNvContentPartPr/>
              <p14:nvPr/>
            </p14:nvContentPartPr>
            <p14:xfrm>
              <a:off x="11044452" y="5329613"/>
              <a:ext cx="129801" cy="88827"/>
            </p14:xfrm>
          </p:contentPart>
        </mc:Choice>
        <mc:Fallback xmlns="">
          <p:pic>
            <p:nvPicPr>
              <p:cNvPr id="324" name="墨迹 323"/>
            </p:nvPicPr>
            <p:blipFill>
              <a:blip r:embed="rId638"/>
            </p:blipFill>
            <p:spPr>
              <a:xfrm>
                <a:off x="11044452" y="5329613"/>
                <a:ext cx="129801" cy="88827"/>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5" name="墨迹 324"/>
              <p14:cNvContentPartPr/>
              <p14:nvPr/>
            </p14:nvContentPartPr>
            <p14:xfrm>
              <a:off x="11138805" y="5070182"/>
              <a:ext cx="111637" cy="107156"/>
            </p14:xfrm>
          </p:contentPart>
        </mc:Choice>
        <mc:Fallback xmlns="">
          <p:pic>
            <p:nvPicPr>
              <p:cNvPr id="325" name="墨迹 324"/>
            </p:nvPicPr>
            <p:blipFill>
              <a:blip r:embed="rId640"/>
            </p:blipFill>
            <p:spPr>
              <a:xfrm>
                <a:off x="11138805" y="5070182"/>
                <a:ext cx="111637" cy="107156"/>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6" name="墨迹 325"/>
              <p14:cNvContentPartPr/>
              <p14:nvPr/>
            </p14:nvContentPartPr>
            <p14:xfrm>
              <a:off x="11287125" y="5092741"/>
              <a:ext cx="110049" cy="11280"/>
            </p14:xfrm>
          </p:contentPart>
        </mc:Choice>
        <mc:Fallback xmlns="">
          <p:pic>
            <p:nvPicPr>
              <p:cNvPr id="326" name="墨迹 325"/>
            </p:nvPicPr>
            <p:blipFill>
              <a:blip r:embed="rId642"/>
            </p:blipFill>
            <p:spPr>
              <a:xfrm>
                <a:off x="11287125" y="5092741"/>
                <a:ext cx="110049" cy="11280"/>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7" name="墨迹 326"/>
              <p14:cNvContentPartPr/>
              <p14:nvPr/>
            </p14:nvContentPartPr>
            <p14:xfrm>
              <a:off x="11259612" y="5278855"/>
              <a:ext cx="144617" cy="22559"/>
            </p14:xfrm>
          </p:contentPart>
        </mc:Choice>
        <mc:Fallback xmlns="">
          <p:pic>
            <p:nvPicPr>
              <p:cNvPr id="327" name="墨迹 326"/>
            </p:nvPicPr>
            <p:blipFill>
              <a:blip r:embed="rId644"/>
            </p:blipFill>
            <p:spPr>
              <a:xfrm>
                <a:off x="11259612" y="5278855"/>
                <a:ext cx="144617" cy="22559"/>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8" name="墨迹 327"/>
              <p14:cNvContentPartPr/>
              <p14:nvPr/>
            </p14:nvContentPartPr>
            <p14:xfrm>
              <a:off x="11251500" y="5352172"/>
              <a:ext cx="156962" cy="14100"/>
            </p14:xfrm>
          </p:contentPart>
        </mc:Choice>
        <mc:Fallback xmlns="">
          <p:pic>
            <p:nvPicPr>
              <p:cNvPr id="328" name="墨迹 327"/>
            </p:nvPicPr>
            <p:blipFill>
              <a:blip r:embed="rId646"/>
            </p:blipFill>
            <p:spPr>
              <a:xfrm>
                <a:off x="11251500" y="5352172"/>
                <a:ext cx="156962" cy="14100"/>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9" name="墨迹 328"/>
              <p14:cNvContentPartPr/>
              <p14:nvPr/>
            </p14:nvContentPartPr>
            <p14:xfrm>
              <a:off x="11394353" y="5205537"/>
              <a:ext cx="152376" cy="214313"/>
            </p14:xfrm>
          </p:contentPart>
        </mc:Choice>
        <mc:Fallback xmlns="">
          <p:pic>
            <p:nvPicPr>
              <p:cNvPr id="329" name="墨迹 328"/>
            </p:nvPicPr>
            <p:blipFill>
              <a:blip r:embed="rId648"/>
            </p:blipFill>
            <p:spPr>
              <a:xfrm>
                <a:off x="11394353" y="5205537"/>
                <a:ext cx="152376" cy="214313"/>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30" name="墨迹 329"/>
              <p14:cNvContentPartPr/>
              <p14:nvPr/>
            </p14:nvContentPartPr>
            <p14:xfrm>
              <a:off x="11512867" y="5260526"/>
              <a:ext cx="90297" cy="159324"/>
            </p14:xfrm>
          </p:contentPart>
        </mc:Choice>
        <mc:Fallback xmlns="">
          <p:pic>
            <p:nvPicPr>
              <p:cNvPr id="330" name="墨迹 329"/>
            </p:nvPicPr>
            <p:blipFill>
              <a:blip r:embed="rId650"/>
            </p:blipFill>
            <p:spPr>
              <a:xfrm>
                <a:off x="11512867" y="5260526"/>
                <a:ext cx="90297" cy="159324"/>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31" name="墨迹 330"/>
              <p14:cNvContentPartPr/>
              <p14:nvPr/>
            </p14:nvContentPartPr>
            <p14:xfrm>
              <a:off x="11625738" y="5352172"/>
              <a:ext cx="84654" cy="85302"/>
            </p14:xfrm>
          </p:contentPart>
        </mc:Choice>
        <mc:Fallback xmlns="">
          <p:pic>
            <p:nvPicPr>
              <p:cNvPr id="331" name="墨迹 330"/>
            </p:nvPicPr>
            <p:blipFill>
              <a:blip r:embed="rId652"/>
            </p:blipFill>
            <p:spPr>
              <a:xfrm>
                <a:off x="11625738" y="5352172"/>
                <a:ext cx="84654" cy="85302"/>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32" name="墨迹 331"/>
              <p14:cNvContentPartPr/>
              <p14:nvPr/>
            </p14:nvContentPartPr>
            <p14:xfrm>
              <a:off x="11716035" y="5241315"/>
              <a:ext cx="112871" cy="226474"/>
            </p14:xfrm>
          </p:contentPart>
        </mc:Choice>
        <mc:Fallback xmlns="">
          <p:pic>
            <p:nvPicPr>
              <p:cNvPr id="332" name="墨迹 331"/>
            </p:nvPicPr>
            <p:blipFill>
              <a:blip r:embed="rId654"/>
            </p:blipFill>
            <p:spPr>
              <a:xfrm>
                <a:off x="11716035" y="5241315"/>
                <a:ext cx="112871" cy="226474"/>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3" name="墨迹 332"/>
              <p14:cNvContentPartPr/>
              <p14:nvPr/>
            </p14:nvContentPartPr>
            <p14:xfrm>
              <a:off x="11761184" y="5318333"/>
              <a:ext cx="189059" cy="121785"/>
            </p14:xfrm>
          </p:contentPart>
        </mc:Choice>
        <mc:Fallback xmlns="">
          <p:pic>
            <p:nvPicPr>
              <p:cNvPr id="333" name="墨迹 332"/>
            </p:nvPicPr>
            <p:blipFill>
              <a:blip r:embed="rId656"/>
            </p:blipFill>
            <p:spPr>
              <a:xfrm>
                <a:off x="11761184" y="5318333"/>
                <a:ext cx="189059" cy="121785"/>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4" name="墨迹 333"/>
              <p14:cNvContentPartPr/>
              <p14:nvPr/>
            </p14:nvContentPartPr>
            <p14:xfrm>
              <a:off x="11927668" y="5312694"/>
              <a:ext cx="31040" cy="155094"/>
            </p14:xfrm>
          </p:contentPart>
        </mc:Choice>
        <mc:Fallback xmlns="">
          <p:pic>
            <p:nvPicPr>
              <p:cNvPr id="334" name="墨迹 333"/>
            </p:nvPicPr>
            <p:blipFill>
              <a:blip r:embed="rId658"/>
            </p:blipFill>
            <p:spPr>
              <a:xfrm>
                <a:off x="11927668" y="5312694"/>
                <a:ext cx="31040" cy="155094"/>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5" name="墨迹 334"/>
              <p14:cNvContentPartPr/>
              <p14:nvPr/>
            </p14:nvContentPartPr>
            <p14:xfrm>
              <a:off x="11936134" y="5196902"/>
              <a:ext cx="94001" cy="253967"/>
            </p14:xfrm>
          </p:contentPart>
        </mc:Choice>
        <mc:Fallback xmlns="">
          <p:pic>
            <p:nvPicPr>
              <p:cNvPr id="335" name="墨迹 334"/>
            </p:nvPicPr>
            <p:blipFill>
              <a:blip r:embed="rId660"/>
            </p:blipFill>
            <p:spPr>
              <a:xfrm>
                <a:off x="11936134" y="5196902"/>
                <a:ext cx="94001" cy="253967"/>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6" name="墨迹 335"/>
              <p14:cNvContentPartPr/>
              <p14:nvPr/>
            </p14:nvContentPartPr>
            <p14:xfrm>
              <a:off x="11989219" y="5377023"/>
              <a:ext cx="71074" cy="93585"/>
            </p14:xfrm>
          </p:contentPart>
        </mc:Choice>
        <mc:Fallback xmlns="">
          <p:pic>
            <p:nvPicPr>
              <p:cNvPr id="336" name="墨迹 335"/>
            </p:nvPicPr>
            <p:blipFill>
              <a:blip r:embed="rId662"/>
            </p:blipFill>
            <p:spPr>
              <a:xfrm>
                <a:off x="11989219" y="5377023"/>
                <a:ext cx="71074" cy="93585"/>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7" name="墨迹 336"/>
              <p14:cNvContentPartPr/>
              <p14:nvPr/>
            </p14:nvContentPartPr>
            <p14:xfrm>
              <a:off x="11955886" y="5388655"/>
              <a:ext cx="98763" cy="290626"/>
            </p14:xfrm>
          </p:contentPart>
        </mc:Choice>
        <mc:Fallback xmlns="">
          <p:pic>
            <p:nvPicPr>
              <p:cNvPr id="337" name="墨迹 336"/>
            </p:nvPicPr>
            <p:blipFill>
              <a:blip r:embed="rId664"/>
            </p:blipFill>
            <p:spPr>
              <a:xfrm>
                <a:off x="11955886" y="5388655"/>
                <a:ext cx="98763" cy="290626"/>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8" name="墨迹 337"/>
              <p14:cNvContentPartPr/>
              <p14:nvPr/>
            </p14:nvContentPartPr>
            <p14:xfrm>
              <a:off x="12039835" y="5123760"/>
              <a:ext cx="82538" cy="104337"/>
            </p14:xfrm>
          </p:contentPart>
        </mc:Choice>
        <mc:Fallback xmlns="">
          <p:pic>
            <p:nvPicPr>
              <p:cNvPr id="338" name="墨迹 337"/>
            </p:nvPicPr>
            <p:blipFill>
              <a:blip r:embed="rId666"/>
            </p:blipFill>
            <p:spPr>
              <a:xfrm>
                <a:off x="12039835" y="5123760"/>
                <a:ext cx="82538" cy="104337"/>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9" name="墨迹 338"/>
              <p14:cNvContentPartPr/>
              <p14:nvPr/>
            </p14:nvContentPartPr>
            <p14:xfrm>
              <a:off x="12128016" y="5160419"/>
              <a:ext cx="42327" cy="16919"/>
            </p14:xfrm>
          </p:contentPart>
        </mc:Choice>
        <mc:Fallback xmlns="">
          <p:pic>
            <p:nvPicPr>
              <p:cNvPr id="339" name="墨迹 338"/>
            </p:nvPicPr>
            <p:blipFill>
              <a:blip r:embed="rId668"/>
            </p:blipFill>
            <p:spPr>
              <a:xfrm>
                <a:off x="12128016" y="5160419"/>
                <a:ext cx="42327" cy="16919"/>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40" name="墨迹 339"/>
              <p14:cNvContentPartPr/>
              <p14:nvPr/>
            </p14:nvContentPartPr>
            <p14:xfrm>
              <a:off x="3549095" y="3271085"/>
              <a:ext cx="175656" cy="603459"/>
            </p14:xfrm>
          </p:contentPart>
        </mc:Choice>
        <mc:Fallback xmlns="">
          <p:pic>
            <p:nvPicPr>
              <p:cNvPr id="340" name="墨迹 339"/>
            </p:nvPicPr>
            <p:blipFill>
              <a:blip r:embed="rId670"/>
            </p:blipFill>
            <p:spPr>
              <a:xfrm>
                <a:off x="3549095" y="3271085"/>
                <a:ext cx="175656" cy="603459"/>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41" name="墨迹 340"/>
              <p14:cNvContentPartPr/>
              <p14:nvPr/>
            </p14:nvContentPartPr>
            <p14:xfrm>
              <a:off x="4734948" y="3413490"/>
              <a:ext cx="95941" cy="170604"/>
            </p14:xfrm>
          </p:contentPart>
        </mc:Choice>
        <mc:Fallback xmlns="">
          <p:pic>
            <p:nvPicPr>
              <p:cNvPr id="341" name="墨迹 340"/>
            </p:nvPicPr>
            <p:blipFill>
              <a:blip r:embed="rId672"/>
            </p:blipFill>
            <p:spPr>
              <a:xfrm>
                <a:off x="4734948" y="3413490"/>
                <a:ext cx="95941" cy="170604"/>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42" name="墨迹 341"/>
              <p14:cNvContentPartPr/>
              <p14:nvPr/>
            </p14:nvContentPartPr>
            <p14:xfrm>
              <a:off x="4709200" y="3397628"/>
              <a:ext cx="144263" cy="183646"/>
            </p14:xfrm>
          </p:contentPart>
        </mc:Choice>
        <mc:Fallback xmlns="">
          <p:pic>
            <p:nvPicPr>
              <p:cNvPr id="342" name="墨迹 341"/>
            </p:nvPicPr>
            <p:blipFill>
              <a:blip r:embed="rId674"/>
            </p:blipFill>
            <p:spPr>
              <a:xfrm>
                <a:off x="4709200" y="3397628"/>
                <a:ext cx="144263" cy="183646"/>
              </a:xfrm>
              <a:prstGeom prst="rect"/>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18" name="墨迹 17"/>
              <p14:cNvContentPartPr/>
              <p14:nvPr/>
            </p14:nvContentPartPr>
            <p14:xfrm>
              <a:off x="6952869" y="1471988"/>
              <a:ext cx="2821" cy="16919"/>
            </p14:xfrm>
          </p:contentPart>
        </mc:Choice>
        <mc:Fallback xmlns="">
          <p:pic>
            <p:nvPicPr>
              <p:cNvPr id="18" name="墨迹 17"/>
            </p:nvPicPr>
            <p:blipFill>
              <a:blip r:embed="rId2"/>
            </p:blipFill>
            <p:spPr>
              <a:xfrm>
                <a:off x="6952869" y="1471988"/>
                <a:ext cx="2821" cy="1691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9" name="墨迹 18"/>
              <p14:cNvContentPartPr/>
              <p14:nvPr/>
            </p14:nvContentPartPr>
            <p14:xfrm>
              <a:off x="1173860" y="750093"/>
              <a:ext cx="310396" cy="404127"/>
            </p14:xfrm>
          </p:contentPart>
        </mc:Choice>
        <mc:Fallback xmlns="">
          <p:pic>
            <p:nvPicPr>
              <p:cNvPr id="19" name="墨迹 18"/>
            </p:nvPicPr>
            <p:blipFill>
              <a:blip r:embed="rId4"/>
            </p:blipFill>
            <p:spPr>
              <a:xfrm>
                <a:off x="1173860" y="750093"/>
                <a:ext cx="310396" cy="40412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墨迹 19"/>
              <p14:cNvContentPartPr/>
              <p14:nvPr/>
            </p14:nvContentPartPr>
            <p14:xfrm>
              <a:off x="1731515" y="769480"/>
              <a:ext cx="157138" cy="249033"/>
            </p14:xfrm>
          </p:contentPart>
        </mc:Choice>
        <mc:Fallback xmlns="">
          <p:pic>
            <p:nvPicPr>
              <p:cNvPr id="20" name="墨迹 19"/>
            </p:nvPicPr>
            <p:blipFill>
              <a:blip r:embed="rId6"/>
            </p:blipFill>
            <p:spPr>
              <a:xfrm>
                <a:off x="1731515" y="769480"/>
                <a:ext cx="157138" cy="24903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21" name="墨迹 20"/>
              <p14:cNvContentPartPr/>
              <p14:nvPr/>
            </p14:nvContentPartPr>
            <p14:xfrm>
              <a:off x="1721286" y="888268"/>
              <a:ext cx="262426" cy="209554"/>
            </p14:xfrm>
          </p:contentPart>
        </mc:Choice>
        <mc:Fallback xmlns="">
          <p:pic>
            <p:nvPicPr>
              <p:cNvPr id="21" name="墨迹 20"/>
            </p:nvPicPr>
            <p:blipFill>
              <a:blip r:embed="rId8"/>
            </p:blipFill>
            <p:spPr>
              <a:xfrm>
                <a:off x="1721286" y="888268"/>
                <a:ext cx="262426" cy="209554"/>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2" name="墨迹 21"/>
              <p14:cNvContentPartPr/>
              <p14:nvPr/>
            </p14:nvContentPartPr>
            <p14:xfrm>
              <a:off x="2009284" y="767013"/>
              <a:ext cx="67547" cy="281990"/>
            </p14:xfrm>
          </p:contentPart>
        </mc:Choice>
        <mc:Fallback xmlns="">
          <p:pic>
            <p:nvPicPr>
              <p:cNvPr id="22" name="墨迹 21"/>
            </p:nvPicPr>
            <p:blipFill>
              <a:blip r:embed="rId10"/>
            </p:blipFill>
            <p:spPr>
              <a:xfrm>
                <a:off x="2009284" y="767013"/>
                <a:ext cx="67547" cy="28199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3" name="墨迹 22"/>
              <p14:cNvContentPartPr/>
              <p14:nvPr/>
            </p14:nvContentPartPr>
            <p14:xfrm>
              <a:off x="2074009" y="688055"/>
              <a:ext cx="194703" cy="369407"/>
            </p14:xfrm>
          </p:contentPart>
        </mc:Choice>
        <mc:Fallback xmlns="">
          <p:pic>
            <p:nvPicPr>
              <p:cNvPr id="23" name="墨迹 22"/>
            </p:nvPicPr>
            <p:blipFill>
              <a:blip r:embed="rId12"/>
            </p:blipFill>
            <p:spPr>
              <a:xfrm>
                <a:off x="2074009" y="688055"/>
                <a:ext cx="194703" cy="369407"/>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4" name="墨迹 23"/>
              <p14:cNvContentPartPr/>
              <p14:nvPr/>
            </p14:nvContentPartPr>
            <p14:xfrm>
              <a:off x="2155840" y="975685"/>
              <a:ext cx="174951" cy="98697"/>
            </p14:xfrm>
          </p:contentPart>
        </mc:Choice>
        <mc:Fallback xmlns="">
          <p:pic>
            <p:nvPicPr>
              <p:cNvPr id="24" name="墨迹 23"/>
            </p:nvPicPr>
            <p:blipFill>
              <a:blip r:embed="rId14"/>
            </p:blipFill>
            <p:spPr>
              <a:xfrm>
                <a:off x="2155840" y="975685"/>
                <a:ext cx="174951" cy="9869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5" name="墨迹 24"/>
              <p14:cNvContentPartPr/>
              <p14:nvPr/>
            </p14:nvContentPartPr>
            <p14:xfrm>
              <a:off x="2500098" y="874169"/>
              <a:ext cx="50792" cy="45118"/>
            </p14:xfrm>
          </p:contentPart>
        </mc:Choice>
        <mc:Fallback xmlns="">
          <p:pic>
            <p:nvPicPr>
              <p:cNvPr id="25" name="墨迹 24"/>
            </p:nvPicPr>
            <p:blipFill>
              <a:blip r:embed="rId16"/>
            </p:blipFill>
            <p:spPr>
              <a:xfrm>
                <a:off x="2500098" y="874169"/>
                <a:ext cx="50792" cy="4511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6" name="墨迹 25"/>
              <p14:cNvContentPartPr/>
              <p14:nvPr/>
            </p14:nvContentPartPr>
            <p14:xfrm>
              <a:off x="2491632" y="970046"/>
              <a:ext cx="39505" cy="59217"/>
            </p14:xfrm>
          </p:contentPart>
        </mc:Choice>
        <mc:Fallback xmlns="">
          <p:pic>
            <p:nvPicPr>
              <p:cNvPr id="26" name="墨迹 25"/>
            </p:nvPicPr>
            <p:blipFill>
              <a:blip r:embed="rId18"/>
            </p:blipFill>
            <p:spPr>
              <a:xfrm>
                <a:off x="2491632" y="970046"/>
                <a:ext cx="39505" cy="5921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7" name="墨迹 26"/>
              <p14:cNvContentPartPr/>
              <p14:nvPr/>
            </p14:nvContentPartPr>
            <p14:xfrm>
              <a:off x="3431286" y="530141"/>
              <a:ext cx="150965" cy="626018"/>
            </p14:xfrm>
          </p:contentPart>
        </mc:Choice>
        <mc:Fallback xmlns="">
          <p:pic>
            <p:nvPicPr>
              <p:cNvPr id="27" name="墨迹 26"/>
            </p:nvPicPr>
            <p:blipFill>
              <a:blip r:embed="rId20"/>
            </p:blipFill>
            <p:spPr>
              <a:xfrm>
                <a:off x="3431286" y="530141"/>
                <a:ext cx="150965" cy="62601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8" name="墨迹 27"/>
              <p14:cNvContentPartPr/>
              <p14:nvPr/>
            </p14:nvContentPartPr>
            <p14:xfrm>
              <a:off x="3736038" y="571558"/>
              <a:ext cx="133153" cy="20621"/>
            </p14:xfrm>
          </p:contentPart>
        </mc:Choice>
        <mc:Fallback xmlns="">
          <p:pic>
            <p:nvPicPr>
              <p:cNvPr id="28" name="墨迹 27"/>
            </p:nvPicPr>
            <p:blipFill>
              <a:blip r:embed="rId22"/>
            </p:blipFill>
            <p:spPr>
              <a:xfrm>
                <a:off x="3736038" y="571558"/>
                <a:ext cx="133153" cy="2062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9" name="墨迹 28"/>
              <p14:cNvContentPartPr/>
              <p14:nvPr/>
            </p14:nvContentPartPr>
            <p14:xfrm>
              <a:off x="3710642" y="524501"/>
              <a:ext cx="42327" cy="183294"/>
            </p14:xfrm>
          </p:contentPart>
        </mc:Choice>
        <mc:Fallback xmlns="">
          <p:pic>
            <p:nvPicPr>
              <p:cNvPr id="29" name="墨迹 28"/>
            </p:nvPicPr>
            <p:blipFill>
              <a:blip r:embed="rId24"/>
            </p:blipFill>
            <p:spPr>
              <a:xfrm>
                <a:off x="3710642" y="524501"/>
                <a:ext cx="42327" cy="183294"/>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0" name="墨迹 29"/>
              <p14:cNvContentPartPr/>
              <p14:nvPr/>
            </p14:nvContentPartPr>
            <p14:xfrm>
              <a:off x="3678015" y="689994"/>
              <a:ext cx="97528" cy="136237"/>
            </p14:xfrm>
          </p:contentPart>
        </mc:Choice>
        <mc:Fallback xmlns="">
          <p:pic>
            <p:nvPicPr>
              <p:cNvPr id="30" name="墨迹 29"/>
            </p:nvPicPr>
            <p:blipFill>
              <a:blip r:embed="rId26"/>
            </p:blipFill>
            <p:spPr>
              <a:xfrm>
                <a:off x="3678015" y="689994"/>
                <a:ext cx="97528" cy="136237"/>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墨迹 30"/>
              <p14:cNvContentPartPr/>
              <p14:nvPr/>
            </p14:nvContentPartPr>
            <p14:xfrm>
              <a:off x="3530753" y="868529"/>
              <a:ext cx="371770" cy="28199"/>
            </p14:xfrm>
          </p:contentPart>
        </mc:Choice>
        <mc:Fallback xmlns="">
          <p:pic>
            <p:nvPicPr>
              <p:cNvPr id="31" name="墨迹 30"/>
            </p:nvPicPr>
            <p:blipFill>
              <a:blip r:embed="rId28"/>
            </p:blipFill>
            <p:spPr>
              <a:xfrm>
                <a:off x="3530753" y="868529"/>
                <a:ext cx="371770" cy="281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墨迹 31"/>
              <p14:cNvContentPartPr/>
              <p14:nvPr/>
            </p14:nvContentPartPr>
            <p14:xfrm>
              <a:off x="4159305" y="778292"/>
              <a:ext cx="42856" cy="33839"/>
            </p14:xfrm>
          </p:contentPart>
        </mc:Choice>
        <mc:Fallback xmlns="">
          <p:pic>
            <p:nvPicPr>
              <p:cNvPr id="32" name="墨迹 31"/>
            </p:nvPicPr>
            <p:blipFill>
              <a:blip r:embed="rId30"/>
            </p:blipFill>
            <p:spPr>
              <a:xfrm>
                <a:off x="4159305" y="778292"/>
                <a:ext cx="42856" cy="33839"/>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3" name="墨迹 32"/>
              <p14:cNvContentPartPr/>
              <p14:nvPr/>
            </p14:nvContentPartPr>
            <p14:xfrm>
              <a:off x="4144314" y="851610"/>
              <a:ext cx="48852" cy="42298"/>
            </p14:xfrm>
          </p:contentPart>
        </mc:Choice>
        <mc:Fallback xmlns="">
          <p:pic>
            <p:nvPicPr>
              <p:cNvPr id="33" name="墨迹 32"/>
            </p:nvPicPr>
            <p:blipFill>
              <a:blip r:embed="rId32"/>
            </p:blipFill>
            <p:spPr>
              <a:xfrm>
                <a:off x="4144314" y="851610"/>
                <a:ext cx="48852" cy="4229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4" name="墨迹 33"/>
              <p14:cNvContentPartPr/>
              <p14:nvPr/>
            </p14:nvContentPartPr>
            <p14:xfrm>
              <a:off x="4738828" y="565918"/>
              <a:ext cx="379883" cy="313891"/>
            </p14:xfrm>
          </p:contentPart>
        </mc:Choice>
        <mc:Fallback xmlns="">
          <p:pic>
            <p:nvPicPr>
              <p:cNvPr id="34" name="墨迹 33"/>
            </p:nvPicPr>
            <p:blipFill>
              <a:blip r:embed="rId34"/>
            </p:blipFill>
            <p:spPr>
              <a:xfrm>
                <a:off x="4738828" y="565918"/>
                <a:ext cx="379883" cy="313891"/>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35" name="墨迹 34"/>
              <p14:cNvContentPartPr/>
              <p14:nvPr/>
            </p14:nvContentPartPr>
            <p14:xfrm>
              <a:off x="5135641" y="530141"/>
              <a:ext cx="191881" cy="321469"/>
            </p14:xfrm>
          </p:contentPart>
        </mc:Choice>
        <mc:Fallback xmlns="">
          <p:pic>
            <p:nvPicPr>
              <p:cNvPr id="35" name="墨迹 34"/>
            </p:nvPicPr>
            <p:blipFill>
              <a:blip r:embed="rId36"/>
            </p:blipFill>
            <p:spPr>
              <a:xfrm>
                <a:off x="5135641" y="530141"/>
                <a:ext cx="191881" cy="321469"/>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36" name="墨迹 35"/>
              <p14:cNvContentPartPr/>
              <p14:nvPr/>
            </p14:nvContentPartPr>
            <p14:xfrm>
              <a:off x="5284843" y="583719"/>
              <a:ext cx="228212" cy="222772"/>
            </p14:xfrm>
          </p:contentPart>
        </mc:Choice>
        <mc:Fallback xmlns="">
          <p:pic>
            <p:nvPicPr>
              <p:cNvPr id="36" name="墨迹 35"/>
            </p:nvPicPr>
            <p:blipFill>
              <a:blip r:embed="rId38"/>
            </p:blipFill>
            <p:spPr>
              <a:xfrm>
                <a:off x="5284843" y="583719"/>
                <a:ext cx="228212" cy="222772"/>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37" name="墨迹 36"/>
              <p14:cNvContentPartPr/>
              <p14:nvPr/>
            </p14:nvContentPartPr>
            <p14:xfrm>
              <a:off x="5440394" y="505467"/>
              <a:ext cx="21163" cy="749389"/>
            </p14:xfrm>
          </p:contentPart>
        </mc:Choice>
        <mc:Fallback xmlns="">
          <p:pic>
            <p:nvPicPr>
              <p:cNvPr id="37" name="墨迹 36"/>
            </p:nvPicPr>
            <p:blipFill>
              <a:blip r:embed="rId40"/>
            </p:blipFill>
            <p:spPr>
              <a:xfrm>
                <a:off x="5440394" y="505467"/>
                <a:ext cx="21163" cy="74938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38" name="墨迹 37"/>
              <p14:cNvContentPartPr/>
              <p14:nvPr/>
            </p14:nvContentPartPr>
            <p14:xfrm>
              <a:off x="6360295" y="462463"/>
              <a:ext cx="101584" cy="291155"/>
            </p14:xfrm>
          </p:contentPart>
        </mc:Choice>
        <mc:Fallback xmlns="">
          <p:pic>
            <p:nvPicPr>
              <p:cNvPr id="38" name="墨迹 37"/>
            </p:nvPicPr>
            <p:blipFill>
              <a:blip r:embed="rId42"/>
            </p:blipFill>
            <p:spPr>
              <a:xfrm>
                <a:off x="6360295" y="462463"/>
                <a:ext cx="101584" cy="291155"/>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39" name="墨迹 38"/>
              <p14:cNvContentPartPr/>
              <p14:nvPr/>
            </p14:nvContentPartPr>
            <p14:xfrm>
              <a:off x="6512671" y="462463"/>
              <a:ext cx="124158" cy="257140"/>
            </p14:xfrm>
          </p:contentPart>
        </mc:Choice>
        <mc:Fallback xmlns="">
          <p:pic>
            <p:nvPicPr>
              <p:cNvPr id="39" name="墨迹 38"/>
            </p:nvPicPr>
            <p:blipFill>
              <a:blip r:embed="rId44"/>
            </p:blipFill>
            <p:spPr>
              <a:xfrm>
                <a:off x="6512671" y="462463"/>
                <a:ext cx="124158" cy="25714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40" name="墨迹 39"/>
              <p14:cNvContentPartPr/>
              <p14:nvPr/>
            </p14:nvContentPartPr>
            <p14:xfrm>
              <a:off x="6665047" y="490662"/>
              <a:ext cx="276534" cy="221715"/>
            </p14:xfrm>
          </p:contentPart>
        </mc:Choice>
        <mc:Fallback xmlns="">
          <p:pic>
            <p:nvPicPr>
              <p:cNvPr id="40" name="墨迹 39"/>
            </p:nvPicPr>
            <p:blipFill>
              <a:blip r:embed="rId46"/>
            </p:blipFill>
            <p:spPr>
              <a:xfrm>
                <a:off x="6665047" y="490662"/>
                <a:ext cx="276534" cy="221715"/>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41" name="墨迹 40"/>
              <p14:cNvContentPartPr/>
              <p14:nvPr/>
            </p14:nvContentPartPr>
            <p14:xfrm>
              <a:off x="6845641" y="568033"/>
              <a:ext cx="39505" cy="430212"/>
            </p14:xfrm>
          </p:contentPart>
        </mc:Choice>
        <mc:Fallback xmlns="">
          <p:pic>
            <p:nvPicPr>
              <p:cNvPr id="41" name="墨迹 40"/>
            </p:nvPicPr>
            <p:blipFill>
              <a:blip r:embed="rId48"/>
            </p:blipFill>
            <p:spPr>
              <a:xfrm>
                <a:off x="6845641" y="568033"/>
                <a:ext cx="39505" cy="43021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42" name="墨迹 41"/>
              <p14:cNvContentPartPr/>
              <p14:nvPr/>
            </p14:nvContentPartPr>
            <p14:xfrm>
              <a:off x="6905956" y="391085"/>
              <a:ext cx="97705" cy="155975"/>
            </p14:xfrm>
          </p:contentPart>
        </mc:Choice>
        <mc:Fallback xmlns="">
          <p:pic>
            <p:nvPicPr>
              <p:cNvPr id="42" name="墨迹 41"/>
            </p:nvPicPr>
            <p:blipFill>
              <a:blip r:embed="rId50"/>
            </p:blipFill>
            <p:spPr>
              <a:xfrm>
                <a:off x="6905956" y="391085"/>
                <a:ext cx="97705" cy="155975"/>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43" name="墨迹 42"/>
              <p14:cNvContentPartPr/>
              <p14:nvPr/>
            </p14:nvContentPartPr>
            <p14:xfrm>
              <a:off x="6998017" y="456824"/>
              <a:ext cx="107228" cy="11279"/>
            </p14:xfrm>
          </p:contentPart>
        </mc:Choice>
        <mc:Fallback xmlns="">
          <p:pic>
            <p:nvPicPr>
              <p:cNvPr id="43" name="墨迹 42"/>
            </p:nvPicPr>
            <p:blipFill>
              <a:blip r:embed="rId52"/>
            </p:blipFill>
            <p:spPr>
              <a:xfrm>
                <a:off x="6998017" y="456824"/>
                <a:ext cx="107228" cy="11279"/>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44" name="墨迹 43"/>
              <p14:cNvContentPartPr/>
              <p14:nvPr/>
            </p14:nvContentPartPr>
            <p14:xfrm>
              <a:off x="7068562" y="355307"/>
              <a:ext cx="149554" cy="411706"/>
            </p14:xfrm>
          </p:contentPart>
        </mc:Choice>
        <mc:Fallback xmlns="">
          <p:pic>
            <p:nvPicPr>
              <p:cNvPr id="44" name="墨迹 43"/>
            </p:nvPicPr>
            <p:blipFill>
              <a:blip r:embed="rId54"/>
            </p:blipFill>
            <p:spPr>
              <a:xfrm>
                <a:off x="7068562" y="355307"/>
                <a:ext cx="149554" cy="411706"/>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45" name="墨迹 44"/>
              <p14:cNvContentPartPr/>
              <p14:nvPr/>
            </p14:nvContentPartPr>
            <p14:xfrm>
              <a:off x="7406293" y="485023"/>
              <a:ext cx="192763" cy="16919"/>
            </p14:xfrm>
          </p:contentPart>
        </mc:Choice>
        <mc:Fallback xmlns="">
          <p:pic>
            <p:nvPicPr>
              <p:cNvPr id="45" name="墨迹 44"/>
            </p:nvPicPr>
            <p:blipFill>
              <a:blip r:embed="rId56"/>
            </p:blipFill>
            <p:spPr>
              <a:xfrm>
                <a:off x="7406293" y="485023"/>
                <a:ext cx="192763" cy="16919"/>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46" name="墨迹 45"/>
              <p14:cNvContentPartPr/>
              <p14:nvPr/>
            </p14:nvContentPartPr>
            <p14:xfrm>
              <a:off x="7322522" y="580899"/>
              <a:ext cx="268069" cy="14805"/>
            </p14:xfrm>
          </p:contentPart>
        </mc:Choice>
        <mc:Fallback xmlns="">
          <p:pic>
            <p:nvPicPr>
              <p:cNvPr id="46" name="墨迹 45"/>
            </p:nvPicPr>
            <p:blipFill>
              <a:blip r:embed="rId58"/>
            </p:blipFill>
            <p:spPr>
              <a:xfrm>
                <a:off x="7322522" y="580899"/>
                <a:ext cx="268069" cy="14805"/>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47" name="墨迹 46"/>
              <p14:cNvContentPartPr/>
              <p14:nvPr/>
            </p14:nvContentPartPr>
            <p14:xfrm>
              <a:off x="7861482" y="342265"/>
              <a:ext cx="129802" cy="391614"/>
            </p14:xfrm>
          </p:contentPart>
        </mc:Choice>
        <mc:Fallback xmlns="">
          <p:pic>
            <p:nvPicPr>
              <p:cNvPr id="47" name="墨迹 46"/>
            </p:nvPicPr>
            <p:blipFill>
              <a:blip r:embed="rId60"/>
            </p:blipFill>
            <p:spPr>
              <a:xfrm>
                <a:off x="7861482" y="342265"/>
                <a:ext cx="129802" cy="39161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48" name="墨迹 47"/>
              <p14:cNvContentPartPr/>
              <p14:nvPr/>
            </p14:nvContentPartPr>
            <p14:xfrm>
              <a:off x="7975764" y="413115"/>
              <a:ext cx="145322" cy="220657"/>
            </p14:xfrm>
          </p:contentPart>
        </mc:Choice>
        <mc:Fallback xmlns="">
          <p:pic>
            <p:nvPicPr>
              <p:cNvPr id="48" name="墨迹 47"/>
            </p:nvPicPr>
            <p:blipFill>
              <a:blip r:embed="rId62"/>
            </p:blipFill>
            <p:spPr>
              <a:xfrm>
                <a:off x="7975764" y="413115"/>
                <a:ext cx="145322" cy="220657"/>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49" name="墨迹 48"/>
              <p14:cNvContentPartPr/>
              <p14:nvPr/>
            </p14:nvContentPartPr>
            <p14:xfrm>
              <a:off x="8075938" y="448364"/>
              <a:ext cx="139149" cy="183293"/>
            </p14:xfrm>
          </p:contentPart>
        </mc:Choice>
        <mc:Fallback xmlns="">
          <p:pic>
            <p:nvPicPr>
              <p:cNvPr id="49" name="墨迹 48"/>
            </p:nvPicPr>
            <p:blipFill>
              <a:blip r:embed="rId64"/>
            </p:blipFill>
            <p:spPr>
              <a:xfrm>
                <a:off x="8075938" y="448364"/>
                <a:ext cx="139149" cy="183293"/>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50" name="墨迹 49"/>
              <p14:cNvContentPartPr/>
              <p14:nvPr/>
            </p14:nvContentPartPr>
            <p14:xfrm>
              <a:off x="8273462" y="490662"/>
              <a:ext cx="67723" cy="163555"/>
            </p14:xfrm>
          </p:contentPart>
        </mc:Choice>
        <mc:Fallback xmlns="">
          <p:pic>
            <p:nvPicPr>
              <p:cNvPr id="50" name="墨迹 49"/>
            </p:nvPicPr>
            <p:blipFill>
              <a:blip r:embed="rId66"/>
            </p:blipFill>
            <p:spPr>
              <a:xfrm>
                <a:off x="8273462" y="490662"/>
                <a:ext cx="67723" cy="163555"/>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51" name="墨迹 50"/>
              <p14:cNvContentPartPr/>
              <p14:nvPr/>
            </p14:nvContentPartPr>
            <p14:xfrm>
              <a:off x="8390919" y="281990"/>
              <a:ext cx="96998" cy="146635"/>
            </p14:xfrm>
          </p:contentPart>
        </mc:Choice>
        <mc:Fallback xmlns="">
          <p:pic>
            <p:nvPicPr>
              <p:cNvPr id="51" name="墨迹 50"/>
            </p:nvPicPr>
            <p:blipFill>
              <a:blip r:embed="rId68"/>
            </p:blipFill>
            <p:spPr>
              <a:xfrm>
                <a:off x="8390919" y="281990"/>
                <a:ext cx="96998" cy="146635"/>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52" name="墨迹 51"/>
              <p14:cNvContentPartPr/>
              <p14:nvPr/>
            </p14:nvContentPartPr>
            <p14:xfrm>
              <a:off x="8470987" y="332748"/>
              <a:ext cx="95941" cy="22559"/>
            </p14:xfrm>
          </p:contentPart>
        </mc:Choice>
        <mc:Fallback xmlns="">
          <p:pic>
            <p:nvPicPr>
              <p:cNvPr id="52" name="墨迹 51"/>
            </p:nvPicPr>
            <p:blipFill>
              <a:blip r:embed="rId70"/>
            </p:blipFill>
            <p:spPr>
              <a:xfrm>
                <a:off x="8470987" y="332748"/>
                <a:ext cx="95941" cy="22559"/>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53" name="墨迹 52"/>
              <p14:cNvContentPartPr/>
              <p14:nvPr/>
            </p14:nvContentPartPr>
            <p14:xfrm>
              <a:off x="8513314" y="273001"/>
              <a:ext cx="25396" cy="169723"/>
            </p14:xfrm>
          </p:contentPart>
        </mc:Choice>
        <mc:Fallback xmlns="">
          <p:pic>
            <p:nvPicPr>
              <p:cNvPr id="53" name="墨迹 52"/>
            </p:nvPicPr>
            <p:blipFill>
              <a:blip r:embed="rId72"/>
            </p:blipFill>
            <p:spPr>
              <a:xfrm>
                <a:off x="8513314" y="273001"/>
                <a:ext cx="25396" cy="169723"/>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54" name="墨迹 53"/>
              <p14:cNvContentPartPr/>
              <p14:nvPr/>
            </p14:nvContentPartPr>
            <p14:xfrm>
              <a:off x="8527423" y="259430"/>
              <a:ext cx="135445" cy="360948"/>
            </p14:xfrm>
          </p:contentPart>
        </mc:Choice>
        <mc:Fallback xmlns="">
          <p:pic>
            <p:nvPicPr>
              <p:cNvPr id="54" name="墨迹 53"/>
            </p:nvPicPr>
            <p:blipFill>
              <a:blip r:embed="rId74"/>
            </p:blipFill>
            <p:spPr>
              <a:xfrm>
                <a:off x="8527423" y="259430"/>
                <a:ext cx="135445" cy="360948"/>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55" name="墨迹 54"/>
              <p14:cNvContentPartPr/>
              <p14:nvPr/>
            </p14:nvContentPartPr>
            <p14:xfrm>
              <a:off x="8784204" y="428625"/>
              <a:ext cx="200347" cy="11279"/>
            </p14:xfrm>
          </p:contentPart>
        </mc:Choice>
        <mc:Fallback xmlns="">
          <p:pic>
            <p:nvPicPr>
              <p:cNvPr id="55" name="墨迹 54"/>
            </p:nvPicPr>
            <p:blipFill>
              <a:blip r:embed="rId76"/>
            </p:blipFill>
            <p:spPr>
              <a:xfrm>
                <a:off x="8784204" y="428625"/>
                <a:ext cx="200347" cy="11279"/>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56" name="墨迹 55"/>
              <p14:cNvContentPartPr/>
              <p14:nvPr/>
            </p14:nvContentPartPr>
            <p14:xfrm>
              <a:off x="8885789" y="301729"/>
              <a:ext cx="31039" cy="324289"/>
            </p14:xfrm>
          </p:contentPart>
        </mc:Choice>
        <mc:Fallback xmlns="">
          <p:pic>
            <p:nvPicPr>
              <p:cNvPr id="56" name="墨迹 55"/>
            </p:nvPicPr>
            <p:blipFill>
              <a:blip r:embed="rId78"/>
            </p:blipFill>
            <p:spPr>
              <a:xfrm>
                <a:off x="8885789" y="301729"/>
                <a:ext cx="31039" cy="324289"/>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57" name="墨迹 56"/>
              <p14:cNvContentPartPr/>
              <p14:nvPr/>
            </p14:nvContentPartPr>
            <p14:xfrm>
              <a:off x="9125640" y="298909"/>
              <a:ext cx="135446" cy="285691"/>
            </p14:xfrm>
          </p:contentPart>
        </mc:Choice>
        <mc:Fallback xmlns="">
          <p:pic>
            <p:nvPicPr>
              <p:cNvPr id="57" name="墨迹 56"/>
            </p:nvPicPr>
            <p:blipFill>
              <a:blip r:embed="rId80"/>
            </p:blipFill>
            <p:spPr>
              <a:xfrm>
                <a:off x="9125640" y="298909"/>
                <a:ext cx="135446" cy="285691"/>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58" name="墨迹 57"/>
              <p14:cNvContentPartPr/>
              <p14:nvPr/>
            </p14:nvContentPartPr>
            <p14:xfrm>
              <a:off x="9222991" y="320587"/>
              <a:ext cx="139679" cy="261017"/>
            </p14:xfrm>
          </p:contentPart>
        </mc:Choice>
        <mc:Fallback xmlns="">
          <p:pic>
            <p:nvPicPr>
              <p:cNvPr id="58" name="墨迹 57"/>
            </p:nvPicPr>
            <p:blipFill>
              <a:blip r:embed="rId82"/>
            </p:blipFill>
            <p:spPr>
              <a:xfrm>
                <a:off x="9222991" y="320587"/>
                <a:ext cx="139679" cy="261017"/>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59" name="墨迹 58"/>
              <p14:cNvContentPartPr/>
              <p14:nvPr/>
            </p14:nvContentPartPr>
            <p14:xfrm>
              <a:off x="9317521" y="353721"/>
              <a:ext cx="135446" cy="218718"/>
            </p14:xfrm>
          </p:contentPart>
        </mc:Choice>
        <mc:Fallback xmlns="">
          <p:pic>
            <p:nvPicPr>
              <p:cNvPr id="59" name="墨迹 58"/>
            </p:nvPicPr>
            <p:blipFill>
              <a:blip r:embed="rId84"/>
            </p:blipFill>
            <p:spPr>
              <a:xfrm>
                <a:off x="9317521" y="353721"/>
                <a:ext cx="135446" cy="21871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60" name="墨迹 59"/>
              <p14:cNvContentPartPr/>
              <p14:nvPr/>
            </p14:nvContentPartPr>
            <p14:xfrm>
              <a:off x="9488768" y="438142"/>
              <a:ext cx="77070" cy="106098"/>
            </p14:xfrm>
          </p:contentPart>
        </mc:Choice>
        <mc:Fallback xmlns="">
          <p:pic>
            <p:nvPicPr>
              <p:cNvPr id="60" name="墨迹 59"/>
            </p:nvPicPr>
            <p:blipFill>
              <a:blip r:embed="rId86"/>
            </p:blipFill>
            <p:spPr>
              <a:xfrm>
                <a:off x="9488768" y="438142"/>
                <a:ext cx="77070" cy="106098"/>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61" name="墨迹 60"/>
              <p14:cNvContentPartPr/>
              <p14:nvPr/>
            </p14:nvContentPartPr>
            <p14:xfrm>
              <a:off x="9664424" y="372226"/>
              <a:ext cx="59434" cy="144697"/>
            </p14:xfrm>
          </p:contentPart>
        </mc:Choice>
        <mc:Fallback xmlns="">
          <p:pic>
            <p:nvPicPr>
              <p:cNvPr id="61" name="墨迹 60"/>
            </p:nvPicPr>
            <p:blipFill>
              <a:blip r:embed="rId88"/>
            </p:blipFill>
            <p:spPr>
              <a:xfrm>
                <a:off x="9664424" y="372226"/>
                <a:ext cx="59434" cy="144697"/>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62" name="墨迹 61"/>
              <p14:cNvContentPartPr/>
              <p14:nvPr/>
            </p14:nvContentPartPr>
            <p14:xfrm>
              <a:off x="9740788" y="438142"/>
              <a:ext cx="16931" cy="7402"/>
            </p14:xfrm>
          </p:contentPart>
        </mc:Choice>
        <mc:Fallback xmlns="">
          <p:pic>
            <p:nvPicPr>
              <p:cNvPr id="62" name="墨迹 61"/>
            </p:nvPicPr>
            <p:blipFill>
              <a:blip r:embed="rId90"/>
            </p:blipFill>
            <p:spPr>
              <a:xfrm>
                <a:off x="9740788" y="438142"/>
                <a:ext cx="16931" cy="7402"/>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63" name="墨迹 62"/>
              <p14:cNvContentPartPr/>
              <p14:nvPr/>
            </p14:nvContentPartPr>
            <p14:xfrm>
              <a:off x="9684353" y="332748"/>
              <a:ext cx="237030" cy="174129"/>
            </p14:xfrm>
          </p:contentPart>
        </mc:Choice>
        <mc:Fallback xmlns="">
          <p:pic>
            <p:nvPicPr>
              <p:cNvPr id="63" name="墨迹 62"/>
            </p:nvPicPr>
            <p:blipFill>
              <a:blip r:embed="rId92"/>
            </p:blipFill>
            <p:spPr>
              <a:xfrm>
                <a:off x="9684353" y="332748"/>
                <a:ext cx="237030" cy="17412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64" name="墨迹 63"/>
              <p14:cNvContentPartPr/>
              <p14:nvPr/>
            </p14:nvContentPartPr>
            <p14:xfrm>
              <a:off x="9915739" y="297852"/>
              <a:ext cx="22574" cy="395843"/>
            </p14:xfrm>
          </p:contentPart>
        </mc:Choice>
        <mc:Fallback xmlns="">
          <p:pic>
            <p:nvPicPr>
              <p:cNvPr id="64" name="墨迹 63"/>
            </p:nvPicPr>
            <p:blipFill>
              <a:blip r:embed="rId94"/>
            </p:blipFill>
            <p:spPr>
              <a:xfrm>
                <a:off x="9915739" y="297852"/>
                <a:ext cx="22574" cy="395843"/>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68" name="墨迹 67"/>
              <p14:cNvContentPartPr/>
              <p14:nvPr/>
            </p14:nvContentPartPr>
            <p14:xfrm>
              <a:off x="10037076" y="298909"/>
              <a:ext cx="134740" cy="22559"/>
            </p14:xfrm>
          </p:contentPart>
        </mc:Choice>
        <mc:Fallback xmlns="">
          <p:pic>
            <p:nvPicPr>
              <p:cNvPr id="68" name="墨迹 67"/>
            </p:nvPicPr>
            <p:blipFill>
              <a:blip r:embed="rId96"/>
            </p:blipFill>
            <p:spPr>
              <a:xfrm>
                <a:off x="10037076" y="298909"/>
                <a:ext cx="134740" cy="2255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69" name="墨迹 68"/>
              <p14:cNvContentPartPr/>
              <p14:nvPr/>
            </p14:nvContentPartPr>
            <p14:xfrm>
              <a:off x="10099155" y="247446"/>
              <a:ext cx="25396" cy="141700"/>
            </p14:xfrm>
          </p:contentPart>
        </mc:Choice>
        <mc:Fallback xmlns="">
          <p:pic>
            <p:nvPicPr>
              <p:cNvPr id="69" name="墨迹 68"/>
            </p:nvPicPr>
            <p:blipFill>
              <a:blip r:embed="rId98"/>
            </p:blipFill>
            <p:spPr>
              <a:xfrm>
                <a:off x="10099155" y="247446"/>
                <a:ext cx="25396" cy="14170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70" name="墨迹 69"/>
              <p14:cNvContentPartPr/>
              <p14:nvPr/>
            </p14:nvContentPartPr>
            <p14:xfrm>
              <a:off x="10076580" y="219952"/>
              <a:ext cx="205990" cy="383506"/>
            </p14:xfrm>
          </p:contentPart>
        </mc:Choice>
        <mc:Fallback xmlns="">
          <p:pic>
            <p:nvPicPr>
              <p:cNvPr id="70" name="墨迹 69"/>
            </p:nvPicPr>
            <p:blipFill>
              <a:blip r:embed="rId100"/>
            </p:blipFill>
            <p:spPr>
              <a:xfrm>
                <a:off x="10076580" y="219952"/>
                <a:ext cx="205990" cy="383506"/>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71" name="墨迹 70"/>
              <p14:cNvContentPartPr/>
              <p14:nvPr/>
            </p14:nvContentPartPr>
            <p14:xfrm>
              <a:off x="10899835" y="214136"/>
              <a:ext cx="76894" cy="324465"/>
            </p14:xfrm>
          </p:contentPart>
        </mc:Choice>
        <mc:Fallback xmlns="">
          <p:pic>
            <p:nvPicPr>
              <p:cNvPr id="71" name="墨迹 70"/>
            </p:nvPicPr>
            <p:blipFill>
              <a:blip r:embed="rId102"/>
            </p:blipFill>
            <p:spPr>
              <a:xfrm>
                <a:off x="10899835" y="214136"/>
                <a:ext cx="76894" cy="32446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72" name="墨迹 71"/>
              <p14:cNvContentPartPr/>
              <p14:nvPr/>
            </p14:nvContentPartPr>
            <p14:xfrm>
              <a:off x="11112703" y="190343"/>
              <a:ext cx="188530" cy="166550"/>
            </p14:xfrm>
          </p:contentPart>
        </mc:Choice>
        <mc:Fallback xmlns="">
          <p:pic>
            <p:nvPicPr>
              <p:cNvPr id="72" name="墨迹 71"/>
            </p:nvPicPr>
            <p:blipFill>
              <a:blip r:embed="rId104"/>
            </p:blipFill>
            <p:spPr>
              <a:xfrm>
                <a:off x="11112703" y="190343"/>
                <a:ext cx="188530" cy="1665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73" name="墨迹 72"/>
              <p14:cNvContentPartPr/>
              <p14:nvPr/>
            </p14:nvContentPartPr>
            <p14:xfrm>
              <a:off x="11117818" y="129891"/>
              <a:ext cx="169307" cy="366411"/>
            </p14:xfrm>
          </p:contentPart>
        </mc:Choice>
        <mc:Fallback xmlns="">
          <p:pic>
            <p:nvPicPr>
              <p:cNvPr id="73" name="墨迹 72"/>
            </p:nvPicPr>
            <p:blipFill>
              <a:blip r:embed="rId106"/>
            </p:blipFill>
            <p:spPr>
              <a:xfrm>
                <a:off x="11117818" y="129891"/>
                <a:ext cx="169307" cy="366411"/>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74" name="墨迹 73"/>
              <p14:cNvContentPartPr/>
              <p14:nvPr/>
            </p14:nvContentPartPr>
            <p14:xfrm>
              <a:off x="11236332" y="441843"/>
              <a:ext cx="87475" cy="48819"/>
            </p14:xfrm>
          </p:contentPart>
        </mc:Choice>
        <mc:Fallback xmlns="">
          <p:pic>
            <p:nvPicPr>
              <p:cNvPr id="74" name="墨迹 73"/>
            </p:nvPicPr>
            <p:blipFill>
              <a:blip r:embed="rId108"/>
            </p:blipFill>
            <p:spPr>
              <a:xfrm>
                <a:off x="11236332" y="441843"/>
                <a:ext cx="87475" cy="48819"/>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75" name="墨迹 74"/>
              <p14:cNvContentPartPr/>
              <p14:nvPr/>
            </p14:nvContentPartPr>
            <p14:xfrm>
              <a:off x="11433857" y="129715"/>
              <a:ext cx="46735" cy="107156"/>
            </p14:xfrm>
          </p:contentPart>
        </mc:Choice>
        <mc:Fallback xmlns="">
          <p:pic>
            <p:nvPicPr>
              <p:cNvPr id="75" name="墨迹 74"/>
            </p:nvPicPr>
            <p:blipFill>
              <a:blip r:embed="rId110"/>
            </p:blipFill>
            <p:spPr>
              <a:xfrm>
                <a:off x="11433857" y="129715"/>
                <a:ext cx="46735" cy="107156"/>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76" name="墨迹 75"/>
              <p14:cNvContentPartPr/>
              <p14:nvPr/>
            </p14:nvContentPartPr>
            <p14:xfrm>
              <a:off x="11326630" y="246036"/>
              <a:ext cx="180594" cy="259607"/>
            </p14:xfrm>
          </p:contentPart>
        </mc:Choice>
        <mc:Fallback xmlns="">
          <p:pic>
            <p:nvPicPr>
              <p:cNvPr id="76" name="墨迹 75"/>
            </p:nvPicPr>
            <p:blipFill>
              <a:blip r:embed="rId112"/>
            </p:blipFill>
            <p:spPr>
              <a:xfrm>
                <a:off x="11326630" y="246036"/>
                <a:ext cx="180594" cy="259607"/>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77" name="墨迹 76"/>
              <p14:cNvContentPartPr/>
              <p14:nvPr/>
            </p14:nvContentPartPr>
            <p14:xfrm>
              <a:off x="11380244" y="338388"/>
              <a:ext cx="132623" cy="172014"/>
            </p14:xfrm>
          </p:contentPart>
        </mc:Choice>
        <mc:Fallback xmlns="">
          <p:pic>
            <p:nvPicPr>
              <p:cNvPr id="77" name="墨迹 76"/>
            </p:nvPicPr>
            <p:blipFill>
              <a:blip r:embed="rId114"/>
            </p:blipFill>
            <p:spPr>
              <a:xfrm>
                <a:off x="11380244" y="338388"/>
                <a:ext cx="132623" cy="172014"/>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78" name="墨迹 77"/>
              <p14:cNvContentPartPr/>
              <p14:nvPr/>
            </p14:nvContentPartPr>
            <p14:xfrm>
              <a:off x="11558015" y="167079"/>
              <a:ext cx="71427" cy="117731"/>
            </p14:xfrm>
          </p:contentPart>
        </mc:Choice>
        <mc:Fallback xmlns="">
          <p:pic>
            <p:nvPicPr>
              <p:cNvPr id="78" name="墨迹 77"/>
            </p:nvPicPr>
            <p:blipFill>
              <a:blip r:embed="rId116"/>
            </p:blipFill>
            <p:spPr>
              <a:xfrm>
                <a:off x="11558015" y="167079"/>
                <a:ext cx="71427" cy="117731"/>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79" name="墨迹 78"/>
              <p14:cNvContentPartPr/>
              <p14:nvPr/>
            </p14:nvContentPartPr>
            <p14:xfrm>
              <a:off x="11510045" y="163554"/>
              <a:ext cx="222921" cy="296089"/>
            </p14:xfrm>
          </p:contentPart>
        </mc:Choice>
        <mc:Fallback xmlns="">
          <p:pic>
            <p:nvPicPr>
              <p:cNvPr id="79" name="墨迹 78"/>
            </p:nvPicPr>
            <p:blipFill>
              <a:blip r:embed="rId118"/>
            </p:blipFill>
            <p:spPr>
              <a:xfrm>
                <a:off x="11510045" y="163554"/>
                <a:ext cx="222921" cy="296089"/>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80" name="墨迹 79"/>
              <p14:cNvContentPartPr/>
              <p14:nvPr/>
            </p14:nvContentPartPr>
            <p14:xfrm>
              <a:off x="11507224" y="454004"/>
              <a:ext cx="9876" cy="45118"/>
            </p14:xfrm>
          </p:contentPart>
        </mc:Choice>
        <mc:Fallback xmlns="">
          <p:pic>
            <p:nvPicPr>
              <p:cNvPr id="80" name="墨迹 79"/>
            </p:nvPicPr>
            <p:blipFill>
              <a:blip r:embed="rId120"/>
            </p:blipFill>
            <p:spPr>
              <a:xfrm>
                <a:off x="11507224" y="454004"/>
                <a:ext cx="9876" cy="4511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81" name="墨迹 80"/>
              <p14:cNvContentPartPr/>
              <p14:nvPr/>
            </p14:nvContentPartPr>
            <p14:xfrm>
              <a:off x="11580590" y="435674"/>
              <a:ext cx="204579" cy="110329"/>
            </p14:xfrm>
          </p:contentPart>
        </mc:Choice>
        <mc:Fallback xmlns="">
          <p:pic>
            <p:nvPicPr>
              <p:cNvPr id="81" name="墨迹 80"/>
            </p:nvPicPr>
            <p:blipFill>
              <a:blip r:embed="rId122"/>
            </p:blipFill>
            <p:spPr>
              <a:xfrm>
                <a:off x="11580590" y="435674"/>
                <a:ext cx="204579" cy="110329"/>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82" name="墨迹 81"/>
              <p14:cNvContentPartPr/>
              <p14:nvPr/>
            </p14:nvContentPartPr>
            <p14:xfrm>
              <a:off x="11651135" y="396724"/>
              <a:ext cx="76187" cy="9341"/>
            </p14:xfrm>
          </p:contentPart>
        </mc:Choice>
        <mc:Fallback xmlns="">
          <p:pic>
            <p:nvPicPr>
              <p:cNvPr id="82" name="墨迹 81"/>
            </p:nvPicPr>
            <p:blipFill>
              <a:blip r:embed="rId124"/>
            </p:blipFill>
            <p:spPr>
              <a:xfrm>
                <a:off x="11651135" y="396724"/>
                <a:ext cx="76187" cy="9341"/>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83" name="墨迹 82"/>
              <p14:cNvContentPartPr/>
              <p14:nvPr/>
            </p14:nvContentPartPr>
            <p14:xfrm>
              <a:off x="11759067" y="163554"/>
              <a:ext cx="304576" cy="294856"/>
            </p14:xfrm>
          </p:contentPart>
        </mc:Choice>
        <mc:Fallback xmlns="">
          <p:pic>
            <p:nvPicPr>
              <p:cNvPr id="83" name="墨迹 82"/>
            </p:nvPicPr>
            <p:blipFill>
              <a:blip r:embed="rId126"/>
            </p:blipFill>
            <p:spPr>
              <a:xfrm>
                <a:off x="11759067" y="163554"/>
                <a:ext cx="304576" cy="294856"/>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84" name="墨迹 83"/>
              <p14:cNvContentPartPr/>
              <p14:nvPr/>
            </p14:nvContentPartPr>
            <p14:xfrm>
              <a:off x="11913559" y="298909"/>
              <a:ext cx="177949" cy="104336"/>
            </p14:xfrm>
          </p:contentPart>
        </mc:Choice>
        <mc:Fallback xmlns="">
          <p:pic>
            <p:nvPicPr>
              <p:cNvPr id="84" name="墨迹 83"/>
            </p:nvPicPr>
            <p:blipFill>
              <a:blip r:embed="rId128"/>
            </p:blipFill>
            <p:spPr>
              <a:xfrm>
                <a:off x="11913559" y="298909"/>
                <a:ext cx="177949" cy="104336"/>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85" name="墨迹 84"/>
              <p14:cNvContentPartPr/>
              <p14:nvPr/>
            </p14:nvContentPartPr>
            <p14:xfrm>
              <a:off x="11919204" y="428625"/>
              <a:ext cx="124158" cy="92351"/>
            </p14:xfrm>
          </p:contentPart>
        </mc:Choice>
        <mc:Fallback xmlns="">
          <p:pic>
            <p:nvPicPr>
              <p:cNvPr id="85" name="墨迹 84"/>
            </p:nvPicPr>
            <p:blipFill>
              <a:blip r:embed="rId130"/>
            </p:blipFill>
            <p:spPr>
              <a:xfrm>
                <a:off x="11919204" y="428625"/>
                <a:ext cx="124158" cy="92351"/>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86" name="墨迹 85"/>
              <p14:cNvContentPartPr/>
              <p14:nvPr/>
            </p14:nvContentPartPr>
            <p14:xfrm>
              <a:off x="12111084" y="231231"/>
              <a:ext cx="59257" cy="28199"/>
            </p14:xfrm>
          </p:contentPart>
        </mc:Choice>
        <mc:Fallback xmlns="">
          <p:pic>
            <p:nvPicPr>
              <p:cNvPr id="86" name="墨迹 85"/>
            </p:nvPicPr>
            <p:blipFill>
              <a:blip r:embed="rId132"/>
            </p:blipFill>
            <p:spPr>
              <a:xfrm>
                <a:off x="12111084" y="231231"/>
                <a:ext cx="59257" cy="28199"/>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87" name="墨迹 86"/>
              <p14:cNvContentPartPr/>
              <p14:nvPr/>
            </p14:nvContentPartPr>
            <p14:xfrm>
              <a:off x="11975639" y="496302"/>
              <a:ext cx="203168" cy="138175"/>
            </p14:xfrm>
          </p:contentPart>
        </mc:Choice>
        <mc:Fallback xmlns="">
          <p:pic>
            <p:nvPicPr>
              <p:cNvPr id="87" name="墨迹 86"/>
            </p:nvPicPr>
            <p:blipFill>
              <a:blip r:embed="rId134"/>
            </p:blipFill>
            <p:spPr>
              <a:xfrm>
                <a:off x="11975639" y="496302"/>
                <a:ext cx="203168" cy="138175"/>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88" name="墨迹 87"/>
              <p14:cNvContentPartPr/>
              <p14:nvPr/>
            </p14:nvContentPartPr>
            <p14:xfrm>
              <a:off x="7325343" y="1663741"/>
              <a:ext cx="37389" cy="110329"/>
            </p14:xfrm>
          </p:contentPart>
        </mc:Choice>
        <mc:Fallback xmlns="">
          <p:pic>
            <p:nvPicPr>
              <p:cNvPr id="88" name="墨迹 87"/>
            </p:nvPicPr>
            <p:blipFill>
              <a:blip r:embed="rId136"/>
            </p:blipFill>
            <p:spPr>
              <a:xfrm>
                <a:off x="7325343" y="1663741"/>
                <a:ext cx="37389" cy="110329"/>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89" name="墨迹 88"/>
              <p14:cNvContentPartPr/>
              <p14:nvPr/>
            </p14:nvContentPartPr>
            <p14:xfrm>
              <a:off x="2296929" y="1560110"/>
              <a:ext cx="11287" cy="202328"/>
            </p14:xfrm>
          </p:contentPart>
        </mc:Choice>
        <mc:Fallback xmlns="">
          <p:pic>
            <p:nvPicPr>
              <p:cNvPr id="89" name="墨迹 88"/>
            </p:nvPicPr>
            <p:blipFill>
              <a:blip r:embed="rId138"/>
            </p:blipFill>
            <p:spPr>
              <a:xfrm>
                <a:off x="2296929" y="1560110"/>
                <a:ext cx="11287" cy="202328"/>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90" name="墨迹 89"/>
              <p14:cNvContentPartPr/>
              <p14:nvPr/>
            </p14:nvContentPartPr>
            <p14:xfrm>
              <a:off x="2323736" y="1573504"/>
              <a:ext cx="191352" cy="256611"/>
            </p14:xfrm>
          </p:contentPart>
        </mc:Choice>
        <mc:Fallback xmlns="">
          <p:pic>
            <p:nvPicPr>
              <p:cNvPr id="90" name="墨迹 89"/>
            </p:nvPicPr>
            <p:blipFill>
              <a:blip r:embed="rId140"/>
            </p:blipFill>
            <p:spPr>
              <a:xfrm>
                <a:off x="2323736" y="1573504"/>
                <a:ext cx="191352" cy="256611"/>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91" name="墨迹 90"/>
              <p14:cNvContentPartPr/>
              <p14:nvPr/>
            </p14:nvContentPartPr>
            <p14:xfrm>
              <a:off x="2382994" y="1491727"/>
              <a:ext cx="108638" cy="421223"/>
            </p14:xfrm>
          </p:contentPart>
        </mc:Choice>
        <mc:Fallback xmlns="">
          <p:pic>
            <p:nvPicPr>
              <p:cNvPr id="91" name="墨迹 90"/>
            </p:nvPicPr>
            <p:blipFill>
              <a:blip r:embed="rId142"/>
            </p:blipFill>
            <p:spPr>
              <a:xfrm>
                <a:off x="2382994" y="1491727"/>
                <a:ext cx="108638" cy="421223"/>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92" name="墨迹 91"/>
              <p14:cNvContentPartPr/>
              <p14:nvPr/>
            </p14:nvContentPartPr>
            <p14:xfrm>
              <a:off x="2595333" y="1477628"/>
              <a:ext cx="210928" cy="33839"/>
            </p14:xfrm>
          </p:contentPart>
        </mc:Choice>
        <mc:Fallback xmlns="">
          <p:pic>
            <p:nvPicPr>
              <p:cNvPr id="92" name="墨迹 91"/>
            </p:nvPicPr>
            <p:blipFill>
              <a:blip r:embed="rId144"/>
            </p:blipFill>
            <p:spPr>
              <a:xfrm>
                <a:off x="2595333" y="1477628"/>
                <a:ext cx="210928" cy="33839"/>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93" name="墨迹 92"/>
              <p14:cNvContentPartPr/>
              <p14:nvPr/>
            </p14:nvContentPartPr>
            <p14:xfrm>
              <a:off x="2641187" y="1428985"/>
              <a:ext cx="28218" cy="150159"/>
            </p14:xfrm>
          </p:contentPart>
        </mc:Choice>
        <mc:Fallback xmlns="">
          <p:pic>
            <p:nvPicPr>
              <p:cNvPr id="93" name="墨迹 92"/>
            </p:nvPicPr>
            <p:blipFill>
              <a:blip r:embed="rId146"/>
            </p:blipFill>
            <p:spPr>
              <a:xfrm>
                <a:off x="2641187" y="1428985"/>
                <a:ext cx="28218" cy="150159"/>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94" name="墨迹 93"/>
              <p14:cNvContentPartPr/>
              <p14:nvPr/>
            </p14:nvContentPartPr>
            <p14:xfrm>
              <a:off x="2565704" y="1411889"/>
              <a:ext cx="220099" cy="369583"/>
            </p14:xfrm>
          </p:contentPart>
        </mc:Choice>
        <mc:Fallback xmlns="">
          <p:pic>
            <p:nvPicPr>
              <p:cNvPr id="94" name="墨迹 93"/>
            </p:nvPicPr>
            <p:blipFill>
              <a:blip r:embed="rId148"/>
            </p:blipFill>
            <p:spPr>
              <a:xfrm>
                <a:off x="2565704" y="1411889"/>
                <a:ext cx="220099" cy="369583"/>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95" name="墨迹 94"/>
              <p14:cNvContentPartPr/>
              <p14:nvPr/>
            </p14:nvContentPartPr>
            <p14:xfrm>
              <a:off x="2675048" y="1557995"/>
              <a:ext cx="174951" cy="38069"/>
            </p14:xfrm>
          </p:contentPart>
        </mc:Choice>
        <mc:Fallback xmlns="">
          <p:pic>
            <p:nvPicPr>
              <p:cNvPr id="95" name="墨迹 94"/>
            </p:nvPicPr>
            <p:blipFill>
              <a:blip r:embed="rId150"/>
            </p:blipFill>
            <p:spPr>
              <a:xfrm>
                <a:off x="2675048" y="1557995"/>
                <a:ext cx="174951" cy="38069"/>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96" name="墨迹 95"/>
              <p14:cNvContentPartPr/>
              <p14:nvPr/>
            </p14:nvContentPartPr>
            <p14:xfrm>
              <a:off x="2804850" y="1579144"/>
              <a:ext cx="11287" cy="439905"/>
            </p14:xfrm>
          </p:contentPart>
        </mc:Choice>
        <mc:Fallback xmlns="">
          <p:pic>
            <p:nvPicPr>
              <p:cNvPr id="96" name="墨迹 95"/>
            </p:nvPicPr>
            <p:blipFill>
              <a:blip r:embed="rId152"/>
            </p:blipFill>
            <p:spPr>
              <a:xfrm>
                <a:off x="2804850" y="1579144"/>
                <a:ext cx="11287" cy="439905"/>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97" name="墨迹 96"/>
              <p14:cNvContentPartPr/>
              <p14:nvPr/>
            </p14:nvContentPartPr>
            <p14:xfrm>
              <a:off x="2676988" y="1641182"/>
              <a:ext cx="84830" cy="163554"/>
            </p14:xfrm>
          </p:contentPart>
        </mc:Choice>
        <mc:Fallback xmlns="">
          <p:pic>
            <p:nvPicPr>
              <p:cNvPr id="97" name="墨迹 96"/>
            </p:nvPicPr>
            <p:blipFill>
              <a:blip r:embed="rId154"/>
            </p:blipFill>
            <p:spPr>
              <a:xfrm>
                <a:off x="2676988" y="1641182"/>
                <a:ext cx="84830" cy="163554"/>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98" name="墨迹 97"/>
              <p14:cNvContentPartPr/>
              <p14:nvPr/>
            </p14:nvContentPartPr>
            <p14:xfrm>
              <a:off x="3132177" y="1663741"/>
              <a:ext cx="54495" cy="47939"/>
            </p14:xfrm>
          </p:contentPart>
        </mc:Choice>
        <mc:Fallback xmlns="">
          <p:pic>
            <p:nvPicPr>
              <p:cNvPr id="98" name="墨迹 97"/>
            </p:nvPicPr>
            <p:blipFill>
              <a:blip r:embed="rId156"/>
            </p:blipFill>
            <p:spPr>
              <a:xfrm>
                <a:off x="3132177" y="1663741"/>
                <a:ext cx="54495" cy="47939"/>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99" name="墨迹 98"/>
              <p14:cNvContentPartPr/>
              <p14:nvPr/>
            </p14:nvContentPartPr>
            <p14:xfrm>
              <a:off x="3109603" y="1782177"/>
              <a:ext cx="39504" cy="45119"/>
            </p14:xfrm>
          </p:contentPart>
        </mc:Choice>
        <mc:Fallback xmlns="">
          <p:pic>
            <p:nvPicPr>
              <p:cNvPr id="99" name="墨迹 98"/>
            </p:nvPicPr>
            <p:blipFill>
              <a:blip r:embed="rId158"/>
            </p:blipFill>
            <p:spPr>
              <a:xfrm>
                <a:off x="3109603" y="1782177"/>
                <a:ext cx="39504" cy="45119"/>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100" name="墨迹 99"/>
              <p14:cNvContentPartPr/>
              <p14:nvPr/>
            </p14:nvContentPartPr>
            <p14:xfrm>
              <a:off x="4177647" y="1462647"/>
              <a:ext cx="100173" cy="366059"/>
            </p14:xfrm>
          </p:contentPart>
        </mc:Choice>
        <mc:Fallback xmlns="">
          <p:pic>
            <p:nvPicPr>
              <p:cNvPr id="100" name="墨迹 99"/>
            </p:nvPicPr>
            <p:blipFill>
              <a:blip r:embed="rId160"/>
            </p:blipFill>
            <p:spPr>
              <a:xfrm>
                <a:off x="4177647" y="1462647"/>
                <a:ext cx="100173" cy="366059"/>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101" name="墨迹 100"/>
              <p14:cNvContentPartPr/>
              <p14:nvPr/>
            </p14:nvContentPartPr>
            <p14:xfrm>
              <a:off x="4354008" y="1500187"/>
              <a:ext cx="14109" cy="242512"/>
            </p14:xfrm>
          </p:contentPart>
        </mc:Choice>
        <mc:Fallback xmlns="">
          <p:pic>
            <p:nvPicPr>
              <p:cNvPr id="101" name="墨迹 100"/>
            </p:nvPicPr>
            <p:blipFill>
              <a:blip r:embed="rId162"/>
            </p:blipFill>
            <p:spPr>
              <a:xfrm>
                <a:off x="4354008" y="1500187"/>
                <a:ext cx="14109" cy="242512"/>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102" name="墨迹 101"/>
              <p14:cNvContentPartPr/>
              <p14:nvPr/>
            </p14:nvContentPartPr>
            <p14:xfrm>
              <a:off x="4339899" y="1615803"/>
              <a:ext cx="124158" cy="53578"/>
            </p14:xfrm>
          </p:contentPart>
        </mc:Choice>
        <mc:Fallback xmlns="">
          <p:pic>
            <p:nvPicPr>
              <p:cNvPr id="102" name="墨迹 101"/>
            </p:nvPicPr>
            <p:blipFill>
              <a:blip r:embed="rId164"/>
            </p:blipFill>
            <p:spPr>
              <a:xfrm>
                <a:off x="4339899" y="1615803"/>
                <a:ext cx="124158" cy="53578"/>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103" name="墨迹 102"/>
              <p14:cNvContentPartPr/>
              <p14:nvPr/>
            </p14:nvContentPartPr>
            <p14:xfrm>
              <a:off x="4461236" y="1487497"/>
              <a:ext cx="14109" cy="384917"/>
            </p14:xfrm>
          </p:contentPart>
        </mc:Choice>
        <mc:Fallback xmlns="">
          <p:pic>
            <p:nvPicPr>
              <p:cNvPr id="103" name="墨迹 102"/>
            </p:nvPicPr>
            <p:blipFill>
              <a:blip r:embed="rId166"/>
            </p:blipFill>
            <p:spPr>
              <a:xfrm>
                <a:off x="4461236" y="1487497"/>
                <a:ext cx="14109" cy="384917"/>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104" name="墨迹 103"/>
              <p14:cNvContentPartPr/>
              <p14:nvPr/>
            </p14:nvContentPartPr>
            <p14:xfrm>
              <a:off x="4528077" y="1471988"/>
              <a:ext cx="130683" cy="22559"/>
            </p14:xfrm>
          </p:contentPart>
        </mc:Choice>
        <mc:Fallback xmlns="">
          <p:pic>
            <p:nvPicPr>
              <p:cNvPr id="104" name="墨迹 103"/>
            </p:nvPicPr>
            <p:blipFill>
              <a:blip r:embed="rId168"/>
            </p:blipFill>
            <p:spPr>
              <a:xfrm>
                <a:off x="4528077" y="1471988"/>
                <a:ext cx="130683" cy="22559"/>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105" name="墨迹 104"/>
              <p14:cNvContentPartPr/>
              <p14:nvPr/>
            </p14:nvContentPartPr>
            <p14:xfrm>
              <a:off x="4585394" y="1401490"/>
              <a:ext cx="31040" cy="205853"/>
            </p14:xfrm>
          </p:contentPart>
        </mc:Choice>
        <mc:Fallback xmlns="">
          <p:pic>
            <p:nvPicPr>
              <p:cNvPr id="105" name="墨迹 104"/>
            </p:nvPicPr>
            <p:blipFill>
              <a:blip r:embed="rId170"/>
            </p:blipFill>
            <p:spPr>
              <a:xfrm>
                <a:off x="4585394" y="1401490"/>
                <a:ext cx="31040" cy="205853"/>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106" name="墨迹 105"/>
              <p14:cNvContentPartPr/>
              <p14:nvPr/>
            </p14:nvContentPartPr>
            <p14:xfrm>
              <a:off x="4695443" y="1404310"/>
              <a:ext cx="141090" cy="400426"/>
            </p14:xfrm>
          </p:contentPart>
        </mc:Choice>
        <mc:Fallback xmlns="">
          <p:pic>
            <p:nvPicPr>
              <p:cNvPr id="106" name="墨迹 105"/>
            </p:nvPicPr>
            <p:blipFill>
              <a:blip r:embed="rId172"/>
            </p:blipFill>
            <p:spPr>
              <a:xfrm>
                <a:off x="4695443" y="1404310"/>
                <a:ext cx="141090" cy="400426"/>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107" name="墨迹 106"/>
              <p14:cNvContentPartPr/>
              <p14:nvPr/>
            </p14:nvContentPartPr>
            <p14:xfrm>
              <a:off x="4943760" y="1556585"/>
              <a:ext cx="205990" cy="33839"/>
            </p14:xfrm>
          </p:contentPart>
        </mc:Choice>
        <mc:Fallback xmlns="">
          <p:pic>
            <p:nvPicPr>
              <p:cNvPr id="107" name="墨迹 106"/>
            </p:nvPicPr>
            <p:blipFill>
              <a:blip r:embed="rId174"/>
            </p:blipFill>
            <p:spPr>
              <a:xfrm>
                <a:off x="4943760" y="1556585"/>
                <a:ext cx="205990" cy="33839"/>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108" name="墨迹 107"/>
              <p14:cNvContentPartPr/>
              <p14:nvPr/>
            </p14:nvContentPartPr>
            <p14:xfrm>
              <a:off x="5024710" y="1453482"/>
              <a:ext cx="20635" cy="292036"/>
            </p14:xfrm>
          </p:contentPart>
        </mc:Choice>
        <mc:Fallback xmlns="">
          <p:pic>
            <p:nvPicPr>
              <p:cNvPr id="108" name="墨迹 107"/>
            </p:nvPicPr>
            <p:blipFill>
              <a:blip r:embed="rId176"/>
            </p:blipFill>
            <p:spPr>
              <a:xfrm>
                <a:off x="5024710" y="1453482"/>
                <a:ext cx="20635" cy="292036"/>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109" name="墨迹 108"/>
              <p14:cNvContentPartPr/>
              <p14:nvPr/>
            </p14:nvContentPartPr>
            <p14:xfrm>
              <a:off x="5246396" y="1409950"/>
              <a:ext cx="103701" cy="330634"/>
            </p14:xfrm>
          </p:contentPart>
        </mc:Choice>
        <mc:Fallback xmlns="">
          <p:pic>
            <p:nvPicPr>
              <p:cNvPr id="109" name="墨迹 108"/>
            </p:nvPicPr>
            <p:blipFill>
              <a:blip r:embed="rId178"/>
            </p:blipFill>
            <p:spPr>
              <a:xfrm>
                <a:off x="5246396" y="1409950"/>
                <a:ext cx="103701" cy="330634"/>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110" name="墨迹 109"/>
              <p14:cNvContentPartPr/>
              <p14:nvPr/>
            </p14:nvContentPartPr>
            <p14:xfrm>
              <a:off x="5417820" y="1391268"/>
              <a:ext cx="5643" cy="334511"/>
            </p14:xfrm>
          </p:contentPart>
        </mc:Choice>
        <mc:Fallback xmlns="">
          <p:pic>
            <p:nvPicPr>
              <p:cNvPr id="110" name="墨迹 109"/>
            </p:nvPicPr>
            <p:blipFill>
              <a:blip r:embed="rId180"/>
            </p:blipFill>
            <p:spPr>
              <a:xfrm>
                <a:off x="5417820" y="1391268"/>
                <a:ext cx="5643" cy="334511"/>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111" name="墨迹 110"/>
              <p14:cNvContentPartPr/>
              <p14:nvPr/>
            </p14:nvContentPartPr>
            <p14:xfrm>
              <a:off x="5443921" y="1433214"/>
              <a:ext cx="120631" cy="202328"/>
            </p14:xfrm>
          </p:contentPart>
        </mc:Choice>
        <mc:Fallback xmlns="">
          <p:pic>
            <p:nvPicPr>
              <p:cNvPr id="111" name="墨迹 110"/>
            </p:nvPicPr>
            <p:blipFill>
              <a:blip r:embed="rId182"/>
            </p:blipFill>
            <p:spPr>
              <a:xfrm>
                <a:off x="5443921" y="1433214"/>
                <a:ext cx="120631" cy="202328"/>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112" name="墨迹 111"/>
              <p14:cNvContentPartPr/>
              <p14:nvPr/>
            </p14:nvContentPartPr>
            <p14:xfrm>
              <a:off x="5587126" y="1387391"/>
              <a:ext cx="118515" cy="28199"/>
            </p14:xfrm>
          </p:contentPart>
        </mc:Choice>
        <mc:Fallback xmlns="">
          <p:pic>
            <p:nvPicPr>
              <p:cNvPr id="112" name="墨迹 111"/>
            </p:nvPicPr>
            <p:blipFill>
              <a:blip r:embed="rId184"/>
            </p:blipFill>
            <p:spPr>
              <a:xfrm>
                <a:off x="5587126" y="1387391"/>
                <a:ext cx="118515" cy="28199"/>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113" name="墨迹 112"/>
              <p14:cNvContentPartPr/>
              <p14:nvPr/>
            </p14:nvContentPartPr>
            <p14:xfrm>
              <a:off x="5635097" y="1316365"/>
              <a:ext cx="36683" cy="172542"/>
            </p14:xfrm>
          </p:contentPart>
        </mc:Choice>
        <mc:Fallback xmlns="">
          <p:pic>
            <p:nvPicPr>
              <p:cNvPr id="113" name="墨迹 112"/>
            </p:nvPicPr>
            <p:blipFill>
              <a:blip r:embed="rId186"/>
            </p:blipFill>
            <p:spPr>
              <a:xfrm>
                <a:off x="5635097" y="1316365"/>
                <a:ext cx="36683" cy="172542"/>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114" name="墨迹 113"/>
              <p14:cNvContentPartPr/>
              <p14:nvPr/>
            </p14:nvContentPartPr>
            <p14:xfrm>
              <a:off x="5750790" y="1285875"/>
              <a:ext cx="149731" cy="408885"/>
            </p14:xfrm>
          </p:contentPart>
        </mc:Choice>
        <mc:Fallback xmlns="">
          <p:pic>
            <p:nvPicPr>
              <p:cNvPr id="114" name="墨迹 113"/>
            </p:nvPicPr>
            <p:blipFill>
              <a:blip r:embed="rId188"/>
            </p:blipFill>
            <p:spPr>
              <a:xfrm>
                <a:off x="5750790" y="1285875"/>
                <a:ext cx="149731" cy="408885"/>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115" name="墨迹 114"/>
              <p14:cNvContentPartPr/>
              <p14:nvPr/>
            </p14:nvContentPartPr>
            <p14:xfrm>
              <a:off x="6037906" y="1463528"/>
              <a:ext cx="209517" cy="14100"/>
            </p14:xfrm>
          </p:contentPart>
        </mc:Choice>
        <mc:Fallback xmlns="">
          <p:pic>
            <p:nvPicPr>
              <p:cNvPr id="115" name="墨迹 114"/>
            </p:nvPicPr>
            <p:blipFill>
              <a:blip r:embed="rId190"/>
            </p:blipFill>
            <p:spPr>
              <a:xfrm>
                <a:off x="6037906" y="1463528"/>
                <a:ext cx="209517" cy="1410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16" name="墨迹 115"/>
              <p14:cNvContentPartPr/>
              <p14:nvPr/>
            </p14:nvContentPartPr>
            <p14:xfrm>
              <a:off x="6106334" y="1362012"/>
              <a:ext cx="39506" cy="281990"/>
            </p14:xfrm>
          </p:contentPart>
        </mc:Choice>
        <mc:Fallback xmlns="">
          <p:pic>
            <p:nvPicPr>
              <p:cNvPr id="116" name="墨迹 115"/>
            </p:nvPicPr>
            <p:blipFill>
              <a:blip r:embed="rId192"/>
            </p:blipFill>
            <p:spPr>
              <a:xfrm>
                <a:off x="6106334" y="1362012"/>
                <a:ext cx="39506" cy="28199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17" name="墨迹 116"/>
              <p14:cNvContentPartPr/>
              <p14:nvPr/>
            </p14:nvContentPartPr>
            <p14:xfrm>
              <a:off x="6299626" y="1370472"/>
              <a:ext cx="173540" cy="183822"/>
            </p14:xfrm>
          </p:contentPart>
        </mc:Choice>
        <mc:Fallback xmlns="">
          <p:pic>
            <p:nvPicPr>
              <p:cNvPr id="117" name="墨迹 116"/>
            </p:nvPicPr>
            <p:blipFill>
              <a:blip r:embed="rId194"/>
            </p:blipFill>
            <p:spPr>
              <a:xfrm>
                <a:off x="6299626" y="1370472"/>
                <a:ext cx="173540" cy="183822"/>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18" name="墨迹 117"/>
              <p14:cNvContentPartPr/>
              <p14:nvPr/>
            </p14:nvContentPartPr>
            <p14:xfrm>
              <a:off x="6588153" y="1280235"/>
              <a:ext cx="105111" cy="329223"/>
            </p14:xfrm>
          </p:contentPart>
        </mc:Choice>
        <mc:Fallback xmlns="">
          <p:pic>
            <p:nvPicPr>
              <p:cNvPr id="118" name="墨迹 117"/>
            </p:nvPicPr>
            <p:blipFill>
              <a:blip r:embed="rId196"/>
            </p:blipFill>
            <p:spPr>
              <a:xfrm>
                <a:off x="6588153" y="1280235"/>
                <a:ext cx="105111" cy="329223"/>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19" name="墨迹 118"/>
              <p14:cNvContentPartPr/>
              <p14:nvPr/>
            </p14:nvContentPartPr>
            <p14:xfrm>
              <a:off x="6674923" y="1289752"/>
              <a:ext cx="210223" cy="300672"/>
            </p14:xfrm>
          </p:contentPart>
        </mc:Choice>
        <mc:Fallback xmlns="">
          <p:pic>
            <p:nvPicPr>
              <p:cNvPr id="119" name="墨迹 118"/>
            </p:nvPicPr>
            <p:blipFill>
              <a:blip r:embed="rId198"/>
            </p:blipFill>
            <p:spPr>
              <a:xfrm>
                <a:off x="6674923" y="1289752"/>
                <a:ext cx="210223" cy="300672"/>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20" name="墨迹 119"/>
              <p14:cNvContentPartPr/>
              <p14:nvPr/>
            </p14:nvContentPartPr>
            <p14:xfrm>
              <a:off x="6964156" y="1421230"/>
              <a:ext cx="90297" cy="118436"/>
            </p14:xfrm>
          </p:contentPart>
        </mc:Choice>
        <mc:Fallback xmlns="">
          <p:pic>
            <p:nvPicPr>
              <p:cNvPr id="120" name="墨迹 119"/>
            </p:nvPicPr>
            <p:blipFill>
              <a:blip r:embed="rId200"/>
            </p:blipFill>
            <p:spPr>
              <a:xfrm>
                <a:off x="6964156" y="1421230"/>
                <a:ext cx="90297" cy="118436"/>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21" name="墨迹 120"/>
              <p14:cNvContentPartPr/>
              <p14:nvPr/>
            </p14:nvContentPartPr>
            <p14:xfrm>
              <a:off x="7077027" y="1208856"/>
              <a:ext cx="107227" cy="154037"/>
            </p14:xfrm>
          </p:contentPart>
        </mc:Choice>
        <mc:Fallback xmlns="">
          <p:pic>
            <p:nvPicPr>
              <p:cNvPr id="121" name="墨迹 120"/>
            </p:nvPicPr>
            <p:blipFill>
              <a:blip r:embed="rId202"/>
            </p:blipFill>
            <p:spPr>
              <a:xfrm>
                <a:off x="7077027" y="1208856"/>
                <a:ext cx="107227" cy="154037"/>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22" name="墨迹 121"/>
              <p14:cNvContentPartPr/>
              <p14:nvPr/>
            </p14:nvContentPartPr>
            <p14:xfrm>
              <a:off x="7161680" y="1263315"/>
              <a:ext cx="87475" cy="11280"/>
            </p14:xfrm>
          </p:contentPart>
        </mc:Choice>
        <mc:Fallback xmlns="">
          <p:pic>
            <p:nvPicPr>
              <p:cNvPr id="122" name="墨迹 121"/>
            </p:nvPicPr>
            <p:blipFill>
              <a:blip r:embed="rId204"/>
            </p:blipFill>
            <p:spPr>
              <a:xfrm>
                <a:off x="7161680" y="1263315"/>
                <a:ext cx="87475" cy="1128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23" name="墨迹 122"/>
              <p14:cNvContentPartPr/>
              <p14:nvPr/>
            </p14:nvContentPartPr>
            <p14:xfrm>
              <a:off x="7198363" y="1204097"/>
              <a:ext cx="25397" cy="149455"/>
            </p14:xfrm>
          </p:contentPart>
        </mc:Choice>
        <mc:Fallback xmlns="">
          <p:pic>
            <p:nvPicPr>
              <p:cNvPr id="123" name="墨迹 122"/>
            </p:nvPicPr>
            <p:blipFill>
              <a:blip r:embed="rId206"/>
            </p:blipFill>
            <p:spPr>
              <a:xfrm>
                <a:off x="7198363" y="1204097"/>
                <a:ext cx="25397" cy="149455"/>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24" name="墨迹 123"/>
              <p14:cNvContentPartPr/>
              <p14:nvPr/>
            </p14:nvContentPartPr>
            <p14:xfrm>
              <a:off x="7251977" y="1168849"/>
              <a:ext cx="127862" cy="396196"/>
            </p14:xfrm>
          </p:contentPart>
        </mc:Choice>
        <mc:Fallback xmlns="">
          <p:pic>
            <p:nvPicPr>
              <p:cNvPr id="124" name="墨迹 123"/>
            </p:nvPicPr>
            <p:blipFill>
              <a:blip r:embed="rId208"/>
            </p:blipFill>
            <p:spPr>
              <a:xfrm>
                <a:off x="7251977" y="1168849"/>
                <a:ext cx="127862" cy="396196"/>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25" name="墨迹 124"/>
              <p14:cNvContentPartPr/>
              <p14:nvPr/>
            </p14:nvContentPartPr>
            <p14:xfrm>
              <a:off x="7514403" y="1336633"/>
              <a:ext cx="183416" cy="16919"/>
            </p14:xfrm>
          </p:contentPart>
        </mc:Choice>
        <mc:Fallback xmlns="">
          <p:pic>
            <p:nvPicPr>
              <p:cNvPr id="125" name="墨迹 124"/>
            </p:nvPicPr>
            <p:blipFill>
              <a:blip r:embed="rId210"/>
            </p:blipFill>
            <p:spPr>
              <a:xfrm>
                <a:off x="7514403" y="1336633"/>
                <a:ext cx="183416" cy="1691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26" name="墨迹 125"/>
              <p14:cNvContentPartPr/>
              <p14:nvPr/>
            </p14:nvContentPartPr>
            <p14:xfrm>
              <a:off x="7597646" y="1194228"/>
              <a:ext cx="15519" cy="286220"/>
            </p14:xfrm>
          </p:contentPart>
        </mc:Choice>
        <mc:Fallback xmlns="">
          <p:pic>
            <p:nvPicPr>
              <p:cNvPr id="126" name="墨迹 125"/>
            </p:nvPicPr>
            <p:blipFill>
              <a:blip r:embed="rId212"/>
            </p:blipFill>
            <p:spPr>
              <a:xfrm>
                <a:off x="7597646" y="1194228"/>
                <a:ext cx="15519" cy="28622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27" name="墨迹 126"/>
              <p14:cNvContentPartPr/>
              <p14:nvPr/>
            </p14:nvContentPartPr>
            <p14:xfrm>
              <a:off x="7833264" y="1133600"/>
              <a:ext cx="152376" cy="385621"/>
            </p14:xfrm>
          </p:contentPart>
        </mc:Choice>
        <mc:Fallback xmlns="">
          <p:pic>
            <p:nvPicPr>
              <p:cNvPr id="127" name="墨迹 126"/>
            </p:nvPicPr>
            <p:blipFill>
              <a:blip r:embed="rId214"/>
            </p:blipFill>
            <p:spPr>
              <a:xfrm>
                <a:off x="7833264" y="1133600"/>
                <a:ext cx="152376" cy="385621"/>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28" name="墨迹 127"/>
              <p14:cNvContentPartPr/>
              <p14:nvPr/>
            </p14:nvContentPartPr>
            <p14:xfrm>
              <a:off x="7936788" y="1229476"/>
              <a:ext cx="139150" cy="272826"/>
            </p14:xfrm>
          </p:contentPart>
        </mc:Choice>
        <mc:Fallback xmlns="">
          <p:pic>
            <p:nvPicPr>
              <p:cNvPr id="128" name="墨迹 127"/>
            </p:nvPicPr>
            <p:blipFill>
              <a:blip r:embed="rId216"/>
            </p:blipFill>
            <p:spPr>
              <a:xfrm>
                <a:off x="7936788" y="1229476"/>
                <a:ext cx="139150" cy="272826"/>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29" name="墨迹 128"/>
              <p14:cNvContentPartPr/>
              <p14:nvPr/>
            </p14:nvContentPartPr>
            <p14:xfrm>
              <a:off x="8025146" y="1242695"/>
              <a:ext cx="163663" cy="218013"/>
            </p14:xfrm>
          </p:contentPart>
        </mc:Choice>
        <mc:Fallback xmlns="">
          <p:pic>
            <p:nvPicPr>
              <p:cNvPr id="129" name="墨迹 128"/>
            </p:nvPicPr>
            <p:blipFill>
              <a:blip r:embed="rId218"/>
            </p:blipFill>
            <p:spPr>
              <a:xfrm>
                <a:off x="8025146" y="1242695"/>
                <a:ext cx="163663" cy="218013"/>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30" name="墨迹 129"/>
              <p14:cNvContentPartPr/>
              <p14:nvPr/>
            </p14:nvContentPartPr>
            <p14:xfrm>
              <a:off x="8228313" y="1364832"/>
              <a:ext cx="90298" cy="87417"/>
            </p14:xfrm>
          </p:contentPart>
        </mc:Choice>
        <mc:Fallback xmlns="">
          <p:pic>
            <p:nvPicPr>
              <p:cNvPr id="130" name="墨迹 129"/>
            </p:nvPicPr>
            <p:blipFill>
              <a:blip r:embed="rId220"/>
            </p:blipFill>
            <p:spPr>
              <a:xfrm>
                <a:off x="8228313" y="1364832"/>
                <a:ext cx="90298" cy="87417"/>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31" name="墨迹 130"/>
              <p14:cNvContentPartPr/>
              <p14:nvPr/>
            </p14:nvContentPartPr>
            <p14:xfrm>
              <a:off x="8403264" y="1248511"/>
              <a:ext cx="242673" cy="172719"/>
            </p14:xfrm>
          </p:contentPart>
        </mc:Choice>
        <mc:Fallback xmlns="">
          <p:pic>
            <p:nvPicPr>
              <p:cNvPr id="131" name="墨迹 130"/>
            </p:nvPicPr>
            <p:blipFill>
              <a:blip r:embed="rId222"/>
            </p:blipFill>
            <p:spPr>
              <a:xfrm>
                <a:off x="8403264" y="1248511"/>
                <a:ext cx="242673" cy="172719"/>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32" name="墨迹 131"/>
              <p14:cNvContentPartPr/>
              <p14:nvPr/>
            </p14:nvContentPartPr>
            <p14:xfrm>
              <a:off x="8662868" y="1189293"/>
              <a:ext cx="28218" cy="426510"/>
            </p14:xfrm>
          </p:contentPart>
        </mc:Choice>
        <mc:Fallback xmlns="">
          <p:pic>
            <p:nvPicPr>
              <p:cNvPr id="132" name="墨迹 131"/>
            </p:nvPicPr>
            <p:blipFill>
              <a:blip r:embed="rId224"/>
            </p:blipFill>
            <p:spPr>
              <a:xfrm>
                <a:off x="8662868" y="1189293"/>
                <a:ext cx="28218" cy="42651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33" name="墨迹 132"/>
              <p14:cNvContentPartPr/>
              <p14:nvPr/>
            </p14:nvContentPartPr>
            <p14:xfrm>
              <a:off x="8747521" y="1178718"/>
              <a:ext cx="129802" cy="28199"/>
            </p14:xfrm>
          </p:contentPart>
        </mc:Choice>
        <mc:Fallback xmlns="">
          <p:pic>
            <p:nvPicPr>
              <p:cNvPr id="133" name="墨迹 132"/>
            </p:nvPicPr>
            <p:blipFill>
              <a:blip r:embed="rId226"/>
            </p:blipFill>
            <p:spPr>
              <a:xfrm>
                <a:off x="8747521" y="1178718"/>
                <a:ext cx="129802" cy="2819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34" name="墨迹 133"/>
              <p14:cNvContentPartPr/>
              <p14:nvPr/>
            </p14:nvContentPartPr>
            <p14:xfrm>
              <a:off x="8812422" y="1130251"/>
              <a:ext cx="25396" cy="141524"/>
            </p14:xfrm>
          </p:contentPart>
        </mc:Choice>
        <mc:Fallback xmlns="">
          <p:pic>
            <p:nvPicPr>
              <p:cNvPr id="134" name="墨迹 133"/>
            </p:nvPicPr>
            <p:blipFill>
              <a:blip r:embed="rId228"/>
            </p:blipFill>
            <p:spPr>
              <a:xfrm>
                <a:off x="8812422" y="1130251"/>
                <a:ext cx="25396" cy="141524"/>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35" name="墨迹 134"/>
              <p14:cNvContentPartPr/>
              <p14:nvPr/>
            </p14:nvContentPartPr>
            <p14:xfrm>
              <a:off x="8823710" y="1085133"/>
              <a:ext cx="121336" cy="403774"/>
            </p14:xfrm>
          </p:contentPart>
        </mc:Choice>
        <mc:Fallback xmlns="">
          <p:pic>
            <p:nvPicPr>
              <p:cNvPr id="135" name="墨迹 134"/>
            </p:nvPicPr>
            <p:blipFill>
              <a:blip r:embed="rId230"/>
            </p:blipFill>
            <p:spPr>
              <a:xfrm>
                <a:off x="8823710" y="1085133"/>
                <a:ext cx="121336" cy="403774"/>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36" name="墨迹 135"/>
              <p14:cNvContentPartPr/>
              <p14:nvPr/>
            </p14:nvContentPartPr>
            <p14:xfrm>
              <a:off x="9148214" y="1173078"/>
              <a:ext cx="162959" cy="50759"/>
            </p14:xfrm>
          </p:contentPart>
        </mc:Choice>
        <mc:Fallback xmlns="">
          <p:pic>
            <p:nvPicPr>
              <p:cNvPr id="136" name="墨迹 135"/>
            </p:nvPicPr>
            <p:blipFill>
              <a:blip r:embed="rId232"/>
            </p:blipFill>
            <p:spPr>
              <a:xfrm>
                <a:off x="9148214" y="1173078"/>
                <a:ext cx="162959" cy="50759"/>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37" name="墨迹 136"/>
              <p14:cNvContentPartPr/>
              <p14:nvPr/>
            </p14:nvContentPartPr>
            <p14:xfrm>
              <a:off x="9102360" y="1297154"/>
              <a:ext cx="223627" cy="16920"/>
            </p14:xfrm>
          </p:contentPart>
        </mc:Choice>
        <mc:Fallback xmlns="">
          <p:pic>
            <p:nvPicPr>
              <p:cNvPr id="137" name="墨迹 136"/>
            </p:nvPicPr>
            <p:blipFill>
              <a:blip r:embed="rId234"/>
            </p:blipFill>
            <p:spPr>
              <a:xfrm>
                <a:off x="9102360" y="1297154"/>
                <a:ext cx="223627" cy="1692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38" name="墨迹 137"/>
              <p14:cNvContentPartPr/>
              <p14:nvPr/>
            </p14:nvContentPartPr>
            <p14:xfrm>
              <a:off x="9537620" y="1094121"/>
              <a:ext cx="172129" cy="199156"/>
            </p14:xfrm>
          </p:contentPart>
        </mc:Choice>
        <mc:Fallback xmlns="">
          <p:pic>
            <p:nvPicPr>
              <p:cNvPr id="138" name="墨迹 137"/>
            </p:nvPicPr>
            <p:blipFill>
              <a:blip r:embed="rId236"/>
            </p:blipFill>
            <p:spPr>
              <a:xfrm>
                <a:off x="9537620" y="1094121"/>
                <a:ext cx="172129" cy="199156"/>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39" name="墨迹 138"/>
              <p14:cNvContentPartPr/>
              <p14:nvPr/>
            </p14:nvContentPartPr>
            <p14:xfrm>
              <a:off x="9814155" y="1015164"/>
              <a:ext cx="146732" cy="329224"/>
            </p14:xfrm>
          </p:contentPart>
        </mc:Choice>
        <mc:Fallback xmlns="">
          <p:pic>
            <p:nvPicPr>
              <p:cNvPr id="139" name="墨迹 138"/>
            </p:nvPicPr>
            <p:blipFill>
              <a:blip r:embed="rId238"/>
            </p:blipFill>
            <p:spPr>
              <a:xfrm>
                <a:off x="9814155" y="1015164"/>
                <a:ext cx="146732" cy="329224"/>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40" name="墨迹 139"/>
              <p14:cNvContentPartPr/>
              <p14:nvPr/>
            </p14:nvContentPartPr>
            <p14:xfrm>
              <a:off x="9915739" y="1065922"/>
              <a:ext cx="118515" cy="257140"/>
            </p14:xfrm>
          </p:contentPart>
        </mc:Choice>
        <mc:Fallback xmlns="">
          <p:pic>
            <p:nvPicPr>
              <p:cNvPr id="140" name="墨迹 139"/>
            </p:nvPicPr>
            <p:blipFill>
              <a:blip r:embed="rId240"/>
            </p:blipFill>
            <p:spPr>
              <a:xfrm>
                <a:off x="9915739" y="1065922"/>
                <a:ext cx="118515" cy="25714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41" name="墨迹 140"/>
              <p14:cNvContentPartPr/>
              <p14:nvPr/>
            </p14:nvContentPartPr>
            <p14:xfrm>
              <a:off x="10068115" y="1062221"/>
              <a:ext cx="235618" cy="204619"/>
            </p14:xfrm>
          </p:contentPart>
        </mc:Choice>
        <mc:Fallback xmlns="">
          <p:pic>
            <p:nvPicPr>
              <p:cNvPr id="141" name="墨迹 140"/>
            </p:nvPicPr>
            <p:blipFill>
              <a:blip r:embed="rId242"/>
            </p:blipFill>
            <p:spPr>
              <a:xfrm>
                <a:off x="10068115" y="1062221"/>
                <a:ext cx="235618" cy="20461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42" name="墨迹 141"/>
              <p14:cNvContentPartPr/>
              <p14:nvPr/>
            </p14:nvContentPartPr>
            <p14:xfrm>
              <a:off x="10220491" y="1165676"/>
              <a:ext cx="56436" cy="438847"/>
            </p14:xfrm>
          </p:contentPart>
        </mc:Choice>
        <mc:Fallback xmlns="">
          <p:pic>
            <p:nvPicPr>
              <p:cNvPr id="142" name="墨迹 141"/>
            </p:nvPicPr>
            <p:blipFill>
              <a:blip r:embed="rId244"/>
            </p:blipFill>
            <p:spPr>
              <a:xfrm>
                <a:off x="10220491" y="1165676"/>
                <a:ext cx="56436" cy="438847"/>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43" name="墨迹 142"/>
              <p14:cNvContentPartPr/>
              <p14:nvPr/>
            </p14:nvContentPartPr>
            <p14:xfrm>
              <a:off x="10315726" y="1015164"/>
              <a:ext cx="113577" cy="122666"/>
            </p14:xfrm>
          </p:contentPart>
        </mc:Choice>
        <mc:Fallback xmlns="">
          <p:pic>
            <p:nvPicPr>
              <p:cNvPr id="143" name="墨迹 142"/>
            </p:nvPicPr>
            <p:blipFill>
              <a:blip r:embed="rId246"/>
            </p:blipFill>
            <p:spPr>
              <a:xfrm>
                <a:off x="10315726" y="1015164"/>
                <a:ext cx="113577" cy="122666"/>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44" name="墨迹 143"/>
              <p14:cNvContentPartPr/>
              <p14:nvPr/>
            </p14:nvContentPartPr>
            <p14:xfrm>
              <a:off x="10406729" y="1050413"/>
              <a:ext cx="118515" cy="26789"/>
            </p14:xfrm>
          </p:contentPart>
        </mc:Choice>
        <mc:Fallback xmlns="">
          <p:pic>
            <p:nvPicPr>
              <p:cNvPr id="144" name="墨迹 143"/>
            </p:nvPicPr>
            <p:blipFill>
              <a:blip r:embed="rId248"/>
            </p:blipFill>
            <p:spPr>
              <a:xfrm>
                <a:off x="10406729" y="1050413"/>
                <a:ext cx="118515" cy="2678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45" name="墨迹 144"/>
              <p14:cNvContentPartPr/>
              <p14:nvPr/>
            </p14:nvContentPartPr>
            <p14:xfrm>
              <a:off x="10423660" y="924927"/>
              <a:ext cx="180594" cy="448364"/>
            </p14:xfrm>
          </p:contentPart>
        </mc:Choice>
        <mc:Fallback xmlns="">
          <p:pic>
            <p:nvPicPr>
              <p:cNvPr id="145" name="墨迹 144"/>
            </p:nvPicPr>
            <p:blipFill>
              <a:blip r:embed="rId250"/>
            </p:blipFill>
            <p:spPr>
              <a:xfrm>
                <a:off x="10423660" y="924927"/>
                <a:ext cx="180594" cy="44836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46" name="墨迹 145"/>
              <p14:cNvContentPartPr/>
              <p14:nvPr/>
            </p14:nvContentPartPr>
            <p14:xfrm>
              <a:off x="10689612" y="1139240"/>
              <a:ext cx="208106" cy="16919"/>
            </p14:xfrm>
          </p:contentPart>
        </mc:Choice>
        <mc:Fallback xmlns="">
          <p:pic>
            <p:nvPicPr>
              <p:cNvPr id="146" name="墨迹 145"/>
            </p:nvPicPr>
            <p:blipFill>
              <a:blip r:embed="rId252"/>
            </p:blipFill>
            <p:spPr>
              <a:xfrm>
                <a:off x="10689612" y="1139240"/>
                <a:ext cx="208106" cy="16919"/>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47" name="墨迹 146"/>
              <p14:cNvContentPartPr/>
              <p14:nvPr/>
            </p14:nvContentPartPr>
            <p14:xfrm>
              <a:off x="10753808" y="1036666"/>
              <a:ext cx="31039" cy="322526"/>
            </p14:xfrm>
          </p:contentPart>
        </mc:Choice>
        <mc:Fallback xmlns="">
          <p:pic>
            <p:nvPicPr>
              <p:cNvPr id="147" name="墨迹 146"/>
            </p:nvPicPr>
            <p:blipFill>
              <a:blip r:embed="rId254"/>
            </p:blipFill>
            <p:spPr>
              <a:xfrm>
                <a:off x="10753808" y="1036666"/>
                <a:ext cx="31039" cy="322526"/>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48" name="墨迹 147"/>
              <p14:cNvContentPartPr/>
              <p14:nvPr/>
            </p14:nvContentPartPr>
            <p14:xfrm>
              <a:off x="10971085" y="1032083"/>
              <a:ext cx="124159" cy="307370"/>
            </p14:xfrm>
          </p:contentPart>
        </mc:Choice>
        <mc:Fallback xmlns="">
          <p:pic>
            <p:nvPicPr>
              <p:cNvPr id="148" name="墨迹 147"/>
            </p:nvPicPr>
            <p:blipFill>
              <a:blip r:embed="rId256"/>
            </p:blipFill>
            <p:spPr>
              <a:xfrm>
                <a:off x="10971085" y="1032083"/>
                <a:ext cx="124159" cy="30737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49" name="墨迹 148"/>
              <p14:cNvContentPartPr/>
              <p14:nvPr/>
            </p14:nvContentPartPr>
            <p14:xfrm>
              <a:off x="11227338" y="1032083"/>
              <a:ext cx="319390" cy="206206"/>
            </p14:xfrm>
          </p:contentPart>
        </mc:Choice>
        <mc:Fallback xmlns="">
          <p:pic>
            <p:nvPicPr>
              <p:cNvPr id="149" name="墨迹 148"/>
            </p:nvPicPr>
            <p:blipFill>
              <a:blip r:embed="rId258"/>
            </p:blipFill>
            <p:spPr>
              <a:xfrm>
                <a:off x="11227338" y="1032083"/>
                <a:ext cx="319390" cy="206206"/>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50" name="墨迹 149"/>
              <p14:cNvContentPartPr/>
              <p14:nvPr/>
            </p14:nvContentPartPr>
            <p14:xfrm>
              <a:off x="11529797" y="1010053"/>
              <a:ext cx="33861" cy="408357"/>
            </p14:xfrm>
          </p:contentPart>
        </mc:Choice>
        <mc:Fallback xmlns="">
          <p:pic>
            <p:nvPicPr>
              <p:cNvPr id="150" name="墨迹 149"/>
            </p:nvPicPr>
            <p:blipFill>
              <a:blip r:embed="rId260"/>
            </p:blipFill>
            <p:spPr>
              <a:xfrm>
                <a:off x="11529797" y="1010053"/>
                <a:ext cx="33861" cy="408357"/>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51" name="墨迹 150"/>
              <p14:cNvContentPartPr/>
              <p14:nvPr/>
            </p14:nvContentPartPr>
            <p14:xfrm>
              <a:off x="11625738" y="1037723"/>
              <a:ext cx="155198" cy="39479"/>
            </p14:xfrm>
          </p:contentPart>
        </mc:Choice>
        <mc:Fallback xmlns="">
          <p:pic>
            <p:nvPicPr>
              <p:cNvPr id="151" name="墨迹 150"/>
            </p:nvPicPr>
            <p:blipFill>
              <a:blip r:embed="rId262"/>
            </p:blipFill>
            <p:spPr>
              <a:xfrm>
                <a:off x="11625738" y="1037723"/>
                <a:ext cx="155198" cy="3947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52" name="墨迹 151"/>
              <p14:cNvContentPartPr/>
              <p14:nvPr/>
            </p14:nvContentPartPr>
            <p14:xfrm>
              <a:off x="11628560" y="896728"/>
              <a:ext cx="217276" cy="400426"/>
            </p14:xfrm>
          </p:contentPart>
        </mc:Choice>
        <mc:Fallback xmlns="">
          <p:pic>
            <p:nvPicPr>
              <p:cNvPr id="152" name="墨迹 151"/>
            </p:nvPicPr>
            <p:blipFill>
              <a:blip r:embed="rId264"/>
            </p:blipFill>
            <p:spPr>
              <a:xfrm>
                <a:off x="11628560" y="896728"/>
                <a:ext cx="217276" cy="400426"/>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53" name="墨迹 152"/>
              <p14:cNvContentPartPr/>
              <p14:nvPr/>
            </p14:nvContentPartPr>
            <p14:xfrm>
              <a:off x="7862364" y="547060"/>
              <a:ext cx="2406097" cy="265071"/>
            </p14:xfrm>
          </p:contentPart>
        </mc:Choice>
        <mc:Fallback xmlns="">
          <p:pic>
            <p:nvPicPr>
              <p:cNvPr id="153" name="墨迹 152"/>
            </p:nvPicPr>
            <p:blipFill>
              <a:blip r:embed="rId266"/>
            </p:blipFill>
            <p:spPr>
              <a:xfrm>
                <a:off x="7862364" y="547060"/>
                <a:ext cx="2406097" cy="265071"/>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54" name="墨迹 153"/>
              <p14:cNvContentPartPr/>
              <p14:nvPr/>
            </p14:nvContentPartPr>
            <p14:xfrm>
              <a:off x="9436036" y="671136"/>
              <a:ext cx="564356" cy="347729"/>
            </p14:xfrm>
          </p:contentPart>
        </mc:Choice>
        <mc:Fallback xmlns="">
          <p:pic>
            <p:nvPicPr>
              <p:cNvPr id="154" name="墨迹 153"/>
            </p:nvPicPr>
            <p:blipFill>
              <a:blip r:embed="rId268"/>
            </p:blipFill>
            <p:spPr>
              <a:xfrm>
                <a:off x="9436036" y="671136"/>
                <a:ext cx="564356" cy="347729"/>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55" name="墨迹 154"/>
              <p14:cNvContentPartPr/>
              <p14:nvPr/>
            </p14:nvContentPartPr>
            <p14:xfrm>
              <a:off x="9842372" y="741634"/>
              <a:ext cx="403515" cy="305254"/>
            </p14:xfrm>
          </p:contentPart>
        </mc:Choice>
        <mc:Fallback xmlns="">
          <p:pic>
            <p:nvPicPr>
              <p:cNvPr id="155" name="墨迹 154"/>
            </p:nvPicPr>
            <p:blipFill>
              <a:blip r:embed="rId270"/>
            </p:blipFill>
            <p:spPr>
              <a:xfrm>
                <a:off x="9842372" y="741634"/>
                <a:ext cx="403515" cy="305254"/>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56" name="墨迹 155"/>
              <p14:cNvContentPartPr/>
              <p14:nvPr/>
            </p14:nvContentPartPr>
            <p14:xfrm>
              <a:off x="6240016" y="1646822"/>
              <a:ext cx="2741714" cy="100106"/>
            </p14:xfrm>
          </p:contentPart>
        </mc:Choice>
        <mc:Fallback xmlns="">
          <p:pic>
            <p:nvPicPr>
              <p:cNvPr id="156" name="墨迹 155"/>
            </p:nvPicPr>
            <p:blipFill>
              <a:blip r:embed="rId272"/>
            </p:blipFill>
            <p:spPr>
              <a:xfrm>
                <a:off x="6240016" y="1646822"/>
                <a:ext cx="2741714" cy="100106"/>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57" name="墨迹 156"/>
              <p14:cNvContentPartPr/>
              <p14:nvPr/>
            </p14:nvContentPartPr>
            <p14:xfrm>
              <a:off x="6904017" y="1990850"/>
              <a:ext cx="127861" cy="300319"/>
            </p14:xfrm>
          </p:contentPart>
        </mc:Choice>
        <mc:Fallback xmlns="">
          <p:pic>
            <p:nvPicPr>
              <p:cNvPr id="157" name="墨迹 156"/>
            </p:nvPicPr>
            <p:blipFill>
              <a:blip r:embed="rId274"/>
            </p:blipFill>
            <p:spPr>
              <a:xfrm>
                <a:off x="6904017" y="1990850"/>
                <a:ext cx="127861" cy="30031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58" name="墨迹 157"/>
              <p14:cNvContentPartPr/>
              <p14:nvPr/>
            </p14:nvContentPartPr>
            <p14:xfrm>
              <a:off x="7009304" y="2006359"/>
              <a:ext cx="129802" cy="181884"/>
            </p14:xfrm>
          </p:contentPart>
        </mc:Choice>
        <mc:Fallback xmlns="">
          <p:pic>
            <p:nvPicPr>
              <p:cNvPr id="158" name="墨迹 157"/>
            </p:nvPicPr>
            <p:blipFill>
              <a:blip r:embed="rId276"/>
            </p:blipFill>
            <p:spPr>
              <a:xfrm>
                <a:off x="7009304" y="2006359"/>
                <a:ext cx="129802" cy="181884"/>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59" name="墨迹 158"/>
              <p14:cNvContentPartPr/>
              <p14:nvPr/>
            </p14:nvContentPartPr>
            <p14:xfrm>
              <a:off x="7181080" y="2092366"/>
              <a:ext cx="116046" cy="130421"/>
            </p14:xfrm>
          </p:contentPart>
        </mc:Choice>
        <mc:Fallback xmlns="">
          <p:pic>
            <p:nvPicPr>
              <p:cNvPr id="159" name="墨迹 158"/>
            </p:nvPicPr>
            <p:blipFill>
              <a:blip r:embed="rId278"/>
            </p:blipFill>
            <p:spPr>
              <a:xfrm>
                <a:off x="7181080" y="2092366"/>
                <a:ext cx="116046" cy="130421"/>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60" name="墨迹 159"/>
              <p14:cNvContentPartPr/>
              <p14:nvPr/>
            </p14:nvContentPartPr>
            <p14:xfrm>
              <a:off x="7351974" y="1948551"/>
              <a:ext cx="55201" cy="104337"/>
            </p14:xfrm>
          </p:contentPart>
        </mc:Choice>
        <mc:Fallback xmlns="">
          <p:pic>
            <p:nvPicPr>
              <p:cNvPr id="160" name="墨迹 159"/>
            </p:nvPicPr>
            <p:blipFill>
              <a:blip r:embed="rId280"/>
            </p:blipFill>
            <p:spPr>
              <a:xfrm>
                <a:off x="7351974" y="1948551"/>
                <a:ext cx="55201" cy="104337"/>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61" name="墨迹 160"/>
              <p14:cNvContentPartPr/>
              <p14:nvPr/>
            </p14:nvContentPartPr>
            <p14:xfrm>
              <a:off x="7409997" y="1968291"/>
              <a:ext cx="90297" cy="16919"/>
            </p14:xfrm>
          </p:contentPart>
        </mc:Choice>
        <mc:Fallback xmlns="">
          <p:pic>
            <p:nvPicPr>
              <p:cNvPr id="161" name="墨迹 160"/>
            </p:nvPicPr>
            <p:blipFill>
              <a:blip r:embed="rId282"/>
            </p:blipFill>
            <p:spPr>
              <a:xfrm>
                <a:off x="7409997" y="1968291"/>
                <a:ext cx="90297" cy="16919"/>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62" name="墨迹 161"/>
              <p14:cNvContentPartPr/>
              <p14:nvPr/>
            </p14:nvContentPartPr>
            <p14:xfrm>
              <a:off x="7463611" y="1877173"/>
              <a:ext cx="31039" cy="181354"/>
            </p14:xfrm>
          </p:contentPart>
        </mc:Choice>
        <mc:Fallback xmlns="">
          <p:pic>
            <p:nvPicPr>
              <p:cNvPr id="162" name="墨迹 161"/>
            </p:nvPicPr>
            <p:blipFill>
              <a:blip r:embed="rId284"/>
            </p:blipFill>
            <p:spPr>
              <a:xfrm>
                <a:off x="7463611" y="1877173"/>
                <a:ext cx="31039" cy="181354"/>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63" name="墨迹 162"/>
              <p14:cNvContentPartPr/>
              <p14:nvPr/>
            </p14:nvContentPartPr>
            <p14:xfrm>
              <a:off x="7613165" y="2048658"/>
              <a:ext cx="138268" cy="21149"/>
            </p14:xfrm>
          </p:contentPart>
        </mc:Choice>
        <mc:Fallback xmlns="">
          <p:pic>
            <p:nvPicPr>
              <p:cNvPr id="163" name="墨迹 162"/>
            </p:nvPicPr>
            <p:blipFill>
              <a:blip r:embed="rId286"/>
            </p:blipFill>
            <p:spPr>
              <a:xfrm>
                <a:off x="7613165" y="2048658"/>
                <a:ext cx="138268" cy="21149"/>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64" name="墨迹 163"/>
              <p14:cNvContentPartPr/>
              <p14:nvPr/>
            </p14:nvContentPartPr>
            <p14:xfrm>
              <a:off x="7633976" y="2126205"/>
              <a:ext cx="165427" cy="3701"/>
            </p14:xfrm>
          </p:contentPart>
        </mc:Choice>
        <mc:Fallback xmlns="">
          <p:pic>
            <p:nvPicPr>
              <p:cNvPr id="164" name="墨迹 163"/>
            </p:nvPicPr>
            <p:blipFill>
              <a:blip r:embed="rId288"/>
            </p:blipFill>
            <p:spPr>
              <a:xfrm>
                <a:off x="7633976" y="2126205"/>
                <a:ext cx="165427" cy="3701"/>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65" name="墨迹 164"/>
              <p14:cNvContentPartPr/>
              <p14:nvPr/>
            </p14:nvContentPartPr>
            <p14:xfrm>
              <a:off x="7944019" y="1932337"/>
              <a:ext cx="131919" cy="246036"/>
            </p14:xfrm>
          </p:contentPart>
        </mc:Choice>
        <mc:Fallback xmlns="">
          <p:pic>
            <p:nvPicPr>
              <p:cNvPr id="165" name="墨迹 164"/>
            </p:nvPicPr>
            <p:blipFill>
              <a:blip r:embed="rId290"/>
            </p:blipFill>
            <p:spPr>
              <a:xfrm>
                <a:off x="7944019" y="1932337"/>
                <a:ext cx="131919" cy="246036"/>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66" name="墨迹 165"/>
              <p14:cNvContentPartPr/>
              <p14:nvPr/>
            </p14:nvContentPartPr>
            <p14:xfrm>
              <a:off x="8036432" y="1955249"/>
              <a:ext cx="174951" cy="168136"/>
            </p14:xfrm>
          </p:contentPart>
        </mc:Choice>
        <mc:Fallback xmlns="">
          <p:pic>
            <p:nvPicPr>
              <p:cNvPr id="166" name="墨迹 165"/>
            </p:nvPicPr>
            <p:blipFill>
              <a:blip r:embed="rId292"/>
            </p:blipFill>
            <p:spPr>
              <a:xfrm>
                <a:off x="8036432" y="1955249"/>
                <a:ext cx="174951" cy="168136"/>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67" name="墨迹 166"/>
              <p14:cNvContentPartPr/>
              <p14:nvPr/>
            </p14:nvContentPartPr>
            <p14:xfrm>
              <a:off x="8253534" y="2047248"/>
              <a:ext cx="93295" cy="61862"/>
            </p14:xfrm>
          </p:contentPart>
        </mc:Choice>
        <mc:Fallback xmlns="">
          <p:pic>
            <p:nvPicPr>
              <p:cNvPr id="167" name="墨迹 166"/>
            </p:nvPicPr>
            <p:blipFill>
              <a:blip r:embed="rId294"/>
            </p:blipFill>
            <p:spPr>
              <a:xfrm>
                <a:off x="8253534" y="2047248"/>
                <a:ext cx="93295" cy="61862"/>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68" name="墨迹 167"/>
              <p14:cNvContentPartPr/>
              <p14:nvPr/>
            </p14:nvContentPartPr>
            <p14:xfrm>
              <a:off x="8439065" y="1977808"/>
              <a:ext cx="218159" cy="138704"/>
            </p14:xfrm>
          </p:contentPart>
        </mc:Choice>
        <mc:Fallback xmlns="">
          <p:pic>
            <p:nvPicPr>
              <p:cNvPr id="168" name="墨迹 167"/>
            </p:nvPicPr>
            <p:blipFill>
              <a:blip r:embed="rId296"/>
            </p:blipFill>
            <p:spPr>
              <a:xfrm>
                <a:off x="8439065" y="1977808"/>
                <a:ext cx="218159" cy="138704"/>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69" name="墨迹 168"/>
              <p14:cNvContentPartPr/>
              <p14:nvPr/>
            </p14:nvContentPartPr>
            <p14:xfrm>
              <a:off x="8654403" y="1916122"/>
              <a:ext cx="8465" cy="353898"/>
            </p14:xfrm>
          </p:contentPart>
        </mc:Choice>
        <mc:Fallback xmlns="">
          <p:pic>
            <p:nvPicPr>
              <p:cNvPr id="169" name="墨迹 168"/>
            </p:nvPicPr>
            <p:blipFill>
              <a:blip r:embed="rId298"/>
            </p:blipFill>
            <p:spPr>
              <a:xfrm>
                <a:off x="8654403" y="1916122"/>
                <a:ext cx="8465" cy="353898"/>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70" name="墨迹 169"/>
              <p14:cNvContentPartPr/>
              <p14:nvPr/>
            </p14:nvContentPartPr>
            <p14:xfrm>
              <a:off x="8708016" y="1883694"/>
              <a:ext cx="129802" cy="39478"/>
            </p14:xfrm>
          </p:contentPart>
        </mc:Choice>
        <mc:Fallback xmlns="">
          <p:pic>
            <p:nvPicPr>
              <p:cNvPr id="170" name="墨迹 169"/>
            </p:nvPicPr>
            <p:blipFill>
              <a:blip r:embed="rId300"/>
            </p:blipFill>
            <p:spPr>
              <a:xfrm>
                <a:off x="8708016" y="1883694"/>
                <a:ext cx="129802" cy="39478"/>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71" name="墨迹 170"/>
              <p14:cNvContentPartPr/>
              <p14:nvPr/>
            </p14:nvContentPartPr>
            <p14:xfrm>
              <a:off x="8789848" y="1799097"/>
              <a:ext cx="19753" cy="183293"/>
            </p14:xfrm>
          </p:contentPart>
        </mc:Choice>
        <mc:Fallback xmlns="">
          <p:pic>
            <p:nvPicPr>
              <p:cNvPr id="171" name="墨迹 170"/>
            </p:nvPicPr>
            <p:blipFill>
              <a:blip r:embed="rId302"/>
            </p:blipFill>
            <p:spPr>
              <a:xfrm>
                <a:off x="8789848" y="1799097"/>
                <a:ext cx="19753" cy="183293"/>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72" name="墨迹 171"/>
              <p14:cNvContentPartPr/>
              <p14:nvPr/>
            </p14:nvContentPartPr>
            <p14:xfrm>
              <a:off x="2804850" y="2848100"/>
              <a:ext cx="66312" cy="84597"/>
            </p14:xfrm>
          </p:contentPart>
        </mc:Choice>
        <mc:Fallback xmlns="">
          <p:pic>
            <p:nvPicPr>
              <p:cNvPr id="172" name="墨迹 171"/>
            </p:nvPicPr>
            <p:blipFill>
              <a:blip r:embed="rId304"/>
            </p:blipFill>
            <p:spPr>
              <a:xfrm>
                <a:off x="2804850" y="2848100"/>
                <a:ext cx="66312" cy="84597"/>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73" name="墨迹 172"/>
              <p14:cNvContentPartPr/>
              <p14:nvPr/>
            </p14:nvContentPartPr>
            <p14:xfrm>
              <a:off x="2699739" y="3011654"/>
              <a:ext cx="74071" cy="73318"/>
            </p14:xfrm>
          </p:contentPart>
        </mc:Choice>
        <mc:Fallback xmlns="">
          <p:pic>
            <p:nvPicPr>
              <p:cNvPr id="173" name="墨迹 172"/>
            </p:nvPicPr>
            <p:blipFill>
              <a:blip r:embed="rId306"/>
            </p:blipFill>
            <p:spPr>
              <a:xfrm>
                <a:off x="2699739" y="3011654"/>
                <a:ext cx="74071" cy="73318"/>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74" name="墨迹 173"/>
              <p14:cNvContentPartPr/>
              <p14:nvPr/>
            </p14:nvContentPartPr>
            <p14:xfrm>
              <a:off x="2962870" y="3039853"/>
              <a:ext cx="39505" cy="31019"/>
            </p14:xfrm>
          </p:contentPart>
        </mc:Choice>
        <mc:Fallback xmlns="">
          <p:pic>
            <p:nvPicPr>
              <p:cNvPr id="174" name="墨迹 173"/>
            </p:nvPicPr>
            <p:blipFill>
              <a:blip r:embed="rId308"/>
            </p:blipFill>
            <p:spPr>
              <a:xfrm>
                <a:off x="2962870" y="3039853"/>
                <a:ext cx="39505" cy="31019"/>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75" name="墨迹 174"/>
              <p14:cNvContentPartPr/>
              <p14:nvPr/>
            </p14:nvContentPartPr>
            <p14:xfrm>
              <a:off x="6667868" y="2408195"/>
              <a:ext cx="37742" cy="46352"/>
            </p14:xfrm>
          </p:contentPart>
        </mc:Choice>
        <mc:Fallback xmlns="">
          <p:pic>
            <p:nvPicPr>
              <p:cNvPr id="175" name="墨迹 174"/>
            </p:nvPicPr>
            <p:blipFill>
              <a:blip r:embed="rId310"/>
            </p:blipFill>
            <p:spPr>
              <a:xfrm>
                <a:off x="6667868" y="2408195"/>
                <a:ext cx="37742" cy="4635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76" name="墨迹 175"/>
              <p14:cNvContentPartPr/>
              <p14:nvPr/>
            </p14:nvContentPartPr>
            <p14:xfrm>
              <a:off x="4108513" y="2702875"/>
              <a:ext cx="93119" cy="376457"/>
            </p14:xfrm>
          </p:contentPart>
        </mc:Choice>
        <mc:Fallback xmlns="">
          <p:pic>
            <p:nvPicPr>
              <p:cNvPr id="176" name="墨迹 175"/>
            </p:nvPicPr>
            <p:blipFill>
              <a:blip r:embed="rId312"/>
            </p:blipFill>
            <p:spPr>
              <a:xfrm>
                <a:off x="4108513" y="2702875"/>
                <a:ext cx="93119" cy="376457"/>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77" name="墨迹 176"/>
              <p14:cNvContentPartPr/>
              <p14:nvPr/>
            </p14:nvContentPartPr>
            <p14:xfrm>
              <a:off x="4272176" y="2756100"/>
              <a:ext cx="33862" cy="245684"/>
            </p14:xfrm>
          </p:contentPart>
        </mc:Choice>
        <mc:Fallback xmlns="">
          <p:pic>
            <p:nvPicPr>
              <p:cNvPr id="177" name="墨迹 176"/>
            </p:nvPicPr>
            <p:blipFill>
              <a:blip r:embed="rId314"/>
            </p:blipFill>
            <p:spPr>
              <a:xfrm>
                <a:off x="4272176" y="2756100"/>
                <a:ext cx="33862" cy="24568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78" name="墨迹 177"/>
              <p14:cNvContentPartPr/>
              <p14:nvPr/>
            </p14:nvContentPartPr>
            <p14:xfrm>
              <a:off x="4283463" y="2848100"/>
              <a:ext cx="104406" cy="84597"/>
            </p14:xfrm>
          </p:contentPart>
        </mc:Choice>
        <mc:Fallback xmlns="">
          <p:pic>
            <p:nvPicPr>
              <p:cNvPr id="178" name="墨迹 177"/>
            </p:nvPicPr>
            <p:blipFill>
              <a:blip r:embed="rId316"/>
            </p:blipFill>
            <p:spPr>
              <a:xfrm>
                <a:off x="4283463" y="2848100"/>
                <a:ext cx="104406" cy="84597"/>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79" name="墨迹 178"/>
              <p14:cNvContentPartPr/>
              <p14:nvPr/>
            </p14:nvContentPartPr>
            <p14:xfrm>
              <a:off x="4407622" y="2694415"/>
              <a:ext cx="15520" cy="466694"/>
            </p14:xfrm>
          </p:contentPart>
        </mc:Choice>
        <mc:Fallback xmlns="">
          <p:pic>
            <p:nvPicPr>
              <p:cNvPr id="179" name="墨迹 178"/>
            </p:nvPicPr>
            <p:blipFill>
              <a:blip r:embed="rId318"/>
            </p:blipFill>
            <p:spPr>
              <a:xfrm>
                <a:off x="4407622" y="2694415"/>
                <a:ext cx="15520" cy="466694"/>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80" name="墨迹 179"/>
              <p14:cNvContentPartPr/>
              <p14:nvPr/>
            </p14:nvContentPartPr>
            <p14:xfrm>
              <a:off x="4467937" y="2736714"/>
              <a:ext cx="148497" cy="54988"/>
            </p14:xfrm>
          </p:contentPart>
        </mc:Choice>
        <mc:Fallback xmlns="">
          <p:pic>
            <p:nvPicPr>
              <p:cNvPr id="180" name="墨迹 179"/>
            </p:nvPicPr>
            <p:blipFill>
              <a:blip r:embed="rId320"/>
            </p:blipFill>
            <p:spPr>
              <a:xfrm>
                <a:off x="4467937" y="2736714"/>
                <a:ext cx="148497" cy="54988"/>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81" name="墨迹 180"/>
              <p14:cNvContentPartPr/>
              <p14:nvPr/>
            </p14:nvContentPartPr>
            <p14:xfrm>
              <a:off x="4548711" y="2670446"/>
              <a:ext cx="28218" cy="152275"/>
            </p14:xfrm>
          </p:contentPart>
        </mc:Choice>
        <mc:Fallback xmlns="">
          <p:pic>
            <p:nvPicPr>
              <p:cNvPr id="181" name="墨迹 180"/>
            </p:nvPicPr>
            <p:blipFill>
              <a:blip r:embed="rId322"/>
            </p:blipFill>
            <p:spPr>
              <a:xfrm>
                <a:off x="4548711" y="2670446"/>
                <a:ext cx="28218" cy="152275"/>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82" name="墨迹 181"/>
              <p14:cNvContentPartPr/>
              <p14:nvPr/>
            </p14:nvContentPartPr>
            <p14:xfrm>
              <a:off x="4579750" y="2650707"/>
              <a:ext cx="132624" cy="364472"/>
            </p14:xfrm>
          </p:contentPart>
        </mc:Choice>
        <mc:Fallback xmlns="">
          <p:pic>
            <p:nvPicPr>
              <p:cNvPr id="182" name="墨迹 181"/>
            </p:nvPicPr>
            <p:blipFill>
              <a:blip r:embed="rId324"/>
            </p:blipFill>
            <p:spPr>
              <a:xfrm>
                <a:off x="4579750" y="2650707"/>
                <a:ext cx="132624" cy="364472"/>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83" name="墨迹 182"/>
              <p14:cNvContentPartPr/>
              <p14:nvPr/>
            </p14:nvContentPartPr>
            <p14:xfrm>
              <a:off x="4808315" y="2786062"/>
              <a:ext cx="112871" cy="16919"/>
            </p14:xfrm>
          </p:contentPart>
        </mc:Choice>
        <mc:Fallback xmlns="">
          <p:pic>
            <p:nvPicPr>
              <p:cNvPr id="183" name="墨迹 182"/>
            </p:nvPicPr>
            <p:blipFill>
              <a:blip r:embed="rId326"/>
            </p:blipFill>
            <p:spPr>
              <a:xfrm>
                <a:off x="4808315" y="2786062"/>
                <a:ext cx="112871" cy="16919"/>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84" name="墨迹 183"/>
              <p14:cNvContentPartPr/>
              <p14:nvPr/>
            </p14:nvContentPartPr>
            <p14:xfrm>
              <a:off x="4870394" y="2698469"/>
              <a:ext cx="22574" cy="270887"/>
            </p14:xfrm>
          </p:contentPart>
        </mc:Choice>
        <mc:Fallback xmlns="">
          <p:pic>
            <p:nvPicPr>
              <p:cNvPr id="184" name="墨迹 183"/>
            </p:nvPicPr>
            <p:blipFill>
              <a:blip r:embed="rId328"/>
            </p:blipFill>
            <p:spPr>
              <a:xfrm>
                <a:off x="4870394" y="2698469"/>
                <a:ext cx="22574" cy="270887"/>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85" name="墨迹 184"/>
              <p14:cNvContentPartPr/>
              <p14:nvPr/>
            </p14:nvContentPartPr>
            <p14:xfrm>
              <a:off x="5069859" y="2664806"/>
              <a:ext cx="94000" cy="356013"/>
            </p14:xfrm>
          </p:contentPart>
        </mc:Choice>
        <mc:Fallback xmlns="">
          <p:pic>
            <p:nvPicPr>
              <p:cNvPr id="185" name="墨迹 184"/>
            </p:nvPicPr>
            <p:blipFill>
              <a:blip r:embed="rId330"/>
            </p:blipFill>
            <p:spPr>
              <a:xfrm>
                <a:off x="5069859" y="2664806"/>
                <a:ext cx="94000" cy="356013"/>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86" name="墨迹 185"/>
              <p14:cNvContentPartPr/>
              <p14:nvPr/>
            </p14:nvContentPartPr>
            <p14:xfrm>
              <a:off x="5225938" y="2714154"/>
              <a:ext cx="16931" cy="320059"/>
            </p14:xfrm>
          </p:contentPart>
        </mc:Choice>
        <mc:Fallback xmlns="">
          <p:pic>
            <p:nvPicPr>
              <p:cNvPr id="186" name="墨迹 185"/>
            </p:nvPicPr>
            <p:blipFill>
              <a:blip r:embed="rId332"/>
            </p:blipFill>
            <p:spPr>
              <a:xfrm>
                <a:off x="5225938" y="2714154"/>
                <a:ext cx="16931" cy="320059"/>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87" name="墨迹 186"/>
              <p14:cNvContentPartPr/>
              <p14:nvPr/>
            </p14:nvContentPartPr>
            <p14:xfrm>
              <a:off x="5247102" y="2721909"/>
              <a:ext cx="165074" cy="227707"/>
            </p14:xfrm>
          </p:contentPart>
        </mc:Choice>
        <mc:Fallback xmlns="">
          <p:pic>
            <p:nvPicPr>
              <p:cNvPr id="187" name="墨迹 186"/>
            </p:nvPicPr>
            <p:blipFill>
              <a:blip r:embed="rId334"/>
            </p:blipFill>
            <p:spPr>
              <a:xfrm>
                <a:off x="5247102" y="2721909"/>
                <a:ext cx="165074" cy="227707"/>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88" name="墨迹 187"/>
              <p14:cNvContentPartPr/>
              <p14:nvPr/>
            </p14:nvContentPartPr>
            <p14:xfrm>
              <a:off x="5395245" y="2678906"/>
              <a:ext cx="152377" cy="39478"/>
            </p14:xfrm>
          </p:contentPart>
        </mc:Choice>
        <mc:Fallback xmlns="">
          <p:pic>
            <p:nvPicPr>
              <p:cNvPr id="188" name="墨迹 187"/>
            </p:nvPicPr>
            <p:blipFill>
              <a:blip r:embed="rId336"/>
            </p:blipFill>
            <p:spPr>
              <a:xfrm>
                <a:off x="5395245" y="2678906"/>
                <a:ext cx="152377" cy="39478"/>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89" name="墨迹 188"/>
              <p14:cNvContentPartPr/>
              <p14:nvPr/>
            </p14:nvContentPartPr>
            <p14:xfrm>
              <a:off x="5499651" y="2614048"/>
              <a:ext cx="19753" cy="146635"/>
            </p14:xfrm>
          </p:contentPart>
        </mc:Choice>
        <mc:Fallback xmlns="">
          <p:pic>
            <p:nvPicPr>
              <p:cNvPr id="189" name="墨迹 188"/>
            </p:nvPicPr>
            <p:blipFill>
              <a:blip r:embed="rId338"/>
            </p:blipFill>
            <p:spPr>
              <a:xfrm>
                <a:off x="5499651" y="2614048"/>
                <a:ext cx="19753" cy="146635"/>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90" name="墨迹 189"/>
              <p14:cNvContentPartPr/>
              <p14:nvPr/>
            </p14:nvContentPartPr>
            <p14:xfrm>
              <a:off x="5620988" y="2577389"/>
              <a:ext cx="118515" cy="434265"/>
            </p14:xfrm>
          </p:contentPart>
        </mc:Choice>
        <mc:Fallback xmlns="">
          <p:pic>
            <p:nvPicPr>
              <p:cNvPr id="190" name="墨迹 189"/>
            </p:nvPicPr>
            <p:blipFill>
              <a:blip r:embed="rId340"/>
            </p:blipFill>
            <p:spPr>
              <a:xfrm>
                <a:off x="5620988" y="2577389"/>
                <a:ext cx="118515" cy="434265"/>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91" name="墨迹 190"/>
              <p14:cNvContentPartPr/>
              <p14:nvPr/>
            </p14:nvContentPartPr>
            <p14:xfrm>
              <a:off x="5993463" y="2815671"/>
              <a:ext cx="161724" cy="26789"/>
            </p14:xfrm>
          </p:contentPart>
        </mc:Choice>
        <mc:Fallback xmlns="">
          <p:pic>
            <p:nvPicPr>
              <p:cNvPr id="191" name="墨迹 190"/>
            </p:nvPicPr>
            <p:blipFill>
              <a:blip r:embed="rId342"/>
            </p:blipFill>
            <p:spPr>
              <a:xfrm>
                <a:off x="5993463" y="2815671"/>
                <a:ext cx="161724" cy="26789"/>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92" name="墨迹 191"/>
              <p14:cNvContentPartPr/>
              <p14:nvPr/>
            </p14:nvContentPartPr>
            <p14:xfrm>
              <a:off x="5968773" y="2932697"/>
              <a:ext cx="233502" cy="8459"/>
            </p14:xfrm>
          </p:contentPart>
        </mc:Choice>
        <mc:Fallback xmlns="">
          <p:pic>
            <p:nvPicPr>
              <p:cNvPr id="192" name="墨迹 191"/>
            </p:nvPicPr>
            <p:blipFill>
              <a:blip r:embed="rId344"/>
            </p:blipFill>
            <p:spPr>
              <a:xfrm>
                <a:off x="5968773" y="2932697"/>
                <a:ext cx="233502" cy="845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93" name="墨迹 192"/>
              <p14:cNvContentPartPr/>
              <p14:nvPr/>
            </p14:nvContentPartPr>
            <p14:xfrm>
              <a:off x="6642473" y="2622508"/>
              <a:ext cx="124158" cy="394786"/>
            </p14:xfrm>
          </p:contentPart>
        </mc:Choice>
        <mc:Fallback xmlns="">
          <p:pic>
            <p:nvPicPr>
              <p:cNvPr id="193" name="墨迹 192"/>
            </p:nvPicPr>
            <p:blipFill>
              <a:blip r:embed="rId346"/>
            </p:blipFill>
            <p:spPr>
              <a:xfrm>
                <a:off x="6642473" y="2622508"/>
                <a:ext cx="124158" cy="394786"/>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94" name="墨迹 193"/>
              <p14:cNvContentPartPr/>
              <p14:nvPr/>
            </p14:nvContentPartPr>
            <p14:xfrm>
              <a:off x="6780740" y="2664277"/>
              <a:ext cx="132624" cy="322527"/>
            </p14:xfrm>
          </p:contentPart>
        </mc:Choice>
        <mc:Fallback xmlns="">
          <p:pic>
            <p:nvPicPr>
              <p:cNvPr id="194" name="墨迹 193"/>
            </p:nvPicPr>
            <p:blipFill>
              <a:blip r:embed="rId348"/>
            </p:blipFill>
            <p:spPr>
              <a:xfrm>
                <a:off x="6780740" y="2664277"/>
                <a:ext cx="132624" cy="322527"/>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95" name="墨迹 194"/>
              <p14:cNvContentPartPr/>
              <p14:nvPr/>
            </p14:nvContentPartPr>
            <p14:xfrm>
              <a:off x="6896433" y="2709220"/>
              <a:ext cx="150965" cy="226297"/>
            </p14:xfrm>
          </p:contentPart>
        </mc:Choice>
        <mc:Fallback xmlns="">
          <p:pic>
            <p:nvPicPr>
              <p:cNvPr id="195" name="墨迹 194"/>
            </p:nvPicPr>
            <p:blipFill>
              <a:blip r:embed="rId350"/>
            </p:blipFill>
            <p:spPr>
              <a:xfrm>
                <a:off x="6896433" y="2709220"/>
                <a:ext cx="150965" cy="226297"/>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96" name="墨迹 195"/>
              <p14:cNvContentPartPr/>
              <p14:nvPr/>
            </p14:nvContentPartPr>
            <p14:xfrm>
              <a:off x="7097485" y="2776897"/>
              <a:ext cx="120631" cy="138352"/>
            </p14:xfrm>
          </p:contentPart>
        </mc:Choice>
        <mc:Fallback xmlns="">
          <p:pic>
            <p:nvPicPr>
              <p:cNvPr id="196" name="墨迹 195"/>
            </p:nvPicPr>
            <p:blipFill>
              <a:blip r:embed="rId352"/>
            </p:blipFill>
            <p:spPr>
              <a:xfrm>
                <a:off x="7097485" y="2776897"/>
                <a:ext cx="120631" cy="138352"/>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97" name="墨迹 196"/>
              <p14:cNvContentPartPr/>
              <p14:nvPr/>
            </p14:nvContentPartPr>
            <p14:xfrm>
              <a:off x="7256915" y="2584439"/>
              <a:ext cx="88181" cy="143286"/>
            </p14:xfrm>
          </p:contentPart>
        </mc:Choice>
        <mc:Fallback xmlns="">
          <p:pic>
            <p:nvPicPr>
              <p:cNvPr id="197" name="墨迹 196"/>
            </p:nvPicPr>
            <p:blipFill>
              <a:blip r:embed="rId354"/>
            </p:blipFill>
            <p:spPr>
              <a:xfrm>
                <a:off x="7256915" y="2584439"/>
                <a:ext cx="88181" cy="143286"/>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98" name="墨迹 197"/>
              <p14:cNvContentPartPr/>
              <p14:nvPr/>
            </p14:nvContentPartPr>
            <p14:xfrm>
              <a:off x="7342274" y="2633787"/>
              <a:ext cx="110050" cy="5640"/>
            </p14:xfrm>
          </p:contentPart>
        </mc:Choice>
        <mc:Fallback xmlns="">
          <p:pic>
            <p:nvPicPr>
              <p:cNvPr id="198" name="墨迹 197"/>
            </p:nvPicPr>
            <p:blipFill>
              <a:blip r:embed="rId356"/>
            </p:blipFill>
            <p:spPr>
              <a:xfrm>
                <a:off x="7342274" y="2633787"/>
                <a:ext cx="110050" cy="564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99" name="墨迹 198"/>
              <p14:cNvContentPartPr/>
              <p14:nvPr/>
            </p14:nvContentPartPr>
            <p14:xfrm>
              <a:off x="7400650" y="2568930"/>
              <a:ext cx="3703" cy="169194"/>
            </p14:xfrm>
          </p:contentPart>
        </mc:Choice>
        <mc:Fallback xmlns="">
          <p:pic>
            <p:nvPicPr>
              <p:cNvPr id="199" name="墨迹 198"/>
            </p:nvPicPr>
            <p:blipFill>
              <a:blip r:embed="rId358"/>
            </p:blipFill>
            <p:spPr>
              <a:xfrm>
                <a:off x="7400650" y="2568930"/>
                <a:ext cx="3703" cy="169194"/>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200" name="墨迹 199"/>
              <p14:cNvContentPartPr/>
              <p14:nvPr/>
            </p14:nvContentPartPr>
            <p14:xfrm>
              <a:off x="7435393" y="2537911"/>
              <a:ext cx="228564" cy="439904"/>
            </p14:xfrm>
          </p:contentPart>
        </mc:Choice>
        <mc:Fallback xmlns="">
          <p:pic>
            <p:nvPicPr>
              <p:cNvPr id="200" name="墨迹 199"/>
            </p:nvPicPr>
            <p:blipFill>
              <a:blip r:embed="rId360"/>
            </p:blipFill>
            <p:spPr>
              <a:xfrm>
                <a:off x="7435393" y="2537911"/>
                <a:ext cx="228564" cy="439904"/>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201" name="墨迹 200"/>
              <p14:cNvContentPartPr/>
              <p14:nvPr/>
            </p14:nvContentPartPr>
            <p14:xfrm>
              <a:off x="7878413" y="2735304"/>
              <a:ext cx="251139" cy="11279"/>
            </p14:xfrm>
          </p:contentPart>
        </mc:Choice>
        <mc:Fallback xmlns="">
          <p:pic>
            <p:nvPicPr>
              <p:cNvPr id="201" name="墨迹 200"/>
            </p:nvPicPr>
            <p:blipFill>
              <a:blip r:embed="rId362"/>
            </p:blipFill>
            <p:spPr>
              <a:xfrm>
                <a:off x="7878413" y="2735304"/>
                <a:ext cx="251139" cy="11279"/>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202" name="墨迹 201"/>
              <p14:cNvContentPartPr/>
              <p14:nvPr/>
            </p14:nvContentPartPr>
            <p14:xfrm>
              <a:off x="7968710" y="2604883"/>
              <a:ext cx="22574" cy="341913"/>
            </p14:xfrm>
          </p:contentPart>
        </mc:Choice>
        <mc:Fallback xmlns="">
          <p:pic>
            <p:nvPicPr>
              <p:cNvPr id="202" name="墨迹 201"/>
            </p:nvPicPr>
            <p:blipFill>
              <a:blip r:embed="rId364"/>
            </p:blipFill>
            <p:spPr>
              <a:xfrm>
                <a:off x="7968710" y="2604883"/>
                <a:ext cx="22574" cy="341913"/>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203" name="墨迹 202"/>
              <p14:cNvContentPartPr/>
              <p14:nvPr/>
            </p14:nvContentPartPr>
            <p14:xfrm>
              <a:off x="8448413" y="2567520"/>
              <a:ext cx="141089" cy="307369"/>
            </p14:xfrm>
          </p:contentPart>
        </mc:Choice>
        <mc:Fallback xmlns="">
          <p:pic>
            <p:nvPicPr>
              <p:cNvPr id="203" name="墨迹 202"/>
            </p:nvPicPr>
            <p:blipFill>
              <a:blip r:embed="rId366"/>
            </p:blipFill>
            <p:spPr>
              <a:xfrm>
                <a:off x="8448413" y="2567520"/>
                <a:ext cx="141089" cy="307369"/>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204" name="墨迹 203"/>
              <p14:cNvContentPartPr/>
              <p14:nvPr/>
            </p14:nvContentPartPr>
            <p14:xfrm>
              <a:off x="8634650" y="2547075"/>
              <a:ext cx="225743" cy="442020"/>
            </p14:xfrm>
          </p:contentPart>
        </mc:Choice>
        <mc:Fallback xmlns="">
          <p:pic>
            <p:nvPicPr>
              <p:cNvPr id="204" name="墨迹 203"/>
            </p:nvPicPr>
            <p:blipFill>
              <a:blip r:embed="rId368"/>
            </p:blipFill>
            <p:spPr>
              <a:xfrm>
                <a:off x="8634650" y="2547075"/>
                <a:ext cx="225743" cy="44202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205" name="墨迹 204"/>
              <p14:cNvContentPartPr/>
              <p14:nvPr/>
            </p14:nvContentPartPr>
            <p14:xfrm>
              <a:off x="9001482" y="2636607"/>
              <a:ext cx="174950" cy="14100"/>
            </p14:xfrm>
          </p:contentPart>
        </mc:Choice>
        <mc:Fallback xmlns="">
          <p:pic>
            <p:nvPicPr>
              <p:cNvPr id="205" name="墨迹 204"/>
            </p:nvPicPr>
            <p:blipFill>
              <a:blip r:embed="rId370"/>
            </p:blipFill>
            <p:spPr>
              <a:xfrm>
                <a:off x="9001482" y="2636607"/>
                <a:ext cx="174950" cy="1410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206" name="墨迹 205"/>
              <p14:cNvContentPartPr/>
              <p14:nvPr/>
            </p14:nvContentPartPr>
            <p14:xfrm>
              <a:off x="9074848" y="2504072"/>
              <a:ext cx="191881" cy="406066"/>
            </p14:xfrm>
          </p:contentPart>
        </mc:Choice>
        <mc:Fallback xmlns="">
          <p:pic>
            <p:nvPicPr>
              <p:cNvPr id="206" name="墨迹 205"/>
            </p:nvPicPr>
            <p:blipFill>
              <a:blip r:embed="rId372"/>
            </p:blipFill>
            <p:spPr>
              <a:xfrm>
                <a:off x="9074848" y="2504072"/>
                <a:ext cx="191881" cy="406066"/>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207" name="墨迹 206"/>
              <p14:cNvContentPartPr/>
              <p14:nvPr/>
            </p14:nvContentPartPr>
            <p14:xfrm>
              <a:off x="3391781" y="3496677"/>
              <a:ext cx="124158" cy="271416"/>
            </p14:xfrm>
          </p:contentPart>
        </mc:Choice>
        <mc:Fallback xmlns="">
          <p:pic>
            <p:nvPicPr>
              <p:cNvPr id="207" name="墨迹 206"/>
            </p:nvPicPr>
            <p:blipFill>
              <a:blip r:embed="rId374"/>
            </p:blipFill>
            <p:spPr>
              <a:xfrm>
                <a:off x="3391781" y="3496677"/>
                <a:ext cx="124158" cy="271416"/>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208" name="墨迹 207"/>
              <p14:cNvContentPartPr/>
              <p14:nvPr/>
            </p14:nvContentPartPr>
            <p14:xfrm>
              <a:off x="3521582" y="3472884"/>
              <a:ext cx="163664" cy="412940"/>
            </p14:xfrm>
          </p:contentPart>
        </mc:Choice>
        <mc:Fallback xmlns="">
          <p:pic>
            <p:nvPicPr>
              <p:cNvPr id="208" name="墨迹 207"/>
            </p:nvPicPr>
            <p:blipFill>
              <a:blip r:embed="rId376"/>
            </p:blipFill>
            <p:spPr>
              <a:xfrm>
                <a:off x="3521582" y="3472884"/>
                <a:ext cx="163664" cy="41294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209" name="墨迹 208"/>
              <p14:cNvContentPartPr/>
              <p14:nvPr/>
            </p14:nvContentPartPr>
            <p14:xfrm>
              <a:off x="3854553" y="3502317"/>
              <a:ext cx="208812" cy="231937"/>
            </p14:xfrm>
          </p:contentPart>
        </mc:Choice>
        <mc:Fallback xmlns="">
          <p:pic>
            <p:nvPicPr>
              <p:cNvPr id="209" name="墨迹 208"/>
            </p:nvPicPr>
            <p:blipFill>
              <a:blip r:embed="rId378"/>
            </p:blipFill>
            <p:spPr>
              <a:xfrm>
                <a:off x="3854553" y="3502317"/>
                <a:ext cx="208812" cy="231937"/>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210" name="墨迹 209"/>
              <p14:cNvContentPartPr/>
              <p14:nvPr/>
            </p14:nvContentPartPr>
            <p14:xfrm>
              <a:off x="4148018" y="3419659"/>
              <a:ext cx="150436" cy="522563"/>
            </p14:xfrm>
          </p:contentPart>
        </mc:Choice>
        <mc:Fallback xmlns="">
          <p:pic>
            <p:nvPicPr>
              <p:cNvPr id="210" name="墨迹 209"/>
            </p:nvPicPr>
            <p:blipFill>
              <a:blip r:embed="rId380"/>
            </p:blipFill>
            <p:spPr>
              <a:xfrm>
                <a:off x="4148018" y="3419659"/>
                <a:ext cx="150436" cy="522563"/>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211" name="墨迹 210"/>
              <p14:cNvContentPartPr/>
              <p14:nvPr/>
            </p14:nvContentPartPr>
            <p14:xfrm>
              <a:off x="5209007" y="3547435"/>
              <a:ext cx="33862" cy="22560"/>
            </p14:xfrm>
          </p:contentPart>
        </mc:Choice>
        <mc:Fallback xmlns="">
          <p:pic>
            <p:nvPicPr>
              <p:cNvPr id="211" name="墨迹 210"/>
            </p:nvPicPr>
            <p:blipFill>
              <a:blip r:embed="rId382"/>
            </p:blipFill>
            <p:spPr>
              <a:xfrm>
                <a:off x="5209007" y="3547435"/>
                <a:ext cx="33862" cy="2256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212" name="墨迹 211"/>
              <p14:cNvContentPartPr/>
              <p14:nvPr/>
            </p14:nvContentPartPr>
            <p14:xfrm>
              <a:off x="5115007" y="3643312"/>
              <a:ext cx="62961" cy="56398"/>
            </p14:xfrm>
          </p:contentPart>
        </mc:Choice>
        <mc:Fallback xmlns="">
          <p:pic>
            <p:nvPicPr>
              <p:cNvPr id="212" name="墨迹 211"/>
            </p:nvPicPr>
            <p:blipFill>
              <a:blip r:embed="rId384"/>
            </p:blipFill>
            <p:spPr>
              <a:xfrm>
                <a:off x="5115007" y="3643312"/>
                <a:ext cx="62961" cy="56398"/>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213" name="墨迹 212"/>
              <p14:cNvContentPartPr/>
              <p14:nvPr/>
            </p14:nvContentPartPr>
            <p14:xfrm>
              <a:off x="5321879" y="3648952"/>
              <a:ext cx="47970" cy="36659"/>
            </p14:xfrm>
          </p:contentPart>
        </mc:Choice>
        <mc:Fallback xmlns="">
          <p:pic>
            <p:nvPicPr>
              <p:cNvPr id="213" name="墨迹 212"/>
            </p:nvPicPr>
            <p:blipFill>
              <a:blip r:embed="rId386"/>
            </p:blipFill>
            <p:spPr>
              <a:xfrm>
                <a:off x="5321879" y="3648952"/>
                <a:ext cx="47970" cy="36659"/>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214" name="墨迹 213"/>
              <p14:cNvContentPartPr/>
              <p14:nvPr/>
            </p14:nvContentPartPr>
            <p14:xfrm>
              <a:off x="5970888" y="3459313"/>
              <a:ext cx="101584" cy="324994"/>
            </p14:xfrm>
          </p:contentPart>
        </mc:Choice>
        <mc:Fallback xmlns="">
          <p:pic>
            <p:nvPicPr>
              <p:cNvPr id="214" name="墨迹 213"/>
            </p:nvPicPr>
            <p:blipFill>
              <a:blip r:embed="rId388"/>
            </p:blipFill>
            <p:spPr>
              <a:xfrm>
                <a:off x="5970888" y="3459313"/>
                <a:ext cx="101584" cy="324994"/>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15" name="墨迹 214"/>
              <p14:cNvContentPartPr/>
              <p14:nvPr/>
            </p14:nvContentPartPr>
            <p14:xfrm>
              <a:off x="6157126" y="3462838"/>
              <a:ext cx="11288" cy="383507"/>
            </p14:xfrm>
          </p:contentPart>
        </mc:Choice>
        <mc:Fallback xmlns="">
          <p:pic>
            <p:nvPicPr>
              <p:cNvPr id="215" name="墨迹 214"/>
            </p:nvPicPr>
            <p:blipFill>
              <a:blip r:embed="rId390"/>
            </p:blipFill>
            <p:spPr>
              <a:xfrm>
                <a:off x="6157126" y="3462838"/>
                <a:ext cx="11288" cy="383507"/>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16" name="墨迹 215"/>
              <p14:cNvContentPartPr/>
              <p14:nvPr/>
            </p14:nvContentPartPr>
            <p14:xfrm>
              <a:off x="6190988" y="3513773"/>
              <a:ext cx="197524" cy="180297"/>
            </p14:xfrm>
          </p:contentPart>
        </mc:Choice>
        <mc:Fallback xmlns="">
          <p:pic>
            <p:nvPicPr>
              <p:cNvPr id="216" name="墨迹 215"/>
            </p:nvPicPr>
            <p:blipFill>
              <a:blip r:embed="rId392"/>
            </p:blipFill>
            <p:spPr>
              <a:xfrm>
                <a:off x="6190988" y="3513773"/>
                <a:ext cx="197524" cy="180297"/>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17" name="墨迹 216"/>
              <p14:cNvContentPartPr/>
              <p14:nvPr/>
            </p14:nvContentPartPr>
            <p14:xfrm>
              <a:off x="6349007" y="3491037"/>
              <a:ext cx="208812" cy="50758"/>
            </p14:xfrm>
          </p:contentPart>
        </mc:Choice>
        <mc:Fallback xmlns="">
          <p:pic>
            <p:nvPicPr>
              <p:cNvPr id="217" name="墨迹 216"/>
            </p:nvPicPr>
            <p:blipFill>
              <a:blip r:embed="rId394"/>
            </p:blipFill>
            <p:spPr>
              <a:xfrm>
                <a:off x="6349007" y="3491037"/>
                <a:ext cx="208812" cy="50758"/>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18" name="墨迹 217"/>
              <p14:cNvContentPartPr/>
              <p14:nvPr/>
            </p14:nvContentPartPr>
            <p14:xfrm>
              <a:off x="6447770" y="3422126"/>
              <a:ext cx="19752" cy="221186"/>
            </p14:xfrm>
          </p:contentPart>
        </mc:Choice>
        <mc:Fallback xmlns="">
          <p:pic>
            <p:nvPicPr>
              <p:cNvPr id="218" name="墨迹 217"/>
            </p:nvPicPr>
            <p:blipFill>
              <a:blip r:embed="rId396"/>
            </p:blipFill>
            <p:spPr>
              <a:xfrm>
                <a:off x="6447770" y="3422126"/>
                <a:ext cx="19752" cy="221186"/>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19" name="墨迹 218"/>
              <p14:cNvContentPartPr/>
              <p14:nvPr/>
            </p14:nvContentPartPr>
            <p14:xfrm>
              <a:off x="6622720" y="3380180"/>
              <a:ext cx="183416" cy="441491"/>
            </p14:xfrm>
          </p:contentPart>
        </mc:Choice>
        <mc:Fallback xmlns="">
          <p:pic>
            <p:nvPicPr>
              <p:cNvPr id="219" name="墨迹 218"/>
            </p:nvPicPr>
            <p:blipFill>
              <a:blip r:embed="rId398"/>
            </p:blipFill>
            <p:spPr>
              <a:xfrm>
                <a:off x="6622720" y="3380180"/>
                <a:ext cx="183416" cy="441491"/>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20" name="墨迹 219"/>
              <p14:cNvContentPartPr/>
              <p14:nvPr/>
            </p14:nvContentPartPr>
            <p14:xfrm>
              <a:off x="7006482" y="3420540"/>
              <a:ext cx="105023" cy="59967"/>
            </p14:xfrm>
          </p:contentPart>
        </mc:Choice>
        <mc:Fallback xmlns="">
          <p:pic>
            <p:nvPicPr>
              <p:cNvPr id="220" name="墨迹 219"/>
            </p:nvPicPr>
            <p:blipFill>
              <a:blip r:embed="rId400"/>
            </p:blipFill>
            <p:spPr>
              <a:xfrm>
                <a:off x="7006482" y="3420540"/>
                <a:ext cx="105023" cy="59967"/>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21" name="墨迹 220"/>
              <p14:cNvContentPartPr/>
              <p14:nvPr/>
            </p14:nvContentPartPr>
            <p14:xfrm>
              <a:off x="7438215" y="3372601"/>
              <a:ext cx="163663" cy="301730"/>
            </p14:xfrm>
          </p:contentPart>
        </mc:Choice>
        <mc:Fallback xmlns="">
          <p:pic>
            <p:nvPicPr>
              <p:cNvPr id="221" name="墨迹 220"/>
            </p:nvPicPr>
            <p:blipFill>
              <a:blip r:embed="rId402"/>
            </p:blipFill>
            <p:spPr>
              <a:xfrm>
                <a:off x="7438215" y="3372601"/>
                <a:ext cx="163663" cy="30173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22" name="墨迹 221"/>
              <p14:cNvContentPartPr/>
              <p14:nvPr/>
            </p14:nvContentPartPr>
            <p14:xfrm>
              <a:off x="6921829" y="3549550"/>
              <a:ext cx="205990" cy="172719"/>
            </p14:xfrm>
          </p:contentPart>
        </mc:Choice>
        <mc:Fallback xmlns="">
          <p:pic>
            <p:nvPicPr>
              <p:cNvPr id="222" name="墨迹 221"/>
            </p:nvPicPr>
            <p:blipFill>
              <a:blip r:embed="rId404"/>
            </p:blipFill>
            <p:spPr>
              <a:xfrm>
                <a:off x="6921829" y="3549550"/>
                <a:ext cx="205990" cy="172719"/>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23" name="墨迹 222"/>
              <p14:cNvContentPartPr/>
              <p14:nvPr/>
            </p14:nvContentPartPr>
            <p14:xfrm>
              <a:off x="7623042" y="3394456"/>
              <a:ext cx="136856" cy="305959"/>
            </p14:xfrm>
          </p:contentPart>
        </mc:Choice>
        <mc:Fallback xmlns="">
          <p:pic>
            <p:nvPicPr>
              <p:cNvPr id="223" name="墨迹 222"/>
            </p:nvPicPr>
            <p:blipFill>
              <a:blip r:embed="rId406"/>
            </p:blipFill>
            <p:spPr>
              <a:xfrm>
                <a:off x="7623042" y="3394456"/>
                <a:ext cx="136856" cy="305959"/>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24" name="墨迹 223"/>
              <p14:cNvContentPartPr/>
              <p14:nvPr/>
            </p14:nvContentPartPr>
            <p14:xfrm>
              <a:off x="7709106" y="3393398"/>
              <a:ext cx="180594" cy="235814"/>
            </p14:xfrm>
          </p:contentPart>
        </mc:Choice>
        <mc:Fallback xmlns="">
          <p:pic>
            <p:nvPicPr>
              <p:cNvPr id="224" name="墨迹 223"/>
            </p:nvPicPr>
            <p:blipFill>
              <a:blip r:embed="rId408"/>
            </p:blipFill>
            <p:spPr>
              <a:xfrm>
                <a:off x="7709106" y="3393398"/>
                <a:ext cx="180594" cy="235814"/>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25" name="墨迹 224"/>
              <p14:cNvContentPartPr/>
              <p14:nvPr/>
            </p14:nvContentPartPr>
            <p14:xfrm>
              <a:off x="7961656" y="3485398"/>
              <a:ext cx="123629" cy="143110"/>
            </p14:xfrm>
          </p:contentPart>
        </mc:Choice>
        <mc:Fallback xmlns="">
          <p:pic>
            <p:nvPicPr>
              <p:cNvPr id="225" name="墨迹 224"/>
            </p:nvPicPr>
            <p:blipFill>
              <a:blip r:embed="rId410"/>
            </p:blipFill>
            <p:spPr>
              <a:xfrm>
                <a:off x="7961656" y="3485398"/>
                <a:ext cx="123629" cy="14311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26" name="墨迹 225"/>
              <p14:cNvContentPartPr/>
              <p14:nvPr/>
            </p14:nvContentPartPr>
            <p14:xfrm>
              <a:off x="8147187" y="3293644"/>
              <a:ext cx="95235" cy="143815"/>
            </p14:xfrm>
          </p:contentPart>
        </mc:Choice>
        <mc:Fallback xmlns="">
          <p:pic>
            <p:nvPicPr>
              <p:cNvPr id="226" name="墨迹 225"/>
            </p:nvPicPr>
            <p:blipFill>
              <a:blip r:embed="rId412"/>
            </p:blipFill>
            <p:spPr>
              <a:xfrm>
                <a:off x="8147187" y="3293644"/>
                <a:ext cx="95235" cy="143815"/>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27" name="墨迹 226"/>
              <p14:cNvContentPartPr/>
              <p14:nvPr/>
            </p14:nvContentPartPr>
            <p14:xfrm>
              <a:off x="8228313" y="3338763"/>
              <a:ext cx="124159" cy="22559"/>
            </p14:xfrm>
          </p:contentPart>
        </mc:Choice>
        <mc:Fallback xmlns="">
          <p:pic>
            <p:nvPicPr>
              <p:cNvPr id="227" name="墨迹 226"/>
            </p:nvPicPr>
            <p:blipFill>
              <a:blip r:embed="rId414"/>
            </p:blipFill>
            <p:spPr>
              <a:xfrm>
                <a:off x="8228313" y="3338763"/>
                <a:ext cx="124159" cy="22559"/>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28" name="墨迹 227"/>
              <p14:cNvContentPartPr/>
              <p14:nvPr/>
            </p14:nvContentPartPr>
            <p14:xfrm>
              <a:off x="8281927" y="3284832"/>
              <a:ext cx="31040" cy="203386"/>
            </p14:xfrm>
          </p:contentPart>
        </mc:Choice>
        <mc:Fallback xmlns="">
          <p:pic>
            <p:nvPicPr>
              <p:cNvPr id="228" name="墨迹 227"/>
            </p:nvPicPr>
            <p:blipFill>
              <a:blip r:embed="rId416"/>
            </p:blipFill>
            <p:spPr>
              <a:xfrm>
                <a:off x="8281927" y="3284832"/>
                <a:ext cx="31040" cy="203386"/>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29" name="墨迹 228"/>
              <p14:cNvContentPartPr/>
              <p14:nvPr/>
            </p14:nvContentPartPr>
            <p14:xfrm>
              <a:off x="8406086" y="3248526"/>
              <a:ext cx="119926" cy="411706"/>
            </p14:xfrm>
          </p:contentPart>
        </mc:Choice>
        <mc:Fallback xmlns="">
          <p:pic>
            <p:nvPicPr>
              <p:cNvPr id="229" name="墨迹 228"/>
            </p:nvPicPr>
            <p:blipFill>
              <a:blip r:embed="rId418"/>
            </p:blipFill>
            <p:spPr>
              <a:xfrm>
                <a:off x="8406086" y="3248526"/>
                <a:ext cx="119926" cy="411706"/>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30" name="墨迹 229"/>
              <p14:cNvContentPartPr/>
              <p14:nvPr/>
            </p14:nvContentPartPr>
            <p14:xfrm>
              <a:off x="6934174" y="3355682"/>
              <a:ext cx="204932" cy="341208"/>
            </p14:xfrm>
          </p:contentPart>
        </mc:Choice>
        <mc:Fallback xmlns="">
          <p:pic>
            <p:nvPicPr>
              <p:cNvPr id="230" name="墨迹 229"/>
            </p:nvPicPr>
            <p:blipFill>
              <a:blip r:embed="rId420"/>
            </p:blipFill>
            <p:spPr>
              <a:xfrm>
                <a:off x="6934174" y="3355682"/>
                <a:ext cx="204932" cy="341208"/>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8167" y="440542"/>
            <a:ext cx="11654075" cy="822252"/>
          </a:xfrm>
          <a:prstGeom prst="rect">
            <a:avLst/>
          </a:prstGeom>
        </p:spPr>
        <p:txBody>
          <a:bodyPr wrap="square" lIns="121898" tIns="60948" rIns="121898" bIns="60948">
            <a:spAutoFit/>
          </a:bodyPr>
          <a:lstStyle/>
          <a:p>
            <a:pPr marL="252095" indent="-252095">
              <a:lnSpc>
                <a:spcPct val="15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3.</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2023</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全国甲卷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下图为</a:t>
            </a:r>
            <a:r>
              <a:rPr lang="en-US" altLang="zh-CN" sz="1600" dirty="0">
                <a:latin typeface="Times New Roman" panose="02020603050405020304" pitchFamily="18" charset="0"/>
                <a:ea typeface="微软雅黑" panose="020B0503020204020204" charset="-122"/>
                <a:cs typeface="Times New Roman" panose="02020603050405020304" pitchFamily="18" charset="0"/>
              </a:rPr>
              <a:t>Fe</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Al</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600" dirty="0">
                <a:latin typeface="Times New Roman" panose="02020603050405020304" pitchFamily="18" charset="0"/>
                <a:ea typeface="微软雅黑" panose="020B0503020204020204" charset="-122"/>
                <a:cs typeface="Times New Roman" panose="02020603050405020304" pitchFamily="18" charset="0"/>
              </a:rPr>
              <a:t>Cu</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charset="-122"/>
                <a:cs typeface="Times New Roman" panose="02020603050405020304" pitchFamily="18" charset="0"/>
              </a:rPr>
              <a:t>在水中达沉淀溶解平衡时的</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pM</a:t>
            </a:r>
            <a:r>
              <a:rPr lang="en-US" altLang="zh-CN" sz="1600" dirty="0">
                <a:latin typeface="Times New Roman" panose="02020603050405020304" pitchFamily="18" charset="0"/>
                <a:ea typeface="微软雅黑" panose="020B0503020204020204" charset="-122"/>
                <a:cs typeface="Times New Roman" panose="02020603050405020304" pitchFamily="18" charset="0"/>
              </a:rPr>
              <a:t>-pH</a:t>
            </a:r>
            <a:r>
              <a:rPr lang="zh-CN" altLang="zh-CN" sz="1600" dirty="0">
                <a:latin typeface="Times New Roman" panose="02020603050405020304" pitchFamily="18" charset="0"/>
                <a:ea typeface="微软雅黑" panose="020B0503020204020204" charset="-122"/>
                <a:cs typeface="Times New Roman" panose="02020603050405020304" pitchFamily="18" charset="0"/>
              </a:rPr>
              <a:t>关系图</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pM</a:t>
            </a:r>
            <a:r>
              <a:rPr lang="en-US" altLang="zh-CN" sz="1600" dirty="0">
                <a:latin typeface="Times New Roman" panose="02020603050405020304" pitchFamily="18" charset="0"/>
                <a:ea typeface="微软雅黑" panose="020B0503020204020204" charset="-122"/>
                <a:cs typeface="Times New Roman" panose="02020603050405020304" pitchFamily="18" charset="0"/>
              </a:rPr>
              <a:t>=-lg</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-5</a:t>
            </a:r>
            <a:r>
              <a:rPr lang="en-US" altLang="zh-CN" sz="16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可认为</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zh-CN" altLang="zh-CN" sz="1600" dirty="0">
                <a:latin typeface="Times New Roman" panose="02020603050405020304" pitchFamily="18" charset="0"/>
                <a:ea typeface="微软雅黑" panose="020B0503020204020204" charset="-122"/>
                <a:cs typeface="Times New Roman" panose="02020603050405020304" pitchFamily="18" charset="0"/>
              </a:rPr>
              <a:t>离子沉淀完全</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。下列叙述正确的是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dirty="0">
                <a:latin typeface="方正书宋_GBK" pitchFamily="1" charset="-122"/>
                <a:ea typeface="微软雅黑" panose="020B0503020204020204" charset="-122"/>
                <a:cs typeface="Times New Roman" panose="02020603050405020304" pitchFamily="18" charset="0"/>
              </a:rPr>
              <a:t>)</a:t>
            </a:r>
            <a:endParaRPr lang="zh-CN" altLang="zh-CN" sz="1600" dirty="0">
              <a:latin typeface="Calibri" panose="020F0502020204030204" pitchFamily="34" charset="0"/>
              <a:cs typeface="Times New Roman" panose="02020603050405020304" pitchFamily="18" charset="0"/>
            </a:endParaRPr>
          </a:p>
        </p:txBody>
      </p:sp>
      <p:sp>
        <p:nvSpPr>
          <p:cNvPr id="4" name="矩形 3"/>
          <p:cNvSpPr/>
          <p:nvPr/>
        </p:nvSpPr>
        <p:spPr>
          <a:xfrm>
            <a:off x="396399" y="2107219"/>
            <a:ext cx="11397613" cy="2132675"/>
          </a:xfrm>
          <a:prstGeom prst="rect">
            <a:avLst/>
          </a:prstGeom>
          <a:blipFill rotWithShape="1">
            <a:blip r:embed="rId1"/>
            <a:stretch>
              <a:fillRect b="-2000"/>
            </a:stretch>
          </a:blipFill>
        </p:spPr>
        <p:txBody>
          <a:bodyPr/>
          <a:lstStyle/>
          <a:p>
            <a:r>
              <a:rPr lang="zh-CN" altLang="en-US">
                <a:noFill/>
              </a:rPr>
              <a:t> </a:t>
            </a:r>
            <a:endParaRPr lang="zh-CN" altLang="en-US">
              <a:noFill/>
            </a:endParaRPr>
          </a:p>
        </p:txBody>
      </p:sp>
      <p:pic>
        <p:nvPicPr>
          <p:cNvPr id="6" name="image39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212" y="1544269"/>
            <a:ext cx="4176029" cy="3229663"/>
          </a:xfrm>
          <a:prstGeom prst="rect">
            <a:avLst/>
          </a:prstGeom>
          <a:solidFill>
            <a:scrgbClr r="0" g="0" b="0">
              <a:alpha val="0"/>
            </a:scrgbClr>
          </a:solidFill>
          <a:ln>
            <a:noFill/>
          </a:ln>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837175" y="3098190"/>
              <a:ext cx="691337" cy="105217"/>
            </p14:xfrm>
          </p:contentPart>
        </mc:Choice>
        <mc:Fallback xmlns="">
          <p:pic>
            <p:nvPicPr>
              <p:cNvPr id="2" name="墨迹 1"/>
            </p:nvPicPr>
            <p:blipFill>
              <a:blip r:embed="rId4"/>
            </p:blipFill>
            <p:spPr>
              <a:xfrm>
                <a:off x="6837175" y="3098190"/>
                <a:ext cx="691337" cy="10521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9049452" y="4793832"/>
              <a:ext cx="572822" cy="56398"/>
            </p14:xfrm>
          </p:contentPart>
        </mc:Choice>
        <mc:Fallback xmlns="">
          <p:pic>
            <p:nvPicPr>
              <p:cNvPr id="5" name="墨迹 4"/>
            </p:nvPicPr>
            <p:blipFill>
              <a:blip r:embed="rId6"/>
            </p:blipFill>
            <p:spPr>
              <a:xfrm>
                <a:off x="9049452" y="4793832"/>
                <a:ext cx="572822" cy="5639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9582768" y="4063477"/>
              <a:ext cx="20458" cy="36659"/>
            </p14:xfrm>
          </p:contentPart>
        </mc:Choice>
        <mc:Fallback xmlns="">
          <p:pic>
            <p:nvPicPr>
              <p:cNvPr id="7" name="墨迹 6"/>
            </p:nvPicPr>
            <p:blipFill>
              <a:blip r:embed="rId8"/>
            </p:blipFill>
            <p:spPr>
              <a:xfrm>
                <a:off x="9582768" y="4063477"/>
                <a:ext cx="20458" cy="3665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9554551" y="4051669"/>
              <a:ext cx="79009" cy="54107"/>
            </p14:xfrm>
          </p:contentPart>
        </mc:Choice>
        <mc:Fallback xmlns="">
          <p:pic>
            <p:nvPicPr>
              <p:cNvPr id="8" name="墨迹 7"/>
            </p:nvPicPr>
            <p:blipFill>
              <a:blip r:embed="rId10"/>
            </p:blipFill>
            <p:spPr>
              <a:xfrm>
                <a:off x="9554551" y="4051669"/>
                <a:ext cx="79009" cy="5410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9560194" y="2340518"/>
              <a:ext cx="37565" cy="48819"/>
            </p14:xfrm>
          </p:contentPart>
        </mc:Choice>
        <mc:Fallback xmlns="">
          <p:pic>
            <p:nvPicPr>
              <p:cNvPr id="9" name="墨迹 8"/>
            </p:nvPicPr>
            <p:blipFill>
              <a:blip r:embed="rId12"/>
            </p:blipFill>
            <p:spPr>
              <a:xfrm>
                <a:off x="9560194" y="2340518"/>
                <a:ext cx="37565" cy="48819"/>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9560194" y="2368717"/>
              <a:ext cx="22574" cy="1722254"/>
            </p14:xfrm>
          </p:contentPart>
        </mc:Choice>
        <mc:Fallback xmlns="">
          <p:pic>
            <p:nvPicPr>
              <p:cNvPr id="10" name="墨迹 9"/>
            </p:nvPicPr>
            <p:blipFill>
              <a:blip r:embed="rId14"/>
            </p:blipFill>
            <p:spPr>
              <a:xfrm>
                <a:off x="9560194" y="2368717"/>
                <a:ext cx="22574" cy="172225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9505875" y="2346157"/>
              <a:ext cx="82537" cy="157562"/>
            </p14:xfrm>
          </p:contentPart>
        </mc:Choice>
        <mc:Fallback xmlns="">
          <p:pic>
            <p:nvPicPr>
              <p:cNvPr id="11" name="墨迹 10"/>
            </p:nvPicPr>
            <p:blipFill>
              <a:blip r:embed="rId16"/>
            </p:blipFill>
            <p:spPr>
              <a:xfrm>
                <a:off x="9505875" y="2346157"/>
                <a:ext cx="82537" cy="15756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9582768" y="2363077"/>
              <a:ext cx="39506" cy="56398"/>
            </p14:xfrm>
          </p:contentPart>
        </mc:Choice>
        <mc:Fallback xmlns="">
          <p:pic>
            <p:nvPicPr>
              <p:cNvPr id="12" name="墨迹 11"/>
            </p:nvPicPr>
            <p:blipFill>
              <a:blip r:embed="rId18"/>
            </p:blipFill>
            <p:spPr>
              <a:xfrm>
                <a:off x="9582768" y="2363077"/>
                <a:ext cx="39506" cy="5639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9658075" y="2295399"/>
              <a:ext cx="31921" cy="191753"/>
            </p14:xfrm>
          </p:contentPart>
        </mc:Choice>
        <mc:Fallback xmlns="">
          <p:pic>
            <p:nvPicPr>
              <p:cNvPr id="13" name="墨迹 12"/>
            </p:nvPicPr>
            <p:blipFill>
              <a:blip r:embed="rId20"/>
            </p:blipFill>
            <p:spPr>
              <a:xfrm>
                <a:off x="9658075" y="2295399"/>
                <a:ext cx="31921" cy="19175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9735145" y="2328533"/>
              <a:ext cx="79010" cy="120903"/>
            </p14:xfrm>
          </p:contentPart>
        </mc:Choice>
        <mc:Fallback xmlns="">
          <p:pic>
            <p:nvPicPr>
              <p:cNvPr id="14" name="墨迹 13"/>
            </p:nvPicPr>
            <p:blipFill>
              <a:blip r:embed="rId22"/>
            </p:blipFill>
            <p:spPr>
              <a:xfrm>
                <a:off x="9735145" y="2328533"/>
                <a:ext cx="79010" cy="12090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9819798" y="2286939"/>
              <a:ext cx="79010" cy="8460"/>
            </p14:xfrm>
          </p:contentPart>
        </mc:Choice>
        <mc:Fallback xmlns="">
          <p:pic>
            <p:nvPicPr>
              <p:cNvPr id="15" name="墨迹 14"/>
            </p:nvPicPr>
            <p:blipFill>
              <a:blip r:embed="rId24"/>
            </p:blipFill>
            <p:spPr>
              <a:xfrm>
                <a:off x="9819798" y="2286939"/>
                <a:ext cx="79010" cy="84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9853660" y="2238296"/>
              <a:ext cx="71426" cy="152980"/>
            </p14:xfrm>
          </p:contentPart>
        </mc:Choice>
        <mc:Fallback xmlns="">
          <p:pic>
            <p:nvPicPr>
              <p:cNvPr id="16" name="墨迹 15"/>
            </p:nvPicPr>
            <p:blipFill>
              <a:blip r:embed="rId26"/>
            </p:blipFill>
            <p:spPr>
              <a:xfrm>
                <a:off x="9853660" y="2238296"/>
                <a:ext cx="71426" cy="15298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9904452" y="2216442"/>
              <a:ext cx="101584" cy="33839"/>
            </p14:xfrm>
          </p:contentPart>
        </mc:Choice>
        <mc:Fallback xmlns="">
          <p:pic>
            <p:nvPicPr>
              <p:cNvPr id="17" name="墨迹 16"/>
            </p:nvPicPr>
            <p:blipFill>
              <a:blip r:embed="rId28"/>
            </p:blipFill>
            <p:spPr>
              <a:xfrm>
                <a:off x="9904452" y="2216442"/>
                <a:ext cx="101584" cy="33839"/>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8167" y="440542"/>
            <a:ext cx="11654075" cy="822252"/>
          </a:xfrm>
          <a:prstGeom prst="rect">
            <a:avLst/>
          </a:prstGeom>
        </p:spPr>
        <p:txBody>
          <a:bodyPr wrap="square" lIns="121898" tIns="60948" rIns="121898" bIns="60948">
            <a:spAutoFit/>
          </a:bodyPr>
          <a:lstStyle/>
          <a:p>
            <a:pPr marL="252095" indent="-252095">
              <a:lnSpc>
                <a:spcPct val="15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3.</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2023</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全国甲卷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下图为</a:t>
            </a:r>
            <a:r>
              <a:rPr lang="en-US" altLang="zh-CN" sz="1600" dirty="0">
                <a:latin typeface="Times New Roman" panose="02020603050405020304" pitchFamily="18" charset="0"/>
                <a:ea typeface="微软雅黑" panose="020B0503020204020204" charset="-122"/>
                <a:cs typeface="Times New Roman" panose="02020603050405020304" pitchFamily="18" charset="0"/>
              </a:rPr>
              <a:t>Fe</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Al</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600" dirty="0">
                <a:latin typeface="Times New Roman" panose="02020603050405020304" pitchFamily="18" charset="0"/>
                <a:ea typeface="微软雅黑" panose="020B0503020204020204" charset="-122"/>
                <a:cs typeface="Times New Roman" panose="02020603050405020304" pitchFamily="18" charset="0"/>
              </a:rPr>
              <a:t>Cu</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OH</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2</a:t>
            </a:r>
            <a:r>
              <a:rPr lang="zh-CN" altLang="zh-CN" sz="1600" dirty="0">
                <a:latin typeface="Times New Roman" panose="02020603050405020304" pitchFamily="18" charset="0"/>
                <a:ea typeface="微软雅黑" panose="020B0503020204020204" charset="-122"/>
                <a:cs typeface="Times New Roman" panose="02020603050405020304" pitchFamily="18" charset="0"/>
              </a:rPr>
              <a:t>在水中达沉淀溶解平衡时的</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pM</a:t>
            </a:r>
            <a:r>
              <a:rPr lang="en-US" altLang="zh-CN" sz="1600" dirty="0">
                <a:latin typeface="Times New Roman" panose="02020603050405020304" pitchFamily="18" charset="0"/>
                <a:ea typeface="微软雅黑" panose="020B0503020204020204" charset="-122"/>
                <a:cs typeface="Times New Roman" panose="02020603050405020304" pitchFamily="18" charset="0"/>
              </a:rPr>
              <a:t>-pH</a:t>
            </a:r>
            <a:r>
              <a:rPr lang="zh-CN" altLang="zh-CN" sz="1600" dirty="0">
                <a:latin typeface="Times New Roman" panose="02020603050405020304" pitchFamily="18" charset="0"/>
                <a:ea typeface="微软雅黑" panose="020B0503020204020204" charset="-122"/>
                <a:cs typeface="Times New Roman" panose="02020603050405020304" pitchFamily="18" charset="0"/>
              </a:rPr>
              <a:t>关系图</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pM</a:t>
            </a:r>
            <a:r>
              <a:rPr lang="en-US" altLang="zh-CN" sz="1600" dirty="0">
                <a:latin typeface="Times New Roman" panose="02020603050405020304" pitchFamily="18" charset="0"/>
                <a:ea typeface="微软雅黑" panose="020B0503020204020204" charset="-122"/>
                <a:cs typeface="Times New Roman" panose="02020603050405020304" pitchFamily="18" charset="0"/>
              </a:rPr>
              <a:t>=-lg</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-5</a:t>
            </a:r>
            <a:r>
              <a:rPr lang="en-US" altLang="zh-CN" sz="16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可认为</a:t>
            </a:r>
            <a:r>
              <a:rPr lang="en-US" altLang="zh-CN" sz="1600" dirty="0">
                <a:latin typeface="Times New Roman" panose="02020603050405020304" pitchFamily="18" charset="0"/>
                <a:ea typeface="微软雅黑" panose="020B0503020204020204" charset="-122"/>
                <a:cs typeface="Times New Roman" panose="02020603050405020304" pitchFamily="18" charset="0"/>
              </a:rPr>
              <a:t>M</a:t>
            </a:r>
            <a:r>
              <a:rPr lang="zh-CN" altLang="zh-CN" sz="1600" dirty="0">
                <a:latin typeface="Times New Roman" panose="02020603050405020304" pitchFamily="18" charset="0"/>
                <a:ea typeface="微软雅黑" panose="020B0503020204020204" charset="-122"/>
                <a:cs typeface="Times New Roman" panose="02020603050405020304" pitchFamily="18" charset="0"/>
              </a:rPr>
              <a:t>离子沉淀完全</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。下列叙述正确的是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dirty="0">
                <a:latin typeface="方正书宋_GBK" pitchFamily="1" charset="-122"/>
                <a:ea typeface="微软雅黑" panose="020B0503020204020204" charset="-122"/>
                <a:cs typeface="Times New Roman" panose="02020603050405020304" pitchFamily="18" charset="0"/>
              </a:rPr>
              <a:t>)</a:t>
            </a:r>
            <a:endParaRPr lang="zh-CN" altLang="zh-CN" sz="1600" dirty="0">
              <a:latin typeface="Calibri" panose="020F0502020204030204" pitchFamily="34" charset="0"/>
              <a:cs typeface="Times New Roman" panose="02020603050405020304" pitchFamily="18" charset="0"/>
            </a:endParaRPr>
          </a:p>
        </p:txBody>
      </p:sp>
      <p:sp>
        <p:nvSpPr>
          <p:cNvPr id="4" name="矩形 3"/>
          <p:cNvSpPr/>
          <p:nvPr/>
        </p:nvSpPr>
        <p:spPr>
          <a:xfrm>
            <a:off x="396399" y="2107219"/>
            <a:ext cx="11397613" cy="2132675"/>
          </a:xfrm>
          <a:prstGeom prst="rect">
            <a:avLst/>
          </a:prstGeom>
          <a:blipFill rotWithShape="1">
            <a:blip r:embed="rId1"/>
            <a:stretch>
              <a:fillRect b="-2000"/>
            </a:stretch>
          </a:blipFill>
        </p:spPr>
        <p:txBody>
          <a:bodyPr/>
          <a:lstStyle/>
          <a:p>
            <a:r>
              <a:rPr lang="zh-CN" altLang="en-US">
                <a:noFill/>
              </a:rPr>
              <a:t> </a:t>
            </a:r>
            <a:endParaRPr lang="zh-CN" altLang="en-US">
              <a:noFill/>
            </a:endParaRPr>
          </a:p>
        </p:txBody>
      </p:sp>
      <p:pic>
        <p:nvPicPr>
          <p:cNvPr id="6" name="image396.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9212" y="1544269"/>
            <a:ext cx="4176029" cy="3229663"/>
          </a:xfrm>
          <a:prstGeom prst="rect">
            <a:avLst/>
          </a:prstGeom>
          <a:solidFill>
            <a:scrgbClr r="0" g="0" b="0">
              <a:alpha val="0"/>
            </a:scrgbClr>
          </a:solidFill>
          <a:ln>
            <a:noFill/>
          </a:ln>
        </p:spPr>
      </p:pic>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6893082" y="3118810"/>
              <a:ext cx="558008" cy="90237"/>
            </p14:xfrm>
          </p:contentPart>
        </mc:Choice>
        <mc:Fallback xmlns="">
          <p:pic>
            <p:nvPicPr>
              <p:cNvPr id="2" name="墨迹 1"/>
            </p:nvPicPr>
            <p:blipFill>
              <a:blip r:embed="rId4"/>
            </p:blipFill>
            <p:spPr>
              <a:xfrm>
                <a:off x="6893082" y="3118810"/>
                <a:ext cx="558008" cy="9023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墨迹 4"/>
              <p14:cNvContentPartPr/>
              <p14:nvPr/>
            </p14:nvContentPartPr>
            <p14:xfrm>
              <a:off x="8985962" y="4759993"/>
              <a:ext cx="637899" cy="56398"/>
            </p14:xfrm>
          </p:contentPart>
        </mc:Choice>
        <mc:Fallback xmlns="">
          <p:pic>
            <p:nvPicPr>
              <p:cNvPr id="5" name="墨迹 4"/>
            </p:nvPicPr>
            <p:blipFill>
              <a:blip r:embed="rId6"/>
            </p:blipFill>
            <p:spPr>
              <a:xfrm>
                <a:off x="8985962" y="4759993"/>
                <a:ext cx="637899" cy="5639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墨迹 6"/>
              <p14:cNvContentPartPr/>
              <p14:nvPr/>
            </p14:nvContentPartPr>
            <p14:xfrm>
              <a:off x="7407175" y="817771"/>
              <a:ext cx="3822102" cy="146635"/>
            </p14:xfrm>
          </p:contentPart>
        </mc:Choice>
        <mc:Fallback xmlns="">
          <p:pic>
            <p:nvPicPr>
              <p:cNvPr id="7" name="墨迹 6"/>
            </p:nvPicPr>
            <p:blipFill>
              <a:blip r:embed="rId8"/>
            </p:blipFill>
            <p:spPr>
              <a:xfrm>
                <a:off x="7407175" y="817771"/>
                <a:ext cx="3822102" cy="14663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墨迹 7"/>
              <p14:cNvContentPartPr/>
              <p14:nvPr/>
            </p14:nvContentPartPr>
            <p14:xfrm>
              <a:off x="8218966" y="3436578"/>
              <a:ext cx="3704" cy="3701"/>
            </p14:xfrm>
          </p:contentPart>
        </mc:Choice>
        <mc:Fallback xmlns="">
          <p:pic>
            <p:nvPicPr>
              <p:cNvPr id="8" name="墨迹 7"/>
            </p:nvPicPr>
            <p:blipFill>
              <a:blip r:embed="rId10"/>
            </p:blipFill>
            <p:spPr>
              <a:xfrm>
                <a:off x="8218966" y="3436578"/>
                <a:ext cx="3704" cy="370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墨迹 8"/>
              <p14:cNvContentPartPr/>
              <p14:nvPr/>
            </p14:nvContentPartPr>
            <p14:xfrm>
              <a:off x="8233957" y="3412080"/>
              <a:ext cx="11287" cy="14100"/>
            </p14:xfrm>
          </p:contentPart>
        </mc:Choice>
        <mc:Fallback xmlns="">
          <p:pic>
            <p:nvPicPr>
              <p:cNvPr id="9" name="墨迹 8"/>
            </p:nvPicPr>
            <p:blipFill>
              <a:blip r:embed="rId12"/>
            </p:blipFill>
            <p:spPr>
              <a:xfrm>
                <a:off x="8233957" y="3412080"/>
                <a:ext cx="11287" cy="141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墨迹 9"/>
              <p14:cNvContentPartPr/>
              <p14:nvPr/>
            </p14:nvContentPartPr>
            <p14:xfrm>
              <a:off x="8211383" y="3412080"/>
              <a:ext cx="43737" cy="39479"/>
            </p14:xfrm>
          </p:contentPart>
        </mc:Choice>
        <mc:Fallback xmlns="">
          <p:pic>
            <p:nvPicPr>
              <p:cNvPr id="10" name="墨迹 9"/>
            </p:nvPicPr>
            <p:blipFill>
              <a:blip r:embed="rId14"/>
            </p:blipFill>
            <p:spPr>
              <a:xfrm>
                <a:off x="8211383" y="3412080"/>
                <a:ext cx="43737" cy="3947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墨迹 10"/>
              <p14:cNvContentPartPr/>
              <p14:nvPr/>
            </p14:nvContentPartPr>
            <p14:xfrm>
              <a:off x="8259353" y="3426180"/>
              <a:ext cx="105023" cy="59967"/>
            </p14:xfrm>
          </p:contentPart>
        </mc:Choice>
        <mc:Fallback xmlns="">
          <p:pic>
            <p:nvPicPr>
              <p:cNvPr id="11" name="墨迹 10"/>
            </p:nvPicPr>
            <p:blipFill>
              <a:blip r:embed="rId16"/>
            </p:blipFill>
            <p:spPr>
              <a:xfrm>
                <a:off x="8259353" y="3426180"/>
                <a:ext cx="105023" cy="59967"/>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墨迹 11"/>
              <p14:cNvContentPartPr/>
              <p14:nvPr/>
            </p14:nvContentPartPr>
            <p14:xfrm>
              <a:off x="8218966" y="3397099"/>
              <a:ext cx="43209" cy="74199"/>
            </p14:xfrm>
          </p:contentPart>
        </mc:Choice>
        <mc:Fallback xmlns="">
          <p:pic>
            <p:nvPicPr>
              <p:cNvPr id="12" name="墨迹 11"/>
            </p:nvPicPr>
            <p:blipFill>
              <a:blip r:embed="rId18"/>
            </p:blipFill>
            <p:spPr>
              <a:xfrm>
                <a:off x="8218966" y="3397099"/>
                <a:ext cx="43209" cy="74199"/>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墨迹 12"/>
              <p14:cNvContentPartPr/>
              <p14:nvPr/>
            </p14:nvContentPartPr>
            <p14:xfrm>
              <a:off x="7285133" y="2498432"/>
              <a:ext cx="263131" cy="28199"/>
            </p14:xfrm>
          </p:contentPart>
        </mc:Choice>
        <mc:Fallback xmlns="">
          <p:pic>
            <p:nvPicPr>
              <p:cNvPr id="13" name="墨迹 12"/>
            </p:nvPicPr>
            <p:blipFill>
              <a:blip r:embed="rId20"/>
            </p:blipFill>
            <p:spPr>
              <a:xfrm>
                <a:off x="7285133" y="2498432"/>
                <a:ext cx="263131" cy="28199"/>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墨迹 13"/>
              <p14:cNvContentPartPr/>
              <p14:nvPr/>
            </p14:nvContentPartPr>
            <p14:xfrm>
              <a:off x="8677683" y="281990"/>
              <a:ext cx="64195" cy="11279"/>
            </p14:xfrm>
          </p:contentPart>
        </mc:Choice>
        <mc:Fallback xmlns="">
          <p:pic>
            <p:nvPicPr>
              <p:cNvPr id="14" name="墨迹 13"/>
            </p:nvPicPr>
            <p:blipFill>
              <a:blip r:embed="rId22"/>
            </p:blipFill>
            <p:spPr>
              <a:xfrm>
                <a:off x="8677683" y="281990"/>
                <a:ext cx="64195" cy="11279"/>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墨迹 14"/>
              <p14:cNvContentPartPr/>
              <p14:nvPr/>
            </p14:nvContentPartPr>
            <p14:xfrm>
              <a:off x="8606432" y="310189"/>
              <a:ext cx="150436" cy="242511"/>
            </p14:xfrm>
          </p:contentPart>
        </mc:Choice>
        <mc:Fallback xmlns="">
          <p:pic>
            <p:nvPicPr>
              <p:cNvPr id="15" name="墨迹 14"/>
            </p:nvPicPr>
            <p:blipFill>
              <a:blip r:embed="rId24"/>
            </p:blipFill>
            <p:spPr>
              <a:xfrm>
                <a:off x="8606432" y="310189"/>
                <a:ext cx="150436" cy="242511"/>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墨迹 15"/>
              <p14:cNvContentPartPr/>
              <p14:nvPr/>
            </p14:nvContentPartPr>
            <p14:xfrm>
              <a:off x="8719304" y="276350"/>
              <a:ext cx="101583" cy="39478"/>
            </p14:xfrm>
          </p:contentPart>
        </mc:Choice>
        <mc:Fallback xmlns="">
          <p:pic>
            <p:nvPicPr>
              <p:cNvPr id="16" name="墨迹 15"/>
            </p:nvPicPr>
            <p:blipFill>
              <a:blip r:embed="rId26"/>
            </p:blipFill>
            <p:spPr>
              <a:xfrm>
                <a:off x="8719304" y="276350"/>
                <a:ext cx="101583" cy="3947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墨迹 16"/>
              <p14:cNvContentPartPr/>
              <p14:nvPr/>
            </p14:nvContentPartPr>
            <p14:xfrm>
              <a:off x="8914007" y="499122"/>
              <a:ext cx="105023" cy="59968"/>
            </p14:xfrm>
          </p:contentPart>
        </mc:Choice>
        <mc:Fallback xmlns="">
          <p:pic>
            <p:nvPicPr>
              <p:cNvPr id="17" name="墨迹 16"/>
            </p:nvPicPr>
            <p:blipFill>
              <a:blip r:embed="rId16"/>
            </p:blipFill>
            <p:spPr>
              <a:xfrm>
                <a:off x="8914007" y="499122"/>
                <a:ext cx="105023" cy="5996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8" name="墨迹 17"/>
              <p14:cNvContentPartPr/>
              <p14:nvPr/>
            </p14:nvContentPartPr>
            <p14:xfrm>
              <a:off x="9065677" y="428625"/>
              <a:ext cx="220805" cy="22559"/>
            </p14:xfrm>
          </p:contentPart>
        </mc:Choice>
        <mc:Fallback xmlns="">
          <p:pic>
            <p:nvPicPr>
              <p:cNvPr id="18" name="墨迹 17"/>
            </p:nvPicPr>
            <p:blipFill>
              <a:blip r:embed="rId29"/>
            </p:blipFill>
            <p:spPr>
              <a:xfrm>
                <a:off x="9065677" y="428625"/>
                <a:ext cx="220805" cy="22559"/>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9" name="墨迹 18"/>
              <p14:cNvContentPartPr/>
              <p14:nvPr/>
            </p14:nvContentPartPr>
            <p14:xfrm>
              <a:off x="9294947" y="212550"/>
              <a:ext cx="177772" cy="541244"/>
            </p14:xfrm>
          </p:contentPart>
        </mc:Choice>
        <mc:Fallback xmlns="">
          <p:pic>
            <p:nvPicPr>
              <p:cNvPr id="19" name="墨迹 18"/>
            </p:nvPicPr>
            <p:blipFill>
              <a:blip r:embed="rId31"/>
            </p:blipFill>
            <p:spPr>
              <a:xfrm>
                <a:off x="9294947" y="212550"/>
                <a:ext cx="177772" cy="54124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0" name="墨迹 19"/>
              <p14:cNvContentPartPr/>
              <p14:nvPr/>
            </p14:nvContentPartPr>
            <p14:xfrm>
              <a:off x="9533917" y="259430"/>
              <a:ext cx="156080" cy="229294"/>
            </p14:xfrm>
          </p:contentPart>
        </mc:Choice>
        <mc:Fallback xmlns="">
          <p:pic>
            <p:nvPicPr>
              <p:cNvPr id="20" name="墨迹 19"/>
            </p:nvPicPr>
            <p:blipFill>
              <a:blip r:embed="rId33"/>
            </p:blipFill>
            <p:spPr>
              <a:xfrm>
                <a:off x="9533917" y="259430"/>
                <a:ext cx="156080" cy="22929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1" name="墨迹 20"/>
              <p14:cNvContentPartPr/>
              <p14:nvPr/>
            </p14:nvContentPartPr>
            <p14:xfrm>
              <a:off x="9789817" y="293269"/>
              <a:ext cx="148496" cy="164788"/>
            </p14:xfrm>
          </p:contentPart>
        </mc:Choice>
        <mc:Fallback xmlns="">
          <p:pic>
            <p:nvPicPr>
              <p:cNvPr id="21" name="墨迹 20"/>
            </p:nvPicPr>
            <p:blipFill>
              <a:blip r:embed="rId35"/>
            </p:blipFill>
            <p:spPr>
              <a:xfrm>
                <a:off x="9789817" y="293269"/>
                <a:ext cx="148496" cy="16478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2" name="墨迹 21"/>
              <p14:cNvContentPartPr/>
              <p14:nvPr/>
            </p14:nvContentPartPr>
            <p14:xfrm>
              <a:off x="9893164" y="311070"/>
              <a:ext cx="32451" cy="38597"/>
            </p14:xfrm>
          </p:contentPart>
        </mc:Choice>
        <mc:Fallback xmlns="">
          <p:pic>
            <p:nvPicPr>
              <p:cNvPr id="22" name="墨迹 21"/>
            </p:nvPicPr>
            <p:blipFill>
              <a:blip r:embed="rId37"/>
            </p:blipFill>
            <p:spPr>
              <a:xfrm>
                <a:off x="9893164" y="311070"/>
                <a:ext cx="32451" cy="3859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3" name="墨迹 22"/>
              <p14:cNvContentPartPr/>
              <p14:nvPr/>
            </p14:nvContentPartPr>
            <p14:xfrm>
              <a:off x="9904452" y="267890"/>
              <a:ext cx="134034" cy="188934"/>
            </p14:xfrm>
          </p:contentPart>
        </mc:Choice>
        <mc:Fallback xmlns="">
          <p:pic>
            <p:nvPicPr>
              <p:cNvPr id="23" name="墨迹 22"/>
            </p:nvPicPr>
            <p:blipFill>
              <a:blip r:embed="rId39"/>
            </p:blipFill>
            <p:spPr>
              <a:xfrm>
                <a:off x="9904452" y="267890"/>
                <a:ext cx="134034" cy="18893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4" name="墨迹 23"/>
              <p14:cNvContentPartPr/>
              <p14:nvPr/>
            </p14:nvContentPartPr>
            <p14:xfrm>
              <a:off x="10107620" y="222772"/>
              <a:ext cx="99644" cy="259431"/>
            </p14:xfrm>
          </p:contentPart>
        </mc:Choice>
        <mc:Fallback xmlns="">
          <p:pic>
            <p:nvPicPr>
              <p:cNvPr id="24" name="墨迹 23"/>
            </p:nvPicPr>
            <p:blipFill>
              <a:blip r:embed="rId41"/>
            </p:blipFill>
            <p:spPr>
              <a:xfrm>
                <a:off x="10107620" y="222772"/>
                <a:ext cx="99644" cy="259431"/>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5" name="墨迹 24"/>
              <p14:cNvContentPartPr/>
              <p14:nvPr/>
            </p14:nvContentPartPr>
            <p14:xfrm>
              <a:off x="10288214" y="277760"/>
              <a:ext cx="149555" cy="26789"/>
            </p14:xfrm>
          </p:contentPart>
        </mc:Choice>
        <mc:Fallback xmlns="">
          <p:pic>
            <p:nvPicPr>
              <p:cNvPr id="25" name="墨迹 24"/>
            </p:nvPicPr>
            <p:blipFill>
              <a:blip r:embed="rId43"/>
            </p:blipFill>
            <p:spPr>
              <a:xfrm>
                <a:off x="10288214" y="277760"/>
                <a:ext cx="149555" cy="2678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6" name="墨迹 25"/>
              <p14:cNvContentPartPr/>
              <p14:nvPr/>
            </p14:nvContentPartPr>
            <p14:xfrm>
              <a:off x="10220491" y="383506"/>
              <a:ext cx="191881" cy="28199"/>
            </p14:xfrm>
          </p:contentPart>
        </mc:Choice>
        <mc:Fallback xmlns="">
          <p:pic>
            <p:nvPicPr>
              <p:cNvPr id="26" name="墨迹 25"/>
            </p:nvPicPr>
            <p:blipFill>
              <a:blip r:embed="rId45"/>
            </p:blipFill>
            <p:spPr>
              <a:xfrm>
                <a:off x="10220491" y="383506"/>
                <a:ext cx="191881" cy="28199"/>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7" name="墨迹 26"/>
              <p14:cNvContentPartPr/>
              <p14:nvPr/>
            </p14:nvContentPartPr>
            <p14:xfrm>
              <a:off x="6913364" y="1996490"/>
              <a:ext cx="22574" cy="33838"/>
            </p14:xfrm>
          </p:contentPart>
        </mc:Choice>
        <mc:Fallback xmlns="">
          <p:pic>
            <p:nvPicPr>
              <p:cNvPr id="27" name="墨迹 26"/>
            </p:nvPicPr>
            <p:blipFill>
              <a:blip r:embed="rId47"/>
            </p:blipFill>
            <p:spPr>
              <a:xfrm>
                <a:off x="6913364" y="1996490"/>
                <a:ext cx="22574" cy="3383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8" name="墨迹 27"/>
              <p14:cNvContentPartPr/>
              <p14:nvPr/>
            </p14:nvContentPartPr>
            <p14:xfrm>
              <a:off x="6828710" y="1980099"/>
              <a:ext cx="50792" cy="2258212"/>
            </p14:xfrm>
          </p:contentPart>
        </mc:Choice>
        <mc:Fallback xmlns="">
          <p:pic>
            <p:nvPicPr>
              <p:cNvPr id="28" name="墨迹 27"/>
            </p:nvPicPr>
            <p:blipFill>
              <a:blip r:embed="rId49"/>
            </p:blipFill>
            <p:spPr>
              <a:xfrm>
                <a:off x="6828710" y="1980099"/>
                <a:ext cx="50792" cy="2258212"/>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9" name="墨迹 28"/>
              <p14:cNvContentPartPr/>
              <p14:nvPr/>
            </p14:nvContentPartPr>
            <p14:xfrm>
              <a:off x="6684800" y="2168504"/>
              <a:ext cx="105023" cy="59967"/>
            </p14:xfrm>
          </p:contentPart>
        </mc:Choice>
        <mc:Fallback xmlns="">
          <p:pic>
            <p:nvPicPr>
              <p:cNvPr id="29" name="墨迹 28"/>
            </p:nvPicPr>
            <p:blipFill>
              <a:blip r:embed="rId51"/>
            </p:blipFill>
            <p:spPr>
              <a:xfrm>
                <a:off x="6684800" y="2168504"/>
                <a:ext cx="105023" cy="59967"/>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0" name="墨迹 29"/>
              <p14:cNvContentPartPr/>
              <p14:nvPr/>
            </p14:nvContentPartPr>
            <p14:xfrm>
              <a:off x="6789205" y="2019049"/>
              <a:ext cx="143911" cy="109976"/>
            </p14:xfrm>
          </p:contentPart>
        </mc:Choice>
        <mc:Fallback xmlns="">
          <p:pic>
            <p:nvPicPr>
              <p:cNvPr id="30" name="墨迹 29"/>
            </p:nvPicPr>
            <p:blipFill>
              <a:blip r:embed="rId53"/>
            </p:blipFill>
            <p:spPr>
              <a:xfrm>
                <a:off x="6789205" y="2019049"/>
                <a:ext cx="143911" cy="10997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1" name="墨迹 30"/>
              <p14:cNvContentPartPr/>
              <p14:nvPr/>
            </p14:nvContentPartPr>
            <p14:xfrm>
              <a:off x="6700319" y="2000014"/>
              <a:ext cx="224332" cy="180474"/>
            </p14:xfrm>
          </p:contentPart>
        </mc:Choice>
        <mc:Fallback xmlns="">
          <p:pic>
            <p:nvPicPr>
              <p:cNvPr id="31" name="墨迹 30"/>
            </p:nvPicPr>
            <p:blipFill>
              <a:blip r:embed="rId55"/>
            </p:blipFill>
            <p:spPr>
              <a:xfrm>
                <a:off x="6700319" y="2000014"/>
                <a:ext cx="224332" cy="180474"/>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2" name="墨迹 31"/>
              <p14:cNvContentPartPr/>
              <p14:nvPr/>
            </p14:nvContentPartPr>
            <p14:xfrm>
              <a:off x="6258710" y="1443789"/>
              <a:ext cx="141089" cy="217661"/>
            </p14:xfrm>
          </p:contentPart>
        </mc:Choice>
        <mc:Fallback xmlns="">
          <p:pic>
            <p:nvPicPr>
              <p:cNvPr id="32" name="墨迹 31"/>
            </p:nvPicPr>
            <p:blipFill>
              <a:blip r:embed="rId57"/>
            </p:blipFill>
            <p:spPr>
              <a:xfrm>
                <a:off x="6258710" y="1443789"/>
                <a:ext cx="141089" cy="21766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3" name="墨迹 32"/>
              <p14:cNvContentPartPr/>
              <p14:nvPr/>
            </p14:nvContentPartPr>
            <p14:xfrm>
              <a:off x="6444948" y="1428808"/>
              <a:ext cx="73366" cy="265247"/>
            </p14:xfrm>
          </p:contentPart>
        </mc:Choice>
        <mc:Fallback xmlns="">
          <p:pic>
            <p:nvPicPr>
              <p:cNvPr id="33" name="墨迹 32"/>
            </p:nvPicPr>
            <p:blipFill>
              <a:blip r:embed="rId59"/>
            </p:blipFill>
            <p:spPr>
              <a:xfrm>
                <a:off x="6444948" y="1428808"/>
                <a:ext cx="73366" cy="26524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4" name="墨迹 33"/>
              <p14:cNvContentPartPr/>
              <p14:nvPr/>
            </p14:nvContentPartPr>
            <p14:xfrm>
              <a:off x="6492918" y="1451720"/>
              <a:ext cx="104406" cy="220481"/>
            </p14:xfrm>
          </p:contentPart>
        </mc:Choice>
        <mc:Fallback xmlns="">
          <p:pic>
            <p:nvPicPr>
              <p:cNvPr id="34" name="墨迹 33"/>
            </p:nvPicPr>
            <p:blipFill>
              <a:blip r:embed="rId61"/>
            </p:blipFill>
            <p:spPr>
              <a:xfrm>
                <a:off x="6492918" y="1451720"/>
                <a:ext cx="104406" cy="22048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5" name="墨迹 34"/>
              <p14:cNvContentPartPr/>
              <p14:nvPr/>
            </p14:nvContentPartPr>
            <p14:xfrm>
              <a:off x="6597324" y="1470226"/>
              <a:ext cx="112871" cy="182236"/>
            </p14:xfrm>
          </p:contentPart>
        </mc:Choice>
        <mc:Fallback xmlns="">
          <p:pic>
            <p:nvPicPr>
              <p:cNvPr id="35" name="墨迹 34"/>
            </p:nvPicPr>
            <p:blipFill>
              <a:blip r:embed="rId63"/>
            </p:blipFill>
            <p:spPr>
              <a:xfrm>
                <a:off x="6597324" y="1470226"/>
                <a:ext cx="112871" cy="18223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6" name="墨迹 35"/>
              <p14:cNvContentPartPr/>
              <p14:nvPr/>
            </p14:nvContentPartPr>
            <p14:xfrm>
              <a:off x="6762927" y="1519398"/>
              <a:ext cx="3704" cy="8988"/>
            </p14:xfrm>
          </p:contentPart>
        </mc:Choice>
        <mc:Fallback xmlns="">
          <p:pic>
            <p:nvPicPr>
              <p:cNvPr id="36" name="墨迹 35"/>
            </p:nvPicPr>
            <p:blipFill>
              <a:blip r:embed="rId65"/>
            </p:blipFill>
            <p:spPr>
              <a:xfrm>
                <a:off x="6762927" y="1519398"/>
                <a:ext cx="3704" cy="898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7" name="墨迹 36"/>
              <p14:cNvContentPartPr/>
              <p14:nvPr/>
            </p14:nvContentPartPr>
            <p14:xfrm>
              <a:off x="6738413" y="1460708"/>
              <a:ext cx="100173" cy="245332"/>
            </p14:xfrm>
          </p:contentPart>
        </mc:Choice>
        <mc:Fallback xmlns="">
          <p:pic>
            <p:nvPicPr>
              <p:cNvPr id="37" name="墨迹 36"/>
            </p:nvPicPr>
            <p:blipFill>
              <a:blip r:embed="rId67"/>
            </p:blipFill>
            <p:spPr>
              <a:xfrm>
                <a:off x="6738413" y="1460708"/>
                <a:ext cx="100173" cy="24533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8" name="墨迹 37"/>
              <p14:cNvContentPartPr/>
              <p14:nvPr/>
            </p14:nvContentPartPr>
            <p14:xfrm>
              <a:off x="6919007" y="1404310"/>
              <a:ext cx="118515" cy="241807"/>
            </p14:xfrm>
          </p:contentPart>
        </mc:Choice>
        <mc:Fallback xmlns="">
          <p:pic>
            <p:nvPicPr>
              <p:cNvPr id="38" name="墨迹 37"/>
            </p:nvPicPr>
            <p:blipFill>
              <a:blip r:embed="rId69"/>
            </p:blipFill>
            <p:spPr>
              <a:xfrm>
                <a:off x="6919007" y="1404310"/>
                <a:ext cx="118515" cy="24180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9" name="墨迹 38"/>
              <p14:cNvContentPartPr/>
              <p14:nvPr/>
            </p14:nvContentPartPr>
            <p14:xfrm>
              <a:off x="7110888" y="1528386"/>
              <a:ext cx="63843" cy="93057"/>
            </p14:xfrm>
          </p:contentPart>
        </mc:Choice>
        <mc:Fallback xmlns="">
          <p:pic>
            <p:nvPicPr>
              <p:cNvPr id="39" name="墨迹 38"/>
            </p:nvPicPr>
            <p:blipFill>
              <a:blip r:embed="rId71"/>
            </p:blipFill>
            <p:spPr>
              <a:xfrm>
                <a:off x="7110888" y="1528386"/>
                <a:ext cx="63843" cy="9305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0" name="墨迹 39"/>
              <p14:cNvContentPartPr/>
              <p14:nvPr/>
            </p14:nvContentPartPr>
            <p14:xfrm>
              <a:off x="6309502" y="4393406"/>
              <a:ext cx="173010" cy="286220"/>
            </p14:xfrm>
          </p:contentPart>
        </mc:Choice>
        <mc:Fallback xmlns="">
          <p:pic>
            <p:nvPicPr>
              <p:cNvPr id="40" name="墨迹 39"/>
            </p:nvPicPr>
            <p:blipFill>
              <a:blip r:embed="rId73"/>
            </p:blipFill>
            <p:spPr>
              <a:xfrm>
                <a:off x="6309502" y="4393406"/>
                <a:ext cx="173010" cy="286220"/>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1" name="墨迹 40"/>
              <p14:cNvContentPartPr/>
              <p14:nvPr/>
            </p14:nvContentPartPr>
            <p14:xfrm>
              <a:off x="6582333" y="4463022"/>
              <a:ext cx="77070" cy="187700"/>
            </p14:xfrm>
          </p:contentPart>
        </mc:Choice>
        <mc:Fallback xmlns="">
          <p:pic>
            <p:nvPicPr>
              <p:cNvPr id="41" name="墨迹 40"/>
            </p:nvPicPr>
            <p:blipFill>
              <a:blip r:embed="rId75"/>
            </p:blipFill>
            <p:spPr>
              <a:xfrm>
                <a:off x="6582333" y="4463022"/>
                <a:ext cx="77070" cy="18770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2" name="墨迹 41"/>
              <p14:cNvContentPartPr/>
              <p14:nvPr/>
            </p14:nvContentPartPr>
            <p14:xfrm>
              <a:off x="6644413" y="4475888"/>
              <a:ext cx="122218" cy="205853"/>
            </p14:xfrm>
          </p:contentPart>
        </mc:Choice>
        <mc:Fallback xmlns="">
          <p:pic>
            <p:nvPicPr>
              <p:cNvPr id="42" name="墨迹 41"/>
            </p:nvPicPr>
            <p:blipFill>
              <a:blip r:embed="rId77"/>
            </p:blipFill>
            <p:spPr>
              <a:xfrm>
                <a:off x="6644413" y="4475888"/>
                <a:ext cx="122218" cy="20585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3" name="墨迹 42"/>
              <p14:cNvContentPartPr/>
              <p14:nvPr/>
            </p14:nvContentPartPr>
            <p14:xfrm>
              <a:off x="6727126" y="4505497"/>
              <a:ext cx="124159" cy="251676"/>
            </p14:xfrm>
          </p:contentPart>
        </mc:Choice>
        <mc:Fallback xmlns="">
          <p:pic>
            <p:nvPicPr>
              <p:cNvPr id="43" name="墨迹 42"/>
            </p:nvPicPr>
            <p:blipFill>
              <a:blip r:embed="rId79"/>
            </p:blipFill>
            <p:spPr>
              <a:xfrm>
                <a:off x="6727126" y="4505497"/>
                <a:ext cx="124159" cy="251676"/>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4" name="墨迹 43"/>
              <p14:cNvContentPartPr/>
              <p14:nvPr/>
            </p14:nvContentPartPr>
            <p14:xfrm>
              <a:off x="6938760" y="4455444"/>
              <a:ext cx="104406" cy="250971"/>
            </p14:xfrm>
          </p:contentPart>
        </mc:Choice>
        <mc:Fallback xmlns="">
          <p:pic>
            <p:nvPicPr>
              <p:cNvPr id="44" name="墨迹 43"/>
            </p:nvPicPr>
            <p:blipFill>
              <a:blip r:embed="rId81"/>
            </p:blipFill>
            <p:spPr>
              <a:xfrm>
                <a:off x="6938760" y="4455444"/>
                <a:ext cx="104406" cy="250971"/>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5" name="墨迹 44"/>
              <p14:cNvContentPartPr/>
              <p14:nvPr/>
            </p14:nvContentPartPr>
            <p14:xfrm>
              <a:off x="7099601" y="4497742"/>
              <a:ext cx="155198" cy="25379"/>
            </p14:xfrm>
          </p:contentPart>
        </mc:Choice>
        <mc:Fallback xmlns="">
          <p:pic>
            <p:nvPicPr>
              <p:cNvPr id="45" name="墨迹 44"/>
            </p:nvPicPr>
            <p:blipFill>
              <a:blip r:embed="rId83"/>
            </p:blipFill>
            <p:spPr>
              <a:xfrm>
                <a:off x="7099601" y="4497742"/>
                <a:ext cx="155198" cy="25379"/>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6" name="墨迹 45"/>
              <p14:cNvContentPartPr/>
              <p14:nvPr/>
            </p14:nvContentPartPr>
            <p14:xfrm>
              <a:off x="7235047" y="4489282"/>
              <a:ext cx="105023" cy="59968"/>
            </p14:xfrm>
          </p:contentPart>
        </mc:Choice>
        <mc:Fallback xmlns="">
          <p:pic>
            <p:nvPicPr>
              <p:cNvPr id="46" name="墨迹 45"/>
            </p:nvPicPr>
            <p:blipFill>
              <a:blip r:embed="rId51"/>
            </p:blipFill>
            <p:spPr>
              <a:xfrm>
                <a:off x="7235047" y="4489282"/>
                <a:ext cx="105023" cy="59968"/>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7" name="墨迹 46"/>
              <p14:cNvContentPartPr/>
              <p14:nvPr/>
            </p14:nvContentPartPr>
            <p14:xfrm>
              <a:off x="7259914" y="4585159"/>
              <a:ext cx="54143" cy="104336"/>
            </p14:xfrm>
          </p:contentPart>
        </mc:Choice>
        <mc:Fallback xmlns="">
          <p:pic>
            <p:nvPicPr>
              <p:cNvPr id="47" name="墨迹 46"/>
            </p:nvPicPr>
            <p:blipFill>
              <a:blip r:embed="rId86"/>
            </p:blipFill>
            <p:spPr>
              <a:xfrm>
                <a:off x="7259914" y="4585159"/>
                <a:ext cx="54143" cy="104336"/>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8" name="墨迹 47"/>
              <p14:cNvContentPartPr/>
              <p14:nvPr/>
            </p14:nvContentPartPr>
            <p14:xfrm>
              <a:off x="7082670" y="4399045"/>
              <a:ext cx="129802" cy="304550"/>
            </p14:xfrm>
          </p:contentPart>
        </mc:Choice>
        <mc:Fallback xmlns="">
          <p:pic>
            <p:nvPicPr>
              <p:cNvPr id="48" name="墨迹 47"/>
            </p:nvPicPr>
            <p:blipFill>
              <a:blip r:embed="rId88"/>
            </p:blipFill>
            <p:spPr>
              <a:xfrm>
                <a:off x="7082670" y="4399045"/>
                <a:ext cx="129802" cy="3045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9" name="墨迹 48"/>
              <p14:cNvContentPartPr/>
              <p14:nvPr/>
            </p14:nvContentPartPr>
            <p14:xfrm>
              <a:off x="7240690" y="4599963"/>
              <a:ext cx="81832" cy="145930"/>
            </p14:xfrm>
          </p:contentPart>
        </mc:Choice>
        <mc:Fallback xmlns="">
          <p:pic>
            <p:nvPicPr>
              <p:cNvPr id="49" name="墨迹 48"/>
            </p:nvPicPr>
            <p:blipFill>
              <a:blip r:embed="rId90"/>
            </p:blipFill>
            <p:spPr>
              <a:xfrm>
                <a:off x="7240690" y="4599963"/>
                <a:ext cx="81832" cy="14593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50" name="墨迹 49"/>
              <p14:cNvContentPartPr/>
              <p14:nvPr/>
            </p14:nvContentPartPr>
            <p14:xfrm>
              <a:off x="7692175" y="2323598"/>
              <a:ext cx="965049" cy="39479"/>
            </p14:xfrm>
          </p:contentPart>
        </mc:Choice>
        <mc:Fallback xmlns="">
          <p:pic>
            <p:nvPicPr>
              <p:cNvPr id="50" name="墨迹 49"/>
            </p:nvPicPr>
            <p:blipFill>
              <a:blip r:embed="rId92"/>
            </p:blipFill>
            <p:spPr>
              <a:xfrm>
                <a:off x="7692175" y="2323598"/>
                <a:ext cx="965049" cy="39479"/>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1" name="墨迹 50"/>
              <p14:cNvContentPartPr/>
              <p14:nvPr/>
            </p14:nvContentPartPr>
            <p14:xfrm>
              <a:off x="8657224" y="2317958"/>
              <a:ext cx="2138910" cy="56398"/>
            </p14:xfrm>
          </p:contentPart>
        </mc:Choice>
        <mc:Fallback xmlns="">
          <p:pic>
            <p:nvPicPr>
              <p:cNvPr id="51" name="墨迹 50"/>
            </p:nvPicPr>
            <p:blipFill>
              <a:blip r:embed="rId94"/>
            </p:blipFill>
            <p:spPr>
              <a:xfrm>
                <a:off x="8657224" y="2317958"/>
                <a:ext cx="2138910" cy="56398"/>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2" name="墨迹 51"/>
              <p14:cNvContentPartPr/>
              <p14:nvPr/>
            </p14:nvContentPartPr>
            <p14:xfrm>
              <a:off x="8076290" y="1201277"/>
              <a:ext cx="159784" cy="62038"/>
            </p14:xfrm>
          </p:contentPart>
        </mc:Choice>
        <mc:Fallback xmlns="">
          <p:pic>
            <p:nvPicPr>
              <p:cNvPr id="52" name="墨迹 51"/>
            </p:nvPicPr>
            <p:blipFill>
              <a:blip r:embed="rId96"/>
            </p:blipFill>
            <p:spPr>
              <a:xfrm>
                <a:off x="8076290" y="1201277"/>
                <a:ext cx="159784" cy="62038"/>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3" name="墨迹 52"/>
              <p14:cNvContentPartPr/>
              <p14:nvPr/>
            </p14:nvContentPartPr>
            <p14:xfrm>
              <a:off x="8190749" y="1049708"/>
              <a:ext cx="35625" cy="83892"/>
            </p14:xfrm>
          </p:contentPart>
        </mc:Choice>
        <mc:Fallback xmlns="">
          <p:pic>
            <p:nvPicPr>
              <p:cNvPr id="53" name="墨迹 52"/>
            </p:nvPicPr>
            <p:blipFill>
              <a:blip r:embed="rId98"/>
            </p:blipFill>
            <p:spPr>
              <a:xfrm>
                <a:off x="8190749" y="1049708"/>
                <a:ext cx="35625" cy="83892"/>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4" name="墨迹 53"/>
              <p14:cNvContentPartPr/>
              <p14:nvPr/>
            </p14:nvContentPartPr>
            <p14:xfrm>
              <a:off x="8079994" y="1173078"/>
              <a:ext cx="167367" cy="175539"/>
            </p14:xfrm>
          </p:contentPart>
        </mc:Choice>
        <mc:Fallback xmlns="">
          <p:pic>
            <p:nvPicPr>
              <p:cNvPr id="54" name="墨迹 53"/>
            </p:nvPicPr>
            <p:blipFill>
              <a:blip r:embed="rId100"/>
            </p:blipFill>
            <p:spPr>
              <a:xfrm>
                <a:off x="8079994" y="1173078"/>
                <a:ext cx="167367" cy="175539"/>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5" name="墨迹 54"/>
              <p14:cNvContentPartPr/>
              <p14:nvPr/>
            </p14:nvContentPartPr>
            <p14:xfrm>
              <a:off x="7998339" y="1227714"/>
              <a:ext cx="308985" cy="224535"/>
            </p14:xfrm>
          </p:contentPart>
        </mc:Choice>
        <mc:Fallback xmlns="">
          <p:pic>
            <p:nvPicPr>
              <p:cNvPr id="55" name="墨迹 54"/>
            </p:nvPicPr>
            <p:blipFill>
              <a:blip r:embed="rId102"/>
            </p:blipFill>
            <p:spPr>
              <a:xfrm>
                <a:off x="7998339" y="1227714"/>
                <a:ext cx="308985" cy="224535"/>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6" name="墨迹 55"/>
              <p14:cNvContentPartPr/>
              <p14:nvPr/>
            </p14:nvContentPartPr>
            <p14:xfrm>
              <a:off x="8092868" y="1307024"/>
              <a:ext cx="409158" cy="191753"/>
            </p14:xfrm>
          </p:contentPart>
        </mc:Choice>
        <mc:Fallback xmlns="">
          <p:pic>
            <p:nvPicPr>
              <p:cNvPr id="56" name="墨迹 55"/>
            </p:nvPicPr>
            <p:blipFill>
              <a:blip r:embed="rId104"/>
            </p:blipFill>
            <p:spPr>
              <a:xfrm>
                <a:off x="8092868" y="1307024"/>
                <a:ext cx="409158" cy="191753"/>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7" name="墨迹 56"/>
              <p14:cNvContentPartPr/>
              <p14:nvPr/>
            </p14:nvContentPartPr>
            <p14:xfrm>
              <a:off x="8708016" y="1067861"/>
              <a:ext cx="22574" cy="355131"/>
            </p14:xfrm>
          </p:contentPart>
        </mc:Choice>
        <mc:Fallback xmlns="">
          <p:pic>
            <p:nvPicPr>
              <p:cNvPr id="57" name="墨迹 56"/>
            </p:nvPicPr>
            <p:blipFill>
              <a:blip r:embed="rId106"/>
            </p:blipFill>
            <p:spPr>
              <a:xfrm>
                <a:off x="8708016" y="1067861"/>
                <a:ext cx="22574" cy="355131"/>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8" name="墨迹 57"/>
              <p14:cNvContentPartPr/>
              <p14:nvPr/>
            </p14:nvContentPartPr>
            <p14:xfrm>
              <a:off x="8623363" y="1299974"/>
              <a:ext cx="248316" cy="169723"/>
            </p14:xfrm>
          </p:contentPart>
        </mc:Choice>
        <mc:Fallback xmlns="">
          <p:pic>
            <p:nvPicPr>
              <p:cNvPr id="58" name="墨迹 57"/>
            </p:nvPicPr>
            <p:blipFill>
              <a:blip r:embed="rId108"/>
            </p:blipFill>
            <p:spPr>
              <a:xfrm>
                <a:off x="8623363" y="1299974"/>
                <a:ext cx="248316" cy="169723"/>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9" name="墨迹 58"/>
              <p14:cNvContentPartPr/>
              <p14:nvPr/>
            </p14:nvContentPartPr>
            <p14:xfrm>
              <a:off x="9108709" y="1016574"/>
              <a:ext cx="107228" cy="86007"/>
            </p14:xfrm>
          </p:contentPart>
        </mc:Choice>
        <mc:Fallback xmlns="">
          <p:pic>
            <p:nvPicPr>
              <p:cNvPr id="59" name="墨迹 58"/>
            </p:nvPicPr>
            <p:blipFill>
              <a:blip r:embed="rId110"/>
            </p:blipFill>
            <p:spPr>
              <a:xfrm>
                <a:off x="9108709" y="1016574"/>
                <a:ext cx="107228" cy="86007"/>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60" name="墨迹 59"/>
              <p14:cNvContentPartPr/>
              <p14:nvPr/>
            </p14:nvContentPartPr>
            <p14:xfrm>
              <a:off x="9032521" y="1133600"/>
              <a:ext cx="25396" cy="157914"/>
            </p14:xfrm>
          </p:contentPart>
        </mc:Choice>
        <mc:Fallback xmlns="">
          <p:pic>
            <p:nvPicPr>
              <p:cNvPr id="60" name="墨迹 59"/>
            </p:nvPicPr>
            <p:blipFill>
              <a:blip r:embed="rId112"/>
            </p:blipFill>
            <p:spPr>
              <a:xfrm>
                <a:off x="9032521" y="1133600"/>
                <a:ext cx="25396" cy="157914"/>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1" name="墨迹 60"/>
              <p14:cNvContentPartPr/>
              <p14:nvPr/>
            </p14:nvContentPartPr>
            <p14:xfrm>
              <a:off x="9014885" y="1116680"/>
              <a:ext cx="178478" cy="284105"/>
            </p14:xfrm>
          </p:contentPart>
        </mc:Choice>
        <mc:Fallback xmlns="">
          <p:pic>
            <p:nvPicPr>
              <p:cNvPr id="61" name="墨迹 60"/>
            </p:nvPicPr>
            <p:blipFill>
              <a:blip r:embed="rId114"/>
            </p:blipFill>
            <p:spPr>
              <a:xfrm>
                <a:off x="9014885" y="1116680"/>
                <a:ext cx="178478" cy="284105"/>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2" name="墨迹 61"/>
              <p14:cNvContentPartPr/>
              <p14:nvPr/>
            </p14:nvContentPartPr>
            <p14:xfrm>
              <a:off x="9131283" y="1294158"/>
              <a:ext cx="174951" cy="102045"/>
            </p14:xfrm>
          </p:contentPart>
        </mc:Choice>
        <mc:Fallback xmlns="">
          <p:pic>
            <p:nvPicPr>
              <p:cNvPr id="62" name="墨迹 61"/>
            </p:nvPicPr>
            <p:blipFill>
              <a:blip r:embed="rId116"/>
            </p:blipFill>
            <p:spPr>
              <a:xfrm>
                <a:off x="9131283" y="1294158"/>
                <a:ext cx="174951" cy="102045"/>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3" name="墨迹 62"/>
              <p14:cNvContentPartPr/>
              <p14:nvPr/>
            </p14:nvContentPartPr>
            <p14:xfrm>
              <a:off x="9300590" y="1107692"/>
              <a:ext cx="124159" cy="158443"/>
            </p14:xfrm>
          </p:contentPart>
        </mc:Choice>
        <mc:Fallback xmlns="">
          <p:pic>
            <p:nvPicPr>
              <p:cNvPr id="63" name="墨迹 62"/>
            </p:nvPicPr>
            <p:blipFill>
              <a:blip r:embed="rId118"/>
            </p:blipFill>
            <p:spPr>
              <a:xfrm>
                <a:off x="9300590" y="1107692"/>
                <a:ext cx="124159" cy="158443"/>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4" name="墨迹 63"/>
              <p14:cNvContentPartPr/>
              <p14:nvPr/>
            </p14:nvContentPartPr>
            <p14:xfrm>
              <a:off x="9413462" y="1081079"/>
              <a:ext cx="150965" cy="139938"/>
            </p14:xfrm>
          </p:contentPart>
        </mc:Choice>
        <mc:Fallback xmlns="">
          <p:pic>
            <p:nvPicPr>
              <p:cNvPr id="64" name="墨迹 63"/>
            </p:nvPicPr>
            <p:blipFill>
              <a:blip r:embed="rId120"/>
            </p:blipFill>
            <p:spPr>
              <a:xfrm>
                <a:off x="9413462" y="1081079"/>
                <a:ext cx="150965" cy="139938"/>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5" name="墨迹 64"/>
              <p14:cNvContentPartPr/>
              <p14:nvPr/>
            </p14:nvContentPartPr>
            <p14:xfrm>
              <a:off x="9400411" y="1189998"/>
              <a:ext cx="377061" cy="236872"/>
            </p14:xfrm>
          </p:contentPart>
        </mc:Choice>
        <mc:Fallback xmlns="">
          <p:pic>
            <p:nvPicPr>
              <p:cNvPr id="65" name="墨迹 64"/>
            </p:nvPicPr>
            <p:blipFill>
              <a:blip r:embed="rId122"/>
            </p:blipFill>
            <p:spPr>
              <a:xfrm>
                <a:off x="9400411" y="1189998"/>
                <a:ext cx="377061" cy="236872"/>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6" name="墨迹 65"/>
              <p14:cNvContentPartPr/>
              <p14:nvPr/>
            </p14:nvContentPartPr>
            <p14:xfrm>
              <a:off x="2327087" y="2092366"/>
              <a:ext cx="257664" cy="193516"/>
            </p14:xfrm>
          </p:contentPart>
        </mc:Choice>
        <mc:Fallback xmlns="">
          <p:pic>
            <p:nvPicPr>
              <p:cNvPr id="66" name="墨迹 65"/>
            </p:nvPicPr>
            <p:blipFill>
              <a:blip r:embed="rId124"/>
            </p:blipFill>
            <p:spPr>
              <a:xfrm>
                <a:off x="2327087" y="2092366"/>
                <a:ext cx="257664" cy="193516"/>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7" name="墨迹 66"/>
              <p14:cNvContentPartPr/>
              <p14:nvPr/>
            </p14:nvContentPartPr>
            <p14:xfrm>
              <a:off x="2124801" y="1663741"/>
              <a:ext cx="64901" cy="231232"/>
            </p14:xfrm>
          </p:contentPart>
        </mc:Choice>
        <mc:Fallback xmlns="">
          <p:pic>
            <p:nvPicPr>
              <p:cNvPr id="67" name="墨迹 66"/>
            </p:nvPicPr>
            <p:blipFill>
              <a:blip r:embed="rId126"/>
            </p:blipFill>
            <p:spPr>
              <a:xfrm>
                <a:off x="2124801" y="1663741"/>
                <a:ext cx="64901" cy="231232"/>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8" name="墨迹 67"/>
              <p14:cNvContentPartPr/>
              <p14:nvPr/>
            </p14:nvContentPartPr>
            <p14:xfrm>
              <a:off x="2285642" y="1596064"/>
              <a:ext cx="99468" cy="64857"/>
            </p14:xfrm>
          </p:contentPart>
        </mc:Choice>
        <mc:Fallback xmlns="">
          <p:pic>
            <p:nvPicPr>
              <p:cNvPr id="68" name="墨迹 67"/>
            </p:nvPicPr>
            <p:blipFill>
              <a:blip r:embed="rId128"/>
            </p:blipFill>
            <p:spPr>
              <a:xfrm>
                <a:off x="2285642" y="1596064"/>
                <a:ext cx="99468" cy="64857"/>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9" name="墨迹 68"/>
              <p14:cNvContentPartPr/>
              <p14:nvPr/>
            </p14:nvContentPartPr>
            <p14:xfrm>
              <a:off x="2270122" y="1663741"/>
              <a:ext cx="43738" cy="284810"/>
            </p14:xfrm>
          </p:contentPart>
        </mc:Choice>
        <mc:Fallback xmlns="">
          <p:pic>
            <p:nvPicPr>
              <p:cNvPr id="69" name="墨迹 68"/>
            </p:nvPicPr>
            <p:blipFill>
              <a:blip r:embed="rId130"/>
            </p:blipFill>
            <p:spPr>
              <a:xfrm>
                <a:off x="2270122" y="1663741"/>
                <a:ext cx="43738" cy="28481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70" name="墨迹 69"/>
              <p14:cNvContentPartPr/>
              <p14:nvPr/>
            </p14:nvContentPartPr>
            <p14:xfrm>
              <a:off x="2279999" y="1680661"/>
              <a:ext cx="208812" cy="161087"/>
            </p14:xfrm>
          </p:contentPart>
        </mc:Choice>
        <mc:Fallback xmlns="">
          <p:pic>
            <p:nvPicPr>
              <p:cNvPr id="70" name="墨迹 69"/>
            </p:nvPicPr>
            <p:blipFill>
              <a:blip r:embed="rId132"/>
            </p:blipFill>
            <p:spPr>
              <a:xfrm>
                <a:off x="2279999" y="1680661"/>
                <a:ext cx="208812" cy="161087"/>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1" name="墨迹 70"/>
              <p14:cNvContentPartPr/>
              <p14:nvPr/>
            </p14:nvContentPartPr>
            <p14:xfrm>
              <a:off x="2454949" y="1537551"/>
              <a:ext cx="60139" cy="186289"/>
            </p14:xfrm>
          </p:contentPart>
        </mc:Choice>
        <mc:Fallback xmlns="">
          <p:pic>
            <p:nvPicPr>
              <p:cNvPr id="71" name="墨迹 70"/>
            </p:nvPicPr>
            <p:blipFill>
              <a:blip r:embed="rId134"/>
            </p:blipFill>
            <p:spPr>
              <a:xfrm>
                <a:off x="2454949" y="1537551"/>
                <a:ext cx="60139" cy="186289"/>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2" name="墨迹 71"/>
              <p14:cNvContentPartPr/>
              <p14:nvPr/>
            </p14:nvContentPartPr>
            <p14:xfrm>
              <a:off x="2517028" y="1607343"/>
              <a:ext cx="129802" cy="360"/>
            </p14:xfrm>
          </p:contentPart>
        </mc:Choice>
        <mc:Fallback xmlns="">
          <p:pic>
            <p:nvPicPr>
              <p:cNvPr id="72" name="墨迹 71"/>
            </p:nvPicPr>
            <p:blipFill>
              <a:blip r:embed="rId136"/>
            </p:blipFill>
            <p:spPr>
              <a:xfrm>
                <a:off x="2517028" y="1607343"/>
                <a:ext cx="129802" cy="36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3" name="墨迹 72"/>
              <p14:cNvContentPartPr/>
              <p14:nvPr/>
            </p14:nvContentPartPr>
            <p14:xfrm>
              <a:off x="2576286" y="1519750"/>
              <a:ext cx="25396" cy="169370"/>
            </p14:xfrm>
          </p:contentPart>
        </mc:Choice>
        <mc:Fallback xmlns="">
          <p:pic>
            <p:nvPicPr>
              <p:cNvPr id="73" name="墨迹 72"/>
            </p:nvPicPr>
            <p:blipFill>
              <a:blip r:embed="rId138"/>
            </p:blipFill>
            <p:spPr>
              <a:xfrm>
                <a:off x="2576286" y="1519750"/>
                <a:ext cx="25396" cy="16937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4" name="墨迹 73"/>
              <p14:cNvContentPartPr/>
              <p14:nvPr/>
            </p14:nvContentPartPr>
            <p14:xfrm>
              <a:off x="2564999" y="1505827"/>
              <a:ext cx="143911" cy="347729"/>
            </p14:xfrm>
          </p:contentPart>
        </mc:Choice>
        <mc:Fallback xmlns="">
          <p:pic>
            <p:nvPicPr>
              <p:cNvPr id="74" name="墨迹 73"/>
            </p:nvPicPr>
            <p:blipFill>
              <a:blip r:embed="rId140"/>
            </p:blipFill>
            <p:spPr>
              <a:xfrm>
                <a:off x="2564999" y="1505827"/>
                <a:ext cx="143911" cy="347729"/>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5" name="墨迹 74"/>
              <p14:cNvContentPartPr/>
              <p14:nvPr/>
            </p14:nvContentPartPr>
            <p14:xfrm>
              <a:off x="2789330" y="1517106"/>
              <a:ext cx="128391" cy="278466"/>
            </p14:xfrm>
          </p:contentPart>
        </mc:Choice>
        <mc:Fallback xmlns="">
          <p:pic>
            <p:nvPicPr>
              <p:cNvPr id="75" name="墨迹 74"/>
            </p:nvPicPr>
            <p:blipFill>
              <a:blip r:embed="rId142"/>
            </p:blipFill>
            <p:spPr>
              <a:xfrm>
                <a:off x="2789330" y="1517106"/>
                <a:ext cx="128391" cy="278466"/>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6" name="墨迹 75"/>
              <p14:cNvContentPartPr/>
              <p14:nvPr/>
            </p14:nvContentPartPr>
            <p14:xfrm>
              <a:off x="2906434" y="1600470"/>
              <a:ext cx="214456" cy="314242"/>
            </p14:xfrm>
          </p:contentPart>
        </mc:Choice>
        <mc:Fallback xmlns="">
          <p:pic>
            <p:nvPicPr>
              <p:cNvPr id="76" name="墨迹 75"/>
            </p:nvPicPr>
            <p:blipFill>
              <a:blip r:embed="rId144"/>
            </p:blipFill>
            <p:spPr>
              <a:xfrm>
                <a:off x="2906434" y="1600470"/>
                <a:ext cx="214456" cy="314242"/>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7" name="墨迹 76"/>
              <p14:cNvContentPartPr/>
              <p14:nvPr/>
            </p14:nvContentPartPr>
            <p14:xfrm>
              <a:off x="3154751" y="1596064"/>
              <a:ext cx="115693" cy="33838"/>
            </p14:xfrm>
          </p:contentPart>
        </mc:Choice>
        <mc:Fallback xmlns="">
          <p:pic>
            <p:nvPicPr>
              <p:cNvPr id="77" name="墨迹 76"/>
            </p:nvPicPr>
            <p:blipFill>
              <a:blip r:embed="rId146"/>
            </p:blipFill>
            <p:spPr>
              <a:xfrm>
                <a:off x="3154751" y="1596064"/>
                <a:ext cx="115693" cy="33838"/>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8" name="墨迹 77"/>
              <p14:cNvContentPartPr/>
              <p14:nvPr/>
            </p14:nvContentPartPr>
            <p14:xfrm>
              <a:off x="3199899" y="1471988"/>
              <a:ext cx="152377" cy="360947"/>
            </p14:xfrm>
          </p:contentPart>
        </mc:Choice>
        <mc:Fallback xmlns="">
          <p:pic>
            <p:nvPicPr>
              <p:cNvPr id="78" name="墨迹 77"/>
            </p:nvPicPr>
            <p:blipFill>
              <a:blip r:embed="rId148"/>
            </p:blipFill>
            <p:spPr>
              <a:xfrm>
                <a:off x="3199899" y="1471988"/>
                <a:ext cx="152377" cy="360947"/>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9" name="墨迹 78"/>
              <p14:cNvContentPartPr/>
              <p14:nvPr/>
            </p14:nvContentPartPr>
            <p14:xfrm>
              <a:off x="3391781" y="1370472"/>
              <a:ext cx="82361" cy="186113"/>
            </p14:xfrm>
          </p:contentPart>
        </mc:Choice>
        <mc:Fallback xmlns="">
          <p:pic>
            <p:nvPicPr>
              <p:cNvPr id="79" name="墨迹 78"/>
            </p:nvPicPr>
            <p:blipFill>
              <a:blip r:embed="rId150"/>
            </p:blipFill>
            <p:spPr>
              <a:xfrm>
                <a:off x="3391781" y="1370472"/>
                <a:ext cx="82361" cy="186113"/>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80" name="墨迹 79"/>
              <p14:cNvContentPartPr/>
              <p14:nvPr/>
            </p14:nvContentPartPr>
            <p14:xfrm>
              <a:off x="3429522" y="1646822"/>
              <a:ext cx="156962" cy="5640"/>
            </p14:xfrm>
          </p:contentPart>
        </mc:Choice>
        <mc:Fallback xmlns="">
          <p:pic>
            <p:nvPicPr>
              <p:cNvPr id="80" name="墨迹 79"/>
            </p:nvPicPr>
            <p:blipFill>
              <a:blip r:embed="rId152"/>
            </p:blipFill>
            <p:spPr>
              <a:xfrm>
                <a:off x="3429522" y="1646822"/>
                <a:ext cx="156962" cy="564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1" name="墨迹 80"/>
              <p14:cNvContentPartPr/>
              <p14:nvPr/>
            </p14:nvContentPartPr>
            <p14:xfrm>
              <a:off x="3444689" y="1731419"/>
              <a:ext cx="184121" cy="11280"/>
            </p14:xfrm>
          </p:contentPart>
        </mc:Choice>
        <mc:Fallback xmlns="">
          <p:pic>
            <p:nvPicPr>
              <p:cNvPr id="81" name="墨迹 80"/>
            </p:nvPicPr>
            <p:blipFill>
              <a:blip r:embed="rId154"/>
            </p:blipFill>
            <p:spPr>
              <a:xfrm>
                <a:off x="3444689" y="1731419"/>
                <a:ext cx="184121" cy="1128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2" name="墨迹 81"/>
              <p14:cNvContentPartPr/>
              <p14:nvPr/>
            </p14:nvContentPartPr>
            <p14:xfrm>
              <a:off x="3719107" y="1508471"/>
              <a:ext cx="22574" cy="321645"/>
            </p14:xfrm>
          </p:contentPart>
        </mc:Choice>
        <mc:Fallback xmlns="">
          <p:pic>
            <p:nvPicPr>
              <p:cNvPr id="82" name="墨迹 81"/>
            </p:nvPicPr>
            <p:blipFill>
              <a:blip r:embed="rId156"/>
            </p:blipFill>
            <p:spPr>
              <a:xfrm>
                <a:off x="3719107" y="1508471"/>
                <a:ext cx="22574" cy="321645"/>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3" name="墨迹 82"/>
              <p14:cNvContentPartPr/>
              <p14:nvPr/>
            </p14:nvContentPartPr>
            <p14:xfrm>
              <a:off x="3803761" y="1547244"/>
              <a:ext cx="105287" cy="216604"/>
            </p14:xfrm>
          </p:contentPart>
        </mc:Choice>
        <mc:Fallback xmlns="">
          <p:pic>
            <p:nvPicPr>
              <p:cNvPr id="83" name="墨迹 82"/>
            </p:nvPicPr>
            <p:blipFill>
              <a:blip r:embed="rId158"/>
            </p:blipFill>
            <p:spPr>
              <a:xfrm>
                <a:off x="3803761" y="1547244"/>
                <a:ext cx="105287" cy="216604"/>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4" name="墨迹 83"/>
              <p14:cNvContentPartPr/>
              <p14:nvPr/>
            </p14:nvContentPartPr>
            <p14:xfrm>
              <a:off x="3978711" y="1460708"/>
              <a:ext cx="90297" cy="5640"/>
            </p14:xfrm>
          </p:contentPart>
        </mc:Choice>
        <mc:Fallback xmlns="">
          <p:pic>
            <p:nvPicPr>
              <p:cNvPr id="84" name="墨迹 83"/>
            </p:nvPicPr>
            <p:blipFill>
              <a:blip r:embed="rId160"/>
            </p:blipFill>
            <p:spPr>
              <a:xfrm>
                <a:off x="3978711" y="1460708"/>
                <a:ext cx="90297" cy="564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5" name="墨迹 84"/>
              <p14:cNvContentPartPr/>
              <p14:nvPr/>
            </p14:nvContentPartPr>
            <p14:xfrm>
              <a:off x="4039027" y="1355491"/>
              <a:ext cx="131565" cy="182765"/>
            </p14:xfrm>
          </p:contentPart>
        </mc:Choice>
        <mc:Fallback xmlns="">
          <p:pic>
            <p:nvPicPr>
              <p:cNvPr id="85" name="墨迹 84"/>
            </p:nvPicPr>
            <p:blipFill>
              <a:blip r:embed="rId162"/>
            </p:blipFill>
            <p:spPr>
              <a:xfrm>
                <a:off x="4039027" y="1355491"/>
                <a:ext cx="131565" cy="182765"/>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6" name="墨迹 85"/>
              <p14:cNvContentPartPr/>
              <p14:nvPr/>
            </p14:nvContentPartPr>
            <p14:xfrm>
              <a:off x="4193166" y="1466348"/>
              <a:ext cx="28218" cy="25379"/>
            </p14:xfrm>
          </p:contentPart>
        </mc:Choice>
        <mc:Fallback xmlns="">
          <p:pic>
            <p:nvPicPr>
              <p:cNvPr id="86" name="墨迹 85"/>
            </p:nvPicPr>
            <p:blipFill>
              <a:blip r:embed="rId164"/>
            </p:blipFill>
            <p:spPr>
              <a:xfrm>
                <a:off x="4193166" y="1466348"/>
                <a:ext cx="28218" cy="25379"/>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7" name="墨迹 86"/>
              <p14:cNvContentPartPr/>
              <p14:nvPr/>
            </p14:nvContentPartPr>
            <p14:xfrm>
              <a:off x="4227028" y="1332932"/>
              <a:ext cx="93118" cy="220833"/>
            </p14:xfrm>
          </p:contentPart>
        </mc:Choice>
        <mc:Fallback xmlns="">
          <p:pic>
            <p:nvPicPr>
              <p:cNvPr id="87" name="墨迹 86"/>
            </p:nvPicPr>
            <p:blipFill>
              <a:blip r:embed="rId166"/>
            </p:blipFill>
            <p:spPr>
              <a:xfrm>
                <a:off x="4227028" y="1332932"/>
                <a:ext cx="93118" cy="220833"/>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8" name="墨迹 87"/>
              <p14:cNvContentPartPr/>
              <p14:nvPr/>
            </p14:nvContentPartPr>
            <p14:xfrm>
              <a:off x="4317325" y="1302794"/>
              <a:ext cx="143911" cy="45118"/>
            </p14:xfrm>
          </p:contentPart>
        </mc:Choice>
        <mc:Fallback xmlns="">
          <p:pic>
            <p:nvPicPr>
              <p:cNvPr id="88" name="墨迹 87"/>
            </p:nvPicPr>
            <p:blipFill>
              <a:blip r:embed="rId168"/>
            </p:blipFill>
            <p:spPr>
              <a:xfrm>
                <a:off x="4317325" y="1302794"/>
                <a:ext cx="143911" cy="45118"/>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9" name="墨迹 88"/>
              <p14:cNvContentPartPr/>
              <p14:nvPr/>
            </p14:nvContentPartPr>
            <p14:xfrm>
              <a:off x="4198810" y="1596064"/>
              <a:ext cx="129802" cy="191753"/>
            </p14:xfrm>
          </p:contentPart>
        </mc:Choice>
        <mc:Fallback xmlns="">
          <p:pic>
            <p:nvPicPr>
              <p:cNvPr id="89" name="墨迹 88"/>
            </p:nvPicPr>
            <p:blipFill>
              <a:blip r:embed="rId170"/>
            </p:blipFill>
            <p:spPr>
              <a:xfrm>
                <a:off x="4198810" y="1596064"/>
                <a:ext cx="129802" cy="191753"/>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90" name="墨迹 89"/>
              <p14:cNvContentPartPr/>
              <p14:nvPr/>
            </p14:nvContentPartPr>
            <p14:xfrm>
              <a:off x="4200750" y="1637481"/>
              <a:ext cx="153258" cy="167255"/>
            </p14:xfrm>
          </p:contentPart>
        </mc:Choice>
        <mc:Fallback xmlns="">
          <p:pic>
            <p:nvPicPr>
              <p:cNvPr id="90" name="墨迹 89"/>
            </p:nvPicPr>
            <p:blipFill>
              <a:blip r:embed="rId172"/>
            </p:blipFill>
            <p:spPr>
              <a:xfrm>
                <a:off x="4200750" y="1637481"/>
                <a:ext cx="153258" cy="167255"/>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1" name="墨迹 90"/>
              <p14:cNvContentPartPr/>
              <p14:nvPr/>
            </p14:nvContentPartPr>
            <p14:xfrm>
              <a:off x="8262175" y="3996857"/>
              <a:ext cx="11287" cy="108566"/>
            </p14:xfrm>
          </p:contentPart>
        </mc:Choice>
        <mc:Fallback xmlns="">
          <p:pic>
            <p:nvPicPr>
              <p:cNvPr id="91" name="墨迹 90"/>
            </p:nvPicPr>
            <p:blipFill>
              <a:blip r:embed="rId174"/>
            </p:blipFill>
            <p:spPr>
              <a:xfrm>
                <a:off x="8262175" y="3996857"/>
                <a:ext cx="11287" cy="108566"/>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2" name="墨迹 91"/>
              <p14:cNvContentPartPr/>
              <p14:nvPr/>
            </p14:nvContentPartPr>
            <p14:xfrm>
              <a:off x="4559998" y="1513582"/>
              <a:ext cx="33862" cy="298204"/>
            </p14:xfrm>
          </p:contentPart>
        </mc:Choice>
        <mc:Fallback xmlns="">
          <p:pic>
            <p:nvPicPr>
              <p:cNvPr id="92" name="墨迹 91"/>
            </p:nvPicPr>
            <p:blipFill>
              <a:blip r:embed="rId176"/>
            </p:blipFill>
            <p:spPr>
              <a:xfrm>
                <a:off x="4559998" y="1513582"/>
                <a:ext cx="33862" cy="298204"/>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3" name="墨迹 92"/>
              <p14:cNvContentPartPr/>
              <p14:nvPr/>
            </p14:nvContentPartPr>
            <p14:xfrm>
              <a:off x="4644651" y="1550945"/>
              <a:ext cx="116575" cy="203033"/>
            </p14:xfrm>
          </p:contentPart>
        </mc:Choice>
        <mc:Fallback xmlns="">
          <p:pic>
            <p:nvPicPr>
              <p:cNvPr id="93" name="墨迹 92"/>
            </p:nvPicPr>
            <p:blipFill>
              <a:blip r:embed="rId178"/>
            </p:blipFill>
            <p:spPr>
              <a:xfrm>
                <a:off x="4644651" y="1550945"/>
                <a:ext cx="116575" cy="203033"/>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4" name="墨迹 93"/>
              <p14:cNvContentPartPr/>
              <p14:nvPr/>
            </p14:nvContentPartPr>
            <p14:xfrm>
              <a:off x="323799" y="851610"/>
              <a:ext cx="272478" cy="727534"/>
            </p14:xfrm>
          </p:contentPart>
        </mc:Choice>
        <mc:Fallback xmlns="">
          <p:pic>
            <p:nvPicPr>
              <p:cNvPr id="94" name="墨迹 93"/>
            </p:nvPicPr>
            <p:blipFill>
              <a:blip r:embed="rId180"/>
            </p:blipFill>
            <p:spPr>
              <a:xfrm>
                <a:off x="323799" y="851610"/>
                <a:ext cx="272478" cy="727534"/>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5" name="墨迹 94"/>
              <p14:cNvContentPartPr/>
              <p14:nvPr/>
            </p14:nvContentPartPr>
            <p14:xfrm>
              <a:off x="654653" y="786752"/>
              <a:ext cx="541782" cy="389851"/>
            </p14:xfrm>
          </p:contentPart>
        </mc:Choice>
        <mc:Fallback xmlns="">
          <p:pic>
            <p:nvPicPr>
              <p:cNvPr id="95" name="墨迹 94"/>
            </p:nvPicPr>
            <p:blipFill>
              <a:blip r:embed="rId182"/>
            </p:blipFill>
            <p:spPr>
              <a:xfrm>
                <a:off x="654653" y="786752"/>
                <a:ext cx="541782" cy="389851"/>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6" name="墨迹 95"/>
              <p14:cNvContentPartPr/>
              <p14:nvPr/>
            </p14:nvContentPartPr>
            <p14:xfrm>
              <a:off x="4825245" y="1494547"/>
              <a:ext cx="81832" cy="360"/>
            </p14:xfrm>
          </p:contentPart>
        </mc:Choice>
        <mc:Fallback xmlns="">
          <p:pic>
            <p:nvPicPr>
              <p:cNvPr id="96" name="墨迹 95"/>
            </p:nvPicPr>
            <p:blipFill>
              <a:blip r:embed="rId184"/>
            </p:blipFill>
            <p:spPr>
              <a:xfrm>
                <a:off x="4825245" y="1494547"/>
                <a:ext cx="81832" cy="36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7" name="墨迹 96"/>
              <p14:cNvContentPartPr/>
              <p14:nvPr/>
            </p14:nvContentPartPr>
            <p14:xfrm>
              <a:off x="4943760" y="1443789"/>
              <a:ext cx="5644" cy="93057"/>
            </p14:xfrm>
          </p:contentPart>
        </mc:Choice>
        <mc:Fallback xmlns="">
          <p:pic>
            <p:nvPicPr>
              <p:cNvPr id="97" name="墨迹 96"/>
            </p:nvPicPr>
            <p:blipFill>
              <a:blip r:embed="rId186"/>
            </p:blipFill>
            <p:spPr>
              <a:xfrm>
                <a:off x="4943760" y="1443789"/>
                <a:ext cx="5644" cy="93057"/>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8" name="墨迹 97"/>
              <p14:cNvContentPartPr/>
              <p14:nvPr/>
            </p14:nvContentPartPr>
            <p14:xfrm>
              <a:off x="5004429" y="1415590"/>
              <a:ext cx="97351" cy="101516"/>
            </p14:xfrm>
          </p:contentPart>
        </mc:Choice>
        <mc:Fallback xmlns="">
          <p:pic>
            <p:nvPicPr>
              <p:cNvPr id="98" name="墨迹 97"/>
            </p:nvPicPr>
            <p:blipFill>
              <a:blip r:embed="rId188"/>
            </p:blipFill>
            <p:spPr>
              <a:xfrm>
                <a:off x="5004429" y="1415590"/>
                <a:ext cx="97351" cy="101516"/>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9" name="墨迹 98"/>
              <p14:cNvContentPartPr/>
              <p14:nvPr/>
            </p14:nvContentPartPr>
            <p14:xfrm>
              <a:off x="4407622" y="1443789"/>
              <a:ext cx="152376" cy="406066"/>
            </p14:xfrm>
          </p:contentPart>
        </mc:Choice>
        <mc:Fallback xmlns="">
          <p:pic>
            <p:nvPicPr>
              <p:cNvPr id="99" name="墨迹 98"/>
            </p:nvPicPr>
            <p:blipFill>
              <a:blip r:embed="rId190"/>
            </p:blipFill>
            <p:spPr>
              <a:xfrm>
                <a:off x="4407622" y="1443789"/>
                <a:ext cx="152376" cy="406066"/>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100" name="墨迹 99"/>
              <p14:cNvContentPartPr/>
              <p14:nvPr/>
            </p14:nvContentPartPr>
            <p14:xfrm>
              <a:off x="5135641" y="1381751"/>
              <a:ext cx="110755" cy="346848"/>
            </p14:xfrm>
          </p:contentPart>
        </mc:Choice>
        <mc:Fallback xmlns="">
          <p:pic>
            <p:nvPicPr>
              <p:cNvPr id="100" name="墨迹 99"/>
            </p:nvPicPr>
            <p:blipFill>
              <a:blip r:embed="rId192"/>
            </p:blipFill>
            <p:spPr>
              <a:xfrm>
                <a:off x="5135641" y="1381751"/>
                <a:ext cx="110755" cy="346848"/>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1" name="墨迹 100"/>
              <p14:cNvContentPartPr/>
              <p14:nvPr/>
            </p14:nvContentPartPr>
            <p14:xfrm>
              <a:off x="5273909" y="1216434"/>
              <a:ext cx="107756" cy="230175"/>
            </p14:xfrm>
          </p:contentPart>
        </mc:Choice>
        <mc:Fallback xmlns="">
          <p:pic>
            <p:nvPicPr>
              <p:cNvPr id="101" name="墨迹 100"/>
            </p:nvPicPr>
            <p:blipFill>
              <a:blip r:embed="rId194"/>
            </p:blipFill>
            <p:spPr>
              <a:xfrm>
                <a:off x="5273909" y="1216434"/>
                <a:ext cx="107756" cy="230175"/>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2" name="墨迹 101"/>
              <p14:cNvContentPartPr/>
              <p14:nvPr/>
            </p14:nvContentPartPr>
            <p14:xfrm>
              <a:off x="3453860" y="2103646"/>
              <a:ext cx="172128" cy="21149"/>
            </p14:xfrm>
          </p:contentPart>
        </mc:Choice>
        <mc:Fallback xmlns="">
          <p:pic>
            <p:nvPicPr>
              <p:cNvPr id="102" name="墨迹 101"/>
            </p:nvPicPr>
            <p:blipFill>
              <a:blip r:embed="rId196"/>
            </p:blipFill>
            <p:spPr>
              <a:xfrm>
                <a:off x="3453860" y="2103646"/>
                <a:ext cx="172128" cy="21149"/>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3" name="墨迹 102"/>
              <p14:cNvContentPartPr/>
              <p14:nvPr/>
            </p14:nvContentPartPr>
            <p14:xfrm>
              <a:off x="3446629" y="2233361"/>
              <a:ext cx="156785" cy="31019"/>
            </p14:xfrm>
          </p:contentPart>
        </mc:Choice>
        <mc:Fallback xmlns="">
          <p:pic>
            <p:nvPicPr>
              <p:cNvPr id="103" name="墨迹 102"/>
            </p:nvPicPr>
            <p:blipFill>
              <a:blip r:embed="rId198"/>
            </p:blipFill>
            <p:spPr>
              <a:xfrm>
                <a:off x="3446629" y="2233361"/>
                <a:ext cx="156785" cy="31019"/>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4" name="墨迹 103"/>
              <p14:cNvContentPartPr/>
              <p14:nvPr/>
            </p14:nvContentPartPr>
            <p14:xfrm>
              <a:off x="3843266" y="2081087"/>
              <a:ext cx="16930" cy="296089"/>
            </p14:xfrm>
          </p:contentPart>
        </mc:Choice>
        <mc:Fallback xmlns="">
          <p:pic>
            <p:nvPicPr>
              <p:cNvPr id="104" name="墨迹 103"/>
            </p:nvPicPr>
            <p:blipFill>
              <a:blip r:embed="rId200"/>
            </p:blipFill>
            <p:spPr>
              <a:xfrm>
                <a:off x="3843266" y="2081087"/>
                <a:ext cx="16930" cy="296089"/>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5" name="墨迹 104"/>
              <p14:cNvContentPartPr/>
              <p14:nvPr/>
            </p14:nvContentPartPr>
            <p14:xfrm>
              <a:off x="3927919" y="2109286"/>
              <a:ext cx="100173" cy="212021"/>
            </p14:xfrm>
          </p:contentPart>
        </mc:Choice>
        <mc:Fallback xmlns="">
          <p:pic>
            <p:nvPicPr>
              <p:cNvPr id="105" name="墨迹 104"/>
            </p:nvPicPr>
            <p:blipFill>
              <a:blip r:embed="rId202"/>
            </p:blipFill>
            <p:spPr>
              <a:xfrm>
                <a:off x="3927919" y="2109286"/>
                <a:ext cx="100173" cy="212021"/>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6" name="墨迹 105"/>
              <p14:cNvContentPartPr/>
              <p14:nvPr/>
            </p14:nvContentPartPr>
            <p14:xfrm>
              <a:off x="4091582" y="2095186"/>
              <a:ext cx="98763" cy="14100"/>
            </p14:xfrm>
          </p:contentPart>
        </mc:Choice>
        <mc:Fallback xmlns="">
          <p:pic>
            <p:nvPicPr>
              <p:cNvPr id="106" name="墨迹 105"/>
            </p:nvPicPr>
            <p:blipFill>
              <a:blip r:embed="rId204"/>
            </p:blipFill>
            <p:spPr>
              <a:xfrm>
                <a:off x="4091582" y="2095186"/>
                <a:ext cx="98763" cy="1410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7" name="墨迹 106"/>
              <p14:cNvContentPartPr/>
              <p14:nvPr/>
            </p14:nvContentPartPr>
            <p14:xfrm>
              <a:off x="4235493" y="2007769"/>
              <a:ext cx="53614" cy="166374"/>
            </p14:xfrm>
          </p:contentPart>
        </mc:Choice>
        <mc:Fallback xmlns="">
          <p:pic>
            <p:nvPicPr>
              <p:cNvPr id="107" name="墨迹 106"/>
            </p:nvPicPr>
            <p:blipFill>
              <a:blip r:embed="rId206"/>
            </p:blipFill>
            <p:spPr>
              <a:xfrm>
                <a:off x="4235493" y="2007769"/>
                <a:ext cx="53614" cy="166374"/>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8" name="墨迹 107"/>
              <p14:cNvContentPartPr/>
              <p14:nvPr/>
            </p14:nvContentPartPr>
            <p14:xfrm>
              <a:off x="4328612" y="1985210"/>
              <a:ext cx="87475" cy="186113"/>
            </p14:xfrm>
          </p:contentPart>
        </mc:Choice>
        <mc:Fallback xmlns="">
          <p:pic>
            <p:nvPicPr>
              <p:cNvPr id="108" name="墨迹 107"/>
            </p:nvPicPr>
            <p:blipFill>
              <a:blip r:embed="rId208"/>
            </p:blipFill>
            <p:spPr>
              <a:xfrm>
                <a:off x="4328612" y="1985210"/>
                <a:ext cx="87475" cy="186113"/>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9" name="墨迹 108"/>
              <p14:cNvContentPartPr/>
              <p14:nvPr/>
            </p14:nvContentPartPr>
            <p14:xfrm>
              <a:off x="4418909" y="2098006"/>
              <a:ext cx="28218" cy="28199"/>
            </p14:xfrm>
          </p:contentPart>
        </mc:Choice>
        <mc:Fallback xmlns="">
          <p:pic>
            <p:nvPicPr>
              <p:cNvPr id="109" name="墨迹 108"/>
            </p:nvPicPr>
            <p:blipFill>
              <a:blip r:embed="rId210"/>
            </p:blipFill>
            <p:spPr>
              <a:xfrm>
                <a:off x="4418909" y="2098006"/>
                <a:ext cx="28218" cy="28199"/>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10" name="墨迹 109"/>
              <p14:cNvContentPartPr/>
              <p14:nvPr/>
            </p14:nvContentPartPr>
            <p14:xfrm>
              <a:off x="4500741" y="1985210"/>
              <a:ext cx="85535" cy="211493"/>
            </p14:xfrm>
          </p:contentPart>
        </mc:Choice>
        <mc:Fallback xmlns="">
          <p:pic>
            <p:nvPicPr>
              <p:cNvPr id="110" name="墨迹 109"/>
            </p:nvPicPr>
            <p:blipFill>
              <a:blip r:embed="rId212"/>
            </p:blipFill>
            <p:spPr>
              <a:xfrm>
                <a:off x="4500741" y="1985210"/>
                <a:ext cx="85535" cy="211493"/>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1" name="墨迹 110"/>
              <p14:cNvContentPartPr/>
              <p14:nvPr/>
            </p14:nvContentPartPr>
            <p14:xfrm>
              <a:off x="4571285" y="1979570"/>
              <a:ext cx="87475" cy="16920"/>
            </p14:xfrm>
          </p:contentPart>
        </mc:Choice>
        <mc:Fallback xmlns="">
          <p:pic>
            <p:nvPicPr>
              <p:cNvPr id="111" name="墨迹 110"/>
            </p:nvPicPr>
            <p:blipFill>
              <a:blip r:embed="rId214"/>
            </p:blipFill>
            <p:spPr>
              <a:xfrm>
                <a:off x="4571285" y="1979570"/>
                <a:ext cx="87475" cy="1692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2" name="墨迹 111"/>
              <p14:cNvContentPartPr/>
              <p14:nvPr/>
            </p14:nvContentPartPr>
            <p14:xfrm>
              <a:off x="1264158" y="1573504"/>
              <a:ext cx="28217" cy="507583"/>
            </p14:xfrm>
          </p:contentPart>
        </mc:Choice>
        <mc:Fallback xmlns="">
          <p:pic>
            <p:nvPicPr>
              <p:cNvPr id="112" name="墨迹 111"/>
            </p:nvPicPr>
            <p:blipFill>
              <a:blip r:embed="rId216"/>
            </p:blipFill>
            <p:spPr>
              <a:xfrm>
                <a:off x="1264158" y="1573504"/>
                <a:ext cx="28217" cy="507583"/>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3" name="墨迹 112"/>
              <p14:cNvContentPartPr/>
              <p14:nvPr/>
            </p14:nvContentPartPr>
            <p14:xfrm>
              <a:off x="1269096" y="1737059"/>
              <a:ext cx="133329" cy="163554"/>
            </p14:xfrm>
          </p:contentPart>
        </mc:Choice>
        <mc:Fallback xmlns="">
          <p:pic>
            <p:nvPicPr>
              <p:cNvPr id="113" name="墨迹 112"/>
            </p:nvPicPr>
            <p:blipFill>
              <a:blip r:embed="rId218"/>
            </p:blipFill>
            <p:spPr>
              <a:xfrm>
                <a:off x="1269096" y="1737059"/>
                <a:ext cx="133329" cy="163554"/>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4" name="墨迹 113"/>
              <p14:cNvContentPartPr/>
              <p14:nvPr/>
            </p14:nvContentPartPr>
            <p14:xfrm>
              <a:off x="1422177" y="1746223"/>
              <a:ext cx="129802" cy="377162"/>
            </p14:xfrm>
          </p:contentPart>
        </mc:Choice>
        <mc:Fallback xmlns="">
          <p:pic>
            <p:nvPicPr>
              <p:cNvPr id="114" name="墨迹 113"/>
            </p:nvPicPr>
            <p:blipFill>
              <a:blip r:embed="rId220"/>
            </p:blipFill>
            <p:spPr>
              <a:xfrm>
                <a:off x="1422177" y="1746223"/>
                <a:ext cx="129802" cy="377162"/>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5" name="墨迹 114"/>
              <p14:cNvContentPartPr/>
              <p14:nvPr/>
            </p14:nvContentPartPr>
            <p14:xfrm>
              <a:off x="1551979" y="1782177"/>
              <a:ext cx="76717" cy="155095"/>
            </p14:xfrm>
          </p:contentPart>
        </mc:Choice>
        <mc:Fallback xmlns="">
          <p:pic>
            <p:nvPicPr>
              <p:cNvPr id="115" name="墨迹 114"/>
            </p:nvPicPr>
            <p:blipFill>
              <a:blip r:embed="rId222"/>
            </p:blipFill>
            <p:spPr>
              <a:xfrm>
                <a:off x="1551979" y="1782177"/>
                <a:ext cx="76717" cy="155095"/>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6" name="墨迹 115"/>
              <p14:cNvContentPartPr/>
              <p14:nvPr/>
            </p14:nvContentPartPr>
            <p14:xfrm>
              <a:off x="1717935" y="1759618"/>
              <a:ext cx="203698" cy="28199"/>
            </p14:xfrm>
          </p:contentPart>
        </mc:Choice>
        <mc:Fallback xmlns="">
          <p:pic>
            <p:nvPicPr>
              <p:cNvPr id="116" name="墨迹 115"/>
            </p:nvPicPr>
            <p:blipFill>
              <a:blip r:embed="rId224"/>
            </p:blipFill>
            <p:spPr>
              <a:xfrm>
                <a:off x="1717935" y="1759618"/>
                <a:ext cx="203698" cy="28199"/>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7" name="墨迹 116"/>
              <p14:cNvContentPartPr/>
              <p14:nvPr/>
            </p14:nvContentPartPr>
            <p14:xfrm>
              <a:off x="1704884" y="1855495"/>
              <a:ext cx="256253" cy="16919"/>
            </p14:xfrm>
          </p:contentPart>
        </mc:Choice>
        <mc:Fallback xmlns="">
          <p:pic>
            <p:nvPicPr>
              <p:cNvPr id="117" name="墨迹 116"/>
            </p:nvPicPr>
            <p:blipFill>
              <a:blip r:embed="rId226"/>
            </p:blipFill>
            <p:spPr>
              <a:xfrm>
                <a:off x="1704884" y="1855495"/>
                <a:ext cx="256253" cy="16919"/>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8" name="墨迹 117"/>
              <p14:cNvContentPartPr/>
              <p14:nvPr/>
            </p14:nvContentPartPr>
            <p14:xfrm>
              <a:off x="9232868" y="3237422"/>
              <a:ext cx="16930" cy="670961"/>
            </p14:xfrm>
          </p:contentPart>
        </mc:Choice>
        <mc:Fallback xmlns="">
          <p:pic>
            <p:nvPicPr>
              <p:cNvPr id="118" name="墨迹 117"/>
            </p:nvPicPr>
            <p:blipFill>
              <a:blip r:embed="rId228"/>
            </p:blipFill>
            <p:spPr>
              <a:xfrm>
                <a:off x="9232868" y="3237422"/>
                <a:ext cx="16930" cy="670961"/>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9" name="墨迹 118"/>
              <p14:cNvContentPartPr/>
              <p14:nvPr/>
            </p14:nvContentPartPr>
            <p14:xfrm>
              <a:off x="9238512" y="3964781"/>
              <a:ext cx="14108" cy="78957"/>
            </p14:xfrm>
          </p:contentPart>
        </mc:Choice>
        <mc:Fallback xmlns="">
          <p:pic>
            <p:nvPicPr>
              <p:cNvPr id="119" name="墨迹 118"/>
            </p:nvPicPr>
            <p:blipFill>
              <a:blip r:embed="rId230"/>
            </p:blipFill>
            <p:spPr>
              <a:xfrm>
                <a:off x="9238512" y="3964781"/>
                <a:ext cx="14108" cy="78957"/>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20" name="墨迹 119"/>
              <p14:cNvContentPartPr/>
              <p14:nvPr/>
            </p14:nvContentPartPr>
            <p14:xfrm>
              <a:off x="7726742" y="3214687"/>
              <a:ext cx="157315" cy="11280"/>
            </p14:xfrm>
          </p:contentPart>
        </mc:Choice>
        <mc:Fallback xmlns="">
          <p:pic>
            <p:nvPicPr>
              <p:cNvPr id="120" name="墨迹 119"/>
            </p:nvPicPr>
            <p:blipFill>
              <a:blip r:embed="rId232"/>
            </p:blipFill>
            <p:spPr>
              <a:xfrm>
                <a:off x="7726742" y="3214687"/>
                <a:ext cx="157315" cy="1128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1" name="墨迹 120"/>
              <p14:cNvContentPartPr/>
              <p14:nvPr/>
            </p14:nvContentPartPr>
            <p14:xfrm>
              <a:off x="7951779" y="3203407"/>
              <a:ext cx="149554" cy="11280"/>
            </p14:xfrm>
          </p:contentPart>
        </mc:Choice>
        <mc:Fallback xmlns="">
          <p:pic>
            <p:nvPicPr>
              <p:cNvPr id="121" name="墨迹 120"/>
            </p:nvPicPr>
            <p:blipFill>
              <a:blip r:embed="rId234"/>
            </p:blipFill>
            <p:spPr>
              <a:xfrm>
                <a:off x="7951779" y="3203407"/>
                <a:ext cx="149554" cy="1128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3" name="墨迹 122"/>
              <p14:cNvContentPartPr/>
              <p14:nvPr/>
            </p14:nvContentPartPr>
            <p14:xfrm>
              <a:off x="7440155" y="3321843"/>
              <a:ext cx="283060" cy="54283"/>
            </p14:xfrm>
          </p:contentPart>
        </mc:Choice>
        <mc:Fallback xmlns="">
          <p:pic>
            <p:nvPicPr>
              <p:cNvPr id="123" name="墨迹 122"/>
            </p:nvPicPr>
            <p:blipFill>
              <a:blip r:embed="rId236"/>
            </p:blipFill>
            <p:spPr>
              <a:xfrm>
                <a:off x="7440155" y="3321843"/>
                <a:ext cx="283060" cy="54283"/>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4" name="墨迹 123"/>
              <p14:cNvContentPartPr/>
              <p14:nvPr/>
            </p14:nvContentPartPr>
            <p14:xfrm>
              <a:off x="925544" y="4705534"/>
              <a:ext cx="90297" cy="252557"/>
            </p14:xfrm>
          </p:contentPart>
        </mc:Choice>
        <mc:Fallback xmlns="">
          <p:pic>
            <p:nvPicPr>
              <p:cNvPr id="124" name="墨迹 123"/>
            </p:nvPicPr>
            <p:blipFill>
              <a:blip r:embed="rId238"/>
            </p:blipFill>
            <p:spPr>
              <a:xfrm>
                <a:off x="925544" y="4705534"/>
                <a:ext cx="90297" cy="252557"/>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5" name="墨迹 124"/>
              <p14:cNvContentPartPr/>
              <p14:nvPr/>
            </p14:nvContentPartPr>
            <p14:xfrm>
              <a:off x="1080742" y="4724568"/>
              <a:ext cx="19752" cy="171485"/>
            </p14:xfrm>
          </p:contentPart>
        </mc:Choice>
        <mc:Fallback xmlns="">
          <p:pic>
            <p:nvPicPr>
              <p:cNvPr id="125" name="墨迹 124"/>
            </p:nvPicPr>
            <p:blipFill>
              <a:blip r:embed="rId240"/>
            </p:blipFill>
            <p:spPr>
              <a:xfrm>
                <a:off x="1080742" y="4724568"/>
                <a:ext cx="19752" cy="171485"/>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6" name="墨迹 125"/>
              <p14:cNvContentPartPr/>
              <p14:nvPr/>
            </p14:nvContentPartPr>
            <p14:xfrm>
              <a:off x="1077920" y="4779732"/>
              <a:ext cx="79010" cy="42299"/>
            </p14:xfrm>
          </p:contentPart>
        </mc:Choice>
        <mc:Fallback xmlns="">
          <p:pic>
            <p:nvPicPr>
              <p:cNvPr id="126" name="墨迹 125"/>
            </p:nvPicPr>
            <p:blipFill>
              <a:blip r:embed="rId242"/>
            </p:blipFill>
            <p:spPr>
              <a:xfrm>
                <a:off x="1077920" y="4779732"/>
                <a:ext cx="79010" cy="42299"/>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7" name="墨迹 126"/>
              <p14:cNvContentPartPr/>
              <p14:nvPr/>
            </p14:nvContentPartPr>
            <p14:xfrm>
              <a:off x="1168217" y="4645082"/>
              <a:ext cx="8465" cy="402541"/>
            </p14:xfrm>
          </p:contentPart>
        </mc:Choice>
        <mc:Fallback xmlns="">
          <p:pic>
            <p:nvPicPr>
              <p:cNvPr id="127" name="墨迹 126"/>
            </p:nvPicPr>
            <p:blipFill>
              <a:blip r:embed="rId244"/>
            </p:blipFill>
            <p:spPr>
              <a:xfrm>
                <a:off x="1168217" y="4645082"/>
                <a:ext cx="8465" cy="402541"/>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8" name="墨迹 127"/>
              <p14:cNvContentPartPr/>
              <p14:nvPr/>
            </p14:nvContentPartPr>
            <p14:xfrm>
              <a:off x="1258514" y="4743073"/>
              <a:ext cx="99644" cy="33839"/>
            </p14:xfrm>
          </p:contentPart>
        </mc:Choice>
        <mc:Fallback xmlns="">
          <p:pic>
            <p:nvPicPr>
              <p:cNvPr id="128" name="墨迹 127"/>
            </p:nvPicPr>
            <p:blipFill>
              <a:blip r:embed="rId246"/>
            </p:blipFill>
            <p:spPr>
              <a:xfrm>
                <a:off x="1258514" y="4743073"/>
                <a:ext cx="99644" cy="33839"/>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9" name="墨迹 128"/>
              <p14:cNvContentPartPr/>
              <p14:nvPr/>
            </p14:nvContentPartPr>
            <p14:xfrm>
              <a:off x="1233823" y="4822031"/>
              <a:ext cx="143206" cy="33839"/>
            </p14:xfrm>
          </p:contentPart>
        </mc:Choice>
        <mc:Fallback xmlns="">
          <p:pic>
            <p:nvPicPr>
              <p:cNvPr id="129" name="墨迹 128"/>
            </p:nvPicPr>
            <p:blipFill>
              <a:blip r:embed="rId248"/>
            </p:blipFill>
            <p:spPr>
              <a:xfrm>
                <a:off x="1233823" y="4822031"/>
                <a:ext cx="143206" cy="33839"/>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30" name="墨迹 129"/>
              <p14:cNvContentPartPr/>
              <p14:nvPr/>
            </p14:nvContentPartPr>
            <p14:xfrm>
              <a:off x="1424294" y="4652837"/>
              <a:ext cx="175656" cy="152274"/>
            </p14:xfrm>
          </p:contentPart>
        </mc:Choice>
        <mc:Fallback xmlns="">
          <p:pic>
            <p:nvPicPr>
              <p:cNvPr id="130" name="墨迹 129"/>
            </p:nvPicPr>
            <p:blipFill>
              <a:blip r:embed="rId250"/>
            </p:blipFill>
            <p:spPr>
              <a:xfrm>
                <a:off x="1424294" y="4652837"/>
                <a:ext cx="175656" cy="152274"/>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31" name="墨迹 130"/>
              <p14:cNvContentPartPr/>
              <p14:nvPr/>
            </p14:nvContentPartPr>
            <p14:xfrm>
              <a:off x="1543514" y="4662706"/>
              <a:ext cx="36683" cy="382097"/>
            </p14:xfrm>
          </p:contentPart>
        </mc:Choice>
        <mc:Fallback xmlns="">
          <p:pic>
            <p:nvPicPr>
              <p:cNvPr id="131" name="墨迹 130"/>
            </p:nvPicPr>
            <p:blipFill>
              <a:blip r:embed="rId252"/>
            </p:blipFill>
            <p:spPr>
              <a:xfrm>
                <a:off x="1543514" y="4662706"/>
                <a:ext cx="36683" cy="382097"/>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2" name="墨迹 131"/>
              <p14:cNvContentPartPr/>
              <p14:nvPr/>
            </p14:nvContentPartPr>
            <p14:xfrm>
              <a:off x="248316" y="4776912"/>
              <a:ext cx="22574" cy="273531"/>
            </p14:xfrm>
          </p:contentPart>
        </mc:Choice>
        <mc:Fallback xmlns="">
          <p:pic>
            <p:nvPicPr>
              <p:cNvPr id="132" name="墨迹 131"/>
            </p:nvPicPr>
            <p:blipFill>
              <a:blip r:embed="rId254"/>
            </p:blipFill>
            <p:spPr>
              <a:xfrm>
                <a:off x="248316" y="4776912"/>
                <a:ext cx="22574" cy="273531"/>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3" name="墨迹 132"/>
              <p14:cNvContentPartPr/>
              <p14:nvPr/>
            </p14:nvContentPartPr>
            <p14:xfrm>
              <a:off x="276534" y="4711350"/>
              <a:ext cx="101584" cy="367292"/>
            </p14:xfrm>
          </p:contentPart>
        </mc:Choice>
        <mc:Fallback xmlns="">
          <p:pic>
            <p:nvPicPr>
              <p:cNvPr id="133" name="墨迹 132"/>
            </p:nvPicPr>
            <p:blipFill>
              <a:blip r:embed="rId256"/>
            </p:blipFill>
            <p:spPr>
              <a:xfrm>
                <a:off x="276534" y="4711350"/>
                <a:ext cx="101584" cy="367292"/>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4" name="墨迹 133"/>
              <p14:cNvContentPartPr/>
              <p14:nvPr/>
            </p14:nvContentPartPr>
            <p14:xfrm>
              <a:off x="502277" y="4895348"/>
              <a:ext cx="26806" cy="47939"/>
            </p14:xfrm>
          </p:contentPart>
        </mc:Choice>
        <mc:Fallback xmlns="">
          <p:pic>
            <p:nvPicPr>
              <p:cNvPr id="134" name="墨迹 133"/>
            </p:nvPicPr>
            <p:blipFill>
              <a:blip r:embed="rId258"/>
            </p:blipFill>
            <p:spPr>
              <a:xfrm>
                <a:off x="502277" y="4895348"/>
                <a:ext cx="26806" cy="47939"/>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5" name="墨迹 134"/>
              <p14:cNvContentPartPr/>
              <p14:nvPr/>
            </p14:nvContentPartPr>
            <p14:xfrm>
              <a:off x="468415" y="5053263"/>
              <a:ext cx="45149" cy="28198"/>
            </p14:xfrm>
          </p:contentPart>
        </mc:Choice>
        <mc:Fallback xmlns="">
          <p:pic>
            <p:nvPicPr>
              <p:cNvPr id="135" name="墨迹 134"/>
            </p:nvPicPr>
            <p:blipFill>
              <a:blip r:embed="rId260"/>
            </p:blipFill>
            <p:spPr>
              <a:xfrm>
                <a:off x="468415" y="5053263"/>
                <a:ext cx="45149" cy="28198"/>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6" name="墨迹 135"/>
              <p14:cNvContentPartPr/>
              <p14:nvPr/>
            </p14:nvContentPartPr>
            <p14:xfrm>
              <a:off x="2137851" y="4572470"/>
              <a:ext cx="370712" cy="307369"/>
            </p14:xfrm>
          </p:contentPart>
        </mc:Choice>
        <mc:Fallback xmlns="">
          <p:pic>
            <p:nvPicPr>
              <p:cNvPr id="136" name="墨迹 135"/>
            </p:nvPicPr>
            <p:blipFill>
              <a:blip r:embed="rId262"/>
            </p:blipFill>
            <p:spPr>
              <a:xfrm>
                <a:off x="2137851" y="4572470"/>
                <a:ext cx="370712" cy="307369"/>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7" name="墨迹 136"/>
              <p14:cNvContentPartPr/>
              <p14:nvPr/>
            </p14:nvContentPartPr>
            <p14:xfrm>
              <a:off x="2533959" y="4651427"/>
              <a:ext cx="16931" cy="119845"/>
            </p14:xfrm>
          </p:contentPart>
        </mc:Choice>
        <mc:Fallback xmlns="">
          <p:pic>
            <p:nvPicPr>
              <p:cNvPr id="137" name="墨迹 136"/>
            </p:nvPicPr>
            <p:blipFill>
              <a:blip r:embed="rId264"/>
            </p:blipFill>
            <p:spPr>
              <a:xfrm>
                <a:off x="2533959" y="4651427"/>
                <a:ext cx="16931" cy="119845"/>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8" name="墨迹 137"/>
              <p14:cNvContentPartPr/>
              <p14:nvPr/>
            </p14:nvContentPartPr>
            <p14:xfrm>
              <a:off x="2482462" y="4632216"/>
              <a:ext cx="213750" cy="204796"/>
            </p14:xfrm>
          </p:contentPart>
        </mc:Choice>
        <mc:Fallback xmlns="">
          <p:pic>
            <p:nvPicPr>
              <p:cNvPr id="138" name="墨迹 137"/>
            </p:nvPicPr>
            <p:blipFill>
              <a:blip r:embed="rId266"/>
            </p:blipFill>
            <p:spPr>
              <a:xfrm>
                <a:off x="2482462" y="4632216"/>
                <a:ext cx="213750" cy="204796"/>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9" name="墨迹 138"/>
              <p14:cNvContentPartPr/>
              <p14:nvPr/>
            </p14:nvContentPartPr>
            <p14:xfrm>
              <a:off x="2584751" y="4559075"/>
              <a:ext cx="22574" cy="559046"/>
            </p14:xfrm>
          </p:contentPart>
        </mc:Choice>
        <mc:Fallback xmlns="">
          <p:pic>
            <p:nvPicPr>
              <p:cNvPr id="139" name="墨迹 138"/>
            </p:nvPicPr>
            <p:blipFill>
              <a:blip r:embed="rId268"/>
            </p:blipFill>
            <p:spPr>
              <a:xfrm>
                <a:off x="2584751" y="4559075"/>
                <a:ext cx="22574" cy="559046"/>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40" name="墨迹 139"/>
              <p14:cNvContentPartPr/>
              <p14:nvPr/>
            </p14:nvContentPartPr>
            <p14:xfrm>
              <a:off x="2767285" y="4553611"/>
              <a:ext cx="133506" cy="324818"/>
            </p14:xfrm>
          </p:contentPart>
        </mc:Choice>
        <mc:Fallback xmlns="">
          <p:pic>
            <p:nvPicPr>
              <p:cNvPr id="140" name="墨迹 139"/>
            </p:nvPicPr>
            <p:blipFill>
              <a:blip r:embed="rId270"/>
            </p:blipFill>
            <p:spPr>
              <a:xfrm>
                <a:off x="2767285" y="4553611"/>
                <a:ext cx="133506" cy="324818"/>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41" name="墨迹 140"/>
              <p14:cNvContentPartPr/>
              <p14:nvPr/>
            </p14:nvContentPartPr>
            <p14:xfrm>
              <a:off x="2951583" y="4494922"/>
              <a:ext cx="28218" cy="76138"/>
            </p14:xfrm>
          </p:contentPart>
        </mc:Choice>
        <mc:Fallback xmlns="">
          <p:pic>
            <p:nvPicPr>
              <p:cNvPr id="141" name="墨迹 140"/>
            </p:nvPicPr>
            <p:blipFill>
              <a:blip r:embed="rId272"/>
            </p:blipFill>
            <p:spPr>
              <a:xfrm>
                <a:off x="2951583" y="4494922"/>
                <a:ext cx="28218" cy="76138"/>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2" name="墨迹 141"/>
              <p14:cNvContentPartPr/>
              <p14:nvPr/>
            </p14:nvContentPartPr>
            <p14:xfrm>
              <a:off x="2873454" y="4500562"/>
              <a:ext cx="473178" cy="592179"/>
            </p14:xfrm>
          </p:contentPart>
        </mc:Choice>
        <mc:Fallback xmlns="">
          <p:pic>
            <p:nvPicPr>
              <p:cNvPr id="142" name="墨迹 141"/>
            </p:nvPicPr>
            <p:blipFill>
              <a:blip r:embed="rId274"/>
            </p:blipFill>
            <p:spPr>
              <a:xfrm>
                <a:off x="2873454" y="4500562"/>
                <a:ext cx="473178" cy="592179"/>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3" name="墨迹 142"/>
              <p14:cNvContentPartPr/>
              <p14:nvPr/>
            </p14:nvContentPartPr>
            <p14:xfrm>
              <a:off x="3613820" y="4479413"/>
              <a:ext cx="158901" cy="313009"/>
            </p14:xfrm>
          </p:contentPart>
        </mc:Choice>
        <mc:Fallback xmlns="">
          <p:pic>
            <p:nvPicPr>
              <p:cNvPr id="143" name="墨迹 142"/>
            </p:nvPicPr>
            <p:blipFill>
              <a:blip r:embed="rId276"/>
            </p:blipFill>
            <p:spPr>
              <a:xfrm>
                <a:off x="3613820" y="4479413"/>
                <a:ext cx="158901" cy="313009"/>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4" name="墨迹 143"/>
              <p14:cNvContentPartPr/>
              <p14:nvPr/>
            </p14:nvContentPartPr>
            <p14:xfrm>
              <a:off x="3826335" y="4583044"/>
              <a:ext cx="84653" cy="264366"/>
            </p14:xfrm>
          </p:contentPart>
        </mc:Choice>
        <mc:Fallback xmlns="">
          <p:pic>
            <p:nvPicPr>
              <p:cNvPr id="144" name="墨迹 143"/>
            </p:nvPicPr>
            <p:blipFill>
              <a:blip r:embed="rId278"/>
            </p:blipFill>
            <p:spPr>
              <a:xfrm>
                <a:off x="3826335" y="4583044"/>
                <a:ext cx="84653" cy="264366"/>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5" name="墨迹 144"/>
              <p14:cNvContentPartPr/>
              <p14:nvPr/>
            </p14:nvContentPartPr>
            <p14:xfrm>
              <a:off x="3884181" y="4604370"/>
              <a:ext cx="100173" cy="245860"/>
            </p14:xfrm>
          </p:contentPart>
        </mc:Choice>
        <mc:Fallback xmlns="">
          <p:pic>
            <p:nvPicPr>
              <p:cNvPr id="145" name="墨迹 144"/>
            </p:nvPicPr>
            <p:blipFill>
              <a:blip r:embed="rId280"/>
            </p:blipFill>
            <p:spPr>
              <a:xfrm>
                <a:off x="3884181" y="4604370"/>
                <a:ext cx="100173" cy="24586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6" name="墨迹 145"/>
              <p14:cNvContentPartPr/>
              <p14:nvPr/>
            </p14:nvContentPartPr>
            <p14:xfrm>
              <a:off x="3920159" y="4601374"/>
              <a:ext cx="151671" cy="215017"/>
            </p14:xfrm>
          </p:contentPart>
        </mc:Choice>
        <mc:Fallback xmlns="">
          <p:pic>
            <p:nvPicPr>
              <p:cNvPr id="146" name="墨迹 145"/>
            </p:nvPicPr>
            <p:blipFill>
              <a:blip r:embed="rId282"/>
            </p:blipFill>
            <p:spPr>
              <a:xfrm>
                <a:off x="3920159" y="4601374"/>
                <a:ext cx="151671" cy="215017"/>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7" name="墨迹 146"/>
              <p14:cNvContentPartPr/>
              <p14:nvPr/>
            </p14:nvContentPartPr>
            <p14:xfrm>
              <a:off x="4085939" y="4569650"/>
              <a:ext cx="90297" cy="258020"/>
            </p14:xfrm>
          </p:contentPart>
        </mc:Choice>
        <mc:Fallback xmlns="">
          <p:pic>
            <p:nvPicPr>
              <p:cNvPr id="147" name="墨迹 146"/>
            </p:nvPicPr>
            <p:blipFill>
              <a:blip r:embed="rId284"/>
            </p:blipFill>
            <p:spPr>
              <a:xfrm>
                <a:off x="4085939" y="4569650"/>
                <a:ext cx="90297" cy="25802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8" name="墨迹 147"/>
              <p14:cNvContentPartPr/>
              <p14:nvPr/>
            </p14:nvContentPartPr>
            <p14:xfrm>
              <a:off x="4176236" y="4491574"/>
              <a:ext cx="65430" cy="198803"/>
            </p14:xfrm>
          </p:contentPart>
        </mc:Choice>
        <mc:Fallback xmlns="">
          <p:pic>
            <p:nvPicPr>
              <p:cNvPr id="148" name="墨迹 147"/>
            </p:nvPicPr>
            <p:blipFill>
              <a:blip r:embed="rId286"/>
            </p:blipFill>
            <p:spPr>
              <a:xfrm>
                <a:off x="4176236" y="4491574"/>
                <a:ext cx="65430" cy="198803"/>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9" name="墨迹 148"/>
              <p14:cNvContentPartPr/>
              <p14:nvPr/>
            </p14:nvContentPartPr>
            <p14:xfrm>
              <a:off x="4238315" y="4548500"/>
              <a:ext cx="87475" cy="25380"/>
            </p14:xfrm>
          </p:contentPart>
        </mc:Choice>
        <mc:Fallback xmlns="">
          <p:pic>
            <p:nvPicPr>
              <p:cNvPr id="149" name="墨迹 148"/>
            </p:nvPicPr>
            <p:blipFill>
              <a:blip r:embed="rId288"/>
            </p:blipFill>
            <p:spPr>
              <a:xfrm>
                <a:off x="4238315" y="4548500"/>
                <a:ext cx="87475" cy="2538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50" name="墨迹 149"/>
              <p14:cNvContentPartPr/>
              <p14:nvPr/>
            </p14:nvContentPartPr>
            <p14:xfrm>
              <a:off x="4289107" y="4510432"/>
              <a:ext cx="28218" cy="156504"/>
            </p14:xfrm>
          </p:contentPart>
        </mc:Choice>
        <mc:Fallback xmlns="">
          <p:pic>
            <p:nvPicPr>
              <p:cNvPr id="150" name="墨迹 149"/>
            </p:nvPicPr>
            <p:blipFill>
              <a:blip r:embed="rId290"/>
            </p:blipFill>
            <p:spPr>
              <a:xfrm>
                <a:off x="4289107" y="4510432"/>
                <a:ext cx="28218" cy="156504"/>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51" name="墨迹 150"/>
              <p14:cNvContentPartPr/>
              <p14:nvPr/>
            </p14:nvContentPartPr>
            <p14:xfrm>
              <a:off x="4362473" y="4491221"/>
              <a:ext cx="135446" cy="330810"/>
            </p14:xfrm>
          </p:contentPart>
        </mc:Choice>
        <mc:Fallback xmlns="">
          <p:pic>
            <p:nvPicPr>
              <p:cNvPr id="151" name="墨迹 150"/>
            </p:nvPicPr>
            <p:blipFill>
              <a:blip r:embed="rId292"/>
            </p:blipFill>
            <p:spPr>
              <a:xfrm>
                <a:off x="4362473" y="4491221"/>
                <a:ext cx="135446" cy="33081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2" name="墨迹 151"/>
              <p14:cNvContentPartPr/>
              <p14:nvPr/>
            </p14:nvContentPartPr>
            <p14:xfrm>
              <a:off x="4537424" y="4559428"/>
              <a:ext cx="144792" cy="31371"/>
            </p14:xfrm>
          </p:contentPart>
        </mc:Choice>
        <mc:Fallback xmlns="">
          <p:pic>
            <p:nvPicPr>
              <p:cNvPr id="152" name="墨迹 151"/>
            </p:nvPicPr>
            <p:blipFill>
              <a:blip r:embed="rId294"/>
            </p:blipFill>
            <p:spPr>
              <a:xfrm>
                <a:off x="4537424" y="4559428"/>
                <a:ext cx="144792" cy="31371"/>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3" name="墨迹 152"/>
              <p14:cNvContentPartPr/>
              <p14:nvPr/>
            </p14:nvContentPartPr>
            <p14:xfrm>
              <a:off x="4514850" y="4675396"/>
              <a:ext cx="189059" cy="50758"/>
            </p14:xfrm>
          </p:contentPart>
        </mc:Choice>
        <mc:Fallback xmlns="">
          <p:pic>
            <p:nvPicPr>
              <p:cNvPr id="153" name="墨迹 152"/>
            </p:nvPicPr>
            <p:blipFill>
              <a:blip r:embed="rId296"/>
            </p:blipFill>
            <p:spPr>
              <a:xfrm>
                <a:off x="4514850" y="4675396"/>
                <a:ext cx="189059" cy="50758"/>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4" name="墨迹 153"/>
              <p14:cNvContentPartPr/>
              <p14:nvPr/>
            </p14:nvContentPartPr>
            <p14:xfrm>
              <a:off x="4757523" y="4481880"/>
              <a:ext cx="62079" cy="297852"/>
            </p14:xfrm>
          </p:contentPart>
        </mc:Choice>
        <mc:Fallback xmlns="">
          <p:pic>
            <p:nvPicPr>
              <p:cNvPr id="154" name="墨迹 153"/>
            </p:nvPicPr>
            <p:blipFill>
              <a:blip r:embed="rId298"/>
            </p:blipFill>
            <p:spPr>
              <a:xfrm>
                <a:off x="4757523" y="4481880"/>
                <a:ext cx="62079" cy="297852"/>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5" name="墨迹 154"/>
              <p14:cNvContentPartPr/>
              <p14:nvPr/>
            </p14:nvContentPartPr>
            <p14:xfrm>
              <a:off x="4881681" y="4540041"/>
              <a:ext cx="99644" cy="169194"/>
            </p14:xfrm>
          </p:contentPart>
        </mc:Choice>
        <mc:Fallback xmlns="">
          <p:pic>
            <p:nvPicPr>
              <p:cNvPr id="155" name="墨迹 154"/>
            </p:nvPicPr>
            <p:blipFill>
              <a:blip r:embed="rId300"/>
            </p:blipFill>
            <p:spPr>
              <a:xfrm>
                <a:off x="4881681" y="4540041"/>
                <a:ext cx="99644" cy="169194"/>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6" name="墨迹 155"/>
              <p14:cNvContentPartPr/>
              <p14:nvPr/>
            </p14:nvContentPartPr>
            <p14:xfrm>
              <a:off x="4971978" y="4444164"/>
              <a:ext cx="104406" cy="22559"/>
            </p14:xfrm>
          </p:contentPart>
        </mc:Choice>
        <mc:Fallback xmlns="">
          <p:pic>
            <p:nvPicPr>
              <p:cNvPr id="156" name="墨迹 155"/>
            </p:nvPicPr>
            <p:blipFill>
              <a:blip r:embed="rId302"/>
            </p:blipFill>
            <p:spPr>
              <a:xfrm>
                <a:off x="4971978" y="4444164"/>
                <a:ext cx="104406" cy="22559"/>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7" name="墨迹 156"/>
              <p14:cNvContentPartPr/>
              <p14:nvPr/>
            </p14:nvContentPartPr>
            <p14:xfrm>
              <a:off x="5084849" y="4344939"/>
              <a:ext cx="82537" cy="220481"/>
            </p14:xfrm>
          </p:contentPart>
        </mc:Choice>
        <mc:Fallback xmlns="">
          <p:pic>
            <p:nvPicPr>
              <p:cNvPr id="157" name="墨迹 156"/>
            </p:nvPicPr>
            <p:blipFill>
              <a:blip r:embed="rId304"/>
            </p:blipFill>
            <p:spPr>
              <a:xfrm>
                <a:off x="5084849" y="4344939"/>
                <a:ext cx="82537" cy="220481"/>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8" name="墨迹 157"/>
              <p14:cNvContentPartPr/>
              <p14:nvPr/>
            </p14:nvContentPartPr>
            <p14:xfrm>
              <a:off x="5188550" y="4497742"/>
              <a:ext cx="313923" cy="183999"/>
            </p14:xfrm>
          </p:contentPart>
        </mc:Choice>
        <mc:Fallback xmlns="">
          <p:pic>
            <p:nvPicPr>
              <p:cNvPr id="158" name="墨迹 157"/>
            </p:nvPicPr>
            <p:blipFill>
              <a:blip r:embed="rId306"/>
            </p:blipFill>
            <p:spPr>
              <a:xfrm>
                <a:off x="5188550" y="4497742"/>
                <a:ext cx="313923" cy="183999"/>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9" name="墨迹 158"/>
              <p14:cNvContentPartPr/>
              <p14:nvPr/>
            </p14:nvContentPartPr>
            <p14:xfrm>
              <a:off x="5519403" y="4590799"/>
              <a:ext cx="22575" cy="5640"/>
            </p14:xfrm>
          </p:contentPart>
        </mc:Choice>
        <mc:Fallback xmlns="">
          <p:pic>
            <p:nvPicPr>
              <p:cNvPr id="159" name="墨迹 158"/>
            </p:nvPicPr>
            <p:blipFill>
              <a:blip r:embed="rId308"/>
            </p:blipFill>
            <p:spPr>
              <a:xfrm>
                <a:off x="5519403" y="4590799"/>
                <a:ext cx="22575" cy="564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60" name="墨迹 159"/>
              <p14:cNvContentPartPr/>
              <p14:nvPr/>
            </p14:nvContentPartPr>
            <p14:xfrm>
              <a:off x="5598414" y="4438524"/>
              <a:ext cx="93118" cy="242512"/>
            </p14:xfrm>
          </p:contentPart>
        </mc:Choice>
        <mc:Fallback xmlns="">
          <p:pic>
            <p:nvPicPr>
              <p:cNvPr id="160" name="墨迹 159"/>
            </p:nvPicPr>
            <p:blipFill>
              <a:blip r:embed="rId310"/>
            </p:blipFill>
            <p:spPr>
              <a:xfrm>
                <a:off x="5598414" y="4438524"/>
                <a:ext cx="93118" cy="242512"/>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61" name="墨迹 160"/>
              <p14:cNvContentPartPr/>
              <p14:nvPr/>
            </p14:nvContentPartPr>
            <p14:xfrm>
              <a:off x="5699998" y="4421605"/>
              <a:ext cx="73366" cy="16919"/>
            </p14:xfrm>
          </p:contentPart>
        </mc:Choice>
        <mc:Fallback xmlns="">
          <p:pic>
            <p:nvPicPr>
              <p:cNvPr id="161" name="墨迹 160"/>
            </p:nvPicPr>
            <p:blipFill>
              <a:blip r:embed="rId312"/>
            </p:blipFill>
            <p:spPr>
              <a:xfrm>
                <a:off x="5699998" y="4421605"/>
                <a:ext cx="73366" cy="16919"/>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2" name="墨迹 161"/>
              <p14:cNvContentPartPr/>
              <p14:nvPr/>
            </p14:nvContentPartPr>
            <p14:xfrm>
              <a:off x="5815690" y="4318326"/>
              <a:ext cx="19753" cy="232994"/>
            </p14:xfrm>
          </p:contentPart>
        </mc:Choice>
        <mc:Fallback xmlns="">
          <p:pic>
            <p:nvPicPr>
              <p:cNvPr id="162" name="墨迹 161"/>
            </p:nvPicPr>
            <p:blipFill>
              <a:blip r:embed="rId314"/>
            </p:blipFill>
            <p:spPr>
              <a:xfrm>
                <a:off x="5815690" y="4318326"/>
                <a:ext cx="19753" cy="232994"/>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3" name="墨迹 162"/>
              <p14:cNvContentPartPr/>
              <p14:nvPr/>
            </p14:nvContentPartPr>
            <p14:xfrm>
              <a:off x="1695008" y="5323973"/>
              <a:ext cx="127862" cy="340504"/>
            </p14:xfrm>
          </p:contentPart>
        </mc:Choice>
        <mc:Fallback xmlns="">
          <p:pic>
            <p:nvPicPr>
              <p:cNvPr id="163" name="墨迹 162"/>
            </p:nvPicPr>
            <p:blipFill>
              <a:blip r:embed="rId316"/>
            </p:blipFill>
            <p:spPr>
              <a:xfrm>
                <a:off x="1695008" y="5323973"/>
                <a:ext cx="127862" cy="340504"/>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4" name="墨迹 163"/>
              <p14:cNvContentPartPr/>
              <p14:nvPr/>
            </p14:nvContentPartPr>
            <p14:xfrm>
              <a:off x="1730457" y="5321153"/>
              <a:ext cx="182710" cy="360947"/>
            </p14:xfrm>
          </p:contentPart>
        </mc:Choice>
        <mc:Fallback xmlns="">
          <p:pic>
            <p:nvPicPr>
              <p:cNvPr id="164" name="墨迹 163"/>
            </p:nvPicPr>
            <p:blipFill>
              <a:blip r:embed="rId318"/>
            </p:blipFill>
            <p:spPr>
              <a:xfrm>
                <a:off x="1730457" y="5321153"/>
                <a:ext cx="182710" cy="360947"/>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5" name="墨迹 164"/>
              <p14:cNvContentPartPr/>
              <p14:nvPr/>
            </p14:nvContentPartPr>
            <p14:xfrm>
              <a:off x="1947029" y="5273215"/>
              <a:ext cx="98762" cy="406066"/>
            </p14:xfrm>
          </p:contentPart>
        </mc:Choice>
        <mc:Fallback xmlns="">
          <p:pic>
            <p:nvPicPr>
              <p:cNvPr id="165" name="墨迹 164"/>
            </p:nvPicPr>
            <p:blipFill>
              <a:blip r:embed="rId320"/>
            </p:blipFill>
            <p:spPr>
              <a:xfrm>
                <a:off x="1947029" y="5273215"/>
                <a:ext cx="98762" cy="406066"/>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6" name="墨迹 165"/>
              <p14:cNvContentPartPr/>
              <p14:nvPr/>
            </p14:nvContentPartPr>
            <p14:xfrm>
              <a:off x="2095172" y="5377023"/>
              <a:ext cx="60668" cy="231760"/>
            </p14:xfrm>
          </p:contentPart>
        </mc:Choice>
        <mc:Fallback xmlns="">
          <p:pic>
            <p:nvPicPr>
              <p:cNvPr id="166" name="墨迹 165"/>
            </p:nvPicPr>
            <p:blipFill>
              <a:blip r:embed="rId322"/>
            </p:blipFill>
            <p:spPr>
              <a:xfrm>
                <a:off x="2095172" y="5377023"/>
                <a:ext cx="60668" cy="23176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7" name="墨迹 166"/>
              <p14:cNvContentPartPr/>
              <p14:nvPr/>
            </p14:nvContentPartPr>
            <p14:xfrm>
              <a:off x="2217920" y="5387950"/>
              <a:ext cx="211633" cy="246212"/>
            </p14:xfrm>
          </p:contentPart>
        </mc:Choice>
        <mc:Fallback xmlns="">
          <p:pic>
            <p:nvPicPr>
              <p:cNvPr id="167" name="墨迹 166"/>
            </p:nvPicPr>
            <p:blipFill>
              <a:blip r:embed="rId324"/>
            </p:blipFill>
            <p:spPr>
              <a:xfrm>
                <a:off x="2217920" y="5387950"/>
                <a:ext cx="211633" cy="246212"/>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8" name="墨迹 167"/>
              <p14:cNvContentPartPr/>
              <p14:nvPr/>
            </p14:nvContentPartPr>
            <p14:xfrm>
              <a:off x="2449306" y="5292073"/>
              <a:ext cx="90297" cy="260312"/>
            </p14:xfrm>
          </p:contentPart>
        </mc:Choice>
        <mc:Fallback xmlns="">
          <p:pic>
            <p:nvPicPr>
              <p:cNvPr id="168" name="墨迹 167"/>
            </p:nvPicPr>
            <p:blipFill>
              <a:blip r:embed="rId326"/>
            </p:blipFill>
            <p:spPr>
              <a:xfrm>
                <a:off x="2449306" y="5292073"/>
                <a:ext cx="90297" cy="260312"/>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9" name="墨迹 168"/>
              <p14:cNvContentPartPr/>
              <p14:nvPr/>
            </p14:nvContentPartPr>
            <p14:xfrm>
              <a:off x="2550890" y="5431130"/>
              <a:ext cx="93118" cy="318649"/>
            </p14:xfrm>
          </p:contentPart>
        </mc:Choice>
        <mc:Fallback xmlns="">
          <p:pic>
            <p:nvPicPr>
              <p:cNvPr id="169" name="墨迹 168"/>
            </p:nvPicPr>
            <p:blipFill>
              <a:blip r:embed="rId328"/>
            </p:blipFill>
            <p:spPr>
              <a:xfrm>
                <a:off x="2550890" y="5431130"/>
                <a:ext cx="93118" cy="318649"/>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70" name="墨迹 169"/>
              <p14:cNvContentPartPr/>
              <p14:nvPr/>
            </p14:nvContentPartPr>
            <p14:xfrm>
              <a:off x="2782276" y="5470608"/>
              <a:ext cx="39505" cy="138175"/>
            </p14:xfrm>
          </p:contentPart>
        </mc:Choice>
        <mc:Fallback xmlns="">
          <p:pic>
            <p:nvPicPr>
              <p:cNvPr id="170" name="墨迹 169"/>
            </p:nvPicPr>
            <p:blipFill>
              <a:blip r:embed="rId330"/>
            </p:blipFill>
            <p:spPr>
              <a:xfrm>
                <a:off x="2782276" y="5470608"/>
                <a:ext cx="39505" cy="138175"/>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71" name="墨迹 170"/>
              <p14:cNvContentPartPr/>
              <p14:nvPr/>
            </p14:nvContentPartPr>
            <p14:xfrm>
              <a:off x="2861286" y="5453689"/>
              <a:ext cx="90297" cy="180474"/>
            </p14:xfrm>
          </p:contentPart>
        </mc:Choice>
        <mc:Fallback xmlns="">
          <p:pic>
            <p:nvPicPr>
              <p:cNvPr id="171" name="墨迹 170"/>
            </p:nvPicPr>
            <p:blipFill>
              <a:blip r:embed="rId332"/>
            </p:blipFill>
            <p:spPr>
              <a:xfrm>
                <a:off x="2861286" y="5453689"/>
                <a:ext cx="90297" cy="180474"/>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2" name="墨迹 171"/>
              <p14:cNvContentPartPr/>
              <p14:nvPr/>
            </p14:nvContentPartPr>
            <p14:xfrm>
              <a:off x="2971335" y="5425490"/>
              <a:ext cx="96822" cy="219952"/>
            </p14:xfrm>
          </p:contentPart>
        </mc:Choice>
        <mc:Fallback xmlns="">
          <p:pic>
            <p:nvPicPr>
              <p:cNvPr id="172" name="墨迹 171"/>
            </p:nvPicPr>
            <p:blipFill>
              <a:blip r:embed="rId334"/>
            </p:blipFill>
            <p:spPr>
              <a:xfrm>
                <a:off x="2971335" y="5425490"/>
                <a:ext cx="96822" cy="219952"/>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3" name="墨迹 172"/>
              <p14:cNvContentPartPr/>
              <p14:nvPr/>
            </p14:nvContentPartPr>
            <p14:xfrm>
              <a:off x="3211186" y="5397291"/>
              <a:ext cx="273713" cy="360"/>
            </p14:xfrm>
          </p:contentPart>
        </mc:Choice>
        <mc:Fallback xmlns="">
          <p:pic>
            <p:nvPicPr>
              <p:cNvPr id="173" name="墨迹 172"/>
            </p:nvPicPr>
            <p:blipFill>
              <a:blip r:embed="rId336"/>
            </p:blipFill>
            <p:spPr>
              <a:xfrm>
                <a:off x="3211186" y="5397291"/>
                <a:ext cx="273713" cy="36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4" name="墨迹 173"/>
              <p14:cNvContentPartPr/>
              <p14:nvPr/>
            </p14:nvContentPartPr>
            <p14:xfrm>
              <a:off x="3414355" y="5323973"/>
              <a:ext cx="183416" cy="25379"/>
            </p14:xfrm>
          </p:contentPart>
        </mc:Choice>
        <mc:Fallback xmlns="">
          <p:pic>
            <p:nvPicPr>
              <p:cNvPr id="174" name="墨迹 173"/>
            </p:nvPicPr>
            <p:blipFill>
              <a:blip r:embed="rId338"/>
            </p:blipFill>
            <p:spPr>
              <a:xfrm>
                <a:off x="3414355" y="5323973"/>
                <a:ext cx="183416" cy="25379"/>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5" name="墨迹 174"/>
              <p14:cNvContentPartPr/>
              <p14:nvPr/>
            </p14:nvContentPartPr>
            <p14:xfrm>
              <a:off x="3223885" y="5459328"/>
              <a:ext cx="300519" cy="22560"/>
            </p14:xfrm>
          </p:contentPart>
        </mc:Choice>
        <mc:Fallback xmlns="">
          <p:pic>
            <p:nvPicPr>
              <p:cNvPr id="175" name="墨迹 174"/>
            </p:nvPicPr>
            <p:blipFill>
              <a:blip r:embed="rId340"/>
            </p:blipFill>
            <p:spPr>
              <a:xfrm>
                <a:off x="3223885" y="5459328"/>
                <a:ext cx="300519" cy="2256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6" name="墨迹 175"/>
              <p14:cNvContentPartPr/>
              <p14:nvPr/>
            </p14:nvContentPartPr>
            <p14:xfrm>
              <a:off x="3279438" y="5481888"/>
              <a:ext cx="101055" cy="59218"/>
            </p14:xfrm>
          </p:contentPart>
        </mc:Choice>
        <mc:Fallback xmlns="">
          <p:pic>
            <p:nvPicPr>
              <p:cNvPr id="176" name="墨迹 175"/>
            </p:nvPicPr>
            <p:blipFill>
              <a:blip r:embed="rId342"/>
            </p:blipFill>
            <p:spPr>
              <a:xfrm>
                <a:off x="3279438" y="5481888"/>
                <a:ext cx="101055" cy="59218"/>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7" name="墨迹 176"/>
              <p14:cNvContentPartPr/>
              <p14:nvPr/>
            </p14:nvContentPartPr>
            <p14:xfrm>
              <a:off x="3750147" y="5224748"/>
              <a:ext cx="121336" cy="318649"/>
            </p14:xfrm>
          </p:contentPart>
        </mc:Choice>
        <mc:Fallback xmlns="">
          <p:pic>
            <p:nvPicPr>
              <p:cNvPr id="177" name="墨迹 176"/>
            </p:nvPicPr>
            <p:blipFill>
              <a:blip r:embed="rId344"/>
            </p:blipFill>
            <p:spPr>
              <a:xfrm>
                <a:off x="3750147" y="5224748"/>
                <a:ext cx="121336" cy="318649"/>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8" name="墨迹 177"/>
              <p14:cNvContentPartPr/>
              <p14:nvPr/>
            </p14:nvContentPartPr>
            <p14:xfrm>
              <a:off x="3781186" y="5249951"/>
              <a:ext cx="158020" cy="282695"/>
            </p14:xfrm>
          </p:contentPart>
        </mc:Choice>
        <mc:Fallback xmlns="">
          <p:pic>
            <p:nvPicPr>
              <p:cNvPr id="178" name="墨迹 177"/>
            </p:nvPicPr>
            <p:blipFill>
              <a:blip r:embed="rId346"/>
            </p:blipFill>
            <p:spPr>
              <a:xfrm>
                <a:off x="3781186" y="5249951"/>
                <a:ext cx="158020" cy="282695"/>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9" name="墨迹 178"/>
              <p14:cNvContentPartPr/>
              <p14:nvPr/>
            </p14:nvContentPartPr>
            <p14:xfrm>
              <a:off x="3973067" y="5213116"/>
              <a:ext cx="64901" cy="270182"/>
            </p14:xfrm>
          </p:contentPart>
        </mc:Choice>
        <mc:Fallback xmlns="">
          <p:pic>
            <p:nvPicPr>
              <p:cNvPr id="179" name="墨迹 178"/>
            </p:nvPicPr>
            <p:blipFill>
              <a:blip r:embed="rId348"/>
            </p:blipFill>
            <p:spPr>
              <a:xfrm>
                <a:off x="3973067" y="5213116"/>
                <a:ext cx="64901" cy="270182"/>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80" name="墨迹 179"/>
              <p14:cNvContentPartPr/>
              <p14:nvPr/>
            </p14:nvContentPartPr>
            <p14:xfrm>
              <a:off x="4114156" y="5120235"/>
              <a:ext cx="60140" cy="183999"/>
            </p14:xfrm>
          </p:contentPart>
        </mc:Choice>
        <mc:Fallback xmlns="">
          <p:pic>
            <p:nvPicPr>
              <p:cNvPr id="180" name="墨迹 179"/>
            </p:nvPicPr>
            <p:blipFill>
              <a:blip r:embed="rId350"/>
            </p:blipFill>
            <p:spPr>
              <a:xfrm>
                <a:off x="4114156" y="5120235"/>
                <a:ext cx="60140" cy="183999"/>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81" name="墨迹 180"/>
              <p14:cNvContentPartPr/>
              <p14:nvPr/>
            </p14:nvContentPartPr>
            <p14:xfrm>
              <a:off x="4193166" y="5154779"/>
              <a:ext cx="101585" cy="11280"/>
            </p14:xfrm>
          </p:contentPart>
        </mc:Choice>
        <mc:Fallback xmlns="">
          <p:pic>
            <p:nvPicPr>
              <p:cNvPr id="181" name="墨迹 180"/>
            </p:nvPicPr>
            <p:blipFill>
              <a:blip r:embed="rId352"/>
            </p:blipFill>
            <p:spPr>
              <a:xfrm>
                <a:off x="4193166" y="5154779"/>
                <a:ext cx="101585" cy="1128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2" name="墨迹 181"/>
              <p14:cNvContentPartPr/>
              <p14:nvPr/>
            </p14:nvContentPartPr>
            <p14:xfrm>
              <a:off x="4235493" y="5089921"/>
              <a:ext cx="14109" cy="146635"/>
            </p14:xfrm>
          </p:contentPart>
        </mc:Choice>
        <mc:Fallback xmlns="">
          <p:pic>
            <p:nvPicPr>
              <p:cNvPr id="182" name="墨迹 181"/>
            </p:nvPicPr>
            <p:blipFill>
              <a:blip r:embed="rId354"/>
            </p:blipFill>
            <p:spPr>
              <a:xfrm>
                <a:off x="4235493" y="5089921"/>
                <a:ext cx="14109" cy="146635"/>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3" name="墨迹 182"/>
              <p14:cNvContentPartPr/>
              <p14:nvPr/>
            </p14:nvContentPartPr>
            <p14:xfrm>
              <a:off x="4328612" y="5329613"/>
              <a:ext cx="163663" cy="16919"/>
            </p14:xfrm>
          </p:contentPart>
        </mc:Choice>
        <mc:Fallback xmlns="">
          <p:pic>
            <p:nvPicPr>
              <p:cNvPr id="183" name="墨迹 182"/>
            </p:nvPicPr>
            <p:blipFill>
              <a:blip r:embed="rId356"/>
            </p:blipFill>
            <p:spPr>
              <a:xfrm>
                <a:off x="4328612" y="5329613"/>
                <a:ext cx="163663" cy="16919"/>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4" name="墨迹 183"/>
              <p14:cNvContentPartPr/>
              <p14:nvPr/>
            </p14:nvContentPartPr>
            <p14:xfrm>
              <a:off x="4399156" y="5239376"/>
              <a:ext cx="25396" cy="231232"/>
            </p14:xfrm>
          </p:contentPart>
        </mc:Choice>
        <mc:Fallback xmlns="">
          <p:pic>
            <p:nvPicPr>
              <p:cNvPr id="184" name="墨迹 183"/>
            </p:nvPicPr>
            <p:blipFill>
              <a:blip r:embed="rId358"/>
            </p:blipFill>
            <p:spPr>
              <a:xfrm>
                <a:off x="4399156" y="5239376"/>
                <a:ext cx="25396" cy="231232"/>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5" name="墨迹 184"/>
              <p14:cNvContentPartPr/>
              <p14:nvPr/>
            </p14:nvContentPartPr>
            <p14:xfrm>
              <a:off x="4593859" y="5182978"/>
              <a:ext cx="101584" cy="263132"/>
            </p14:xfrm>
          </p:contentPart>
        </mc:Choice>
        <mc:Fallback xmlns="">
          <p:pic>
            <p:nvPicPr>
              <p:cNvPr id="185" name="墨迹 184"/>
            </p:nvPicPr>
            <p:blipFill>
              <a:blip r:embed="rId360"/>
            </p:blipFill>
            <p:spPr>
              <a:xfrm>
                <a:off x="4593859" y="5182978"/>
                <a:ext cx="101584" cy="263132"/>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6" name="墨迹 185"/>
              <p14:cNvContentPartPr/>
              <p14:nvPr/>
            </p14:nvContentPartPr>
            <p14:xfrm>
              <a:off x="4791384" y="5203951"/>
              <a:ext cx="208812" cy="390733"/>
            </p14:xfrm>
          </p:contentPart>
        </mc:Choice>
        <mc:Fallback xmlns="">
          <p:pic>
            <p:nvPicPr>
              <p:cNvPr id="186" name="墨迹 185"/>
            </p:nvPicPr>
            <p:blipFill>
              <a:blip r:embed="rId362"/>
            </p:blipFill>
            <p:spPr>
              <a:xfrm>
                <a:off x="4791384" y="5203951"/>
                <a:ext cx="208812" cy="390733"/>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7" name="墨迹 186"/>
              <p14:cNvContentPartPr/>
              <p14:nvPr/>
            </p14:nvContentPartPr>
            <p14:xfrm>
              <a:off x="5113067" y="5177338"/>
              <a:ext cx="149555" cy="16920"/>
            </p14:xfrm>
          </p:contentPart>
        </mc:Choice>
        <mc:Fallback xmlns="">
          <p:pic>
            <p:nvPicPr>
              <p:cNvPr id="187" name="墨迹 186"/>
            </p:nvPicPr>
            <p:blipFill>
              <a:blip r:embed="rId364"/>
            </p:blipFill>
            <p:spPr>
              <a:xfrm>
                <a:off x="5113067" y="5177338"/>
                <a:ext cx="149555" cy="1692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8" name="墨迹 187"/>
              <p14:cNvContentPartPr/>
              <p14:nvPr/>
            </p14:nvContentPartPr>
            <p14:xfrm>
              <a:off x="5237225" y="5363452"/>
              <a:ext cx="36683" cy="107156"/>
            </p14:xfrm>
          </p:contentPart>
        </mc:Choice>
        <mc:Fallback xmlns="">
          <p:pic>
            <p:nvPicPr>
              <p:cNvPr id="188" name="墨迹 187"/>
            </p:nvPicPr>
            <p:blipFill>
              <a:blip r:embed="rId366"/>
            </p:blipFill>
            <p:spPr>
              <a:xfrm>
                <a:off x="5237225" y="5363452"/>
                <a:ext cx="36683" cy="107156"/>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9" name="墨迹 188"/>
              <p14:cNvContentPartPr/>
              <p14:nvPr/>
            </p14:nvContentPartPr>
            <p14:xfrm>
              <a:off x="5344453" y="5326264"/>
              <a:ext cx="179183" cy="176068"/>
            </p14:xfrm>
          </p:contentPart>
        </mc:Choice>
        <mc:Fallback xmlns="">
          <p:pic>
            <p:nvPicPr>
              <p:cNvPr id="189" name="墨迹 188"/>
            </p:nvPicPr>
            <p:blipFill>
              <a:blip r:embed="rId368"/>
            </p:blipFill>
            <p:spPr>
              <a:xfrm>
                <a:off x="5344453" y="5326264"/>
                <a:ext cx="179183" cy="176068"/>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90" name="墨迹 189"/>
              <p14:cNvContentPartPr/>
              <p14:nvPr/>
            </p14:nvContentPartPr>
            <p14:xfrm>
              <a:off x="5620988" y="5281675"/>
              <a:ext cx="75482" cy="228412"/>
            </p14:xfrm>
          </p:contentPart>
        </mc:Choice>
        <mc:Fallback xmlns="">
          <p:pic>
            <p:nvPicPr>
              <p:cNvPr id="190" name="墨迹 189"/>
            </p:nvPicPr>
            <p:blipFill>
              <a:blip r:embed="rId370"/>
            </p:blipFill>
            <p:spPr>
              <a:xfrm>
                <a:off x="5620988" y="5281675"/>
                <a:ext cx="75482" cy="228412"/>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91" name="墨迹 190"/>
              <p14:cNvContentPartPr/>
              <p14:nvPr/>
            </p14:nvContentPartPr>
            <p14:xfrm>
              <a:off x="4069008" y="5429014"/>
              <a:ext cx="161724" cy="192459"/>
            </p14:xfrm>
          </p:contentPart>
        </mc:Choice>
        <mc:Fallback xmlns="">
          <p:pic>
            <p:nvPicPr>
              <p:cNvPr id="191" name="墨迹 190"/>
            </p:nvPicPr>
            <p:blipFill>
              <a:blip r:embed="rId372"/>
            </p:blipFill>
            <p:spPr>
              <a:xfrm>
                <a:off x="4069008" y="5429014"/>
                <a:ext cx="161724" cy="192459"/>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2" name="墨迹 191"/>
              <p14:cNvContentPartPr/>
              <p14:nvPr/>
            </p14:nvContentPartPr>
            <p14:xfrm>
              <a:off x="4266533" y="5397996"/>
              <a:ext cx="71426" cy="250266"/>
            </p14:xfrm>
          </p:contentPart>
        </mc:Choice>
        <mc:Fallback xmlns="">
          <p:pic>
            <p:nvPicPr>
              <p:cNvPr id="192" name="墨迹 191"/>
            </p:nvPicPr>
            <p:blipFill>
              <a:blip r:embed="rId374"/>
            </p:blipFill>
            <p:spPr>
              <a:xfrm>
                <a:off x="4266533" y="5397996"/>
                <a:ext cx="71426" cy="250266"/>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3" name="墨迹 192"/>
              <p14:cNvContentPartPr/>
              <p14:nvPr/>
            </p14:nvContentPartPr>
            <p14:xfrm>
              <a:off x="3715580" y="5882314"/>
              <a:ext cx="48676" cy="239868"/>
            </p14:xfrm>
          </p:contentPart>
        </mc:Choice>
        <mc:Fallback xmlns="">
          <p:pic>
            <p:nvPicPr>
              <p:cNvPr id="193" name="墨迹 192"/>
            </p:nvPicPr>
            <p:blipFill>
              <a:blip r:embed="rId376"/>
            </p:blipFill>
            <p:spPr>
              <a:xfrm>
                <a:off x="3715580" y="5882314"/>
                <a:ext cx="48676" cy="239868"/>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4" name="墨迹 193"/>
              <p14:cNvContentPartPr/>
              <p14:nvPr/>
            </p14:nvContentPartPr>
            <p14:xfrm>
              <a:off x="3839915" y="5933072"/>
              <a:ext cx="76717" cy="137118"/>
            </p14:xfrm>
          </p:contentPart>
        </mc:Choice>
        <mc:Fallback xmlns="">
          <p:pic>
            <p:nvPicPr>
              <p:cNvPr id="194" name="墨迹 193"/>
            </p:nvPicPr>
            <p:blipFill>
              <a:blip r:embed="rId378"/>
            </p:blipFill>
            <p:spPr>
              <a:xfrm>
                <a:off x="3839915" y="5933072"/>
                <a:ext cx="76717" cy="137118"/>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5" name="墨迹 194"/>
              <p14:cNvContentPartPr/>
              <p14:nvPr/>
            </p14:nvContentPartPr>
            <p14:xfrm>
              <a:off x="3961075" y="5871034"/>
              <a:ext cx="65606" cy="5640"/>
            </p14:xfrm>
          </p:contentPart>
        </mc:Choice>
        <mc:Fallback xmlns="">
          <p:pic>
            <p:nvPicPr>
              <p:cNvPr id="195" name="墨迹 194"/>
            </p:nvPicPr>
            <p:blipFill>
              <a:blip r:embed="rId380"/>
            </p:blipFill>
            <p:spPr>
              <a:xfrm>
                <a:off x="3961075" y="5871034"/>
                <a:ext cx="65606" cy="564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6" name="墨迹 195"/>
              <p14:cNvContentPartPr/>
              <p14:nvPr/>
            </p14:nvContentPartPr>
            <p14:xfrm>
              <a:off x="4021038" y="5776567"/>
              <a:ext cx="91002" cy="308780"/>
            </p14:xfrm>
          </p:contentPart>
        </mc:Choice>
        <mc:Fallback xmlns="">
          <p:pic>
            <p:nvPicPr>
              <p:cNvPr id="196" name="墨迹 195"/>
            </p:nvPicPr>
            <p:blipFill>
              <a:blip r:embed="rId382"/>
            </p:blipFill>
            <p:spPr>
              <a:xfrm>
                <a:off x="4021038" y="5776567"/>
                <a:ext cx="91002" cy="30878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7" name="墨迹 196"/>
              <p14:cNvContentPartPr/>
              <p14:nvPr/>
            </p14:nvContentPartPr>
            <p14:xfrm>
              <a:off x="4209392" y="5959156"/>
              <a:ext cx="232091" cy="83892"/>
            </p14:xfrm>
          </p:contentPart>
        </mc:Choice>
        <mc:Fallback xmlns="">
          <p:pic>
            <p:nvPicPr>
              <p:cNvPr id="197" name="墨迹 196"/>
            </p:nvPicPr>
            <p:blipFill>
              <a:blip r:embed="rId384"/>
            </p:blipFill>
            <p:spPr>
              <a:xfrm>
                <a:off x="4209392" y="5959156"/>
                <a:ext cx="232091" cy="83892"/>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8" name="墨迹 197"/>
              <p14:cNvContentPartPr/>
              <p14:nvPr/>
            </p14:nvContentPartPr>
            <p14:xfrm>
              <a:off x="4458414" y="5917563"/>
              <a:ext cx="11287" cy="46528"/>
            </p14:xfrm>
          </p:contentPart>
        </mc:Choice>
        <mc:Fallback xmlns="">
          <p:pic>
            <p:nvPicPr>
              <p:cNvPr id="198" name="墨迹 197"/>
            </p:nvPicPr>
            <p:blipFill>
              <a:blip r:embed="rId386"/>
            </p:blipFill>
            <p:spPr>
              <a:xfrm>
                <a:off x="4458414" y="5917563"/>
                <a:ext cx="11287" cy="46528"/>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9" name="墨迹 198"/>
              <p14:cNvContentPartPr/>
              <p14:nvPr/>
            </p14:nvContentPartPr>
            <p14:xfrm>
              <a:off x="4520493" y="5834375"/>
              <a:ext cx="64901" cy="194573"/>
            </p14:xfrm>
          </p:contentPart>
        </mc:Choice>
        <mc:Fallback xmlns="">
          <p:pic>
            <p:nvPicPr>
              <p:cNvPr id="199" name="墨迹 198"/>
            </p:nvPicPr>
            <p:blipFill>
              <a:blip r:embed="rId388"/>
            </p:blipFill>
            <p:spPr>
              <a:xfrm>
                <a:off x="4520493" y="5834375"/>
                <a:ext cx="64901" cy="194573"/>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200" name="墨迹 199"/>
              <p14:cNvContentPartPr/>
              <p14:nvPr/>
            </p14:nvContentPartPr>
            <p14:xfrm>
              <a:off x="4599503" y="5803356"/>
              <a:ext cx="87475" cy="5640"/>
            </p14:xfrm>
          </p:contentPart>
        </mc:Choice>
        <mc:Fallback xmlns="">
          <p:pic>
            <p:nvPicPr>
              <p:cNvPr id="200" name="墨迹 199"/>
            </p:nvPicPr>
            <p:blipFill>
              <a:blip r:embed="rId390"/>
            </p:blipFill>
            <p:spPr>
              <a:xfrm>
                <a:off x="4599503" y="5803356"/>
                <a:ext cx="87475" cy="564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201" name="墨迹 200"/>
              <p14:cNvContentPartPr/>
              <p14:nvPr/>
            </p14:nvContentPartPr>
            <p14:xfrm>
              <a:off x="4712374" y="5728805"/>
              <a:ext cx="11287" cy="187347"/>
            </p14:xfrm>
          </p:contentPart>
        </mc:Choice>
        <mc:Fallback xmlns="">
          <p:pic>
            <p:nvPicPr>
              <p:cNvPr id="201" name="墨迹 200"/>
            </p:nvPicPr>
            <p:blipFill>
              <a:blip r:embed="rId392"/>
            </p:blipFill>
            <p:spPr>
              <a:xfrm>
                <a:off x="4712374" y="5728805"/>
                <a:ext cx="11287" cy="187347"/>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2" name="墨迹 201"/>
              <p14:cNvContentPartPr/>
              <p14:nvPr/>
            </p14:nvContentPartPr>
            <p14:xfrm>
              <a:off x="1856732" y="5884781"/>
              <a:ext cx="16930" cy="262603"/>
            </p14:xfrm>
          </p:contentPart>
        </mc:Choice>
        <mc:Fallback xmlns="">
          <p:pic>
            <p:nvPicPr>
              <p:cNvPr id="202" name="墨迹 201"/>
            </p:nvPicPr>
            <p:blipFill>
              <a:blip r:embed="rId394"/>
            </p:blipFill>
            <p:spPr>
              <a:xfrm>
                <a:off x="1856732" y="5884781"/>
                <a:ext cx="16930" cy="262603"/>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3" name="墨迹 202"/>
              <p14:cNvContentPartPr/>
              <p14:nvPr/>
            </p14:nvContentPartPr>
            <p14:xfrm>
              <a:off x="1958316" y="5974666"/>
              <a:ext cx="88357" cy="142228"/>
            </p14:xfrm>
          </p:contentPart>
        </mc:Choice>
        <mc:Fallback xmlns="">
          <p:pic>
            <p:nvPicPr>
              <p:cNvPr id="203" name="墨迹 202"/>
            </p:nvPicPr>
            <p:blipFill>
              <a:blip r:embed="rId396"/>
            </p:blipFill>
            <p:spPr>
              <a:xfrm>
                <a:off x="1958316" y="5974666"/>
                <a:ext cx="88357" cy="142228"/>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4" name="墨迹 203"/>
              <p14:cNvContentPartPr/>
              <p14:nvPr/>
            </p14:nvContentPartPr>
            <p14:xfrm>
              <a:off x="2110692" y="5927432"/>
              <a:ext cx="70544" cy="11279"/>
            </p14:xfrm>
          </p:contentPart>
        </mc:Choice>
        <mc:Fallback xmlns="">
          <p:pic>
            <p:nvPicPr>
              <p:cNvPr id="204" name="墨迹 203"/>
            </p:nvPicPr>
            <p:blipFill>
              <a:blip r:embed="rId398"/>
            </p:blipFill>
            <p:spPr>
              <a:xfrm>
                <a:off x="2110692" y="5927432"/>
                <a:ext cx="70544" cy="11279"/>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5" name="墨迹 204"/>
              <p14:cNvContentPartPr/>
              <p14:nvPr/>
            </p14:nvContentPartPr>
            <p14:xfrm>
              <a:off x="2181236" y="5837195"/>
              <a:ext cx="73896" cy="281991"/>
            </p14:xfrm>
          </p:contentPart>
        </mc:Choice>
        <mc:Fallback xmlns="">
          <p:pic>
            <p:nvPicPr>
              <p:cNvPr id="205" name="墨迹 204"/>
            </p:nvPicPr>
            <p:blipFill>
              <a:blip r:embed="rId400"/>
            </p:blipFill>
            <p:spPr>
              <a:xfrm>
                <a:off x="2181236" y="5837195"/>
                <a:ext cx="73896" cy="281991"/>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6" name="墨迹 205"/>
              <p14:cNvContentPartPr/>
              <p14:nvPr/>
            </p14:nvContentPartPr>
            <p14:xfrm>
              <a:off x="2311744" y="5925669"/>
              <a:ext cx="244789" cy="224535"/>
            </p14:xfrm>
          </p:contentPart>
        </mc:Choice>
        <mc:Fallback xmlns="">
          <p:pic>
            <p:nvPicPr>
              <p:cNvPr id="206" name="墨迹 205"/>
            </p:nvPicPr>
            <p:blipFill>
              <a:blip r:embed="rId402"/>
            </p:blipFill>
            <p:spPr>
              <a:xfrm>
                <a:off x="2311744" y="5925669"/>
                <a:ext cx="244789" cy="224535"/>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7" name="墨迹 206"/>
              <p14:cNvContentPartPr/>
              <p14:nvPr/>
            </p14:nvContentPartPr>
            <p14:xfrm>
              <a:off x="2635543" y="6085347"/>
              <a:ext cx="105023" cy="59967"/>
            </p14:xfrm>
          </p:contentPart>
        </mc:Choice>
        <mc:Fallback xmlns="">
          <p:pic>
            <p:nvPicPr>
              <p:cNvPr id="207" name="墨迹 206"/>
            </p:nvPicPr>
            <p:blipFill>
              <a:blip r:embed="rId51"/>
            </p:blipFill>
            <p:spPr>
              <a:xfrm>
                <a:off x="2635543" y="6085347"/>
                <a:ext cx="105023" cy="59967"/>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8" name="墨迹 207"/>
              <p14:cNvContentPartPr/>
              <p14:nvPr/>
            </p14:nvContentPartPr>
            <p14:xfrm>
              <a:off x="2708910" y="5970788"/>
              <a:ext cx="110049" cy="142758"/>
            </p14:xfrm>
          </p:contentPart>
        </mc:Choice>
        <mc:Fallback xmlns="">
          <p:pic>
            <p:nvPicPr>
              <p:cNvPr id="208" name="墨迹 207"/>
            </p:nvPicPr>
            <p:blipFill>
              <a:blip r:embed="rId405"/>
            </p:blipFill>
            <p:spPr>
              <a:xfrm>
                <a:off x="2708910" y="5970788"/>
                <a:ext cx="110049" cy="142758"/>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9" name="墨迹 208"/>
              <p14:cNvContentPartPr/>
              <p14:nvPr/>
            </p14:nvContentPartPr>
            <p14:xfrm>
              <a:off x="2816137" y="5916152"/>
              <a:ext cx="81832" cy="16920"/>
            </p14:xfrm>
          </p:contentPart>
        </mc:Choice>
        <mc:Fallback xmlns="">
          <p:pic>
            <p:nvPicPr>
              <p:cNvPr id="209" name="墨迹 208"/>
            </p:nvPicPr>
            <p:blipFill>
              <a:blip r:embed="rId407"/>
            </p:blipFill>
            <p:spPr>
              <a:xfrm>
                <a:off x="2816137" y="5916152"/>
                <a:ext cx="81832" cy="16920"/>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0" name="墨迹 209"/>
              <p14:cNvContentPartPr/>
              <p14:nvPr/>
            </p14:nvContentPartPr>
            <p14:xfrm>
              <a:off x="2930948" y="5830145"/>
              <a:ext cx="9347" cy="227002"/>
            </p14:xfrm>
          </p:contentPart>
        </mc:Choice>
        <mc:Fallback xmlns="">
          <p:pic>
            <p:nvPicPr>
              <p:cNvPr id="210" name="墨迹 209"/>
            </p:nvPicPr>
            <p:blipFill>
              <a:blip r:embed="rId409"/>
            </p:blipFill>
            <p:spPr>
              <a:xfrm>
                <a:off x="2930948" y="5830145"/>
                <a:ext cx="9347" cy="227002"/>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1" name="墨迹 210"/>
              <p14:cNvContentPartPr/>
              <p14:nvPr/>
            </p14:nvContentPartPr>
            <p14:xfrm>
              <a:off x="3335345" y="2720676"/>
              <a:ext cx="265247" cy="341384"/>
            </p14:xfrm>
          </p:contentPart>
        </mc:Choice>
        <mc:Fallback xmlns="">
          <p:pic>
            <p:nvPicPr>
              <p:cNvPr id="211" name="墨迹 210"/>
            </p:nvPicPr>
            <p:blipFill>
              <a:blip r:embed="rId411"/>
            </p:blipFill>
            <p:spPr>
              <a:xfrm>
                <a:off x="3335345" y="2720676"/>
                <a:ext cx="265247" cy="341384"/>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2" name="墨迹 211"/>
              <p14:cNvContentPartPr/>
              <p14:nvPr/>
            </p14:nvContentPartPr>
            <p14:xfrm>
              <a:off x="3405184" y="2744469"/>
              <a:ext cx="181299" cy="270005"/>
            </p14:xfrm>
          </p:contentPart>
        </mc:Choice>
        <mc:Fallback xmlns="">
          <p:pic>
            <p:nvPicPr>
              <p:cNvPr id="212" name="墨迹 211"/>
            </p:nvPicPr>
            <p:blipFill>
              <a:blip r:embed="rId413"/>
            </p:blipFill>
            <p:spPr>
              <a:xfrm>
                <a:off x="3405184" y="2744469"/>
                <a:ext cx="181299" cy="270005"/>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4" name="墨迹 213"/>
              <p14:cNvContentPartPr/>
              <p14:nvPr/>
            </p14:nvContentPartPr>
            <p14:xfrm>
              <a:off x="427499" y="3234426"/>
              <a:ext cx="447253" cy="300320"/>
            </p14:xfrm>
          </p:contentPart>
        </mc:Choice>
        <mc:Fallback xmlns="">
          <p:pic>
            <p:nvPicPr>
              <p:cNvPr id="214" name="墨迹 213"/>
            </p:nvPicPr>
            <p:blipFill>
              <a:blip r:embed="rId415"/>
            </p:blipFill>
            <p:spPr>
              <a:xfrm>
                <a:off x="427499" y="3234426"/>
                <a:ext cx="447253" cy="30032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5" name="墨迹 214"/>
              <p14:cNvContentPartPr/>
              <p14:nvPr/>
            </p14:nvContentPartPr>
            <p14:xfrm>
              <a:off x="3640097" y="3794177"/>
              <a:ext cx="180594" cy="293974"/>
            </p14:xfrm>
          </p:contentPart>
        </mc:Choice>
        <mc:Fallback xmlns="">
          <p:pic>
            <p:nvPicPr>
              <p:cNvPr id="215" name="墨迹 214"/>
            </p:nvPicPr>
            <p:blipFill>
              <a:blip r:embed="rId417"/>
            </p:blipFill>
            <p:spPr>
              <a:xfrm>
                <a:off x="3640097" y="3794177"/>
                <a:ext cx="180594" cy="293974"/>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6" name="墨迹 215"/>
              <p14:cNvContentPartPr/>
              <p14:nvPr/>
            </p14:nvContentPartPr>
            <p14:xfrm>
              <a:off x="3639039" y="3810391"/>
              <a:ext cx="130860" cy="244626"/>
            </p14:xfrm>
          </p:contentPart>
        </mc:Choice>
        <mc:Fallback xmlns="">
          <p:pic>
            <p:nvPicPr>
              <p:cNvPr id="216" name="墨迹 215"/>
            </p:nvPicPr>
            <p:blipFill>
              <a:blip r:embed="rId419"/>
            </p:blipFill>
            <p:spPr>
              <a:xfrm>
                <a:off x="3639039" y="3810391"/>
                <a:ext cx="130860" cy="244626"/>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7" name="墨迹 216"/>
              <p14:cNvContentPartPr/>
              <p14:nvPr/>
            </p14:nvContentPartPr>
            <p14:xfrm>
              <a:off x="7391656" y="2991915"/>
              <a:ext cx="311806" cy="386326"/>
            </p14:xfrm>
          </p:contentPart>
        </mc:Choice>
        <mc:Fallback xmlns="">
          <p:pic>
            <p:nvPicPr>
              <p:cNvPr id="217" name="墨迹 216"/>
            </p:nvPicPr>
            <p:blipFill>
              <a:blip r:embed="rId421"/>
            </p:blipFill>
            <p:spPr>
              <a:xfrm>
                <a:off x="7391656" y="2991915"/>
                <a:ext cx="311806" cy="386326"/>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8" name="墨迹 217"/>
              <p14:cNvContentPartPr/>
              <p14:nvPr/>
            </p14:nvContentPartPr>
            <p14:xfrm>
              <a:off x="7466432" y="4979945"/>
              <a:ext cx="174951" cy="248152"/>
            </p14:xfrm>
          </p:contentPart>
        </mc:Choice>
        <mc:Fallback xmlns="">
          <p:pic>
            <p:nvPicPr>
              <p:cNvPr id="218" name="墨迹 217"/>
            </p:nvPicPr>
            <p:blipFill>
              <a:blip r:embed="rId423"/>
            </p:blipFill>
            <p:spPr>
              <a:xfrm>
                <a:off x="7466432" y="4979945"/>
                <a:ext cx="174951" cy="248152"/>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9" name="墨迹 218"/>
              <p14:cNvContentPartPr/>
              <p14:nvPr/>
            </p14:nvContentPartPr>
            <p14:xfrm>
              <a:off x="7844551" y="5087101"/>
              <a:ext cx="53614" cy="42299"/>
            </p14:xfrm>
          </p:contentPart>
        </mc:Choice>
        <mc:Fallback xmlns="">
          <p:pic>
            <p:nvPicPr>
              <p:cNvPr id="219" name="墨迹 218"/>
            </p:nvPicPr>
            <p:blipFill>
              <a:blip r:embed="rId425"/>
            </p:blipFill>
            <p:spPr>
              <a:xfrm>
                <a:off x="7844551" y="5087101"/>
                <a:ext cx="53614" cy="42299"/>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0" name="墨迹 219"/>
              <p14:cNvContentPartPr/>
              <p14:nvPr/>
            </p14:nvContentPartPr>
            <p14:xfrm>
              <a:off x="7821272" y="5182978"/>
              <a:ext cx="34566" cy="39479"/>
            </p14:xfrm>
          </p:contentPart>
        </mc:Choice>
        <mc:Fallback xmlns="">
          <p:pic>
            <p:nvPicPr>
              <p:cNvPr id="220" name="墨迹 219"/>
            </p:nvPicPr>
            <p:blipFill>
              <a:blip r:embed="rId427"/>
            </p:blipFill>
            <p:spPr>
              <a:xfrm>
                <a:off x="7821272" y="5182978"/>
                <a:ext cx="34566" cy="39479"/>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1" name="墨迹 220"/>
              <p14:cNvContentPartPr/>
              <p14:nvPr/>
            </p14:nvContentPartPr>
            <p14:xfrm>
              <a:off x="8654403" y="2365897"/>
              <a:ext cx="14109" cy="2819"/>
            </p14:xfrm>
          </p:contentPart>
        </mc:Choice>
        <mc:Fallback xmlns="">
          <p:pic>
            <p:nvPicPr>
              <p:cNvPr id="221" name="墨迹 220"/>
            </p:nvPicPr>
            <p:blipFill>
              <a:blip r:embed="rId429"/>
            </p:blipFill>
            <p:spPr>
              <a:xfrm>
                <a:off x="8654403" y="2365897"/>
                <a:ext cx="14109" cy="2819"/>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2" name="墨迹 221"/>
              <p14:cNvContentPartPr/>
              <p14:nvPr/>
            </p14:nvContentPartPr>
            <p14:xfrm>
              <a:off x="8657224" y="2315138"/>
              <a:ext cx="28218" cy="313010"/>
            </p14:xfrm>
          </p:contentPart>
        </mc:Choice>
        <mc:Fallback xmlns="">
          <p:pic>
            <p:nvPicPr>
              <p:cNvPr id="222" name="墨迹 221"/>
            </p:nvPicPr>
            <p:blipFill>
              <a:blip r:embed="rId431"/>
            </p:blipFill>
            <p:spPr>
              <a:xfrm>
                <a:off x="8657224" y="2315138"/>
                <a:ext cx="28218" cy="313010"/>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4" name="墨迹 223"/>
              <p14:cNvContentPartPr/>
              <p14:nvPr/>
            </p14:nvContentPartPr>
            <p14:xfrm>
              <a:off x="8665689" y="2362372"/>
              <a:ext cx="36684" cy="716255"/>
            </p14:xfrm>
          </p:contentPart>
        </mc:Choice>
        <mc:Fallback xmlns="">
          <p:pic>
            <p:nvPicPr>
              <p:cNvPr id="224" name="墨迹 223"/>
            </p:nvPicPr>
            <p:blipFill>
              <a:blip r:embed="rId433"/>
            </p:blipFill>
            <p:spPr>
              <a:xfrm>
                <a:off x="8665689" y="2362372"/>
                <a:ext cx="36684" cy="716255"/>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5" name="墨迹 224"/>
              <p14:cNvContentPartPr/>
              <p14:nvPr/>
            </p14:nvContentPartPr>
            <p14:xfrm>
              <a:off x="8634650" y="2419475"/>
              <a:ext cx="45148" cy="1490317"/>
            </p14:xfrm>
          </p:contentPart>
        </mc:Choice>
        <mc:Fallback xmlns="">
          <p:pic>
            <p:nvPicPr>
              <p:cNvPr id="225" name="墨迹 224"/>
            </p:nvPicPr>
            <p:blipFill>
              <a:blip r:embed="rId435"/>
            </p:blipFill>
            <p:spPr>
              <a:xfrm>
                <a:off x="8634650" y="2419475"/>
                <a:ext cx="45148" cy="1490317"/>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6" name="墨迹 225"/>
              <p14:cNvContentPartPr/>
              <p14:nvPr/>
            </p14:nvContentPartPr>
            <p14:xfrm>
              <a:off x="8634650" y="3581274"/>
              <a:ext cx="16931" cy="512517"/>
            </p14:xfrm>
          </p:contentPart>
        </mc:Choice>
        <mc:Fallback xmlns="">
          <p:pic>
            <p:nvPicPr>
              <p:cNvPr id="226" name="墨迹 225"/>
            </p:nvPicPr>
            <p:blipFill>
              <a:blip r:embed="rId437"/>
            </p:blipFill>
            <p:spPr>
              <a:xfrm>
                <a:off x="8634650" y="3581274"/>
                <a:ext cx="16931" cy="512517"/>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7" name="墨迹 226"/>
              <p14:cNvContentPartPr/>
              <p14:nvPr/>
            </p14:nvContentPartPr>
            <p14:xfrm>
              <a:off x="9582768" y="2378234"/>
              <a:ext cx="16931" cy="176596"/>
            </p14:xfrm>
          </p:contentPart>
        </mc:Choice>
        <mc:Fallback xmlns="">
          <p:pic>
            <p:nvPicPr>
              <p:cNvPr id="227" name="墨迹 226"/>
            </p:nvPicPr>
            <p:blipFill>
              <a:blip r:embed="rId439"/>
            </p:blipFill>
            <p:spPr>
              <a:xfrm>
                <a:off x="9582768" y="2378234"/>
                <a:ext cx="16931" cy="176596"/>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8" name="墨迹 227"/>
              <p14:cNvContentPartPr/>
              <p14:nvPr/>
            </p14:nvContentPartPr>
            <p14:xfrm>
              <a:off x="9594056" y="2402555"/>
              <a:ext cx="22574" cy="462464"/>
            </p14:xfrm>
          </p:contentPart>
        </mc:Choice>
        <mc:Fallback xmlns="">
          <p:pic>
            <p:nvPicPr>
              <p:cNvPr id="228" name="墨迹 227"/>
            </p:nvPicPr>
            <p:blipFill>
              <a:blip r:embed="rId441"/>
            </p:blipFill>
            <p:spPr>
              <a:xfrm>
                <a:off x="9594056" y="2402555"/>
                <a:ext cx="22574" cy="462464"/>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9" name="墨迹 228"/>
              <p14:cNvContentPartPr/>
              <p14:nvPr/>
            </p14:nvContentPartPr>
            <p14:xfrm>
              <a:off x="9577125" y="2881939"/>
              <a:ext cx="45149" cy="1240756"/>
            </p14:xfrm>
          </p:contentPart>
        </mc:Choice>
        <mc:Fallback xmlns="">
          <p:pic>
            <p:nvPicPr>
              <p:cNvPr id="229" name="墨迹 228"/>
            </p:nvPicPr>
            <p:blipFill>
              <a:blip r:embed="rId443"/>
            </p:blipFill>
            <p:spPr>
              <a:xfrm>
                <a:off x="9577125" y="2881939"/>
                <a:ext cx="45149" cy="1240756"/>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30" name="墨迹 229"/>
              <p14:cNvContentPartPr/>
              <p14:nvPr/>
            </p14:nvContentPartPr>
            <p14:xfrm>
              <a:off x="8581036" y="3981700"/>
              <a:ext cx="14109" cy="16919"/>
            </p14:xfrm>
          </p:contentPart>
        </mc:Choice>
        <mc:Fallback xmlns="">
          <p:pic>
            <p:nvPicPr>
              <p:cNvPr id="230" name="墨迹 229"/>
            </p:nvPicPr>
            <p:blipFill>
              <a:blip r:embed="rId445"/>
            </p:blipFill>
            <p:spPr>
              <a:xfrm>
                <a:off x="8581036" y="3981700"/>
                <a:ext cx="14109" cy="1691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1" name="墨迹 230"/>
              <p14:cNvContentPartPr/>
              <p14:nvPr/>
            </p14:nvContentPartPr>
            <p14:xfrm>
              <a:off x="8566927" y="3897103"/>
              <a:ext cx="194703" cy="244626"/>
            </p14:xfrm>
          </p:contentPart>
        </mc:Choice>
        <mc:Fallback xmlns="">
          <p:pic>
            <p:nvPicPr>
              <p:cNvPr id="231" name="墨迹 230"/>
            </p:nvPicPr>
            <p:blipFill>
              <a:blip r:embed="rId447"/>
            </p:blipFill>
            <p:spPr>
              <a:xfrm>
                <a:off x="8566927" y="3897103"/>
                <a:ext cx="194703" cy="244626"/>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2" name="墨迹 231"/>
              <p14:cNvContentPartPr/>
              <p14:nvPr/>
            </p14:nvContentPartPr>
            <p14:xfrm>
              <a:off x="8620541" y="2394096"/>
              <a:ext cx="47971" cy="1712385"/>
            </p14:xfrm>
          </p:contentPart>
        </mc:Choice>
        <mc:Fallback xmlns="">
          <p:pic>
            <p:nvPicPr>
              <p:cNvPr id="232" name="墨迹 231"/>
            </p:nvPicPr>
            <p:blipFill>
              <a:blip r:embed="rId449"/>
            </p:blipFill>
            <p:spPr>
              <a:xfrm>
                <a:off x="8620541" y="2394096"/>
                <a:ext cx="47971" cy="1712385"/>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3" name="墨迹 232"/>
              <p14:cNvContentPartPr/>
              <p14:nvPr/>
            </p14:nvContentPartPr>
            <p14:xfrm>
              <a:off x="8510492" y="3874544"/>
              <a:ext cx="177772" cy="225239"/>
            </p14:xfrm>
          </p:contentPart>
        </mc:Choice>
        <mc:Fallback xmlns="">
          <p:pic>
            <p:nvPicPr>
              <p:cNvPr id="233" name="墨迹 232"/>
            </p:nvPicPr>
            <p:blipFill>
              <a:blip r:embed="rId451"/>
            </p:blipFill>
            <p:spPr>
              <a:xfrm>
                <a:off x="8510492" y="3874544"/>
                <a:ext cx="177772" cy="225239"/>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4" name="墨迹 233"/>
              <p14:cNvContentPartPr/>
              <p14:nvPr/>
            </p14:nvContentPartPr>
            <p14:xfrm>
              <a:off x="8346828" y="4784491"/>
              <a:ext cx="100173" cy="102397"/>
            </p14:xfrm>
          </p:contentPart>
        </mc:Choice>
        <mc:Fallback xmlns="">
          <p:pic>
            <p:nvPicPr>
              <p:cNvPr id="234" name="墨迹 233"/>
            </p:nvPicPr>
            <p:blipFill>
              <a:blip r:embed="rId453"/>
            </p:blipFill>
            <p:spPr>
              <a:xfrm>
                <a:off x="8346828" y="4784491"/>
                <a:ext cx="100173" cy="102397"/>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5" name="墨迹 234"/>
              <p14:cNvContentPartPr/>
              <p14:nvPr/>
            </p14:nvContentPartPr>
            <p14:xfrm>
              <a:off x="8205034" y="4895348"/>
              <a:ext cx="311102" cy="127777"/>
            </p14:xfrm>
          </p:contentPart>
        </mc:Choice>
        <mc:Fallback xmlns="">
          <p:pic>
            <p:nvPicPr>
              <p:cNvPr id="235" name="墨迹 234"/>
            </p:nvPicPr>
            <p:blipFill>
              <a:blip r:embed="rId455"/>
            </p:blipFill>
            <p:spPr>
              <a:xfrm>
                <a:off x="8205034" y="4895348"/>
                <a:ext cx="311102" cy="127777"/>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6" name="墨迹 235"/>
              <p14:cNvContentPartPr/>
              <p14:nvPr/>
            </p14:nvContentPartPr>
            <p14:xfrm>
              <a:off x="8241717" y="4857808"/>
              <a:ext cx="178478" cy="294151"/>
            </p14:xfrm>
          </p:contentPart>
        </mc:Choice>
        <mc:Fallback xmlns="">
          <p:pic>
            <p:nvPicPr>
              <p:cNvPr id="236" name="墨迹 235"/>
            </p:nvPicPr>
            <p:blipFill>
              <a:blip r:embed="rId457"/>
            </p:blipFill>
            <p:spPr>
              <a:xfrm>
                <a:off x="8241717" y="4857808"/>
                <a:ext cx="178478" cy="294151"/>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7" name="墨迹 236"/>
              <p14:cNvContentPartPr/>
              <p14:nvPr/>
            </p14:nvContentPartPr>
            <p14:xfrm>
              <a:off x="8318611" y="5079875"/>
              <a:ext cx="11287" cy="120023"/>
            </p14:xfrm>
          </p:contentPart>
        </mc:Choice>
        <mc:Fallback xmlns="">
          <p:pic>
            <p:nvPicPr>
              <p:cNvPr id="237" name="墨迹 236"/>
            </p:nvPicPr>
            <p:blipFill>
              <a:blip r:embed="rId459"/>
            </p:blipFill>
            <p:spPr>
              <a:xfrm>
                <a:off x="8318611" y="5079875"/>
                <a:ext cx="11287" cy="120023"/>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8" name="墨迹 237"/>
              <p14:cNvContentPartPr/>
              <p14:nvPr/>
            </p14:nvContentPartPr>
            <p14:xfrm>
              <a:off x="8337481" y="5025064"/>
              <a:ext cx="110932" cy="213607"/>
            </p14:xfrm>
          </p:contentPart>
        </mc:Choice>
        <mc:Fallback xmlns="">
          <p:pic>
            <p:nvPicPr>
              <p:cNvPr id="238" name="墨迹 237"/>
            </p:nvPicPr>
            <p:blipFill>
              <a:blip r:embed="rId461"/>
            </p:blipFill>
            <p:spPr>
              <a:xfrm>
                <a:off x="8337481" y="5025064"/>
                <a:ext cx="110932" cy="213607"/>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9" name="墨迹 238"/>
              <p14:cNvContentPartPr/>
              <p14:nvPr/>
            </p14:nvContentPartPr>
            <p14:xfrm>
              <a:off x="8541531" y="4963026"/>
              <a:ext cx="31040" cy="180474"/>
            </p14:xfrm>
          </p:contentPart>
        </mc:Choice>
        <mc:Fallback xmlns="">
          <p:pic>
            <p:nvPicPr>
              <p:cNvPr id="239" name="墨迹 238"/>
            </p:nvPicPr>
            <p:blipFill>
              <a:blip r:embed="rId463"/>
            </p:blipFill>
            <p:spPr>
              <a:xfrm>
                <a:off x="8541531" y="4963026"/>
                <a:ext cx="31040" cy="180474"/>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40" name="墨迹 239"/>
              <p14:cNvContentPartPr/>
              <p14:nvPr/>
            </p14:nvContentPartPr>
            <p14:xfrm>
              <a:off x="8524600" y="4867149"/>
              <a:ext cx="279357" cy="407828"/>
            </p14:xfrm>
          </p:contentPart>
        </mc:Choice>
        <mc:Fallback xmlns="">
          <p:pic>
            <p:nvPicPr>
              <p:cNvPr id="240" name="墨迹 239"/>
            </p:nvPicPr>
            <p:blipFill>
              <a:blip r:embed="rId465"/>
            </p:blipFill>
            <p:spPr>
              <a:xfrm>
                <a:off x="8524600" y="4867149"/>
                <a:ext cx="279357" cy="407828"/>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41" name="墨迹 240"/>
              <p14:cNvContentPartPr/>
              <p14:nvPr/>
            </p14:nvContentPartPr>
            <p14:xfrm>
              <a:off x="9571482" y="2340518"/>
              <a:ext cx="28217" cy="978505"/>
            </p14:xfrm>
          </p:contentPart>
        </mc:Choice>
        <mc:Fallback xmlns="">
          <p:pic>
            <p:nvPicPr>
              <p:cNvPr id="241" name="墨迹 240"/>
            </p:nvPicPr>
            <p:blipFill>
              <a:blip r:embed="rId467"/>
            </p:blipFill>
            <p:spPr>
              <a:xfrm>
                <a:off x="9571482" y="2340518"/>
                <a:ext cx="28217" cy="978505"/>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42" name="墨迹 241"/>
              <p14:cNvContentPartPr/>
              <p14:nvPr/>
            </p14:nvContentPartPr>
            <p14:xfrm>
              <a:off x="9599699" y="3372601"/>
              <a:ext cx="5644" cy="62038"/>
            </p14:xfrm>
          </p:contentPart>
        </mc:Choice>
        <mc:Fallback xmlns="">
          <p:pic>
            <p:nvPicPr>
              <p:cNvPr id="242" name="墨迹 241"/>
            </p:nvPicPr>
            <p:blipFill>
              <a:blip r:embed="rId469"/>
            </p:blipFill>
            <p:spPr>
              <a:xfrm>
                <a:off x="9599699" y="3372601"/>
                <a:ext cx="5644" cy="62038"/>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43" name="墨迹 242"/>
              <p14:cNvContentPartPr/>
              <p14:nvPr/>
            </p14:nvContentPartPr>
            <p14:xfrm>
              <a:off x="9591234" y="3451559"/>
              <a:ext cx="31040" cy="648577"/>
            </p14:xfrm>
          </p:contentPart>
        </mc:Choice>
        <mc:Fallback xmlns="">
          <p:pic>
            <p:nvPicPr>
              <p:cNvPr id="243" name="墨迹 242"/>
            </p:nvPicPr>
            <p:blipFill>
              <a:blip r:embed="rId471"/>
            </p:blipFill>
            <p:spPr>
              <a:xfrm>
                <a:off x="9591234" y="3451559"/>
                <a:ext cx="31040" cy="648577"/>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44" name="墨迹 243"/>
              <p14:cNvContentPartPr/>
              <p14:nvPr/>
            </p14:nvContentPartPr>
            <p14:xfrm>
              <a:off x="9148214" y="5115301"/>
              <a:ext cx="28218" cy="2820"/>
            </p14:xfrm>
          </p:contentPart>
        </mc:Choice>
        <mc:Fallback xmlns="">
          <p:pic>
            <p:nvPicPr>
              <p:cNvPr id="244" name="墨迹 243"/>
            </p:nvPicPr>
            <p:blipFill>
              <a:blip r:embed="rId473"/>
            </p:blipFill>
            <p:spPr>
              <a:xfrm>
                <a:off x="9148214" y="5115301"/>
                <a:ext cx="28218" cy="2820"/>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5" name="墨迹 244"/>
              <p14:cNvContentPartPr/>
              <p14:nvPr/>
            </p14:nvContentPartPr>
            <p14:xfrm>
              <a:off x="9156680" y="5171698"/>
              <a:ext cx="28217" cy="19740"/>
            </p14:xfrm>
          </p:contentPart>
        </mc:Choice>
        <mc:Fallback xmlns="">
          <p:pic>
            <p:nvPicPr>
              <p:cNvPr id="245" name="墨迹 244"/>
            </p:nvPicPr>
            <p:blipFill>
              <a:blip r:embed="rId475"/>
            </p:blipFill>
            <p:spPr>
              <a:xfrm>
                <a:off x="9156680" y="5171698"/>
                <a:ext cx="28217" cy="19740"/>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6" name="墨迹 245"/>
              <p14:cNvContentPartPr/>
              <p14:nvPr/>
            </p14:nvContentPartPr>
            <p14:xfrm>
              <a:off x="7520047" y="5554148"/>
              <a:ext cx="25396" cy="254848"/>
            </p14:xfrm>
          </p:contentPart>
        </mc:Choice>
        <mc:Fallback xmlns="">
          <p:pic>
            <p:nvPicPr>
              <p:cNvPr id="246" name="墨迹 245"/>
            </p:nvPicPr>
            <p:blipFill>
              <a:blip r:embed="rId477"/>
            </p:blipFill>
            <p:spPr>
              <a:xfrm>
                <a:off x="7520047" y="5554148"/>
                <a:ext cx="25396" cy="254848"/>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7" name="墨迹 246"/>
              <p14:cNvContentPartPr/>
              <p14:nvPr/>
            </p14:nvContentPartPr>
            <p14:xfrm>
              <a:off x="7418463" y="5504447"/>
              <a:ext cx="279356" cy="363767"/>
            </p14:xfrm>
          </p:contentPart>
        </mc:Choice>
        <mc:Fallback xmlns="">
          <p:pic>
            <p:nvPicPr>
              <p:cNvPr id="247" name="墨迹 246"/>
            </p:nvPicPr>
            <p:blipFill>
              <a:blip r:embed="rId479"/>
            </p:blipFill>
            <p:spPr>
              <a:xfrm>
                <a:off x="7418463" y="5504447"/>
                <a:ext cx="279356" cy="363767"/>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8" name="墨迹 247"/>
              <p14:cNvContentPartPr/>
              <p14:nvPr/>
            </p14:nvContentPartPr>
            <p14:xfrm>
              <a:off x="7889700" y="5645442"/>
              <a:ext cx="48852" cy="36659"/>
            </p14:xfrm>
          </p:contentPart>
        </mc:Choice>
        <mc:Fallback xmlns="">
          <p:pic>
            <p:nvPicPr>
              <p:cNvPr id="248" name="墨迹 247"/>
            </p:nvPicPr>
            <p:blipFill>
              <a:blip r:embed="rId481"/>
            </p:blipFill>
            <p:spPr>
              <a:xfrm>
                <a:off x="7889700" y="5645442"/>
                <a:ext cx="48852" cy="36659"/>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9" name="墨迹 248"/>
              <p14:cNvContentPartPr/>
              <p14:nvPr/>
            </p14:nvContentPartPr>
            <p14:xfrm>
              <a:off x="7876649" y="5730039"/>
              <a:ext cx="35625" cy="19740"/>
            </p14:xfrm>
          </p:contentPart>
        </mc:Choice>
        <mc:Fallback xmlns="">
          <p:pic>
            <p:nvPicPr>
              <p:cNvPr id="249" name="墨迹 248"/>
            </p:nvPicPr>
            <p:blipFill>
              <a:blip r:embed="rId483"/>
            </p:blipFill>
            <p:spPr>
              <a:xfrm>
                <a:off x="7876649" y="5730039"/>
                <a:ext cx="35625" cy="19740"/>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50" name="墨迹 249"/>
              <p14:cNvContentPartPr/>
              <p14:nvPr/>
            </p14:nvContentPartPr>
            <p14:xfrm>
              <a:off x="9579241" y="4026819"/>
              <a:ext cx="63490" cy="84597"/>
            </p14:xfrm>
          </p:contentPart>
        </mc:Choice>
        <mc:Fallback xmlns="">
          <p:pic>
            <p:nvPicPr>
              <p:cNvPr id="250" name="墨迹 249"/>
            </p:nvPicPr>
            <p:blipFill>
              <a:blip r:embed="rId485"/>
            </p:blipFill>
            <p:spPr>
              <a:xfrm>
                <a:off x="9579241" y="4026819"/>
                <a:ext cx="63490" cy="84597"/>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51" name="墨迹 250"/>
              <p14:cNvContentPartPr/>
              <p14:nvPr/>
            </p14:nvContentPartPr>
            <p14:xfrm>
              <a:off x="9594056" y="2343338"/>
              <a:ext cx="32450" cy="177653"/>
            </p14:xfrm>
          </p:contentPart>
        </mc:Choice>
        <mc:Fallback xmlns="">
          <p:pic>
            <p:nvPicPr>
              <p:cNvPr id="251" name="墨迹 250"/>
            </p:nvPicPr>
            <p:blipFill>
              <a:blip r:embed="rId487"/>
            </p:blipFill>
            <p:spPr>
              <a:xfrm>
                <a:off x="9594056" y="2343338"/>
                <a:ext cx="32450" cy="177653"/>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52" name="墨迹 251"/>
              <p14:cNvContentPartPr/>
              <p14:nvPr/>
            </p14:nvContentPartPr>
            <p14:xfrm>
              <a:off x="9540442" y="2325537"/>
              <a:ext cx="79891" cy="130597"/>
            </p14:xfrm>
          </p:contentPart>
        </mc:Choice>
        <mc:Fallback xmlns="">
          <p:pic>
            <p:nvPicPr>
              <p:cNvPr id="252" name="墨迹 251"/>
            </p:nvPicPr>
            <p:blipFill>
              <a:blip r:embed="rId489"/>
            </p:blipFill>
            <p:spPr>
              <a:xfrm>
                <a:off x="9540442" y="2325537"/>
                <a:ext cx="79891" cy="130597"/>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53" name="墨迹 252"/>
              <p14:cNvContentPartPr/>
              <p14:nvPr/>
            </p14:nvContentPartPr>
            <p14:xfrm>
              <a:off x="9610986" y="2357437"/>
              <a:ext cx="47971" cy="47938"/>
            </p14:xfrm>
          </p:contentPart>
        </mc:Choice>
        <mc:Fallback xmlns="">
          <p:pic>
            <p:nvPicPr>
              <p:cNvPr id="253" name="墨迹 252"/>
            </p:nvPicPr>
            <p:blipFill>
              <a:blip r:embed="rId491"/>
            </p:blipFill>
            <p:spPr>
              <a:xfrm>
                <a:off x="9610986" y="2357437"/>
                <a:ext cx="47971" cy="47938"/>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54" name="墨迹 253"/>
              <p14:cNvContentPartPr/>
              <p14:nvPr/>
            </p14:nvContentPartPr>
            <p14:xfrm>
              <a:off x="9588412" y="2374356"/>
              <a:ext cx="28218" cy="1557996"/>
            </p14:xfrm>
          </p:contentPart>
        </mc:Choice>
        <mc:Fallback xmlns="">
          <p:pic>
            <p:nvPicPr>
              <p:cNvPr id="254" name="墨迹 253"/>
            </p:nvPicPr>
            <p:blipFill>
              <a:blip r:embed="rId493"/>
            </p:blipFill>
            <p:spPr>
              <a:xfrm>
                <a:off x="9588412" y="2374356"/>
                <a:ext cx="28218" cy="1557996"/>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5" name="墨迹 254"/>
              <p14:cNvContentPartPr/>
              <p14:nvPr/>
            </p14:nvContentPartPr>
            <p14:xfrm>
              <a:off x="9718214" y="2165684"/>
              <a:ext cx="39506" cy="169194"/>
            </p14:xfrm>
          </p:contentPart>
        </mc:Choice>
        <mc:Fallback xmlns="">
          <p:pic>
            <p:nvPicPr>
              <p:cNvPr id="255" name="墨迹 254"/>
            </p:nvPicPr>
            <p:blipFill>
              <a:blip r:embed="rId495"/>
            </p:blipFill>
            <p:spPr>
              <a:xfrm>
                <a:off x="9718214" y="2165684"/>
                <a:ext cx="39506" cy="169194"/>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6" name="墨迹 255"/>
              <p14:cNvContentPartPr/>
              <p14:nvPr/>
            </p14:nvContentPartPr>
            <p14:xfrm>
              <a:off x="9785937" y="2210802"/>
              <a:ext cx="73366" cy="133064"/>
            </p14:xfrm>
          </p:contentPart>
        </mc:Choice>
        <mc:Fallback xmlns="">
          <p:pic>
            <p:nvPicPr>
              <p:cNvPr id="256" name="墨迹 255"/>
            </p:nvPicPr>
            <p:blipFill>
              <a:blip r:embed="rId497"/>
            </p:blipFill>
            <p:spPr>
              <a:xfrm>
                <a:off x="9785937" y="2210802"/>
                <a:ext cx="73366" cy="133064"/>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7" name="墨迹 256"/>
              <p14:cNvContentPartPr/>
              <p14:nvPr/>
            </p14:nvContentPartPr>
            <p14:xfrm>
              <a:off x="9881878" y="2165684"/>
              <a:ext cx="87475" cy="11279"/>
            </p14:xfrm>
          </p:contentPart>
        </mc:Choice>
        <mc:Fallback xmlns="">
          <p:pic>
            <p:nvPicPr>
              <p:cNvPr id="257" name="墨迹 256"/>
            </p:nvPicPr>
            <p:blipFill>
              <a:blip r:embed="rId499"/>
            </p:blipFill>
            <p:spPr>
              <a:xfrm>
                <a:off x="9881878" y="2165684"/>
                <a:ext cx="87475" cy="11279"/>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8" name="墨迹 257"/>
              <p14:cNvContentPartPr/>
              <p14:nvPr/>
            </p14:nvContentPartPr>
            <p14:xfrm>
              <a:off x="9927026" y="2092366"/>
              <a:ext cx="102289" cy="208673"/>
            </p14:xfrm>
          </p:contentPart>
        </mc:Choice>
        <mc:Fallback xmlns="">
          <p:pic>
            <p:nvPicPr>
              <p:cNvPr id="258" name="墨迹 257"/>
            </p:nvPicPr>
            <p:blipFill>
              <a:blip r:embed="rId501"/>
            </p:blipFill>
            <p:spPr>
              <a:xfrm>
                <a:off x="9927026" y="2092366"/>
                <a:ext cx="102289" cy="208673"/>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9" name="墨迹 258"/>
              <p14:cNvContentPartPr/>
              <p14:nvPr/>
            </p14:nvContentPartPr>
            <p14:xfrm>
              <a:off x="9994749" y="2098006"/>
              <a:ext cx="101584" cy="16919"/>
            </p14:xfrm>
          </p:contentPart>
        </mc:Choice>
        <mc:Fallback xmlns="">
          <p:pic>
            <p:nvPicPr>
              <p:cNvPr id="259" name="墨迹 258"/>
            </p:nvPicPr>
            <p:blipFill>
              <a:blip r:embed="rId503"/>
            </p:blipFill>
            <p:spPr>
              <a:xfrm>
                <a:off x="9994749" y="2098006"/>
                <a:ext cx="101584" cy="16919"/>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60" name="墨迹 259"/>
              <p14:cNvContentPartPr/>
              <p14:nvPr/>
            </p14:nvContentPartPr>
            <p14:xfrm>
              <a:off x="9661955" y="3491037"/>
              <a:ext cx="1521469" cy="518862"/>
            </p14:xfrm>
          </p:contentPart>
        </mc:Choice>
        <mc:Fallback xmlns="">
          <p:pic>
            <p:nvPicPr>
              <p:cNvPr id="260" name="墨迹 259"/>
            </p:nvPicPr>
            <p:blipFill>
              <a:blip r:embed="rId505"/>
            </p:blipFill>
            <p:spPr>
              <a:xfrm>
                <a:off x="9661955" y="3491037"/>
                <a:ext cx="1521469" cy="518862"/>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61" name="墨迹 260"/>
              <p14:cNvContentPartPr/>
              <p14:nvPr/>
            </p14:nvContentPartPr>
            <p14:xfrm>
              <a:off x="11067025" y="3395161"/>
              <a:ext cx="174950" cy="301729"/>
            </p14:xfrm>
          </p:contentPart>
        </mc:Choice>
        <mc:Fallback xmlns="">
          <p:pic>
            <p:nvPicPr>
              <p:cNvPr id="261" name="墨迹 260"/>
            </p:nvPicPr>
            <p:blipFill>
              <a:blip r:embed="rId507"/>
            </p:blipFill>
            <p:spPr>
              <a:xfrm>
                <a:off x="11067025" y="3395161"/>
                <a:ext cx="174950" cy="301729"/>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62" name="墨迹 261"/>
              <p14:cNvContentPartPr/>
              <p14:nvPr/>
            </p14:nvContentPartPr>
            <p14:xfrm>
              <a:off x="11309699" y="3259805"/>
              <a:ext cx="237030" cy="248152"/>
            </p14:xfrm>
          </p:contentPart>
        </mc:Choice>
        <mc:Fallback xmlns="">
          <p:pic>
            <p:nvPicPr>
              <p:cNvPr id="262" name="墨迹 261"/>
            </p:nvPicPr>
            <p:blipFill>
              <a:blip r:embed="rId509"/>
            </p:blipFill>
            <p:spPr>
              <a:xfrm>
                <a:off x="11309699" y="3259805"/>
                <a:ext cx="237030" cy="248152"/>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63" name="墨迹 262"/>
              <p14:cNvContentPartPr/>
              <p14:nvPr/>
            </p14:nvContentPartPr>
            <p14:xfrm>
              <a:off x="11545318" y="3214687"/>
              <a:ext cx="80420" cy="95877"/>
            </p14:xfrm>
          </p:contentPart>
        </mc:Choice>
        <mc:Fallback xmlns="">
          <p:pic>
            <p:nvPicPr>
              <p:cNvPr id="263" name="墨迹 262"/>
            </p:nvPicPr>
            <p:blipFill>
              <a:blip r:embed="rId511"/>
            </p:blipFill>
            <p:spPr>
              <a:xfrm>
                <a:off x="11545318" y="3214687"/>
                <a:ext cx="80420" cy="95877"/>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64" name="墨迹 263"/>
              <p14:cNvContentPartPr/>
              <p14:nvPr/>
            </p14:nvContentPartPr>
            <p14:xfrm>
              <a:off x="11614451" y="3254166"/>
              <a:ext cx="90296" cy="11279"/>
            </p14:xfrm>
          </p:contentPart>
        </mc:Choice>
        <mc:Fallback xmlns="">
          <p:pic>
            <p:nvPicPr>
              <p:cNvPr id="264" name="墨迹 263"/>
            </p:nvPicPr>
            <p:blipFill>
              <a:blip r:embed="rId513"/>
            </p:blipFill>
            <p:spPr>
              <a:xfrm>
                <a:off x="11614451" y="3254166"/>
                <a:ext cx="90296" cy="11279"/>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5" name="墨迹 264"/>
              <p14:cNvContentPartPr/>
              <p14:nvPr/>
            </p14:nvContentPartPr>
            <p14:xfrm>
              <a:off x="11668065" y="3199178"/>
              <a:ext cx="2822" cy="117026"/>
            </p14:xfrm>
          </p:contentPart>
        </mc:Choice>
        <mc:Fallback xmlns="">
          <p:pic>
            <p:nvPicPr>
              <p:cNvPr id="265" name="墨迹 264"/>
            </p:nvPicPr>
            <p:blipFill>
              <a:blip r:embed="rId515"/>
            </p:blipFill>
            <p:spPr>
              <a:xfrm>
                <a:off x="11668065" y="3199178"/>
                <a:ext cx="2822" cy="117026"/>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6" name="墨迹 265"/>
              <p14:cNvContentPartPr/>
              <p14:nvPr/>
            </p14:nvContentPartPr>
            <p14:xfrm>
              <a:off x="11114114" y="3273024"/>
              <a:ext cx="144793" cy="218013"/>
            </p14:xfrm>
          </p:contentPart>
        </mc:Choice>
        <mc:Fallback xmlns="">
          <p:pic>
            <p:nvPicPr>
              <p:cNvPr id="266" name="墨迹 265"/>
            </p:nvPicPr>
            <p:blipFill>
              <a:blip r:embed="rId517"/>
            </p:blipFill>
            <p:spPr>
              <a:xfrm>
                <a:off x="11114114" y="3273024"/>
                <a:ext cx="144793" cy="218013"/>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7" name="墨迹 266"/>
              <p14:cNvContentPartPr/>
              <p14:nvPr/>
            </p14:nvContentPartPr>
            <p14:xfrm>
              <a:off x="11238273" y="3259805"/>
              <a:ext cx="105287" cy="281991"/>
            </p14:xfrm>
          </p:contentPart>
        </mc:Choice>
        <mc:Fallback xmlns="">
          <p:pic>
            <p:nvPicPr>
              <p:cNvPr id="267" name="墨迹 266"/>
            </p:nvPicPr>
            <p:blipFill>
              <a:blip r:embed="rId519"/>
            </p:blipFill>
            <p:spPr>
              <a:xfrm>
                <a:off x="11238273" y="3259805"/>
                <a:ext cx="105287" cy="281991"/>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8" name="墨迹 267"/>
              <p14:cNvContentPartPr/>
              <p14:nvPr/>
            </p14:nvContentPartPr>
            <p14:xfrm>
              <a:off x="11662422" y="3350042"/>
              <a:ext cx="87475" cy="203033"/>
            </p14:xfrm>
          </p:contentPart>
        </mc:Choice>
        <mc:Fallback xmlns="">
          <p:pic>
            <p:nvPicPr>
              <p:cNvPr id="268" name="墨迹 267"/>
            </p:nvPicPr>
            <p:blipFill>
              <a:blip r:embed="rId521"/>
            </p:blipFill>
            <p:spPr>
              <a:xfrm>
                <a:off x="11662422" y="3350042"/>
                <a:ext cx="87475" cy="203033"/>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9" name="墨迹 268"/>
              <p14:cNvContentPartPr/>
              <p14:nvPr/>
            </p14:nvContentPartPr>
            <p14:xfrm>
              <a:off x="11097184" y="3705350"/>
              <a:ext cx="147614" cy="16919"/>
            </p14:xfrm>
          </p:contentPart>
        </mc:Choice>
        <mc:Fallback xmlns="">
          <p:pic>
            <p:nvPicPr>
              <p:cNvPr id="269" name="墨迹 268"/>
            </p:nvPicPr>
            <p:blipFill>
              <a:blip r:embed="rId523"/>
            </p:blipFill>
            <p:spPr>
              <a:xfrm>
                <a:off x="11097184" y="3705350"/>
                <a:ext cx="147614" cy="16919"/>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70" name="墨迹 269"/>
              <p14:cNvContentPartPr/>
              <p14:nvPr/>
            </p14:nvContentPartPr>
            <p14:xfrm>
              <a:off x="11069142" y="3789947"/>
              <a:ext cx="184122" cy="11279"/>
            </p14:xfrm>
          </p:contentPart>
        </mc:Choice>
        <mc:Fallback xmlns="">
          <p:pic>
            <p:nvPicPr>
              <p:cNvPr id="270" name="墨迹 269"/>
            </p:nvPicPr>
            <p:blipFill>
              <a:blip r:embed="rId525"/>
            </p:blipFill>
            <p:spPr>
              <a:xfrm>
                <a:off x="11069142" y="3789947"/>
                <a:ext cx="184122" cy="11279"/>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71" name="墨迹 270"/>
              <p14:cNvContentPartPr/>
              <p14:nvPr/>
            </p14:nvContentPartPr>
            <p14:xfrm>
              <a:off x="11429625" y="3643312"/>
              <a:ext cx="49381" cy="245331"/>
            </p14:xfrm>
          </p:contentPart>
        </mc:Choice>
        <mc:Fallback xmlns="">
          <p:pic>
            <p:nvPicPr>
              <p:cNvPr id="271" name="墨迹 270"/>
            </p:nvPicPr>
            <p:blipFill>
              <a:blip r:embed="rId527"/>
            </p:blipFill>
            <p:spPr>
              <a:xfrm>
                <a:off x="11429625" y="3643312"/>
                <a:ext cx="49381" cy="245331"/>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72" name="墨迹 271"/>
              <p14:cNvContentPartPr/>
              <p14:nvPr/>
            </p14:nvContentPartPr>
            <p14:xfrm>
              <a:off x="11546728" y="3677151"/>
              <a:ext cx="90296" cy="152275"/>
            </p14:xfrm>
          </p:contentPart>
        </mc:Choice>
        <mc:Fallback xmlns="">
          <p:pic>
            <p:nvPicPr>
              <p:cNvPr id="272" name="墨迹 271"/>
            </p:nvPicPr>
            <p:blipFill>
              <a:blip r:embed="rId529"/>
            </p:blipFill>
            <p:spPr>
              <a:xfrm>
                <a:off x="11546728" y="3677151"/>
                <a:ext cx="90296" cy="152275"/>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73" name="墨迹 272"/>
              <p14:cNvContentPartPr/>
              <p14:nvPr/>
            </p14:nvContentPartPr>
            <p14:xfrm>
              <a:off x="11653956" y="3626393"/>
              <a:ext cx="93119" cy="5639"/>
            </p14:xfrm>
          </p:contentPart>
        </mc:Choice>
        <mc:Fallback xmlns="">
          <p:pic>
            <p:nvPicPr>
              <p:cNvPr id="273" name="墨迹 272"/>
            </p:nvPicPr>
            <p:blipFill>
              <a:blip r:embed="rId531"/>
            </p:blipFill>
            <p:spPr>
              <a:xfrm>
                <a:off x="11653956" y="3626393"/>
                <a:ext cx="93119" cy="5639"/>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74" name="墨迹 273"/>
              <p14:cNvContentPartPr/>
              <p14:nvPr/>
            </p14:nvContentPartPr>
            <p14:xfrm>
              <a:off x="11772470" y="3562240"/>
              <a:ext cx="39506" cy="179769"/>
            </p14:xfrm>
          </p:contentPart>
        </mc:Choice>
        <mc:Fallback xmlns="">
          <p:pic>
            <p:nvPicPr>
              <p:cNvPr id="274" name="墨迹 273"/>
            </p:nvPicPr>
            <p:blipFill>
              <a:blip r:embed="rId533"/>
            </p:blipFill>
            <p:spPr>
              <a:xfrm>
                <a:off x="11772470" y="3562240"/>
                <a:ext cx="39506" cy="179769"/>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5" name="墨迹 274"/>
              <p14:cNvContentPartPr/>
              <p14:nvPr/>
            </p14:nvContentPartPr>
            <p14:xfrm>
              <a:off x="10965441" y="4094496"/>
              <a:ext cx="163664" cy="19740"/>
            </p14:xfrm>
          </p:contentPart>
        </mc:Choice>
        <mc:Fallback xmlns="">
          <p:pic>
            <p:nvPicPr>
              <p:cNvPr id="275" name="墨迹 274"/>
            </p:nvPicPr>
            <p:blipFill>
              <a:blip r:embed="rId535"/>
            </p:blipFill>
            <p:spPr>
              <a:xfrm>
                <a:off x="10965441" y="4094496"/>
                <a:ext cx="163664" cy="19740"/>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6" name="墨迹 275"/>
              <p14:cNvContentPartPr/>
              <p14:nvPr/>
            </p14:nvContentPartPr>
            <p14:xfrm>
              <a:off x="10966676" y="4156534"/>
              <a:ext cx="170895" cy="5640"/>
            </p14:xfrm>
          </p:contentPart>
        </mc:Choice>
        <mc:Fallback xmlns="">
          <p:pic>
            <p:nvPicPr>
              <p:cNvPr id="276" name="墨迹 275"/>
            </p:nvPicPr>
            <p:blipFill>
              <a:blip r:embed="rId537"/>
            </p:blipFill>
            <p:spPr>
              <a:xfrm>
                <a:off x="10966676" y="4156534"/>
                <a:ext cx="170895" cy="5640"/>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7" name="墨迹 276"/>
              <p14:cNvContentPartPr/>
              <p14:nvPr/>
            </p14:nvContentPartPr>
            <p14:xfrm>
              <a:off x="11171432" y="4068236"/>
              <a:ext cx="110049" cy="116497"/>
            </p14:xfrm>
          </p:contentPart>
        </mc:Choice>
        <mc:Fallback xmlns="">
          <p:pic>
            <p:nvPicPr>
              <p:cNvPr id="277" name="墨迹 276"/>
            </p:nvPicPr>
            <p:blipFill>
              <a:blip r:embed="rId539"/>
            </p:blipFill>
            <p:spPr>
              <a:xfrm>
                <a:off x="11171432" y="4068236"/>
                <a:ext cx="110049" cy="116497"/>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8" name="墨迹 277"/>
              <p14:cNvContentPartPr/>
              <p14:nvPr/>
            </p14:nvContentPartPr>
            <p14:xfrm>
              <a:off x="11304055" y="4111416"/>
              <a:ext cx="64901" cy="36658"/>
            </p14:xfrm>
          </p:contentPart>
        </mc:Choice>
        <mc:Fallback xmlns="">
          <p:pic>
            <p:nvPicPr>
              <p:cNvPr id="278" name="墨迹 277"/>
            </p:nvPicPr>
            <p:blipFill>
              <a:blip r:embed="rId541"/>
            </p:blipFill>
            <p:spPr>
              <a:xfrm>
                <a:off x="11304055" y="4111416"/>
                <a:ext cx="64901" cy="36658"/>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9" name="墨迹 278"/>
              <p14:cNvContentPartPr/>
              <p14:nvPr/>
            </p14:nvContentPartPr>
            <p14:xfrm>
              <a:off x="11428214" y="3976060"/>
              <a:ext cx="5643" cy="304550"/>
            </p14:xfrm>
          </p:contentPart>
        </mc:Choice>
        <mc:Fallback xmlns="">
          <p:pic>
            <p:nvPicPr>
              <p:cNvPr id="279" name="墨迹 278"/>
            </p:nvPicPr>
            <p:blipFill>
              <a:blip r:embed="rId543"/>
            </p:blipFill>
            <p:spPr>
              <a:xfrm>
                <a:off x="11428214" y="3976060"/>
                <a:ext cx="5643" cy="304550"/>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80" name="墨迹 279"/>
              <p14:cNvContentPartPr/>
              <p14:nvPr/>
            </p14:nvContentPartPr>
            <p14:xfrm>
              <a:off x="11561542" y="4049378"/>
              <a:ext cx="209518" cy="90237"/>
            </p14:xfrm>
          </p:contentPart>
        </mc:Choice>
        <mc:Fallback xmlns="">
          <p:pic>
            <p:nvPicPr>
              <p:cNvPr id="280" name="墨迹 279"/>
            </p:nvPicPr>
            <p:blipFill>
              <a:blip r:embed="rId545"/>
            </p:blipFill>
            <p:spPr>
              <a:xfrm>
                <a:off x="11561542" y="4049378"/>
                <a:ext cx="209518" cy="90237"/>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81" name="墨迹 280"/>
              <p14:cNvContentPartPr/>
              <p14:nvPr/>
            </p14:nvContentPartPr>
            <p14:xfrm>
              <a:off x="11772470" y="3981700"/>
              <a:ext cx="62079" cy="180474"/>
            </p14:xfrm>
          </p:contentPart>
        </mc:Choice>
        <mc:Fallback xmlns="">
          <p:pic>
            <p:nvPicPr>
              <p:cNvPr id="281" name="墨迹 280"/>
            </p:nvPicPr>
            <p:blipFill>
              <a:blip r:embed="rId547"/>
            </p:blipFill>
            <p:spPr>
              <a:xfrm>
                <a:off x="11772470" y="3981700"/>
                <a:ext cx="62079" cy="180474"/>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82" name="墨迹 281"/>
              <p14:cNvContentPartPr/>
              <p14:nvPr/>
            </p14:nvContentPartPr>
            <p14:xfrm>
              <a:off x="11845838" y="4064182"/>
              <a:ext cx="22574" cy="47234"/>
            </p14:xfrm>
          </p:contentPart>
        </mc:Choice>
        <mc:Fallback xmlns="">
          <p:pic>
            <p:nvPicPr>
              <p:cNvPr id="282" name="墨迹 281"/>
            </p:nvPicPr>
            <p:blipFill>
              <a:blip r:embed="rId549"/>
            </p:blipFill>
            <p:spPr>
              <a:xfrm>
                <a:off x="11845838" y="4064182"/>
                <a:ext cx="22574" cy="47234"/>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83" name="墨迹 282"/>
              <p14:cNvContentPartPr/>
              <p14:nvPr/>
            </p14:nvContentPartPr>
            <p14:xfrm>
              <a:off x="11947422" y="3958436"/>
              <a:ext cx="81831" cy="198098"/>
            </p14:xfrm>
          </p:contentPart>
        </mc:Choice>
        <mc:Fallback xmlns="">
          <p:pic>
            <p:nvPicPr>
              <p:cNvPr id="283" name="墨迹 282"/>
            </p:nvPicPr>
            <p:blipFill>
              <a:blip r:embed="rId551"/>
            </p:blipFill>
            <p:spPr>
              <a:xfrm>
                <a:off x="11947422" y="3958436"/>
                <a:ext cx="81831" cy="198098"/>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84" name="墨迹 283"/>
              <p14:cNvContentPartPr/>
              <p14:nvPr/>
            </p14:nvContentPartPr>
            <p14:xfrm>
              <a:off x="12032075" y="3925302"/>
              <a:ext cx="141089" cy="22559"/>
            </p14:xfrm>
          </p:contentPart>
        </mc:Choice>
        <mc:Fallback xmlns="">
          <p:pic>
            <p:nvPicPr>
              <p:cNvPr id="284" name="墨迹 283"/>
            </p:nvPicPr>
            <p:blipFill>
              <a:blip r:embed="rId553"/>
            </p:blipFill>
            <p:spPr>
              <a:xfrm>
                <a:off x="12032075" y="3925302"/>
                <a:ext cx="141089" cy="22559"/>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5" name="墨迹 284"/>
              <p14:cNvContentPartPr/>
              <p14:nvPr/>
            </p14:nvContentPartPr>
            <p14:xfrm>
              <a:off x="12159055" y="3871019"/>
              <a:ext cx="14109" cy="172719"/>
            </p14:xfrm>
          </p:contentPart>
        </mc:Choice>
        <mc:Fallback xmlns="">
          <p:pic>
            <p:nvPicPr>
              <p:cNvPr id="285" name="墨迹 284"/>
            </p:nvPicPr>
            <p:blipFill>
              <a:blip r:embed="rId555"/>
            </p:blipFill>
            <p:spPr>
              <a:xfrm>
                <a:off x="12159055" y="3871019"/>
                <a:ext cx="14109" cy="172719"/>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6" name="墨迹 285"/>
              <p14:cNvContentPartPr/>
              <p14:nvPr/>
            </p14:nvContentPartPr>
            <p14:xfrm>
              <a:off x="10401085" y="4528056"/>
              <a:ext cx="253960" cy="243217"/>
            </p14:xfrm>
          </p:contentPart>
        </mc:Choice>
        <mc:Fallback xmlns="">
          <p:pic>
            <p:nvPicPr>
              <p:cNvPr id="286" name="墨迹 285"/>
            </p:nvPicPr>
            <p:blipFill>
              <a:blip r:embed="rId557"/>
            </p:blipFill>
            <p:spPr>
              <a:xfrm>
                <a:off x="10401085" y="4528056"/>
                <a:ext cx="253960" cy="243217"/>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7" name="墨迹 286"/>
              <p14:cNvContentPartPr/>
              <p14:nvPr/>
            </p14:nvContentPartPr>
            <p14:xfrm>
              <a:off x="10687144" y="4648607"/>
              <a:ext cx="140031" cy="105746"/>
            </p14:xfrm>
          </p:contentPart>
        </mc:Choice>
        <mc:Fallback xmlns="">
          <p:pic>
            <p:nvPicPr>
              <p:cNvPr id="287" name="墨迹 286"/>
            </p:nvPicPr>
            <p:blipFill>
              <a:blip r:embed="rId559"/>
            </p:blipFill>
            <p:spPr>
              <a:xfrm>
                <a:off x="10687144" y="4648607"/>
                <a:ext cx="140031" cy="105746"/>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8" name="墨迹 287"/>
              <p14:cNvContentPartPr/>
              <p14:nvPr/>
            </p14:nvContentPartPr>
            <p14:xfrm>
              <a:off x="10929817" y="4590799"/>
              <a:ext cx="156961" cy="11280"/>
            </p14:xfrm>
          </p:contentPart>
        </mc:Choice>
        <mc:Fallback xmlns="">
          <p:pic>
            <p:nvPicPr>
              <p:cNvPr id="288" name="墨迹 287"/>
            </p:nvPicPr>
            <p:blipFill>
              <a:blip r:embed="rId561"/>
            </p:blipFill>
            <p:spPr>
              <a:xfrm>
                <a:off x="10929817" y="4590799"/>
                <a:ext cx="156961" cy="11280"/>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9" name="墨迹 288"/>
              <p14:cNvContentPartPr/>
              <p14:nvPr/>
            </p14:nvContentPartPr>
            <p14:xfrm>
              <a:off x="10933520" y="4686676"/>
              <a:ext cx="178655" cy="360"/>
            </p14:xfrm>
          </p:contentPart>
        </mc:Choice>
        <mc:Fallback xmlns="">
          <p:pic>
            <p:nvPicPr>
              <p:cNvPr id="289" name="墨迹 288"/>
            </p:nvPicPr>
            <p:blipFill>
              <a:blip r:embed="rId563"/>
            </p:blipFill>
            <p:spPr>
              <a:xfrm>
                <a:off x="10933520" y="4686676"/>
                <a:ext cx="178655" cy="360"/>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90" name="墨迹 289"/>
              <p14:cNvContentPartPr/>
              <p14:nvPr/>
            </p14:nvContentPartPr>
            <p14:xfrm>
              <a:off x="11236332" y="4407505"/>
              <a:ext cx="28218" cy="380687"/>
            </p14:xfrm>
          </p:contentPart>
        </mc:Choice>
        <mc:Fallback xmlns="">
          <p:pic>
            <p:nvPicPr>
              <p:cNvPr id="290" name="墨迹 289"/>
            </p:nvPicPr>
            <p:blipFill>
              <a:blip r:embed="rId565"/>
            </p:blipFill>
            <p:spPr>
              <a:xfrm>
                <a:off x="11236332" y="4407505"/>
                <a:ext cx="28218" cy="380687"/>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91" name="墨迹 290"/>
              <p14:cNvContentPartPr/>
              <p14:nvPr/>
            </p14:nvContentPartPr>
            <p14:xfrm>
              <a:off x="11262434" y="4487167"/>
              <a:ext cx="146556" cy="216428"/>
            </p14:xfrm>
          </p:contentPart>
        </mc:Choice>
        <mc:Fallback xmlns="">
          <p:pic>
            <p:nvPicPr>
              <p:cNvPr id="291" name="墨迹 290"/>
            </p:nvPicPr>
            <p:blipFill>
              <a:blip r:embed="rId567"/>
            </p:blipFill>
            <p:spPr>
              <a:xfrm>
                <a:off x="11262434" y="4487167"/>
                <a:ext cx="146556" cy="216428"/>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92" name="墨迹 291"/>
              <p14:cNvContentPartPr/>
              <p14:nvPr/>
            </p14:nvContentPartPr>
            <p14:xfrm>
              <a:off x="11397880" y="4556960"/>
              <a:ext cx="98057" cy="394786"/>
            </p14:xfrm>
          </p:contentPart>
        </mc:Choice>
        <mc:Fallback xmlns="">
          <p:pic>
            <p:nvPicPr>
              <p:cNvPr id="292" name="墨迹 291"/>
            </p:nvPicPr>
            <p:blipFill>
              <a:blip r:embed="rId569"/>
            </p:blipFill>
            <p:spPr>
              <a:xfrm>
                <a:off x="11397880" y="4556960"/>
                <a:ext cx="98057" cy="394786"/>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93" name="墨迹 292"/>
              <p14:cNvContentPartPr/>
              <p14:nvPr/>
            </p14:nvContentPartPr>
            <p14:xfrm>
              <a:off x="11490292" y="4607718"/>
              <a:ext cx="101584" cy="138175"/>
            </p14:xfrm>
          </p:contentPart>
        </mc:Choice>
        <mc:Fallback xmlns="">
          <p:pic>
            <p:nvPicPr>
              <p:cNvPr id="293" name="墨迹 292"/>
            </p:nvPicPr>
            <p:blipFill>
              <a:blip r:embed="rId571"/>
            </p:blipFill>
            <p:spPr>
              <a:xfrm>
                <a:off x="11490292" y="4607718"/>
                <a:ext cx="101584" cy="138175"/>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94" name="墨迹 293"/>
              <p14:cNvContentPartPr/>
              <p14:nvPr/>
            </p14:nvContentPartPr>
            <p14:xfrm>
              <a:off x="11670887" y="4531581"/>
              <a:ext cx="220099" cy="172014"/>
            </p14:xfrm>
          </p:contentPart>
        </mc:Choice>
        <mc:Fallback xmlns="">
          <p:pic>
            <p:nvPicPr>
              <p:cNvPr id="294" name="墨迹 293"/>
            </p:nvPicPr>
            <p:blipFill>
              <a:blip r:embed="rId573"/>
            </p:blipFill>
            <p:spPr>
              <a:xfrm>
                <a:off x="11670887" y="4531581"/>
                <a:ext cx="220099" cy="172014"/>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5" name="墨迹 294"/>
              <p14:cNvContentPartPr/>
              <p14:nvPr/>
            </p14:nvContentPartPr>
            <p14:xfrm>
              <a:off x="11886753" y="4562600"/>
              <a:ext cx="66312" cy="124075"/>
            </p14:xfrm>
          </p:contentPart>
        </mc:Choice>
        <mc:Fallback xmlns="">
          <p:pic>
            <p:nvPicPr>
              <p:cNvPr id="295" name="墨迹 294"/>
            </p:nvPicPr>
            <p:blipFill>
              <a:blip r:embed="rId575"/>
            </p:blipFill>
            <p:spPr>
              <a:xfrm>
                <a:off x="11886753" y="4562600"/>
                <a:ext cx="66312" cy="124075"/>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6" name="墨迹 295"/>
              <p14:cNvContentPartPr/>
              <p14:nvPr/>
            </p14:nvContentPartPr>
            <p14:xfrm>
              <a:off x="11936134" y="4583044"/>
              <a:ext cx="118515" cy="100812"/>
            </p14:xfrm>
          </p:contentPart>
        </mc:Choice>
        <mc:Fallback xmlns="">
          <p:pic>
            <p:nvPicPr>
              <p:cNvPr id="296" name="墨迹 295"/>
            </p:nvPicPr>
            <p:blipFill>
              <a:blip r:embed="rId577"/>
            </p:blipFill>
            <p:spPr>
              <a:xfrm>
                <a:off x="11936134" y="4583044"/>
                <a:ext cx="118515" cy="100812"/>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7" name="墨迹 296"/>
              <p14:cNvContentPartPr/>
              <p14:nvPr/>
            </p14:nvContentPartPr>
            <p14:xfrm>
              <a:off x="12054649" y="4507612"/>
              <a:ext cx="84653" cy="181884"/>
            </p14:xfrm>
          </p:contentPart>
        </mc:Choice>
        <mc:Fallback xmlns="">
          <p:pic>
            <p:nvPicPr>
              <p:cNvPr id="297" name="墨迹 296"/>
            </p:nvPicPr>
            <p:blipFill>
              <a:blip r:embed="rId579"/>
            </p:blipFill>
            <p:spPr>
              <a:xfrm>
                <a:off x="12054649" y="4507612"/>
                <a:ext cx="84653" cy="181884"/>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8" name="墨迹 297"/>
              <p14:cNvContentPartPr/>
              <p14:nvPr/>
            </p14:nvContentPartPr>
            <p14:xfrm>
              <a:off x="12128016" y="4635917"/>
              <a:ext cx="55024" cy="87417"/>
            </p14:xfrm>
          </p:contentPart>
        </mc:Choice>
        <mc:Fallback xmlns="">
          <p:pic>
            <p:nvPicPr>
              <p:cNvPr id="298" name="墨迹 297"/>
            </p:nvPicPr>
            <p:blipFill>
              <a:blip r:embed="rId581"/>
            </p:blipFill>
            <p:spPr>
              <a:xfrm>
                <a:off x="12128016" y="4635917"/>
                <a:ext cx="55024" cy="87417"/>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9" name="墨迹 298"/>
              <p14:cNvContentPartPr/>
              <p14:nvPr/>
            </p14:nvContentPartPr>
            <p14:xfrm>
              <a:off x="10586088" y="4974305"/>
              <a:ext cx="224155" cy="16920"/>
            </p14:xfrm>
          </p:contentPart>
        </mc:Choice>
        <mc:Fallback xmlns="">
          <p:pic>
            <p:nvPicPr>
              <p:cNvPr id="299" name="墨迹 298"/>
            </p:nvPicPr>
            <p:blipFill>
              <a:blip r:embed="rId583"/>
            </p:blipFill>
            <p:spPr>
              <a:xfrm>
                <a:off x="10586088" y="4974305"/>
                <a:ext cx="224155" cy="16920"/>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300" name="墨迹 299"/>
              <p14:cNvContentPartPr/>
              <p14:nvPr/>
            </p14:nvContentPartPr>
            <p14:xfrm>
              <a:off x="10580445" y="4882306"/>
              <a:ext cx="162076" cy="271063"/>
            </p14:xfrm>
          </p:contentPart>
        </mc:Choice>
        <mc:Fallback xmlns="">
          <p:pic>
            <p:nvPicPr>
              <p:cNvPr id="300" name="墨迹 299"/>
            </p:nvPicPr>
            <p:blipFill>
              <a:blip r:embed="rId585"/>
            </p:blipFill>
            <p:spPr>
              <a:xfrm>
                <a:off x="10580445" y="4882306"/>
                <a:ext cx="162076" cy="271063"/>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301" name="墨迹 300"/>
              <p14:cNvContentPartPr/>
              <p14:nvPr/>
            </p14:nvContentPartPr>
            <p14:xfrm>
              <a:off x="10655045" y="5068772"/>
              <a:ext cx="28218" cy="78252"/>
            </p14:xfrm>
          </p:contentPart>
        </mc:Choice>
        <mc:Fallback xmlns="">
          <p:pic>
            <p:nvPicPr>
              <p:cNvPr id="301" name="墨迹 300"/>
            </p:nvPicPr>
            <p:blipFill>
              <a:blip r:embed="rId587"/>
            </p:blipFill>
            <p:spPr>
              <a:xfrm>
                <a:off x="10655045" y="5068772"/>
                <a:ext cx="28218" cy="78252"/>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302" name="墨迹 301"/>
              <p14:cNvContentPartPr/>
              <p14:nvPr/>
            </p14:nvContentPartPr>
            <p14:xfrm>
              <a:off x="10691729" y="5019424"/>
              <a:ext cx="104405" cy="209378"/>
            </p14:xfrm>
          </p:contentPart>
        </mc:Choice>
        <mc:Fallback xmlns="">
          <p:pic>
            <p:nvPicPr>
              <p:cNvPr id="302" name="墨迹 301"/>
            </p:nvPicPr>
            <p:blipFill>
              <a:blip r:embed="rId589"/>
            </p:blipFill>
            <p:spPr>
              <a:xfrm>
                <a:off x="10691729" y="5019424"/>
                <a:ext cx="104405" cy="209378"/>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303" name="墨迹 302"/>
              <p14:cNvContentPartPr/>
              <p14:nvPr/>
            </p14:nvContentPartPr>
            <p14:xfrm>
              <a:off x="10956095" y="4940467"/>
              <a:ext cx="206872" cy="197393"/>
            </p14:xfrm>
          </p:contentPart>
        </mc:Choice>
        <mc:Fallback xmlns="">
          <p:pic>
            <p:nvPicPr>
              <p:cNvPr id="303" name="墨迹 302"/>
            </p:nvPicPr>
            <p:blipFill>
              <a:blip r:embed="rId591"/>
            </p:blipFill>
            <p:spPr>
              <a:xfrm>
                <a:off x="10956095" y="4940467"/>
                <a:ext cx="206872" cy="197393"/>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304" name="墨迹 303"/>
              <p14:cNvContentPartPr/>
              <p14:nvPr/>
            </p14:nvContentPartPr>
            <p14:xfrm>
              <a:off x="11202471" y="4968666"/>
              <a:ext cx="73366" cy="140995"/>
            </p14:xfrm>
          </p:contentPart>
        </mc:Choice>
        <mc:Fallback xmlns="">
          <p:pic>
            <p:nvPicPr>
              <p:cNvPr id="304" name="墨迹 303"/>
            </p:nvPicPr>
            <p:blipFill>
              <a:blip r:embed="rId593"/>
            </p:blipFill>
            <p:spPr>
              <a:xfrm>
                <a:off x="11202471" y="4968666"/>
                <a:ext cx="73366" cy="140995"/>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5" name="墨迹 304"/>
              <p14:cNvContentPartPr/>
              <p14:nvPr/>
            </p14:nvContentPartPr>
            <p14:xfrm>
              <a:off x="11270194" y="4995102"/>
              <a:ext cx="146732" cy="131478"/>
            </p14:xfrm>
          </p:contentPart>
        </mc:Choice>
        <mc:Fallback xmlns="">
          <p:pic>
            <p:nvPicPr>
              <p:cNvPr id="305" name="墨迹 304"/>
            </p:nvPicPr>
            <p:blipFill>
              <a:blip r:embed="rId595"/>
            </p:blipFill>
            <p:spPr>
              <a:xfrm>
                <a:off x="11270194" y="4995102"/>
                <a:ext cx="146732" cy="131478"/>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6" name="墨迹 305"/>
              <p14:cNvContentPartPr/>
              <p14:nvPr/>
            </p14:nvContentPartPr>
            <p14:xfrm>
              <a:off x="11428214" y="4897816"/>
              <a:ext cx="94529" cy="203385"/>
            </p14:xfrm>
          </p:contentPart>
        </mc:Choice>
        <mc:Fallback xmlns="">
          <p:pic>
            <p:nvPicPr>
              <p:cNvPr id="306" name="墨迹 305"/>
            </p:nvPicPr>
            <p:blipFill>
              <a:blip r:embed="rId597"/>
            </p:blipFill>
            <p:spPr>
              <a:xfrm>
                <a:off x="11428214" y="4897816"/>
                <a:ext cx="94529" cy="203385"/>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7" name="墨迹 306"/>
              <p14:cNvContentPartPr/>
              <p14:nvPr/>
            </p14:nvContentPartPr>
            <p14:xfrm>
              <a:off x="11512867" y="5019424"/>
              <a:ext cx="62079" cy="94467"/>
            </p14:xfrm>
          </p:contentPart>
        </mc:Choice>
        <mc:Fallback xmlns="">
          <p:pic>
            <p:nvPicPr>
              <p:cNvPr id="307" name="墨迹 306"/>
            </p:nvPicPr>
            <p:blipFill>
              <a:blip r:embed="rId599"/>
            </p:blipFill>
            <p:spPr>
              <a:xfrm>
                <a:off x="11512867" y="5019424"/>
                <a:ext cx="62079" cy="94467"/>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8" name="墨迹 307"/>
              <p14:cNvContentPartPr/>
              <p14:nvPr/>
            </p14:nvContentPartPr>
            <p14:xfrm>
              <a:off x="11713213" y="4816391"/>
              <a:ext cx="25397" cy="327109"/>
            </p14:xfrm>
          </p:contentPart>
        </mc:Choice>
        <mc:Fallback xmlns="">
          <p:pic>
            <p:nvPicPr>
              <p:cNvPr id="308" name="墨迹 307"/>
            </p:nvPicPr>
            <p:blipFill>
              <a:blip r:embed="rId601"/>
            </p:blipFill>
            <p:spPr>
              <a:xfrm>
                <a:off x="11713213" y="4816391"/>
                <a:ext cx="25397" cy="327109"/>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09" name="墨迹 308"/>
              <p14:cNvContentPartPr/>
              <p14:nvPr/>
            </p14:nvContentPartPr>
            <p14:xfrm>
              <a:off x="11670887" y="5010964"/>
              <a:ext cx="135445" cy="169899"/>
            </p14:xfrm>
          </p:contentPart>
        </mc:Choice>
        <mc:Fallback xmlns="">
          <p:pic>
            <p:nvPicPr>
              <p:cNvPr id="309" name="墨迹 308"/>
            </p:nvPicPr>
            <p:blipFill>
              <a:blip r:embed="rId603"/>
            </p:blipFill>
            <p:spPr>
              <a:xfrm>
                <a:off x="11670887" y="5010964"/>
                <a:ext cx="135445" cy="169899"/>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10" name="墨迹 309"/>
              <p14:cNvContentPartPr/>
              <p14:nvPr/>
            </p14:nvContentPartPr>
            <p14:xfrm>
              <a:off x="11840193" y="4928482"/>
              <a:ext cx="205991" cy="202328"/>
            </p14:xfrm>
          </p:contentPart>
        </mc:Choice>
        <mc:Fallback xmlns="">
          <p:pic>
            <p:nvPicPr>
              <p:cNvPr id="310" name="墨迹 309"/>
            </p:nvPicPr>
            <p:blipFill>
              <a:blip r:embed="rId605"/>
            </p:blipFill>
            <p:spPr>
              <a:xfrm>
                <a:off x="11840193" y="4928482"/>
                <a:ext cx="205991" cy="202328"/>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11" name="墨迹 310"/>
              <p14:cNvContentPartPr/>
              <p14:nvPr/>
            </p14:nvContentPartPr>
            <p14:xfrm>
              <a:off x="11987455" y="4898873"/>
              <a:ext cx="151847" cy="343323"/>
            </p14:xfrm>
          </p:contentPart>
        </mc:Choice>
        <mc:Fallback xmlns="">
          <p:pic>
            <p:nvPicPr>
              <p:cNvPr id="311" name="墨迹 310"/>
            </p:nvPicPr>
            <p:blipFill>
              <a:blip r:embed="rId607"/>
            </p:blipFill>
            <p:spPr>
              <a:xfrm>
                <a:off x="11987455" y="4898873"/>
                <a:ext cx="151847" cy="343323"/>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12" name="墨迹 311"/>
              <p14:cNvContentPartPr/>
              <p14:nvPr/>
            </p14:nvContentPartPr>
            <p14:xfrm>
              <a:off x="11992570" y="5041983"/>
              <a:ext cx="163664" cy="109976"/>
            </p14:xfrm>
          </p:contentPart>
        </mc:Choice>
        <mc:Fallback xmlns="">
          <p:pic>
            <p:nvPicPr>
              <p:cNvPr id="312" name="墨迹 311"/>
            </p:nvPicPr>
            <p:blipFill>
              <a:blip r:embed="rId609"/>
            </p:blipFill>
            <p:spPr>
              <a:xfrm>
                <a:off x="11992570" y="5041983"/>
                <a:ext cx="163664" cy="109976"/>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13" name="墨迹 312"/>
              <p14:cNvContentPartPr/>
              <p14:nvPr/>
            </p14:nvContentPartPr>
            <p14:xfrm>
              <a:off x="12128016" y="4827670"/>
              <a:ext cx="59257" cy="95877"/>
            </p14:xfrm>
          </p:contentPart>
        </mc:Choice>
        <mc:Fallback xmlns="">
          <p:pic>
            <p:nvPicPr>
              <p:cNvPr id="313" name="墨迹 312"/>
            </p:nvPicPr>
            <p:blipFill>
              <a:blip r:embed="rId611"/>
            </p:blipFill>
            <p:spPr>
              <a:xfrm>
                <a:off x="12128016" y="4827670"/>
                <a:ext cx="59257" cy="95877"/>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14" name="墨迹 313"/>
              <p14:cNvContentPartPr/>
              <p14:nvPr/>
            </p14:nvContentPartPr>
            <p14:xfrm>
              <a:off x="9985578" y="5397996"/>
              <a:ext cx="20458" cy="177653"/>
            </p14:xfrm>
          </p:contentPart>
        </mc:Choice>
        <mc:Fallback xmlns="">
          <p:pic>
            <p:nvPicPr>
              <p:cNvPr id="314" name="墨迹 313"/>
            </p:nvPicPr>
            <p:blipFill>
              <a:blip r:embed="rId613"/>
            </p:blipFill>
            <p:spPr>
              <a:xfrm>
                <a:off x="9985578" y="5397996"/>
                <a:ext cx="20458" cy="177653"/>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5" name="墨迹 314"/>
              <p14:cNvContentPartPr/>
              <p14:nvPr/>
            </p14:nvContentPartPr>
            <p14:xfrm>
              <a:off x="10068115" y="5301414"/>
              <a:ext cx="220099" cy="346143"/>
            </p14:xfrm>
          </p:contentPart>
        </mc:Choice>
        <mc:Fallback xmlns="">
          <p:pic>
            <p:nvPicPr>
              <p:cNvPr id="315" name="墨迹 314"/>
            </p:nvPicPr>
            <p:blipFill>
              <a:blip r:embed="rId615"/>
            </p:blipFill>
            <p:spPr>
              <a:xfrm>
                <a:off x="10068115" y="5301414"/>
                <a:ext cx="220099" cy="346143"/>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6" name="墨迹 315"/>
              <p14:cNvContentPartPr/>
              <p14:nvPr/>
            </p14:nvContentPartPr>
            <p14:xfrm>
              <a:off x="10090689" y="5417735"/>
              <a:ext cx="67723" cy="141700"/>
            </p14:xfrm>
          </p:contentPart>
        </mc:Choice>
        <mc:Fallback xmlns="">
          <p:pic>
            <p:nvPicPr>
              <p:cNvPr id="316" name="墨迹 315"/>
            </p:nvPicPr>
            <p:blipFill>
              <a:blip r:embed="rId617"/>
            </p:blipFill>
            <p:spPr>
              <a:xfrm>
                <a:off x="10090689" y="5417735"/>
                <a:ext cx="67723" cy="141700"/>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7" name="墨迹 316"/>
              <p14:cNvContentPartPr/>
              <p14:nvPr/>
            </p14:nvContentPartPr>
            <p14:xfrm>
              <a:off x="10340946" y="5320448"/>
              <a:ext cx="181476" cy="339093"/>
            </p14:xfrm>
          </p:contentPart>
        </mc:Choice>
        <mc:Fallback xmlns="">
          <p:pic>
            <p:nvPicPr>
              <p:cNvPr id="317" name="墨迹 316"/>
            </p:nvPicPr>
            <p:blipFill>
              <a:blip r:embed="rId619"/>
            </p:blipFill>
            <p:spPr>
              <a:xfrm>
                <a:off x="10340946" y="5320448"/>
                <a:ext cx="181476" cy="339093"/>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8" name="墨迹 317"/>
              <p14:cNvContentPartPr/>
              <p14:nvPr/>
            </p14:nvContentPartPr>
            <p14:xfrm>
              <a:off x="10355231" y="5476248"/>
              <a:ext cx="51497" cy="8459"/>
            </p14:xfrm>
          </p:contentPart>
        </mc:Choice>
        <mc:Fallback xmlns="">
          <p:pic>
            <p:nvPicPr>
              <p:cNvPr id="318" name="墨迹 317"/>
            </p:nvPicPr>
            <p:blipFill>
              <a:blip r:embed="rId621"/>
            </p:blipFill>
            <p:spPr>
              <a:xfrm>
                <a:off x="10355231" y="5476248"/>
                <a:ext cx="51497" cy="8459"/>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9" name="墨迹 318"/>
              <p14:cNvContentPartPr/>
              <p14:nvPr/>
            </p14:nvContentPartPr>
            <p14:xfrm>
              <a:off x="10350293" y="5442409"/>
              <a:ext cx="67722" cy="112796"/>
            </p14:xfrm>
          </p:contentPart>
        </mc:Choice>
        <mc:Fallback xmlns="">
          <p:pic>
            <p:nvPicPr>
              <p:cNvPr id="319" name="墨迹 318"/>
            </p:nvPicPr>
            <p:blipFill>
              <a:blip r:embed="rId623"/>
            </p:blipFill>
            <p:spPr>
              <a:xfrm>
                <a:off x="10350293" y="5442409"/>
                <a:ext cx="67722" cy="112796"/>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20" name="墨迹 319"/>
              <p14:cNvContentPartPr/>
              <p14:nvPr/>
            </p14:nvContentPartPr>
            <p14:xfrm>
              <a:off x="10673917" y="5377552"/>
              <a:ext cx="110931" cy="269124"/>
            </p14:xfrm>
          </p:contentPart>
        </mc:Choice>
        <mc:Fallback xmlns="">
          <p:pic>
            <p:nvPicPr>
              <p:cNvPr id="320" name="墨迹 319"/>
            </p:nvPicPr>
            <p:blipFill>
              <a:blip r:embed="rId625"/>
            </p:blipFill>
            <p:spPr>
              <a:xfrm>
                <a:off x="10673917" y="5377552"/>
                <a:ext cx="110931" cy="269124"/>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21" name="墨迹 320"/>
              <p14:cNvContentPartPr/>
              <p14:nvPr/>
            </p14:nvContentPartPr>
            <p14:xfrm>
              <a:off x="10696844" y="5400815"/>
              <a:ext cx="175479" cy="235462"/>
            </p14:xfrm>
          </p:contentPart>
        </mc:Choice>
        <mc:Fallback xmlns="">
          <p:pic>
            <p:nvPicPr>
              <p:cNvPr id="321" name="墨迹 320"/>
            </p:nvPicPr>
            <p:blipFill>
              <a:blip r:embed="rId627"/>
            </p:blipFill>
            <p:spPr>
              <a:xfrm>
                <a:off x="10696844" y="5400815"/>
                <a:ext cx="175479" cy="235462"/>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22" name="墨迹 321"/>
              <p14:cNvContentPartPr/>
              <p14:nvPr/>
            </p14:nvContentPartPr>
            <p14:xfrm>
              <a:off x="10858214" y="5359750"/>
              <a:ext cx="67723" cy="253968"/>
            </p14:xfrm>
          </p:contentPart>
        </mc:Choice>
        <mc:Fallback xmlns="">
          <p:pic>
            <p:nvPicPr>
              <p:cNvPr id="322" name="墨迹 321"/>
            </p:nvPicPr>
            <p:blipFill>
              <a:blip r:embed="rId629"/>
            </p:blipFill>
            <p:spPr>
              <a:xfrm>
                <a:off x="10858214" y="5359750"/>
                <a:ext cx="67723" cy="253968"/>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23" name="墨迹 322"/>
              <p14:cNvContentPartPr/>
              <p14:nvPr/>
            </p14:nvContentPartPr>
            <p14:xfrm>
              <a:off x="10965441" y="5442409"/>
              <a:ext cx="186238" cy="136061"/>
            </p14:xfrm>
          </p:contentPart>
        </mc:Choice>
        <mc:Fallback xmlns="">
          <p:pic>
            <p:nvPicPr>
              <p:cNvPr id="323" name="墨迹 322"/>
            </p:nvPicPr>
            <p:blipFill>
              <a:blip r:embed="rId631"/>
            </p:blipFill>
            <p:spPr>
              <a:xfrm>
                <a:off x="10965441" y="5442409"/>
                <a:ext cx="186238" cy="136061"/>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24" name="墨迹 323"/>
              <p14:cNvContentPartPr/>
              <p14:nvPr/>
            </p14:nvContentPartPr>
            <p14:xfrm>
              <a:off x="11143214" y="5352172"/>
              <a:ext cx="87475" cy="205853"/>
            </p14:xfrm>
          </p:contentPart>
        </mc:Choice>
        <mc:Fallback xmlns="">
          <p:pic>
            <p:nvPicPr>
              <p:cNvPr id="324" name="墨迹 323"/>
            </p:nvPicPr>
            <p:blipFill>
              <a:blip r:embed="rId633"/>
            </p:blipFill>
            <p:spPr>
              <a:xfrm>
                <a:off x="11143214" y="5352172"/>
                <a:ext cx="87475" cy="205853"/>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5" name="墨迹 324"/>
              <p14:cNvContentPartPr/>
              <p14:nvPr/>
            </p14:nvContentPartPr>
            <p14:xfrm>
              <a:off x="11182719" y="5453689"/>
              <a:ext cx="102995" cy="276350"/>
            </p14:xfrm>
          </p:contentPart>
        </mc:Choice>
        <mc:Fallback xmlns="">
          <p:pic>
            <p:nvPicPr>
              <p:cNvPr id="325" name="墨迹 324"/>
            </p:nvPicPr>
            <p:blipFill>
              <a:blip r:embed="rId635"/>
            </p:blipFill>
            <p:spPr>
              <a:xfrm>
                <a:off x="11182719" y="5453689"/>
                <a:ext cx="102995" cy="276350"/>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6" name="墨迹 325"/>
              <p14:cNvContentPartPr/>
              <p14:nvPr/>
            </p14:nvContentPartPr>
            <p14:xfrm>
              <a:off x="11411283" y="5323973"/>
              <a:ext cx="8466" cy="293270"/>
            </p14:xfrm>
          </p:contentPart>
        </mc:Choice>
        <mc:Fallback xmlns="">
          <p:pic>
            <p:nvPicPr>
              <p:cNvPr id="326" name="墨迹 325"/>
            </p:nvPicPr>
            <p:blipFill>
              <a:blip r:embed="rId637"/>
            </p:blipFill>
            <p:spPr>
              <a:xfrm>
                <a:off x="11411283" y="5323973"/>
                <a:ext cx="8466" cy="293270"/>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7" name="墨迹 326"/>
              <p14:cNvContentPartPr/>
              <p14:nvPr/>
            </p14:nvContentPartPr>
            <p14:xfrm>
              <a:off x="11339857" y="5481888"/>
              <a:ext cx="212515" cy="185937"/>
            </p14:xfrm>
          </p:contentPart>
        </mc:Choice>
        <mc:Fallback xmlns="">
          <p:pic>
            <p:nvPicPr>
              <p:cNvPr id="327" name="墨迹 326"/>
            </p:nvPicPr>
            <p:blipFill>
              <a:blip r:embed="rId639"/>
            </p:blipFill>
            <p:spPr>
              <a:xfrm>
                <a:off x="11339857" y="5481888"/>
                <a:ext cx="212515" cy="185937"/>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8" name="墨迹 327"/>
              <p14:cNvContentPartPr/>
              <p14:nvPr/>
            </p14:nvContentPartPr>
            <p14:xfrm>
              <a:off x="11653956" y="5312694"/>
              <a:ext cx="48852" cy="78957"/>
            </p14:xfrm>
          </p:contentPart>
        </mc:Choice>
        <mc:Fallback xmlns="">
          <p:pic>
            <p:nvPicPr>
              <p:cNvPr id="328" name="墨迹 327"/>
            </p:nvPicPr>
            <p:blipFill>
              <a:blip r:embed="rId641"/>
            </p:blipFill>
            <p:spPr>
              <a:xfrm>
                <a:off x="11653956" y="5312694"/>
                <a:ext cx="48852" cy="78957"/>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29" name="墨迹 328"/>
              <p14:cNvContentPartPr/>
              <p14:nvPr/>
            </p14:nvContentPartPr>
            <p14:xfrm>
              <a:off x="11554841" y="5408570"/>
              <a:ext cx="189413" cy="198627"/>
            </p14:xfrm>
          </p:contentPart>
        </mc:Choice>
        <mc:Fallback xmlns="">
          <p:pic>
            <p:nvPicPr>
              <p:cNvPr id="329" name="墨迹 328"/>
            </p:nvPicPr>
            <p:blipFill>
              <a:blip r:embed="rId643"/>
            </p:blipFill>
            <p:spPr>
              <a:xfrm>
                <a:off x="11554841" y="5408570"/>
                <a:ext cx="189413" cy="198627"/>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30" name="墨迹 329"/>
              <p14:cNvContentPartPr/>
              <p14:nvPr/>
            </p14:nvContentPartPr>
            <p14:xfrm>
              <a:off x="11747780" y="5307759"/>
              <a:ext cx="114987" cy="147692"/>
            </p14:xfrm>
          </p:contentPart>
        </mc:Choice>
        <mc:Fallback xmlns="">
          <p:pic>
            <p:nvPicPr>
              <p:cNvPr id="330" name="墨迹 329"/>
            </p:nvPicPr>
            <p:blipFill>
              <a:blip r:embed="rId645"/>
            </p:blipFill>
            <p:spPr>
              <a:xfrm>
                <a:off x="11747780" y="5307759"/>
                <a:ext cx="114987" cy="147692"/>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31" name="墨迹 330"/>
              <p14:cNvContentPartPr/>
              <p14:nvPr/>
            </p14:nvContentPartPr>
            <p14:xfrm>
              <a:off x="11770707" y="5340893"/>
              <a:ext cx="221863" cy="274940"/>
            </p14:xfrm>
          </p:contentPart>
        </mc:Choice>
        <mc:Fallback xmlns="">
          <p:pic>
            <p:nvPicPr>
              <p:cNvPr id="331" name="墨迹 330"/>
            </p:nvPicPr>
            <p:blipFill>
              <a:blip r:embed="rId647"/>
            </p:blipFill>
            <p:spPr>
              <a:xfrm>
                <a:off x="11770707" y="5340893"/>
                <a:ext cx="221863" cy="274940"/>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32" name="墨迹 331"/>
              <p14:cNvContentPartPr/>
              <p14:nvPr/>
            </p14:nvContentPartPr>
            <p14:xfrm>
              <a:off x="12046184" y="5529826"/>
              <a:ext cx="105023" cy="59967"/>
            </p14:xfrm>
          </p:contentPart>
        </mc:Choice>
        <mc:Fallback xmlns="">
          <p:pic>
            <p:nvPicPr>
              <p:cNvPr id="332" name="墨迹 331"/>
            </p:nvPicPr>
            <p:blipFill>
              <a:blip r:embed="rId649"/>
            </p:blipFill>
            <p:spPr>
              <a:xfrm>
                <a:off x="12046184" y="5529826"/>
                <a:ext cx="105023" cy="59967"/>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33" name="墨迹 332"/>
              <p14:cNvContentPartPr/>
              <p14:nvPr/>
            </p14:nvContentPartPr>
            <p14:xfrm>
              <a:off x="9029700" y="5779211"/>
              <a:ext cx="16930" cy="170780"/>
            </p14:xfrm>
          </p:contentPart>
        </mc:Choice>
        <mc:Fallback xmlns="">
          <p:pic>
            <p:nvPicPr>
              <p:cNvPr id="333" name="墨迹 332"/>
            </p:nvPicPr>
            <p:blipFill>
              <a:blip r:embed="rId651"/>
            </p:blipFill>
            <p:spPr>
              <a:xfrm>
                <a:off x="9029700" y="5779211"/>
                <a:ext cx="16930" cy="170780"/>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34" name="墨迹 333"/>
              <p14:cNvContentPartPr/>
              <p14:nvPr/>
            </p14:nvContentPartPr>
            <p14:xfrm>
              <a:off x="8963917" y="5859050"/>
              <a:ext cx="34743" cy="107861"/>
            </p14:xfrm>
          </p:contentPart>
        </mc:Choice>
        <mc:Fallback xmlns="">
          <p:pic>
            <p:nvPicPr>
              <p:cNvPr id="334" name="墨迹 333"/>
            </p:nvPicPr>
            <p:blipFill>
              <a:blip r:embed="rId653"/>
            </p:blipFill>
            <p:spPr>
              <a:xfrm>
                <a:off x="8963917" y="5859050"/>
                <a:ext cx="34743" cy="107861"/>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5" name="墨迹 334"/>
              <p14:cNvContentPartPr/>
              <p14:nvPr/>
            </p14:nvContentPartPr>
            <p14:xfrm>
              <a:off x="8920708" y="5844774"/>
              <a:ext cx="209165" cy="322350"/>
            </p14:xfrm>
          </p:contentPart>
        </mc:Choice>
        <mc:Fallback xmlns="">
          <p:pic>
            <p:nvPicPr>
              <p:cNvPr id="335" name="墨迹 334"/>
            </p:nvPicPr>
            <p:blipFill>
              <a:blip r:embed="rId655"/>
            </p:blipFill>
            <p:spPr>
              <a:xfrm>
                <a:off x="8920708" y="5844774"/>
                <a:ext cx="209165" cy="322350"/>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6" name="墨迹 335"/>
              <p14:cNvContentPartPr/>
              <p14:nvPr/>
            </p14:nvContentPartPr>
            <p14:xfrm>
              <a:off x="8960213" y="6057147"/>
              <a:ext cx="108991" cy="53578"/>
            </p14:xfrm>
          </p:contentPart>
        </mc:Choice>
        <mc:Fallback xmlns="">
          <p:pic>
            <p:nvPicPr>
              <p:cNvPr id="336" name="墨迹 335"/>
            </p:nvPicPr>
            <p:blipFill>
              <a:blip r:embed="rId657"/>
            </p:blipFill>
            <p:spPr>
              <a:xfrm>
                <a:off x="8960213" y="6057147"/>
                <a:ext cx="108991" cy="53578"/>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7" name="墨迹 336"/>
              <p14:cNvContentPartPr/>
              <p14:nvPr/>
            </p14:nvContentPartPr>
            <p14:xfrm>
              <a:off x="8899192" y="6130465"/>
              <a:ext cx="175656" cy="38068"/>
            </p14:xfrm>
          </p:contentPart>
        </mc:Choice>
        <mc:Fallback xmlns="">
          <p:pic>
            <p:nvPicPr>
              <p:cNvPr id="337" name="墨迹 336"/>
            </p:nvPicPr>
            <p:blipFill>
              <a:blip r:embed="rId659"/>
            </p:blipFill>
            <p:spPr>
              <a:xfrm>
                <a:off x="8899192" y="6130465"/>
                <a:ext cx="175656" cy="38068"/>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8" name="墨迹 337"/>
              <p14:cNvContentPartPr/>
              <p14:nvPr/>
            </p14:nvContentPartPr>
            <p14:xfrm>
              <a:off x="9427218" y="5946290"/>
              <a:ext cx="132977" cy="113678"/>
            </p14:xfrm>
          </p:contentPart>
        </mc:Choice>
        <mc:Fallback xmlns="">
          <p:pic>
            <p:nvPicPr>
              <p:cNvPr id="338" name="墨迹 337"/>
            </p:nvPicPr>
            <p:blipFill>
              <a:blip r:embed="rId661"/>
            </p:blipFill>
            <p:spPr>
              <a:xfrm>
                <a:off x="9427218" y="5946290"/>
                <a:ext cx="132977" cy="113678"/>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39" name="墨迹 338"/>
              <p14:cNvContentPartPr/>
              <p14:nvPr/>
            </p14:nvContentPartPr>
            <p14:xfrm>
              <a:off x="9641144" y="5820276"/>
              <a:ext cx="127862" cy="287630"/>
            </p14:xfrm>
          </p:contentPart>
        </mc:Choice>
        <mc:Fallback xmlns="">
          <p:pic>
            <p:nvPicPr>
              <p:cNvPr id="339" name="墨迹 338"/>
            </p:nvPicPr>
            <p:blipFill>
              <a:blip r:embed="rId663"/>
            </p:blipFill>
            <p:spPr>
              <a:xfrm>
                <a:off x="9641144" y="5820276"/>
                <a:ext cx="127862" cy="287630"/>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40" name="墨迹 339"/>
              <p14:cNvContentPartPr/>
              <p14:nvPr/>
            </p14:nvContentPartPr>
            <p14:xfrm>
              <a:off x="9797224" y="5884605"/>
              <a:ext cx="174951" cy="208496"/>
            </p14:xfrm>
          </p:contentPart>
        </mc:Choice>
        <mc:Fallback xmlns="">
          <p:pic>
            <p:nvPicPr>
              <p:cNvPr id="340" name="墨迹 339"/>
            </p:nvPicPr>
            <p:blipFill>
              <a:blip r:embed="rId665"/>
            </p:blipFill>
            <p:spPr>
              <a:xfrm>
                <a:off x="9797224" y="5884605"/>
                <a:ext cx="174951" cy="208496"/>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41" name="墨迹 340"/>
              <p14:cNvContentPartPr/>
              <p14:nvPr/>
            </p14:nvContentPartPr>
            <p14:xfrm>
              <a:off x="9998981" y="5876674"/>
              <a:ext cx="55025" cy="105746"/>
            </p14:xfrm>
          </p:contentPart>
        </mc:Choice>
        <mc:Fallback xmlns="">
          <p:pic>
            <p:nvPicPr>
              <p:cNvPr id="341" name="墨迹 340"/>
            </p:nvPicPr>
            <p:blipFill>
              <a:blip r:embed="rId667"/>
            </p:blipFill>
            <p:spPr>
              <a:xfrm>
                <a:off x="9998981" y="5876674"/>
                <a:ext cx="55025" cy="105746"/>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42" name="墨迹 341"/>
              <p14:cNvContentPartPr/>
              <p14:nvPr/>
            </p14:nvContentPartPr>
            <p14:xfrm>
              <a:off x="10053124" y="5904873"/>
              <a:ext cx="88357" cy="16919"/>
            </p14:xfrm>
          </p:contentPart>
        </mc:Choice>
        <mc:Fallback xmlns="">
          <p:pic>
            <p:nvPicPr>
              <p:cNvPr id="342" name="墨迹 341"/>
            </p:nvPicPr>
            <p:blipFill>
              <a:blip r:embed="rId669"/>
            </p:blipFill>
            <p:spPr>
              <a:xfrm>
                <a:off x="10053124" y="5904873"/>
                <a:ext cx="88357" cy="16919"/>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43" name="墨迹 342"/>
              <p14:cNvContentPartPr/>
              <p14:nvPr/>
            </p14:nvContentPartPr>
            <p14:xfrm>
              <a:off x="10099155" y="5841072"/>
              <a:ext cx="19752" cy="142758"/>
            </p14:xfrm>
          </p:contentPart>
        </mc:Choice>
        <mc:Fallback xmlns="">
          <p:pic>
            <p:nvPicPr>
              <p:cNvPr id="343" name="墨迹 342"/>
            </p:nvPicPr>
            <p:blipFill>
              <a:blip r:embed="rId671"/>
            </p:blipFill>
            <p:spPr>
              <a:xfrm>
                <a:off x="10099155" y="5841072"/>
                <a:ext cx="19752" cy="142758"/>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44" name="墨迹 343"/>
              <p14:cNvContentPartPr/>
              <p14:nvPr/>
            </p14:nvContentPartPr>
            <p14:xfrm>
              <a:off x="10152768" y="5803356"/>
              <a:ext cx="110932" cy="281991"/>
            </p14:xfrm>
          </p:contentPart>
        </mc:Choice>
        <mc:Fallback xmlns="">
          <p:pic>
            <p:nvPicPr>
              <p:cNvPr id="344" name="墨迹 343"/>
            </p:nvPicPr>
            <p:blipFill>
              <a:blip r:embed="rId673"/>
            </p:blipFill>
            <p:spPr>
              <a:xfrm>
                <a:off x="10152768" y="5803356"/>
                <a:ext cx="110932" cy="281991"/>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5" name="墨迹 344"/>
              <p14:cNvContentPartPr/>
              <p14:nvPr/>
            </p14:nvContentPartPr>
            <p14:xfrm>
              <a:off x="10362991" y="5916152"/>
              <a:ext cx="105817" cy="11280"/>
            </p14:xfrm>
          </p:contentPart>
        </mc:Choice>
        <mc:Fallback xmlns="">
          <p:pic>
            <p:nvPicPr>
              <p:cNvPr id="345" name="墨迹 344"/>
            </p:nvPicPr>
            <p:blipFill>
              <a:blip r:embed="rId675"/>
            </p:blipFill>
            <p:spPr>
              <a:xfrm>
                <a:off x="10362991" y="5916152"/>
                <a:ext cx="105817" cy="11280"/>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6" name="墨迹 345"/>
              <p14:cNvContentPartPr/>
              <p14:nvPr/>
            </p14:nvContentPartPr>
            <p14:xfrm>
              <a:off x="10325955" y="5986650"/>
              <a:ext cx="204932" cy="12689"/>
            </p14:xfrm>
          </p:contentPart>
        </mc:Choice>
        <mc:Fallback xmlns="">
          <p:pic>
            <p:nvPicPr>
              <p:cNvPr id="346" name="墨迹 345"/>
            </p:nvPicPr>
            <p:blipFill>
              <a:blip r:embed="rId677"/>
            </p:blipFill>
            <p:spPr>
              <a:xfrm>
                <a:off x="10325955" y="5986650"/>
                <a:ext cx="204932" cy="12689"/>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7" name="墨迹 346"/>
              <p14:cNvContentPartPr/>
              <p14:nvPr/>
            </p14:nvContentPartPr>
            <p14:xfrm>
              <a:off x="10550110" y="5899233"/>
              <a:ext cx="93648" cy="115792"/>
            </p14:xfrm>
          </p:contentPart>
        </mc:Choice>
        <mc:Fallback xmlns="">
          <p:pic>
            <p:nvPicPr>
              <p:cNvPr id="347" name="墨迹 346"/>
            </p:nvPicPr>
            <p:blipFill>
              <a:blip r:embed="rId679"/>
            </p:blipFill>
            <p:spPr>
              <a:xfrm>
                <a:off x="10550110" y="5899233"/>
                <a:ext cx="93648" cy="115792"/>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8" name="墨迹 347"/>
              <p14:cNvContentPartPr/>
              <p14:nvPr/>
            </p14:nvContentPartPr>
            <p14:xfrm>
              <a:off x="10626827" y="5978190"/>
              <a:ext cx="39506" cy="67678"/>
            </p14:xfrm>
          </p:contentPart>
        </mc:Choice>
        <mc:Fallback xmlns="">
          <p:pic>
            <p:nvPicPr>
              <p:cNvPr id="348" name="墨迹 347"/>
            </p:nvPicPr>
            <p:blipFill>
              <a:blip r:embed="rId681"/>
            </p:blipFill>
            <p:spPr>
              <a:xfrm>
                <a:off x="10626827" y="5978190"/>
                <a:ext cx="39506" cy="67678"/>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49" name="墨迹 348"/>
              <p14:cNvContentPartPr/>
              <p14:nvPr/>
            </p14:nvContentPartPr>
            <p14:xfrm>
              <a:off x="10712892" y="5867333"/>
              <a:ext cx="131213" cy="167256"/>
            </p14:xfrm>
          </p:contentPart>
        </mc:Choice>
        <mc:Fallback xmlns="">
          <p:pic>
            <p:nvPicPr>
              <p:cNvPr id="349" name="墨迹 348"/>
            </p:nvPicPr>
            <p:blipFill>
              <a:blip r:embed="rId683"/>
            </p:blipFill>
            <p:spPr>
              <a:xfrm>
                <a:off x="10712892" y="5867333"/>
                <a:ext cx="131213" cy="167256"/>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50" name="墨迹 349"/>
              <p14:cNvContentPartPr/>
              <p14:nvPr/>
            </p14:nvContentPartPr>
            <p14:xfrm>
              <a:off x="10954154" y="5801242"/>
              <a:ext cx="287821" cy="182588"/>
            </p14:xfrm>
          </p:contentPart>
        </mc:Choice>
        <mc:Fallback xmlns="">
          <p:pic>
            <p:nvPicPr>
              <p:cNvPr id="350" name="墨迹 349"/>
            </p:nvPicPr>
            <p:blipFill>
              <a:blip r:embed="rId685"/>
            </p:blipFill>
            <p:spPr>
              <a:xfrm>
                <a:off x="10954154" y="5801242"/>
                <a:ext cx="287821" cy="182588"/>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51" name="墨迹 350"/>
              <p14:cNvContentPartPr/>
              <p14:nvPr/>
            </p14:nvContentPartPr>
            <p14:xfrm>
              <a:off x="11287125" y="5899233"/>
              <a:ext cx="16930" cy="56398"/>
            </p14:xfrm>
          </p:contentPart>
        </mc:Choice>
        <mc:Fallback xmlns="">
          <p:pic>
            <p:nvPicPr>
              <p:cNvPr id="351" name="墨迹 350"/>
            </p:nvPicPr>
            <p:blipFill>
              <a:blip r:embed="rId687"/>
            </p:blipFill>
            <p:spPr>
              <a:xfrm>
                <a:off x="11287125" y="5899233"/>
                <a:ext cx="16930" cy="56398"/>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52" name="墨迹 351"/>
              <p14:cNvContentPartPr/>
              <p14:nvPr/>
            </p14:nvContentPartPr>
            <p14:xfrm>
              <a:off x="11351496" y="5803356"/>
              <a:ext cx="82361" cy="203033"/>
            </p14:xfrm>
          </p:contentPart>
        </mc:Choice>
        <mc:Fallback xmlns="">
          <p:pic>
            <p:nvPicPr>
              <p:cNvPr id="352" name="墨迹 351"/>
            </p:nvPicPr>
            <p:blipFill>
              <a:blip r:embed="rId689"/>
            </p:blipFill>
            <p:spPr>
              <a:xfrm>
                <a:off x="11351496" y="5803356"/>
                <a:ext cx="82361" cy="203033"/>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53" name="墨迹 352"/>
              <p14:cNvContentPartPr/>
              <p14:nvPr/>
            </p14:nvContentPartPr>
            <p14:xfrm>
              <a:off x="11428214" y="5786437"/>
              <a:ext cx="95940" cy="11279"/>
            </p14:xfrm>
          </p:contentPart>
        </mc:Choice>
        <mc:Fallback xmlns="">
          <p:pic>
            <p:nvPicPr>
              <p:cNvPr id="353" name="墨迹 352"/>
            </p:nvPicPr>
            <p:blipFill>
              <a:blip r:embed="rId691"/>
            </p:blipFill>
            <p:spPr>
              <a:xfrm>
                <a:off x="11428214" y="5786437"/>
                <a:ext cx="95940" cy="11279"/>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54" name="墨迹 353"/>
              <p14:cNvContentPartPr/>
              <p14:nvPr/>
            </p14:nvContentPartPr>
            <p14:xfrm>
              <a:off x="11535442" y="5724399"/>
              <a:ext cx="16930" cy="174834"/>
            </p14:xfrm>
          </p:contentPart>
        </mc:Choice>
        <mc:Fallback xmlns="">
          <p:pic>
            <p:nvPicPr>
              <p:cNvPr id="354" name="墨迹 353"/>
            </p:nvPicPr>
            <p:blipFill>
              <a:blip r:embed="rId693"/>
            </p:blipFill>
            <p:spPr>
              <a:xfrm>
                <a:off x="11535442" y="5724399"/>
                <a:ext cx="16930" cy="174834"/>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5" name="墨迹 354"/>
              <p14:cNvContentPartPr/>
              <p14:nvPr/>
            </p14:nvContentPartPr>
            <p14:xfrm>
              <a:off x="9204650" y="6231981"/>
              <a:ext cx="395049" cy="278466"/>
            </p14:xfrm>
          </p:contentPart>
        </mc:Choice>
        <mc:Fallback xmlns="">
          <p:pic>
            <p:nvPicPr>
              <p:cNvPr id="355" name="墨迹 354"/>
            </p:nvPicPr>
            <p:blipFill>
              <a:blip r:embed="rId695"/>
            </p:blipFill>
            <p:spPr>
              <a:xfrm>
                <a:off x="9204650" y="6231981"/>
                <a:ext cx="395049" cy="278466"/>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6" name="墨迹 355"/>
              <p14:cNvContentPartPr/>
              <p14:nvPr/>
            </p14:nvContentPartPr>
            <p14:xfrm>
              <a:off x="9565838" y="6408754"/>
              <a:ext cx="186237" cy="109447"/>
            </p14:xfrm>
          </p:contentPart>
        </mc:Choice>
        <mc:Fallback xmlns="">
          <p:pic>
            <p:nvPicPr>
              <p:cNvPr id="356" name="墨迹 355"/>
            </p:nvPicPr>
            <p:blipFill>
              <a:blip r:embed="rId697"/>
            </p:blipFill>
            <p:spPr>
              <a:xfrm>
                <a:off x="9565838" y="6408754"/>
                <a:ext cx="186237" cy="109447"/>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7" name="墨迹 356"/>
              <p14:cNvContentPartPr/>
              <p14:nvPr/>
            </p14:nvContentPartPr>
            <p14:xfrm>
              <a:off x="9845195" y="6294019"/>
              <a:ext cx="223626" cy="228412"/>
            </p14:xfrm>
          </p:contentPart>
        </mc:Choice>
        <mc:Fallback xmlns="">
          <p:pic>
            <p:nvPicPr>
              <p:cNvPr id="357" name="墨迹 356"/>
            </p:nvPicPr>
            <p:blipFill>
              <a:blip r:embed="rId699"/>
            </p:blipFill>
            <p:spPr>
              <a:xfrm>
                <a:off x="9845195" y="6294019"/>
                <a:ext cx="223626" cy="228412"/>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8" name="墨迹 357"/>
              <p14:cNvContentPartPr/>
              <p14:nvPr/>
            </p14:nvContentPartPr>
            <p14:xfrm>
              <a:off x="10248709" y="6145974"/>
              <a:ext cx="50792" cy="349139"/>
            </p14:xfrm>
          </p:contentPart>
        </mc:Choice>
        <mc:Fallback xmlns="">
          <p:pic>
            <p:nvPicPr>
              <p:cNvPr id="358" name="墨迹 357"/>
            </p:nvPicPr>
            <p:blipFill>
              <a:blip r:embed="rId701"/>
            </p:blipFill>
            <p:spPr>
              <a:xfrm>
                <a:off x="10248709" y="6145974"/>
                <a:ext cx="50792" cy="349139"/>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59" name="墨迹 358"/>
              <p14:cNvContentPartPr/>
              <p14:nvPr/>
            </p14:nvContentPartPr>
            <p14:xfrm>
              <a:off x="10262112" y="6239560"/>
              <a:ext cx="192587" cy="155975"/>
            </p14:xfrm>
          </p:contentPart>
        </mc:Choice>
        <mc:Fallback xmlns="">
          <p:pic>
            <p:nvPicPr>
              <p:cNvPr id="359" name="墨迹 358"/>
            </p:nvPicPr>
            <p:blipFill>
              <a:blip r:embed="rId703"/>
            </p:blipFill>
            <p:spPr>
              <a:xfrm>
                <a:off x="10262112" y="6239560"/>
                <a:ext cx="192587" cy="155975"/>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60" name="墨迹 359"/>
              <p14:cNvContentPartPr/>
              <p14:nvPr/>
            </p14:nvContentPartPr>
            <p14:xfrm>
              <a:off x="10456287" y="6303537"/>
              <a:ext cx="136680" cy="373989"/>
            </p14:xfrm>
          </p:contentPart>
        </mc:Choice>
        <mc:Fallback xmlns="">
          <p:pic>
            <p:nvPicPr>
              <p:cNvPr id="360" name="墨迹 359"/>
            </p:nvPicPr>
            <p:blipFill>
              <a:blip r:embed="rId705"/>
            </p:blipFill>
            <p:spPr>
              <a:xfrm>
                <a:off x="10456287" y="6303537"/>
                <a:ext cx="136680" cy="373989"/>
              </a:xfrm>
              <a:prstGeom prst="rect"/>
            </p:spPr>
          </p:pic>
        </mc:Fallback>
      </mc:AlternateContent>
      <mc:AlternateContent xmlns:mc="http://schemas.openxmlformats.org/markup-compatibility/2006" xmlns:p14="http://schemas.microsoft.com/office/powerpoint/2010/main">
        <mc:Choice Requires="p14">
          <p:contentPart r:id="rId706" p14:bwMode="auto">
            <p14:nvContentPartPr>
              <p14:cNvPr id="361" name="墨迹 360"/>
              <p14:cNvContentPartPr/>
              <p14:nvPr/>
            </p14:nvContentPartPr>
            <p14:xfrm>
              <a:off x="10592967" y="6339138"/>
              <a:ext cx="82360" cy="109975"/>
            </p14:xfrm>
          </p:contentPart>
        </mc:Choice>
        <mc:Fallback xmlns="">
          <p:pic>
            <p:nvPicPr>
              <p:cNvPr id="361" name="墨迹 360"/>
            </p:nvPicPr>
            <p:blipFill>
              <a:blip r:embed="rId707"/>
            </p:blipFill>
            <p:spPr>
              <a:xfrm>
                <a:off x="10592967" y="6339138"/>
                <a:ext cx="82360" cy="109975"/>
              </a:xfrm>
              <a:prstGeom prst="rect"/>
            </p:spPr>
          </p:pic>
        </mc:Fallback>
      </mc:AlternateContent>
      <mc:AlternateContent xmlns:mc="http://schemas.openxmlformats.org/markup-compatibility/2006" xmlns:p14="http://schemas.microsoft.com/office/powerpoint/2010/main">
        <mc:Choice Requires="p14">
          <p:contentPart r:id="rId708" p14:bwMode="auto">
            <p14:nvContentPartPr>
              <p14:cNvPr id="362" name="墨迹 361"/>
              <p14:cNvContentPartPr/>
              <p14:nvPr/>
            </p14:nvContentPartPr>
            <p14:xfrm>
              <a:off x="8747521" y="6537941"/>
              <a:ext cx="217983" cy="66267"/>
            </p14:xfrm>
          </p:contentPart>
        </mc:Choice>
        <mc:Fallback xmlns="">
          <p:pic>
            <p:nvPicPr>
              <p:cNvPr id="362" name="墨迹 361"/>
            </p:nvPicPr>
            <p:blipFill>
              <a:blip r:embed="rId709"/>
            </p:blipFill>
            <p:spPr>
              <a:xfrm>
                <a:off x="8747521" y="6537941"/>
                <a:ext cx="217983" cy="66267"/>
              </a:xfrm>
              <a:prstGeom prst="rect"/>
            </p:spPr>
          </p:pic>
        </mc:Fallback>
      </mc:AlternateContent>
      <mc:AlternateContent xmlns:mc="http://schemas.openxmlformats.org/markup-compatibility/2006" xmlns:p14="http://schemas.microsoft.com/office/powerpoint/2010/main">
        <mc:Choice Requires="p14">
          <p:contentPart r:id="rId710" p14:bwMode="auto">
            <p14:nvContentPartPr>
              <p14:cNvPr id="363" name="墨迹 362"/>
              <p14:cNvContentPartPr/>
              <p14:nvPr/>
            </p14:nvContentPartPr>
            <p14:xfrm>
              <a:off x="8662868" y="6579534"/>
              <a:ext cx="324505" cy="289745"/>
            </p14:xfrm>
          </p:contentPart>
        </mc:Choice>
        <mc:Fallback xmlns="">
          <p:pic>
            <p:nvPicPr>
              <p:cNvPr id="363" name="墨迹 362"/>
            </p:nvPicPr>
            <p:blipFill>
              <a:blip r:embed="rId711"/>
            </p:blipFill>
            <p:spPr>
              <a:xfrm>
                <a:off x="8662868" y="6579534"/>
                <a:ext cx="324505" cy="289745"/>
              </a:xfrm>
              <a:prstGeom prst="rect"/>
            </p:spPr>
          </p:pic>
        </mc:Fallback>
      </mc:AlternateContent>
      <mc:AlternateContent xmlns:mc="http://schemas.openxmlformats.org/markup-compatibility/2006" xmlns:p14="http://schemas.microsoft.com/office/powerpoint/2010/main">
        <mc:Choice Requires="p14">
          <p:contentPart r:id="rId712" p14:bwMode="auto">
            <p14:nvContentPartPr>
              <p14:cNvPr id="364" name="墨迹 363"/>
              <p14:cNvContentPartPr/>
              <p14:nvPr/>
            </p14:nvContentPartPr>
            <p14:xfrm>
              <a:off x="8953511" y="6522079"/>
              <a:ext cx="197701" cy="252029"/>
            </p14:xfrm>
          </p:contentPart>
        </mc:Choice>
        <mc:Fallback xmlns="">
          <p:pic>
            <p:nvPicPr>
              <p:cNvPr id="364" name="墨迹 363"/>
            </p:nvPicPr>
            <p:blipFill>
              <a:blip r:embed="rId713"/>
            </p:blipFill>
            <p:spPr>
              <a:xfrm>
                <a:off x="8953511" y="6522079"/>
                <a:ext cx="197701" cy="252029"/>
              </a:xfrm>
              <a:prstGeom prst="rect"/>
            </p:spPr>
          </p:pic>
        </mc:Fallback>
      </mc:AlternateContent>
      <mc:AlternateContent xmlns:mc="http://schemas.openxmlformats.org/markup-compatibility/2006" xmlns:p14="http://schemas.microsoft.com/office/powerpoint/2010/main">
        <mc:Choice Requires="p14">
          <p:contentPart r:id="rId714" p14:bwMode="auto">
            <p14:nvContentPartPr>
              <p14:cNvPr id="365" name="墨迹 364"/>
              <p14:cNvContentPartPr/>
              <p14:nvPr/>
            </p14:nvContentPartPr>
            <p14:xfrm>
              <a:off x="9025996" y="6670476"/>
              <a:ext cx="26278" cy="158796"/>
            </p14:xfrm>
          </p:contentPart>
        </mc:Choice>
        <mc:Fallback xmlns="">
          <p:pic>
            <p:nvPicPr>
              <p:cNvPr id="365" name="墨迹 364"/>
            </p:nvPicPr>
            <p:blipFill>
              <a:blip r:embed="rId715"/>
            </p:blipFill>
            <p:spPr>
              <a:xfrm>
                <a:off x="9025996" y="6670476"/>
                <a:ext cx="26278" cy="158796"/>
              </a:xfrm>
              <a:prstGeom prst="rect"/>
            </p:spPr>
          </p:pic>
        </mc:Fallback>
      </mc:AlternateContent>
      <mc:AlternateContent xmlns:mc="http://schemas.openxmlformats.org/markup-compatibility/2006" xmlns:p14="http://schemas.microsoft.com/office/powerpoint/2010/main">
        <mc:Choice Requires="p14">
          <p:contentPart r:id="rId716" p14:bwMode="auto">
            <p14:nvContentPartPr>
              <p14:cNvPr id="366" name="墨迹 365"/>
              <p14:cNvContentPartPr/>
              <p14:nvPr/>
            </p14:nvContentPartPr>
            <p14:xfrm>
              <a:off x="9078728" y="6643687"/>
              <a:ext cx="69486" cy="224182"/>
            </p14:xfrm>
          </p:contentPart>
        </mc:Choice>
        <mc:Fallback xmlns="">
          <p:pic>
            <p:nvPicPr>
              <p:cNvPr id="366" name="墨迹 365"/>
            </p:nvPicPr>
            <p:blipFill>
              <a:blip r:embed="rId717"/>
            </p:blipFill>
            <p:spPr>
              <a:xfrm>
                <a:off x="9078728" y="6643687"/>
                <a:ext cx="69486" cy="224182"/>
              </a:xfrm>
              <a:prstGeom prst="rect"/>
            </p:spPr>
          </p:pic>
        </mc:Fallback>
      </mc:AlternateContent>
      <mc:AlternateContent xmlns:mc="http://schemas.openxmlformats.org/markup-compatibility/2006" xmlns:p14="http://schemas.microsoft.com/office/powerpoint/2010/main">
        <mc:Choice Requires="p14">
          <p:contentPart r:id="rId718" p14:bwMode="auto">
            <p14:nvContentPartPr>
              <p14:cNvPr id="367" name="墨迹 366"/>
              <p14:cNvContentPartPr/>
              <p14:nvPr/>
            </p14:nvContentPartPr>
            <p14:xfrm>
              <a:off x="9390887" y="6542171"/>
              <a:ext cx="28218" cy="248151"/>
            </p14:xfrm>
          </p:contentPart>
        </mc:Choice>
        <mc:Fallback xmlns="">
          <p:pic>
            <p:nvPicPr>
              <p:cNvPr id="367" name="墨迹 366"/>
            </p:nvPicPr>
            <p:blipFill>
              <a:blip r:embed="rId719"/>
            </p:blipFill>
            <p:spPr>
              <a:xfrm>
                <a:off x="9390887" y="6542171"/>
                <a:ext cx="28218" cy="248151"/>
              </a:xfrm>
              <a:prstGeom prst="rect"/>
            </p:spPr>
          </p:pic>
        </mc:Fallback>
      </mc:AlternateContent>
      <mc:AlternateContent xmlns:mc="http://schemas.openxmlformats.org/markup-compatibility/2006" xmlns:p14="http://schemas.microsoft.com/office/powerpoint/2010/main">
        <mc:Choice Requires="p14">
          <p:contentPart r:id="rId720" p14:bwMode="auto">
            <p14:nvContentPartPr>
              <p14:cNvPr id="368" name="墨迹 367"/>
              <p14:cNvContentPartPr/>
              <p14:nvPr/>
            </p14:nvContentPartPr>
            <p14:xfrm>
              <a:off x="9340095" y="6649327"/>
              <a:ext cx="220099" cy="211845"/>
            </p14:xfrm>
          </p:contentPart>
        </mc:Choice>
        <mc:Fallback xmlns="">
          <p:pic>
            <p:nvPicPr>
              <p:cNvPr id="368" name="墨迹 367"/>
            </p:nvPicPr>
            <p:blipFill>
              <a:blip r:embed="rId721"/>
            </p:blipFill>
            <p:spPr>
              <a:xfrm>
                <a:off x="9340095" y="6649327"/>
                <a:ext cx="220099" cy="211845"/>
              </a:xfrm>
              <a:prstGeom prst="rect"/>
            </p:spPr>
          </p:pic>
        </mc:Fallback>
      </mc:AlternateContent>
      <mc:AlternateContent xmlns:mc="http://schemas.openxmlformats.org/markup-compatibility/2006" xmlns:p14="http://schemas.microsoft.com/office/powerpoint/2010/main">
        <mc:Choice Requires="p14">
          <p:contentPart r:id="rId722" p14:bwMode="auto">
            <p14:nvContentPartPr>
              <p14:cNvPr id="369" name="墨迹 368"/>
              <p14:cNvContentPartPr/>
              <p14:nvPr/>
            </p14:nvContentPartPr>
            <p14:xfrm>
              <a:off x="9667422" y="6583588"/>
              <a:ext cx="301931" cy="234933"/>
            </p14:xfrm>
          </p:contentPart>
        </mc:Choice>
        <mc:Fallback xmlns="">
          <p:pic>
            <p:nvPicPr>
              <p:cNvPr id="369" name="墨迹 368"/>
            </p:nvPicPr>
            <p:blipFill>
              <a:blip r:embed="rId723"/>
            </p:blipFill>
            <p:spPr>
              <a:xfrm>
                <a:off x="9667422" y="6583588"/>
                <a:ext cx="301931" cy="234933"/>
              </a:xfrm>
              <a:prstGeom prst="rect"/>
            </p:spPr>
          </p:pic>
        </mc:Fallback>
      </mc:AlternateContent>
      <mc:AlternateContent xmlns:mc="http://schemas.openxmlformats.org/markup-compatibility/2006" xmlns:p14="http://schemas.microsoft.com/office/powerpoint/2010/main">
        <mc:Choice Requires="p14">
          <p:contentPart r:id="rId724" p14:bwMode="auto">
            <p14:nvContentPartPr>
              <p14:cNvPr id="370" name="墨迹 369"/>
              <p14:cNvContentPartPr/>
              <p14:nvPr/>
            </p14:nvContentPartPr>
            <p14:xfrm>
              <a:off x="9848192" y="6476784"/>
              <a:ext cx="318685" cy="460173"/>
            </p14:xfrm>
          </p:contentPart>
        </mc:Choice>
        <mc:Fallback xmlns="">
          <p:pic>
            <p:nvPicPr>
              <p:cNvPr id="370" name="墨迹 369"/>
            </p:nvPicPr>
            <p:blipFill>
              <a:blip r:embed="rId725"/>
            </p:blipFill>
            <p:spPr>
              <a:xfrm>
                <a:off x="9848192" y="6476784"/>
                <a:ext cx="318685" cy="460173"/>
              </a:xfrm>
              <a:prstGeom prst="rect"/>
            </p:spPr>
          </p:pic>
        </mc:Fallback>
      </mc:AlternateContent>
      <mc:AlternateContent xmlns:mc="http://schemas.openxmlformats.org/markup-compatibility/2006" xmlns:p14="http://schemas.microsoft.com/office/powerpoint/2010/main">
        <mc:Choice Requires="p14">
          <p:contentPart r:id="rId726" p14:bwMode="auto">
            <p14:nvContentPartPr>
              <p14:cNvPr id="371" name="墨迹 370"/>
              <p14:cNvContentPartPr/>
              <p14:nvPr/>
            </p14:nvContentPartPr>
            <p14:xfrm>
              <a:off x="9977818" y="6634698"/>
              <a:ext cx="214455" cy="241807"/>
            </p14:xfrm>
          </p:contentPart>
        </mc:Choice>
        <mc:Fallback xmlns="">
          <p:pic>
            <p:nvPicPr>
              <p:cNvPr id="371" name="墨迹 370"/>
            </p:nvPicPr>
            <p:blipFill>
              <a:blip r:embed="rId727"/>
            </p:blipFill>
            <p:spPr>
              <a:xfrm>
                <a:off x="9977818" y="6634698"/>
                <a:ext cx="214455" cy="241807"/>
              </a:xfrm>
              <a:prstGeom prst="rect"/>
            </p:spPr>
          </p:pic>
        </mc:Fallback>
      </mc:AlternateContent>
      <mc:AlternateContent xmlns:mc="http://schemas.openxmlformats.org/markup-compatibility/2006" xmlns:p14="http://schemas.microsoft.com/office/powerpoint/2010/main">
        <mc:Choice Requires="p14">
          <p:contentPart r:id="rId728" p14:bwMode="auto">
            <p14:nvContentPartPr>
              <p14:cNvPr id="372" name="墨迹 371"/>
              <p14:cNvContentPartPr/>
              <p14:nvPr/>
            </p14:nvContentPartPr>
            <p14:xfrm>
              <a:off x="10068115" y="6467443"/>
              <a:ext cx="76188" cy="86007"/>
            </p14:xfrm>
          </p:contentPart>
        </mc:Choice>
        <mc:Fallback xmlns="">
          <p:pic>
            <p:nvPicPr>
              <p:cNvPr id="372" name="墨迹 371"/>
            </p:nvPicPr>
            <p:blipFill>
              <a:blip r:embed="rId729"/>
            </p:blipFill>
            <p:spPr>
              <a:xfrm>
                <a:off x="10068115" y="6467443"/>
                <a:ext cx="76188" cy="86007"/>
              </a:xfrm>
              <a:prstGeom prst="rect"/>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8168" y="320928"/>
            <a:ext cx="11654075" cy="1123873"/>
          </a:xfrm>
          <a:prstGeom prst="rect">
            <a:avLst/>
          </a:prstGeom>
        </p:spPr>
        <p:txBody>
          <a:bodyPr wrap="square" lIns="121898" tIns="60948" rIns="121898" bIns="60948">
            <a:spAutoFit/>
          </a:bodyPr>
          <a:lstStyle/>
          <a:p>
            <a:pPr marL="252095" indent="-252095">
              <a:lnSpc>
                <a:spcPct val="14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4.</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2022</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湖南卷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室温时</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用</a:t>
            </a:r>
            <a:r>
              <a:rPr lang="en-US" altLang="zh-CN" sz="1600" dirty="0">
                <a:latin typeface="Times New Roman" panose="02020603050405020304" pitchFamily="18" charset="0"/>
                <a:ea typeface="微软雅黑" panose="020B0503020204020204" charset="-122"/>
                <a:cs typeface="Times New Roman" panose="02020603050405020304" pitchFamily="18" charset="0"/>
              </a:rPr>
              <a:t>0.100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的标准</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溶液滴定</a:t>
            </a:r>
            <a:r>
              <a:rPr lang="en-US" altLang="zh-CN" sz="1600" dirty="0">
                <a:latin typeface="Times New Roman" panose="02020603050405020304" pitchFamily="18" charset="0"/>
                <a:ea typeface="微软雅黑" panose="020B0503020204020204" charset="-122"/>
                <a:cs typeface="Times New Roman" panose="02020603050405020304" pitchFamily="18" charset="0"/>
              </a:rPr>
              <a:t>15.00 mL</a:t>
            </a:r>
            <a:r>
              <a:rPr lang="zh-CN" altLang="zh-CN" sz="1600" dirty="0">
                <a:latin typeface="Times New Roman" panose="02020603050405020304" pitchFamily="18" charset="0"/>
                <a:ea typeface="微软雅黑" panose="020B0503020204020204" charset="-122"/>
                <a:cs typeface="Times New Roman" panose="02020603050405020304" pitchFamily="18" charset="0"/>
              </a:rPr>
              <a:t>浓度相等的</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Br</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600" dirty="0">
                <a:latin typeface="Times New Roman" panose="02020603050405020304" pitchFamily="18" charset="0"/>
                <a:ea typeface="微软雅黑" panose="020B0503020204020204" charset="-122"/>
                <a:cs typeface="Times New Roman" panose="02020603050405020304" pitchFamily="18" charset="0"/>
              </a:rPr>
              <a:t>I</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混合溶液</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通过电位滴定法获得</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lg</a:t>
            </a:r>
            <a:r>
              <a:rPr lang="en-US" altLang="zh-CN" sz="1600" i="1" dirty="0" err="1">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V</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的关系曲线如图所示</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忽略沉淀对离子的吸附作用。若溶液中离子浓度小于</a:t>
            </a:r>
            <a:r>
              <a:rPr lang="en-US" altLang="zh-CN" sz="1600" dirty="0">
                <a:latin typeface="Times New Roman" panose="02020603050405020304" pitchFamily="18" charset="0"/>
                <a:ea typeface="微软雅黑" panose="020B0503020204020204" charset="-122"/>
                <a:cs typeface="Times New Roman" panose="02020603050405020304" pitchFamily="18" charset="0"/>
              </a:rPr>
              <a:t>1.0×10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-5</a:t>
            </a:r>
            <a:r>
              <a:rPr lang="en-US" altLang="zh-CN" sz="16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时</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认为该离子沉淀完全。</a:t>
            </a:r>
            <a:r>
              <a:rPr lang="en-US" altLang="zh-CN" sz="1600" i="1" dirty="0" err="1">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err="1">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AgCl</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=1.8×10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-10</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AgBr</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=5.4×10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-13</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AgI</a:t>
            </a:r>
            <a:r>
              <a:rPr lang="en-US" altLang="zh-CN" sz="1600" dirty="0">
                <a:latin typeface="方正书宋_GBK" pitchFamily="1" charset="-122"/>
                <a:ea typeface="微软雅黑" panose="020B050302020402020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charset="-122"/>
                <a:cs typeface="Times New Roman" panose="02020603050405020304" pitchFamily="18" charset="0"/>
              </a:rPr>
              <a:t>=8.5×10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-17</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。下列说法正确的是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dirty="0">
                <a:latin typeface="方正书宋_GBK" pitchFamily="1" charset="-122"/>
                <a:ea typeface="微软雅黑" panose="020B0503020204020204" charset="-122"/>
                <a:cs typeface="Times New Roman" panose="02020603050405020304" pitchFamily="18" charset="0"/>
              </a:rPr>
              <a:t>)</a:t>
            </a:r>
            <a:endParaRPr lang="zh-CN" altLang="zh-CN" sz="1600" dirty="0">
              <a:latin typeface="Calibri" panose="020F0502020204030204" pitchFamily="34" charset="0"/>
              <a:cs typeface="Times New Roman" panose="02020603050405020304" pitchFamily="18" charset="0"/>
            </a:endParaRPr>
          </a:p>
        </p:txBody>
      </p:sp>
      <p:sp>
        <p:nvSpPr>
          <p:cNvPr id="4" name="矩形 3"/>
          <p:cNvSpPr/>
          <p:nvPr/>
        </p:nvSpPr>
        <p:spPr>
          <a:xfrm>
            <a:off x="388648" y="1988990"/>
            <a:ext cx="11397613" cy="1632089"/>
          </a:xfrm>
          <a:prstGeom prst="rect">
            <a:avLst/>
          </a:prstGeom>
        </p:spPr>
        <p:txBody>
          <a:bodyPr wrap="square" lIns="121898" tIns="60948" rIns="121898" bIns="60948">
            <a:spAutoFit/>
          </a:bodyPr>
          <a:lstStyle/>
          <a:p>
            <a:pPr>
              <a:lnSpc>
                <a:spcPct val="140000"/>
              </a:lnSpc>
              <a:spcAft>
                <a:spcPts val="0"/>
              </a:spcAft>
            </a:pPr>
            <a:r>
              <a:rPr lang="en-US" altLang="zh-CN" dirty="0" err="1">
                <a:latin typeface="Times New Roman" panose="02020603050405020304" pitchFamily="18" charset="0"/>
                <a:ea typeface="微软雅黑" panose="020B0503020204020204" charset="-122"/>
                <a:cs typeface="Times New Roman" panose="02020603050405020304" pitchFamily="18" charset="0"/>
              </a:rPr>
              <a:t>A.a</a:t>
            </a:r>
            <a:r>
              <a:rPr lang="zh-CN" altLang="zh-CN" dirty="0">
                <a:latin typeface="Times New Roman" panose="02020603050405020304" pitchFamily="18" charset="0"/>
                <a:ea typeface="微软雅黑" panose="020B0503020204020204" charset="-122"/>
                <a:cs typeface="Times New Roman" panose="02020603050405020304" pitchFamily="18" charset="0"/>
              </a:rPr>
              <a:t>点</a:t>
            </a:r>
            <a:r>
              <a:rPr lang="en-US" altLang="zh-CN" dirty="0">
                <a:latin typeface="方正书宋_GBK" pitchFamily="1"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有白色沉淀生成</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B.</a:t>
            </a:r>
            <a:r>
              <a:rPr lang="zh-CN" altLang="zh-CN" dirty="0">
                <a:latin typeface="Times New Roman" panose="02020603050405020304" pitchFamily="18" charset="0"/>
                <a:ea typeface="微软雅黑" panose="020B0503020204020204" charset="-122"/>
                <a:cs typeface="Times New Roman" panose="02020603050405020304" pitchFamily="18" charset="0"/>
              </a:rPr>
              <a:t>原溶液中</a:t>
            </a:r>
            <a:r>
              <a:rPr lang="en-US" altLang="zh-CN" dirty="0">
                <a:latin typeface="Times New Roman" panose="02020603050405020304" pitchFamily="18" charset="0"/>
                <a:ea typeface="微软雅黑" panose="020B0503020204020204" charset="-122"/>
                <a:cs typeface="Times New Roman" panose="02020603050405020304" pitchFamily="18" charset="0"/>
              </a:rPr>
              <a:t>I</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的浓度为</a:t>
            </a:r>
            <a:r>
              <a:rPr lang="en-US" altLang="zh-CN" dirty="0">
                <a:latin typeface="Times New Roman" panose="02020603050405020304" pitchFamily="18" charset="0"/>
                <a:ea typeface="微软雅黑" panose="020B0503020204020204" charset="-122"/>
                <a:cs typeface="Times New Roman" panose="02020603050405020304" pitchFamily="18" charset="0"/>
              </a:rPr>
              <a:t>0.100 mol·L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-1</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C.</a:t>
            </a:r>
            <a:r>
              <a:rPr lang="zh-CN" altLang="zh-CN" dirty="0">
                <a:latin typeface="Times New Roman" panose="02020603050405020304" pitchFamily="18" charset="0"/>
                <a:ea typeface="微软雅黑" panose="020B0503020204020204" charset="-122"/>
                <a:cs typeface="Times New Roman" panose="02020603050405020304" pitchFamily="18" charset="0"/>
              </a:rPr>
              <a:t>当</a:t>
            </a:r>
            <a:r>
              <a:rPr lang="en-US" altLang="zh-CN" dirty="0">
                <a:latin typeface="Times New Roman" panose="02020603050405020304" pitchFamily="18" charset="0"/>
                <a:ea typeface="微软雅黑" panose="020B0503020204020204" charset="-122"/>
                <a:cs typeface="Times New Roman" panose="02020603050405020304" pitchFamily="18" charset="0"/>
              </a:rPr>
              <a:t>Br</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沉淀完全时</a:t>
            </a:r>
            <a:r>
              <a:rPr lang="en-US" altLang="zh-CN" dirty="0">
                <a:latin typeface="方正书宋_GBK" pitchFamily="1"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已经有部分</a:t>
            </a:r>
            <a:r>
              <a:rPr lang="en-US" altLang="zh-CN" dirty="0" err="1">
                <a:latin typeface="Times New Roman" panose="02020603050405020304" pitchFamily="18" charset="0"/>
                <a:ea typeface="微软雅黑" panose="020B0503020204020204" charset="-122"/>
                <a:cs typeface="Times New Roman" panose="02020603050405020304" pitchFamily="18" charset="0"/>
              </a:rPr>
              <a:t>Cl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沉淀</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err="1">
                <a:latin typeface="Times New Roman" panose="02020603050405020304" pitchFamily="18" charset="0"/>
                <a:ea typeface="微软雅黑" panose="020B0503020204020204" charset="-122"/>
                <a:cs typeface="Times New Roman" panose="02020603050405020304" pitchFamily="18" charset="0"/>
              </a:rPr>
              <a:t>D.b</a:t>
            </a:r>
            <a:r>
              <a:rPr lang="zh-CN" altLang="zh-CN" dirty="0">
                <a:latin typeface="Times New Roman" panose="02020603050405020304" pitchFamily="18" charset="0"/>
                <a:ea typeface="微软雅黑" panose="020B0503020204020204" charset="-122"/>
                <a:cs typeface="Times New Roman" panose="02020603050405020304" pitchFamily="18" charset="0"/>
              </a:rPr>
              <a:t>点</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err="1">
                <a:latin typeface="Times New Roman" panose="02020603050405020304" pitchFamily="18" charset="0"/>
                <a:ea typeface="微软雅黑" panose="020B0503020204020204" charset="-122"/>
                <a:cs typeface="Times New Roman" panose="02020603050405020304" pitchFamily="18" charset="0"/>
              </a:rPr>
              <a:t>Cl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Br</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I</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Ag</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endParaRPr lang="zh-CN" altLang="en-US" kern="100" dirty="0">
              <a:latin typeface="微软雅黑" panose="020B0503020204020204" charset="-122"/>
              <a:ea typeface="微软雅黑" panose="020B0503020204020204" charset="-122"/>
              <a:cs typeface="Courier New" panose="02070309020205020404" pitchFamily="49" charset="0"/>
            </a:endParaRPr>
          </a:p>
        </p:txBody>
      </p:sp>
      <p:pic>
        <p:nvPicPr>
          <p:cNvPr id="7" name="image397.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1210" y="2133600"/>
            <a:ext cx="4236720" cy="2590800"/>
          </a:xfrm>
          <a:prstGeom prst="rect">
            <a:avLst/>
          </a:prstGeom>
          <a:solidFill>
            <a:scrgbClr r="0" g="0" b="0">
              <a:alpha val="0"/>
            </a:scrgbClr>
          </a:solidFill>
          <a:ln>
            <a:noFill/>
          </a:ln>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9540266" y="716254"/>
              <a:ext cx="1596246" cy="53579"/>
            </p14:xfrm>
          </p:contentPart>
        </mc:Choice>
        <mc:Fallback xmlns="">
          <p:pic>
            <p:nvPicPr>
              <p:cNvPr id="2" name="墨迹 1"/>
            </p:nvPicPr>
            <p:blipFill>
              <a:blip r:embed="rId3"/>
            </p:blipFill>
            <p:spPr>
              <a:xfrm>
                <a:off x="9540266" y="716254"/>
                <a:ext cx="1596246" cy="5357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995195" y="3710990"/>
              <a:ext cx="180595" cy="281990"/>
            </p14:xfrm>
          </p:contentPart>
        </mc:Choice>
        <mc:Fallback xmlns="">
          <p:pic>
            <p:nvPicPr>
              <p:cNvPr id="5" name="墨迹 4"/>
            </p:nvPicPr>
            <p:blipFill>
              <a:blip r:embed="rId5"/>
            </p:blipFill>
            <p:spPr>
              <a:xfrm>
                <a:off x="6995195" y="3710990"/>
                <a:ext cx="180595" cy="28199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150393" y="3730729"/>
              <a:ext cx="146733" cy="42298"/>
            </p14:xfrm>
          </p:contentPart>
        </mc:Choice>
        <mc:Fallback xmlns="">
          <p:pic>
            <p:nvPicPr>
              <p:cNvPr id="6" name="墨迹 5"/>
            </p:nvPicPr>
            <p:blipFill>
              <a:blip r:embed="rId7"/>
            </p:blipFill>
            <p:spPr>
              <a:xfrm>
                <a:off x="7150393" y="3730729"/>
                <a:ext cx="146733" cy="42298"/>
              </a:xfrm>
              <a:prstGeom prst="rect"/>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68168" y="320928"/>
            <a:ext cx="11654075" cy="1123873"/>
          </a:xfrm>
          <a:prstGeom prst="rect">
            <a:avLst/>
          </a:prstGeom>
        </p:spPr>
        <p:txBody>
          <a:bodyPr wrap="square" lIns="121898" tIns="60948" rIns="121898" bIns="60948">
            <a:spAutoFit/>
          </a:bodyPr>
          <a:lstStyle/>
          <a:p>
            <a:pPr marL="252095" indent="-252095">
              <a:lnSpc>
                <a:spcPct val="140000"/>
              </a:lnSpc>
              <a:spcAft>
                <a:spcPts val="0"/>
              </a:spcAft>
            </a:pPr>
            <a:r>
              <a:rPr lang="en-US" altLang="zh-CN" sz="1600" dirty="0">
                <a:latin typeface="Times New Roman" panose="02020603050405020304" pitchFamily="18" charset="0"/>
                <a:ea typeface="微软雅黑" panose="020B0503020204020204" charset="-122"/>
                <a:cs typeface="Times New Roman" panose="02020603050405020304" pitchFamily="18" charset="0"/>
              </a:rPr>
              <a:t>4.</a:t>
            </a:r>
            <a:r>
              <a:rPr lang="en-US" altLang="zh-CN" sz="1600" dirty="0">
                <a:latin typeface="方正楷体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2022</a:t>
            </a:r>
            <a:r>
              <a:rPr lang="en-US" altLang="zh-CN" sz="1600" dirty="0">
                <a:latin typeface="NEU-B6" pitchFamily="18" charset="-122"/>
                <a:ea typeface="微软雅黑" panose="020B0503020204020204" charset="-122"/>
                <a:cs typeface="Times New Roman" panose="02020603050405020304" pitchFamily="18" charset="0"/>
              </a:rPr>
              <a:t>·</a:t>
            </a:r>
            <a:r>
              <a:rPr lang="zh-CN" altLang="zh-CN" sz="1600" b="1" dirty="0">
                <a:latin typeface="Times New Roman" panose="02020603050405020304" pitchFamily="18" charset="0"/>
                <a:cs typeface="Times New Roman" panose="02020603050405020304" pitchFamily="18" charset="0"/>
              </a:rPr>
              <a:t>湖南卷</a:t>
            </a:r>
            <a:r>
              <a:rPr lang="en-US" altLang="zh-CN" sz="1600" dirty="0">
                <a:latin typeface="方正楷体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室温时</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用</a:t>
            </a:r>
            <a:r>
              <a:rPr lang="en-US" altLang="zh-CN" sz="1600" dirty="0">
                <a:latin typeface="Times New Roman" panose="02020603050405020304" pitchFamily="18" charset="0"/>
                <a:ea typeface="微软雅黑" panose="020B0503020204020204" charset="-122"/>
                <a:cs typeface="Times New Roman" panose="02020603050405020304" pitchFamily="18" charset="0"/>
              </a:rPr>
              <a:t>0.100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的标准</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1600" dirty="0">
                <a:latin typeface="Times New Roman" panose="02020603050405020304" pitchFamily="18" charset="0"/>
                <a:ea typeface="微软雅黑" panose="020B0503020204020204" charset="-122"/>
                <a:cs typeface="Times New Roman" panose="02020603050405020304" pitchFamily="18" charset="0"/>
              </a:rPr>
              <a:t>溶液滴定</a:t>
            </a:r>
            <a:r>
              <a:rPr lang="en-US" altLang="zh-CN" sz="1600" dirty="0">
                <a:latin typeface="Times New Roman" panose="02020603050405020304" pitchFamily="18" charset="0"/>
                <a:ea typeface="微软雅黑" panose="020B0503020204020204" charset="-122"/>
                <a:cs typeface="Times New Roman" panose="02020603050405020304" pitchFamily="18" charset="0"/>
              </a:rPr>
              <a:t>15.00 mL</a:t>
            </a:r>
            <a:r>
              <a:rPr lang="zh-CN" altLang="zh-CN" sz="1600" dirty="0">
                <a:latin typeface="Times New Roman" panose="02020603050405020304" pitchFamily="18" charset="0"/>
                <a:ea typeface="微软雅黑" panose="020B0503020204020204" charset="-122"/>
                <a:cs typeface="Times New Roman" panose="02020603050405020304" pitchFamily="18" charset="0"/>
              </a:rPr>
              <a:t>浓度相等的</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Br</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1600" dirty="0">
                <a:latin typeface="Times New Roman" panose="02020603050405020304" pitchFamily="18" charset="0"/>
                <a:ea typeface="微软雅黑" panose="020B0503020204020204" charset="-122"/>
                <a:cs typeface="Times New Roman" panose="02020603050405020304" pitchFamily="18" charset="0"/>
              </a:rPr>
              <a:t>I</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混合溶液</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通过电位滴定法获得</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lg</a:t>
            </a:r>
            <a:r>
              <a:rPr lang="en-US" altLang="zh-CN" sz="1600" i="1" dirty="0" err="1">
                <a:latin typeface="Times New Roman" panose="02020603050405020304" pitchFamily="18" charset="0"/>
                <a:ea typeface="微软雅黑" panose="020B0503020204020204" charset="-122"/>
                <a:cs typeface="Times New Roman" panose="02020603050405020304" pitchFamily="18" charset="0"/>
              </a:rPr>
              <a:t>c</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与</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V</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3</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的关系曲线如图所示</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忽略沉淀对离子的吸附作用。若溶液中离子浓度小于</a:t>
            </a:r>
            <a:r>
              <a:rPr lang="en-US" altLang="zh-CN" sz="1600" dirty="0">
                <a:latin typeface="Times New Roman" panose="02020603050405020304" pitchFamily="18" charset="0"/>
                <a:ea typeface="微软雅黑" panose="020B0503020204020204" charset="-122"/>
                <a:cs typeface="Times New Roman" panose="02020603050405020304" pitchFamily="18" charset="0"/>
              </a:rPr>
              <a:t>1.0×10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-5</a:t>
            </a:r>
            <a:r>
              <a:rPr lang="en-US" altLang="zh-CN" sz="1600" dirty="0">
                <a:latin typeface="Times New Roman" panose="02020603050405020304" pitchFamily="18" charset="0"/>
                <a:ea typeface="微软雅黑" panose="020B0503020204020204" charset="-122"/>
                <a:cs typeface="Times New Roman" panose="02020603050405020304" pitchFamily="18" charset="0"/>
              </a:rPr>
              <a:t> mol·L</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a:t>
            </a:r>
            <a:r>
              <a:rPr lang="zh-CN" altLang="zh-CN" sz="1600" dirty="0">
                <a:latin typeface="Times New Roman" panose="02020603050405020304" pitchFamily="18" charset="0"/>
                <a:ea typeface="微软雅黑" panose="020B0503020204020204" charset="-122"/>
                <a:cs typeface="Times New Roman" panose="02020603050405020304" pitchFamily="18" charset="0"/>
              </a:rPr>
              <a:t>时</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认为该离子沉淀完全。</a:t>
            </a:r>
            <a:r>
              <a:rPr lang="en-US" altLang="zh-CN" sz="1600" i="1" dirty="0" err="1">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err="1">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AgCl</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=1.8×10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-10</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AgBr</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charset="-122"/>
                <a:cs typeface="Times New Roman" panose="02020603050405020304" pitchFamily="18" charset="0"/>
              </a:rPr>
              <a:t>=5.4×10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-13</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i="1" dirty="0">
                <a:latin typeface="Times New Roman" panose="02020603050405020304" pitchFamily="18" charset="0"/>
                <a:ea typeface="微软雅黑" panose="020B0503020204020204" charset="-122"/>
                <a:cs typeface="Times New Roman" panose="02020603050405020304" pitchFamily="18" charset="0"/>
              </a:rPr>
              <a:t>K</a:t>
            </a:r>
            <a:r>
              <a:rPr lang="en-US" altLang="zh-CN" sz="1600" baseline="-25000" dirty="0">
                <a:latin typeface="Times New Roman" panose="02020603050405020304" pitchFamily="18" charset="0"/>
                <a:ea typeface="微软雅黑" panose="020B0503020204020204" charset="-122"/>
                <a:cs typeface="Times New Roman" panose="02020603050405020304" pitchFamily="18" charset="0"/>
              </a:rPr>
              <a:t>sp</a:t>
            </a:r>
            <a:r>
              <a:rPr lang="en-US" altLang="zh-CN" sz="1600" dirty="0">
                <a:latin typeface="方正书宋_GBK" pitchFamily="1" charset="-122"/>
                <a:ea typeface="微软雅黑" panose="020B0503020204020204" charset="-122"/>
                <a:cs typeface="Times New Roman" panose="02020603050405020304" pitchFamily="18" charset="0"/>
              </a:rPr>
              <a:t>(</a:t>
            </a:r>
            <a:r>
              <a:rPr lang="en-US" altLang="zh-CN" sz="1600" dirty="0" err="1">
                <a:latin typeface="Times New Roman" panose="02020603050405020304" pitchFamily="18" charset="0"/>
                <a:ea typeface="微软雅黑" panose="020B0503020204020204" charset="-122"/>
                <a:cs typeface="Times New Roman" panose="02020603050405020304" pitchFamily="18" charset="0"/>
              </a:rPr>
              <a:t>AgI</a:t>
            </a:r>
            <a:r>
              <a:rPr lang="en-US" altLang="zh-CN" sz="1600" dirty="0">
                <a:latin typeface="方正书宋_GBK" pitchFamily="1" charset="-122"/>
                <a:ea typeface="微软雅黑" panose="020B0503020204020204" charset="-122"/>
                <a:cs typeface="Times New Roman" panose="02020603050405020304" pitchFamily="18" charset="0"/>
              </a:rPr>
              <a:t>) </a:t>
            </a:r>
            <a:r>
              <a:rPr lang="en-US" altLang="zh-CN" sz="1600" dirty="0">
                <a:latin typeface="Times New Roman" panose="02020603050405020304" pitchFamily="18" charset="0"/>
                <a:ea typeface="微软雅黑" panose="020B0503020204020204" charset="-122"/>
                <a:cs typeface="Times New Roman" panose="02020603050405020304" pitchFamily="18" charset="0"/>
              </a:rPr>
              <a:t>=8.5×10</a:t>
            </a:r>
            <a:r>
              <a:rPr lang="en-US" altLang="zh-CN" sz="1600" baseline="30000" dirty="0">
                <a:latin typeface="Times New Roman" panose="02020603050405020304" pitchFamily="18" charset="0"/>
                <a:ea typeface="微软雅黑" panose="020B0503020204020204" charset="-122"/>
                <a:cs typeface="Times New Roman" panose="02020603050405020304" pitchFamily="18" charset="0"/>
              </a:rPr>
              <a:t>-17</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。下列说法正确的是</a:t>
            </a:r>
            <a:r>
              <a:rPr lang="en-US" altLang="zh-CN" sz="1600" dirty="0">
                <a:latin typeface="方正书宋_GBK" pitchFamily="1" charset="-122"/>
                <a:ea typeface="微软雅黑" panose="020B0503020204020204" charset="-122"/>
                <a:cs typeface="Times New Roman" panose="02020603050405020304" pitchFamily="18" charset="0"/>
              </a:rPr>
              <a:t>(</a:t>
            </a:r>
            <a:r>
              <a:rPr lang="zh-CN" altLang="zh-CN" sz="1600" dirty="0">
                <a:latin typeface="Times New Roman" panose="02020603050405020304" pitchFamily="18" charset="0"/>
                <a:ea typeface="微软雅黑" panose="020B0503020204020204" charset="-122"/>
                <a:cs typeface="Times New Roman" panose="02020603050405020304" pitchFamily="18" charset="0"/>
              </a:rPr>
              <a:t>　　</a:t>
            </a:r>
            <a:r>
              <a:rPr lang="en-US" altLang="zh-CN" sz="1600" dirty="0">
                <a:latin typeface="方正书宋_GBK" pitchFamily="1" charset="-122"/>
                <a:ea typeface="微软雅黑" panose="020B0503020204020204" charset="-122"/>
                <a:cs typeface="Times New Roman" panose="02020603050405020304" pitchFamily="18" charset="0"/>
              </a:rPr>
              <a:t>)</a:t>
            </a:r>
            <a:endParaRPr lang="zh-CN" altLang="zh-CN" sz="1600" dirty="0">
              <a:latin typeface="Calibri" panose="020F0502020204030204" pitchFamily="34" charset="0"/>
              <a:cs typeface="Times New Roman" panose="02020603050405020304" pitchFamily="18" charset="0"/>
            </a:endParaRPr>
          </a:p>
        </p:txBody>
      </p:sp>
      <p:sp>
        <p:nvSpPr>
          <p:cNvPr id="4" name="矩形 3"/>
          <p:cNvSpPr/>
          <p:nvPr/>
        </p:nvSpPr>
        <p:spPr>
          <a:xfrm>
            <a:off x="388648" y="1988990"/>
            <a:ext cx="11397613" cy="1632089"/>
          </a:xfrm>
          <a:prstGeom prst="rect">
            <a:avLst/>
          </a:prstGeom>
        </p:spPr>
        <p:txBody>
          <a:bodyPr wrap="square" lIns="121898" tIns="60948" rIns="121898" bIns="60948">
            <a:spAutoFit/>
          </a:bodyPr>
          <a:lstStyle/>
          <a:p>
            <a:pPr>
              <a:lnSpc>
                <a:spcPct val="140000"/>
              </a:lnSpc>
              <a:spcAft>
                <a:spcPts val="0"/>
              </a:spcAft>
            </a:pPr>
            <a:r>
              <a:rPr lang="en-US" altLang="zh-CN" dirty="0" err="1">
                <a:latin typeface="Times New Roman" panose="02020603050405020304" pitchFamily="18" charset="0"/>
                <a:ea typeface="微软雅黑" panose="020B0503020204020204" charset="-122"/>
                <a:cs typeface="Times New Roman" panose="02020603050405020304" pitchFamily="18" charset="0"/>
              </a:rPr>
              <a:t>A.a</a:t>
            </a:r>
            <a:r>
              <a:rPr lang="zh-CN" altLang="zh-CN" dirty="0">
                <a:latin typeface="Times New Roman" panose="02020603050405020304" pitchFamily="18" charset="0"/>
                <a:ea typeface="微软雅黑" panose="020B0503020204020204" charset="-122"/>
                <a:cs typeface="Times New Roman" panose="02020603050405020304" pitchFamily="18" charset="0"/>
              </a:rPr>
              <a:t>点</a:t>
            </a:r>
            <a:r>
              <a:rPr lang="en-US" altLang="zh-CN" dirty="0">
                <a:latin typeface="方正书宋_GBK" pitchFamily="1"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有白色沉淀生成</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B.</a:t>
            </a:r>
            <a:r>
              <a:rPr lang="zh-CN" altLang="zh-CN" dirty="0">
                <a:latin typeface="Times New Roman" panose="02020603050405020304" pitchFamily="18" charset="0"/>
                <a:ea typeface="微软雅黑" panose="020B0503020204020204" charset="-122"/>
                <a:cs typeface="Times New Roman" panose="02020603050405020304" pitchFamily="18" charset="0"/>
              </a:rPr>
              <a:t>原溶液中</a:t>
            </a:r>
            <a:r>
              <a:rPr lang="en-US" altLang="zh-CN" dirty="0">
                <a:latin typeface="Times New Roman" panose="02020603050405020304" pitchFamily="18" charset="0"/>
                <a:ea typeface="微软雅黑" panose="020B0503020204020204" charset="-122"/>
                <a:cs typeface="Times New Roman" panose="02020603050405020304" pitchFamily="18" charset="0"/>
              </a:rPr>
              <a:t>I</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的浓度为</a:t>
            </a:r>
            <a:r>
              <a:rPr lang="en-US" altLang="zh-CN" dirty="0">
                <a:latin typeface="Times New Roman" panose="02020603050405020304" pitchFamily="18" charset="0"/>
                <a:ea typeface="微软雅黑" panose="020B0503020204020204" charset="-122"/>
                <a:cs typeface="Times New Roman" panose="02020603050405020304" pitchFamily="18" charset="0"/>
              </a:rPr>
              <a:t>0.100 mol·L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-1</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a:latin typeface="Times New Roman" panose="02020603050405020304" pitchFamily="18" charset="0"/>
                <a:ea typeface="微软雅黑" panose="020B0503020204020204" charset="-122"/>
                <a:cs typeface="Times New Roman" panose="02020603050405020304" pitchFamily="18" charset="0"/>
              </a:rPr>
              <a:t>C.</a:t>
            </a:r>
            <a:r>
              <a:rPr lang="zh-CN" altLang="zh-CN" dirty="0">
                <a:latin typeface="Times New Roman" panose="02020603050405020304" pitchFamily="18" charset="0"/>
                <a:ea typeface="微软雅黑" panose="020B0503020204020204" charset="-122"/>
                <a:cs typeface="Times New Roman" panose="02020603050405020304" pitchFamily="18" charset="0"/>
              </a:rPr>
              <a:t>当</a:t>
            </a:r>
            <a:r>
              <a:rPr lang="en-US" altLang="zh-CN" dirty="0">
                <a:latin typeface="Times New Roman" panose="02020603050405020304" pitchFamily="18" charset="0"/>
                <a:ea typeface="微软雅黑" panose="020B0503020204020204" charset="-122"/>
                <a:cs typeface="Times New Roman" panose="02020603050405020304" pitchFamily="18" charset="0"/>
              </a:rPr>
              <a:t>Br</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沉淀完全时</a:t>
            </a:r>
            <a:r>
              <a:rPr lang="en-US" altLang="zh-CN" dirty="0">
                <a:latin typeface="方正书宋_GBK" pitchFamily="1" charset="-122"/>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已经有部分</a:t>
            </a:r>
            <a:r>
              <a:rPr lang="en-US" altLang="zh-CN" dirty="0" err="1">
                <a:latin typeface="Times New Roman" panose="02020603050405020304" pitchFamily="18" charset="0"/>
                <a:ea typeface="微软雅黑" panose="020B0503020204020204" charset="-122"/>
                <a:cs typeface="Times New Roman" panose="02020603050405020304" pitchFamily="18" charset="0"/>
              </a:rPr>
              <a:t>Cl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dirty="0">
                <a:latin typeface="Times New Roman" panose="02020603050405020304" pitchFamily="18" charset="0"/>
                <a:ea typeface="微软雅黑" panose="020B0503020204020204" charset="-122"/>
                <a:cs typeface="Times New Roman" panose="02020603050405020304" pitchFamily="18" charset="0"/>
              </a:rPr>
              <a:t>沉淀</a:t>
            </a:r>
            <a:endParaRPr lang="zh-CN" altLang="zh-CN" dirty="0">
              <a:latin typeface="Calibri" panose="020F0502020204030204" pitchFamily="34" charset="0"/>
              <a:cs typeface="Times New Roman" panose="02020603050405020304" pitchFamily="18" charset="0"/>
            </a:endParaRPr>
          </a:p>
          <a:p>
            <a:pPr>
              <a:lnSpc>
                <a:spcPct val="140000"/>
              </a:lnSpc>
              <a:spcAft>
                <a:spcPts val="0"/>
              </a:spcAft>
            </a:pPr>
            <a:r>
              <a:rPr lang="en-US" altLang="zh-CN" dirty="0" err="1">
                <a:latin typeface="Times New Roman" panose="02020603050405020304" pitchFamily="18" charset="0"/>
                <a:ea typeface="微软雅黑" panose="020B0503020204020204" charset="-122"/>
                <a:cs typeface="Times New Roman" panose="02020603050405020304" pitchFamily="18" charset="0"/>
              </a:rPr>
              <a:t>D.b</a:t>
            </a:r>
            <a:r>
              <a:rPr lang="zh-CN" altLang="zh-CN" dirty="0">
                <a:latin typeface="Times New Roman" panose="02020603050405020304" pitchFamily="18" charset="0"/>
                <a:ea typeface="微软雅黑" panose="020B0503020204020204" charset="-122"/>
                <a:cs typeface="Times New Roman" panose="02020603050405020304" pitchFamily="18" charset="0"/>
              </a:rPr>
              <a:t>点</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err="1">
                <a:latin typeface="Times New Roman" panose="02020603050405020304" pitchFamily="18" charset="0"/>
                <a:ea typeface="微软雅黑" panose="020B0503020204020204" charset="-122"/>
                <a:cs typeface="Times New Roman" panose="02020603050405020304" pitchFamily="18" charset="0"/>
              </a:rPr>
              <a:t>Cl</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Br</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I</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&gt;</a:t>
            </a:r>
            <a:r>
              <a:rPr lang="en-US" altLang="zh-CN" i="1" dirty="0">
                <a:latin typeface="Times New Roman" panose="02020603050405020304" pitchFamily="18" charset="0"/>
                <a:ea typeface="微软雅黑" panose="020B0503020204020204" charset="-122"/>
                <a:cs typeface="Times New Roman" panose="02020603050405020304" pitchFamily="18" charset="0"/>
              </a:rPr>
              <a:t>c</a:t>
            </a:r>
            <a:r>
              <a:rPr lang="en-US" altLang="zh-CN" dirty="0">
                <a:latin typeface="方正书宋_GBK" pitchFamily="1" charset="-122"/>
                <a:ea typeface="微软雅黑" panose="020B0503020204020204" charset="-122"/>
                <a:cs typeface="Times New Roman" panose="02020603050405020304" pitchFamily="18" charset="0"/>
              </a:rPr>
              <a:t>(</a:t>
            </a:r>
            <a:r>
              <a:rPr lang="en-US" altLang="zh-CN" dirty="0">
                <a:latin typeface="Times New Roman" panose="02020603050405020304" pitchFamily="18" charset="0"/>
                <a:ea typeface="微软雅黑" panose="020B0503020204020204" charset="-122"/>
                <a:cs typeface="Times New Roman" panose="02020603050405020304" pitchFamily="18" charset="0"/>
              </a:rPr>
              <a:t>Ag</a:t>
            </a:r>
            <a:r>
              <a:rPr lang="en-US" altLang="zh-CN" baseline="30000" dirty="0">
                <a:latin typeface="Times New Roman" panose="02020603050405020304" pitchFamily="18" charset="0"/>
                <a:ea typeface="微软雅黑" panose="020B0503020204020204" charset="-122"/>
                <a:cs typeface="Times New Roman" panose="02020603050405020304" pitchFamily="18" charset="0"/>
              </a:rPr>
              <a:t>+</a:t>
            </a:r>
            <a:r>
              <a:rPr lang="en-US" altLang="zh-CN" dirty="0">
                <a:latin typeface="方正书宋_GBK" pitchFamily="1" charset="-122"/>
                <a:ea typeface="微软雅黑" panose="020B0503020204020204" charset="-122"/>
                <a:cs typeface="Times New Roman" panose="02020603050405020304" pitchFamily="18" charset="0"/>
              </a:rPr>
              <a:t>)</a:t>
            </a:r>
            <a:endParaRPr lang="zh-CN" altLang="en-US" kern="100" dirty="0">
              <a:latin typeface="微软雅黑" panose="020B0503020204020204" charset="-122"/>
              <a:ea typeface="微软雅黑" panose="020B0503020204020204" charset="-122"/>
              <a:cs typeface="Courier New" panose="02070309020205020404" pitchFamily="49" charset="0"/>
            </a:endParaRPr>
          </a:p>
        </p:txBody>
      </p:sp>
      <p:pic>
        <p:nvPicPr>
          <p:cNvPr id="7" name="image397.jpeg"/>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912" r="-912"/>
          <a:stretch>
            <a:fillRect/>
          </a:stretch>
        </p:blipFill>
        <p:spPr bwMode="auto">
          <a:xfrm>
            <a:off x="6670675" y="2139315"/>
            <a:ext cx="4241800" cy="2592070"/>
          </a:xfrm>
          <a:prstGeom prst="rect">
            <a:avLst/>
          </a:prstGeom>
          <a:solidFill>
            <a:scrgbClr r="0" g="0" b="0">
              <a:alpha val="0"/>
            </a:scrgbClr>
          </a:solidFill>
          <a:ln>
            <a:noFill/>
          </a:ln>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6984966" y="3758399"/>
              <a:ext cx="86417" cy="200742"/>
            </p14:xfrm>
          </p:contentPart>
        </mc:Choice>
        <mc:Fallback xmlns="">
          <p:pic>
            <p:nvPicPr>
              <p:cNvPr id="2" name="墨迹 1"/>
            </p:nvPicPr>
            <p:blipFill>
              <a:blip r:embed="rId3"/>
            </p:blipFill>
            <p:spPr>
              <a:xfrm>
                <a:off x="6984966" y="3758399"/>
                <a:ext cx="86417" cy="20074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5" name="墨迹 4"/>
              <p14:cNvContentPartPr/>
              <p14:nvPr/>
            </p14:nvContentPartPr>
            <p14:xfrm>
              <a:off x="6960628" y="3947861"/>
              <a:ext cx="189765" cy="54460"/>
            </p14:xfrm>
          </p:contentPart>
        </mc:Choice>
        <mc:Fallback xmlns="">
          <p:pic>
            <p:nvPicPr>
              <p:cNvPr id="5" name="墨迹 4"/>
            </p:nvPicPr>
            <p:blipFill>
              <a:blip r:embed="rId5"/>
            </p:blipFill>
            <p:spPr>
              <a:xfrm>
                <a:off x="6960628" y="3947861"/>
                <a:ext cx="189765" cy="544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6" name="墨迹 5"/>
              <p14:cNvContentPartPr/>
              <p14:nvPr/>
            </p14:nvContentPartPr>
            <p14:xfrm>
              <a:off x="7120412" y="3747648"/>
              <a:ext cx="75130" cy="42299"/>
            </p14:xfrm>
          </p:contentPart>
        </mc:Choice>
        <mc:Fallback xmlns="">
          <p:pic>
            <p:nvPicPr>
              <p:cNvPr id="6" name="墨迹 5"/>
            </p:nvPicPr>
            <p:blipFill>
              <a:blip r:embed="rId7"/>
            </p:blipFill>
            <p:spPr>
              <a:xfrm>
                <a:off x="7120412" y="3747648"/>
                <a:ext cx="75130" cy="4229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7455146" y="3620753"/>
              <a:ext cx="39505" cy="685236"/>
            </p14:xfrm>
          </p:contentPart>
        </mc:Choice>
        <mc:Fallback xmlns="">
          <p:pic>
            <p:nvPicPr>
              <p:cNvPr id="8" name="墨迹 7"/>
            </p:nvPicPr>
            <p:blipFill>
              <a:blip r:embed="rId9"/>
            </p:blipFill>
            <p:spPr>
              <a:xfrm>
                <a:off x="7455146" y="3620753"/>
                <a:ext cx="39505" cy="68523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7359205" y="4478003"/>
              <a:ext cx="39505" cy="195278"/>
            </p14:xfrm>
          </p:contentPart>
        </mc:Choice>
        <mc:Fallback xmlns="">
          <p:pic>
            <p:nvPicPr>
              <p:cNvPr id="9" name="墨迹 8"/>
            </p:nvPicPr>
            <p:blipFill>
              <a:blip r:embed="rId11"/>
            </p:blipFill>
            <p:spPr>
              <a:xfrm>
                <a:off x="7359205" y="4478003"/>
                <a:ext cx="39505" cy="19527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7432572" y="4534401"/>
              <a:ext cx="45148" cy="45118"/>
            </p14:xfrm>
          </p:contentPart>
        </mc:Choice>
        <mc:Fallback xmlns="">
          <p:pic>
            <p:nvPicPr>
              <p:cNvPr id="10" name="墨迹 9"/>
            </p:nvPicPr>
            <p:blipFill>
              <a:blip r:embed="rId13"/>
            </p:blipFill>
            <p:spPr>
              <a:xfrm>
                <a:off x="7432572" y="4534401"/>
                <a:ext cx="45148" cy="4511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7480541" y="4483643"/>
              <a:ext cx="70545" cy="225592"/>
            </p14:xfrm>
          </p:contentPart>
        </mc:Choice>
        <mc:Fallback xmlns="">
          <p:pic>
            <p:nvPicPr>
              <p:cNvPr id="11" name="墨迹 10"/>
            </p:nvPicPr>
            <p:blipFill>
              <a:blip r:embed="rId15"/>
            </p:blipFill>
            <p:spPr>
              <a:xfrm>
                <a:off x="7480541" y="4483643"/>
                <a:ext cx="70545" cy="22559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2" name="墨迹 11"/>
              <p14:cNvContentPartPr/>
              <p14:nvPr/>
            </p14:nvContentPartPr>
            <p14:xfrm>
              <a:off x="7528512" y="4483643"/>
              <a:ext cx="73366" cy="39478"/>
            </p14:xfrm>
          </p:contentPart>
        </mc:Choice>
        <mc:Fallback xmlns="">
          <p:pic>
            <p:nvPicPr>
              <p:cNvPr id="12" name="墨迹 11"/>
            </p:nvPicPr>
            <p:blipFill>
              <a:blip r:embed="rId17"/>
            </p:blipFill>
            <p:spPr>
              <a:xfrm>
                <a:off x="7528512" y="4483643"/>
                <a:ext cx="73366" cy="3947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3" name="墨迹 12"/>
              <p14:cNvContentPartPr/>
              <p14:nvPr/>
            </p14:nvContentPartPr>
            <p14:xfrm>
              <a:off x="7604700" y="4534401"/>
              <a:ext cx="64901" cy="95876"/>
            </p14:xfrm>
          </p:contentPart>
        </mc:Choice>
        <mc:Fallback xmlns="">
          <p:pic>
            <p:nvPicPr>
              <p:cNvPr id="13" name="墨迹 12"/>
            </p:nvPicPr>
            <p:blipFill>
              <a:blip r:embed="rId19"/>
            </p:blipFill>
            <p:spPr>
              <a:xfrm>
                <a:off x="7604700" y="4534401"/>
                <a:ext cx="64901" cy="9587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4" name="墨迹 13"/>
              <p14:cNvContentPartPr/>
              <p14:nvPr/>
            </p14:nvContentPartPr>
            <p14:xfrm>
              <a:off x="8008215" y="3235484"/>
              <a:ext cx="39505" cy="180826"/>
            </p14:xfrm>
          </p:contentPart>
        </mc:Choice>
        <mc:Fallback xmlns="">
          <p:pic>
            <p:nvPicPr>
              <p:cNvPr id="14" name="墨迹 13"/>
            </p:nvPicPr>
            <p:blipFill>
              <a:blip r:embed="rId21"/>
            </p:blipFill>
            <p:spPr>
              <a:xfrm>
                <a:off x="8008215" y="3235484"/>
                <a:ext cx="39505" cy="18082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5" name="墨迹 14"/>
              <p14:cNvContentPartPr/>
              <p14:nvPr/>
            </p14:nvContentPartPr>
            <p14:xfrm>
              <a:off x="8021795" y="3223147"/>
              <a:ext cx="54143" cy="215193"/>
            </p14:xfrm>
          </p:contentPart>
        </mc:Choice>
        <mc:Fallback xmlns="">
          <p:pic>
            <p:nvPicPr>
              <p:cNvPr id="15" name="墨迹 14"/>
            </p:nvPicPr>
            <p:blipFill>
              <a:blip r:embed="rId23"/>
            </p:blipFill>
            <p:spPr>
              <a:xfrm>
                <a:off x="8021795" y="3223147"/>
                <a:ext cx="54143" cy="215193"/>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6" name="墨迹 15"/>
              <p14:cNvContentPartPr/>
              <p14:nvPr/>
            </p14:nvContentPartPr>
            <p14:xfrm>
              <a:off x="8087224" y="3282365"/>
              <a:ext cx="70545" cy="124075"/>
            </p14:xfrm>
          </p:contentPart>
        </mc:Choice>
        <mc:Fallback xmlns="">
          <p:pic>
            <p:nvPicPr>
              <p:cNvPr id="16" name="墨迹 15"/>
            </p:nvPicPr>
            <p:blipFill>
              <a:blip r:embed="rId25"/>
            </p:blipFill>
            <p:spPr>
              <a:xfrm>
                <a:off x="8087224" y="3282365"/>
                <a:ext cx="70545" cy="124075"/>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7" name="墨迹 16"/>
              <p14:cNvContentPartPr/>
              <p14:nvPr/>
            </p14:nvContentPartPr>
            <p14:xfrm>
              <a:off x="8166235" y="3158289"/>
              <a:ext cx="62079" cy="39478"/>
            </p14:xfrm>
          </p:contentPart>
        </mc:Choice>
        <mc:Fallback xmlns="">
          <p:pic>
            <p:nvPicPr>
              <p:cNvPr id="17" name="墨迹 16"/>
            </p:nvPicPr>
            <p:blipFill>
              <a:blip r:embed="rId27"/>
            </p:blipFill>
            <p:spPr>
              <a:xfrm>
                <a:off x="8166235" y="3158289"/>
                <a:ext cx="62079" cy="39478"/>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9" name="墨迹 18"/>
              <p14:cNvContentPartPr/>
              <p14:nvPr/>
            </p14:nvContentPartPr>
            <p14:xfrm>
              <a:off x="8067472" y="4452095"/>
              <a:ext cx="102114" cy="214841"/>
            </p14:xfrm>
          </p:contentPart>
        </mc:Choice>
        <mc:Fallback xmlns="">
          <p:pic>
            <p:nvPicPr>
              <p:cNvPr id="19" name="墨迹 18"/>
            </p:nvPicPr>
            <p:blipFill>
              <a:blip r:embed="rId29"/>
            </p:blipFill>
            <p:spPr>
              <a:xfrm>
                <a:off x="8067472" y="4452095"/>
                <a:ext cx="102114" cy="21484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20" name="墨迹 19"/>
              <p14:cNvContentPartPr/>
              <p14:nvPr/>
            </p14:nvContentPartPr>
            <p14:xfrm>
              <a:off x="8149304" y="4585159"/>
              <a:ext cx="39505" cy="64858"/>
            </p14:xfrm>
          </p:contentPart>
        </mc:Choice>
        <mc:Fallback xmlns="">
          <p:pic>
            <p:nvPicPr>
              <p:cNvPr id="20" name="墨迹 19"/>
            </p:nvPicPr>
            <p:blipFill>
              <a:blip r:embed="rId31"/>
            </p:blipFill>
            <p:spPr>
              <a:xfrm>
                <a:off x="8149304" y="4585159"/>
                <a:ext cx="39505" cy="6485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21" name="墨迹 20"/>
              <p14:cNvContentPartPr/>
              <p14:nvPr/>
            </p14:nvContentPartPr>
            <p14:xfrm>
              <a:off x="8217027" y="4551320"/>
              <a:ext cx="50792" cy="82482"/>
            </p14:xfrm>
          </p:contentPart>
        </mc:Choice>
        <mc:Fallback xmlns="">
          <p:pic>
            <p:nvPicPr>
              <p:cNvPr id="21" name="墨迹 20"/>
            </p:nvPicPr>
            <p:blipFill>
              <a:blip r:embed="rId33"/>
            </p:blipFill>
            <p:spPr>
              <a:xfrm>
                <a:off x="8217027" y="4551320"/>
                <a:ext cx="50792" cy="82482"/>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22" name="墨迹 21"/>
              <p14:cNvContentPartPr/>
              <p14:nvPr/>
            </p14:nvContentPartPr>
            <p14:xfrm>
              <a:off x="8318611" y="4513780"/>
              <a:ext cx="83242" cy="105218"/>
            </p14:xfrm>
          </p:contentPart>
        </mc:Choice>
        <mc:Fallback xmlns="">
          <p:pic>
            <p:nvPicPr>
              <p:cNvPr id="22" name="墨迹 21"/>
            </p:nvPicPr>
            <p:blipFill>
              <a:blip r:embed="rId35"/>
            </p:blipFill>
            <p:spPr>
              <a:xfrm>
                <a:off x="8318611" y="4513780"/>
                <a:ext cx="83242" cy="105218"/>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23" name="墨迹 22"/>
              <p14:cNvContentPartPr/>
              <p14:nvPr/>
            </p14:nvContentPartPr>
            <p14:xfrm>
              <a:off x="8256531" y="3365199"/>
              <a:ext cx="11288" cy="382450"/>
            </p14:xfrm>
          </p:contentPart>
        </mc:Choice>
        <mc:Fallback xmlns="">
          <p:pic>
            <p:nvPicPr>
              <p:cNvPr id="23" name="墨迹 22"/>
            </p:nvPicPr>
            <p:blipFill>
              <a:blip r:embed="rId37"/>
            </p:blipFill>
            <p:spPr>
              <a:xfrm>
                <a:off x="8256531" y="3365199"/>
                <a:ext cx="11288" cy="38245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24" name="墨迹 23"/>
              <p14:cNvContentPartPr/>
              <p14:nvPr/>
            </p14:nvContentPartPr>
            <p14:xfrm>
              <a:off x="8246655" y="3778667"/>
              <a:ext cx="21164" cy="623198"/>
            </p14:xfrm>
          </p:contentPart>
        </mc:Choice>
        <mc:Fallback xmlns="">
          <p:pic>
            <p:nvPicPr>
              <p:cNvPr id="24" name="墨迹 23"/>
            </p:nvPicPr>
            <p:blipFill>
              <a:blip r:embed="rId39"/>
            </p:blipFill>
            <p:spPr>
              <a:xfrm>
                <a:off x="8246655" y="3778667"/>
                <a:ext cx="21164" cy="623198"/>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25" name="墨迹 24"/>
              <p14:cNvContentPartPr/>
              <p14:nvPr/>
            </p14:nvContentPartPr>
            <p14:xfrm>
              <a:off x="8640294" y="2634492"/>
              <a:ext cx="191881" cy="211669"/>
            </p14:xfrm>
          </p:contentPart>
        </mc:Choice>
        <mc:Fallback xmlns="">
          <p:pic>
            <p:nvPicPr>
              <p:cNvPr id="25" name="墨迹 24"/>
            </p:nvPicPr>
            <p:blipFill>
              <a:blip r:embed="rId41"/>
            </p:blipFill>
            <p:spPr>
              <a:xfrm>
                <a:off x="8640294" y="2634492"/>
                <a:ext cx="191881" cy="21166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6" name="墨迹 25"/>
              <p14:cNvContentPartPr/>
              <p14:nvPr/>
            </p14:nvContentPartPr>
            <p14:xfrm>
              <a:off x="8887023" y="2501252"/>
              <a:ext cx="111637" cy="19739"/>
            </p14:xfrm>
          </p:contentPart>
        </mc:Choice>
        <mc:Fallback xmlns="">
          <p:pic>
            <p:nvPicPr>
              <p:cNvPr id="26" name="墨迹 25"/>
            </p:nvPicPr>
            <p:blipFill>
              <a:blip r:embed="rId43"/>
            </p:blipFill>
            <p:spPr>
              <a:xfrm>
                <a:off x="8887023" y="2501252"/>
                <a:ext cx="111637" cy="19739"/>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7" name="墨迹 26"/>
              <p14:cNvContentPartPr/>
              <p14:nvPr/>
            </p14:nvContentPartPr>
            <p14:xfrm>
              <a:off x="1427821" y="1964590"/>
              <a:ext cx="144616" cy="77018"/>
            </p14:xfrm>
          </p:contentPart>
        </mc:Choice>
        <mc:Fallback xmlns="">
          <p:pic>
            <p:nvPicPr>
              <p:cNvPr id="27" name="墨迹 26"/>
            </p:nvPicPr>
            <p:blipFill>
              <a:blip r:embed="rId45"/>
            </p:blipFill>
            <p:spPr>
              <a:xfrm>
                <a:off x="1427821" y="1964590"/>
                <a:ext cx="144616" cy="7701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8" name="墨迹 27"/>
              <p14:cNvContentPartPr/>
              <p14:nvPr/>
            </p14:nvContentPartPr>
            <p14:xfrm>
              <a:off x="1386200" y="2033148"/>
              <a:ext cx="246905" cy="64858"/>
            </p14:xfrm>
          </p:contentPart>
        </mc:Choice>
        <mc:Fallback xmlns="">
          <p:pic>
            <p:nvPicPr>
              <p:cNvPr id="28" name="墨迹 27"/>
            </p:nvPicPr>
            <p:blipFill>
              <a:blip r:embed="rId47"/>
            </p:blipFill>
            <p:spPr>
              <a:xfrm>
                <a:off x="1386200" y="2033148"/>
                <a:ext cx="246905" cy="6485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9" name="墨迹 28"/>
              <p14:cNvContentPartPr/>
              <p14:nvPr/>
            </p14:nvContentPartPr>
            <p14:xfrm>
              <a:off x="1441930" y="1964590"/>
              <a:ext cx="42326" cy="88298"/>
            </p14:xfrm>
          </p:contentPart>
        </mc:Choice>
        <mc:Fallback xmlns="">
          <p:pic>
            <p:nvPicPr>
              <p:cNvPr id="29" name="墨迹 28"/>
            </p:nvPicPr>
            <p:blipFill>
              <a:blip r:embed="rId49"/>
            </p:blipFill>
            <p:spPr>
              <a:xfrm>
                <a:off x="1441930" y="1964590"/>
                <a:ext cx="42326" cy="88298"/>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30" name="墨迹 29"/>
              <p14:cNvContentPartPr/>
              <p14:nvPr/>
            </p14:nvContentPartPr>
            <p14:xfrm>
              <a:off x="1381261" y="1887923"/>
              <a:ext cx="202111" cy="467399"/>
            </p14:xfrm>
          </p:contentPart>
        </mc:Choice>
        <mc:Fallback xmlns="">
          <p:pic>
            <p:nvPicPr>
              <p:cNvPr id="30" name="墨迹 29"/>
            </p:nvPicPr>
            <p:blipFill>
              <a:blip r:embed="rId51"/>
            </p:blipFill>
            <p:spPr>
              <a:xfrm>
                <a:off x="1381261" y="1887923"/>
                <a:ext cx="202111" cy="467399"/>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31" name="墨迹 30"/>
              <p14:cNvContentPartPr/>
              <p14:nvPr/>
            </p14:nvContentPartPr>
            <p14:xfrm>
              <a:off x="1540692" y="2239001"/>
              <a:ext cx="115693" cy="53578"/>
            </p14:xfrm>
          </p:contentPart>
        </mc:Choice>
        <mc:Fallback xmlns="">
          <p:pic>
            <p:nvPicPr>
              <p:cNvPr id="31" name="墨迹 30"/>
            </p:nvPicPr>
            <p:blipFill>
              <a:blip r:embed="rId53"/>
            </p:blipFill>
            <p:spPr>
              <a:xfrm>
                <a:off x="1540692" y="2239001"/>
                <a:ext cx="115693" cy="53578"/>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32" name="墨迹 31"/>
              <p14:cNvContentPartPr/>
              <p14:nvPr/>
            </p14:nvContentPartPr>
            <p14:xfrm>
              <a:off x="1786187" y="2000896"/>
              <a:ext cx="112166" cy="204266"/>
            </p14:xfrm>
          </p:contentPart>
        </mc:Choice>
        <mc:Fallback xmlns="">
          <p:pic>
            <p:nvPicPr>
              <p:cNvPr id="32" name="墨迹 31"/>
            </p:nvPicPr>
            <p:blipFill>
              <a:blip r:embed="rId55"/>
            </p:blipFill>
            <p:spPr>
              <a:xfrm>
                <a:off x="1786187" y="2000896"/>
                <a:ext cx="112166" cy="20426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33" name="墨迹 32"/>
              <p14:cNvContentPartPr/>
              <p14:nvPr/>
            </p14:nvContentPartPr>
            <p14:xfrm>
              <a:off x="1805234" y="2035968"/>
              <a:ext cx="122042" cy="121256"/>
            </p14:xfrm>
          </p:contentPart>
        </mc:Choice>
        <mc:Fallback xmlns="">
          <p:pic>
            <p:nvPicPr>
              <p:cNvPr id="33" name="墨迹 32"/>
            </p:nvPicPr>
            <p:blipFill>
              <a:blip r:embed="rId57"/>
            </p:blipFill>
            <p:spPr>
              <a:xfrm>
                <a:off x="1805234" y="2035968"/>
                <a:ext cx="122042" cy="121256"/>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34" name="墨迹 33"/>
              <p14:cNvContentPartPr/>
              <p14:nvPr/>
            </p14:nvContentPartPr>
            <p14:xfrm>
              <a:off x="3027595" y="2430754"/>
              <a:ext cx="82008" cy="142582"/>
            </p14:xfrm>
          </p:contentPart>
        </mc:Choice>
        <mc:Fallback xmlns="">
          <p:pic>
            <p:nvPicPr>
              <p:cNvPr id="34" name="墨迹 33"/>
            </p:nvPicPr>
            <p:blipFill>
              <a:blip r:embed="rId59"/>
            </p:blipFill>
            <p:spPr>
              <a:xfrm>
                <a:off x="3027595" y="2430754"/>
                <a:ext cx="82008" cy="142582"/>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35" name="墨迹 34"/>
              <p14:cNvContentPartPr/>
              <p14:nvPr/>
            </p14:nvContentPartPr>
            <p14:xfrm>
              <a:off x="3160395" y="2492792"/>
              <a:ext cx="76188" cy="73318"/>
            </p14:xfrm>
          </p:contentPart>
        </mc:Choice>
        <mc:Fallback xmlns="">
          <p:pic>
            <p:nvPicPr>
              <p:cNvPr id="35" name="墨迹 34"/>
            </p:nvPicPr>
            <p:blipFill>
              <a:blip r:embed="rId61"/>
            </p:blipFill>
            <p:spPr>
              <a:xfrm>
                <a:off x="3160395" y="2492792"/>
                <a:ext cx="76188" cy="73318"/>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6" name="墨迹 35"/>
              <p14:cNvContentPartPr/>
              <p14:nvPr/>
            </p14:nvContentPartPr>
            <p14:xfrm>
              <a:off x="3273266" y="2413835"/>
              <a:ext cx="90297" cy="114206"/>
            </p14:xfrm>
          </p:contentPart>
        </mc:Choice>
        <mc:Fallback xmlns="">
          <p:pic>
            <p:nvPicPr>
              <p:cNvPr id="36" name="墨迹 35"/>
            </p:nvPicPr>
            <p:blipFill>
              <a:blip r:embed="rId63"/>
            </p:blipFill>
            <p:spPr>
              <a:xfrm>
                <a:off x="3273266" y="2413835"/>
                <a:ext cx="90297" cy="114206"/>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7" name="墨迹 36"/>
              <p14:cNvContentPartPr/>
              <p14:nvPr/>
            </p14:nvContentPartPr>
            <p14:xfrm>
              <a:off x="3374850" y="2301039"/>
              <a:ext cx="67723" cy="428625"/>
            </p14:xfrm>
          </p:contentPart>
        </mc:Choice>
        <mc:Fallback xmlns="">
          <p:pic>
            <p:nvPicPr>
              <p:cNvPr id="37" name="墨迹 36"/>
            </p:nvPicPr>
            <p:blipFill>
              <a:blip r:embed="rId65"/>
            </p:blipFill>
            <p:spPr>
              <a:xfrm>
                <a:off x="3374850" y="2301039"/>
                <a:ext cx="67723" cy="428625"/>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8" name="墨迹 37"/>
              <p14:cNvContentPartPr/>
              <p14:nvPr/>
            </p14:nvContentPartPr>
            <p14:xfrm>
              <a:off x="3505004" y="2398854"/>
              <a:ext cx="279004" cy="125662"/>
            </p14:xfrm>
          </p:contentPart>
        </mc:Choice>
        <mc:Fallback xmlns="">
          <p:pic>
            <p:nvPicPr>
              <p:cNvPr id="38" name="墨迹 37"/>
            </p:nvPicPr>
            <p:blipFill>
              <a:blip r:embed="rId67"/>
            </p:blipFill>
            <p:spPr>
              <a:xfrm>
                <a:off x="3505004" y="2398854"/>
                <a:ext cx="279004" cy="125662"/>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9" name="墨迹 38"/>
              <p14:cNvContentPartPr/>
              <p14:nvPr/>
            </p14:nvContentPartPr>
            <p14:xfrm>
              <a:off x="3792473" y="2359376"/>
              <a:ext cx="16931" cy="192634"/>
            </p14:xfrm>
          </p:contentPart>
        </mc:Choice>
        <mc:Fallback xmlns="">
          <p:pic>
            <p:nvPicPr>
              <p:cNvPr id="39" name="墨迹 38"/>
            </p:nvPicPr>
            <p:blipFill>
              <a:blip r:embed="rId69"/>
            </p:blipFill>
            <p:spPr>
              <a:xfrm>
                <a:off x="3792473" y="2359376"/>
                <a:ext cx="16931" cy="19263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40" name="墨迹 39"/>
              <p14:cNvContentPartPr/>
              <p14:nvPr/>
            </p14:nvContentPartPr>
            <p14:xfrm>
              <a:off x="3862136" y="2413835"/>
              <a:ext cx="17813" cy="28199"/>
            </p14:xfrm>
          </p:contentPart>
        </mc:Choice>
        <mc:Fallback xmlns="">
          <p:pic>
            <p:nvPicPr>
              <p:cNvPr id="40" name="墨迹 39"/>
            </p:nvPicPr>
            <p:blipFill>
              <a:blip r:embed="rId71"/>
            </p:blipFill>
            <p:spPr>
              <a:xfrm>
                <a:off x="3862136" y="2413835"/>
                <a:ext cx="17813" cy="28199"/>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41" name="墨迹 40"/>
              <p14:cNvContentPartPr/>
              <p14:nvPr/>
            </p14:nvContentPartPr>
            <p14:xfrm>
              <a:off x="3961780" y="2304916"/>
              <a:ext cx="73367" cy="193516"/>
            </p14:xfrm>
          </p:contentPart>
        </mc:Choice>
        <mc:Fallback xmlns="">
          <p:pic>
            <p:nvPicPr>
              <p:cNvPr id="41" name="墨迹 40"/>
            </p:nvPicPr>
            <p:blipFill>
              <a:blip r:embed="rId73"/>
            </p:blipFill>
            <p:spPr>
              <a:xfrm>
                <a:off x="3961780" y="2304916"/>
                <a:ext cx="73367" cy="19351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42" name="墨迹 41"/>
              <p14:cNvContentPartPr/>
              <p14:nvPr/>
            </p14:nvContentPartPr>
            <p14:xfrm>
              <a:off x="4006929" y="2306679"/>
              <a:ext cx="112871" cy="22559"/>
            </p14:xfrm>
          </p:contentPart>
        </mc:Choice>
        <mc:Fallback xmlns="">
          <p:pic>
            <p:nvPicPr>
              <p:cNvPr id="42" name="墨迹 41"/>
            </p:nvPicPr>
            <p:blipFill>
              <a:blip r:embed="rId75"/>
            </p:blipFill>
            <p:spPr>
              <a:xfrm>
                <a:off x="4006929" y="2306679"/>
                <a:ext cx="112871" cy="22559"/>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43" name="墨迹 42"/>
              <p14:cNvContentPartPr/>
              <p14:nvPr/>
            </p14:nvContentPartPr>
            <p14:xfrm>
              <a:off x="4108513" y="2179783"/>
              <a:ext cx="33862" cy="225592"/>
            </p14:xfrm>
          </p:contentPart>
        </mc:Choice>
        <mc:Fallback xmlns="">
          <p:pic>
            <p:nvPicPr>
              <p:cNvPr id="43" name="墨迹 42"/>
            </p:nvPicPr>
            <p:blipFill>
              <a:blip r:embed="rId77"/>
            </p:blipFill>
            <p:spPr>
              <a:xfrm>
                <a:off x="4108513" y="2179783"/>
                <a:ext cx="33862" cy="225592"/>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44" name="墨迹 43"/>
              <p14:cNvContentPartPr/>
              <p14:nvPr/>
            </p14:nvContentPartPr>
            <p14:xfrm>
              <a:off x="2387226" y="3994390"/>
              <a:ext cx="248317" cy="391437"/>
            </p14:xfrm>
          </p:contentPart>
        </mc:Choice>
        <mc:Fallback xmlns="">
          <p:pic>
            <p:nvPicPr>
              <p:cNvPr id="44" name="墨迹 43"/>
            </p:nvPicPr>
            <p:blipFill>
              <a:blip r:embed="rId79"/>
            </p:blipFill>
            <p:spPr>
              <a:xfrm>
                <a:off x="2387226" y="3994390"/>
                <a:ext cx="248317" cy="391437"/>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45" name="墨迹 44"/>
              <p14:cNvContentPartPr/>
              <p14:nvPr/>
            </p14:nvContentPartPr>
            <p14:xfrm>
              <a:off x="2646830" y="4181208"/>
              <a:ext cx="141089" cy="206558"/>
            </p14:xfrm>
          </p:contentPart>
        </mc:Choice>
        <mc:Fallback xmlns="">
          <p:pic>
            <p:nvPicPr>
              <p:cNvPr id="45" name="墨迹 44"/>
            </p:nvPicPr>
            <p:blipFill>
              <a:blip r:embed="rId81"/>
            </p:blipFill>
            <p:spPr>
              <a:xfrm>
                <a:off x="2646830" y="4181208"/>
                <a:ext cx="141089" cy="206558"/>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6" name="墨迹 45"/>
              <p14:cNvContentPartPr/>
              <p14:nvPr/>
            </p14:nvContentPartPr>
            <p14:xfrm>
              <a:off x="2756880" y="4178212"/>
              <a:ext cx="87475" cy="192106"/>
            </p14:xfrm>
          </p:contentPart>
        </mc:Choice>
        <mc:Fallback xmlns="">
          <p:pic>
            <p:nvPicPr>
              <p:cNvPr id="46" name="墨迹 45"/>
            </p:nvPicPr>
            <p:blipFill>
              <a:blip r:embed="rId83"/>
            </p:blipFill>
            <p:spPr>
              <a:xfrm>
                <a:off x="2756880" y="4178212"/>
                <a:ext cx="87475" cy="19210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7" name="墨迹 46"/>
              <p14:cNvContentPartPr/>
              <p14:nvPr/>
            </p14:nvContentPartPr>
            <p14:xfrm>
              <a:off x="2793563" y="4119875"/>
              <a:ext cx="220099" cy="466870"/>
            </p14:xfrm>
          </p:contentPart>
        </mc:Choice>
        <mc:Fallback xmlns="">
          <p:pic>
            <p:nvPicPr>
              <p:cNvPr id="47" name="墨迹 46"/>
            </p:nvPicPr>
            <p:blipFill>
              <a:blip r:embed="rId85"/>
            </p:blipFill>
            <p:spPr>
              <a:xfrm>
                <a:off x="2793563" y="4119875"/>
                <a:ext cx="220099" cy="466870"/>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8" name="墨迹 47"/>
              <p14:cNvContentPartPr/>
              <p14:nvPr/>
            </p14:nvContentPartPr>
            <p14:xfrm>
              <a:off x="3041880" y="4105776"/>
              <a:ext cx="115693" cy="33839"/>
            </p14:xfrm>
          </p:contentPart>
        </mc:Choice>
        <mc:Fallback xmlns="">
          <p:pic>
            <p:nvPicPr>
              <p:cNvPr id="48" name="墨迹 47"/>
            </p:nvPicPr>
            <p:blipFill>
              <a:blip r:embed="rId87"/>
            </p:blipFill>
            <p:spPr>
              <a:xfrm>
                <a:off x="3041880" y="4105776"/>
                <a:ext cx="115693" cy="33839"/>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9" name="墨迹 48"/>
              <p14:cNvContentPartPr/>
              <p14:nvPr/>
            </p14:nvContentPartPr>
            <p14:xfrm>
              <a:off x="3092672" y="4032458"/>
              <a:ext cx="16931" cy="157915"/>
            </p14:xfrm>
          </p:contentPart>
        </mc:Choice>
        <mc:Fallback xmlns="">
          <p:pic>
            <p:nvPicPr>
              <p:cNvPr id="49" name="墨迹 48"/>
            </p:nvPicPr>
            <p:blipFill>
              <a:blip r:embed="rId89"/>
            </p:blipFill>
            <p:spPr>
              <a:xfrm>
                <a:off x="3092672" y="4032458"/>
                <a:ext cx="16931" cy="157915"/>
              </a:xfrm>
              <a:prstGeom prst="rect"/>
            </p:spPr>
          </p:pic>
        </mc:Fallback>
      </mc:AlternateContent>
      <mc:AlternateContent xmlns:mc="http://schemas.openxmlformats.org/markup-compatibility/2006" xmlns:p14="http://schemas.microsoft.com/office/powerpoint/2010/main">
        <mc:Choice Requires="p14">
          <p:contentPart r:id="rId90" p14:bwMode="auto">
            <p14:nvContentPartPr>
              <p14:cNvPr id="50" name="墨迹 49"/>
              <p14:cNvContentPartPr/>
              <p14:nvPr/>
            </p14:nvContentPartPr>
            <p14:xfrm>
              <a:off x="3168860" y="4043738"/>
              <a:ext cx="157314" cy="310189"/>
            </p14:xfrm>
          </p:contentPart>
        </mc:Choice>
        <mc:Fallback xmlns="">
          <p:pic>
            <p:nvPicPr>
              <p:cNvPr id="50" name="墨迹 49"/>
            </p:nvPicPr>
            <p:blipFill>
              <a:blip r:embed="rId91"/>
            </p:blipFill>
            <p:spPr>
              <a:xfrm>
                <a:off x="3168860" y="4043738"/>
                <a:ext cx="157314" cy="310189"/>
              </a:xfrm>
              <a:prstGeom prst="rect"/>
            </p:spPr>
          </p:pic>
        </mc:Fallback>
      </mc:AlternateContent>
      <mc:AlternateContent xmlns:mc="http://schemas.openxmlformats.org/markup-compatibility/2006" xmlns:p14="http://schemas.microsoft.com/office/powerpoint/2010/main">
        <mc:Choice Requires="p14">
          <p:contentPart r:id="rId92" p14:bwMode="auto">
            <p14:nvContentPartPr>
              <p14:cNvPr id="51" name="墨迹 50"/>
              <p14:cNvContentPartPr/>
              <p14:nvPr/>
            </p14:nvContentPartPr>
            <p14:xfrm>
              <a:off x="3393720" y="4122695"/>
              <a:ext cx="137033" cy="67678"/>
            </p14:xfrm>
          </p:contentPart>
        </mc:Choice>
        <mc:Fallback xmlns="">
          <p:pic>
            <p:nvPicPr>
              <p:cNvPr id="51" name="墨迹 50"/>
            </p:nvPicPr>
            <p:blipFill>
              <a:blip r:embed="rId93"/>
            </p:blipFill>
            <p:spPr>
              <a:xfrm>
                <a:off x="3393720" y="4122695"/>
                <a:ext cx="137033" cy="67678"/>
              </a:xfrm>
              <a:prstGeom prst="rect"/>
            </p:spPr>
          </p:pic>
        </mc:Fallback>
      </mc:AlternateContent>
      <mc:AlternateContent xmlns:mc="http://schemas.openxmlformats.org/markup-compatibility/2006" xmlns:p14="http://schemas.microsoft.com/office/powerpoint/2010/main">
        <mc:Choice Requires="p14">
          <p:contentPart r:id="rId94" p14:bwMode="auto">
            <p14:nvContentPartPr>
              <p14:cNvPr id="52" name="墨迹 51"/>
              <p14:cNvContentPartPr/>
              <p14:nvPr/>
            </p14:nvContentPartPr>
            <p14:xfrm>
              <a:off x="3345045" y="4246771"/>
              <a:ext cx="221686" cy="26789"/>
            </p14:xfrm>
          </p:contentPart>
        </mc:Choice>
        <mc:Fallback xmlns="">
          <p:pic>
            <p:nvPicPr>
              <p:cNvPr id="52" name="墨迹 51"/>
            </p:nvPicPr>
            <p:blipFill>
              <a:blip r:embed="rId95"/>
            </p:blipFill>
            <p:spPr>
              <a:xfrm>
                <a:off x="3345045" y="4246771"/>
                <a:ext cx="221686" cy="26789"/>
              </a:xfrm>
              <a:prstGeom prst="rect"/>
            </p:spPr>
          </p:pic>
        </mc:Fallback>
      </mc:AlternateContent>
      <mc:AlternateContent xmlns:mc="http://schemas.openxmlformats.org/markup-compatibility/2006" xmlns:p14="http://schemas.microsoft.com/office/powerpoint/2010/main">
        <mc:Choice Requires="p14">
          <p:contentPart r:id="rId96" p14:bwMode="auto">
            <p14:nvContentPartPr>
              <p14:cNvPr id="53" name="墨迹 52"/>
              <p14:cNvContentPartPr/>
              <p14:nvPr/>
            </p14:nvContentPartPr>
            <p14:xfrm>
              <a:off x="3657028" y="4224212"/>
              <a:ext cx="1162574" cy="78957"/>
            </p14:xfrm>
          </p:contentPart>
        </mc:Choice>
        <mc:Fallback xmlns="">
          <p:pic>
            <p:nvPicPr>
              <p:cNvPr id="53" name="墨迹 52"/>
            </p:nvPicPr>
            <p:blipFill>
              <a:blip r:embed="rId97"/>
            </p:blipFill>
            <p:spPr>
              <a:xfrm>
                <a:off x="3657028" y="4224212"/>
                <a:ext cx="1162574" cy="78957"/>
              </a:xfrm>
              <a:prstGeom prst="rect"/>
            </p:spPr>
          </p:pic>
        </mc:Fallback>
      </mc:AlternateContent>
      <mc:AlternateContent xmlns:mc="http://schemas.openxmlformats.org/markup-compatibility/2006" xmlns:p14="http://schemas.microsoft.com/office/powerpoint/2010/main">
        <mc:Choice Requires="p14">
          <p:contentPart r:id="rId98" p14:bwMode="auto">
            <p14:nvContentPartPr>
              <p14:cNvPr id="54" name="墨迹 53"/>
              <p14:cNvContentPartPr/>
              <p14:nvPr/>
            </p14:nvContentPartPr>
            <p14:xfrm>
              <a:off x="3899701" y="3699710"/>
              <a:ext cx="33862" cy="456824"/>
            </p14:xfrm>
          </p:contentPart>
        </mc:Choice>
        <mc:Fallback xmlns="">
          <p:pic>
            <p:nvPicPr>
              <p:cNvPr id="54" name="墨迹 53"/>
            </p:nvPicPr>
            <p:blipFill>
              <a:blip r:embed="rId99"/>
            </p:blipFill>
            <p:spPr>
              <a:xfrm>
                <a:off x="3899701" y="3699710"/>
                <a:ext cx="33862" cy="456824"/>
              </a:xfrm>
              <a:prstGeom prst="rect"/>
            </p:spPr>
          </p:pic>
        </mc:Fallback>
      </mc:AlternateContent>
      <mc:AlternateContent xmlns:mc="http://schemas.openxmlformats.org/markup-compatibility/2006" xmlns:p14="http://schemas.microsoft.com/office/powerpoint/2010/main">
        <mc:Choice Requires="p14">
          <p:contentPart r:id="rId100" p14:bwMode="auto">
            <p14:nvContentPartPr>
              <p14:cNvPr id="55" name="墨迹 54"/>
              <p14:cNvContentPartPr/>
              <p14:nvPr/>
            </p14:nvContentPartPr>
            <p14:xfrm>
              <a:off x="3922275" y="3839295"/>
              <a:ext cx="159607" cy="221362"/>
            </p14:xfrm>
          </p:contentPart>
        </mc:Choice>
        <mc:Fallback xmlns="">
          <p:pic>
            <p:nvPicPr>
              <p:cNvPr id="55" name="墨迹 54"/>
            </p:nvPicPr>
            <p:blipFill>
              <a:blip r:embed="rId101"/>
            </p:blipFill>
            <p:spPr>
              <a:xfrm>
                <a:off x="3922275" y="3839295"/>
                <a:ext cx="159607" cy="221362"/>
              </a:xfrm>
              <a:prstGeom prst="rect"/>
            </p:spPr>
          </p:pic>
        </mc:Fallback>
      </mc:AlternateContent>
      <mc:AlternateContent xmlns:mc="http://schemas.openxmlformats.org/markup-compatibility/2006" xmlns:p14="http://schemas.microsoft.com/office/powerpoint/2010/main">
        <mc:Choice Requires="p14">
          <p:contentPart r:id="rId102" p14:bwMode="auto">
            <p14:nvContentPartPr>
              <p14:cNvPr id="56" name="墨迹 55"/>
              <p14:cNvContentPartPr/>
              <p14:nvPr/>
            </p14:nvContentPartPr>
            <p14:xfrm>
              <a:off x="4045728" y="3927241"/>
              <a:ext cx="141795" cy="274411"/>
            </p14:xfrm>
          </p:contentPart>
        </mc:Choice>
        <mc:Fallback xmlns="">
          <p:pic>
            <p:nvPicPr>
              <p:cNvPr id="56" name="墨迹 55"/>
            </p:nvPicPr>
            <p:blipFill>
              <a:blip r:embed="rId103"/>
            </p:blipFill>
            <p:spPr>
              <a:xfrm>
                <a:off x="4045728" y="3927241"/>
                <a:ext cx="141795" cy="274411"/>
              </a:xfrm>
              <a:prstGeom prst="rect"/>
            </p:spPr>
          </p:pic>
        </mc:Fallback>
      </mc:AlternateContent>
      <mc:AlternateContent xmlns:mc="http://schemas.openxmlformats.org/markup-compatibility/2006" xmlns:p14="http://schemas.microsoft.com/office/powerpoint/2010/main">
        <mc:Choice Requires="p14">
          <p:contentPart r:id="rId104" p14:bwMode="auto">
            <p14:nvContentPartPr>
              <p14:cNvPr id="57" name="墨迹 56"/>
              <p14:cNvContentPartPr/>
              <p14:nvPr/>
            </p14:nvContentPartPr>
            <p14:xfrm>
              <a:off x="4173414" y="3977470"/>
              <a:ext cx="70544" cy="170604"/>
            </p14:xfrm>
          </p:contentPart>
        </mc:Choice>
        <mc:Fallback xmlns="">
          <p:pic>
            <p:nvPicPr>
              <p:cNvPr id="57" name="墨迹 56"/>
            </p:nvPicPr>
            <p:blipFill>
              <a:blip r:embed="rId105"/>
            </p:blipFill>
            <p:spPr>
              <a:xfrm>
                <a:off x="4173414" y="3977470"/>
                <a:ext cx="70544" cy="170604"/>
              </a:xfrm>
              <a:prstGeom prst="rect"/>
            </p:spPr>
          </p:pic>
        </mc:Fallback>
      </mc:AlternateContent>
      <mc:AlternateContent xmlns:mc="http://schemas.openxmlformats.org/markup-compatibility/2006" xmlns:p14="http://schemas.microsoft.com/office/powerpoint/2010/main">
        <mc:Choice Requires="p14">
          <p:contentPart r:id="rId106" p14:bwMode="auto">
            <p14:nvContentPartPr>
              <p14:cNvPr id="58" name="墨迹 57"/>
              <p14:cNvContentPartPr/>
              <p14:nvPr/>
            </p14:nvContentPartPr>
            <p14:xfrm>
              <a:off x="4311681" y="3932881"/>
              <a:ext cx="79010" cy="223653"/>
            </p14:xfrm>
          </p:contentPart>
        </mc:Choice>
        <mc:Fallback xmlns="">
          <p:pic>
            <p:nvPicPr>
              <p:cNvPr id="58" name="墨迹 57"/>
            </p:nvPicPr>
            <p:blipFill>
              <a:blip r:embed="rId107"/>
            </p:blipFill>
            <p:spPr>
              <a:xfrm>
                <a:off x="4311681" y="3932881"/>
                <a:ext cx="79010" cy="223653"/>
              </a:xfrm>
              <a:prstGeom prst="rect"/>
            </p:spPr>
          </p:pic>
        </mc:Fallback>
      </mc:AlternateContent>
      <mc:AlternateContent xmlns:mc="http://schemas.openxmlformats.org/markup-compatibility/2006" xmlns:p14="http://schemas.microsoft.com/office/powerpoint/2010/main">
        <mc:Choice Requires="p14">
          <p:contentPart r:id="rId108" p14:bwMode="auto">
            <p14:nvContentPartPr>
              <p14:cNvPr id="59" name="墨迹 58"/>
              <p14:cNvContentPartPr/>
              <p14:nvPr/>
            </p14:nvContentPartPr>
            <p14:xfrm>
              <a:off x="4365295" y="3914023"/>
              <a:ext cx="138267" cy="250971"/>
            </p14:xfrm>
          </p:contentPart>
        </mc:Choice>
        <mc:Fallback xmlns="">
          <p:pic>
            <p:nvPicPr>
              <p:cNvPr id="59" name="墨迹 58"/>
            </p:nvPicPr>
            <p:blipFill>
              <a:blip r:embed="rId109"/>
            </p:blipFill>
            <p:spPr>
              <a:xfrm>
                <a:off x="4365295" y="3914023"/>
                <a:ext cx="138267" cy="250971"/>
              </a:xfrm>
              <a:prstGeom prst="rect"/>
            </p:spPr>
          </p:pic>
        </mc:Fallback>
      </mc:AlternateContent>
      <mc:AlternateContent xmlns:mc="http://schemas.openxmlformats.org/markup-compatibility/2006" xmlns:p14="http://schemas.microsoft.com/office/powerpoint/2010/main">
        <mc:Choice Requires="p14">
          <p:contentPart r:id="rId110" p14:bwMode="auto">
            <p14:nvContentPartPr>
              <p14:cNvPr id="60" name="墨迹 59"/>
              <p14:cNvContentPartPr/>
              <p14:nvPr/>
            </p14:nvContentPartPr>
            <p14:xfrm>
              <a:off x="4430196" y="3880889"/>
              <a:ext cx="349901" cy="386150"/>
            </p14:xfrm>
          </p:contentPart>
        </mc:Choice>
        <mc:Fallback xmlns="">
          <p:pic>
            <p:nvPicPr>
              <p:cNvPr id="60" name="墨迹 59"/>
            </p:nvPicPr>
            <p:blipFill>
              <a:blip r:embed="rId111"/>
            </p:blipFill>
            <p:spPr>
              <a:xfrm>
                <a:off x="4430196" y="3880889"/>
                <a:ext cx="349901" cy="386150"/>
              </a:xfrm>
              <a:prstGeom prst="rect"/>
            </p:spPr>
          </p:pic>
        </mc:Fallback>
      </mc:AlternateContent>
      <mc:AlternateContent xmlns:mc="http://schemas.openxmlformats.org/markup-compatibility/2006" xmlns:p14="http://schemas.microsoft.com/office/powerpoint/2010/main">
        <mc:Choice Requires="p14">
          <p:contentPart r:id="rId112" p14:bwMode="auto">
            <p14:nvContentPartPr>
              <p14:cNvPr id="61" name="墨迹 60"/>
              <p14:cNvContentPartPr/>
              <p14:nvPr/>
            </p14:nvContentPartPr>
            <p14:xfrm>
              <a:off x="4819602" y="3916842"/>
              <a:ext cx="118515" cy="167784"/>
            </p14:xfrm>
          </p:contentPart>
        </mc:Choice>
        <mc:Fallback xmlns="">
          <p:pic>
            <p:nvPicPr>
              <p:cNvPr id="61" name="墨迹 60"/>
            </p:nvPicPr>
            <p:blipFill>
              <a:blip r:embed="rId113"/>
            </p:blipFill>
            <p:spPr>
              <a:xfrm>
                <a:off x="4819602" y="3916842"/>
                <a:ext cx="118515" cy="167784"/>
              </a:xfrm>
              <a:prstGeom prst="rect"/>
            </p:spPr>
          </p:pic>
        </mc:Fallback>
      </mc:AlternateContent>
      <mc:AlternateContent xmlns:mc="http://schemas.openxmlformats.org/markup-compatibility/2006" xmlns:p14="http://schemas.microsoft.com/office/powerpoint/2010/main">
        <mc:Choice Requires="p14">
          <p:contentPart r:id="rId114" p14:bwMode="auto">
            <p14:nvContentPartPr>
              <p14:cNvPr id="62" name="墨迹 61"/>
              <p14:cNvContentPartPr/>
              <p14:nvPr/>
            </p14:nvContentPartPr>
            <p14:xfrm>
              <a:off x="4706731" y="4274970"/>
              <a:ext cx="445841" cy="36659"/>
            </p14:xfrm>
          </p:contentPart>
        </mc:Choice>
        <mc:Fallback xmlns="">
          <p:pic>
            <p:nvPicPr>
              <p:cNvPr id="62" name="墨迹 61"/>
            </p:nvPicPr>
            <p:blipFill>
              <a:blip r:embed="rId115"/>
            </p:blipFill>
            <p:spPr>
              <a:xfrm>
                <a:off x="4706731" y="4274970"/>
                <a:ext cx="445841" cy="36659"/>
              </a:xfrm>
              <a:prstGeom prst="rect"/>
            </p:spPr>
          </p:pic>
        </mc:Fallback>
      </mc:AlternateContent>
      <mc:AlternateContent xmlns:mc="http://schemas.openxmlformats.org/markup-compatibility/2006" xmlns:p14="http://schemas.microsoft.com/office/powerpoint/2010/main">
        <mc:Choice Requires="p14">
          <p:contentPart r:id="rId116" p14:bwMode="auto">
            <p14:nvContentPartPr>
              <p14:cNvPr id="63" name="墨迹 62"/>
              <p14:cNvContentPartPr/>
              <p14:nvPr/>
            </p14:nvContentPartPr>
            <p14:xfrm>
              <a:off x="4988909" y="3853923"/>
              <a:ext cx="214455" cy="356189"/>
            </p14:xfrm>
          </p:contentPart>
        </mc:Choice>
        <mc:Fallback xmlns="">
          <p:pic>
            <p:nvPicPr>
              <p:cNvPr id="63" name="墨迹 62"/>
            </p:nvPicPr>
            <p:blipFill>
              <a:blip r:embed="rId117"/>
            </p:blipFill>
            <p:spPr>
              <a:xfrm>
                <a:off x="4988909" y="3853923"/>
                <a:ext cx="214455" cy="356189"/>
              </a:xfrm>
              <a:prstGeom prst="rect"/>
            </p:spPr>
          </p:pic>
        </mc:Fallback>
      </mc:AlternateContent>
      <mc:AlternateContent xmlns:mc="http://schemas.openxmlformats.org/markup-compatibility/2006" xmlns:p14="http://schemas.microsoft.com/office/powerpoint/2010/main">
        <mc:Choice Requires="p14">
          <p:contentPart r:id="rId118" p14:bwMode="auto">
            <p14:nvContentPartPr>
              <p14:cNvPr id="64" name="墨迹 63"/>
              <p14:cNvContentPartPr/>
              <p14:nvPr/>
            </p14:nvContentPartPr>
            <p14:xfrm>
              <a:off x="4161245" y="4413850"/>
              <a:ext cx="43209" cy="301025"/>
            </p14:xfrm>
          </p:contentPart>
        </mc:Choice>
        <mc:Fallback xmlns="">
          <p:pic>
            <p:nvPicPr>
              <p:cNvPr id="64" name="墨迹 63"/>
            </p:nvPicPr>
            <p:blipFill>
              <a:blip r:embed="rId119"/>
            </p:blipFill>
            <p:spPr>
              <a:xfrm>
                <a:off x="4161245" y="4413850"/>
                <a:ext cx="43209" cy="301025"/>
              </a:xfrm>
              <a:prstGeom prst="rect"/>
            </p:spPr>
          </p:pic>
        </mc:Fallback>
      </mc:AlternateContent>
      <mc:AlternateContent xmlns:mc="http://schemas.openxmlformats.org/markup-compatibility/2006" xmlns:p14="http://schemas.microsoft.com/office/powerpoint/2010/main">
        <mc:Choice Requires="p14">
          <p:contentPart r:id="rId120" p14:bwMode="auto">
            <p14:nvContentPartPr>
              <p14:cNvPr id="65" name="墨迹 64"/>
              <p14:cNvContentPartPr/>
              <p14:nvPr/>
            </p14:nvContentPartPr>
            <p14:xfrm>
              <a:off x="4289107" y="4448041"/>
              <a:ext cx="141089" cy="180122"/>
            </p14:xfrm>
          </p:contentPart>
        </mc:Choice>
        <mc:Fallback xmlns="">
          <p:pic>
            <p:nvPicPr>
              <p:cNvPr id="65" name="墨迹 64"/>
            </p:nvPicPr>
            <p:blipFill>
              <a:blip r:embed="rId121"/>
            </p:blipFill>
            <p:spPr>
              <a:xfrm>
                <a:off x="4289107" y="4448041"/>
                <a:ext cx="141089" cy="180122"/>
              </a:xfrm>
              <a:prstGeom prst="rect"/>
            </p:spPr>
          </p:pic>
        </mc:Fallback>
      </mc:AlternateContent>
      <mc:AlternateContent xmlns:mc="http://schemas.openxmlformats.org/markup-compatibility/2006" xmlns:p14="http://schemas.microsoft.com/office/powerpoint/2010/main">
        <mc:Choice Requires="p14">
          <p:contentPart r:id="rId122" p14:bwMode="auto">
            <p14:nvContentPartPr>
              <p14:cNvPr id="66" name="墨迹 65"/>
              <p14:cNvContentPartPr/>
              <p14:nvPr/>
            </p14:nvContentPartPr>
            <p14:xfrm>
              <a:off x="4257715" y="4515719"/>
              <a:ext cx="161194" cy="162497"/>
            </p14:xfrm>
          </p:contentPart>
        </mc:Choice>
        <mc:Fallback xmlns="">
          <p:pic>
            <p:nvPicPr>
              <p:cNvPr id="66" name="墨迹 65"/>
            </p:nvPicPr>
            <p:blipFill>
              <a:blip r:embed="rId123"/>
            </p:blipFill>
            <p:spPr>
              <a:xfrm>
                <a:off x="4257715" y="4515719"/>
                <a:ext cx="161194" cy="162497"/>
              </a:xfrm>
              <a:prstGeom prst="rect"/>
            </p:spPr>
          </p:pic>
        </mc:Fallback>
      </mc:AlternateContent>
      <mc:AlternateContent xmlns:mc="http://schemas.openxmlformats.org/markup-compatibility/2006" xmlns:p14="http://schemas.microsoft.com/office/powerpoint/2010/main">
        <mc:Choice Requires="p14">
          <p:contentPart r:id="rId124" p14:bwMode="auto">
            <p14:nvContentPartPr>
              <p14:cNvPr id="67" name="墨迹 66"/>
              <p14:cNvContentPartPr/>
              <p14:nvPr/>
            </p14:nvContentPartPr>
            <p14:xfrm>
              <a:off x="4492275" y="4470953"/>
              <a:ext cx="62080" cy="210083"/>
            </p14:xfrm>
          </p:contentPart>
        </mc:Choice>
        <mc:Fallback xmlns="">
          <p:pic>
            <p:nvPicPr>
              <p:cNvPr id="67" name="墨迹 66"/>
            </p:nvPicPr>
            <p:blipFill>
              <a:blip r:embed="rId125"/>
            </p:blipFill>
            <p:spPr>
              <a:xfrm>
                <a:off x="4492275" y="4470953"/>
                <a:ext cx="62080" cy="210083"/>
              </a:xfrm>
              <a:prstGeom prst="rect"/>
            </p:spPr>
          </p:pic>
        </mc:Fallback>
      </mc:AlternateContent>
      <mc:AlternateContent xmlns:mc="http://schemas.openxmlformats.org/markup-compatibility/2006" xmlns:p14="http://schemas.microsoft.com/office/powerpoint/2010/main">
        <mc:Choice Requires="p14">
          <p:contentPart r:id="rId126" p14:bwMode="auto">
            <p14:nvContentPartPr>
              <p14:cNvPr id="68" name="墨迹 67"/>
              <p14:cNvContentPartPr/>
              <p14:nvPr/>
            </p14:nvContentPartPr>
            <p14:xfrm>
              <a:off x="4588216" y="4506202"/>
              <a:ext cx="84653" cy="113501"/>
            </p14:xfrm>
          </p:contentPart>
        </mc:Choice>
        <mc:Fallback xmlns="">
          <p:pic>
            <p:nvPicPr>
              <p:cNvPr id="68" name="墨迹 67"/>
            </p:nvPicPr>
            <p:blipFill>
              <a:blip r:embed="rId127"/>
            </p:blipFill>
            <p:spPr>
              <a:xfrm>
                <a:off x="4588216" y="4506202"/>
                <a:ext cx="84653" cy="113501"/>
              </a:xfrm>
              <a:prstGeom prst="rect"/>
            </p:spPr>
          </p:pic>
        </mc:Fallback>
      </mc:AlternateContent>
      <mc:AlternateContent xmlns:mc="http://schemas.openxmlformats.org/markup-compatibility/2006" xmlns:p14="http://schemas.microsoft.com/office/powerpoint/2010/main">
        <mc:Choice Requires="p14">
          <p:contentPart r:id="rId128" p14:bwMode="auto">
            <p14:nvContentPartPr>
              <p14:cNvPr id="69" name="墨迹 68"/>
              <p14:cNvContentPartPr/>
              <p14:nvPr/>
            </p14:nvContentPartPr>
            <p14:xfrm>
              <a:off x="4727718" y="4461083"/>
              <a:ext cx="83419" cy="5640"/>
            </p14:xfrm>
          </p:contentPart>
        </mc:Choice>
        <mc:Fallback xmlns="">
          <p:pic>
            <p:nvPicPr>
              <p:cNvPr id="69" name="墨迹 68"/>
            </p:nvPicPr>
            <p:blipFill>
              <a:blip r:embed="rId129"/>
            </p:blipFill>
            <p:spPr>
              <a:xfrm>
                <a:off x="4727718" y="4461083"/>
                <a:ext cx="83419" cy="5640"/>
              </a:xfrm>
              <a:prstGeom prst="rect"/>
            </p:spPr>
          </p:pic>
        </mc:Fallback>
      </mc:AlternateContent>
      <mc:AlternateContent xmlns:mc="http://schemas.openxmlformats.org/markup-compatibility/2006" xmlns:p14="http://schemas.microsoft.com/office/powerpoint/2010/main">
        <mc:Choice Requires="p14">
          <p:contentPart r:id="rId130" p14:bwMode="auto">
            <p14:nvContentPartPr>
              <p14:cNvPr id="70" name="墨迹 69"/>
              <p14:cNvContentPartPr/>
              <p14:nvPr/>
            </p14:nvContentPartPr>
            <p14:xfrm>
              <a:off x="4757523" y="4402570"/>
              <a:ext cx="107227" cy="205148"/>
            </p14:xfrm>
          </p:contentPart>
        </mc:Choice>
        <mc:Fallback xmlns="">
          <p:pic>
            <p:nvPicPr>
              <p:cNvPr id="70" name="墨迹 69"/>
            </p:nvPicPr>
            <p:blipFill>
              <a:blip r:embed="rId131"/>
            </p:blipFill>
            <p:spPr>
              <a:xfrm>
                <a:off x="4757523" y="4402570"/>
                <a:ext cx="107227" cy="205148"/>
              </a:xfrm>
              <a:prstGeom prst="rect"/>
            </p:spPr>
          </p:pic>
        </mc:Fallback>
      </mc:AlternateContent>
      <mc:AlternateContent xmlns:mc="http://schemas.openxmlformats.org/markup-compatibility/2006" xmlns:p14="http://schemas.microsoft.com/office/powerpoint/2010/main">
        <mc:Choice Requires="p14">
          <p:contentPart r:id="rId132" p14:bwMode="auto">
            <p14:nvContentPartPr>
              <p14:cNvPr id="71" name="墨迹 70"/>
              <p14:cNvContentPartPr/>
              <p14:nvPr/>
            </p14:nvContentPartPr>
            <p14:xfrm>
              <a:off x="4847820" y="4427245"/>
              <a:ext cx="93118" cy="22559"/>
            </p14:xfrm>
          </p:contentPart>
        </mc:Choice>
        <mc:Fallback xmlns="">
          <p:pic>
            <p:nvPicPr>
              <p:cNvPr id="71" name="墨迹 70"/>
            </p:nvPicPr>
            <p:blipFill>
              <a:blip r:embed="rId133"/>
            </p:blipFill>
            <p:spPr>
              <a:xfrm>
                <a:off x="4847820" y="4427245"/>
                <a:ext cx="93118" cy="22559"/>
              </a:xfrm>
              <a:prstGeom prst="rect"/>
            </p:spPr>
          </p:pic>
        </mc:Fallback>
      </mc:AlternateContent>
      <mc:AlternateContent xmlns:mc="http://schemas.openxmlformats.org/markup-compatibility/2006" xmlns:p14="http://schemas.microsoft.com/office/powerpoint/2010/main">
        <mc:Choice Requires="p14">
          <p:contentPart r:id="rId134" p14:bwMode="auto">
            <p14:nvContentPartPr>
              <p14:cNvPr id="72" name="墨迹 71"/>
              <p14:cNvContentPartPr/>
              <p14:nvPr/>
            </p14:nvContentPartPr>
            <p14:xfrm>
              <a:off x="5242869" y="4192312"/>
              <a:ext cx="158019" cy="26260"/>
            </p14:xfrm>
          </p:contentPart>
        </mc:Choice>
        <mc:Fallback xmlns="">
          <p:pic>
            <p:nvPicPr>
              <p:cNvPr id="72" name="墨迹 71"/>
            </p:nvPicPr>
            <p:blipFill>
              <a:blip r:embed="rId135"/>
            </p:blipFill>
            <p:spPr>
              <a:xfrm>
                <a:off x="5242869" y="4192312"/>
                <a:ext cx="158019" cy="26260"/>
              </a:xfrm>
              <a:prstGeom prst="rect"/>
            </p:spPr>
          </p:pic>
        </mc:Fallback>
      </mc:AlternateContent>
      <mc:AlternateContent xmlns:mc="http://schemas.openxmlformats.org/markup-compatibility/2006" xmlns:p14="http://schemas.microsoft.com/office/powerpoint/2010/main">
        <mc:Choice Requires="p14">
          <p:contentPart r:id="rId136" p14:bwMode="auto">
            <p14:nvContentPartPr>
              <p14:cNvPr id="73" name="墨迹 72"/>
              <p14:cNvContentPartPr/>
              <p14:nvPr/>
            </p14:nvContentPartPr>
            <p14:xfrm>
              <a:off x="5216768" y="4260870"/>
              <a:ext cx="203873" cy="45119"/>
            </p14:xfrm>
          </p:contentPart>
        </mc:Choice>
        <mc:Fallback xmlns="">
          <p:pic>
            <p:nvPicPr>
              <p:cNvPr id="73" name="墨迹 72"/>
            </p:nvPicPr>
            <p:blipFill>
              <a:blip r:embed="rId137"/>
            </p:blipFill>
            <p:spPr>
              <a:xfrm>
                <a:off x="5216768" y="4260870"/>
                <a:ext cx="203873" cy="45119"/>
              </a:xfrm>
              <a:prstGeom prst="rect"/>
            </p:spPr>
          </p:pic>
        </mc:Fallback>
      </mc:AlternateContent>
      <mc:AlternateContent xmlns:mc="http://schemas.openxmlformats.org/markup-compatibility/2006" xmlns:p14="http://schemas.microsoft.com/office/powerpoint/2010/main">
        <mc:Choice Requires="p14">
          <p:contentPart r:id="rId138" p14:bwMode="auto">
            <p14:nvContentPartPr>
              <p14:cNvPr id="74" name="墨迹 73"/>
              <p14:cNvContentPartPr/>
              <p14:nvPr/>
            </p14:nvContentPartPr>
            <p14:xfrm>
              <a:off x="5400889" y="4120933"/>
              <a:ext cx="107228" cy="258373"/>
            </p14:xfrm>
          </p:contentPart>
        </mc:Choice>
        <mc:Fallback xmlns="">
          <p:pic>
            <p:nvPicPr>
              <p:cNvPr id="74" name="墨迹 73"/>
            </p:nvPicPr>
            <p:blipFill>
              <a:blip r:embed="rId139"/>
            </p:blipFill>
            <p:spPr>
              <a:xfrm>
                <a:off x="5400889" y="4120933"/>
                <a:ext cx="107228" cy="258373"/>
              </a:xfrm>
              <a:prstGeom prst="rect"/>
            </p:spPr>
          </p:pic>
        </mc:Fallback>
      </mc:AlternateContent>
      <mc:AlternateContent xmlns:mc="http://schemas.openxmlformats.org/markup-compatibility/2006" xmlns:p14="http://schemas.microsoft.com/office/powerpoint/2010/main">
        <mc:Choice Requires="p14">
          <p:contentPart r:id="rId140" p14:bwMode="auto">
            <p14:nvContentPartPr>
              <p14:cNvPr id="75" name="墨迹 74"/>
              <p14:cNvContentPartPr/>
              <p14:nvPr/>
            </p14:nvContentPartPr>
            <p14:xfrm>
              <a:off x="5496829" y="4122695"/>
              <a:ext cx="112872" cy="50758"/>
            </p14:xfrm>
          </p:contentPart>
        </mc:Choice>
        <mc:Fallback xmlns="">
          <p:pic>
            <p:nvPicPr>
              <p:cNvPr id="75" name="墨迹 74"/>
            </p:nvPicPr>
            <p:blipFill>
              <a:blip r:embed="rId141"/>
            </p:blipFill>
            <p:spPr>
              <a:xfrm>
                <a:off x="5496829" y="4122695"/>
                <a:ext cx="112872" cy="50758"/>
              </a:xfrm>
              <a:prstGeom prst="rect"/>
            </p:spPr>
          </p:pic>
        </mc:Fallback>
      </mc:AlternateContent>
      <mc:AlternateContent xmlns:mc="http://schemas.openxmlformats.org/markup-compatibility/2006" xmlns:p14="http://schemas.microsoft.com/office/powerpoint/2010/main">
        <mc:Choice Requires="p14">
          <p:contentPart r:id="rId142" p14:bwMode="auto">
            <p14:nvContentPartPr>
              <p14:cNvPr id="76" name="墨迹 75"/>
              <p14:cNvContentPartPr/>
              <p14:nvPr/>
            </p14:nvContentPartPr>
            <p14:xfrm>
              <a:off x="5598414" y="4263690"/>
              <a:ext cx="42326" cy="33839"/>
            </p14:xfrm>
          </p:contentPart>
        </mc:Choice>
        <mc:Fallback xmlns="">
          <p:pic>
            <p:nvPicPr>
              <p:cNvPr id="76" name="墨迹 75"/>
            </p:nvPicPr>
            <p:blipFill>
              <a:blip r:embed="rId143"/>
            </p:blipFill>
            <p:spPr>
              <a:xfrm>
                <a:off x="5598414" y="4263690"/>
                <a:ext cx="42326" cy="33839"/>
              </a:xfrm>
              <a:prstGeom prst="rect"/>
            </p:spPr>
          </p:pic>
        </mc:Fallback>
      </mc:AlternateContent>
      <mc:AlternateContent xmlns:mc="http://schemas.openxmlformats.org/markup-compatibility/2006" xmlns:p14="http://schemas.microsoft.com/office/powerpoint/2010/main">
        <mc:Choice Requires="p14">
          <p:contentPart r:id="rId144" p14:bwMode="auto">
            <p14:nvContentPartPr>
              <p14:cNvPr id="77" name="墨迹 76"/>
              <p14:cNvContentPartPr/>
              <p14:nvPr/>
            </p14:nvContentPartPr>
            <p14:xfrm>
              <a:off x="5707758" y="4090795"/>
              <a:ext cx="116398" cy="160206"/>
            </p14:xfrm>
          </p:contentPart>
        </mc:Choice>
        <mc:Fallback xmlns="">
          <p:pic>
            <p:nvPicPr>
              <p:cNvPr id="77" name="墨迹 76"/>
            </p:nvPicPr>
            <p:blipFill>
              <a:blip r:embed="rId145"/>
            </p:blipFill>
            <p:spPr>
              <a:xfrm>
                <a:off x="5707758" y="4090795"/>
                <a:ext cx="116398" cy="160206"/>
              </a:xfrm>
              <a:prstGeom prst="rect"/>
            </p:spPr>
          </p:pic>
        </mc:Fallback>
      </mc:AlternateContent>
      <mc:AlternateContent xmlns:mc="http://schemas.openxmlformats.org/markup-compatibility/2006" xmlns:p14="http://schemas.microsoft.com/office/powerpoint/2010/main">
        <mc:Choice Requires="p14">
          <p:contentPart r:id="rId146" p14:bwMode="auto">
            <p14:nvContentPartPr>
              <p14:cNvPr id="78" name="墨迹 77"/>
              <p14:cNvContentPartPr/>
              <p14:nvPr/>
            </p14:nvContentPartPr>
            <p14:xfrm>
              <a:off x="5733859" y="4129745"/>
              <a:ext cx="95941" cy="218542"/>
            </p14:xfrm>
          </p:contentPart>
        </mc:Choice>
        <mc:Fallback xmlns="">
          <p:pic>
            <p:nvPicPr>
              <p:cNvPr id="78" name="墨迹 77"/>
            </p:nvPicPr>
            <p:blipFill>
              <a:blip r:embed="rId147"/>
            </p:blipFill>
            <p:spPr>
              <a:xfrm>
                <a:off x="5733859" y="4129745"/>
                <a:ext cx="95941" cy="218542"/>
              </a:xfrm>
              <a:prstGeom prst="rect"/>
            </p:spPr>
          </p:pic>
        </mc:Fallback>
      </mc:AlternateContent>
      <mc:AlternateContent xmlns:mc="http://schemas.openxmlformats.org/markup-compatibility/2006" xmlns:p14="http://schemas.microsoft.com/office/powerpoint/2010/main">
        <mc:Choice Requires="p14">
          <p:contentPart r:id="rId148" p14:bwMode="auto">
            <p14:nvContentPartPr>
              <p14:cNvPr id="79" name="墨迹 78"/>
              <p14:cNvContentPartPr/>
              <p14:nvPr/>
            </p14:nvContentPartPr>
            <p14:xfrm>
              <a:off x="5779007" y="4147898"/>
              <a:ext cx="158020" cy="203209"/>
            </p14:xfrm>
          </p:contentPart>
        </mc:Choice>
        <mc:Fallback xmlns="">
          <p:pic>
            <p:nvPicPr>
              <p:cNvPr id="79" name="墨迹 78"/>
            </p:nvPicPr>
            <p:blipFill>
              <a:blip r:embed="rId149"/>
            </p:blipFill>
            <p:spPr>
              <a:xfrm>
                <a:off x="5779007" y="4147898"/>
                <a:ext cx="158020" cy="203209"/>
              </a:xfrm>
              <a:prstGeom prst="rect"/>
            </p:spPr>
          </p:pic>
        </mc:Fallback>
      </mc:AlternateContent>
      <mc:AlternateContent xmlns:mc="http://schemas.openxmlformats.org/markup-compatibility/2006" xmlns:p14="http://schemas.microsoft.com/office/powerpoint/2010/main">
        <mc:Choice Requires="p14">
          <p:contentPart r:id="rId150" p14:bwMode="auto">
            <p14:nvContentPartPr>
              <p14:cNvPr id="80" name="墨迹 79"/>
              <p14:cNvContentPartPr/>
              <p14:nvPr/>
            </p14:nvContentPartPr>
            <p14:xfrm>
              <a:off x="5803522" y="4136442"/>
              <a:ext cx="54496" cy="228765"/>
            </p14:xfrm>
          </p:contentPart>
        </mc:Choice>
        <mc:Fallback xmlns="">
          <p:pic>
            <p:nvPicPr>
              <p:cNvPr id="80" name="墨迹 79"/>
            </p:nvPicPr>
            <p:blipFill>
              <a:blip r:embed="rId151"/>
            </p:blipFill>
            <p:spPr>
              <a:xfrm>
                <a:off x="5803522" y="4136442"/>
                <a:ext cx="54496" cy="228765"/>
              </a:xfrm>
              <a:prstGeom prst="rect"/>
            </p:spPr>
          </p:pic>
        </mc:Fallback>
      </mc:AlternateContent>
      <mc:AlternateContent xmlns:mc="http://schemas.openxmlformats.org/markup-compatibility/2006" xmlns:p14="http://schemas.microsoft.com/office/powerpoint/2010/main">
        <mc:Choice Requires="p14">
          <p:contentPart r:id="rId152" p14:bwMode="auto">
            <p14:nvContentPartPr>
              <p14:cNvPr id="81" name="墨迹 80"/>
              <p14:cNvContentPartPr/>
              <p14:nvPr/>
            </p14:nvContentPartPr>
            <p14:xfrm>
              <a:off x="5905106" y="4114941"/>
              <a:ext cx="71426" cy="224887"/>
            </p14:xfrm>
          </p:contentPart>
        </mc:Choice>
        <mc:Fallback xmlns="">
          <p:pic>
            <p:nvPicPr>
              <p:cNvPr id="81" name="墨迹 80"/>
            </p:nvPicPr>
            <p:blipFill>
              <a:blip r:embed="rId153"/>
            </p:blipFill>
            <p:spPr>
              <a:xfrm>
                <a:off x="5905106" y="4114941"/>
                <a:ext cx="71426" cy="224887"/>
              </a:xfrm>
              <a:prstGeom prst="rect"/>
            </p:spPr>
          </p:pic>
        </mc:Fallback>
      </mc:AlternateContent>
      <mc:AlternateContent xmlns:mc="http://schemas.openxmlformats.org/markup-compatibility/2006" xmlns:p14="http://schemas.microsoft.com/office/powerpoint/2010/main">
        <mc:Choice Requires="p14">
          <p:contentPart r:id="rId154" p14:bwMode="auto">
            <p14:nvContentPartPr>
              <p14:cNvPr id="82" name="墨迹 81"/>
              <p14:cNvContentPartPr/>
              <p14:nvPr/>
            </p14:nvContentPartPr>
            <p14:xfrm>
              <a:off x="6012686" y="4156710"/>
              <a:ext cx="88005" cy="142229"/>
            </p14:xfrm>
          </p:contentPart>
        </mc:Choice>
        <mc:Fallback xmlns="">
          <p:pic>
            <p:nvPicPr>
              <p:cNvPr id="82" name="墨迹 81"/>
            </p:nvPicPr>
            <p:blipFill>
              <a:blip r:embed="rId155"/>
            </p:blipFill>
            <p:spPr>
              <a:xfrm>
                <a:off x="6012686" y="4156710"/>
                <a:ext cx="88005" cy="142229"/>
              </a:xfrm>
              <a:prstGeom prst="rect"/>
            </p:spPr>
          </p:pic>
        </mc:Fallback>
      </mc:AlternateContent>
      <mc:AlternateContent xmlns:mc="http://schemas.openxmlformats.org/markup-compatibility/2006" xmlns:p14="http://schemas.microsoft.com/office/powerpoint/2010/main">
        <mc:Choice Requires="p14">
          <p:contentPart r:id="rId156" p14:bwMode="auto">
            <p14:nvContentPartPr>
              <p14:cNvPr id="83" name="墨迹 82"/>
              <p14:cNvContentPartPr/>
              <p14:nvPr/>
            </p14:nvContentPartPr>
            <p14:xfrm>
              <a:off x="6095047" y="4101546"/>
              <a:ext cx="104406" cy="43708"/>
            </p14:xfrm>
          </p:contentPart>
        </mc:Choice>
        <mc:Fallback xmlns="">
          <p:pic>
            <p:nvPicPr>
              <p:cNvPr id="83" name="墨迹 82"/>
            </p:nvPicPr>
            <p:blipFill>
              <a:blip r:embed="rId157"/>
            </p:blipFill>
            <p:spPr>
              <a:xfrm>
                <a:off x="6095047" y="4101546"/>
                <a:ext cx="104406" cy="43708"/>
              </a:xfrm>
              <a:prstGeom prst="rect"/>
            </p:spPr>
          </p:pic>
        </mc:Fallback>
      </mc:AlternateContent>
      <mc:AlternateContent xmlns:mc="http://schemas.openxmlformats.org/markup-compatibility/2006" xmlns:p14="http://schemas.microsoft.com/office/powerpoint/2010/main">
        <mc:Choice Requires="p14">
          <p:contentPart r:id="rId158" p14:bwMode="auto">
            <p14:nvContentPartPr>
              <p14:cNvPr id="84" name="墨迹 83"/>
              <p14:cNvContentPartPr/>
              <p14:nvPr/>
            </p14:nvContentPartPr>
            <p14:xfrm>
              <a:off x="6255889" y="3972359"/>
              <a:ext cx="129801" cy="234933"/>
            </p14:xfrm>
          </p:contentPart>
        </mc:Choice>
        <mc:Fallback xmlns="">
          <p:pic>
            <p:nvPicPr>
              <p:cNvPr id="84" name="墨迹 83"/>
            </p:nvPicPr>
            <p:blipFill>
              <a:blip r:embed="rId159"/>
            </p:blipFill>
            <p:spPr>
              <a:xfrm>
                <a:off x="6255889" y="3972359"/>
                <a:ext cx="129801" cy="234933"/>
              </a:xfrm>
              <a:prstGeom prst="rect"/>
            </p:spPr>
          </p:pic>
        </mc:Fallback>
      </mc:AlternateContent>
      <mc:AlternateContent xmlns:mc="http://schemas.openxmlformats.org/markup-compatibility/2006" xmlns:p14="http://schemas.microsoft.com/office/powerpoint/2010/main">
        <mc:Choice Requires="p14">
          <p:contentPart r:id="rId160" p14:bwMode="auto">
            <p14:nvContentPartPr>
              <p14:cNvPr id="85" name="墨迹 84"/>
              <p14:cNvContentPartPr/>
              <p14:nvPr/>
            </p14:nvContentPartPr>
            <p14:xfrm>
              <a:off x="991503" y="5091684"/>
              <a:ext cx="175303" cy="258373"/>
            </p14:xfrm>
          </p:contentPart>
        </mc:Choice>
        <mc:Fallback xmlns="">
          <p:pic>
            <p:nvPicPr>
              <p:cNvPr id="85" name="墨迹 84"/>
            </p:nvPicPr>
            <p:blipFill>
              <a:blip r:embed="rId161"/>
            </p:blipFill>
            <p:spPr>
              <a:xfrm>
                <a:off x="991503" y="5091684"/>
                <a:ext cx="175303" cy="258373"/>
              </a:xfrm>
              <a:prstGeom prst="rect"/>
            </p:spPr>
          </p:pic>
        </mc:Fallback>
      </mc:AlternateContent>
      <mc:AlternateContent xmlns:mc="http://schemas.openxmlformats.org/markup-compatibility/2006" xmlns:p14="http://schemas.microsoft.com/office/powerpoint/2010/main">
        <mc:Choice Requires="p14">
          <p:contentPart r:id="rId162" p14:bwMode="auto">
            <p14:nvContentPartPr>
              <p14:cNvPr id="86" name="墨迹 85"/>
              <p14:cNvContentPartPr/>
              <p14:nvPr/>
            </p14:nvContentPartPr>
            <p14:xfrm>
              <a:off x="1049702" y="5158656"/>
              <a:ext cx="135446" cy="174658"/>
            </p14:xfrm>
          </p:contentPart>
        </mc:Choice>
        <mc:Fallback xmlns="">
          <p:pic>
            <p:nvPicPr>
              <p:cNvPr id="86" name="墨迹 85"/>
            </p:nvPicPr>
            <p:blipFill>
              <a:blip r:embed="rId163"/>
            </p:blipFill>
            <p:spPr>
              <a:xfrm>
                <a:off x="1049702" y="5158656"/>
                <a:ext cx="135446" cy="174658"/>
              </a:xfrm>
              <a:prstGeom prst="rect"/>
            </p:spPr>
          </p:pic>
        </mc:Fallback>
      </mc:AlternateContent>
      <mc:AlternateContent xmlns:mc="http://schemas.openxmlformats.org/markup-compatibility/2006" xmlns:p14="http://schemas.microsoft.com/office/powerpoint/2010/main">
        <mc:Choice Requires="p14">
          <p:contentPart r:id="rId164" p14:bwMode="auto">
            <p14:nvContentPartPr>
              <p14:cNvPr id="87" name="墨迹 86"/>
              <p14:cNvContentPartPr/>
              <p14:nvPr/>
            </p14:nvContentPartPr>
            <p14:xfrm>
              <a:off x="1195200" y="5025592"/>
              <a:ext cx="162605" cy="398488"/>
            </p14:xfrm>
          </p:contentPart>
        </mc:Choice>
        <mc:Fallback xmlns="">
          <p:pic>
            <p:nvPicPr>
              <p:cNvPr id="87" name="墨迹 86"/>
            </p:nvPicPr>
            <p:blipFill>
              <a:blip r:embed="rId165"/>
            </p:blipFill>
            <p:spPr>
              <a:xfrm>
                <a:off x="1195200" y="5025592"/>
                <a:ext cx="162605" cy="398488"/>
              </a:xfrm>
              <a:prstGeom prst="rect"/>
            </p:spPr>
          </p:pic>
        </mc:Fallback>
      </mc:AlternateContent>
      <mc:AlternateContent xmlns:mc="http://schemas.openxmlformats.org/markup-compatibility/2006" xmlns:p14="http://schemas.microsoft.com/office/powerpoint/2010/main">
        <mc:Choice Requires="p14">
          <p:contentPart r:id="rId166" p14:bwMode="auto">
            <p14:nvContentPartPr>
              <p14:cNvPr id="88" name="墨迹 87"/>
              <p14:cNvContentPartPr/>
              <p14:nvPr/>
            </p14:nvContentPartPr>
            <p14:xfrm>
              <a:off x="1300841" y="4996865"/>
              <a:ext cx="253255" cy="451184"/>
            </p14:xfrm>
          </p:contentPart>
        </mc:Choice>
        <mc:Fallback xmlns="">
          <p:pic>
            <p:nvPicPr>
              <p:cNvPr id="88" name="墨迹 87"/>
            </p:nvPicPr>
            <p:blipFill>
              <a:blip r:embed="rId167"/>
            </p:blipFill>
            <p:spPr>
              <a:xfrm>
                <a:off x="1300841" y="4996865"/>
                <a:ext cx="253255" cy="451184"/>
              </a:xfrm>
              <a:prstGeom prst="rect"/>
            </p:spPr>
          </p:pic>
        </mc:Fallback>
      </mc:AlternateContent>
      <mc:AlternateContent xmlns:mc="http://schemas.openxmlformats.org/markup-compatibility/2006" xmlns:p14="http://schemas.microsoft.com/office/powerpoint/2010/main">
        <mc:Choice Requires="p14">
          <p:contentPart r:id="rId168" p14:bwMode="auto">
            <p14:nvContentPartPr>
              <p14:cNvPr id="89" name="墨迹 88"/>
              <p14:cNvContentPartPr/>
              <p14:nvPr/>
            </p14:nvContentPartPr>
            <p14:xfrm>
              <a:off x="1723226" y="5098381"/>
              <a:ext cx="194174" cy="279170"/>
            </p14:xfrm>
          </p:contentPart>
        </mc:Choice>
        <mc:Fallback xmlns="">
          <p:pic>
            <p:nvPicPr>
              <p:cNvPr id="89" name="墨迹 88"/>
            </p:nvPicPr>
            <p:blipFill>
              <a:blip r:embed="rId169"/>
            </p:blipFill>
            <p:spPr>
              <a:xfrm>
                <a:off x="1723226" y="5098381"/>
                <a:ext cx="194174" cy="279170"/>
              </a:xfrm>
              <a:prstGeom prst="rect"/>
            </p:spPr>
          </p:pic>
        </mc:Fallback>
      </mc:AlternateContent>
      <mc:AlternateContent xmlns:mc="http://schemas.openxmlformats.org/markup-compatibility/2006" xmlns:p14="http://schemas.microsoft.com/office/powerpoint/2010/main">
        <mc:Choice Requires="p14">
          <p:contentPart r:id="rId170" p14:bwMode="auto">
            <p14:nvContentPartPr>
              <p14:cNvPr id="90" name="墨迹 89"/>
              <p14:cNvContentPartPr/>
              <p14:nvPr/>
            </p14:nvContentPartPr>
            <p14:xfrm>
              <a:off x="1975246" y="5098381"/>
              <a:ext cx="70545" cy="22559"/>
            </p14:xfrm>
          </p:contentPart>
        </mc:Choice>
        <mc:Fallback xmlns="">
          <p:pic>
            <p:nvPicPr>
              <p:cNvPr id="90" name="墨迹 89"/>
            </p:nvPicPr>
            <p:blipFill>
              <a:blip r:embed="rId171"/>
            </p:blipFill>
            <p:spPr>
              <a:xfrm>
                <a:off x="1975246" y="5098381"/>
                <a:ext cx="70545" cy="22559"/>
              </a:xfrm>
              <a:prstGeom prst="rect"/>
            </p:spPr>
          </p:pic>
        </mc:Fallback>
      </mc:AlternateContent>
      <mc:AlternateContent xmlns:mc="http://schemas.openxmlformats.org/markup-compatibility/2006" xmlns:p14="http://schemas.microsoft.com/office/powerpoint/2010/main">
        <mc:Choice Requires="p14">
          <p:contentPart r:id="rId172" p14:bwMode="auto">
            <p14:nvContentPartPr>
              <p14:cNvPr id="91" name="墨迹 90"/>
              <p14:cNvContentPartPr/>
              <p14:nvPr/>
            </p14:nvContentPartPr>
            <p14:xfrm>
              <a:off x="2151608" y="4995455"/>
              <a:ext cx="303341" cy="222948"/>
            </p14:xfrm>
          </p:contentPart>
        </mc:Choice>
        <mc:Fallback xmlns="">
          <p:pic>
            <p:nvPicPr>
              <p:cNvPr id="91" name="墨迹 90"/>
            </p:nvPicPr>
            <p:blipFill>
              <a:blip r:embed="rId173"/>
            </p:blipFill>
            <p:spPr>
              <a:xfrm>
                <a:off x="2151608" y="4995455"/>
                <a:ext cx="303341" cy="222948"/>
              </a:xfrm>
              <a:prstGeom prst="rect"/>
            </p:spPr>
          </p:pic>
        </mc:Fallback>
      </mc:AlternateContent>
      <mc:AlternateContent xmlns:mc="http://schemas.openxmlformats.org/markup-compatibility/2006" xmlns:p14="http://schemas.microsoft.com/office/powerpoint/2010/main">
        <mc:Choice Requires="p14">
          <p:contentPart r:id="rId174" p14:bwMode="auto">
            <p14:nvContentPartPr>
              <p14:cNvPr id="92" name="墨迹 91"/>
              <p14:cNvContentPartPr/>
              <p14:nvPr/>
            </p14:nvContentPartPr>
            <p14:xfrm>
              <a:off x="2285642" y="4875609"/>
              <a:ext cx="95941" cy="772653"/>
            </p14:xfrm>
          </p:contentPart>
        </mc:Choice>
        <mc:Fallback xmlns="">
          <p:pic>
            <p:nvPicPr>
              <p:cNvPr id="92" name="墨迹 91"/>
            </p:nvPicPr>
            <p:blipFill>
              <a:blip r:embed="rId175"/>
            </p:blipFill>
            <p:spPr>
              <a:xfrm>
                <a:off x="2285642" y="4875609"/>
                <a:ext cx="95941" cy="772653"/>
              </a:xfrm>
              <a:prstGeom prst="rect"/>
            </p:spPr>
          </p:pic>
        </mc:Fallback>
      </mc:AlternateContent>
      <mc:AlternateContent xmlns:mc="http://schemas.openxmlformats.org/markup-compatibility/2006" xmlns:p14="http://schemas.microsoft.com/office/powerpoint/2010/main">
        <mc:Choice Requires="p14">
          <p:contentPart r:id="rId176" p14:bwMode="auto">
            <p14:nvContentPartPr>
              <p14:cNvPr id="93" name="墨迹 92"/>
              <p14:cNvContentPartPr/>
              <p14:nvPr/>
            </p14:nvContentPartPr>
            <p14:xfrm>
              <a:off x="2198167" y="5173637"/>
              <a:ext cx="128744" cy="174305"/>
            </p14:xfrm>
          </p:contentPart>
        </mc:Choice>
        <mc:Fallback xmlns="">
          <p:pic>
            <p:nvPicPr>
              <p:cNvPr id="93" name="墨迹 92"/>
            </p:nvPicPr>
            <p:blipFill>
              <a:blip r:embed="rId177"/>
            </p:blipFill>
            <p:spPr>
              <a:xfrm>
                <a:off x="2198167" y="5173637"/>
                <a:ext cx="128744" cy="174305"/>
              </a:xfrm>
              <a:prstGeom prst="rect"/>
            </p:spPr>
          </p:pic>
        </mc:Fallback>
      </mc:AlternateContent>
      <mc:AlternateContent xmlns:mc="http://schemas.openxmlformats.org/markup-compatibility/2006" xmlns:p14="http://schemas.microsoft.com/office/powerpoint/2010/main">
        <mc:Choice Requires="p14">
          <p:contentPart r:id="rId178" p14:bwMode="auto">
            <p14:nvContentPartPr>
              <p14:cNvPr id="94" name="墨迹 93"/>
              <p14:cNvContentPartPr/>
              <p14:nvPr/>
            </p14:nvContentPartPr>
            <p14:xfrm>
              <a:off x="2296929" y="5250656"/>
              <a:ext cx="146733" cy="50758"/>
            </p14:xfrm>
          </p:contentPart>
        </mc:Choice>
        <mc:Fallback xmlns="">
          <p:pic>
            <p:nvPicPr>
              <p:cNvPr id="94" name="墨迹 93"/>
            </p:nvPicPr>
            <p:blipFill>
              <a:blip r:embed="rId179"/>
            </p:blipFill>
            <p:spPr>
              <a:xfrm>
                <a:off x="2296929" y="5250656"/>
                <a:ext cx="146733" cy="50758"/>
              </a:xfrm>
              <a:prstGeom prst="rect"/>
            </p:spPr>
          </p:pic>
        </mc:Fallback>
      </mc:AlternateContent>
      <mc:AlternateContent xmlns:mc="http://schemas.openxmlformats.org/markup-compatibility/2006" xmlns:p14="http://schemas.microsoft.com/office/powerpoint/2010/main">
        <mc:Choice Requires="p14">
          <p:contentPart r:id="rId180" p14:bwMode="auto">
            <p14:nvContentPartPr>
              <p14:cNvPr id="95" name="墨迹 94"/>
              <p14:cNvContentPartPr/>
              <p14:nvPr/>
            </p14:nvContentPartPr>
            <p14:xfrm>
              <a:off x="2469763" y="4963026"/>
              <a:ext cx="213751" cy="353369"/>
            </p14:xfrm>
          </p:contentPart>
        </mc:Choice>
        <mc:Fallback xmlns="">
          <p:pic>
            <p:nvPicPr>
              <p:cNvPr id="95" name="墨迹 94"/>
            </p:nvPicPr>
            <p:blipFill>
              <a:blip r:embed="rId181"/>
            </p:blipFill>
            <p:spPr>
              <a:xfrm>
                <a:off x="2469763" y="4963026"/>
                <a:ext cx="213751" cy="353369"/>
              </a:xfrm>
              <a:prstGeom prst="rect"/>
            </p:spPr>
          </p:pic>
        </mc:Fallback>
      </mc:AlternateContent>
      <mc:AlternateContent xmlns:mc="http://schemas.openxmlformats.org/markup-compatibility/2006" xmlns:p14="http://schemas.microsoft.com/office/powerpoint/2010/main">
        <mc:Choice Requires="p14">
          <p:contentPart r:id="rId182" p14:bwMode="auto">
            <p14:nvContentPartPr>
              <p14:cNvPr id="96" name="墨迹 95"/>
              <p14:cNvContentPartPr/>
              <p14:nvPr/>
            </p14:nvContentPartPr>
            <p14:xfrm>
              <a:off x="2597978" y="4957386"/>
              <a:ext cx="159431" cy="349668"/>
            </p14:xfrm>
          </p:contentPart>
        </mc:Choice>
        <mc:Fallback xmlns="">
          <p:pic>
            <p:nvPicPr>
              <p:cNvPr id="96" name="墨迹 95"/>
            </p:nvPicPr>
            <p:blipFill>
              <a:blip r:embed="rId183"/>
            </p:blipFill>
            <p:spPr>
              <a:xfrm>
                <a:off x="2597978" y="4957386"/>
                <a:ext cx="159431" cy="349668"/>
              </a:xfrm>
              <a:prstGeom prst="rect"/>
            </p:spPr>
          </p:pic>
        </mc:Fallback>
      </mc:AlternateContent>
      <mc:AlternateContent xmlns:mc="http://schemas.openxmlformats.org/markup-compatibility/2006" xmlns:p14="http://schemas.microsoft.com/office/powerpoint/2010/main">
        <mc:Choice Requires="p14">
          <p:contentPart r:id="rId184" p14:bwMode="auto">
            <p14:nvContentPartPr>
              <p14:cNvPr id="97" name="墨迹 96"/>
              <p14:cNvContentPartPr/>
              <p14:nvPr/>
            </p14:nvContentPartPr>
            <p14:xfrm>
              <a:off x="2686335" y="5146319"/>
              <a:ext cx="203169" cy="220834"/>
            </p14:xfrm>
          </p:contentPart>
        </mc:Choice>
        <mc:Fallback xmlns="">
          <p:pic>
            <p:nvPicPr>
              <p:cNvPr id="97" name="墨迹 96"/>
            </p:nvPicPr>
            <p:blipFill>
              <a:blip r:embed="rId185"/>
            </p:blipFill>
            <p:spPr>
              <a:xfrm>
                <a:off x="2686335" y="5146319"/>
                <a:ext cx="203169" cy="220834"/>
              </a:xfrm>
              <a:prstGeom prst="rect"/>
            </p:spPr>
          </p:pic>
        </mc:Fallback>
      </mc:AlternateContent>
      <mc:AlternateContent xmlns:mc="http://schemas.openxmlformats.org/markup-compatibility/2006" xmlns:p14="http://schemas.microsoft.com/office/powerpoint/2010/main">
        <mc:Choice Requires="p14">
          <p:contentPart r:id="rId186" p14:bwMode="auto">
            <p14:nvContentPartPr>
              <p14:cNvPr id="98" name="墨迹 97"/>
              <p14:cNvContentPartPr/>
              <p14:nvPr/>
            </p14:nvContentPartPr>
            <p14:xfrm>
              <a:off x="3002375" y="5199898"/>
              <a:ext cx="42326" cy="36658"/>
            </p14:xfrm>
          </p:contentPart>
        </mc:Choice>
        <mc:Fallback xmlns="">
          <p:pic>
            <p:nvPicPr>
              <p:cNvPr id="98" name="墨迹 97"/>
            </p:nvPicPr>
            <p:blipFill>
              <a:blip r:embed="rId187"/>
            </p:blipFill>
            <p:spPr>
              <a:xfrm>
                <a:off x="3002375" y="5199898"/>
                <a:ext cx="42326" cy="36658"/>
              </a:xfrm>
              <a:prstGeom prst="rect"/>
            </p:spPr>
          </p:pic>
        </mc:Fallback>
      </mc:AlternateContent>
      <mc:AlternateContent xmlns:mc="http://schemas.openxmlformats.org/markup-compatibility/2006" xmlns:p14="http://schemas.microsoft.com/office/powerpoint/2010/main">
        <mc:Choice Requires="p14">
          <p:contentPart r:id="rId188" p14:bwMode="auto">
            <p14:nvContentPartPr>
              <p14:cNvPr id="99" name="墨迹 98"/>
              <p14:cNvContentPartPr/>
              <p14:nvPr/>
            </p14:nvContentPartPr>
            <p14:xfrm>
              <a:off x="2982622" y="5312694"/>
              <a:ext cx="50792" cy="28199"/>
            </p14:xfrm>
          </p:contentPart>
        </mc:Choice>
        <mc:Fallback xmlns="">
          <p:pic>
            <p:nvPicPr>
              <p:cNvPr id="99" name="墨迹 98"/>
            </p:nvPicPr>
            <p:blipFill>
              <a:blip r:embed="rId189"/>
            </p:blipFill>
            <p:spPr>
              <a:xfrm>
                <a:off x="2982622" y="5312694"/>
                <a:ext cx="50792" cy="28199"/>
              </a:xfrm>
              <a:prstGeom prst="rect"/>
            </p:spPr>
          </p:pic>
        </mc:Fallback>
      </mc:AlternateContent>
      <mc:AlternateContent xmlns:mc="http://schemas.openxmlformats.org/markup-compatibility/2006" xmlns:p14="http://schemas.microsoft.com/office/powerpoint/2010/main">
        <mc:Choice Requires="p14">
          <p:contentPart r:id="rId190" p14:bwMode="auto">
            <p14:nvContentPartPr>
              <p14:cNvPr id="100" name="墨迹 99"/>
              <p14:cNvContentPartPr/>
              <p14:nvPr/>
            </p14:nvContentPartPr>
            <p14:xfrm>
              <a:off x="3103959" y="5408570"/>
              <a:ext cx="310396" cy="355308"/>
            </p14:xfrm>
          </p:contentPart>
        </mc:Choice>
        <mc:Fallback xmlns="">
          <p:pic>
            <p:nvPicPr>
              <p:cNvPr id="100" name="墨迹 99"/>
            </p:nvPicPr>
            <p:blipFill>
              <a:blip r:embed="rId191"/>
            </p:blipFill>
            <p:spPr>
              <a:xfrm>
                <a:off x="3103959" y="5408570"/>
                <a:ext cx="310396" cy="355308"/>
              </a:xfrm>
              <a:prstGeom prst="rect"/>
            </p:spPr>
          </p:pic>
        </mc:Fallback>
      </mc:AlternateContent>
      <mc:AlternateContent xmlns:mc="http://schemas.openxmlformats.org/markup-compatibility/2006" xmlns:p14="http://schemas.microsoft.com/office/powerpoint/2010/main">
        <mc:Choice Requires="p14">
          <p:contentPart r:id="rId192" p14:bwMode="auto">
            <p14:nvContentPartPr>
              <p14:cNvPr id="101" name="墨迹 100"/>
              <p14:cNvContentPartPr/>
              <p14:nvPr/>
            </p14:nvContentPartPr>
            <p14:xfrm>
              <a:off x="3467263" y="5560845"/>
              <a:ext cx="133329" cy="135356"/>
            </p14:xfrm>
          </p:contentPart>
        </mc:Choice>
        <mc:Fallback xmlns="">
          <p:pic>
            <p:nvPicPr>
              <p:cNvPr id="101" name="墨迹 100"/>
            </p:nvPicPr>
            <p:blipFill>
              <a:blip r:embed="rId193"/>
            </p:blipFill>
            <p:spPr>
              <a:xfrm>
                <a:off x="3467263" y="5560845"/>
                <a:ext cx="133329" cy="135356"/>
              </a:xfrm>
              <a:prstGeom prst="rect"/>
            </p:spPr>
          </p:pic>
        </mc:Fallback>
      </mc:AlternateContent>
      <mc:AlternateContent xmlns:mc="http://schemas.openxmlformats.org/markup-compatibility/2006" xmlns:p14="http://schemas.microsoft.com/office/powerpoint/2010/main">
        <mc:Choice Requires="p14">
          <p:contentPart r:id="rId194" p14:bwMode="auto">
            <p14:nvContentPartPr>
              <p14:cNvPr id="102" name="墨迹 101"/>
              <p14:cNvContentPartPr/>
              <p14:nvPr/>
            </p14:nvContentPartPr>
            <p14:xfrm>
              <a:off x="3741681" y="5453689"/>
              <a:ext cx="152377" cy="16919"/>
            </p14:xfrm>
          </p:contentPart>
        </mc:Choice>
        <mc:Fallback xmlns="">
          <p:pic>
            <p:nvPicPr>
              <p:cNvPr id="102" name="墨迹 101"/>
            </p:nvPicPr>
            <p:blipFill>
              <a:blip r:embed="rId195"/>
            </p:blipFill>
            <p:spPr>
              <a:xfrm>
                <a:off x="3741681" y="5453689"/>
                <a:ext cx="152377" cy="16919"/>
              </a:xfrm>
              <a:prstGeom prst="rect"/>
            </p:spPr>
          </p:pic>
        </mc:Fallback>
      </mc:AlternateContent>
      <mc:AlternateContent xmlns:mc="http://schemas.openxmlformats.org/markup-compatibility/2006" xmlns:p14="http://schemas.microsoft.com/office/powerpoint/2010/main">
        <mc:Choice Requires="p14">
          <p:contentPart r:id="rId196" p14:bwMode="auto">
            <p14:nvContentPartPr>
              <p14:cNvPr id="103" name="墨迹 102"/>
              <p14:cNvContentPartPr/>
              <p14:nvPr/>
            </p14:nvContentPartPr>
            <p14:xfrm>
              <a:off x="3742387" y="5560845"/>
              <a:ext cx="188354" cy="8460"/>
            </p14:xfrm>
          </p:contentPart>
        </mc:Choice>
        <mc:Fallback xmlns="">
          <p:pic>
            <p:nvPicPr>
              <p:cNvPr id="103" name="墨迹 102"/>
            </p:nvPicPr>
            <p:blipFill>
              <a:blip r:embed="rId197"/>
            </p:blipFill>
            <p:spPr>
              <a:xfrm>
                <a:off x="3742387" y="5560845"/>
                <a:ext cx="188354" cy="8460"/>
              </a:xfrm>
              <a:prstGeom prst="rect"/>
            </p:spPr>
          </p:pic>
        </mc:Fallback>
      </mc:AlternateContent>
      <mc:AlternateContent xmlns:mc="http://schemas.openxmlformats.org/markup-compatibility/2006" xmlns:p14="http://schemas.microsoft.com/office/powerpoint/2010/main">
        <mc:Choice Requires="p14">
          <p:contentPart r:id="rId198" p14:bwMode="auto">
            <p14:nvContentPartPr>
              <p14:cNvPr id="104" name="墨迹 103"/>
              <p14:cNvContentPartPr/>
              <p14:nvPr/>
            </p14:nvContentPartPr>
            <p14:xfrm>
              <a:off x="4153662" y="5352172"/>
              <a:ext cx="99644" cy="308074"/>
            </p14:xfrm>
          </p:contentPart>
        </mc:Choice>
        <mc:Fallback xmlns="">
          <p:pic>
            <p:nvPicPr>
              <p:cNvPr id="104" name="墨迹 103"/>
            </p:nvPicPr>
            <p:blipFill>
              <a:blip r:embed="rId199"/>
            </p:blipFill>
            <p:spPr>
              <a:xfrm>
                <a:off x="4153662" y="5352172"/>
                <a:ext cx="99644" cy="308074"/>
              </a:xfrm>
              <a:prstGeom prst="rect"/>
            </p:spPr>
          </p:pic>
        </mc:Fallback>
      </mc:AlternateContent>
      <mc:AlternateContent xmlns:mc="http://schemas.openxmlformats.org/markup-compatibility/2006" xmlns:p14="http://schemas.microsoft.com/office/powerpoint/2010/main">
        <mc:Choice Requires="p14">
          <p:contentPart r:id="rId200" p14:bwMode="auto">
            <p14:nvContentPartPr>
              <p14:cNvPr id="105" name="墨迹 104"/>
              <p14:cNvContentPartPr/>
              <p14:nvPr/>
            </p14:nvContentPartPr>
            <p14:xfrm>
              <a:off x="4142374" y="5267575"/>
              <a:ext cx="191881" cy="377867"/>
            </p14:xfrm>
          </p:contentPart>
        </mc:Choice>
        <mc:Fallback xmlns="">
          <p:pic>
            <p:nvPicPr>
              <p:cNvPr id="105" name="墨迹 104"/>
            </p:nvPicPr>
            <p:blipFill>
              <a:blip r:embed="rId201"/>
            </p:blipFill>
            <p:spPr>
              <a:xfrm>
                <a:off x="4142374" y="5267575"/>
                <a:ext cx="191881" cy="377867"/>
              </a:xfrm>
              <a:prstGeom prst="rect"/>
            </p:spPr>
          </p:pic>
        </mc:Fallback>
      </mc:AlternateContent>
      <mc:AlternateContent xmlns:mc="http://schemas.openxmlformats.org/markup-compatibility/2006" xmlns:p14="http://schemas.microsoft.com/office/powerpoint/2010/main">
        <mc:Choice Requires="p14">
          <p:contentPart r:id="rId202" p14:bwMode="auto">
            <p14:nvContentPartPr>
              <p14:cNvPr id="106" name="墨迹 105"/>
              <p14:cNvContentPartPr/>
              <p14:nvPr/>
            </p14:nvContentPartPr>
            <p14:xfrm>
              <a:off x="4362650" y="5448049"/>
              <a:ext cx="84477" cy="193868"/>
            </p14:xfrm>
          </p:contentPart>
        </mc:Choice>
        <mc:Fallback xmlns="">
          <p:pic>
            <p:nvPicPr>
              <p:cNvPr id="106" name="墨迹 105"/>
            </p:nvPicPr>
            <p:blipFill>
              <a:blip r:embed="rId203"/>
            </p:blipFill>
            <p:spPr>
              <a:xfrm>
                <a:off x="4362650" y="5448049"/>
                <a:ext cx="84477" cy="193868"/>
              </a:xfrm>
              <a:prstGeom prst="rect"/>
            </p:spPr>
          </p:pic>
        </mc:Fallback>
      </mc:AlternateContent>
      <mc:AlternateContent xmlns:mc="http://schemas.openxmlformats.org/markup-compatibility/2006" xmlns:p14="http://schemas.microsoft.com/office/powerpoint/2010/main">
        <mc:Choice Requires="p14">
          <p:contentPart r:id="rId204" p14:bwMode="auto">
            <p14:nvContentPartPr>
              <p14:cNvPr id="107" name="墨迹 106"/>
              <p14:cNvContentPartPr/>
              <p14:nvPr/>
            </p14:nvContentPartPr>
            <p14:xfrm>
              <a:off x="4385048" y="5418264"/>
              <a:ext cx="228564" cy="422632"/>
            </p14:xfrm>
          </p:contentPart>
        </mc:Choice>
        <mc:Fallback xmlns="">
          <p:pic>
            <p:nvPicPr>
              <p:cNvPr id="107" name="墨迹 106"/>
            </p:nvPicPr>
            <p:blipFill>
              <a:blip r:embed="rId205"/>
            </p:blipFill>
            <p:spPr>
              <a:xfrm>
                <a:off x="4385048" y="5418264"/>
                <a:ext cx="228564" cy="422632"/>
              </a:xfrm>
              <a:prstGeom prst="rect"/>
            </p:spPr>
          </p:pic>
        </mc:Fallback>
      </mc:AlternateContent>
      <mc:AlternateContent xmlns:mc="http://schemas.openxmlformats.org/markup-compatibility/2006" xmlns:p14="http://schemas.microsoft.com/office/powerpoint/2010/main">
        <mc:Choice Requires="p14">
          <p:contentPart r:id="rId206" p14:bwMode="auto">
            <p14:nvContentPartPr>
              <p14:cNvPr id="108" name="墨迹 107"/>
              <p14:cNvContentPartPr/>
              <p14:nvPr/>
            </p14:nvContentPartPr>
            <p14:xfrm>
              <a:off x="4616434" y="5453689"/>
              <a:ext cx="138267" cy="16919"/>
            </p14:xfrm>
          </p:contentPart>
        </mc:Choice>
        <mc:Fallback xmlns="">
          <p:pic>
            <p:nvPicPr>
              <p:cNvPr id="108" name="墨迹 107"/>
            </p:nvPicPr>
            <p:blipFill>
              <a:blip r:embed="rId207"/>
            </p:blipFill>
            <p:spPr>
              <a:xfrm>
                <a:off x="4616434" y="5453689"/>
                <a:ext cx="138267" cy="16919"/>
              </a:xfrm>
              <a:prstGeom prst="rect"/>
            </p:spPr>
          </p:pic>
        </mc:Fallback>
      </mc:AlternateContent>
      <mc:AlternateContent xmlns:mc="http://schemas.openxmlformats.org/markup-compatibility/2006" xmlns:p14="http://schemas.microsoft.com/office/powerpoint/2010/main">
        <mc:Choice Requires="p14">
          <p:contentPart r:id="rId208" p14:bwMode="auto">
            <p14:nvContentPartPr>
              <p14:cNvPr id="109" name="墨迹 108"/>
              <p14:cNvContentPartPr/>
              <p14:nvPr/>
            </p14:nvContentPartPr>
            <p14:xfrm>
              <a:off x="4664404" y="5384777"/>
              <a:ext cx="19752" cy="173248"/>
            </p14:xfrm>
          </p:contentPart>
        </mc:Choice>
        <mc:Fallback xmlns="">
          <p:pic>
            <p:nvPicPr>
              <p:cNvPr id="109" name="墨迹 108"/>
            </p:nvPicPr>
            <p:blipFill>
              <a:blip r:embed="rId209"/>
            </p:blipFill>
            <p:spPr>
              <a:xfrm>
                <a:off x="4664404" y="5384777"/>
                <a:ext cx="19752" cy="173248"/>
              </a:xfrm>
              <a:prstGeom prst="rect"/>
            </p:spPr>
          </p:pic>
        </mc:Fallback>
      </mc:AlternateContent>
      <mc:AlternateContent xmlns:mc="http://schemas.openxmlformats.org/markup-compatibility/2006" xmlns:p14="http://schemas.microsoft.com/office/powerpoint/2010/main">
        <mc:Choice Requires="p14">
          <p:contentPart r:id="rId210" p14:bwMode="auto">
            <p14:nvContentPartPr>
              <p14:cNvPr id="110" name="墨迹 109"/>
              <p14:cNvContentPartPr/>
              <p14:nvPr/>
            </p14:nvContentPartPr>
            <p14:xfrm>
              <a:off x="4864750" y="5510087"/>
              <a:ext cx="19753" cy="16919"/>
            </p14:xfrm>
          </p:contentPart>
        </mc:Choice>
        <mc:Fallback xmlns="">
          <p:pic>
            <p:nvPicPr>
              <p:cNvPr id="110" name="墨迹 109"/>
            </p:nvPicPr>
            <p:blipFill>
              <a:blip r:embed="rId211"/>
            </p:blipFill>
            <p:spPr>
              <a:xfrm>
                <a:off x="4864750" y="5510087"/>
                <a:ext cx="19753" cy="16919"/>
              </a:xfrm>
              <a:prstGeom prst="rect"/>
            </p:spPr>
          </p:pic>
        </mc:Fallback>
      </mc:AlternateContent>
      <mc:AlternateContent xmlns:mc="http://schemas.openxmlformats.org/markup-compatibility/2006" xmlns:p14="http://schemas.microsoft.com/office/powerpoint/2010/main">
        <mc:Choice Requires="p14">
          <p:contentPart r:id="rId212" p14:bwMode="auto">
            <p14:nvContentPartPr>
              <p14:cNvPr id="111" name="墨迹 110"/>
              <p14:cNvContentPartPr/>
              <p14:nvPr/>
            </p14:nvContentPartPr>
            <p14:xfrm>
              <a:off x="5030883" y="5188618"/>
              <a:ext cx="245847" cy="397606"/>
            </p14:xfrm>
          </p:contentPart>
        </mc:Choice>
        <mc:Fallback xmlns="">
          <p:pic>
            <p:nvPicPr>
              <p:cNvPr id="111" name="墨迹 110"/>
            </p:nvPicPr>
            <p:blipFill>
              <a:blip r:embed="rId213"/>
            </p:blipFill>
            <p:spPr>
              <a:xfrm>
                <a:off x="5030883" y="5188618"/>
                <a:ext cx="245847" cy="397606"/>
              </a:xfrm>
              <a:prstGeom prst="rect"/>
            </p:spPr>
          </p:pic>
        </mc:Fallback>
      </mc:AlternateContent>
      <mc:AlternateContent xmlns:mc="http://schemas.openxmlformats.org/markup-compatibility/2006" xmlns:p14="http://schemas.microsoft.com/office/powerpoint/2010/main">
        <mc:Choice Requires="p14">
          <p:contentPart r:id="rId214" p14:bwMode="auto">
            <p14:nvContentPartPr>
              <p14:cNvPr id="112" name="墨迹 111"/>
              <p14:cNvContentPartPr/>
              <p14:nvPr/>
            </p14:nvContentPartPr>
            <p14:xfrm>
              <a:off x="5316236" y="5412800"/>
              <a:ext cx="169306" cy="176244"/>
            </p14:xfrm>
          </p:contentPart>
        </mc:Choice>
        <mc:Fallback xmlns="">
          <p:pic>
            <p:nvPicPr>
              <p:cNvPr id="112" name="墨迹 111"/>
            </p:nvPicPr>
            <p:blipFill>
              <a:blip r:embed="rId215"/>
            </p:blipFill>
            <p:spPr>
              <a:xfrm>
                <a:off x="5316236" y="5412800"/>
                <a:ext cx="169306" cy="176244"/>
              </a:xfrm>
              <a:prstGeom prst="rect"/>
            </p:spPr>
          </p:pic>
        </mc:Fallback>
      </mc:AlternateContent>
      <mc:AlternateContent xmlns:mc="http://schemas.openxmlformats.org/markup-compatibility/2006" xmlns:p14="http://schemas.microsoft.com/office/powerpoint/2010/main">
        <mc:Choice Requires="p14">
          <p:contentPart r:id="rId216" p14:bwMode="auto">
            <p14:nvContentPartPr>
              <p14:cNvPr id="113" name="墨迹 112"/>
              <p14:cNvContentPartPr/>
              <p14:nvPr/>
            </p14:nvContentPartPr>
            <p14:xfrm>
              <a:off x="5541978" y="5391651"/>
              <a:ext cx="129802" cy="33838"/>
            </p14:xfrm>
          </p:contentPart>
        </mc:Choice>
        <mc:Fallback xmlns="">
          <p:pic>
            <p:nvPicPr>
              <p:cNvPr id="113" name="墨迹 112"/>
            </p:nvPicPr>
            <p:blipFill>
              <a:blip r:embed="rId217"/>
            </p:blipFill>
            <p:spPr>
              <a:xfrm>
                <a:off x="5541978" y="5391651"/>
                <a:ext cx="129802" cy="33838"/>
              </a:xfrm>
              <a:prstGeom prst="rect"/>
            </p:spPr>
          </p:pic>
        </mc:Fallback>
      </mc:AlternateContent>
      <mc:AlternateContent xmlns:mc="http://schemas.openxmlformats.org/markup-compatibility/2006" xmlns:p14="http://schemas.microsoft.com/office/powerpoint/2010/main">
        <mc:Choice Requires="p14">
          <p:contentPart r:id="rId218" p14:bwMode="auto">
            <p14:nvContentPartPr>
              <p14:cNvPr id="114" name="墨迹 113"/>
              <p14:cNvContentPartPr/>
              <p14:nvPr/>
            </p14:nvContentPartPr>
            <p14:xfrm>
              <a:off x="3764256" y="6051508"/>
              <a:ext cx="211633" cy="22559"/>
            </p14:xfrm>
          </p:contentPart>
        </mc:Choice>
        <mc:Fallback xmlns="">
          <p:pic>
            <p:nvPicPr>
              <p:cNvPr id="114" name="墨迹 113"/>
            </p:nvPicPr>
            <p:blipFill>
              <a:blip r:embed="rId219"/>
            </p:blipFill>
            <p:spPr>
              <a:xfrm>
                <a:off x="3764256" y="6051508"/>
                <a:ext cx="211633" cy="22559"/>
              </a:xfrm>
              <a:prstGeom prst="rect"/>
            </p:spPr>
          </p:pic>
        </mc:Fallback>
      </mc:AlternateContent>
      <mc:AlternateContent xmlns:mc="http://schemas.openxmlformats.org/markup-compatibility/2006" xmlns:p14="http://schemas.microsoft.com/office/powerpoint/2010/main">
        <mc:Choice Requires="p14">
          <p:contentPart r:id="rId220" p14:bwMode="auto">
            <p14:nvContentPartPr>
              <p14:cNvPr id="115" name="墨迹 114"/>
              <p14:cNvContentPartPr/>
              <p14:nvPr/>
            </p14:nvContentPartPr>
            <p14:xfrm>
              <a:off x="3727043" y="6169944"/>
              <a:ext cx="217807" cy="16919"/>
            </p14:xfrm>
          </p:contentPart>
        </mc:Choice>
        <mc:Fallback xmlns="">
          <p:pic>
            <p:nvPicPr>
              <p:cNvPr id="115" name="墨迹 114"/>
            </p:nvPicPr>
            <p:blipFill>
              <a:blip r:embed="rId221"/>
            </p:blipFill>
            <p:spPr>
              <a:xfrm>
                <a:off x="3727043" y="6169944"/>
                <a:ext cx="217807" cy="16919"/>
              </a:xfrm>
              <a:prstGeom prst="rect"/>
            </p:spPr>
          </p:pic>
        </mc:Fallback>
      </mc:AlternateContent>
      <mc:AlternateContent xmlns:mc="http://schemas.openxmlformats.org/markup-compatibility/2006" xmlns:p14="http://schemas.microsoft.com/office/powerpoint/2010/main">
        <mc:Choice Requires="p14">
          <p:contentPart r:id="rId222" p14:bwMode="auto">
            <p14:nvContentPartPr>
              <p14:cNvPr id="116" name="墨迹 115"/>
              <p14:cNvContentPartPr/>
              <p14:nvPr/>
            </p14:nvContentPartPr>
            <p14:xfrm>
              <a:off x="4210097" y="5983830"/>
              <a:ext cx="112871" cy="240573"/>
            </p14:xfrm>
          </p:contentPart>
        </mc:Choice>
        <mc:Fallback xmlns="">
          <p:pic>
            <p:nvPicPr>
              <p:cNvPr id="116" name="墨迹 115"/>
            </p:nvPicPr>
            <p:blipFill>
              <a:blip r:embed="rId223"/>
            </p:blipFill>
            <p:spPr>
              <a:xfrm>
                <a:off x="4210097" y="5983830"/>
                <a:ext cx="112871" cy="240573"/>
              </a:xfrm>
              <a:prstGeom prst="rect"/>
            </p:spPr>
          </p:pic>
        </mc:Fallback>
      </mc:AlternateContent>
      <mc:AlternateContent xmlns:mc="http://schemas.openxmlformats.org/markup-compatibility/2006" xmlns:p14="http://schemas.microsoft.com/office/powerpoint/2010/main">
        <mc:Choice Requires="p14">
          <p:contentPart r:id="rId224" p14:bwMode="auto">
            <p14:nvContentPartPr>
              <p14:cNvPr id="117" name="墨迹 116"/>
              <p14:cNvContentPartPr/>
              <p14:nvPr/>
            </p14:nvContentPartPr>
            <p14:xfrm>
              <a:off x="4306038" y="5972550"/>
              <a:ext cx="155198" cy="33839"/>
            </p14:xfrm>
          </p:contentPart>
        </mc:Choice>
        <mc:Fallback xmlns="">
          <p:pic>
            <p:nvPicPr>
              <p:cNvPr id="117" name="墨迹 116"/>
            </p:nvPicPr>
            <p:blipFill>
              <a:blip r:embed="rId225"/>
            </p:blipFill>
            <p:spPr>
              <a:xfrm>
                <a:off x="4306038" y="5972550"/>
                <a:ext cx="155198" cy="33839"/>
              </a:xfrm>
              <a:prstGeom prst="rect"/>
            </p:spPr>
          </p:pic>
        </mc:Fallback>
      </mc:AlternateContent>
      <mc:AlternateContent xmlns:mc="http://schemas.openxmlformats.org/markup-compatibility/2006" xmlns:p14="http://schemas.microsoft.com/office/powerpoint/2010/main">
        <mc:Choice Requires="p14">
          <p:contentPart r:id="rId226" p14:bwMode="auto">
            <p14:nvContentPartPr>
              <p14:cNvPr id="118" name="墨迹 117"/>
              <p14:cNvContentPartPr/>
              <p14:nvPr/>
            </p14:nvContentPartPr>
            <p14:xfrm>
              <a:off x="4447127" y="6096626"/>
              <a:ext cx="47970" cy="81778"/>
            </p14:xfrm>
          </p:contentPart>
        </mc:Choice>
        <mc:Fallback xmlns="">
          <p:pic>
            <p:nvPicPr>
              <p:cNvPr id="118" name="墨迹 117"/>
            </p:nvPicPr>
            <p:blipFill>
              <a:blip r:embed="rId227"/>
            </p:blipFill>
            <p:spPr>
              <a:xfrm>
                <a:off x="4447127" y="6096626"/>
                <a:ext cx="47970" cy="81778"/>
              </a:xfrm>
              <a:prstGeom prst="rect"/>
            </p:spPr>
          </p:pic>
        </mc:Fallback>
      </mc:AlternateContent>
      <mc:AlternateContent xmlns:mc="http://schemas.openxmlformats.org/markup-compatibility/2006" xmlns:p14="http://schemas.microsoft.com/office/powerpoint/2010/main">
        <mc:Choice Requires="p14">
          <p:contentPart r:id="rId228" p14:bwMode="auto">
            <p14:nvContentPartPr>
              <p14:cNvPr id="119" name="墨迹 118"/>
              <p14:cNvContentPartPr/>
              <p14:nvPr/>
            </p14:nvContentPartPr>
            <p14:xfrm>
              <a:off x="4576929" y="5957922"/>
              <a:ext cx="110049" cy="161264"/>
            </p14:xfrm>
          </p:contentPart>
        </mc:Choice>
        <mc:Fallback xmlns="">
          <p:pic>
            <p:nvPicPr>
              <p:cNvPr id="119" name="墨迹 118"/>
            </p:nvPicPr>
            <p:blipFill>
              <a:blip r:embed="rId229"/>
            </p:blipFill>
            <p:spPr>
              <a:xfrm>
                <a:off x="4576929" y="5957922"/>
                <a:ext cx="110049" cy="161264"/>
              </a:xfrm>
              <a:prstGeom prst="rect"/>
            </p:spPr>
          </p:pic>
        </mc:Fallback>
      </mc:AlternateContent>
      <mc:AlternateContent xmlns:mc="http://schemas.openxmlformats.org/markup-compatibility/2006" xmlns:p14="http://schemas.microsoft.com/office/powerpoint/2010/main">
        <mc:Choice Requires="p14">
          <p:contentPart r:id="rId230" p14:bwMode="auto">
            <p14:nvContentPartPr>
              <p14:cNvPr id="120" name="墨迹 119"/>
              <p14:cNvContentPartPr/>
              <p14:nvPr/>
            </p14:nvContentPartPr>
            <p14:xfrm>
              <a:off x="4585394" y="5983830"/>
              <a:ext cx="98762" cy="281990"/>
            </p14:xfrm>
          </p:contentPart>
        </mc:Choice>
        <mc:Fallback xmlns="">
          <p:pic>
            <p:nvPicPr>
              <p:cNvPr id="120" name="墨迹 119"/>
            </p:nvPicPr>
            <p:blipFill>
              <a:blip r:embed="rId231"/>
            </p:blipFill>
            <p:spPr>
              <a:xfrm>
                <a:off x="4585394" y="5983830"/>
                <a:ext cx="98762" cy="281990"/>
              </a:xfrm>
              <a:prstGeom prst="rect"/>
            </p:spPr>
          </p:pic>
        </mc:Fallback>
      </mc:AlternateContent>
      <mc:AlternateContent xmlns:mc="http://schemas.openxmlformats.org/markup-compatibility/2006" xmlns:p14="http://schemas.microsoft.com/office/powerpoint/2010/main">
        <mc:Choice Requires="p14">
          <p:contentPart r:id="rId232" p14:bwMode="auto">
            <p14:nvContentPartPr>
              <p14:cNvPr id="121" name="墨迹 120"/>
              <p14:cNvContentPartPr/>
              <p14:nvPr/>
            </p14:nvContentPartPr>
            <p14:xfrm>
              <a:off x="4774453" y="5989470"/>
              <a:ext cx="135446" cy="166375"/>
            </p14:xfrm>
          </p:contentPart>
        </mc:Choice>
        <mc:Fallback xmlns="">
          <p:pic>
            <p:nvPicPr>
              <p:cNvPr id="121" name="墨迹 120"/>
            </p:nvPicPr>
            <p:blipFill>
              <a:blip r:embed="rId233"/>
            </p:blipFill>
            <p:spPr>
              <a:xfrm>
                <a:off x="4774453" y="5989470"/>
                <a:ext cx="135446" cy="166375"/>
              </a:xfrm>
              <a:prstGeom prst="rect"/>
            </p:spPr>
          </p:pic>
        </mc:Fallback>
      </mc:AlternateContent>
      <mc:AlternateContent xmlns:mc="http://schemas.openxmlformats.org/markup-compatibility/2006" xmlns:p14="http://schemas.microsoft.com/office/powerpoint/2010/main">
        <mc:Choice Requires="p14">
          <p:contentPart r:id="rId234" p14:bwMode="auto">
            <p14:nvContentPartPr>
              <p14:cNvPr id="122" name="墨迹 121"/>
              <p14:cNvContentPartPr/>
              <p14:nvPr/>
            </p14:nvContentPartPr>
            <p14:xfrm>
              <a:off x="4736888" y="5974842"/>
              <a:ext cx="144793" cy="240220"/>
            </p14:xfrm>
          </p:contentPart>
        </mc:Choice>
        <mc:Fallback xmlns="">
          <p:pic>
            <p:nvPicPr>
              <p:cNvPr id="122" name="墨迹 121"/>
            </p:nvPicPr>
            <p:blipFill>
              <a:blip r:embed="rId235"/>
            </p:blipFill>
            <p:spPr>
              <a:xfrm>
                <a:off x="4736888" y="5974842"/>
                <a:ext cx="144793" cy="240220"/>
              </a:xfrm>
              <a:prstGeom prst="rect"/>
            </p:spPr>
          </p:pic>
        </mc:Fallback>
      </mc:AlternateContent>
      <mc:AlternateContent xmlns:mc="http://schemas.openxmlformats.org/markup-compatibility/2006" xmlns:p14="http://schemas.microsoft.com/office/powerpoint/2010/main">
        <mc:Choice Requires="p14">
          <p:contentPart r:id="rId236" p14:bwMode="auto">
            <p14:nvContentPartPr>
              <p14:cNvPr id="123" name="墨迹 122"/>
              <p14:cNvContentPartPr/>
              <p14:nvPr/>
            </p14:nvContentPartPr>
            <p14:xfrm>
              <a:off x="4932473" y="5971317"/>
              <a:ext cx="45149" cy="181707"/>
            </p14:xfrm>
          </p:contentPart>
        </mc:Choice>
        <mc:Fallback xmlns="">
          <p:pic>
            <p:nvPicPr>
              <p:cNvPr id="123" name="墨迹 122"/>
            </p:nvPicPr>
            <p:blipFill>
              <a:blip r:embed="rId237"/>
            </p:blipFill>
            <p:spPr>
              <a:xfrm>
                <a:off x="4932473" y="5971317"/>
                <a:ext cx="45149" cy="181707"/>
              </a:xfrm>
              <a:prstGeom prst="rect"/>
            </p:spPr>
          </p:pic>
        </mc:Fallback>
      </mc:AlternateContent>
      <mc:AlternateContent xmlns:mc="http://schemas.openxmlformats.org/markup-compatibility/2006" xmlns:p14="http://schemas.microsoft.com/office/powerpoint/2010/main">
        <mc:Choice Requires="p14">
          <p:contentPart r:id="rId238" p14:bwMode="auto">
            <p14:nvContentPartPr>
              <p14:cNvPr id="124" name="墨迹 123"/>
              <p14:cNvContentPartPr/>
              <p14:nvPr/>
            </p14:nvContentPartPr>
            <p14:xfrm>
              <a:off x="5022770" y="5985769"/>
              <a:ext cx="99644" cy="147869"/>
            </p14:xfrm>
          </p:contentPart>
        </mc:Choice>
        <mc:Fallback xmlns="">
          <p:pic>
            <p:nvPicPr>
              <p:cNvPr id="124" name="墨迹 123"/>
            </p:nvPicPr>
            <p:blipFill>
              <a:blip r:embed="rId239"/>
            </p:blipFill>
            <p:spPr>
              <a:xfrm>
                <a:off x="5022770" y="5985769"/>
                <a:ext cx="99644" cy="147869"/>
              </a:xfrm>
              <a:prstGeom prst="rect"/>
            </p:spPr>
          </p:pic>
        </mc:Fallback>
      </mc:AlternateContent>
      <mc:AlternateContent xmlns:mc="http://schemas.openxmlformats.org/markup-compatibility/2006" xmlns:p14="http://schemas.microsoft.com/office/powerpoint/2010/main">
        <mc:Choice Requires="p14">
          <p:contentPart r:id="rId240" p14:bwMode="auto">
            <p14:nvContentPartPr>
              <p14:cNvPr id="125" name="墨迹 124"/>
              <p14:cNvContentPartPr/>
              <p14:nvPr/>
            </p14:nvContentPartPr>
            <p14:xfrm>
              <a:off x="5113067" y="5961271"/>
              <a:ext cx="112871" cy="22559"/>
            </p14:xfrm>
          </p:contentPart>
        </mc:Choice>
        <mc:Fallback xmlns="">
          <p:pic>
            <p:nvPicPr>
              <p:cNvPr id="125" name="墨迹 124"/>
            </p:nvPicPr>
            <p:blipFill>
              <a:blip r:embed="rId241"/>
            </p:blipFill>
            <p:spPr>
              <a:xfrm>
                <a:off x="5113067" y="5961271"/>
                <a:ext cx="112871" cy="22559"/>
              </a:xfrm>
              <a:prstGeom prst="rect"/>
            </p:spPr>
          </p:pic>
        </mc:Fallback>
      </mc:AlternateContent>
      <mc:AlternateContent xmlns:mc="http://schemas.openxmlformats.org/markup-compatibility/2006" xmlns:p14="http://schemas.microsoft.com/office/powerpoint/2010/main">
        <mc:Choice Requires="p14">
          <p:contentPart r:id="rId242" p14:bwMode="auto">
            <p14:nvContentPartPr>
              <p14:cNvPr id="126" name="墨迹 125"/>
              <p14:cNvContentPartPr/>
              <p14:nvPr/>
            </p14:nvContentPartPr>
            <p14:xfrm>
              <a:off x="5254156" y="5859755"/>
              <a:ext cx="107228" cy="191753"/>
            </p14:xfrm>
          </p:contentPart>
        </mc:Choice>
        <mc:Fallback xmlns="">
          <p:pic>
            <p:nvPicPr>
              <p:cNvPr id="126" name="墨迹 125"/>
            </p:nvPicPr>
            <p:blipFill>
              <a:blip r:embed="rId243"/>
            </p:blipFill>
            <p:spPr>
              <a:xfrm>
                <a:off x="5254156" y="5859755"/>
                <a:ext cx="107228" cy="191753"/>
              </a:xfrm>
              <a:prstGeom prst="rect"/>
            </p:spPr>
          </p:pic>
        </mc:Fallback>
      </mc:AlternateContent>
      <mc:AlternateContent xmlns:mc="http://schemas.openxmlformats.org/markup-compatibility/2006" xmlns:p14="http://schemas.microsoft.com/office/powerpoint/2010/main">
        <mc:Choice Requires="p14">
          <p:contentPart r:id="rId244" p14:bwMode="auto">
            <p14:nvContentPartPr>
              <p14:cNvPr id="127" name="墨迹 126"/>
              <p14:cNvContentPartPr/>
              <p14:nvPr/>
            </p14:nvContentPartPr>
            <p14:xfrm>
              <a:off x="5494008" y="5978190"/>
              <a:ext cx="126980" cy="140995"/>
            </p14:xfrm>
          </p:contentPart>
        </mc:Choice>
        <mc:Fallback xmlns="">
          <p:pic>
            <p:nvPicPr>
              <p:cNvPr id="127" name="墨迹 126"/>
            </p:nvPicPr>
            <p:blipFill>
              <a:blip r:embed="rId245"/>
            </p:blipFill>
            <p:spPr>
              <a:xfrm>
                <a:off x="5494008" y="5978190"/>
                <a:ext cx="126980" cy="140995"/>
              </a:xfrm>
              <a:prstGeom prst="rect"/>
            </p:spPr>
          </p:pic>
        </mc:Fallback>
      </mc:AlternateContent>
      <mc:AlternateContent xmlns:mc="http://schemas.openxmlformats.org/markup-compatibility/2006" xmlns:p14="http://schemas.microsoft.com/office/powerpoint/2010/main">
        <mc:Choice Requires="p14">
          <p:contentPart r:id="rId246" p14:bwMode="auto">
            <p14:nvContentPartPr>
              <p14:cNvPr id="128" name="墨迹 127"/>
              <p14:cNvContentPartPr/>
              <p14:nvPr/>
            </p14:nvContentPartPr>
            <p14:xfrm>
              <a:off x="5487835" y="5993347"/>
              <a:ext cx="102114" cy="139938"/>
            </p14:xfrm>
          </p:contentPart>
        </mc:Choice>
        <mc:Fallback xmlns="">
          <p:pic>
            <p:nvPicPr>
              <p:cNvPr id="128" name="墨迹 127"/>
            </p:nvPicPr>
            <p:blipFill>
              <a:blip r:embed="rId247"/>
            </p:blipFill>
            <p:spPr>
              <a:xfrm>
                <a:off x="5487835" y="5993347"/>
                <a:ext cx="102114" cy="139938"/>
              </a:xfrm>
              <a:prstGeom prst="rect"/>
            </p:spPr>
          </p:pic>
        </mc:Fallback>
      </mc:AlternateContent>
      <mc:AlternateContent xmlns:mc="http://schemas.openxmlformats.org/markup-compatibility/2006" xmlns:p14="http://schemas.microsoft.com/office/powerpoint/2010/main">
        <mc:Choice Requires="p14">
          <p:contentPart r:id="rId248" p14:bwMode="auto">
            <p14:nvContentPartPr>
              <p14:cNvPr id="129" name="墨迹 128"/>
              <p14:cNvContentPartPr/>
              <p14:nvPr/>
            </p14:nvContentPartPr>
            <p14:xfrm>
              <a:off x="5829799" y="5989470"/>
              <a:ext cx="95941" cy="116321"/>
            </p14:xfrm>
          </p:contentPart>
        </mc:Choice>
        <mc:Fallback xmlns="">
          <p:pic>
            <p:nvPicPr>
              <p:cNvPr id="129" name="墨迹 128"/>
            </p:nvPicPr>
            <p:blipFill>
              <a:blip r:embed="rId249"/>
            </p:blipFill>
            <p:spPr>
              <a:xfrm>
                <a:off x="5829799" y="5989470"/>
                <a:ext cx="95941" cy="116321"/>
              </a:xfrm>
              <a:prstGeom prst="rect"/>
            </p:spPr>
          </p:pic>
        </mc:Fallback>
      </mc:AlternateContent>
      <mc:AlternateContent xmlns:mc="http://schemas.openxmlformats.org/markup-compatibility/2006" xmlns:p14="http://schemas.microsoft.com/office/powerpoint/2010/main">
        <mc:Choice Requires="p14">
          <p:contentPart r:id="rId250" p14:bwMode="auto">
            <p14:nvContentPartPr>
              <p14:cNvPr id="130" name="墨迹 129"/>
              <p14:cNvContentPartPr/>
              <p14:nvPr/>
            </p14:nvContentPartPr>
            <p14:xfrm>
              <a:off x="5987819" y="6051508"/>
              <a:ext cx="42327" cy="45118"/>
            </p14:xfrm>
          </p:contentPart>
        </mc:Choice>
        <mc:Fallback xmlns="">
          <p:pic>
            <p:nvPicPr>
              <p:cNvPr id="130" name="墨迹 129"/>
            </p:nvPicPr>
            <p:blipFill>
              <a:blip r:embed="rId251"/>
            </p:blipFill>
            <p:spPr>
              <a:xfrm>
                <a:off x="5987819" y="6051508"/>
                <a:ext cx="42327" cy="45118"/>
              </a:xfrm>
              <a:prstGeom prst="rect"/>
            </p:spPr>
          </p:pic>
        </mc:Fallback>
      </mc:AlternateContent>
      <mc:AlternateContent xmlns:mc="http://schemas.openxmlformats.org/markup-compatibility/2006" xmlns:p14="http://schemas.microsoft.com/office/powerpoint/2010/main">
        <mc:Choice Requires="p14">
          <p:contentPart r:id="rId252" p14:bwMode="auto">
            <p14:nvContentPartPr>
              <p14:cNvPr id="131" name="墨迹 130"/>
              <p14:cNvContentPartPr/>
              <p14:nvPr/>
            </p14:nvContentPartPr>
            <p14:xfrm>
              <a:off x="6124676" y="5968320"/>
              <a:ext cx="83242" cy="88827"/>
            </p14:xfrm>
          </p:contentPart>
        </mc:Choice>
        <mc:Fallback xmlns="">
          <p:pic>
            <p:nvPicPr>
              <p:cNvPr id="131" name="墨迹 130"/>
            </p:nvPicPr>
            <p:blipFill>
              <a:blip r:embed="rId253"/>
            </p:blipFill>
            <p:spPr>
              <a:xfrm>
                <a:off x="6124676" y="5968320"/>
                <a:ext cx="83242" cy="88827"/>
              </a:xfrm>
              <a:prstGeom prst="rect"/>
            </p:spPr>
          </p:pic>
        </mc:Fallback>
      </mc:AlternateContent>
      <mc:AlternateContent xmlns:mc="http://schemas.openxmlformats.org/markup-compatibility/2006" xmlns:p14="http://schemas.microsoft.com/office/powerpoint/2010/main">
        <mc:Choice Requires="p14">
          <p:contentPart r:id="rId254" p14:bwMode="auto">
            <p14:nvContentPartPr>
              <p14:cNvPr id="132" name="墨迹 131"/>
              <p14:cNvContentPartPr/>
              <p14:nvPr/>
            </p14:nvContentPartPr>
            <p14:xfrm>
              <a:off x="6275641" y="5813578"/>
              <a:ext cx="11288" cy="426863"/>
            </p14:xfrm>
          </p:contentPart>
        </mc:Choice>
        <mc:Fallback xmlns="">
          <p:pic>
            <p:nvPicPr>
              <p:cNvPr id="132" name="墨迹 131"/>
            </p:nvPicPr>
            <p:blipFill>
              <a:blip r:embed="rId255"/>
            </p:blipFill>
            <p:spPr>
              <a:xfrm>
                <a:off x="6275641" y="5813578"/>
                <a:ext cx="11288" cy="426863"/>
              </a:xfrm>
              <a:prstGeom prst="rect"/>
            </p:spPr>
          </p:pic>
        </mc:Fallback>
      </mc:AlternateContent>
      <mc:AlternateContent xmlns:mc="http://schemas.openxmlformats.org/markup-compatibility/2006" xmlns:p14="http://schemas.microsoft.com/office/powerpoint/2010/main">
        <mc:Choice Requires="p14">
          <p:contentPart r:id="rId256" p14:bwMode="auto">
            <p14:nvContentPartPr>
              <p14:cNvPr id="133" name="墨迹 132"/>
              <p14:cNvContentPartPr/>
              <p14:nvPr/>
            </p14:nvContentPartPr>
            <p14:xfrm>
              <a:off x="3762492" y="6480133"/>
              <a:ext cx="188001" cy="25379"/>
            </p14:xfrm>
          </p:contentPart>
        </mc:Choice>
        <mc:Fallback xmlns="">
          <p:pic>
            <p:nvPicPr>
              <p:cNvPr id="133" name="墨迹 132"/>
            </p:nvPicPr>
            <p:blipFill>
              <a:blip r:embed="rId257"/>
            </p:blipFill>
            <p:spPr>
              <a:xfrm>
                <a:off x="3762492" y="6480133"/>
                <a:ext cx="188001" cy="25379"/>
              </a:xfrm>
              <a:prstGeom prst="rect"/>
            </p:spPr>
          </p:pic>
        </mc:Fallback>
      </mc:AlternateContent>
      <mc:AlternateContent xmlns:mc="http://schemas.openxmlformats.org/markup-compatibility/2006" xmlns:p14="http://schemas.microsoft.com/office/powerpoint/2010/main">
        <mc:Choice Requires="p14">
          <p:contentPart r:id="rId258" p14:bwMode="auto">
            <p14:nvContentPartPr>
              <p14:cNvPr id="134" name="墨迹 133"/>
              <p14:cNvContentPartPr/>
              <p14:nvPr/>
            </p14:nvContentPartPr>
            <p14:xfrm>
              <a:off x="3739565" y="6604208"/>
              <a:ext cx="202463" cy="22560"/>
            </p14:xfrm>
          </p:contentPart>
        </mc:Choice>
        <mc:Fallback xmlns="">
          <p:pic>
            <p:nvPicPr>
              <p:cNvPr id="134" name="墨迹 133"/>
            </p:nvPicPr>
            <p:blipFill>
              <a:blip r:embed="rId259"/>
            </p:blipFill>
            <p:spPr>
              <a:xfrm>
                <a:off x="3739565" y="6604208"/>
                <a:ext cx="202463" cy="22560"/>
              </a:xfrm>
              <a:prstGeom prst="rect"/>
            </p:spPr>
          </p:pic>
        </mc:Fallback>
      </mc:AlternateContent>
      <mc:AlternateContent xmlns:mc="http://schemas.openxmlformats.org/markup-compatibility/2006" xmlns:p14="http://schemas.microsoft.com/office/powerpoint/2010/main">
        <mc:Choice Requires="p14">
          <p:contentPart r:id="rId260" p14:bwMode="auto">
            <p14:nvContentPartPr>
              <p14:cNvPr id="135" name="墨迹 134"/>
              <p14:cNvContentPartPr/>
              <p14:nvPr/>
            </p14:nvContentPartPr>
            <p14:xfrm>
              <a:off x="4322968" y="6467796"/>
              <a:ext cx="124159" cy="249209"/>
            </p14:xfrm>
          </p:contentPart>
        </mc:Choice>
        <mc:Fallback xmlns="">
          <p:pic>
            <p:nvPicPr>
              <p:cNvPr id="135" name="墨迹 134"/>
            </p:nvPicPr>
            <p:blipFill>
              <a:blip r:embed="rId261"/>
            </p:blipFill>
            <p:spPr>
              <a:xfrm>
                <a:off x="4322968" y="6467796"/>
                <a:ext cx="124159" cy="249209"/>
              </a:xfrm>
              <a:prstGeom prst="rect"/>
            </p:spPr>
          </p:pic>
        </mc:Fallback>
      </mc:AlternateContent>
      <mc:AlternateContent xmlns:mc="http://schemas.openxmlformats.org/markup-compatibility/2006" xmlns:p14="http://schemas.microsoft.com/office/powerpoint/2010/main">
        <mc:Choice Requires="p14">
          <p:contentPart r:id="rId262" p14:bwMode="auto">
            <p14:nvContentPartPr>
              <p14:cNvPr id="136" name="墨迹 135"/>
              <p14:cNvContentPartPr/>
              <p14:nvPr/>
            </p14:nvContentPartPr>
            <p14:xfrm>
              <a:off x="4424552" y="6491412"/>
              <a:ext cx="126981" cy="33839"/>
            </p14:xfrm>
          </p:contentPart>
        </mc:Choice>
        <mc:Fallback xmlns="">
          <p:pic>
            <p:nvPicPr>
              <p:cNvPr id="136" name="墨迹 135"/>
            </p:nvPicPr>
            <p:blipFill>
              <a:blip r:embed="rId263"/>
            </p:blipFill>
            <p:spPr>
              <a:xfrm>
                <a:off x="4424552" y="6491412"/>
                <a:ext cx="126981" cy="33839"/>
              </a:xfrm>
              <a:prstGeom prst="rect"/>
            </p:spPr>
          </p:pic>
        </mc:Fallback>
      </mc:AlternateContent>
      <mc:AlternateContent xmlns:mc="http://schemas.openxmlformats.org/markup-compatibility/2006" xmlns:p14="http://schemas.microsoft.com/office/powerpoint/2010/main">
        <mc:Choice Requires="p14">
          <p:contentPart r:id="rId264" p14:bwMode="auto">
            <p14:nvContentPartPr>
              <p14:cNvPr id="137" name="墨迹 136"/>
              <p14:cNvContentPartPr/>
              <p14:nvPr/>
            </p14:nvContentPartPr>
            <p14:xfrm>
              <a:off x="4543067" y="6604208"/>
              <a:ext cx="64901" cy="43709"/>
            </p14:xfrm>
          </p:contentPart>
        </mc:Choice>
        <mc:Fallback xmlns="">
          <p:pic>
            <p:nvPicPr>
              <p:cNvPr id="137" name="墨迹 136"/>
            </p:nvPicPr>
            <p:blipFill>
              <a:blip r:embed="rId265"/>
            </p:blipFill>
            <p:spPr>
              <a:xfrm>
                <a:off x="4543067" y="6604208"/>
                <a:ext cx="64901" cy="43709"/>
              </a:xfrm>
              <a:prstGeom prst="rect"/>
            </p:spPr>
          </p:pic>
        </mc:Fallback>
      </mc:AlternateContent>
      <mc:AlternateContent xmlns:mc="http://schemas.openxmlformats.org/markup-compatibility/2006" xmlns:p14="http://schemas.microsoft.com/office/powerpoint/2010/main">
        <mc:Choice Requires="p14">
          <p:contentPart r:id="rId266" p14:bwMode="auto">
            <p14:nvContentPartPr>
              <p14:cNvPr id="138" name="墨迹 137"/>
              <p14:cNvContentPartPr/>
              <p14:nvPr/>
            </p14:nvContentPartPr>
            <p14:xfrm>
              <a:off x="4644651" y="6461451"/>
              <a:ext cx="135446" cy="137118"/>
            </p14:xfrm>
          </p:contentPart>
        </mc:Choice>
        <mc:Fallback xmlns="">
          <p:pic>
            <p:nvPicPr>
              <p:cNvPr id="138" name="墨迹 137"/>
            </p:nvPicPr>
            <p:blipFill>
              <a:blip r:embed="rId267"/>
            </p:blipFill>
            <p:spPr>
              <a:xfrm>
                <a:off x="4644651" y="6461451"/>
                <a:ext cx="135446" cy="137118"/>
              </a:xfrm>
              <a:prstGeom prst="rect"/>
            </p:spPr>
          </p:pic>
        </mc:Fallback>
      </mc:AlternateContent>
      <mc:AlternateContent xmlns:mc="http://schemas.openxmlformats.org/markup-compatibility/2006" xmlns:p14="http://schemas.microsoft.com/office/powerpoint/2010/main">
        <mc:Choice Requires="p14">
          <p:contentPart r:id="rId268" p14:bwMode="auto">
            <p14:nvContentPartPr>
              <p14:cNvPr id="139" name="墨迹 138"/>
              <p14:cNvContentPartPr/>
              <p14:nvPr/>
            </p14:nvContentPartPr>
            <p14:xfrm>
              <a:off x="4661582" y="6474493"/>
              <a:ext cx="107228" cy="273531"/>
            </p14:xfrm>
          </p:contentPart>
        </mc:Choice>
        <mc:Fallback xmlns="">
          <p:pic>
            <p:nvPicPr>
              <p:cNvPr id="139" name="墨迹 138"/>
            </p:nvPicPr>
            <p:blipFill>
              <a:blip r:embed="rId269"/>
            </p:blipFill>
            <p:spPr>
              <a:xfrm>
                <a:off x="4661582" y="6474493"/>
                <a:ext cx="107228" cy="273531"/>
              </a:xfrm>
              <a:prstGeom prst="rect"/>
            </p:spPr>
          </p:pic>
        </mc:Fallback>
      </mc:AlternateContent>
      <mc:AlternateContent xmlns:mc="http://schemas.openxmlformats.org/markup-compatibility/2006" xmlns:p14="http://schemas.microsoft.com/office/powerpoint/2010/main">
        <mc:Choice Requires="p14">
          <p:contentPart r:id="rId270" p14:bwMode="auto">
            <p14:nvContentPartPr>
              <p14:cNvPr id="140" name="墨迹 139"/>
              <p14:cNvContentPartPr/>
              <p14:nvPr/>
            </p14:nvContentPartPr>
            <p14:xfrm>
              <a:off x="4890146" y="6457574"/>
              <a:ext cx="166485" cy="183293"/>
            </p14:xfrm>
          </p:contentPart>
        </mc:Choice>
        <mc:Fallback xmlns="">
          <p:pic>
            <p:nvPicPr>
              <p:cNvPr id="140" name="墨迹 139"/>
            </p:nvPicPr>
            <p:blipFill>
              <a:blip r:embed="rId271"/>
            </p:blipFill>
            <p:spPr>
              <a:xfrm>
                <a:off x="4890146" y="6457574"/>
                <a:ext cx="166485" cy="183293"/>
              </a:xfrm>
              <a:prstGeom prst="rect"/>
            </p:spPr>
          </p:pic>
        </mc:Fallback>
      </mc:AlternateContent>
      <mc:AlternateContent xmlns:mc="http://schemas.openxmlformats.org/markup-compatibility/2006" xmlns:p14="http://schemas.microsoft.com/office/powerpoint/2010/main">
        <mc:Choice Requires="p14">
          <p:contentPart r:id="rId272" p14:bwMode="auto">
            <p14:nvContentPartPr>
              <p14:cNvPr id="141" name="墨迹 140"/>
              <p14:cNvContentPartPr/>
              <p14:nvPr/>
            </p14:nvContentPartPr>
            <p14:xfrm>
              <a:off x="4878507" y="6451229"/>
              <a:ext cx="147085" cy="220657"/>
            </p14:xfrm>
          </p:contentPart>
        </mc:Choice>
        <mc:Fallback xmlns="">
          <p:pic>
            <p:nvPicPr>
              <p:cNvPr id="141" name="墨迹 140"/>
            </p:nvPicPr>
            <p:blipFill>
              <a:blip r:embed="rId273"/>
            </p:blipFill>
            <p:spPr>
              <a:xfrm>
                <a:off x="4878507" y="6451229"/>
                <a:ext cx="147085" cy="220657"/>
              </a:xfrm>
              <a:prstGeom prst="rect"/>
            </p:spPr>
          </p:pic>
        </mc:Fallback>
      </mc:AlternateContent>
      <mc:AlternateContent xmlns:mc="http://schemas.openxmlformats.org/markup-compatibility/2006" xmlns:p14="http://schemas.microsoft.com/office/powerpoint/2010/main">
        <mc:Choice Requires="p14">
          <p:contentPart r:id="rId274" p14:bwMode="auto">
            <p14:nvContentPartPr>
              <p14:cNvPr id="142" name="墨迹 141"/>
              <p14:cNvContentPartPr/>
              <p14:nvPr/>
            </p14:nvContentPartPr>
            <p14:xfrm>
              <a:off x="5107424" y="6414747"/>
              <a:ext cx="62079" cy="231760"/>
            </p14:xfrm>
          </p:contentPart>
        </mc:Choice>
        <mc:Fallback xmlns="">
          <p:pic>
            <p:nvPicPr>
              <p:cNvPr id="142" name="墨迹 141"/>
            </p:nvPicPr>
            <p:blipFill>
              <a:blip r:embed="rId275"/>
            </p:blipFill>
            <p:spPr>
              <a:xfrm>
                <a:off x="5107424" y="6414747"/>
                <a:ext cx="62079" cy="231760"/>
              </a:xfrm>
              <a:prstGeom prst="rect"/>
            </p:spPr>
          </p:pic>
        </mc:Fallback>
      </mc:AlternateContent>
      <mc:AlternateContent xmlns:mc="http://schemas.openxmlformats.org/markup-compatibility/2006" xmlns:p14="http://schemas.microsoft.com/office/powerpoint/2010/main">
        <mc:Choice Requires="p14">
          <p:contentPart r:id="rId276" p14:bwMode="auto">
            <p14:nvContentPartPr>
              <p14:cNvPr id="143" name="墨迹 142"/>
              <p14:cNvContentPartPr/>
              <p14:nvPr/>
            </p14:nvContentPartPr>
            <p14:xfrm>
              <a:off x="5192077" y="6451934"/>
              <a:ext cx="117104" cy="200213"/>
            </p14:xfrm>
          </p:contentPart>
        </mc:Choice>
        <mc:Fallback xmlns="">
          <p:pic>
            <p:nvPicPr>
              <p:cNvPr id="143" name="墨迹 142"/>
            </p:nvPicPr>
            <p:blipFill>
              <a:blip r:embed="rId277"/>
            </p:blipFill>
            <p:spPr>
              <a:xfrm>
                <a:off x="5192077" y="6451934"/>
                <a:ext cx="117104" cy="200213"/>
              </a:xfrm>
              <a:prstGeom prst="rect"/>
            </p:spPr>
          </p:pic>
        </mc:Fallback>
      </mc:AlternateContent>
      <mc:AlternateContent xmlns:mc="http://schemas.openxmlformats.org/markup-compatibility/2006" xmlns:p14="http://schemas.microsoft.com/office/powerpoint/2010/main">
        <mc:Choice Requires="p14">
          <p:contentPart r:id="rId278" p14:bwMode="auto">
            <p14:nvContentPartPr>
              <p14:cNvPr id="144" name="墨迹 143"/>
              <p14:cNvContentPartPr/>
              <p14:nvPr/>
            </p14:nvContentPartPr>
            <p14:xfrm>
              <a:off x="5377609" y="6440654"/>
              <a:ext cx="107933" cy="360"/>
            </p14:xfrm>
          </p:contentPart>
        </mc:Choice>
        <mc:Fallback xmlns="">
          <p:pic>
            <p:nvPicPr>
              <p:cNvPr id="144" name="墨迹 143"/>
            </p:nvPicPr>
            <p:blipFill>
              <a:blip r:embed="rId279"/>
            </p:blipFill>
            <p:spPr>
              <a:xfrm>
                <a:off x="5377609" y="6440654"/>
                <a:ext cx="107933" cy="360"/>
              </a:xfrm>
              <a:prstGeom prst="rect"/>
            </p:spPr>
          </p:pic>
        </mc:Fallback>
      </mc:AlternateContent>
      <mc:AlternateContent xmlns:mc="http://schemas.openxmlformats.org/markup-compatibility/2006" xmlns:p14="http://schemas.microsoft.com/office/powerpoint/2010/main">
        <mc:Choice Requires="p14">
          <p:contentPart r:id="rId280" p14:bwMode="auto">
            <p14:nvContentPartPr>
              <p14:cNvPr id="145" name="墨迹 144"/>
              <p14:cNvContentPartPr/>
              <p14:nvPr/>
            </p14:nvContentPartPr>
            <p14:xfrm>
              <a:off x="5525047" y="6356057"/>
              <a:ext cx="28218" cy="180474"/>
            </p14:xfrm>
          </p:contentPart>
        </mc:Choice>
        <mc:Fallback xmlns="">
          <p:pic>
            <p:nvPicPr>
              <p:cNvPr id="145" name="墨迹 144"/>
            </p:nvPicPr>
            <p:blipFill>
              <a:blip r:embed="rId281"/>
            </p:blipFill>
            <p:spPr>
              <a:xfrm>
                <a:off x="5525047" y="6356057"/>
                <a:ext cx="28218" cy="180474"/>
              </a:xfrm>
              <a:prstGeom prst="rect"/>
            </p:spPr>
          </p:pic>
        </mc:Fallback>
      </mc:AlternateContent>
      <mc:AlternateContent xmlns:mc="http://schemas.openxmlformats.org/markup-compatibility/2006" xmlns:p14="http://schemas.microsoft.com/office/powerpoint/2010/main">
        <mc:Choice Requires="p14">
          <p:contentPart r:id="rId282" p14:bwMode="auto">
            <p14:nvContentPartPr>
              <p14:cNvPr id="146" name="墨迹 145"/>
              <p14:cNvContentPartPr/>
              <p14:nvPr/>
            </p14:nvContentPartPr>
            <p14:xfrm>
              <a:off x="5623809" y="6395536"/>
              <a:ext cx="98763" cy="126191"/>
            </p14:xfrm>
          </p:contentPart>
        </mc:Choice>
        <mc:Fallback xmlns="">
          <p:pic>
            <p:nvPicPr>
              <p:cNvPr id="146" name="墨迹 145"/>
            </p:nvPicPr>
            <p:blipFill>
              <a:blip r:embed="rId283"/>
            </p:blipFill>
            <p:spPr>
              <a:xfrm>
                <a:off x="5623809" y="6395536"/>
                <a:ext cx="98763" cy="126191"/>
              </a:xfrm>
              <a:prstGeom prst="rect"/>
            </p:spPr>
          </p:pic>
        </mc:Fallback>
      </mc:AlternateContent>
      <mc:AlternateContent xmlns:mc="http://schemas.openxmlformats.org/markup-compatibility/2006" xmlns:p14="http://schemas.microsoft.com/office/powerpoint/2010/main">
        <mc:Choice Requires="p14">
          <p:contentPart r:id="rId284" p14:bwMode="auto">
            <p14:nvContentPartPr>
              <p14:cNvPr id="147" name="墨迹 146"/>
              <p14:cNvContentPartPr/>
              <p14:nvPr/>
            </p14:nvContentPartPr>
            <p14:xfrm>
              <a:off x="6190988" y="6423735"/>
              <a:ext cx="238793" cy="284809"/>
            </p14:xfrm>
          </p:contentPart>
        </mc:Choice>
        <mc:Fallback xmlns="">
          <p:pic>
            <p:nvPicPr>
              <p:cNvPr id="147" name="墨迹 146"/>
            </p:nvPicPr>
            <p:blipFill>
              <a:blip r:embed="rId285"/>
            </p:blipFill>
            <p:spPr>
              <a:xfrm>
                <a:off x="6190988" y="6423735"/>
                <a:ext cx="238793" cy="284809"/>
              </a:xfrm>
              <a:prstGeom prst="rect"/>
            </p:spPr>
          </p:pic>
        </mc:Fallback>
      </mc:AlternateContent>
      <mc:AlternateContent xmlns:mc="http://schemas.openxmlformats.org/markup-compatibility/2006" xmlns:p14="http://schemas.microsoft.com/office/powerpoint/2010/main">
        <mc:Choice Requires="p14">
          <p:contentPart r:id="rId286" p14:bwMode="auto">
            <p14:nvContentPartPr>
              <p14:cNvPr id="148" name="墨迹 147"/>
              <p14:cNvContentPartPr/>
              <p14:nvPr/>
            </p14:nvContentPartPr>
            <p14:xfrm>
              <a:off x="6721483" y="6213300"/>
              <a:ext cx="50792" cy="452946"/>
            </p14:xfrm>
          </p:contentPart>
        </mc:Choice>
        <mc:Fallback xmlns="">
          <p:pic>
            <p:nvPicPr>
              <p:cNvPr id="148" name="墨迹 147"/>
            </p:nvPicPr>
            <p:blipFill>
              <a:blip r:embed="rId287"/>
            </p:blipFill>
            <p:spPr>
              <a:xfrm>
                <a:off x="6721483" y="6213300"/>
                <a:ext cx="50792" cy="452946"/>
              </a:xfrm>
              <a:prstGeom prst="rect"/>
            </p:spPr>
          </p:pic>
        </mc:Fallback>
      </mc:AlternateContent>
      <mc:AlternateContent xmlns:mc="http://schemas.openxmlformats.org/markup-compatibility/2006" xmlns:p14="http://schemas.microsoft.com/office/powerpoint/2010/main">
        <mc:Choice Requires="p14">
          <p:contentPart r:id="rId288" p14:bwMode="auto">
            <p14:nvContentPartPr>
              <p14:cNvPr id="149" name="墨迹 148"/>
              <p14:cNvContentPartPr/>
              <p14:nvPr/>
            </p14:nvContentPartPr>
            <p14:xfrm>
              <a:off x="6769276" y="6298249"/>
              <a:ext cx="200523" cy="242512"/>
            </p14:xfrm>
          </p:contentPart>
        </mc:Choice>
        <mc:Fallback xmlns="">
          <p:pic>
            <p:nvPicPr>
              <p:cNvPr id="149" name="墨迹 148"/>
            </p:nvPicPr>
            <p:blipFill>
              <a:blip r:embed="rId289"/>
            </p:blipFill>
            <p:spPr>
              <a:xfrm>
                <a:off x="6769276" y="6298249"/>
                <a:ext cx="200523" cy="242512"/>
              </a:xfrm>
              <a:prstGeom prst="rect"/>
            </p:spPr>
          </p:pic>
        </mc:Fallback>
      </mc:AlternateContent>
      <mc:AlternateContent xmlns:mc="http://schemas.openxmlformats.org/markup-compatibility/2006" xmlns:p14="http://schemas.microsoft.com/office/powerpoint/2010/main">
        <mc:Choice Requires="p14">
          <p:contentPart r:id="rId290" p14:bwMode="auto">
            <p14:nvContentPartPr>
              <p14:cNvPr id="150" name="墨迹 149"/>
              <p14:cNvContentPartPr/>
              <p14:nvPr/>
            </p14:nvContentPartPr>
            <p14:xfrm>
              <a:off x="6990610" y="6395536"/>
              <a:ext cx="137209" cy="425805"/>
            </p14:xfrm>
          </p:contentPart>
        </mc:Choice>
        <mc:Fallback xmlns="">
          <p:pic>
            <p:nvPicPr>
              <p:cNvPr id="150" name="墨迹 149"/>
            </p:nvPicPr>
            <p:blipFill>
              <a:blip r:embed="rId291"/>
            </p:blipFill>
            <p:spPr>
              <a:xfrm>
                <a:off x="6990610" y="6395536"/>
                <a:ext cx="137209" cy="425805"/>
              </a:xfrm>
              <a:prstGeom prst="rect"/>
            </p:spPr>
          </p:pic>
        </mc:Fallback>
      </mc:AlternateContent>
      <mc:AlternateContent xmlns:mc="http://schemas.openxmlformats.org/markup-compatibility/2006" xmlns:p14="http://schemas.microsoft.com/office/powerpoint/2010/main">
        <mc:Choice Requires="p14">
          <p:contentPart r:id="rId292" p14:bwMode="auto">
            <p14:nvContentPartPr>
              <p14:cNvPr id="151" name="墨迹 150"/>
              <p14:cNvContentPartPr/>
              <p14:nvPr/>
            </p14:nvContentPartPr>
            <p14:xfrm>
              <a:off x="7113710" y="6429375"/>
              <a:ext cx="76188" cy="157914"/>
            </p14:xfrm>
          </p:contentPart>
        </mc:Choice>
        <mc:Fallback xmlns="">
          <p:pic>
            <p:nvPicPr>
              <p:cNvPr id="151" name="墨迹 150"/>
            </p:nvPicPr>
            <p:blipFill>
              <a:blip r:embed="rId293"/>
            </p:blipFill>
            <p:spPr>
              <a:xfrm>
                <a:off x="7113710" y="6429375"/>
                <a:ext cx="76188" cy="157914"/>
              </a:xfrm>
              <a:prstGeom prst="rect"/>
            </p:spPr>
          </p:pic>
        </mc:Fallback>
      </mc:AlternateContent>
      <mc:AlternateContent xmlns:mc="http://schemas.openxmlformats.org/markup-compatibility/2006" xmlns:p14="http://schemas.microsoft.com/office/powerpoint/2010/main">
        <mc:Choice Requires="p14">
          <p:contentPart r:id="rId294" p14:bwMode="auto">
            <p14:nvContentPartPr>
              <p14:cNvPr id="152" name="墨迹 151"/>
              <p14:cNvContentPartPr/>
              <p14:nvPr/>
            </p14:nvContentPartPr>
            <p14:xfrm>
              <a:off x="7314057" y="6391834"/>
              <a:ext cx="93118" cy="216604"/>
            </p14:xfrm>
          </p:contentPart>
        </mc:Choice>
        <mc:Fallback xmlns="">
          <p:pic>
            <p:nvPicPr>
              <p:cNvPr id="152" name="墨迹 151"/>
            </p:nvPicPr>
            <p:blipFill>
              <a:blip r:embed="rId295"/>
            </p:blipFill>
            <p:spPr>
              <a:xfrm>
                <a:off x="7314057" y="6391834"/>
                <a:ext cx="93118" cy="216604"/>
              </a:xfrm>
              <a:prstGeom prst="rect"/>
            </p:spPr>
          </p:pic>
        </mc:Fallback>
      </mc:AlternateContent>
      <mc:AlternateContent xmlns:mc="http://schemas.openxmlformats.org/markup-compatibility/2006" xmlns:p14="http://schemas.microsoft.com/office/powerpoint/2010/main">
        <mc:Choice Requires="p14">
          <p:contentPart r:id="rId296" p14:bwMode="auto">
            <p14:nvContentPartPr>
              <p14:cNvPr id="153" name="墨迹 152"/>
              <p14:cNvContentPartPr/>
              <p14:nvPr/>
            </p14:nvContentPartPr>
            <p14:xfrm>
              <a:off x="7457262" y="6352356"/>
              <a:ext cx="101584" cy="184880"/>
            </p14:xfrm>
          </p:contentPart>
        </mc:Choice>
        <mc:Fallback xmlns="">
          <p:pic>
            <p:nvPicPr>
              <p:cNvPr id="153" name="墨迹 152"/>
            </p:nvPicPr>
            <p:blipFill>
              <a:blip r:embed="rId297"/>
            </p:blipFill>
            <p:spPr>
              <a:xfrm>
                <a:off x="7457262" y="6352356"/>
                <a:ext cx="101584" cy="184880"/>
              </a:xfrm>
              <a:prstGeom prst="rect"/>
            </p:spPr>
          </p:pic>
        </mc:Fallback>
      </mc:AlternateContent>
      <mc:AlternateContent xmlns:mc="http://schemas.openxmlformats.org/markup-compatibility/2006" xmlns:p14="http://schemas.microsoft.com/office/powerpoint/2010/main">
        <mc:Choice Requires="p14">
          <p:contentPart r:id="rId298" p14:bwMode="auto">
            <p14:nvContentPartPr>
              <p14:cNvPr id="154" name="墨迹 153"/>
              <p14:cNvContentPartPr/>
              <p14:nvPr/>
            </p14:nvContentPartPr>
            <p14:xfrm>
              <a:off x="7490947" y="6335437"/>
              <a:ext cx="421327" cy="345614"/>
            </p14:xfrm>
          </p:contentPart>
        </mc:Choice>
        <mc:Fallback xmlns="">
          <p:pic>
            <p:nvPicPr>
              <p:cNvPr id="154" name="墨迹 153"/>
            </p:nvPicPr>
            <p:blipFill>
              <a:blip r:embed="rId299"/>
            </p:blipFill>
            <p:spPr>
              <a:xfrm>
                <a:off x="7490947" y="6335437"/>
                <a:ext cx="421327" cy="345614"/>
              </a:xfrm>
              <a:prstGeom prst="rect"/>
            </p:spPr>
          </p:pic>
        </mc:Fallback>
      </mc:AlternateContent>
      <mc:AlternateContent xmlns:mc="http://schemas.openxmlformats.org/markup-compatibility/2006" xmlns:p14="http://schemas.microsoft.com/office/powerpoint/2010/main">
        <mc:Choice Requires="p14">
          <p:contentPart r:id="rId300" p14:bwMode="auto">
            <p14:nvContentPartPr>
              <p14:cNvPr id="155" name="墨迹 154"/>
              <p14:cNvContentPartPr/>
              <p14:nvPr/>
            </p14:nvContentPartPr>
            <p14:xfrm>
              <a:off x="7985640" y="6327858"/>
              <a:ext cx="127510" cy="281990"/>
            </p14:xfrm>
          </p:contentPart>
        </mc:Choice>
        <mc:Fallback xmlns="">
          <p:pic>
            <p:nvPicPr>
              <p:cNvPr id="155" name="墨迹 154"/>
            </p:nvPicPr>
            <p:blipFill>
              <a:blip r:embed="rId301"/>
            </p:blipFill>
            <p:spPr>
              <a:xfrm>
                <a:off x="7985640" y="6327858"/>
                <a:ext cx="127510" cy="281990"/>
              </a:xfrm>
              <a:prstGeom prst="rect"/>
            </p:spPr>
          </p:pic>
        </mc:Fallback>
      </mc:AlternateContent>
      <mc:AlternateContent xmlns:mc="http://schemas.openxmlformats.org/markup-compatibility/2006" xmlns:p14="http://schemas.microsoft.com/office/powerpoint/2010/main">
        <mc:Choice Requires="p14">
          <p:contentPart r:id="rId302" p14:bwMode="auto">
            <p14:nvContentPartPr>
              <p14:cNvPr id="156" name="墨迹 155"/>
              <p14:cNvContentPartPr/>
              <p14:nvPr/>
            </p14:nvContentPartPr>
            <p14:xfrm>
              <a:off x="8337481" y="5923731"/>
              <a:ext cx="60139" cy="54459"/>
            </p14:xfrm>
          </p:contentPart>
        </mc:Choice>
        <mc:Fallback xmlns="">
          <p:pic>
            <p:nvPicPr>
              <p:cNvPr id="156" name="墨迹 155"/>
            </p:nvPicPr>
            <p:blipFill>
              <a:blip r:embed="rId303"/>
            </p:blipFill>
            <p:spPr>
              <a:xfrm>
                <a:off x="8337481" y="5923731"/>
                <a:ext cx="60139" cy="54459"/>
              </a:xfrm>
              <a:prstGeom prst="rect"/>
            </p:spPr>
          </p:pic>
        </mc:Fallback>
      </mc:AlternateContent>
      <mc:AlternateContent xmlns:mc="http://schemas.openxmlformats.org/markup-compatibility/2006" xmlns:p14="http://schemas.microsoft.com/office/powerpoint/2010/main">
        <mc:Choice Requires="p14">
          <p:contentPart r:id="rId304" p14:bwMode="auto">
            <p14:nvContentPartPr>
              <p14:cNvPr id="157" name="墨迹 156"/>
              <p14:cNvContentPartPr/>
              <p14:nvPr/>
            </p14:nvContentPartPr>
            <p14:xfrm>
              <a:off x="8160591" y="6062787"/>
              <a:ext cx="107228" cy="50759"/>
            </p14:xfrm>
          </p:contentPart>
        </mc:Choice>
        <mc:Fallback xmlns="">
          <p:pic>
            <p:nvPicPr>
              <p:cNvPr id="157" name="墨迹 156"/>
            </p:nvPicPr>
            <p:blipFill>
              <a:blip r:embed="rId305"/>
            </p:blipFill>
            <p:spPr>
              <a:xfrm>
                <a:off x="8160591" y="6062787"/>
                <a:ext cx="107228" cy="50759"/>
              </a:xfrm>
              <a:prstGeom prst="rect"/>
            </p:spPr>
          </p:pic>
        </mc:Fallback>
      </mc:AlternateContent>
      <mc:AlternateContent xmlns:mc="http://schemas.openxmlformats.org/markup-compatibility/2006" xmlns:p14="http://schemas.microsoft.com/office/powerpoint/2010/main">
        <mc:Choice Requires="p14">
          <p:contentPart r:id="rId306" p14:bwMode="auto">
            <p14:nvContentPartPr>
              <p14:cNvPr id="158" name="墨迹 157"/>
              <p14:cNvContentPartPr/>
              <p14:nvPr/>
            </p14:nvContentPartPr>
            <p14:xfrm>
              <a:off x="8425838" y="6074067"/>
              <a:ext cx="31039" cy="16919"/>
            </p14:xfrm>
          </p:contentPart>
        </mc:Choice>
        <mc:Fallback xmlns="">
          <p:pic>
            <p:nvPicPr>
              <p:cNvPr id="158" name="墨迹 157"/>
            </p:nvPicPr>
            <p:blipFill>
              <a:blip r:embed="rId307"/>
            </p:blipFill>
            <p:spPr>
              <a:xfrm>
                <a:off x="8425838" y="6074067"/>
                <a:ext cx="31039" cy="16919"/>
              </a:xfrm>
              <a:prstGeom prst="rect"/>
            </p:spPr>
          </p:pic>
        </mc:Fallback>
      </mc:AlternateContent>
      <mc:AlternateContent xmlns:mc="http://schemas.openxmlformats.org/markup-compatibility/2006" xmlns:p14="http://schemas.microsoft.com/office/powerpoint/2010/main">
        <mc:Choice Requires="p14">
          <p:contentPart r:id="rId308" p14:bwMode="auto">
            <p14:nvContentPartPr>
              <p14:cNvPr id="159" name="墨迹 158"/>
              <p14:cNvContentPartPr/>
              <p14:nvPr/>
            </p14:nvContentPartPr>
            <p14:xfrm>
              <a:off x="8674155" y="5854115"/>
              <a:ext cx="245495" cy="56398"/>
            </p14:xfrm>
          </p:contentPart>
        </mc:Choice>
        <mc:Fallback xmlns="">
          <p:pic>
            <p:nvPicPr>
              <p:cNvPr id="159" name="墨迹 158"/>
            </p:nvPicPr>
            <p:blipFill>
              <a:blip r:embed="rId309"/>
            </p:blipFill>
            <p:spPr>
              <a:xfrm>
                <a:off x="8674155" y="5854115"/>
                <a:ext cx="245495" cy="56398"/>
              </a:xfrm>
              <a:prstGeom prst="rect"/>
            </p:spPr>
          </p:pic>
        </mc:Fallback>
      </mc:AlternateContent>
      <mc:AlternateContent xmlns:mc="http://schemas.openxmlformats.org/markup-compatibility/2006" xmlns:p14="http://schemas.microsoft.com/office/powerpoint/2010/main">
        <mc:Choice Requires="p14">
          <p:contentPart r:id="rId310" p14:bwMode="auto">
            <p14:nvContentPartPr>
              <p14:cNvPr id="160" name="墨迹 159"/>
              <p14:cNvContentPartPr/>
              <p14:nvPr/>
            </p14:nvContentPartPr>
            <p14:xfrm>
              <a:off x="8642410" y="5775862"/>
              <a:ext cx="201052" cy="284810"/>
            </p14:xfrm>
          </p:contentPart>
        </mc:Choice>
        <mc:Fallback xmlns="">
          <p:pic>
            <p:nvPicPr>
              <p:cNvPr id="160" name="墨迹 159"/>
            </p:nvPicPr>
            <p:blipFill>
              <a:blip r:embed="rId311"/>
            </p:blipFill>
            <p:spPr>
              <a:xfrm>
                <a:off x="8642410" y="5775862"/>
                <a:ext cx="201052" cy="284810"/>
              </a:xfrm>
              <a:prstGeom prst="rect"/>
            </p:spPr>
          </p:pic>
        </mc:Fallback>
      </mc:AlternateContent>
      <mc:AlternateContent xmlns:mc="http://schemas.openxmlformats.org/markup-compatibility/2006" xmlns:p14="http://schemas.microsoft.com/office/powerpoint/2010/main">
        <mc:Choice Requires="p14">
          <p:contentPart r:id="rId312" p14:bwMode="auto">
            <p14:nvContentPartPr>
              <p14:cNvPr id="161" name="墨迹 160"/>
              <p14:cNvContentPartPr/>
              <p14:nvPr/>
            </p14:nvContentPartPr>
            <p14:xfrm>
              <a:off x="8708016" y="5988765"/>
              <a:ext cx="45148" cy="138880"/>
            </p14:xfrm>
          </p:contentPart>
        </mc:Choice>
        <mc:Fallback xmlns="">
          <p:pic>
            <p:nvPicPr>
              <p:cNvPr id="161" name="墨迹 160"/>
            </p:nvPicPr>
            <p:blipFill>
              <a:blip r:embed="rId313"/>
            </p:blipFill>
            <p:spPr>
              <a:xfrm>
                <a:off x="8708016" y="5988765"/>
                <a:ext cx="45148" cy="138880"/>
              </a:xfrm>
              <a:prstGeom prst="rect"/>
            </p:spPr>
          </p:pic>
        </mc:Fallback>
      </mc:AlternateContent>
      <mc:AlternateContent xmlns:mc="http://schemas.openxmlformats.org/markup-compatibility/2006" xmlns:p14="http://schemas.microsoft.com/office/powerpoint/2010/main">
        <mc:Choice Requires="p14">
          <p:contentPart r:id="rId314" p14:bwMode="auto">
            <p14:nvContentPartPr>
              <p14:cNvPr id="162" name="墨迹 161"/>
              <p14:cNvContentPartPr/>
              <p14:nvPr/>
            </p14:nvContentPartPr>
            <p14:xfrm>
              <a:off x="8771506" y="5921792"/>
              <a:ext cx="105817" cy="265776"/>
            </p14:xfrm>
          </p:contentPart>
        </mc:Choice>
        <mc:Fallback xmlns="">
          <p:pic>
            <p:nvPicPr>
              <p:cNvPr id="162" name="墨迹 161"/>
            </p:nvPicPr>
            <p:blipFill>
              <a:blip r:embed="rId315"/>
            </p:blipFill>
            <p:spPr>
              <a:xfrm>
                <a:off x="8771506" y="5921792"/>
                <a:ext cx="105817" cy="265776"/>
              </a:xfrm>
              <a:prstGeom prst="rect"/>
            </p:spPr>
          </p:pic>
        </mc:Fallback>
      </mc:AlternateContent>
      <mc:AlternateContent xmlns:mc="http://schemas.openxmlformats.org/markup-compatibility/2006" xmlns:p14="http://schemas.microsoft.com/office/powerpoint/2010/main">
        <mc:Choice Requires="p14">
          <p:contentPart r:id="rId316" p14:bwMode="auto">
            <p14:nvContentPartPr>
              <p14:cNvPr id="166" name="墨迹 165"/>
              <p14:cNvContentPartPr/>
              <p14:nvPr/>
            </p14:nvContentPartPr>
            <p14:xfrm>
              <a:off x="9127933" y="5786437"/>
              <a:ext cx="134740" cy="129715"/>
            </p14:xfrm>
          </p:contentPart>
        </mc:Choice>
        <mc:Fallback xmlns="">
          <p:pic>
            <p:nvPicPr>
              <p:cNvPr id="166" name="墨迹 165"/>
            </p:nvPicPr>
            <p:blipFill>
              <a:blip r:embed="rId317"/>
            </p:blipFill>
            <p:spPr>
              <a:xfrm>
                <a:off x="9127933" y="5786437"/>
                <a:ext cx="134740" cy="129715"/>
              </a:xfrm>
              <a:prstGeom prst="rect"/>
            </p:spPr>
          </p:pic>
        </mc:Fallback>
      </mc:AlternateContent>
      <mc:AlternateContent xmlns:mc="http://schemas.openxmlformats.org/markup-compatibility/2006" xmlns:p14="http://schemas.microsoft.com/office/powerpoint/2010/main">
        <mc:Choice Requires="p14">
          <p:contentPart r:id="rId318" p14:bwMode="auto">
            <p14:nvContentPartPr>
              <p14:cNvPr id="167" name="墨迹 166"/>
              <p14:cNvContentPartPr/>
              <p14:nvPr/>
            </p14:nvContentPartPr>
            <p14:xfrm>
              <a:off x="9064972" y="5918444"/>
              <a:ext cx="280767" cy="592708"/>
            </p14:xfrm>
          </p:contentPart>
        </mc:Choice>
        <mc:Fallback xmlns="">
          <p:pic>
            <p:nvPicPr>
              <p:cNvPr id="167" name="墨迹 166"/>
            </p:nvPicPr>
            <p:blipFill>
              <a:blip r:embed="rId319"/>
            </p:blipFill>
            <p:spPr>
              <a:xfrm>
                <a:off x="9064972" y="5918444"/>
                <a:ext cx="280767" cy="592708"/>
              </a:xfrm>
              <a:prstGeom prst="rect"/>
            </p:spPr>
          </p:pic>
        </mc:Fallback>
      </mc:AlternateContent>
      <mc:AlternateContent xmlns:mc="http://schemas.openxmlformats.org/markup-compatibility/2006" xmlns:p14="http://schemas.microsoft.com/office/powerpoint/2010/main">
        <mc:Choice Requires="p14">
          <p:contentPart r:id="rId320" p14:bwMode="auto">
            <p14:nvContentPartPr>
              <p14:cNvPr id="168" name="墨迹 167"/>
              <p14:cNvContentPartPr/>
              <p14:nvPr/>
            </p14:nvContentPartPr>
            <p14:xfrm>
              <a:off x="9413462" y="5955631"/>
              <a:ext cx="67723" cy="109976"/>
            </p14:xfrm>
          </p:contentPart>
        </mc:Choice>
        <mc:Fallback xmlns="">
          <p:pic>
            <p:nvPicPr>
              <p:cNvPr id="168" name="墨迹 167"/>
            </p:nvPicPr>
            <p:blipFill>
              <a:blip r:embed="rId321"/>
            </p:blipFill>
            <p:spPr>
              <a:xfrm>
                <a:off x="9413462" y="5955631"/>
                <a:ext cx="67723" cy="109976"/>
              </a:xfrm>
              <a:prstGeom prst="rect"/>
            </p:spPr>
          </p:pic>
        </mc:Fallback>
      </mc:AlternateContent>
      <mc:AlternateContent xmlns:mc="http://schemas.openxmlformats.org/markup-compatibility/2006" xmlns:p14="http://schemas.microsoft.com/office/powerpoint/2010/main">
        <mc:Choice Requires="p14">
          <p:contentPart r:id="rId322" p14:bwMode="auto">
            <p14:nvContentPartPr>
              <p14:cNvPr id="169" name="墨迹 168"/>
              <p14:cNvContentPartPr/>
              <p14:nvPr/>
            </p14:nvContentPartPr>
            <p14:xfrm>
              <a:off x="9498115" y="5834199"/>
              <a:ext cx="239851" cy="203209"/>
            </p14:xfrm>
          </p:contentPart>
        </mc:Choice>
        <mc:Fallback xmlns="">
          <p:pic>
            <p:nvPicPr>
              <p:cNvPr id="169" name="墨迹 168"/>
            </p:nvPicPr>
            <p:blipFill>
              <a:blip r:embed="rId323"/>
            </p:blipFill>
            <p:spPr>
              <a:xfrm>
                <a:off x="9498115" y="5834199"/>
                <a:ext cx="239851" cy="203209"/>
              </a:xfrm>
              <a:prstGeom prst="rect"/>
            </p:spPr>
          </p:pic>
        </mc:Fallback>
      </mc:AlternateContent>
      <mc:AlternateContent xmlns:mc="http://schemas.openxmlformats.org/markup-compatibility/2006" xmlns:p14="http://schemas.microsoft.com/office/powerpoint/2010/main">
        <mc:Choice Requires="p14">
          <p:contentPart r:id="rId324" p14:bwMode="auto">
            <p14:nvContentPartPr>
              <p14:cNvPr id="170" name="墨迹 169"/>
              <p14:cNvContentPartPr/>
              <p14:nvPr/>
            </p14:nvContentPartPr>
            <p14:xfrm>
              <a:off x="9385244" y="6012029"/>
              <a:ext cx="197524" cy="157915"/>
            </p14:xfrm>
          </p:contentPart>
        </mc:Choice>
        <mc:Fallback xmlns="">
          <p:pic>
            <p:nvPicPr>
              <p:cNvPr id="170" name="墨迹 169"/>
            </p:nvPicPr>
            <p:blipFill>
              <a:blip r:embed="rId325"/>
            </p:blipFill>
            <p:spPr>
              <a:xfrm>
                <a:off x="9385244" y="6012029"/>
                <a:ext cx="197524" cy="157915"/>
              </a:xfrm>
              <a:prstGeom prst="rect"/>
            </p:spPr>
          </p:pic>
        </mc:Fallback>
      </mc:AlternateContent>
      <mc:AlternateContent xmlns:mc="http://schemas.openxmlformats.org/markup-compatibility/2006" xmlns:p14="http://schemas.microsoft.com/office/powerpoint/2010/main">
        <mc:Choice Requires="p14">
          <p:contentPart r:id="rId326" p14:bwMode="auto">
            <p14:nvContentPartPr>
              <p14:cNvPr id="171" name="墨迹 170"/>
              <p14:cNvContentPartPr/>
              <p14:nvPr/>
            </p14:nvContentPartPr>
            <p14:xfrm>
              <a:off x="9827382" y="5908750"/>
              <a:ext cx="181476" cy="197041"/>
            </p14:xfrm>
          </p:contentPart>
        </mc:Choice>
        <mc:Fallback xmlns="">
          <p:pic>
            <p:nvPicPr>
              <p:cNvPr id="171" name="墨迹 170"/>
            </p:nvPicPr>
            <p:blipFill>
              <a:blip r:embed="rId327"/>
            </p:blipFill>
            <p:spPr>
              <a:xfrm>
                <a:off x="9827382" y="5908750"/>
                <a:ext cx="181476" cy="197041"/>
              </a:xfrm>
              <a:prstGeom prst="rect"/>
            </p:spPr>
          </p:pic>
        </mc:Fallback>
      </mc:AlternateContent>
      <mc:AlternateContent xmlns:mc="http://schemas.openxmlformats.org/markup-compatibility/2006" xmlns:p14="http://schemas.microsoft.com/office/powerpoint/2010/main">
        <mc:Choice Requires="p14">
          <p:contentPart r:id="rId328" p14:bwMode="auto">
            <p14:nvContentPartPr>
              <p14:cNvPr id="172" name="墨迹 171"/>
              <p14:cNvContentPartPr/>
              <p14:nvPr/>
            </p14:nvContentPartPr>
            <p14:xfrm>
              <a:off x="10096333" y="5814636"/>
              <a:ext cx="115692" cy="39479"/>
            </p14:xfrm>
          </p:contentPart>
        </mc:Choice>
        <mc:Fallback xmlns="">
          <p:pic>
            <p:nvPicPr>
              <p:cNvPr id="172" name="墨迹 171"/>
            </p:nvPicPr>
            <p:blipFill>
              <a:blip r:embed="rId329"/>
            </p:blipFill>
            <p:spPr>
              <a:xfrm>
                <a:off x="10096333" y="5814636"/>
                <a:ext cx="115692" cy="39479"/>
              </a:xfrm>
              <a:prstGeom prst="rect"/>
            </p:spPr>
          </p:pic>
        </mc:Fallback>
      </mc:AlternateContent>
      <mc:AlternateContent xmlns:mc="http://schemas.openxmlformats.org/markup-compatibility/2006" xmlns:p14="http://schemas.microsoft.com/office/powerpoint/2010/main">
        <mc:Choice Requires="p14">
          <p:contentPart r:id="rId330" p14:bwMode="auto">
            <p14:nvContentPartPr>
              <p14:cNvPr id="173" name="墨迹 172"/>
              <p14:cNvContentPartPr/>
              <p14:nvPr/>
            </p14:nvContentPartPr>
            <p14:xfrm>
              <a:off x="10305145" y="5748897"/>
              <a:ext cx="191881" cy="359009"/>
            </p14:xfrm>
          </p:contentPart>
        </mc:Choice>
        <mc:Fallback xmlns="">
          <p:pic>
            <p:nvPicPr>
              <p:cNvPr id="173" name="墨迹 172"/>
            </p:nvPicPr>
            <p:blipFill>
              <a:blip r:embed="rId331"/>
            </p:blipFill>
            <p:spPr>
              <a:xfrm>
                <a:off x="10305145" y="5748897"/>
                <a:ext cx="191881" cy="359009"/>
              </a:xfrm>
              <a:prstGeom prst="rect"/>
            </p:spPr>
          </p:pic>
        </mc:Fallback>
      </mc:AlternateContent>
      <mc:AlternateContent xmlns:mc="http://schemas.openxmlformats.org/markup-compatibility/2006" xmlns:p14="http://schemas.microsoft.com/office/powerpoint/2010/main">
        <mc:Choice Requires="p14">
          <p:contentPart r:id="rId332" p14:bwMode="auto">
            <p14:nvContentPartPr>
              <p14:cNvPr id="174" name="墨迹 173"/>
              <p14:cNvContentPartPr/>
              <p14:nvPr/>
            </p14:nvContentPartPr>
            <p14:xfrm>
              <a:off x="10604958" y="5750483"/>
              <a:ext cx="428206" cy="349844"/>
            </p14:xfrm>
          </p:contentPart>
        </mc:Choice>
        <mc:Fallback xmlns="">
          <p:pic>
            <p:nvPicPr>
              <p:cNvPr id="174" name="墨迹 173"/>
            </p:nvPicPr>
            <p:blipFill>
              <a:blip r:embed="rId333"/>
            </p:blipFill>
            <p:spPr>
              <a:xfrm>
                <a:off x="10604958" y="5750483"/>
                <a:ext cx="428206" cy="349844"/>
              </a:xfrm>
              <a:prstGeom prst="rect"/>
            </p:spPr>
          </p:pic>
        </mc:Fallback>
      </mc:AlternateContent>
      <mc:AlternateContent xmlns:mc="http://schemas.openxmlformats.org/markup-compatibility/2006" xmlns:p14="http://schemas.microsoft.com/office/powerpoint/2010/main">
        <mc:Choice Requires="p14">
          <p:contentPart r:id="rId334" p14:bwMode="auto">
            <p14:nvContentPartPr>
              <p14:cNvPr id="175" name="墨迹 174"/>
              <p14:cNvContentPartPr/>
              <p14:nvPr/>
            </p14:nvContentPartPr>
            <p14:xfrm>
              <a:off x="11028226" y="5763878"/>
              <a:ext cx="162958" cy="309484"/>
            </p14:xfrm>
          </p:contentPart>
        </mc:Choice>
        <mc:Fallback xmlns="">
          <p:pic>
            <p:nvPicPr>
              <p:cNvPr id="175" name="墨迹 174"/>
            </p:nvPicPr>
            <p:blipFill>
              <a:blip r:embed="rId335"/>
            </p:blipFill>
            <p:spPr>
              <a:xfrm>
                <a:off x="11028226" y="5763878"/>
                <a:ext cx="162958" cy="309484"/>
              </a:xfrm>
              <a:prstGeom prst="rect"/>
            </p:spPr>
          </p:pic>
        </mc:Fallback>
      </mc:AlternateContent>
      <mc:AlternateContent xmlns:mc="http://schemas.openxmlformats.org/markup-compatibility/2006" xmlns:p14="http://schemas.microsoft.com/office/powerpoint/2010/main">
        <mc:Choice Requires="p14">
          <p:contentPart r:id="rId336" p14:bwMode="auto">
            <p14:nvContentPartPr>
              <p14:cNvPr id="176" name="墨迹 175"/>
              <p14:cNvContentPartPr/>
              <p14:nvPr/>
            </p14:nvContentPartPr>
            <p14:xfrm>
              <a:off x="11208114" y="5679281"/>
              <a:ext cx="154492" cy="98696"/>
            </p14:xfrm>
          </p:contentPart>
        </mc:Choice>
        <mc:Fallback xmlns="">
          <p:pic>
            <p:nvPicPr>
              <p:cNvPr id="176" name="墨迹 175"/>
            </p:nvPicPr>
            <p:blipFill>
              <a:blip r:embed="rId337"/>
            </p:blipFill>
            <p:spPr>
              <a:xfrm>
                <a:off x="11208114" y="5679281"/>
                <a:ext cx="154492" cy="98696"/>
              </a:xfrm>
              <a:prstGeom prst="rect"/>
            </p:spPr>
          </p:pic>
        </mc:Fallback>
      </mc:AlternateContent>
      <mc:AlternateContent xmlns:mc="http://schemas.openxmlformats.org/markup-compatibility/2006" xmlns:p14="http://schemas.microsoft.com/office/powerpoint/2010/main">
        <mc:Choice Requires="p14">
          <p:contentPart r:id="rId338" p14:bwMode="auto">
            <p14:nvContentPartPr>
              <p14:cNvPr id="177" name="墨迹 176"/>
              <p14:cNvContentPartPr/>
              <p14:nvPr/>
            </p14:nvContentPartPr>
            <p14:xfrm>
              <a:off x="11085896" y="5780797"/>
              <a:ext cx="491872" cy="428625"/>
            </p14:xfrm>
          </p:contentPart>
        </mc:Choice>
        <mc:Fallback xmlns="">
          <p:pic>
            <p:nvPicPr>
              <p:cNvPr id="177" name="墨迹 176"/>
            </p:nvPicPr>
            <p:blipFill>
              <a:blip r:embed="rId339"/>
            </p:blipFill>
            <p:spPr>
              <a:xfrm>
                <a:off x="11085896" y="5780797"/>
                <a:ext cx="491872" cy="428625"/>
              </a:xfrm>
              <a:prstGeom prst="rect"/>
            </p:spPr>
          </p:pic>
        </mc:Fallback>
      </mc:AlternateContent>
      <mc:AlternateContent xmlns:mc="http://schemas.openxmlformats.org/markup-compatibility/2006" xmlns:p14="http://schemas.microsoft.com/office/powerpoint/2010/main">
        <mc:Choice Requires="p14">
          <p:contentPart r:id="rId340" p14:bwMode="auto">
            <p14:nvContentPartPr>
              <p14:cNvPr id="178" name="墨迹 177"/>
              <p14:cNvContentPartPr/>
              <p14:nvPr/>
            </p14:nvContentPartPr>
            <p14:xfrm>
              <a:off x="7466432" y="2114925"/>
              <a:ext cx="25397" cy="28200"/>
            </p14:xfrm>
          </p:contentPart>
        </mc:Choice>
        <mc:Fallback xmlns="">
          <p:pic>
            <p:nvPicPr>
              <p:cNvPr id="178" name="墨迹 177"/>
            </p:nvPicPr>
            <p:blipFill>
              <a:blip r:embed="rId341"/>
            </p:blipFill>
            <p:spPr>
              <a:xfrm>
                <a:off x="7466432" y="2114925"/>
                <a:ext cx="25397" cy="28200"/>
              </a:xfrm>
              <a:prstGeom prst="rect"/>
            </p:spPr>
          </p:pic>
        </mc:Fallback>
      </mc:AlternateContent>
      <mc:AlternateContent xmlns:mc="http://schemas.openxmlformats.org/markup-compatibility/2006" xmlns:p14="http://schemas.microsoft.com/office/powerpoint/2010/main">
        <mc:Choice Requires="p14">
          <p:contentPart r:id="rId342" p14:bwMode="auto">
            <p14:nvContentPartPr>
              <p14:cNvPr id="179" name="墨迹 178"/>
              <p14:cNvContentPartPr/>
              <p14:nvPr/>
            </p14:nvContentPartPr>
            <p14:xfrm>
              <a:off x="2833068" y="3101891"/>
              <a:ext cx="1041943" cy="518862"/>
            </p14:xfrm>
          </p:contentPart>
        </mc:Choice>
        <mc:Fallback xmlns="">
          <p:pic>
            <p:nvPicPr>
              <p:cNvPr id="179" name="墨迹 178"/>
            </p:nvPicPr>
            <p:blipFill>
              <a:blip r:embed="rId343"/>
            </p:blipFill>
            <p:spPr>
              <a:xfrm>
                <a:off x="2833068" y="3101891"/>
                <a:ext cx="1041943" cy="518862"/>
              </a:xfrm>
              <a:prstGeom prst="rect"/>
            </p:spPr>
          </p:pic>
        </mc:Fallback>
      </mc:AlternateContent>
      <mc:AlternateContent xmlns:mc="http://schemas.openxmlformats.org/markup-compatibility/2006" xmlns:p14="http://schemas.microsoft.com/office/powerpoint/2010/main">
        <mc:Choice Requires="p14">
          <p:contentPart r:id="rId344" p14:bwMode="auto">
            <p14:nvContentPartPr>
              <p14:cNvPr id="180" name="墨迹 179"/>
              <p14:cNvContentPartPr/>
              <p14:nvPr/>
            </p14:nvContentPartPr>
            <p14:xfrm>
              <a:off x="1038415" y="2949616"/>
              <a:ext cx="2138910" cy="572440"/>
            </p14:xfrm>
          </p:contentPart>
        </mc:Choice>
        <mc:Fallback xmlns="">
          <p:pic>
            <p:nvPicPr>
              <p:cNvPr id="180" name="墨迹 179"/>
            </p:nvPicPr>
            <p:blipFill>
              <a:blip r:embed="rId345"/>
            </p:blipFill>
            <p:spPr>
              <a:xfrm>
                <a:off x="1038415" y="2949616"/>
                <a:ext cx="2138910" cy="572440"/>
              </a:xfrm>
              <a:prstGeom prst="rect"/>
            </p:spPr>
          </p:pic>
        </mc:Fallback>
      </mc:AlternateContent>
      <mc:AlternateContent xmlns:mc="http://schemas.openxmlformats.org/markup-compatibility/2006" xmlns:p14="http://schemas.microsoft.com/office/powerpoint/2010/main">
        <mc:Choice Requires="p14">
          <p:contentPart r:id="rId346" p14:bwMode="auto">
            <p14:nvContentPartPr>
              <p14:cNvPr id="181" name="墨迹 180"/>
              <p14:cNvContentPartPr/>
              <p14:nvPr/>
            </p14:nvContentPartPr>
            <p14:xfrm>
              <a:off x="973514" y="3271085"/>
              <a:ext cx="474059" cy="302258"/>
            </p14:xfrm>
          </p:contentPart>
        </mc:Choice>
        <mc:Fallback xmlns="">
          <p:pic>
            <p:nvPicPr>
              <p:cNvPr id="181" name="墨迹 180"/>
            </p:nvPicPr>
            <p:blipFill>
              <a:blip r:embed="rId347"/>
            </p:blipFill>
            <p:spPr>
              <a:xfrm>
                <a:off x="973514" y="3271085"/>
                <a:ext cx="474059" cy="302258"/>
              </a:xfrm>
              <a:prstGeom prst="rect"/>
            </p:spPr>
          </p:pic>
        </mc:Fallback>
      </mc:AlternateContent>
      <mc:AlternateContent xmlns:mc="http://schemas.openxmlformats.org/markup-compatibility/2006" xmlns:p14="http://schemas.microsoft.com/office/powerpoint/2010/main">
        <mc:Choice Requires="p14">
          <p:contentPart r:id="rId348" p14:bwMode="auto">
            <p14:nvContentPartPr>
              <p14:cNvPr id="182" name="墨迹 181"/>
              <p14:cNvContentPartPr/>
              <p14:nvPr/>
            </p14:nvContentPartPr>
            <p14:xfrm>
              <a:off x="4056310" y="3185078"/>
              <a:ext cx="166485" cy="212198"/>
            </p14:xfrm>
          </p:contentPart>
        </mc:Choice>
        <mc:Fallback xmlns="">
          <p:pic>
            <p:nvPicPr>
              <p:cNvPr id="182" name="墨迹 181"/>
            </p:nvPicPr>
            <p:blipFill>
              <a:blip r:embed="rId349"/>
            </p:blipFill>
            <p:spPr>
              <a:xfrm>
                <a:off x="4056310" y="3185078"/>
                <a:ext cx="166485" cy="212198"/>
              </a:xfrm>
              <a:prstGeom prst="rect"/>
            </p:spPr>
          </p:pic>
        </mc:Fallback>
      </mc:AlternateContent>
      <mc:AlternateContent xmlns:mc="http://schemas.openxmlformats.org/markup-compatibility/2006" xmlns:p14="http://schemas.microsoft.com/office/powerpoint/2010/main">
        <mc:Choice Requires="p14">
          <p:contentPart r:id="rId350" p14:bwMode="auto">
            <p14:nvContentPartPr>
              <p14:cNvPr id="183" name="墨迹 182"/>
              <p14:cNvContentPartPr/>
              <p14:nvPr/>
            </p14:nvContentPartPr>
            <p14:xfrm>
              <a:off x="3995642" y="3383881"/>
              <a:ext cx="287822" cy="84597"/>
            </p14:xfrm>
          </p:contentPart>
        </mc:Choice>
        <mc:Fallback xmlns="">
          <p:pic>
            <p:nvPicPr>
              <p:cNvPr id="183" name="墨迹 182"/>
            </p:nvPicPr>
            <p:blipFill>
              <a:blip r:embed="rId351"/>
            </p:blipFill>
            <p:spPr>
              <a:xfrm>
                <a:off x="3995642" y="3383881"/>
                <a:ext cx="287822" cy="84597"/>
              </a:xfrm>
              <a:prstGeom prst="rect"/>
            </p:spPr>
          </p:pic>
        </mc:Fallback>
      </mc:AlternateContent>
      <mc:AlternateContent xmlns:mc="http://schemas.openxmlformats.org/markup-compatibility/2006" xmlns:p14="http://schemas.microsoft.com/office/powerpoint/2010/main">
        <mc:Choice Requires="p14">
          <p:contentPart r:id="rId352" p14:bwMode="auto">
            <p14:nvContentPartPr>
              <p14:cNvPr id="184" name="墨迹 183"/>
              <p14:cNvContentPartPr/>
              <p14:nvPr/>
            </p14:nvContentPartPr>
            <p14:xfrm>
              <a:off x="4226322" y="3104358"/>
              <a:ext cx="277240" cy="369760"/>
            </p14:xfrm>
          </p:contentPart>
        </mc:Choice>
        <mc:Fallback xmlns="">
          <p:pic>
            <p:nvPicPr>
              <p:cNvPr id="184" name="墨迹 183"/>
            </p:nvPicPr>
            <p:blipFill>
              <a:blip r:embed="rId353"/>
            </p:blipFill>
            <p:spPr>
              <a:xfrm>
                <a:off x="4226322" y="3104358"/>
                <a:ext cx="277240" cy="369760"/>
              </a:xfrm>
              <a:prstGeom prst="rect"/>
            </p:spPr>
          </p:pic>
        </mc:Fallback>
      </mc:AlternateContent>
      <mc:AlternateContent xmlns:mc="http://schemas.openxmlformats.org/markup-compatibility/2006" xmlns:p14="http://schemas.microsoft.com/office/powerpoint/2010/main">
        <mc:Choice Requires="p14">
          <p:contentPart r:id="rId354" p14:bwMode="auto">
            <p14:nvContentPartPr>
              <p14:cNvPr id="185" name="墨迹 184"/>
              <p14:cNvContentPartPr/>
              <p14:nvPr/>
            </p14:nvContentPartPr>
            <p14:xfrm>
              <a:off x="4582572" y="3124450"/>
              <a:ext cx="206696" cy="449069"/>
            </p14:xfrm>
          </p:contentPart>
        </mc:Choice>
        <mc:Fallback xmlns="">
          <p:pic>
            <p:nvPicPr>
              <p:cNvPr id="185" name="墨迹 184"/>
            </p:nvPicPr>
            <p:blipFill>
              <a:blip r:embed="rId355"/>
            </p:blipFill>
            <p:spPr>
              <a:xfrm>
                <a:off x="4582572" y="3124450"/>
                <a:ext cx="206696" cy="449069"/>
              </a:xfrm>
              <a:prstGeom prst="rect"/>
            </p:spPr>
          </p:pic>
        </mc:Fallback>
      </mc:AlternateContent>
      <mc:AlternateContent xmlns:mc="http://schemas.openxmlformats.org/markup-compatibility/2006" xmlns:p14="http://schemas.microsoft.com/office/powerpoint/2010/main">
        <mc:Choice Requires="p14">
          <p:contentPart r:id="rId356" p14:bwMode="auto">
            <p14:nvContentPartPr>
              <p14:cNvPr id="186" name="墨迹 185"/>
              <p14:cNvContentPartPr/>
              <p14:nvPr/>
            </p14:nvContentPartPr>
            <p14:xfrm>
              <a:off x="4806199" y="3152649"/>
              <a:ext cx="109344" cy="33839"/>
            </p14:xfrm>
          </p:contentPart>
        </mc:Choice>
        <mc:Fallback xmlns="">
          <p:pic>
            <p:nvPicPr>
              <p:cNvPr id="186" name="墨迹 185"/>
            </p:nvPicPr>
            <p:blipFill>
              <a:blip r:embed="rId357"/>
            </p:blipFill>
            <p:spPr>
              <a:xfrm>
                <a:off x="4806199" y="3152649"/>
                <a:ext cx="109344" cy="33839"/>
              </a:xfrm>
              <a:prstGeom prst="rect"/>
            </p:spPr>
          </p:pic>
        </mc:Fallback>
      </mc:AlternateContent>
      <mc:AlternateContent xmlns:mc="http://schemas.openxmlformats.org/markup-compatibility/2006" xmlns:p14="http://schemas.microsoft.com/office/powerpoint/2010/main">
        <mc:Choice Requires="p14">
          <p:contentPart r:id="rId358" p14:bwMode="auto">
            <p14:nvContentPartPr>
              <p14:cNvPr id="187" name="墨迹 186"/>
              <p14:cNvContentPartPr/>
              <p14:nvPr/>
            </p14:nvContentPartPr>
            <p14:xfrm>
              <a:off x="4850641" y="3073692"/>
              <a:ext cx="25396" cy="157914"/>
            </p14:xfrm>
          </p:contentPart>
        </mc:Choice>
        <mc:Fallback xmlns="">
          <p:pic>
            <p:nvPicPr>
              <p:cNvPr id="187" name="墨迹 186"/>
            </p:nvPicPr>
            <p:blipFill>
              <a:blip r:embed="rId359"/>
            </p:blipFill>
            <p:spPr>
              <a:xfrm>
                <a:off x="4850641" y="3073692"/>
                <a:ext cx="25396" cy="157914"/>
              </a:xfrm>
              <a:prstGeom prst="rect"/>
            </p:spPr>
          </p:pic>
        </mc:Fallback>
      </mc:AlternateContent>
      <mc:AlternateContent xmlns:mc="http://schemas.openxmlformats.org/markup-compatibility/2006" xmlns:p14="http://schemas.microsoft.com/office/powerpoint/2010/main">
        <mc:Choice Requires="p14">
          <p:contentPart r:id="rId360" p14:bwMode="auto">
            <p14:nvContentPartPr>
              <p14:cNvPr id="188" name="墨迹 187"/>
              <p14:cNvContentPartPr/>
              <p14:nvPr/>
            </p14:nvContentPartPr>
            <p14:xfrm>
              <a:off x="3606236" y="3534569"/>
              <a:ext cx="129802" cy="167961"/>
            </p14:xfrm>
          </p:contentPart>
        </mc:Choice>
        <mc:Fallback xmlns="">
          <p:pic>
            <p:nvPicPr>
              <p:cNvPr id="188" name="墨迹 187"/>
            </p:nvPicPr>
            <p:blipFill>
              <a:blip r:embed="rId361"/>
            </p:blipFill>
            <p:spPr>
              <a:xfrm>
                <a:off x="3606236" y="3534569"/>
                <a:ext cx="129802" cy="167961"/>
              </a:xfrm>
              <a:prstGeom prst="rect"/>
            </p:spPr>
          </p:pic>
        </mc:Fallback>
      </mc:AlternateContent>
      <mc:AlternateContent xmlns:mc="http://schemas.openxmlformats.org/markup-compatibility/2006" xmlns:p14="http://schemas.microsoft.com/office/powerpoint/2010/main">
        <mc:Choice Requires="p14">
          <p:contentPart r:id="rId362" p14:bwMode="auto">
            <p14:nvContentPartPr>
              <p14:cNvPr id="189" name="墨迹 188"/>
              <p14:cNvContentPartPr/>
              <p14:nvPr/>
            </p14:nvContentPartPr>
            <p14:xfrm>
              <a:off x="3581898" y="3555014"/>
              <a:ext cx="125922" cy="150336"/>
            </p14:xfrm>
          </p:contentPart>
        </mc:Choice>
        <mc:Fallback xmlns="">
          <p:pic>
            <p:nvPicPr>
              <p:cNvPr id="189" name="墨迹 188"/>
            </p:nvPicPr>
            <p:blipFill>
              <a:blip r:embed="rId363"/>
            </p:blipFill>
            <p:spPr>
              <a:xfrm>
                <a:off x="3581898" y="3555014"/>
                <a:ext cx="125922" cy="150336"/>
              </a:xfrm>
              <a:prstGeom prst="rect"/>
            </p:spPr>
          </p:pic>
        </mc:Fallback>
      </mc:AlternateContent>
      <mc:AlternateContent xmlns:mc="http://schemas.openxmlformats.org/markup-compatibility/2006" xmlns:p14="http://schemas.microsoft.com/office/powerpoint/2010/main">
        <mc:Choice Requires="p14">
          <p:contentPart r:id="rId364" p14:bwMode="auto">
            <p14:nvContentPartPr>
              <p14:cNvPr id="190" name="墨迹 189"/>
              <p14:cNvContentPartPr/>
              <p14:nvPr/>
            </p14:nvContentPartPr>
            <p14:xfrm>
              <a:off x="366831" y="2842460"/>
              <a:ext cx="688515" cy="379982"/>
            </p14:xfrm>
          </p:contentPart>
        </mc:Choice>
        <mc:Fallback xmlns="">
          <p:pic>
            <p:nvPicPr>
              <p:cNvPr id="190" name="墨迹 189"/>
            </p:nvPicPr>
            <p:blipFill>
              <a:blip r:embed="rId365"/>
            </p:blipFill>
            <p:spPr>
              <a:xfrm>
                <a:off x="366831" y="2842460"/>
                <a:ext cx="688515" cy="379982"/>
              </a:xfrm>
              <a:prstGeom prst="rect"/>
            </p:spPr>
          </p:pic>
        </mc:Fallback>
      </mc:AlternateContent>
      <mc:AlternateContent xmlns:mc="http://schemas.openxmlformats.org/markup-compatibility/2006" xmlns:p14="http://schemas.microsoft.com/office/powerpoint/2010/main">
        <mc:Choice Requires="p14">
          <p:contentPart r:id="rId366" p14:bwMode="auto">
            <p14:nvContentPartPr>
              <p14:cNvPr id="191" name="墨迹 190"/>
              <p14:cNvContentPartPr/>
              <p14:nvPr/>
            </p14:nvContentPartPr>
            <p14:xfrm>
              <a:off x="8542589" y="1111041"/>
              <a:ext cx="650774" cy="371522"/>
            </p14:xfrm>
          </p:contentPart>
        </mc:Choice>
        <mc:Fallback xmlns="">
          <p:pic>
            <p:nvPicPr>
              <p:cNvPr id="191" name="墨迹 190"/>
            </p:nvPicPr>
            <p:blipFill>
              <a:blip r:embed="rId367"/>
            </p:blipFill>
            <p:spPr>
              <a:xfrm>
                <a:off x="8542589" y="1111041"/>
                <a:ext cx="650774" cy="371522"/>
              </a:xfrm>
              <a:prstGeom prst="rect"/>
            </p:spPr>
          </p:pic>
        </mc:Fallback>
      </mc:AlternateContent>
      <mc:AlternateContent xmlns:mc="http://schemas.openxmlformats.org/markup-compatibility/2006" xmlns:p14="http://schemas.microsoft.com/office/powerpoint/2010/main">
        <mc:Choice Requires="p14">
          <p:contentPart r:id="rId368" p14:bwMode="auto">
            <p14:nvContentPartPr>
              <p14:cNvPr id="192" name="墨迹 191"/>
              <p14:cNvContentPartPr/>
              <p14:nvPr/>
            </p14:nvContentPartPr>
            <p14:xfrm>
              <a:off x="10094216" y="1167439"/>
              <a:ext cx="109344" cy="258726"/>
            </p14:xfrm>
          </p:contentPart>
        </mc:Choice>
        <mc:Fallback xmlns="">
          <p:pic>
            <p:nvPicPr>
              <p:cNvPr id="192" name="墨迹 191"/>
            </p:nvPicPr>
            <p:blipFill>
              <a:blip r:embed="rId369"/>
            </p:blipFill>
            <p:spPr>
              <a:xfrm>
                <a:off x="10094216" y="1167439"/>
                <a:ext cx="109344" cy="258726"/>
              </a:xfrm>
              <a:prstGeom prst="rect"/>
            </p:spPr>
          </p:pic>
        </mc:Fallback>
      </mc:AlternateContent>
      <mc:AlternateContent xmlns:mc="http://schemas.openxmlformats.org/markup-compatibility/2006" xmlns:p14="http://schemas.microsoft.com/office/powerpoint/2010/main">
        <mc:Choice Requires="p14">
          <p:contentPart r:id="rId370" p14:bwMode="auto">
            <p14:nvContentPartPr>
              <p14:cNvPr id="193" name="墨迹 192"/>
              <p14:cNvContentPartPr/>
              <p14:nvPr/>
            </p14:nvContentPartPr>
            <p14:xfrm>
              <a:off x="10137778" y="1181362"/>
              <a:ext cx="206871" cy="406947"/>
            </p14:xfrm>
          </p:contentPart>
        </mc:Choice>
        <mc:Fallback xmlns="">
          <p:pic>
            <p:nvPicPr>
              <p:cNvPr id="193" name="墨迹 192"/>
            </p:nvPicPr>
            <p:blipFill>
              <a:blip r:embed="rId371"/>
            </p:blipFill>
            <p:spPr>
              <a:xfrm>
                <a:off x="10137778" y="1181362"/>
                <a:ext cx="206871" cy="406947"/>
              </a:xfrm>
              <a:prstGeom prst="rect"/>
            </p:spPr>
          </p:pic>
        </mc:Fallback>
      </mc:AlternateContent>
      <mc:AlternateContent xmlns:mc="http://schemas.openxmlformats.org/markup-compatibility/2006" xmlns:p14="http://schemas.microsoft.com/office/powerpoint/2010/main">
        <mc:Choice Requires="p14">
          <p:contentPart r:id="rId372" p14:bwMode="auto">
            <p14:nvContentPartPr>
              <p14:cNvPr id="194" name="墨迹 193"/>
              <p14:cNvContentPartPr/>
              <p14:nvPr/>
            </p14:nvContentPartPr>
            <p14:xfrm>
              <a:off x="10401085" y="1178718"/>
              <a:ext cx="101584" cy="11280"/>
            </p14:xfrm>
          </p:contentPart>
        </mc:Choice>
        <mc:Fallback xmlns="">
          <p:pic>
            <p:nvPicPr>
              <p:cNvPr id="194" name="墨迹 193"/>
            </p:nvPicPr>
            <p:blipFill>
              <a:blip r:embed="rId373"/>
            </p:blipFill>
            <p:spPr>
              <a:xfrm>
                <a:off x="10401085" y="1178718"/>
                <a:ext cx="101584" cy="11280"/>
              </a:xfrm>
              <a:prstGeom prst="rect"/>
            </p:spPr>
          </p:pic>
        </mc:Fallback>
      </mc:AlternateContent>
      <mc:AlternateContent xmlns:mc="http://schemas.openxmlformats.org/markup-compatibility/2006" xmlns:p14="http://schemas.microsoft.com/office/powerpoint/2010/main">
        <mc:Choice Requires="p14">
          <p:contentPart r:id="rId374" p14:bwMode="auto">
            <p14:nvContentPartPr>
              <p14:cNvPr id="195" name="墨迹 194"/>
              <p14:cNvContentPartPr/>
              <p14:nvPr/>
            </p14:nvContentPartPr>
            <p14:xfrm>
              <a:off x="10460342" y="1111041"/>
              <a:ext cx="25396" cy="152274"/>
            </p14:xfrm>
          </p:contentPart>
        </mc:Choice>
        <mc:Fallback xmlns="">
          <p:pic>
            <p:nvPicPr>
              <p:cNvPr id="195" name="墨迹 194"/>
            </p:nvPicPr>
            <p:blipFill>
              <a:blip r:embed="rId375"/>
            </p:blipFill>
            <p:spPr>
              <a:xfrm>
                <a:off x="10460342" y="1111041"/>
                <a:ext cx="25396" cy="152274"/>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6" name="墨迹 195"/>
              <p14:cNvContentPartPr/>
              <p14:nvPr/>
            </p14:nvContentPartPr>
            <p14:xfrm>
              <a:off x="10541468" y="1268955"/>
              <a:ext cx="158726" cy="16920"/>
            </p14:xfrm>
          </p:contentPart>
        </mc:Choice>
        <mc:Fallback xmlns="">
          <p:pic>
            <p:nvPicPr>
              <p:cNvPr id="196" name="墨迹 195"/>
            </p:nvPicPr>
            <p:blipFill>
              <a:blip r:embed="rId377"/>
            </p:blipFill>
            <p:spPr>
              <a:xfrm>
                <a:off x="10541468" y="1268955"/>
                <a:ext cx="158726" cy="1692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7" name="墨迹 196"/>
              <p14:cNvContentPartPr/>
              <p14:nvPr/>
            </p14:nvContentPartPr>
            <p14:xfrm>
              <a:off x="10612719" y="1176956"/>
              <a:ext cx="19752" cy="196335"/>
            </p14:xfrm>
          </p:contentPart>
        </mc:Choice>
        <mc:Fallback xmlns="">
          <p:pic>
            <p:nvPicPr>
              <p:cNvPr id="197" name="墨迹 196"/>
            </p:nvPicPr>
            <p:blipFill>
              <a:blip r:embed="rId379"/>
            </p:blipFill>
            <p:spPr>
              <a:xfrm>
                <a:off x="10612719" y="1176956"/>
                <a:ext cx="19752" cy="196335"/>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8" name="墨迹 197"/>
              <p14:cNvContentPartPr/>
              <p14:nvPr/>
            </p14:nvContentPartPr>
            <p14:xfrm>
              <a:off x="10858214" y="1161799"/>
              <a:ext cx="33861" cy="169194"/>
            </p14:xfrm>
          </p:contentPart>
        </mc:Choice>
        <mc:Fallback xmlns="">
          <p:pic>
            <p:nvPicPr>
              <p:cNvPr id="198" name="墨迹 197"/>
            </p:nvPicPr>
            <p:blipFill>
              <a:blip r:embed="rId381"/>
            </p:blipFill>
            <p:spPr>
              <a:xfrm>
                <a:off x="10858214" y="1161799"/>
                <a:ext cx="33861" cy="169194"/>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9" name="墨迹 198"/>
              <p14:cNvContentPartPr/>
              <p14:nvPr/>
            </p14:nvContentPartPr>
            <p14:xfrm>
              <a:off x="10753808" y="1127960"/>
              <a:ext cx="205990" cy="276350"/>
            </p14:xfrm>
          </p:contentPart>
        </mc:Choice>
        <mc:Fallback xmlns="">
          <p:pic>
            <p:nvPicPr>
              <p:cNvPr id="199" name="墨迹 198"/>
            </p:nvPicPr>
            <p:blipFill>
              <a:blip r:embed="rId383"/>
            </p:blipFill>
            <p:spPr>
              <a:xfrm>
                <a:off x="10753808" y="1127960"/>
                <a:ext cx="205990" cy="27635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200" name="墨迹 199"/>
              <p14:cNvContentPartPr/>
              <p14:nvPr/>
            </p14:nvContentPartPr>
            <p14:xfrm>
              <a:off x="11009003" y="1161799"/>
              <a:ext cx="97528" cy="11279"/>
            </p14:xfrm>
          </p:contentPart>
        </mc:Choice>
        <mc:Fallback xmlns="">
          <p:pic>
            <p:nvPicPr>
              <p:cNvPr id="200" name="墨迹 199"/>
            </p:nvPicPr>
            <p:blipFill>
              <a:blip r:embed="rId385"/>
            </p:blipFill>
            <p:spPr>
              <a:xfrm>
                <a:off x="11009003" y="1161799"/>
                <a:ext cx="97528" cy="11279"/>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201" name="墨迹 200"/>
              <p14:cNvContentPartPr/>
              <p14:nvPr/>
            </p14:nvContentPartPr>
            <p14:xfrm>
              <a:off x="11106530" y="1240756"/>
              <a:ext cx="166486" cy="5640"/>
            </p14:xfrm>
          </p:contentPart>
        </mc:Choice>
        <mc:Fallback xmlns="">
          <p:pic>
            <p:nvPicPr>
              <p:cNvPr id="201" name="墨迹 200"/>
            </p:nvPicPr>
            <p:blipFill>
              <a:blip r:embed="rId387"/>
            </p:blipFill>
            <p:spPr>
              <a:xfrm>
                <a:off x="11106530" y="1240756"/>
                <a:ext cx="166486" cy="564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202" name="墨迹 201"/>
              <p14:cNvContentPartPr/>
              <p14:nvPr/>
            </p14:nvContentPartPr>
            <p14:xfrm>
              <a:off x="11097360" y="1311254"/>
              <a:ext cx="184121" cy="8459"/>
            </p14:xfrm>
          </p:contentPart>
        </mc:Choice>
        <mc:Fallback xmlns="">
          <p:pic>
            <p:nvPicPr>
              <p:cNvPr id="202" name="墨迹 201"/>
            </p:nvPicPr>
            <p:blipFill>
              <a:blip r:embed="rId389"/>
            </p:blipFill>
            <p:spPr>
              <a:xfrm>
                <a:off x="11097360" y="1311254"/>
                <a:ext cx="184121" cy="8459"/>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203" name="墨迹 202"/>
              <p14:cNvContentPartPr/>
              <p14:nvPr/>
            </p14:nvContentPartPr>
            <p14:xfrm>
              <a:off x="11385887" y="1122320"/>
              <a:ext cx="93119" cy="183294"/>
            </p14:xfrm>
          </p:contentPart>
        </mc:Choice>
        <mc:Fallback xmlns="">
          <p:pic>
            <p:nvPicPr>
              <p:cNvPr id="203" name="墨迹 202"/>
            </p:nvPicPr>
            <p:blipFill>
              <a:blip r:embed="rId391"/>
            </p:blipFill>
            <p:spPr>
              <a:xfrm>
                <a:off x="11385887" y="1122320"/>
                <a:ext cx="93119" cy="183294"/>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204" name="墨迹 203"/>
              <p14:cNvContentPartPr/>
              <p14:nvPr/>
            </p14:nvContentPartPr>
            <p14:xfrm>
              <a:off x="11411283" y="1065922"/>
              <a:ext cx="253960" cy="456824"/>
            </p14:xfrm>
          </p:contentPart>
        </mc:Choice>
        <mc:Fallback xmlns="">
          <p:pic>
            <p:nvPicPr>
              <p:cNvPr id="204" name="墨迹 203"/>
            </p:nvPicPr>
            <p:blipFill>
              <a:blip r:embed="rId393"/>
            </p:blipFill>
            <p:spPr>
              <a:xfrm>
                <a:off x="11411283" y="1065922"/>
                <a:ext cx="253960" cy="456824"/>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5" name="墨迹 204"/>
              <p14:cNvContentPartPr/>
              <p14:nvPr/>
            </p14:nvContentPartPr>
            <p14:xfrm>
              <a:off x="11640905" y="1079317"/>
              <a:ext cx="207754" cy="229117"/>
            </p14:xfrm>
          </p:contentPart>
        </mc:Choice>
        <mc:Fallback xmlns="">
          <p:pic>
            <p:nvPicPr>
              <p:cNvPr id="205" name="墨迹 204"/>
            </p:nvPicPr>
            <p:blipFill>
              <a:blip r:embed="rId395"/>
            </p:blipFill>
            <p:spPr>
              <a:xfrm>
                <a:off x="11640905" y="1079317"/>
                <a:ext cx="207754" cy="229117"/>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6" name="墨迹 205"/>
              <p14:cNvContentPartPr/>
              <p14:nvPr/>
            </p14:nvContentPartPr>
            <p14:xfrm>
              <a:off x="11905095" y="992781"/>
              <a:ext cx="14109" cy="372051"/>
            </p14:xfrm>
          </p:contentPart>
        </mc:Choice>
        <mc:Fallback xmlns="">
          <p:pic>
            <p:nvPicPr>
              <p:cNvPr id="206" name="墨迹 205"/>
            </p:nvPicPr>
            <p:blipFill>
              <a:blip r:embed="rId397"/>
            </p:blipFill>
            <p:spPr>
              <a:xfrm>
                <a:off x="11905095" y="992781"/>
                <a:ext cx="14109" cy="372051"/>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7" name="墨迹 206"/>
              <p14:cNvContentPartPr/>
              <p14:nvPr/>
            </p14:nvContentPartPr>
            <p14:xfrm>
              <a:off x="11825379" y="1221017"/>
              <a:ext cx="260309" cy="177654"/>
            </p14:xfrm>
          </p:contentPart>
        </mc:Choice>
        <mc:Fallback xmlns="">
          <p:pic>
            <p:nvPicPr>
              <p:cNvPr id="207" name="墨迹 206"/>
            </p:nvPicPr>
            <p:blipFill>
              <a:blip r:embed="rId399"/>
            </p:blipFill>
            <p:spPr>
              <a:xfrm>
                <a:off x="11825379" y="1221017"/>
                <a:ext cx="260309" cy="177654"/>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8" name="墨迹 207"/>
              <p14:cNvContentPartPr/>
              <p14:nvPr/>
            </p14:nvContentPartPr>
            <p14:xfrm>
              <a:off x="10110442" y="1809671"/>
              <a:ext cx="123100" cy="269125"/>
            </p14:xfrm>
          </p:contentPart>
        </mc:Choice>
        <mc:Fallback xmlns="">
          <p:pic>
            <p:nvPicPr>
              <p:cNvPr id="208" name="墨迹 207"/>
            </p:nvPicPr>
            <p:blipFill>
              <a:blip r:embed="rId401"/>
            </p:blipFill>
            <p:spPr>
              <a:xfrm>
                <a:off x="10110442" y="1809671"/>
                <a:ext cx="123100" cy="269125"/>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9" name="墨迹 208"/>
              <p14:cNvContentPartPr/>
              <p14:nvPr/>
            </p14:nvContentPartPr>
            <p14:xfrm>
              <a:off x="10115203" y="1841395"/>
              <a:ext cx="220981" cy="479736"/>
            </p14:xfrm>
          </p:contentPart>
        </mc:Choice>
        <mc:Fallback xmlns="">
          <p:pic>
            <p:nvPicPr>
              <p:cNvPr id="209" name="墨迹 208"/>
            </p:nvPicPr>
            <p:blipFill>
              <a:blip r:embed="rId403"/>
            </p:blipFill>
            <p:spPr>
              <a:xfrm>
                <a:off x="10115203" y="1841395"/>
                <a:ext cx="220981" cy="479736"/>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10" name="墨迹 209"/>
              <p14:cNvContentPartPr/>
              <p14:nvPr/>
            </p14:nvContentPartPr>
            <p14:xfrm>
              <a:off x="10329659" y="1868713"/>
              <a:ext cx="110931" cy="31900"/>
            </p14:xfrm>
          </p:contentPart>
        </mc:Choice>
        <mc:Fallback xmlns="">
          <p:pic>
            <p:nvPicPr>
              <p:cNvPr id="210" name="墨迹 209"/>
            </p:nvPicPr>
            <p:blipFill>
              <a:blip r:embed="rId405"/>
            </p:blipFill>
            <p:spPr>
              <a:xfrm>
                <a:off x="10329659" y="1868713"/>
                <a:ext cx="110931" cy="31900"/>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11" name="墨迹 210"/>
              <p14:cNvContentPartPr/>
              <p14:nvPr/>
            </p14:nvContentPartPr>
            <p14:xfrm>
              <a:off x="10381333" y="1793457"/>
              <a:ext cx="36684" cy="211492"/>
            </p14:xfrm>
          </p:contentPart>
        </mc:Choice>
        <mc:Fallback xmlns="">
          <p:pic>
            <p:nvPicPr>
              <p:cNvPr id="211" name="墨迹 210"/>
            </p:nvPicPr>
            <p:blipFill>
              <a:blip r:embed="rId407"/>
            </p:blipFill>
            <p:spPr>
              <a:xfrm>
                <a:off x="10381333" y="1793457"/>
                <a:ext cx="36684" cy="211492"/>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12" name="墨迹 211"/>
              <p14:cNvContentPartPr/>
              <p14:nvPr/>
            </p14:nvContentPartPr>
            <p14:xfrm>
              <a:off x="10451877" y="2007769"/>
              <a:ext cx="152377" cy="16920"/>
            </p14:xfrm>
          </p:contentPart>
        </mc:Choice>
        <mc:Fallback xmlns="">
          <p:pic>
            <p:nvPicPr>
              <p:cNvPr id="212" name="墨迹 211"/>
            </p:nvPicPr>
            <p:blipFill>
              <a:blip r:embed="rId409"/>
            </p:blipFill>
            <p:spPr>
              <a:xfrm>
                <a:off x="10451877" y="2007769"/>
                <a:ext cx="152377" cy="16920"/>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13" name="墨迹 212"/>
              <p14:cNvContentPartPr/>
              <p14:nvPr/>
            </p14:nvContentPartPr>
            <p14:xfrm>
              <a:off x="10522422" y="1938329"/>
              <a:ext cx="42327" cy="176596"/>
            </p14:xfrm>
          </p:contentPart>
        </mc:Choice>
        <mc:Fallback xmlns="">
          <p:pic>
            <p:nvPicPr>
              <p:cNvPr id="213" name="墨迹 212"/>
            </p:nvPicPr>
            <p:blipFill>
              <a:blip r:embed="rId411"/>
            </p:blipFill>
            <p:spPr>
              <a:xfrm>
                <a:off x="10522422" y="1938329"/>
                <a:ext cx="42327" cy="176596"/>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14" name="墨迹 213"/>
              <p14:cNvContentPartPr/>
              <p14:nvPr/>
            </p14:nvContentPartPr>
            <p14:xfrm>
              <a:off x="10745343" y="1859372"/>
              <a:ext cx="28218" cy="183822"/>
            </p14:xfrm>
          </p:contentPart>
        </mc:Choice>
        <mc:Fallback xmlns="">
          <p:pic>
            <p:nvPicPr>
              <p:cNvPr id="214" name="墨迹 213"/>
            </p:nvPicPr>
            <p:blipFill>
              <a:blip r:embed="rId413"/>
            </p:blipFill>
            <p:spPr>
              <a:xfrm>
                <a:off x="10745343" y="1859372"/>
                <a:ext cx="28218" cy="183822"/>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5" name="墨迹 214"/>
              <p14:cNvContentPartPr/>
              <p14:nvPr/>
            </p14:nvContentPartPr>
            <p14:xfrm>
              <a:off x="10784847" y="1837870"/>
              <a:ext cx="88357" cy="205148"/>
            </p14:xfrm>
          </p:contentPart>
        </mc:Choice>
        <mc:Fallback xmlns="">
          <p:pic>
            <p:nvPicPr>
              <p:cNvPr id="215" name="墨迹 214"/>
            </p:nvPicPr>
            <p:blipFill>
              <a:blip r:embed="rId415"/>
            </p:blipFill>
            <p:spPr>
              <a:xfrm>
                <a:off x="10784847" y="1837870"/>
                <a:ext cx="88357" cy="205148"/>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6" name="墨迹 215"/>
              <p14:cNvContentPartPr/>
              <p14:nvPr/>
            </p14:nvContentPartPr>
            <p14:xfrm>
              <a:off x="10901245" y="1878054"/>
              <a:ext cx="86770" cy="189638"/>
            </p14:xfrm>
          </p:contentPart>
        </mc:Choice>
        <mc:Fallback xmlns="">
          <p:pic>
            <p:nvPicPr>
              <p:cNvPr id="216" name="墨迹 215"/>
            </p:nvPicPr>
            <p:blipFill>
              <a:blip r:embed="rId417"/>
            </p:blipFill>
            <p:spPr>
              <a:xfrm>
                <a:off x="10901245" y="1878054"/>
                <a:ext cx="86770" cy="189638"/>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7" name="墨迹 216"/>
              <p14:cNvContentPartPr/>
              <p14:nvPr/>
            </p14:nvContentPartPr>
            <p14:xfrm>
              <a:off x="11020467" y="1787817"/>
              <a:ext cx="63490" cy="16919"/>
            </p14:xfrm>
          </p:contentPart>
        </mc:Choice>
        <mc:Fallback xmlns="">
          <p:pic>
            <p:nvPicPr>
              <p:cNvPr id="217" name="墨迹 216"/>
            </p:nvPicPr>
            <p:blipFill>
              <a:blip r:embed="rId419"/>
            </p:blipFill>
            <p:spPr>
              <a:xfrm>
                <a:off x="11020467" y="1787817"/>
                <a:ext cx="63490" cy="16919"/>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8" name="墨迹 217"/>
              <p14:cNvContentPartPr/>
              <p14:nvPr/>
            </p14:nvContentPartPr>
            <p14:xfrm>
              <a:off x="11097184" y="1890743"/>
              <a:ext cx="108992" cy="26789"/>
            </p14:xfrm>
          </p:contentPart>
        </mc:Choice>
        <mc:Fallback xmlns="">
          <p:pic>
            <p:nvPicPr>
              <p:cNvPr id="218" name="墨迹 217"/>
            </p:nvPicPr>
            <p:blipFill>
              <a:blip r:embed="rId421"/>
            </p:blipFill>
            <p:spPr>
              <a:xfrm>
                <a:off x="11097184" y="1890743"/>
                <a:ext cx="108992" cy="26789"/>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9" name="墨迹 218"/>
              <p14:cNvContentPartPr/>
              <p14:nvPr/>
            </p14:nvContentPartPr>
            <p14:xfrm>
              <a:off x="11061558" y="1973930"/>
              <a:ext cx="183240" cy="11280"/>
            </p14:xfrm>
          </p:contentPart>
        </mc:Choice>
        <mc:Fallback xmlns="">
          <p:pic>
            <p:nvPicPr>
              <p:cNvPr id="219" name="墨迹 218"/>
            </p:nvPicPr>
            <p:blipFill>
              <a:blip r:embed="rId423"/>
            </p:blipFill>
            <p:spPr>
              <a:xfrm>
                <a:off x="11061558" y="1973930"/>
                <a:ext cx="183240" cy="11280"/>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20" name="墨迹 219"/>
              <p14:cNvContentPartPr/>
              <p14:nvPr/>
            </p14:nvContentPartPr>
            <p14:xfrm>
              <a:off x="11301939" y="1780062"/>
              <a:ext cx="95235" cy="215018"/>
            </p14:xfrm>
          </p:contentPart>
        </mc:Choice>
        <mc:Fallback xmlns="">
          <p:pic>
            <p:nvPicPr>
              <p:cNvPr id="220" name="墨迹 219"/>
            </p:nvPicPr>
            <p:blipFill>
              <a:blip r:embed="rId425"/>
            </p:blipFill>
            <p:spPr>
              <a:xfrm>
                <a:off x="11301939" y="1780062"/>
                <a:ext cx="95235" cy="215018"/>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21" name="墨迹 220"/>
              <p14:cNvContentPartPr/>
              <p14:nvPr/>
            </p14:nvContentPartPr>
            <p14:xfrm>
              <a:off x="11354847" y="1763495"/>
              <a:ext cx="282179" cy="436733"/>
            </p14:xfrm>
          </p:contentPart>
        </mc:Choice>
        <mc:Fallback xmlns="">
          <p:pic>
            <p:nvPicPr>
              <p:cNvPr id="221" name="墨迹 220"/>
            </p:nvPicPr>
            <p:blipFill>
              <a:blip r:embed="rId427"/>
            </p:blipFill>
            <p:spPr>
              <a:xfrm>
                <a:off x="11354847" y="1763495"/>
                <a:ext cx="282179" cy="436733"/>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22" name="墨迹 221"/>
              <p14:cNvContentPartPr/>
              <p14:nvPr/>
            </p14:nvContentPartPr>
            <p14:xfrm>
              <a:off x="11612687" y="1779181"/>
              <a:ext cx="140737" cy="180474"/>
            </p14:xfrm>
          </p:contentPart>
        </mc:Choice>
        <mc:Fallback xmlns="">
          <p:pic>
            <p:nvPicPr>
              <p:cNvPr id="222" name="墨迹 221"/>
            </p:nvPicPr>
            <p:blipFill>
              <a:blip r:embed="rId429"/>
            </p:blipFill>
            <p:spPr>
              <a:xfrm>
                <a:off x="11612687" y="1779181"/>
                <a:ext cx="140737" cy="180474"/>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23" name="墨迹 222"/>
              <p14:cNvContentPartPr/>
              <p14:nvPr/>
            </p14:nvContentPartPr>
            <p14:xfrm>
              <a:off x="11755540" y="1765258"/>
              <a:ext cx="169307" cy="220657"/>
            </p14:xfrm>
          </p:contentPart>
        </mc:Choice>
        <mc:Fallback xmlns="">
          <p:pic>
            <p:nvPicPr>
              <p:cNvPr id="223" name="墨迹 222"/>
            </p:nvPicPr>
            <p:blipFill>
              <a:blip r:embed="rId431"/>
            </p:blipFill>
            <p:spPr>
              <a:xfrm>
                <a:off x="11755540" y="1765258"/>
                <a:ext cx="169307" cy="220657"/>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24" name="墨迹 223"/>
              <p14:cNvContentPartPr/>
              <p14:nvPr/>
            </p14:nvContentPartPr>
            <p14:xfrm>
              <a:off x="11972818" y="1617742"/>
              <a:ext cx="31039" cy="395667"/>
            </p14:xfrm>
          </p:contentPart>
        </mc:Choice>
        <mc:Fallback xmlns="">
          <p:pic>
            <p:nvPicPr>
              <p:cNvPr id="224" name="墨迹 223"/>
            </p:nvPicPr>
            <p:blipFill>
              <a:blip r:embed="rId433"/>
            </p:blipFill>
            <p:spPr>
              <a:xfrm>
                <a:off x="11972818" y="1617742"/>
                <a:ext cx="31039" cy="395667"/>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5" name="墨迹 224"/>
              <p14:cNvContentPartPr/>
              <p14:nvPr/>
            </p14:nvContentPartPr>
            <p14:xfrm>
              <a:off x="11885342" y="1897793"/>
              <a:ext cx="191881" cy="124428"/>
            </p14:xfrm>
          </p:contentPart>
        </mc:Choice>
        <mc:Fallback xmlns="">
          <p:pic>
            <p:nvPicPr>
              <p:cNvPr id="225" name="墨迹 224"/>
            </p:nvPicPr>
            <p:blipFill>
              <a:blip r:embed="rId435"/>
            </p:blipFill>
            <p:spPr>
              <a:xfrm>
                <a:off x="11885342" y="1897793"/>
                <a:ext cx="191881" cy="124428"/>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6" name="墨迹 225"/>
              <p14:cNvContentPartPr/>
              <p14:nvPr/>
            </p14:nvContentPartPr>
            <p14:xfrm>
              <a:off x="10098449" y="2583029"/>
              <a:ext cx="82537" cy="195278"/>
            </p14:xfrm>
          </p:contentPart>
        </mc:Choice>
        <mc:Fallback xmlns="">
          <p:pic>
            <p:nvPicPr>
              <p:cNvPr id="226" name="墨迹 225"/>
            </p:nvPicPr>
            <p:blipFill>
              <a:blip r:embed="rId437"/>
            </p:blipFill>
            <p:spPr>
              <a:xfrm>
                <a:off x="10098449" y="2583029"/>
                <a:ext cx="82537" cy="195278"/>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7" name="墨迹 226"/>
              <p14:cNvContentPartPr/>
              <p14:nvPr/>
            </p14:nvContentPartPr>
            <p14:xfrm>
              <a:off x="10114675" y="2594309"/>
              <a:ext cx="255371" cy="419107"/>
            </p14:xfrm>
          </p:contentPart>
        </mc:Choice>
        <mc:Fallback xmlns="">
          <p:pic>
            <p:nvPicPr>
              <p:cNvPr id="227" name="墨迹 226"/>
            </p:nvPicPr>
            <p:blipFill>
              <a:blip r:embed="rId439"/>
            </p:blipFill>
            <p:spPr>
              <a:xfrm>
                <a:off x="10114675" y="2594309"/>
                <a:ext cx="255371" cy="419107"/>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8" name="墨迹 227"/>
              <p14:cNvContentPartPr/>
              <p14:nvPr/>
            </p14:nvContentPartPr>
            <p14:xfrm>
              <a:off x="10372867" y="2599949"/>
              <a:ext cx="129802" cy="22559"/>
            </p14:xfrm>
          </p:contentPart>
        </mc:Choice>
        <mc:Fallback xmlns="">
          <p:pic>
            <p:nvPicPr>
              <p:cNvPr id="228" name="墨迹 227"/>
            </p:nvPicPr>
            <p:blipFill>
              <a:blip r:embed="rId441"/>
            </p:blipFill>
            <p:spPr>
              <a:xfrm>
                <a:off x="10372867" y="2599949"/>
                <a:ext cx="129802" cy="22559"/>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9" name="墨迹 228"/>
              <p14:cNvContentPartPr/>
              <p14:nvPr/>
            </p14:nvContentPartPr>
            <p14:xfrm>
              <a:off x="10432124" y="2513589"/>
              <a:ext cx="31040" cy="176596"/>
            </p14:xfrm>
          </p:contentPart>
        </mc:Choice>
        <mc:Fallback xmlns="">
          <p:pic>
            <p:nvPicPr>
              <p:cNvPr id="229" name="墨迹 228"/>
            </p:nvPicPr>
            <p:blipFill>
              <a:blip r:embed="rId443"/>
            </p:blipFill>
            <p:spPr>
              <a:xfrm>
                <a:off x="10432124" y="2513589"/>
                <a:ext cx="31040" cy="176596"/>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30" name="墨迹 229"/>
              <p14:cNvContentPartPr/>
              <p14:nvPr/>
            </p14:nvContentPartPr>
            <p14:xfrm>
              <a:off x="10488560" y="2712745"/>
              <a:ext cx="135446" cy="22559"/>
            </p14:xfrm>
          </p:contentPart>
        </mc:Choice>
        <mc:Fallback xmlns="">
          <p:pic>
            <p:nvPicPr>
              <p:cNvPr id="230" name="墨迹 229"/>
            </p:nvPicPr>
            <p:blipFill>
              <a:blip r:embed="rId445"/>
            </p:blipFill>
            <p:spPr>
              <a:xfrm>
                <a:off x="10488560" y="2712745"/>
                <a:ext cx="135446" cy="22559"/>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31" name="墨迹 230"/>
              <p14:cNvContentPartPr/>
              <p14:nvPr/>
            </p14:nvContentPartPr>
            <p14:xfrm>
              <a:off x="10544996" y="2649121"/>
              <a:ext cx="42326" cy="227178"/>
            </p14:xfrm>
          </p:contentPart>
        </mc:Choice>
        <mc:Fallback xmlns="">
          <p:pic>
            <p:nvPicPr>
              <p:cNvPr id="231" name="墨迹 230"/>
            </p:nvPicPr>
            <p:blipFill>
              <a:blip r:embed="rId447"/>
            </p:blipFill>
            <p:spPr>
              <a:xfrm>
                <a:off x="10544996" y="2649121"/>
                <a:ext cx="42326" cy="227178"/>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32" name="墨迹 231"/>
              <p14:cNvContentPartPr/>
              <p14:nvPr/>
            </p14:nvContentPartPr>
            <p14:xfrm>
              <a:off x="10762273" y="2633787"/>
              <a:ext cx="180595" cy="157915"/>
            </p14:xfrm>
          </p:contentPart>
        </mc:Choice>
        <mc:Fallback xmlns="">
          <p:pic>
            <p:nvPicPr>
              <p:cNvPr id="232" name="墨迹 231"/>
            </p:nvPicPr>
            <p:blipFill>
              <a:blip r:embed="rId449"/>
            </p:blipFill>
            <p:spPr>
              <a:xfrm>
                <a:off x="10762273" y="2633787"/>
                <a:ext cx="180595" cy="157915"/>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33" name="墨迹 232"/>
              <p14:cNvContentPartPr/>
              <p14:nvPr/>
            </p14:nvContentPartPr>
            <p14:xfrm>
              <a:off x="11016234" y="2528041"/>
              <a:ext cx="87475" cy="38069"/>
            </p14:xfrm>
          </p:contentPart>
        </mc:Choice>
        <mc:Fallback xmlns="">
          <p:pic>
            <p:nvPicPr>
              <p:cNvPr id="233" name="墨迹 232"/>
            </p:nvPicPr>
            <p:blipFill>
              <a:blip r:embed="rId451"/>
            </p:blipFill>
            <p:spPr>
              <a:xfrm>
                <a:off x="11016234" y="2528041"/>
                <a:ext cx="87475" cy="38069"/>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34" name="墨迹 233"/>
              <p14:cNvContentPartPr/>
              <p14:nvPr/>
            </p14:nvContentPartPr>
            <p14:xfrm>
              <a:off x="11100887" y="2635197"/>
              <a:ext cx="152377" cy="15510"/>
            </p14:xfrm>
          </p:contentPart>
        </mc:Choice>
        <mc:Fallback xmlns="">
          <p:pic>
            <p:nvPicPr>
              <p:cNvPr id="234" name="墨迹 233"/>
            </p:nvPicPr>
            <p:blipFill>
              <a:blip r:embed="rId453"/>
            </p:blipFill>
            <p:spPr>
              <a:xfrm>
                <a:off x="11100887" y="2635197"/>
                <a:ext cx="152377" cy="15510"/>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5" name="墨迹 234"/>
              <p14:cNvContentPartPr/>
              <p14:nvPr/>
            </p14:nvContentPartPr>
            <p14:xfrm>
              <a:off x="11082193" y="2704285"/>
              <a:ext cx="193645" cy="25379"/>
            </p14:xfrm>
          </p:contentPart>
        </mc:Choice>
        <mc:Fallback xmlns="">
          <p:pic>
            <p:nvPicPr>
              <p:cNvPr id="235" name="墨迹 234"/>
            </p:nvPicPr>
            <p:blipFill>
              <a:blip r:embed="rId455"/>
            </p:blipFill>
            <p:spPr>
              <a:xfrm>
                <a:off x="11082193" y="2704285"/>
                <a:ext cx="193645" cy="25379"/>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6" name="墨迹 235"/>
              <p14:cNvContentPartPr/>
              <p14:nvPr/>
            </p14:nvContentPartPr>
            <p14:xfrm>
              <a:off x="11268783" y="2536148"/>
              <a:ext cx="91708" cy="211669"/>
            </p14:xfrm>
          </p:contentPart>
        </mc:Choice>
        <mc:Fallback xmlns="">
          <p:pic>
            <p:nvPicPr>
              <p:cNvPr id="236" name="墨迹 235"/>
            </p:nvPicPr>
            <p:blipFill>
              <a:blip r:embed="rId457"/>
            </p:blipFill>
            <p:spPr>
              <a:xfrm>
                <a:off x="11268783" y="2536148"/>
                <a:ext cx="91708" cy="211669"/>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7" name="墨迹 236"/>
              <p14:cNvContentPartPr/>
              <p14:nvPr/>
            </p14:nvContentPartPr>
            <p14:xfrm>
              <a:off x="11304055" y="2538263"/>
              <a:ext cx="282178" cy="363944"/>
            </p14:xfrm>
          </p:contentPart>
        </mc:Choice>
        <mc:Fallback xmlns="">
          <p:pic>
            <p:nvPicPr>
              <p:cNvPr id="237" name="墨迹 236"/>
            </p:nvPicPr>
            <p:blipFill>
              <a:blip r:embed="rId459"/>
            </p:blipFill>
            <p:spPr>
              <a:xfrm>
                <a:off x="11304055" y="2538263"/>
                <a:ext cx="282178" cy="363944"/>
              </a:xfrm>
              <a:prstGeom prst="rect"/>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p:pic>
        <p:nvPicPr>
          <p:cNvPr id="2097359" name="图片 1"/>
          <p:cNvPicPr>
            <a:picLocks noChangeAspect="1"/>
          </p:cNvPicPr>
          <p:nvPr/>
        </p:nvPicPr>
        <p:blipFill>
          <a:blip r:embed="rId1"/>
          <a:stretch>
            <a:fillRect/>
          </a:stretch>
        </p:blipFill>
        <p:spPr>
          <a:xfrm>
            <a:off x="413955" y="337033"/>
            <a:ext cx="11404723" cy="2486906"/>
          </a:xfrm>
          <a:prstGeom prst="rect">
            <a:avLst/>
          </a:prstGeom>
        </p:spPr>
      </p:pic>
      <p:pic>
        <p:nvPicPr>
          <p:cNvPr id="2097360" name="图片 3"/>
          <p:cNvPicPr>
            <a:picLocks noChangeAspect="1"/>
          </p:cNvPicPr>
          <p:nvPr/>
        </p:nvPicPr>
        <p:blipFill>
          <a:blip r:embed="rId2"/>
          <a:srcRect t="62728"/>
          <a:stretch>
            <a:fillRect/>
          </a:stretch>
        </p:blipFill>
        <p:spPr>
          <a:xfrm>
            <a:off x="823466" y="4648010"/>
            <a:ext cx="6663284" cy="1013302"/>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3" p14:bwMode="auto">
            <p14:nvContentPartPr>
              <p14:cNvPr id="1050084" name="墨迹 1050083"/>
              <p14:cNvContentPartPr/>
              <p14:nvPr/>
            </p14:nvContentPartPr>
            <p14:xfrm>
              <a:off x="8970726" y="1200919"/>
              <a:ext cx="204840" cy="6240"/>
            </p14:xfrm>
          </p:contentPart>
        </mc:Choice>
        <mc:Fallback xmlns="">
          <p:pic>
            <p:nvPicPr>
              <p:cNvPr id="1050084" name="墨迹 1050083"/>
            </p:nvPicPr>
            <p:blipFill>
              <a:blip r:embed="rId4"/>
            </p:blipFill>
            <p:spPr>
              <a:xfrm>
                <a:off x="8970726" y="1200919"/>
                <a:ext cx="204840" cy="624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50085" name="墨迹 1050084"/>
              <p14:cNvContentPartPr/>
              <p14:nvPr/>
            </p14:nvContentPartPr>
            <p14:xfrm>
              <a:off x="9210419" y="1144121"/>
              <a:ext cx="131730" cy="143025"/>
            </p14:xfrm>
          </p:contentPart>
        </mc:Choice>
        <mc:Fallback xmlns="">
          <p:pic>
            <p:nvPicPr>
              <p:cNvPr id="1050085" name="墨迹 1050084"/>
            </p:nvPicPr>
            <p:blipFill>
              <a:blip r:embed="rId6"/>
            </p:blipFill>
            <p:spPr>
              <a:xfrm>
                <a:off x="9210419" y="1144121"/>
                <a:ext cx="131730" cy="14302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50086" name="墨迹 1050085"/>
              <p14:cNvContentPartPr/>
              <p14:nvPr/>
            </p14:nvContentPartPr>
            <p14:xfrm>
              <a:off x="9257389" y="951192"/>
              <a:ext cx="65497" cy="171318"/>
            </p14:xfrm>
          </p:contentPart>
        </mc:Choice>
        <mc:Fallback xmlns="">
          <p:pic>
            <p:nvPicPr>
              <p:cNvPr id="1050086" name="墨迹 1050085"/>
            </p:nvPicPr>
            <p:blipFill>
              <a:blip r:embed="rId8"/>
            </p:blipFill>
            <p:spPr>
              <a:xfrm>
                <a:off x="9257389" y="951192"/>
                <a:ext cx="65497" cy="17131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50087" name="墨迹 1050086"/>
              <p14:cNvContentPartPr/>
              <p14:nvPr/>
            </p14:nvContentPartPr>
            <p14:xfrm>
              <a:off x="9322823" y="976166"/>
              <a:ext cx="77094" cy="153499"/>
            </p14:xfrm>
          </p:contentPart>
        </mc:Choice>
        <mc:Fallback xmlns="">
          <p:pic>
            <p:nvPicPr>
              <p:cNvPr id="1050087" name="墨迹 1050086"/>
            </p:nvPicPr>
            <p:blipFill>
              <a:blip r:embed="rId10"/>
            </p:blipFill>
            <p:spPr>
              <a:xfrm>
                <a:off x="9322823" y="976166"/>
                <a:ext cx="77094" cy="15349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50088" name="墨迹 1050087"/>
              <p14:cNvContentPartPr/>
              <p14:nvPr/>
            </p14:nvContentPartPr>
            <p14:xfrm>
              <a:off x="9306586" y="806673"/>
              <a:ext cx="134091" cy="150970"/>
            </p14:xfrm>
          </p:contentPart>
        </mc:Choice>
        <mc:Fallback xmlns="">
          <p:pic>
            <p:nvPicPr>
              <p:cNvPr id="1050088" name="墨迹 1050087"/>
            </p:nvPicPr>
            <p:blipFill>
              <a:blip r:embed="rId12"/>
            </p:blipFill>
            <p:spPr>
              <a:xfrm>
                <a:off x="9306586" y="806673"/>
                <a:ext cx="134091" cy="15097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50089" name="墨迹 1050088"/>
              <p14:cNvContentPartPr/>
              <p14:nvPr/>
            </p14:nvContentPartPr>
            <p14:xfrm>
              <a:off x="9352936" y="1301660"/>
              <a:ext cx="103644" cy="70129"/>
            </p14:xfrm>
          </p:contentPart>
        </mc:Choice>
        <mc:Fallback xmlns="">
          <p:pic>
            <p:nvPicPr>
              <p:cNvPr id="1050089" name="墨迹 1050088"/>
            </p:nvPicPr>
            <p:blipFill>
              <a:blip r:embed="rId14"/>
            </p:blipFill>
            <p:spPr>
              <a:xfrm>
                <a:off x="9352936" y="1301660"/>
                <a:ext cx="103644" cy="7012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50090" name="墨迹 1050089"/>
              <p14:cNvContentPartPr/>
              <p14:nvPr/>
            </p14:nvContentPartPr>
            <p14:xfrm>
              <a:off x="9478561" y="1304602"/>
              <a:ext cx="109236" cy="143356"/>
            </p14:xfrm>
          </p:contentPart>
        </mc:Choice>
        <mc:Fallback xmlns="">
          <p:pic>
            <p:nvPicPr>
              <p:cNvPr id="1050090" name="墨迹 1050089"/>
            </p:nvPicPr>
            <p:blipFill>
              <a:blip r:embed="rId16"/>
            </p:blipFill>
            <p:spPr>
              <a:xfrm>
                <a:off x="9478561" y="1304602"/>
                <a:ext cx="109236" cy="14335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50091" name="墨迹 1050090"/>
              <p14:cNvContentPartPr/>
              <p14:nvPr/>
            </p14:nvContentPartPr>
            <p14:xfrm>
              <a:off x="9611976" y="1364303"/>
              <a:ext cx="120582" cy="11154"/>
            </p14:xfrm>
          </p:contentPart>
        </mc:Choice>
        <mc:Fallback xmlns="">
          <p:pic>
            <p:nvPicPr>
              <p:cNvPr id="1050091" name="墨迹 1050090"/>
            </p:nvPicPr>
            <p:blipFill>
              <a:blip r:embed="rId18"/>
            </p:blipFill>
            <p:spPr>
              <a:xfrm>
                <a:off x="9611976" y="1364303"/>
                <a:ext cx="120582" cy="1115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050092" name="墨迹 1050091"/>
              <p14:cNvContentPartPr/>
              <p14:nvPr/>
            </p14:nvContentPartPr>
            <p14:xfrm>
              <a:off x="9764305" y="1277955"/>
              <a:ext cx="14263" cy="218044"/>
            </p14:xfrm>
          </p:contentPart>
        </mc:Choice>
        <mc:Fallback xmlns="">
          <p:pic>
            <p:nvPicPr>
              <p:cNvPr id="1050092" name="墨迹 1050091"/>
            </p:nvPicPr>
            <p:blipFill>
              <a:blip r:embed="rId20"/>
            </p:blipFill>
            <p:spPr>
              <a:xfrm>
                <a:off x="9764305" y="1277955"/>
                <a:ext cx="14263" cy="218044"/>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050093" name="墨迹 1050092"/>
              <p14:cNvContentPartPr/>
              <p14:nvPr/>
            </p14:nvContentPartPr>
            <p14:xfrm>
              <a:off x="9778320" y="1381581"/>
              <a:ext cx="107373" cy="41554"/>
            </p14:xfrm>
          </p:contentPart>
        </mc:Choice>
        <mc:Fallback xmlns="">
          <p:pic>
            <p:nvPicPr>
              <p:cNvPr id="1050093" name="墨迹 1050092"/>
            </p:nvPicPr>
            <p:blipFill>
              <a:blip r:embed="rId22"/>
            </p:blipFill>
            <p:spPr>
              <a:xfrm>
                <a:off x="9778320" y="1381581"/>
                <a:ext cx="107373" cy="4155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050094" name="墨迹 1050093"/>
              <p14:cNvContentPartPr/>
              <p14:nvPr/>
            </p14:nvContentPartPr>
            <p14:xfrm>
              <a:off x="9909954" y="1280919"/>
              <a:ext cx="22167" cy="273120"/>
            </p14:xfrm>
          </p:contentPart>
        </mc:Choice>
        <mc:Fallback xmlns="">
          <p:pic>
            <p:nvPicPr>
              <p:cNvPr id="1050094" name="墨迹 1050093"/>
            </p:nvPicPr>
            <p:blipFill>
              <a:blip r:embed="rId24"/>
            </p:blipFill>
            <p:spPr>
              <a:xfrm>
                <a:off x="9909954" y="1280919"/>
                <a:ext cx="22167" cy="27312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050095" name="墨迹 1050094"/>
              <p14:cNvContentPartPr/>
              <p14:nvPr/>
            </p14:nvContentPartPr>
            <p14:xfrm>
              <a:off x="10666759" y="1135866"/>
              <a:ext cx="238791" cy="11260"/>
            </p14:xfrm>
          </p:contentPart>
        </mc:Choice>
        <mc:Fallback xmlns="">
          <p:pic>
            <p:nvPicPr>
              <p:cNvPr id="1050095" name="墨迹 1050094"/>
            </p:nvPicPr>
            <p:blipFill>
              <a:blip r:embed="rId26"/>
            </p:blipFill>
            <p:spPr>
              <a:xfrm>
                <a:off x="10666759" y="1135866"/>
                <a:ext cx="238791" cy="112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050096" name="墨迹 1050095"/>
              <p14:cNvContentPartPr/>
              <p14:nvPr/>
            </p14:nvContentPartPr>
            <p14:xfrm>
              <a:off x="10949171" y="1054471"/>
              <a:ext cx="116304" cy="160099"/>
            </p14:xfrm>
          </p:contentPart>
        </mc:Choice>
        <mc:Fallback xmlns="">
          <p:pic>
            <p:nvPicPr>
              <p:cNvPr id="1050096" name="墨迹 1050095"/>
            </p:nvPicPr>
            <p:blipFill>
              <a:blip r:embed="rId28"/>
            </p:blipFill>
            <p:spPr>
              <a:xfrm>
                <a:off x="10949171" y="1054471"/>
                <a:ext cx="116304" cy="16009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050097" name="墨迹 1050096"/>
              <p14:cNvContentPartPr/>
              <p14:nvPr/>
            </p14:nvContentPartPr>
            <p14:xfrm>
              <a:off x="10972607" y="903789"/>
              <a:ext cx="52234" cy="176061"/>
            </p14:xfrm>
          </p:contentPart>
        </mc:Choice>
        <mc:Fallback xmlns="">
          <p:pic>
            <p:nvPicPr>
              <p:cNvPr id="1050097" name="墨迹 1050096"/>
            </p:nvPicPr>
            <p:blipFill>
              <a:blip r:embed="rId30"/>
            </p:blipFill>
            <p:spPr>
              <a:xfrm>
                <a:off x="10972607" y="903789"/>
                <a:ext cx="52234" cy="17606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050098" name="墨迹 1050097"/>
              <p14:cNvContentPartPr/>
              <p14:nvPr/>
            </p14:nvContentPartPr>
            <p14:xfrm>
              <a:off x="11032960" y="941883"/>
              <a:ext cx="65953" cy="104471"/>
            </p14:xfrm>
          </p:contentPart>
        </mc:Choice>
        <mc:Fallback xmlns="">
          <p:pic>
            <p:nvPicPr>
              <p:cNvPr id="1050098" name="墨迹 1050097"/>
            </p:nvPicPr>
            <p:blipFill>
              <a:blip r:embed="rId32"/>
            </p:blipFill>
            <p:spPr>
              <a:xfrm>
                <a:off x="11032960" y="941883"/>
                <a:ext cx="65953" cy="104471"/>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050099" name="墨迹 1050098"/>
              <p14:cNvContentPartPr/>
              <p14:nvPr/>
            </p14:nvContentPartPr>
            <p14:xfrm>
              <a:off x="10988017" y="709983"/>
              <a:ext cx="147051" cy="152315"/>
            </p14:xfrm>
          </p:contentPart>
        </mc:Choice>
        <mc:Fallback xmlns="">
          <p:pic>
            <p:nvPicPr>
              <p:cNvPr id="1050099" name="墨迹 1050098"/>
            </p:nvPicPr>
            <p:blipFill>
              <a:blip r:embed="rId34"/>
            </p:blipFill>
            <p:spPr>
              <a:xfrm>
                <a:off x="10988017" y="709983"/>
                <a:ext cx="147051" cy="152315"/>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050100" name="墨迹 1050099"/>
              <p14:cNvContentPartPr/>
              <p14:nvPr/>
            </p14:nvContentPartPr>
            <p14:xfrm>
              <a:off x="11115422" y="1199228"/>
              <a:ext cx="143570" cy="22588"/>
            </p14:xfrm>
          </p:contentPart>
        </mc:Choice>
        <mc:Fallback xmlns="">
          <p:pic>
            <p:nvPicPr>
              <p:cNvPr id="1050100" name="墨迹 1050099"/>
            </p:nvPicPr>
            <p:blipFill>
              <a:blip r:embed="rId36"/>
            </p:blipFill>
            <p:spPr>
              <a:xfrm>
                <a:off x="11115422" y="1199228"/>
                <a:ext cx="143570" cy="22588"/>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050101" name="墨迹 1050100"/>
              <p14:cNvContentPartPr/>
              <p14:nvPr/>
            </p14:nvContentPartPr>
            <p14:xfrm>
              <a:off x="11287094" y="1122193"/>
              <a:ext cx="63663" cy="217111"/>
            </p14:xfrm>
          </p:contentPart>
        </mc:Choice>
        <mc:Fallback xmlns="">
          <p:pic>
            <p:nvPicPr>
              <p:cNvPr id="1050101" name="墨迹 1050100"/>
            </p:nvPicPr>
            <p:blipFill>
              <a:blip r:embed="rId38"/>
            </p:blipFill>
            <p:spPr>
              <a:xfrm>
                <a:off x="11287094" y="1122193"/>
                <a:ext cx="63663" cy="217111"/>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050102" name="墨迹 1050101"/>
              <p14:cNvContentPartPr/>
              <p14:nvPr/>
            </p14:nvContentPartPr>
            <p14:xfrm>
              <a:off x="11333827" y="1251767"/>
              <a:ext cx="115609" cy="5059"/>
            </p14:xfrm>
          </p:contentPart>
        </mc:Choice>
        <mc:Fallback xmlns="">
          <p:pic>
            <p:nvPicPr>
              <p:cNvPr id="1050102" name="墨迹 1050101"/>
            </p:nvPicPr>
            <p:blipFill>
              <a:blip r:embed="rId40"/>
            </p:blipFill>
            <p:spPr>
              <a:xfrm>
                <a:off x="11333827" y="1251767"/>
                <a:ext cx="115609" cy="5059"/>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050103" name="墨迹 1050102"/>
              <p14:cNvContentPartPr/>
              <p14:nvPr/>
            </p14:nvContentPartPr>
            <p14:xfrm>
              <a:off x="11438718" y="1139124"/>
              <a:ext cx="48753" cy="319637"/>
            </p14:xfrm>
          </p:contentPart>
        </mc:Choice>
        <mc:Fallback xmlns="">
          <p:pic>
            <p:nvPicPr>
              <p:cNvPr id="1050103" name="墨迹 1050102"/>
            </p:nvPicPr>
            <p:blipFill>
              <a:blip r:embed="rId42"/>
            </p:blipFill>
            <p:spPr>
              <a:xfrm>
                <a:off x="11438718" y="1139124"/>
                <a:ext cx="48753" cy="319637"/>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050104" name="墨迹 1050103"/>
              <p14:cNvContentPartPr/>
              <p14:nvPr/>
            </p14:nvContentPartPr>
            <p14:xfrm>
              <a:off x="9230189" y="879770"/>
              <a:ext cx="308563" cy="35022"/>
            </p14:xfrm>
          </p:contentPart>
        </mc:Choice>
        <mc:Fallback xmlns="">
          <p:pic>
            <p:nvPicPr>
              <p:cNvPr id="1050104" name="墨迹 1050103"/>
            </p:nvPicPr>
            <p:blipFill>
              <a:blip r:embed="rId44"/>
            </p:blipFill>
            <p:spPr>
              <a:xfrm>
                <a:off x="9230189" y="879770"/>
                <a:ext cx="308563" cy="35022"/>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1050105" name="墨迹 1050104"/>
              <p14:cNvContentPartPr/>
              <p14:nvPr/>
            </p14:nvContentPartPr>
            <p14:xfrm>
              <a:off x="9432089" y="1404288"/>
              <a:ext cx="614186" cy="69343"/>
            </p14:xfrm>
          </p:contentPart>
        </mc:Choice>
        <mc:Fallback xmlns="">
          <p:pic>
            <p:nvPicPr>
              <p:cNvPr id="1050105" name="墨迹 1050104"/>
            </p:nvPicPr>
            <p:blipFill>
              <a:blip r:embed="rId46"/>
            </p:blipFill>
            <p:spPr>
              <a:xfrm>
                <a:off x="9432089" y="1404288"/>
                <a:ext cx="614186" cy="69343"/>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1050107" name="墨迹 1050106"/>
              <p14:cNvContentPartPr/>
              <p14:nvPr/>
            </p14:nvContentPartPr>
            <p14:xfrm>
              <a:off x="7864305" y="2510089"/>
              <a:ext cx="0" cy="0"/>
            </p14:xfrm>
          </p:contentPart>
        </mc:Choice>
        <mc:Fallback xmlns="">
          <p:pic>
            <p:nvPicPr>
              <p:cNvPr id="1050107" name="墨迹 1050106"/>
            </p:nvPicPr>
            <p:blipFill>
              <a:blip r:embed="rId48"/>
            </p:blipFill>
            <p:spPr>
              <a:xfrm>
                <a:off x="7864305" y="2510089"/>
                <a:ext cx="0" cy="0"/>
              </a:xfrm>
              <a:prstGeom prst="rect"/>
            </p:spPr>
          </p:pic>
        </mc:Fallback>
      </mc:AlternateContent>
      <p:pic>
        <p:nvPicPr>
          <p:cNvPr id="3" name="图片 3"/>
          <p:cNvPicPr>
            <a:picLocks noChangeAspect="1"/>
          </p:cNvPicPr>
          <p:nvPr/>
        </p:nvPicPr>
        <p:blipFill>
          <a:blip r:embed="rId2"/>
          <a:srcRect b="61280"/>
          <a:stretch>
            <a:fillRect/>
          </a:stretch>
        </p:blipFill>
        <p:spPr>
          <a:xfrm>
            <a:off x="823466" y="3272814"/>
            <a:ext cx="6663284" cy="1052665"/>
          </a:xfrm>
          <a:prstGeom prst="rect">
            <a:avLst/>
          </a:prstGeom>
          <a:ln>
            <a:solidFill>
              <a:schemeClr val="accent1"/>
            </a:solidFill>
          </a:ln>
        </p:spPr>
      </p:pic>
      <p:sp>
        <p:nvSpPr>
          <p:cNvPr id="2" name="文本框 1"/>
          <p:cNvSpPr txBox="1"/>
          <p:nvPr/>
        </p:nvSpPr>
        <p:spPr>
          <a:xfrm>
            <a:off x="8880992" y="1559852"/>
            <a:ext cx="4063365" cy="521970"/>
          </a:xfrm>
          <a:prstGeom prst="rect">
            <a:avLst/>
          </a:prstGeom>
          <a:noFill/>
        </p:spPr>
        <p:txBody>
          <a:bodyPr wrap="square" rtlCol="0">
            <a:spAutoFit/>
          </a:bodyPr>
          <a:p>
            <a:r>
              <a:rPr lang="en-US" altLang="zh-CN" sz="2400">
                <a:solidFill>
                  <a:srgbClr val="FF0000"/>
                </a:solidFill>
                <a:effectLst>
                  <a:outerShdw blurRad="38100" dist="38100" dir="2700000" algn="tl">
                    <a:srgbClr val="000000">
                      <a:alpha val="43137"/>
                    </a:srgbClr>
                  </a:outerShdw>
                </a:effectLst>
              </a:rPr>
              <a:t>D</a:t>
            </a:r>
            <a:r>
              <a:rPr lang="zh-CN" altLang="en-US" sz="2800" b="1">
                <a:solidFill>
                  <a:srgbClr val="FF0000"/>
                </a:solidFill>
                <a:effectLst>
                  <a:outerShdw blurRad="38100" dist="38100" dir="2700000" algn="tl">
                    <a:srgbClr val="000000">
                      <a:alpha val="43137"/>
                    </a:srgbClr>
                  </a:outerShdw>
                </a:effectLst>
              </a:rPr>
              <a:t>能</a:t>
            </a:r>
            <a:r>
              <a:rPr lang="zh-CN" altLang="en-US" sz="2400">
                <a:solidFill>
                  <a:srgbClr val="FF0000"/>
                </a:solidFill>
                <a:effectLst>
                  <a:outerShdw blurRad="38100" dist="38100" dir="2700000" algn="tl">
                    <a:srgbClr val="000000">
                      <a:alpha val="43137"/>
                    </a:srgbClr>
                  </a:outerShdw>
                </a:effectLst>
              </a:rPr>
              <a:t>形成分子间氢键</a:t>
            </a:r>
            <a:endParaRPr lang="zh-CN" altLang="en-US" sz="240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r:id="rId49" p14:bwMode="auto">
            <p14:nvContentPartPr>
              <p14:cNvPr id="5" name="墨迹 4"/>
              <p14:cNvContentPartPr/>
              <p14:nvPr/>
            </p14:nvContentPartPr>
            <p14:xfrm>
              <a:off x="11202189" y="597343"/>
              <a:ext cx="266658" cy="355544"/>
            </p14:xfrm>
          </p:contentPart>
        </mc:Choice>
        <mc:Fallback xmlns="">
          <p:pic>
            <p:nvPicPr>
              <p:cNvPr id="5" name="墨迹 4"/>
            </p:nvPicPr>
            <p:blipFill>
              <a:blip r:embed="rId50"/>
            </p:blipFill>
            <p:spPr>
              <a:xfrm>
                <a:off x="11202189" y="597343"/>
                <a:ext cx="266658" cy="355544"/>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4" name="墨迹 3"/>
              <p14:cNvContentPartPr/>
              <p14:nvPr/>
            </p14:nvContentPartPr>
            <p14:xfrm>
              <a:off x="11283457" y="604961"/>
              <a:ext cx="190470" cy="323799"/>
            </p14:xfrm>
          </p:contentPart>
        </mc:Choice>
        <mc:Fallback xmlns="">
          <p:pic>
            <p:nvPicPr>
              <p:cNvPr id="4" name="墨迹 3"/>
            </p:nvPicPr>
            <p:blipFill>
              <a:blip r:embed="rId52"/>
            </p:blipFill>
            <p:spPr>
              <a:xfrm>
                <a:off x="11283457" y="604961"/>
                <a:ext cx="190470" cy="323799"/>
              </a:xfrm>
              <a:prstGeom prst="rect"/>
            </p:spPr>
          </p:pic>
        </mc:Fallback>
      </mc:AlternateContent>
    </p:spTree>
    <p:custDataLst>
      <p:tags r:id="rId5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p:pic>
        <p:nvPicPr>
          <p:cNvPr id="2097361" name="图片 2"/>
          <p:cNvPicPr>
            <a:picLocks noChangeAspect="1"/>
          </p:cNvPicPr>
          <p:nvPr/>
        </p:nvPicPr>
        <p:blipFill>
          <a:blip r:embed="rId1"/>
          <a:stretch>
            <a:fillRect/>
          </a:stretch>
        </p:blipFill>
        <p:spPr>
          <a:xfrm>
            <a:off x="413955" y="212593"/>
            <a:ext cx="11070765" cy="1838673"/>
          </a:xfrm>
          <a:prstGeom prst="rect">
            <a:avLst/>
          </a:prstGeom>
        </p:spPr>
      </p:pic>
      <p:pic>
        <p:nvPicPr>
          <p:cNvPr id="2097362" name="图片 4"/>
          <p:cNvPicPr>
            <a:picLocks noChangeAspect="1"/>
          </p:cNvPicPr>
          <p:nvPr/>
        </p:nvPicPr>
        <p:blipFill>
          <a:blip r:embed="rId2"/>
          <a:stretch>
            <a:fillRect/>
          </a:stretch>
        </p:blipFill>
        <p:spPr>
          <a:xfrm>
            <a:off x="561252" y="2132533"/>
            <a:ext cx="3790358" cy="1048856"/>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3" p14:bwMode="auto">
            <p14:nvContentPartPr>
              <p14:cNvPr id="1050132" name="墨迹 1050131"/>
              <p14:cNvContentPartPr/>
              <p14:nvPr/>
            </p14:nvContentPartPr>
            <p14:xfrm>
              <a:off x="8114850" y="2480881"/>
              <a:ext cx="120234" cy="123768"/>
            </p14:xfrm>
          </p:contentPart>
        </mc:Choice>
        <mc:Fallback xmlns="">
          <p:pic>
            <p:nvPicPr>
              <p:cNvPr id="1050132" name="墨迹 1050131"/>
            </p:nvPicPr>
            <p:blipFill>
              <a:blip r:embed="rId4"/>
            </p:blipFill>
            <p:spPr>
              <a:xfrm>
                <a:off x="8114850" y="2480881"/>
                <a:ext cx="120234" cy="12376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50191" name="墨迹 1050190"/>
              <p14:cNvContentPartPr/>
              <p14:nvPr/>
            </p14:nvContentPartPr>
            <p14:xfrm>
              <a:off x="1219010" y="778925"/>
              <a:ext cx="0" cy="0"/>
            </p14:xfrm>
          </p:contentPart>
        </mc:Choice>
        <mc:Fallback xmlns="">
          <p:pic>
            <p:nvPicPr>
              <p:cNvPr id="1050191" name="墨迹 1050190"/>
            </p:nvPicPr>
            <p:blipFill>
              <a:blip r:embed="rId6"/>
            </p:blipFill>
            <p:spPr>
              <a:xfrm>
                <a:off x="1219010" y="778925"/>
                <a:ext cx="0" cy="0"/>
              </a:xfrm>
              <a:prstGeom prst="rect"/>
            </p:spPr>
          </p:pic>
        </mc:Fallback>
      </mc:AlternateContent>
      <p:pic>
        <p:nvPicPr>
          <p:cNvPr id="2097355" name="图片 1"/>
          <p:cNvPicPr>
            <a:picLocks noChangeAspect="1"/>
          </p:cNvPicPr>
          <p:nvPr/>
        </p:nvPicPr>
        <p:blipFill>
          <a:blip r:embed="rId7"/>
          <a:srcRect l="37437" t="-380" r="9109" b="76152"/>
          <a:stretch>
            <a:fillRect/>
          </a:stretch>
        </p:blipFill>
        <p:spPr>
          <a:xfrm>
            <a:off x="525063" y="4880383"/>
            <a:ext cx="7048668" cy="1685662"/>
          </a:xfrm>
          <a:prstGeom prst="rect">
            <a:avLst/>
          </a:prstGeom>
        </p:spPr>
      </p:pic>
      <mc:AlternateContent xmlns:mc="http://schemas.openxmlformats.org/markup-compatibility/2006" xmlns:p14="http://schemas.microsoft.com/office/powerpoint/2010/main">
        <mc:Choice Requires="p14">
          <p:contentPart r:id="rId8" p14:bwMode="auto">
            <p14:nvContentPartPr>
              <p14:cNvPr id="5" name="墨迹 4"/>
              <p14:cNvContentPartPr/>
              <p14:nvPr/>
            </p14:nvContentPartPr>
            <p14:xfrm>
              <a:off x="6461878" y="2239187"/>
              <a:ext cx="146733" cy="107139"/>
            </p14:xfrm>
          </p:contentPart>
        </mc:Choice>
        <mc:Fallback xmlns="">
          <p:pic>
            <p:nvPicPr>
              <p:cNvPr id="5" name="墨迹 4"/>
            </p:nvPicPr>
            <p:blipFill>
              <a:blip r:embed="rId9"/>
            </p:blipFill>
            <p:spPr>
              <a:xfrm>
                <a:off x="6461878" y="2239187"/>
                <a:ext cx="146733" cy="10713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 name="墨迹 1"/>
              <p14:cNvContentPartPr/>
              <p14:nvPr/>
            </p14:nvContentPartPr>
            <p14:xfrm>
              <a:off x="6619898" y="2233548"/>
              <a:ext cx="158019" cy="391906"/>
            </p14:xfrm>
          </p:contentPart>
        </mc:Choice>
        <mc:Fallback xmlns="">
          <p:pic>
            <p:nvPicPr>
              <p:cNvPr id="2" name="墨迹 1"/>
            </p:nvPicPr>
            <p:blipFill>
              <a:blip r:embed="rId11"/>
            </p:blipFill>
            <p:spPr>
              <a:xfrm>
                <a:off x="6619898" y="2233548"/>
                <a:ext cx="158019" cy="39190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3" name="墨迹 2"/>
              <p14:cNvContentPartPr/>
              <p14:nvPr/>
            </p14:nvContentPartPr>
            <p14:xfrm>
              <a:off x="6411086" y="2374521"/>
              <a:ext cx="327327" cy="490586"/>
            </p14:xfrm>
          </p:contentPart>
        </mc:Choice>
        <mc:Fallback xmlns="">
          <p:pic>
            <p:nvPicPr>
              <p:cNvPr id="3" name="墨迹 2"/>
            </p:nvPicPr>
            <p:blipFill>
              <a:blip r:embed="rId13"/>
            </p:blipFill>
            <p:spPr>
              <a:xfrm>
                <a:off x="6411086" y="2374521"/>
                <a:ext cx="327327" cy="49058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4" name="墨迹 3"/>
              <p14:cNvContentPartPr/>
              <p14:nvPr/>
            </p14:nvContentPartPr>
            <p14:xfrm>
              <a:off x="6602968" y="2402715"/>
              <a:ext cx="90297" cy="197363"/>
            </p14:xfrm>
          </p:contentPart>
        </mc:Choice>
        <mc:Fallback xmlns="">
          <p:pic>
            <p:nvPicPr>
              <p:cNvPr id="4" name="墨迹 3"/>
            </p:nvPicPr>
            <p:blipFill>
              <a:blip r:embed="rId15"/>
            </p:blipFill>
            <p:spPr>
              <a:xfrm>
                <a:off x="6602968" y="2402715"/>
                <a:ext cx="90297" cy="197363"/>
              </a:xfrm>
              <a:prstGeom prst="rect"/>
            </p:spPr>
          </p:pic>
        </mc:Fallback>
      </mc:AlternateContent>
    </p:spTree>
    <p:custDataLst>
      <p:tags r:id="rId16"/>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p:pic>
        <p:nvPicPr>
          <p:cNvPr id="2097363" name="图片 1"/>
          <p:cNvPicPr>
            <a:picLocks noChangeAspect="1"/>
          </p:cNvPicPr>
          <p:nvPr/>
        </p:nvPicPr>
        <p:blipFill>
          <a:blip r:embed="rId1"/>
          <a:stretch>
            <a:fillRect/>
          </a:stretch>
        </p:blipFill>
        <p:spPr>
          <a:xfrm>
            <a:off x="431098" y="288781"/>
            <a:ext cx="11272663" cy="1265992"/>
          </a:xfrm>
          <a:prstGeom prst="rect">
            <a:avLst/>
          </a:prstGeom>
        </p:spPr>
      </p:pic>
      <p:pic>
        <p:nvPicPr>
          <p:cNvPr id="2097364" name="图片 2"/>
          <p:cNvPicPr>
            <a:picLocks noChangeAspect="1"/>
          </p:cNvPicPr>
          <p:nvPr/>
        </p:nvPicPr>
        <p:blipFill>
          <a:blip r:embed="rId2"/>
          <a:srcRect l="28238" t="27256" r="59684" b="63842"/>
          <a:stretch>
            <a:fillRect/>
          </a:stretch>
        </p:blipFill>
        <p:spPr>
          <a:xfrm>
            <a:off x="7833406" y="168784"/>
            <a:ext cx="2003112" cy="779023"/>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3" p14:bwMode="auto">
            <p14:nvContentPartPr>
              <p14:cNvPr id="1050233" name="墨迹 1050232"/>
              <p14:cNvContentPartPr/>
              <p14:nvPr/>
            </p14:nvContentPartPr>
            <p14:xfrm>
              <a:off x="9963710" y="312742"/>
              <a:ext cx="440359" cy="257898"/>
            </p14:xfrm>
          </p:contentPart>
        </mc:Choice>
        <mc:Fallback xmlns="">
          <p:pic>
            <p:nvPicPr>
              <p:cNvPr id="1050233" name="墨迹 1050232"/>
            </p:nvPicPr>
            <p:blipFill>
              <a:blip r:embed="rId4"/>
            </p:blipFill>
            <p:spPr>
              <a:xfrm>
                <a:off x="9963710" y="312742"/>
                <a:ext cx="440359" cy="25789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50234" name="墨迹 1050233"/>
              <p14:cNvContentPartPr/>
              <p14:nvPr/>
            </p14:nvContentPartPr>
            <p14:xfrm>
              <a:off x="10423802" y="378938"/>
              <a:ext cx="133062" cy="8783"/>
            </p14:xfrm>
          </p:contentPart>
        </mc:Choice>
        <mc:Fallback xmlns="">
          <p:pic>
            <p:nvPicPr>
              <p:cNvPr id="1050234" name="墨迹 1050233"/>
            </p:nvPicPr>
            <p:blipFill>
              <a:blip r:embed="rId6"/>
            </p:blipFill>
            <p:spPr>
              <a:xfrm>
                <a:off x="10423802" y="378938"/>
                <a:ext cx="133062" cy="8783"/>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50235" name="墨迹 1050234"/>
              <p14:cNvContentPartPr/>
              <p14:nvPr/>
            </p14:nvContentPartPr>
            <p14:xfrm>
              <a:off x="10429304" y="445133"/>
              <a:ext cx="155576" cy="9807"/>
            </p14:xfrm>
          </p:contentPart>
        </mc:Choice>
        <mc:Fallback xmlns="">
          <p:pic>
            <p:nvPicPr>
              <p:cNvPr id="1050235" name="墨迹 1050234"/>
            </p:nvPicPr>
            <p:blipFill>
              <a:blip r:embed="rId8"/>
            </p:blipFill>
            <p:spPr>
              <a:xfrm>
                <a:off x="10429304" y="445133"/>
                <a:ext cx="155576" cy="9807"/>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50236" name="墨迹 1050235"/>
              <p14:cNvContentPartPr/>
              <p14:nvPr/>
            </p14:nvContentPartPr>
            <p14:xfrm>
              <a:off x="10707951" y="317986"/>
              <a:ext cx="120493" cy="251621"/>
            </p14:xfrm>
          </p:contentPart>
        </mc:Choice>
        <mc:Fallback xmlns="">
          <p:pic>
            <p:nvPicPr>
              <p:cNvPr id="1050236" name="墨迹 1050235"/>
            </p:nvPicPr>
            <p:blipFill>
              <a:blip r:embed="rId10"/>
            </p:blipFill>
            <p:spPr>
              <a:xfrm>
                <a:off x="10707951" y="317986"/>
                <a:ext cx="120493" cy="251621"/>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50281" name="墨迹 1050280"/>
              <p14:cNvContentPartPr/>
              <p14:nvPr/>
            </p14:nvContentPartPr>
            <p14:xfrm>
              <a:off x="6097741" y="374798"/>
              <a:ext cx="146976" cy="396021"/>
            </p14:xfrm>
          </p:contentPart>
        </mc:Choice>
        <mc:Fallback xmlns="">
          <p:pic>
            <p:nvPicPr>
              <p:cNvPr id="1050281" name="墨迹 1050280"/>
            </p:nvPicPr>
            <p:blipFill>
              <a:blip r:embed="rId12"/>
            </p:blipFill>
            <p:spPr>
              <a:xfrm>
                <a:off x="6097741" y="374798"/>
                <a:ext cx="146976" cy="39602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8" name="墨迹 27"/>
              <p14:cNvContentPartPr/>
              <p14:nvPr/>
            </p14:nvContentPartPr>
            <p14:xfrm>
              <a:off x="5779008" y="2436549"/>
              <a:ext cx="270891" cy="165408"/>
            </p14:xfrm>
          </p:contentPart>
        </mc:Choice>
        <mc:Fallback xmlns="">
          <p:pic>
            <p:nvPicPr>
              <p:cNvPr id="28" name="墨迹 27"/>
            </p:nvPicPr>
            <p:blipFill>
              <a:blip r:embed="rId14"/>
            </p:blipFill>
            <p:spPr>
              <a:xfrm>
                <a:off x="5779008" y="2436549"/>
                <a:ext cx="270891" cy="16540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 name="墨迹 1"/>
              <p14:cNvContentPartPr/>
              <p14:nvPr/>
            </p14:nvContentPartPr>
            <p14:xfrm>
              <a:off x="6042374" y="2444068"/>
              <a:ext cx="210693" cy="545096"/>
            </p14:xfrm>
          </p:contentPart>
        </mc:Choice>
        <mc:Fallback xmlns="">
          <p:pic>
            <p:nvPicPr>
              <p:cNvPr id="2" name="墨迹 1"/>
            </p:nvPicPr>
            <p:blipFill>
              <a:blip r:embed="rId16"/>
            </p:blipFill>
            <p:spPr>
              <a:xfrm>
                <a:off x="6042374" y="2444068"/>
                <a:ext cx="210693" cy="545096"/>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3" name="墨迹 2"/>
              <p14:cNvContentPartPr/>
              <p14:nvPr/>
            </p14:nvContentPartPr>
            <p14:xfrm>
              <a:off x="5741384" y="2579402"/>
              <a:ext cx="496633" cy="593966"/>
            </p14:xfrm>
          </p:contentPart>
        </mc:Choice>
        <mc:Fallback xmlns="">
          <p:pic>
            <p:nvPicPr>
              <p:cNvPr id="3" name="墨迹 2"/>
            </p:nvPicPr>
            <p:blipFill>
              <a:blip r:embed="rId18"/>
            </p:blipFill>
            <p:spPr>
              <a:xfrm>
                <a:off x="5741384" y="2579402"/>
                <a:ext cx="496633" cy="593966"/>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4" name="墨迹 3"/>
              <p14:cNvContentPartPr/>
              <p14:nvPr/>
            </p14:nvContentPartPr>
            <p14:xfrm>
              <a:off x="5929502" y="2714737"/>
              <a:ext cx="135445" cy="195482"/>
            </p14:xfrm>
          </p:contentPart>
        </mc:Choice>
        <mc:Fallback xmlns="">
          <p:pic>
            <p:nvPicPr>
              <p:cNvPr id="4" name="墨迹 3"/>
            </p:nvPicPr>
            <p:blipFill>
              <a:blip r:embed="rId20"/>
            </p:blipFill>
            <p:spPr>
              <a:xfrm>
                <a:off x="5929502" y="2714737"/>
                <a:ext cx="135445" cy="195482"/>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5" name="墨迹 4"/>
              <p14:cNvContentPartPr/>
              <p14:nvPr/>
            </p14:nvContentPartPr>
            <p14:xfrm>
              <a:off x="4571286" y="2444068"/>
              <a:ext cx="48910" cy="293224"/>
            </p14:xfrm>
          </p:contentPart>
        </mc:Choice>
        <mc:Fallback xmlns="">
          <p:pic>
            <p:nvPicPr>
              <p:cNvPr id="5" name="墨迹 4"/>
            </p:nvPicPr>
            <p:blipFill>
              <a:blip r:embed="rId22"/>
            </p:blipFill>
            <p:spPr>
              <a:xfrm>
                <a:off x="4571286" y="2444068"/>
                <a:ext cx="48910" cy="293224"/>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6" name="墨迹 5"/>
              <p14:cNvContentPartPr/>
              <p14:nvPr/>
            </p14:nvContentPartPr>
            <p14:xfrm>
              <a:off x="4612671" y="2575642"/>
              <a:ext cx="195643" cy="26316"/>
            </p14:xfrm>
          </p:contentPart>
        </mc:Choice>
        <mc:Fallback xmlns="">
          <p:pic>
            <p:nvPicPr>
              <p:cNvPr id="6" name="墨迹 5"/>
            </p:nvPicPr>
            <p:blipFill>
              <a:blip r:embed="rId24"/>
            </p:blipFill>
            <p:spPr>
              <a:xfrm>
                <a:off x="4612671" y="2575642"/>
                <a:ext cx="195643" cy="26316"/>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7" name="墨迹 6"/>
              <p14:cNvContentPartPr/>
              <p14:nvPr/>
            </p14:nvContentPartPr>
            <p14:xfrm>
              <a:off x="4800790" y="2466623"/>
              <a:ext cx="11287" cy="270669"/>
            </p14:xfrm>
          </p:contentPart>
        </mc:Choice>
        <mc:Fallback xmlns="">
          <p:pic>
            <p:nvPicPr>
              <p:cNvPr id="7" name="墨迹 6"/>
            </p:nvPicPr>
            <p:blipFill>
              <a:blip r:embed="rId26"/>
            </p:blipFill>
            <p:spPr>
              <a:xfrm>
                <a:off x="4800790" y="2466623"/>
                <a:ext cx="11287" cy="270669"/>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8" name="墨迹 7"/>
              <p14:cNvContentPartPr/>
              <p14:nvPr/>
            </p14:nvContentPartPr>
            <p14:xfrm>
              <a:off x="4988908" y="2444068"/>
              <a:ext cx="221980" cy="172927"/>
            </p14:xfrm>
          </p:contentPart>
        </mc:Choice>
        <mc:Fallback xmlns="">
          <p:pic>
            <p:nvPicPr>
              <p:cNvPr id="8" name="墨迹 7"/>
            </p:nvPicPr>
            <p:blipFill>
              <a:blip r:embed="rId28"/>
            </p:blipFill>
            <p:spPr>
              <a:xfrm>
                <a:off x="4988908" y="2444068"/>
                <a:ext cx="221980" cy="172927"/>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9" name="墨迹 8"/>
              <p14:cNvContentPartPr/>
              <p14:nvPr/>
            </p14:nvContentPartPr>
            <p14:xfrm>
              <a:off x="5101780" y="2218511"/>
              <a:ext cx="22574" cy="127815"/>
            </p14:xfrm>
          </p:contentPart>
        </mc:Choice>
        <mc:Fallback xmlns="">
          <p:pic>
            <p:nvPicPr>
              <p:cNvPr id="9" name="墨迹 8"/>
            </p:nvPicPr>
            <p:blipFill>
              <a:blip r:embed="rId30"/>
            </p:blipFill>
            <p:spPr>
              <a:xfrm>
                <a:off x="5101780" y="2218511"/>
                <a:ext cx="22574" cy="127815"/>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0" name="墨迹 9"/>
              <p14:cNvContentPartPr/>
              <p14:nvPr/>
            </p14:nvContentPartPr>
            <p14:xfrm>
              <a:off x="5222176" y="2195956"/>
              <a:ext cx="22574" cy="120296"/>
            </p14:xfrm>
          </p:contentPart>
        </mc:Choice>
        <mc:Fallback xmlns="">
          <p:pic>
            <p:nvPicPr>
              <p:cNvPr id="10" name="墨迹 9"/>
            </p:nvPicPr>
            <p:blipFill>
              <a:blip r:embed="rId32"/>
            </p:blipFill>
            <p:spPr>
              <a:xfrm>
                <a:off x="5222176" y="2195956"/>
                <a:ext cx="22574" cy="120296"/>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1" name="墨迹 10"/>
              <p14:cNvContentPartPr/>
              <p14:nvPr/>
            </p14:nvContentPartPr>
            <p14:xfrm>
              <a:off x="5139404" y="1977917"/>
              <a:ext cx="127921" cy="172927"/>
            </p14:xfrm>
          </p:contentPart>
        </mc:Choice>
        <mc:Fallback xmlns="">
          <p:pic>
            <p:nvPicPr>
              <p:cNvPr id="11" name="墨迹 10"/>
            </p:nvPicPr>
            <p:blipFill>
              <a:blip r:embed="rId34"/>
            </p:blipFill>
            <p:spPr>
              <a:xfrm>
                <a:off x="5139404" y="1977917"/>
                <a:ext cx="127921" cy="172927"/>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2" name="墨迹 11"/>
              <p14:cNvContentPartPr/>
              <p14:nvPr/>
            </p14:nvContentPartPr>
            <p14:xfrm>
              <a:off x="5229701" y="2496698"/>
              <a:ext cx="184356" cy="22555"/>
            </p14:xfrm>
          </p:contentPart>
        </mc:Choice>
        <mc:Fallback xmlns="">
          <p:pic>
            <p:nvPicPr>
              <p:cNvPr id="12" name="墨迹 11"/>
            </p:nvPicPr>
            <p:blipFill>
              <a:blip r:embed="rId36"/>
            </p:blipFill>
            <p:spPr>
              <a:xfrm>
                <a:off x="5229701" y="2496698"/>
                <a:ext cx="184356" cy="22555"/>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3" name="墨迹 12"/>
              <p14:cNvContentPartPr/>
              <p14:nvPr/>
            </p14:nvContentPartPr>
            <p14:xfrm>
              <a:off x="5470492" y="2459105"/>
              <a:ext cx="135446" cy="165409"/>
            </p14:xfrm>
          </p:contentPart>
        </mc:Choice>
        <mc:Fallback xmlns="">
          <p:pic>
            <p:nvPicPr>
              <p:cNvPr id="13" name="墨迹 12"/>
            </p:nvPicPr>
            <p:blipFill>
              <a:blip r:embed="rId38"/>
            </p:blipFill>
            <p:spPr>
              <a:xfrm>
                <a:off x="5470492" y="2459105"/>
                <a:ext cx="135446" cy="165409"/>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4" name="墨迹 13"/>
              <p14:cNvContentPartPr/>
              <p14:nvPr/>
            </p14:nvContentPartPr>
            <p14:xfrm>
              <a:off x="5598413" y="2549327"/>
              <a:ext cx="109109" cy="15038"/>
            </p14:xfrm>
          </p:contentPart>
        </mc:Choice>
        <mc:Fallback xmlns="">
          <p:pic>
            <p:nvPicPr>
              <p:cNvPr id="14" name="墨迹 13"/>
            </p:nvPicPr>
            <p:blipFill>
              <a:blip r:embed="rId40"/>
            </p:blipFill>
            <p:spPr>
              <a:xfrm>
                <a:off x="5598413" y="2549327"/>
                <a:ext cx="109109" cy="1503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5" name="墨迹 14"/>
              <p14:cNvContentPartPr/>
              <p14:nvPr/>
            </p14:nvContentPartPr>
            <p14:xfrm>
              <a:off x="6253067" y="2947811"/>
              <a:ext cx="259603" cy="90223"/>
            </p14:xfrm>
          </p:contentPart>
        </mc:Choice>
        <mc:Fallback xmlns="">
          <p:pic>
            <p:nvPicPr>
              <p:cNvPr id="15" name="墨迹 14"/>
            </p:nvPicPr>
            <p:blipFill>
              <a:blip r:embed="rId42"/>
            </p:blipFill>
            <p:spPr>
              <a:xfrm>
                <a:off x="6253067" y="2947811"/>
                <a:ext cx="259603" cy="90223"/>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6" name="墨迹 15"/>
              <p14:cNvContentPartPr/>
              <p14:nvPr/>
            </p14:nvContentPartPr>
            <p14:xfrm>
              <a:off x="6704552" y="2887664"/>
              <a:ext cx="364950" cy="263149"/>
            </p14:xfrm>
          </p:contentPart>
        </mc:Choice>
        <mc:Fallback xmlns="">
          <p:pic>
            <p:nvPicPr>
              <p:cNvPr id="16" name="墨迹 15"/>
            </p:nvPicPr>
            <p:blipFill>
              <a:blip r:embed="rId44"/>
            </p:blipFill>
            <p:spPr>
              <a:xfrm>
                <a:off x="6704552" y="2887664"/>
                <a:ext cx="364950" cy="263149"/>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17" name="墨迹 16"/>
              <p14:cNvContentPartPr/>
              <p14:nvPr/>
            </p14:nvContentPartPr>
            <p14:xfrm>
              <a:off x="6994254" y="2865107"/>
              <a:ext cx="131683" cy="518781"/>
            </p14:xfrm>
          </p:contentPart>
        </mc:Choice>
        <mc:Fallback xmlns="">
          <p:pic>
            <p:nvPicPr>
              <p:cNvPr id="17" name="墨迹 16"/>
            </p:nvPicPr>
            <p:blipFill>
              <a:blip r:embed="rId46"/>
            </p:blipFill>
            <p:spPr>
              <a:xfrm>
                <a:off x="6994254" y="2865107"/>
                <a:ext cx="131683" cy="518781"/>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18" name="墨迹 17"/>
              <p14:cNvContentPartPr/>
              <p14:nvPr/>
            </p14:nvContentPartPr>
            <p14:xfrm>
              <a:off x="7231284" y="2970367"/>
              <a:ext cx="135446" cy="195482"/>
            </p14:xfrm>
          </p:contentPart>
        </mc:Choice>
        <mc:Fallback xmlns="">
          <p:pic>
            <p:nvPicPr>
              <p:cNvPr id="18" name="墨迹 17"/>
            </p:nvPicPr>
            <p:blipFill>
              <a:blip r:embed="rId48"/>
            </p:blipFill>
            <p:spPr>
              <a:xfrm>
                <a:off x="7231284" y="2970367"/>
                <a:ext cx="135446" cy="195482"/>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19" name="墨迹 18"/>
              <p14:cNvContentPartPr/>
              <p14:nvPr/>
            </p14:nvContentPartPr>
            <p14:xfrm>
              <a:off x="8262175" y="2835033"/>
              <a:ext cx="158019" cy="278187"/>
            </p14:xfrm>
          </p:contentPart>
        </mc:Choice>
        <mc:Fallback xmlns="">
          <p:pic>
            <p:nvPicPr>
              <p:cNvPr id="19" name="墨迹 18"/>
            </p:nvPicPr>
            <p:blipFill>
              <a:blip r:embed="rId50"/>
            </p:blipFill>
            <p:spPr>
              <a:xfrm>
                <a:off x="8262175" y="2835033"/>
                <a:ext cx="158019" cy="278187"/>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0" name="墨迹 19"/>
              <p14:cNvContentPartPr/>
              <p14:nvPr/>
            </p14:nvContentPartPr>
            <p14:xfrm>
              <a:off x="8623363" y="2782403"/>
              <a:ext cx="150494" cy="353373"/>
            </p14:xfrm>
          </p:contentPart>
        </mc:Choice>
        <mc:Fallback xmlns="">
          <p:pic>
            <p:nvPicPr>
              <p:cNvPr id="20" name="墨迹 19"/>
            </p:nvPicPr>
            <p:blipFill>
              <a:blip r:embed="rId52"/>
            </p:blipFill>
            <p:spPr>
              <a:xfrm>
                <a:off x="8623363" y="2782403"/>
                <a:ext cx="150494" cy="353373"/>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1" name="墨迹 20"/>
              <p14:cNvContentPartPr/>
              <p14:nvPr/>
            </p14:nvContentPartPr>
            <p14:xfrm>
              <a:off x="8969501" y="2707218"/>
              <a:ext cx="97822" cy="154130"/>
            </p14:xfrm>
          </p:contentPart>
        </mc:Choice>
        <mc:Fallback xmlns="">
          <p:pic>
            <p:nvPicPr>
              <p:cNvPr id="21" name="墨迹 20"/>
            </p:nvPicPr>
            <p:blipFill>
              <a:blip r:embed="rId54"/>
            </p:blipFill>
            <p:spPr>
              <a:xfrm>
                <a:off x="8969501" y="2707218"/>
                <a:ext cx="97822" cy="15413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22" name="墨迹 21"/>
              <p14:cNvContentPartPr/>
              <p14:nvPr/>
            </p14:nvContentPartPr>
            <p14:xfrm>
              <a:off x="8856630" y="2819996"/>
              <a:ext cx="165545" cy="285705"/>
            </p14:xfrm>
          </p:contentPart>
        </mc:Choice>
        <mc:Fallback xmlns="">
          <p:pic>
            <p:nvPicPr>
              <p:cNvPr id="22" name="墨迹 21"/>
            </p:nvPicPr>
            <p:blipFill>
              <a:blip r:embed="rId56"/>
            </p:blipFill>
            <p:spPr>
              <a:xfrm>
                <a:off x="8856630" y="2819996"/>
                <a:ext cx="165545" cy="285705"/>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23" name="墨迹 22"/>
              <p14:cNvContentPartPr/>
              <p14:nvPr/>
            </p14:nvContentPartPr>
            <p14:xfrm>
              <a:off x="8856630" y="2857589"/>
              <a:ext cx="353664" cy="763134"/>
            </p14:xfrm>
          </p:contentPart>
        </mc:Choice>
        <mc:Fallback xmlns="">
          <p:pic>
            <p:nvPicPr>
              <p:cNvPr id="23" name="墨迹 22"/>
            </p:nvPicPr>
            <p:blipFill>
              <a:blip r:embed="rId58"/>
            </p:blipFill>
            <p:spPr>
              <a:xfrm>
                <a:off x="8856630" y="2857589"/>
                <a:ext cx="353664" cy="763134"/>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24" name="墨迹 23"/>
              <p14:cNvContentPartPr/>
              <p14:nvPr/>
            </p14:nvContentPartPr>
            <p14:xfrm>
              <a:off x="9413462" y="2782403"/>
              <a:ext cx="225743" cy="451114"/>
            </p14:xfrm>
          </p:contentPart>
        </mc:Choice>
        <mc:Fallback xmlns="">
          <p:pic>
            <p:nvPicPr>
              <p:cNvPr id="24" name="墨迹 23"/>
            </p:nvPicPr>
            <p:blipFill>
              <a:blip r:embed="rId60"/>
            </p:blipFill>
            <p:spPr>
              <a:xfrm>
                <a:off x="9413462" y="2782403"/>
                <a:ext cx="225743" cy="451114"/>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25" name="墨迹 24"/>
              <p14:cNvContentPartPr/>
              <p14:nvPr/>
            </p14:nvContentPartPr>
            <p14:xfrm>
              <a:off x="5786533" y="4541746"/>
              <a:ext cx="263366" cy="157890"/>
            </p14:xfrm>
          </p:contentPart>
        </mc:Choice>
        <mc:Fallback xmlns="">
          <p:pic>
            <p:nvPicPr>
              <p:cNvPr id="25" name="墨迹 24"/>
            </p:nvPicPr>
            <p:blipFill>
              <a:blip r:embed="rId62"/>
            </p:blipFill>
            <p:spPr>
              <a:xfrm>
                <a:off x="5786533" y="4541746"/>
                <a:ext cx="263366" cy="15789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26" name="墨迹 25"/>
              <p14:cNvContentPartPr/>
              <p14:nvPr/>
            </p14:nvContentPartPr>
            <p14:xfrm>
              <a:off x="6072473" y="4526709"/>
              <a:ext cx="270891" cy="624040"/>
            </p14:xfrm>
          </p:contentPart>
        </mc:Choice>
        <mc:Fallback xmlns="">
          <p:pic>
            <p:nvPicPr>
              <p:cNvPr id="26" name="墨迹 25"/>
            </p:nvPicPr>
            <p:blipFill>
              <a:blip r:embed="rId64"/>
            </p:blipFill>
            <p:spPr>
              <a:xfrm>
                <a:off x="6072473" y="4526709"/>
                <a:ext cx="270891" cy="62404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27" name="墨迹 26"/>
              <p14:cNvContentPartPr/>
              <p14:nvPr/>
            </p14:nvContentPartPr>
            <p14:xfrm>
              <a:off x="5726334" y="4714674"/>
              <a:ext cx="647128" cy="571411"/>
            </p14:xfrm>
          </p:contentPart>
        </mc:Choice>
        <mc:Fallback xmlns="">
          <p:pic>
            <p:nvPicPr>
              <p:cNvPr id="27" name="墨迹 26"/>
            </p:nvPicPr>
            <p:blipFill>
              <a:blip r:embed="rId66"/>
            </p:blipFill>
            <p:spPr>
              <a:xfrm>
                <a:off x="5726334" y="4714674"/>
                <a:ext cx="647128" cy="571411"/>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29" name="墨迹 28"/>
              <p14:cNvContentPartPr/>
              <p14:nvPr/>
            </p14:nvContentPartPr>
            <p14:xfrm>
              <a:off x="5906929" y="4767304"/>
              <a:ext cx="188119" cy="240593"/>
            </p14:xfrm>
          </p:contentPart>
        </mc:Choice>
        <mc:Fallback xmlns="">
          <p:pic>
            <p:nvPicPr>
              <p:cNvPr id="29" name="墨迹 28"/>
            </p:nvPicPr>
            <p:blipFill>
              <a:blip r:embed="rId68"/>
            </p:blipFill>
            <p:spPr>
              <a:xfrm>
                <a:off x="5906929" y="4767304"/>
                <a:ext cx="188119" cy="240593"/>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0" name="墨迹 29"/>
              <p14:cNvContentPartPr/>
              <p14:nvPr/>
            </p14:nvContentPartPr>
            <p14:xfrm>
              <a:off x="6365938" y="4669562"/>
              <a:ext cx="263366" cy="30074"/>
            </p14:xfrm>
          </p:contentPart>
        </mc:Choice>
        <mc:Fallback xmlns="">
          <p:pic>
            <p:nvPicPr>
              <p:cNvPr id="30" name="墨迹 29"/>
            </p:nvPicPr>
            <p:blipFill>
              <a:blip r:embed="rId70"/>
            </p:blipFill>
            <p:spPr>
              <a:xfrm>
                <a:off x="6365938" y="4669562"/>
                <a:ext cx="263366" cy="30074"/>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1" name="墨迹 30"/>
              <p14:cNvContentPartPr/>
              <p14:nvPr/>
            </p14:nvContentPartPr>
            <p14:xfrm>
              <a:off x="6666928" y="4489116"/>
              <a:ext cx="334852" cy="255631"/>
            </p14:xfrm>
          </p:contentPart>
        </mc:Choice>
        <mc:Fallback xmlns="">
          <p:pic>
            <p:nvPicPr>
              <p:cNvPr id="31" name="墨迹 30"/>
            </p:nvPicPr>
            <p:blipFill>
              <a:blip r:embed="rId72"/>
            </p:blipFill>
            <p:spPr>
              <a:xfrm>
                <a:off x="6666928" y="4489116"/>
                <a:ext cx="334852" cy="255631"/>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2" name="墨迹 31"/>
              <p14:cNvContentPartPr/>
              <p14:nvPr/>
            </p14:nvContentPartPr>
            <p14:xfrm>
              <a:off x="6982968" y="4481599"/>
              <a:ext cx="75247" cy="364650"/>
            </p14:xfrm>
          </p:contentPart>
        </mc:Choice>
        <mc:Fallback xmlns="">
          <p:pic>
            <p:nvPicPr>
              <p:cNvPr id="32" name="墨迹 31"/>
            </p:nvPicPr>
            <p:blipFill>
              <a:blip r:embed="rId74"/>
            </p:blipFill>
            <p:spPr>
              <a:xfrm>
                <a:off x="6982968" y="4481599"/>
                <a:ext cx="75247" cy="3646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33" name="墨迹 32"/>
              <p14:cNvContentPartPr/>
              <p14:nvPr/>
            </p14:nvContentPartPr>
            <p14:xfrm>
              <a:off x="7080789" y="4571821"/>
              <a:ext cx="158019" cy="127815"/>
            </p14:xfrm>
          </p:contentPart>
        </mc:Choice>
        <mc:Fallback xmlns="">
          <p:pic>
            <p:nvPicPr>
              <p:cNvPr id="33" name="墨迹 32"/>
            </p:nvPicPr>
            <p:blipFill>
              <a:blip r:embed="rId76"/>
            </p:blipFill>
            <p:spPr>
              <a:xfrm>
                <a:off x="7080789" y="4571821"/>
                <a:ext cx="158019" cy="127815"/>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34" name="墨迹 33"/>
              <p14:cNvContentPartPr/>
              <p14:nvPr/>
            </p14:nvContentPartPr>
            <p14:xfrm>
              <a:off x="6335839" y="5060527"/>
              <a:ext cx="289703" cy="78946"/>
            </p14:xfrm>
          </p:contentPart>
        </mc:Choice>
        <mc:Fallback xmlns="">
          <p:pic>
            <p:nvPicPr>
              <p:cNvPr id="34" name="墨迹 33"/>
            </p:nvPicPr>
            <p:blipFill>
              <a:blip r:embed="rId78"/>
            </p:blipFill>
            <p:spPr>
              <a:xfrm>
                <a:off x="6335839" y="5060527"/>
                <a:ext cx="289703" cy="78946"/>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35" name="墨迹 34"/>
              <p14:cNvContentPartPr/>
              <p14:nvPr/>
            </p14:nvContentPartPr>
            <p14:xfrm>
              <a:off x="6697027" y="5030454"/>
              <a:ext cx="304752" cy="195482"/>
            </p14:xfrm>
          </p:contentPart>
        </mc:Choice>
        <mc:Fallback xmlns="">
          <p:pic>
            <p:nvPicPr>
              <p:cNvPr id="35" name="墨迹 34"/>
            </p:nvPicPr>
            <p:blipFill>
              <a:blip r:embed="rId80"/>
            </p:blipFill>
            <p:spPr>
              <a:xfrm>
                <a:off x="6697027" y="5030454"/>
                <a:ext cx="304752" cy="195482"/>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36" name="墨迹 35"/>
              <p14:cNvContentPartPr/>
              <p14:nvPr/>
            </p14:nvContentPartPr>
            <p14:xfrm>
              <a:off x="6945344" y="4962786"/>
              <a:ext cx="97822" cy="469910"/>
            </p14:xfrm>
          </p:contentPart>
        </mc:Choice>
        <mc:Fallback xmlns="">
          <p:pic>
            <p:nvPicPr>
              <p:cNvPr id="36" name="墨迹 35"/>
            </p:nvPicPr>
            <p:blipFill>
              <a:blip r:embed="rId82"/>
            </p:blipFill>
            <p:spPr>
              <a:xfrm>
                <a:off x="6945344" y="4962786"/>
                <a:ext cx="97822" cy="46991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37" name="墨迹 36"/>
              <p14:cNvContentPartPr/>
              <p14:nvPr/>
            </p14:nvContentPartPr>
            <p14:xfrm>
              <a:off x="7118413" y="5120676"/>
              <a:ext cx="142971" cy="165409"/>
            </p14:xfrm>
          </p:contentPart>
        </mc:Choice>
        <mc:Fallback xmlns="">
          <p:pic>
            <p:nvPicPr>
              <p:cNvPr id="37" name="墨迹 36"/>
            </p:nvPicPr>
            <p:blipFill>
              <a:blip r:embed="rId84"/>
            </p:blipFill>
            <p:spPr>
              <a:xfrm>
                <a:off x="7118413" y="5120676"/>
                <a:ext cx="142971" cy="165409"/>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38" name="墨迹 37"/>
              <p14:cNvContentPartPr/>
              <p14:nvPr/>
            </p14:nvContentPartPr>
            <p14:xfrm>
              <a:off x="6072473" y="5338715"/>
              <a:ext cx="26336" cy="312020"/>
            </p14:xfrm>
          </p:contentPart>
        </mc:Choice>
        <mc:Fallback xmlns="">
          <p:pic>
            <p:nvPicPr>
              <p:cNvPr id="38" name="墨迹 37"/>
            </p:nvPicPr>
            <p:blipFill>
              <a:blip r:embed="rId86"/>
            </p:blipFill>
            <p:spPr>
              <a:xfrm>
                <a:off x="6072473" y="5338715"/>
                <a:ext cx="26336" cy="31202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39" name="墨迹 38"/>
              <p14:cNvContentPartPr/>
              <p14:nvPr/>
            </p14:nvContentPartPr>
            <p14:xfrm>
              <a:off x="6102571" y="5631939"/>
              <a:ext cx="327327" cy="210519"/>
            </p14:xfrm>
          </p:contentPart>
        </mc:Choice>
        <mc:Fallback xmlns="">
          <p:pic>
            <p:nvPicPr>
              <p:cNvPr id="39" name="墨迹 38"/>
            </p:nvPicPr>
            <p:blipFill>
              <a:blip r:embed="rId88"/>
            </p:blipFill>
            <p:spPr>
              <a:xfrm>
                <a:off x="6102571" y="5631939"/>
                <a:ext cx="327327" cy="210519"/>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0" name="墨迹 39"/>
              <p14:cNvContentPartPr/>
              <p14:nvPr/>
            </p14:nvContentPartPr>
            <p14:xfrm>
              <a:off x="6407324" y="5549234"/>
              <a:ext cx="71486" cy="609004"/>
            </p14:xfrm>
          </p:contentPart>
        </mc:Choice>
        <mc:Fallback xmlns="">
          <p:pic>
            <p:nvPicPr>
              <p:cNvPr id="40" name="墨迹 39"/>
            </p:nvPicPr>
            <p:blipFill>
              <a:blip r:embed="rId90"/>
            </p:blipFill>
            <p:spPr>
              <a:xfrm>
                <a:off x="6407324" y="5549234"/>
                <a:ext cx="71486" cy="609004"/>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1" name="墨迹 40"/>
              <p14:cNvContentPartPr/>
              <p14:nvPr/>
            </p14:nvContentPartPr>
            <p14:xfrm>
              <a:off x="8457818" y="4797378"/>
              <a:ext cx="116634" cy="315780"/>
            </p14:xfrm>
          </p:contentPart>
        </mc:Choice>
        <mc:Fallback xmlns="">
          <p:pic>
            <p:nvPicPr>
              <p:cNvPr id="41" name="墨迹 40"/>
            </p:nvPicPr>
            <p:blipFill>
              <a:blip r:embed="rId92"/>
            </p:blipFill>
            <p:spPr>
              <a:xfrm>
                <a:off x="8457818" y="4797378"/>
                <a:ext cx="116634" cy="31578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2" name="墨迹 41"/>
              <p14:cNvContentPartPr/>
              <p14:nvPr/>
            </p14:nvContentPartPr>
            <p14:xfrm>
              <a:off x="8849105" y="4647007"/>
              <a:ext cx="165545" cy="345854"/>
            </p14:xfrm>
          </p:contentPart>
        </mc:Choice>
        <mc:Fallback xmlns="">
          <p:pic>
            <p:nvPicPr>
              <p:cNvPr id="42" name="墨迹 41"/>
            </p:nvPicPr>
            <p:blipFill>
              <a:blip r:embed="rId94"/>
            </p:blipFill>
            <p:spPr>
              <a:xfrm>
                <a:off x="8849105" y="4647007"/>
                <a:ext cx="165545" cy="345854"/>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43" name="墨迹 42"/>
              <p14:cNvContentPartPr/>
              <p14:nvPr/>
            </p14:nvContentPartPr>
            <p14:xfrm>
              <a:off x="9240393" y="4616932"/>
              <a:ext cx="97822" cy="157889"/>
            </p14:xfrm>
          </p:contentPart>
        </mc:Choice>
        <mc:Fallback xmlns="">
          <p:pic>
            <p:nvPicPr>
              <p:cNvPr id="43" name="墨迹 42"/>
            </p:nvPicPr>
            <p:blipFill>
              <a:blip r:embed="rId96"/>
            </p:blipFill>
            <p:spPr>
              <a:xfrm>
                <a:off x="9240393" y="4616932"/>
                <a:ext cx="97822" cy="157889"/>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44" name="墨迹 43"/>
              <p14:cNvContentPartPr/>
              <p14:nvPr/>
            </p14:nvContentPartPr>
            <p14:xfrm>
              <a:off x="9044749" y="4714674"/>
              <a:ext cx="474060" cy="834560"/>
            </p14:xfrm>
          </p:contentPart>
        </mc:Choice>
        <mc:Fallback xmlns="">
          <p:pic>
            <p:nvPicPr>
              <p:cNvPr id="44" name="墨迹 43"/>
            </p:nvPicPr>
            <p:blipFill>
              <a:blip r:embed="rId98"/>
            </p:blipFill>
            <p:spPr>
              <a:xfrm>
                <a:off x="9044749" y="4714674"/>
                <a:ext cx="474060" cy="83456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45" name="墨迹 44"/>
              <p14:cNvContentPartPr/>
              <p14:nvPr/>
            </p14:nvContentPartPr>
            <p14:xfrm>
              <a:off x="9688115" y="4692118"/>
              <a:ext cx="214454" cy="541336"/>
            </p14:xfrm>
          </p:contentPart>
        </mc:Choice>
        <mc:Fallback xmlns="">
          <p:pic>
            <p:nvPicPr>
              <p:cNvPr id="45" name="墨迹 44"/>
            </p:nvPicPr>
            <p:blipFill>
              <a:blip r:embed="rId100"/>
            </p:blipFill>
            <p:spPr>
              <a:xfrm>
                <a:off x="9688115" y="4692118"/>
                <a:ext cx="214454" cy="541336"/>
              </a:xfrm>
              <a:prstGeom prst="rect"/>
            </p:spPr>
          </p:pic>
        </mc:Fallback>
      </mc:AlternateContent>
    </p:spTree>
    <p:custDataLst>
      <p:tags r:id="rId10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p:pic>
        <p:nvPicPr>
          <p:cNvPr id="2097365" name="图片 1"/>
          <p:cNvPicPr>
            <a:picLocks noChangeAspect="1"/>
          </p:cNvPicPr>
          <p:nvPr/>
        </p:nvPicPr>
        <p:blipFill>
          <a:blip r:embed="rId1"/>
          <a:stretch>
            <a:fillRect/>
          </a:stretch>
        </p:blipFill>
        <p:spPr>
          <a:xfrm>
            <a:off x="378401" y="100215"/>
            <a:ext cx="10093653" cy="5504590"/>
          </a:xfrm>
          <a:prstGeom prst="rect">
            <a:avLst/>
          </a:prstGeom>
        </p:spPr>
      </p:pic>
      <p:pic>
        <p:nvPicPr>
          <p:cNvPr id="2097366" name="图片 2"/>
          <p:cNvPicPr>
            <a:picLocks noChangeAspect="1"/>
          </p:cNvPicPr>
          <p:nvPr/>
        </p:nvPicPr>
        <p:blipFill>
          <a:blip r:embed="rId2"/>
          <a:stretch>
            <a:fillRect/>
          </a:stretch>
        </p:blipFill>
        <p:spPr>
          <a:xfrm>
            <a:off x="1947241" y="5604805"/>
            <a:ext cx="1825340" cy="1041237"/>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3" p14:bwMode="auto">
            <p14:nvContentPartPr>
              <p14:cNvPr id="1050282" name="墨迹 1050281"/>
              <p14:cNvContentPartPr/>
              <p14:nvPr/>
            </p14:nvContentPartPr>
            <p14:xfrm>
              <a:off x="2088791" y="3652863"/>
              <a:ext cx="619024" cy="554758"/>
            </p14:xfrm>
          </p:contentPart>
        </mc:Choice>
        <mc:Fallback xmlns="">
          <p:pic>
            <p:nvPicPr>
              <p:cNvPr id="1050282" name="墨迹 1050281"/>
            </p:nvPicPr>
            <p:blipFill>
              <a:blip r:embed="rId4"/>
            </p:blipFill>
            <p:spPr>
              <a:xfrm>
                <a:off x="2088791" y="3652863"/>
                <a:ext cx="619024" cy="55475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50307" name="墨迹 1050306"/>
              <p14:cNvContentPartPr/>
              <p14:nvPr/>
            </p14:nvContentPartPr>
            <p14:xfrm>
              <a:off x="6928462" y="4184110"/>
              <a:ext cx="0" cy="0"/>
            </p14:xfrm>
          </p:contentPart>
        </mc:Choice>
        <mc:Fallback xmlns="">
          <p:pic>
            <p:nvPicPr>
              <p:cNvPr id="1050307" name="墨迹 1050306"/>
            </p:nvPicPr>
            <p:blipFill>
              <a:blip r:embed="rId6"/>
            </p:blipFill>
            <p:spPr>
              <a:xfrm>
                <a:off x="6928462" y="4184110"/>
                <a:ext cx="0" cy="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50308" name="墨迹 1050307"/>
              <p14:cNvContentPartPr/>
              <p14:nvPr/>
            </p14:nvContentPartPr>
            <p14:xfrm>
              <a:off x="7864305" y="3288900"/>
              <a:ext cx="0" cy="0"/>
            </p14:xfrm>
          </p:contentPart>
        </mc:Choice>
        <mc:Fallback xmlns="">
          <p:pic>
            <p:nvPicPr>
              <p:cNvPr id="1050308" name="墨迹 1050307"/>
            </p:nvPicPr>
            <p:blipFill>
              <a:blip r:embed="rId6"/>
            </p:blipFill>
            <p:spPr>
              <a:xfrm>
                <a:off x="7864305" y="3288900"/>
                <a:ext cx="0" cy="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50310" name="墨迹 1050309"/>
              <p14:cNvContentPartPr/>
              <p14:nvPr/>
            </p14:nvContentPartPr>
            <p14:xfrm>
              <a:off x="7428339" y="5544914"/>
              <a:ext cx="0" cy="0"/>
            </p14:xfrm>
          </p:contentPart>
        </mc:Choice>
        <mc:Fallback xmlns="">
          <p:pic>
            <p:nvPicPr>
              <p:cNvPr id="1050310" name="墨迹 1050309"/>
            </p:nvPicPr>
            <p:blipFill>
              <a:blip r:embed="rId6"/>
            </p:blipFill>
            <p:spPr>
              <a:xfrm>
                <a:off x="7428339" y="5544914"/>
                <a:ext cx="0" cy="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50313" name="墨迹 1050312"/>
              <p14:cNvContentPartPr/>
              <p14:nvPr/>
            </p14:nvContentPartPr>
            <p14:xfrm>
              <a:off x="8918240" y="4596796"/>
              <a:ext cx="0" cy="0"/>
            </p14:xfrm>
          </p:contentPart>
        </mc:Choice>
        <mc:Fallback xmlns="">
          <p:pic>
            <p:nvPicPr>
              <p:cNvPr id="1050313" name="墨迹 1050312"/>
            </p:nvPicPr>
            <p:blipFill>
              <a:blip r:embed="rId10"/>
            </p:blipFill>
            <p:spPr>
              <a:xfrm>
                <a:off x="8918240" y="4596796"/>
                <a:ext cx="0" cy="0"/>
              </a:xfrm>
              <a:prstGeom prst="rect"/>
            </p:spPr>
          </p:pic>
        </mc:Fallback>
      </mc:AlternateContent>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p:pic>
        <p:nvPicPr>
          <p:cNvPr id="2097367" name="图片 1"/>
          <p:cNvPicPr>
            <a:picLocks noChangeAspect="1"/>
          </p:cNvPicPr>
          <p:nvPr/>
        </p:nvPicPr>
        <p:blipFill>
          <a:blip r:embed="rId1"/>
          <a:stretch>
            <a:fillRect/>
          </a:stretch>
        </p:blipFill>
        <p:spPr>
          <a:xfrm>
            <a:off x="321895" y="166880"/>
            <a:ext cx="7521670" cy="2380243"/>
          </a:xfrm>
          <a:prstGeom prst="rect">
            <a:avLst/>
          </a:prstGeom>
        </p:spPr>
      </p:pic>
      <p:pic>
        <p:nvPicPr>
          <p:cNvPr id="2097368" name="图片 2"/>
          <p:cNvPicPr>
            <a:picLocks noChangeAspect="1"/>
          </p:cNvPicPr>
          <p:nvPr/>
        </p:nvPicPr>
        <p:blipFill>
          <a:blip r:embed="rId2"/>
          <a:stretch>
            <a:fillRect/>
          </a:stretch>
        </p:blipFill>
        <p:spPr>
          <a:xfrm>
            <a:off x="321895" y="2547123"/>
            <a:ext cx="8843533" cy="2779596"/>
          </a:xfrm>
          <a:prstGeom prst="rect">
            <a:avLst/>
          </a:prstGeom>
        </p:spPr>
      </p:pic>
      <p:pic>
        <p:nvPicPr>
          <p:cNvPr id="2097369" name="图片 4"/>
          <p:cNvPicPr>
            <a:picLocks noChangeAspect="1"/>
          </p:cNvPicPr>
          <p:nvPr/>
        </p:nvPicPr>
        <p:blipFill>
          <a:blip r:embed="rId3"/>
          <a:srcRect l="10311" t="-2759"/>
          <a:stretch>
            <a:fillRect/>
          </a:stretch>
        </p:blipFill>
        <p:spPr>
          <a:xfrm>
            <a:off x="8491798" y="850033"/>
            <a:ext cx="3098316" cy="1229803"/>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4" p14:bwMode="auto">
            <p14:nvContentPartPr>
              <p14:cNvPr id="1050331" name="墨迹 1050330"/>
              <p14:cNvContentPartPr/>
              <p14:nvPr/>
            </p14:nvContentPartPr>
            <p14:xfrm>
              <a:off x="1898774" y="1633786"/>
              <a:ext cx="192417" cy="209768"/>
            </p14:xfrm>
          </p:contentPart>
        </mc:Choice>
        <mc:Fallback xmlns="">
          <p:pic>
            <p:nvPicPr>
              <p:cNvPr id="1050331" name="墨迹 1050330"/>
            </p:nvPicPr>
            <p:blipFill>
              <a:blip r:embed="rId5"/>
            </p:blipFill>
            <p:spPr>
              <a:xfrm>
                <a:off x="1898774" y="1633786"/>
                <a:ext cx="192417" cy="20976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50332" name="墨迹 1050331"/>
              <p14:cNvContentPartPr/>
              <p14:nvPr/>
            </p14:nvContentPartPr>
            <p14:xfrm>
              <a:off x="1930299" y="1616147"/>
              <a:ext cx="132705" cy="225177"/>
            </p14:xfrm>
          </p:contentPart>
        </mc:Choice>
        <mc:Fallback xmlns="">
          <p:pic>
            <p:nvPicPr>
              <p:cNvPr id="1050332" name="墨迹 1050331"/>
            </p:nvPicPr>
            <p:blipFill>
              <a:blip r:embed="rId7"/>
            </p:blipFill>
            <p:spPr>
              <a:xfrm>
                <a:off x="1930299" y="1616147"/>
                <a:ext cx="132705" cy="225177"/>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50333" name="墨迹 1050332"/>
              <p14:cNvContentPartPr/>
              <p14:nvPr/>
            </p14:nvContentPartPr>
            <p14:xfrm>
              <a:off x="3286669" y="1645350"/>
              <a:ext cx="182425" cy="148223"/>
            </p14:xfrm>
          </p:contentPart>
        </mc:Choice>
        <mc:Fallback xmlns="">
          <p:pic>
            <p:nvPicPr>
              <p:cNvPr id="1050333" name="墨迹 1050332"/>
            </p:nvPicPr>
            <p:blipFill>
              <a:blip r:embed="rId9"/>
            </p:blipFill>
            <p:spPr>
              <a:xfrm>
                <a:off x="3286669" y="1645350"/>
                <a:ext cx="182425" cy="14822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50334" name="墨迹 1050333"/>
              <p14:cNvContentPartPr/>
              <p14:nvPr/>
            </p14:nvContentPartPr>
            <p14:xfrm>
              <a:off x="3324033" y="1612762"/>
              <a:ext cx="129405" cy="213715"/>
            </p14:xfrm>
          </p:contentPart>
        </mc:Choice>
        <mc:Fallback xmlns="">
          <p:pic>
            <p:nvPicPr>
              <p:cNvPr id="1050334" name="墨迹 1050333"/>
            </p:nvPicPr>
            <p:blipFill>
              <a:blip r:embed="rId11"/>
            </p:blipFill>
            <p:spPr>
              <a:xfrm>
                <a:off x="3324033" y="1612762"/>
                <a:ext cx="129405" cy="21371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50335" name="墨迹 1050334"/>
              <p14:cNvContentPartPr/>
              <p14:nvPr/>
            </p14:nvContentPartPr>
            <p14:xfrm>
              <a:off x="4257255" y="1571704"/>
              <a:ext cx="118901" cy="232657"/>
            </p14:xfrm>
          </p:contentPart>
        </mc:Choice>
        <mc:Fallback xmlns="">
          <p:pic>
            <p:nvPicPr>
              <p:cNvPr id="1050335" name="墨迹 1050334"/>
            </p:nvPicPr>
            <p:blipFill>
              <a:blip r:embed="rId13"/>
            </p:blipFill>
            <p:spPr>
              <a:xfrm>
                <a:off x="4257255" y="1571704"/>
                <a:ext cx="118901" cy="23265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50336" name="墨迹 1050335"/>
              <p14:cNvContentPartPr/>
              <p14:nvPr/>
            </p14:nvContentPartPr>
            <p14:xfrm>
              <a:off x="4309282" y="1633926"/>
              <a:ext cx="82781" cy="256"/>
            </p14:xfrm>
          </p:contentPart>
        </mc:Choice>
        <mc:Fallback xmlns="">
          <p:pic>
            <p:nvPicPr>
              <p:cNvPr id="1050336" name="墨迹 1050335"/>
            </p:nvPicPr>
            <p:blipFill>
              <a:blip r:embed="rId15"/>
            </p:blipFill>
            <p:spPr>
              <a:xfrm>
                <a:off x="4309282" y="1633926"/>
                <a:ext cx="82781" cy="25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50337" name="墨迹 1050336"/>
              <p14:cNvContentPartPr/>
              <p14:nvPr/>
            </p14:nvContentPartPr>
            <p14:xfrm>
              <a:off x="4450233" y="1630536"/>
              <a:ext cx="102311" cy="143583"/>
            </p14:xfrm>
          </p:contentPart>
        </mc:Choice>
        <mc:Fallback xmlns="">
          <p:pic>
            <p:nvPicPr>
              <p:cNvPr id="1050337" name="墨迹 1050336"/>
            </p:nvPicPr>
            <p:blipFill>
              <a:blip r:embed="rId17"/>
            </p:blipFill>
            <p:spPr>
              <a:xfrm>
                <a:off x="4450233" y="1630536"/>
                <a:ext cx="102311" cy="14358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050338" name="墨迹 1050337"/>
              <p14:cNvContentPartPr/>
              <p14:nvPr/>
            </p14:nvContentPartPr>
            <p14:xfrm>
              <a:off x="4393934" y="1610645"/>
              <a:ext cx="158725" cy="215440"/>
            </p14:xfrm>
          </p:contentPart>
        </mc:Choice>
        <mc:Fallback xmlns="">
          <p:pic>
            <p:nvPicPr>
              <p:cNvPr id="1050338" name="墨迹 1050337"/>
            </p:nvPicPr>
            <p:blipFill>
              <a:blip r:embed="rId19"/>
            </p:blipFill>
            <p:spPr>
              <a:xfrm>
                <a:off x="4393934" y="1610645"/>
                <a:ext cx="158725" cy="21544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050339" name="墨迹 1050338"/>
              <p14:cNvContentPartPr/>
              <p14:nvPr/>
            </p14:nvContentPartPr>
            <p14:xfrm>
              <a:off x="1861758" y="2449984"/>
              <a:ext cx="238508" cy="260673"/>
            </p14:xfrm>
          </p:contentPart>
        </mc:Choice>
        <mc:Fallback xmlns="">
          <p:pic>
            <p:nvPicPr>
              <p:cNvPr id="1050339" name="墨迹 1050338"/>
            </p:nvPicPr>
            <p:blipFill>
              <a:blip r:embed="rId21"/>
            </p:blipFill>
            <p:spPr>
              <a:xfrm>
                <a:off x="1861758" y="2449984"/>
                <a:ext cx="238508" cy="260673"/>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050340" name="墨迹 1050339"/>
              <p14:cNvContentPartPr/>
              <p14:nvPr/>
            </p14:nvContentPartPr>
            <p14:xfrm>
              <a:off x="3355688" y="2483420"/>
              <a:ext cx="248848" cy="227612"/>
            </p14:xfrm>
          </p:contentPart>
        </mc:Choice>
        <mc:Fallback xmlns="">
          <p:pic>
            <p:nvPicPr>
              <p:cNvPr id="1050340" name="墨迹 1050339"/>
            </p:nvPicPr>
            <p:blipFill>
              <a:blip r:embed="rId23"/>
            </p:blipFill>
            <p:spPr>
              <a:xfrm>
                <a:off x="3355688" y="2483420"/>
                <a:ext cx="248848" cy="22761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050341" name="墨迹 1050340"/>
              <p14:cNvContentPartPr/>
              <p14:nvPr/>
            </p14:nvContentPartPr>
            <p14:xfrm>
              <a:off x="4236905" y="2480034"/>
              <a:ext cx="105436" cy="188310"/>
            </p14:xfrm>
          </p:contentPart>
        </mc:Choice>
        <mc:Fallback xmlns="">
          <p:pic>
            <p:nvPicPr>
              <p:cNvPr id="1050341" name="墨迹 1050340"/>
            </p:nvPicPr>
            <p:blipFill>
              <a:blip r:embed="rId25"/>
            </p:blipFill>
            <p:spPr>
              <a:xfrm>
                <a:off x="4236905" y="2480034"/>
                <a:ext cx="105436" cy="18831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050342" name="墨迹 1050341"/>
              <p14:cNvContentPartPr/>
              <p14:nvPr/>
            </p14:nvContentPartPr>
            <p14:xfrm>
              <a:off x="4351350" y="2473263"/>
              <a:ext cx="151025" cy="261391"/>
            </p14:xfrm>
          </p:contentPart>
        </mc:Choice>
        <mc:Fallback xmlns="">
          <p:pic>
            <p:nvPicPr>
              <p:cNvPr id="1050342" name="墨迹 1050341"/>
            </p:nvPicPr>
            <p:blipFill>
              <a:blip r:embed="rId27"/>
            </p:blipFill>
            <p:spPr>
              <a:xfrm>
                <a:off x="4351350" y="2473263"/>
                <a:ext cx="151025" cy="261391"/>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050343" name="墨迹 1050342"/>
              <p14:cNvContentPartPr/>
              <p14:nvPr/>
            </p14:nvContentPartPr>
            <p14:xfrm>
              <a:off x="5396235" y="3308790"/>
              <a:ext cx="172277" cy="109535"/>
            </p14:xfrm>
          </p:contentPart>
        </mc:Choice>
        <mc:Fallback xmlns="">
          <p:pic>
            <p:nvPicPr>
              <p:cNvPr id="1050343" name="墨迹 1050342"/>
            </p:nvPicPr>
            <p:blipFill>
              <a:blip r:embed="rId29"/>
            </p:blipFill>
            <p:spPr>
              <a:xfrm>
                <a:off x="5396235" y="3308790"/>
                <a:ext cx="172277" cy="109535"/>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050344" name="墨迹 1050343"/>
              <p14:cNvContentPartPr/>
              <p14:nvPr/>
            </p14:nvContentPartPr>
            <p14:xfrm>
              <a:off x="5427043" y="3256729"/>
              <a:ext cx="117336" cy="218472"/>
            </p14:xfrm>
          </p:contentPart>
        </mc:Choice>
        <mc:Fallback xmlns="">
          <p:pic>
            <p:nvPicPr>
              <p:cNvPr id="1050344" name="墨迹 1050343"/>
            </p:nvPicPr>
            <p:blipFill>
              <a:blip r:embed="rId31"/>
            </p:blipFill>
            <p:spPr>
              <a:xfrm>
                <a:off x="5427043" y="3256729"/>
                <a:ext cx="117336" cy="218472"/>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050345" name="墨迹 1050344"/>
              <p14:cNvContentPartPr/>
              <p14:nvPr/>
            </p14:nvContentPartPr>
            <p14:xfrm>
              <a:off x="5589244" y="3324648"/>
              <a:ext cx="139840" cy="21814"/>
            </p14:xfrm>
          </p:contentPart>
        </mc:Choice>
        <mc:Fallback xmlns="">
          <p:pic>
            <p:nvPicPr>
              <p:cNvPr id="1050345" name="墨迹 1050344"/>
            </p:nvPicPr>
            <p:blipFill>
              <a:blip r:embed="rId33"/>
            </p:blipFill>
            <p:spPr>
              <a:xfrm>
                <a:off x="5589244" y="3324648"/>
                <a:ext cx="139840" cy="21814"/>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050346" name="墨迹 1050345"/>
              <p14:cNvContentPartPr/>
              <p14:nvPr/>
            </p14:nvContentPartPr>
            <p14:xfrm>
              <a:off x="5665167" y="3278739"/>
              <a:ext cx="10914" cy="151409"/>
            </p14:xfrm>
          </p:contentPart>
        </mc:Choice>
        <mc:Fallback xmlns="">
          <p:pic>
            <p:nvPicPr>
              <p:cNvPr id="1050346" name="墨迹 1050345"/>
            </p:nvPicPr>
            <p:blipFill>
              <a:blip r:embed="rId35"/>
            </p:blipFill>
            <p:spPr>
              <a:xfrm>
                <a:off x="5665167" y="3278739"/>
                <a:ext cx="10914" cy="151409"/>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050347" name="墨迹 1050346"/>
              <p14:cNvContentPartPr/>
              <p14:nvPr/>
            </p14:nvContentPartPr>
            <p14:xfrm>
              <a:off x="5775358" y="3233954"/>
              <a:ext cx="146791" cy="248339"/>
            </p14:xfrm>
          </p:contentPart>
        </mc:Choice>
        <mc:Fallback xmlns="">
          <p:pic>
            <p:nvPicPr>
              <p:cNvPr id="1050347" name="墨迹 1050346"/>
            </p:nvPicPr>
            <p:blipFill>
              <a:blip r:embed="rId37"/>
            </p:blipFill>
            <p:spPr>
              <a:xfrm>
                <a:off x="5775358" y="3233954"/>
                <a:ext cx="146791" cy="248339"/>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050348" name="墨迹 1050347"/>
              <p14:cNvContentPartPr/>
              <p14:nvPr/>
            </p14:nvContentPartPr>
            <p14:xfrm>
              <a:off x="5339938" y="3502694"/>
              <a:ext cx="594233" cy="64714"/>
            </p14:xfrm>
          </p:contentPart>
        </mc:Choice>
        <mc:Fallback xmlns="">
          <p:pic>
            <p:nvPicPr>
              <p:cNvPr id="1050348" name="墨迹 1050347"/>
            </p:nvPicPr>
            <p:blipFill>
              <a:blip r:embed="rId39"/>
            </p:blipFill>
            <p:spPr>
              <a:xfrm>
                <a:off x="5339938" y="3502694"/>
                <a:ext cx="594233" cy="64714"/>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050349" name="墨迹 1050348"/>
              <p14:cNvContentPartPr/>
              <p14:nvPr/>
            </p14:nvContentPartPr>
            <p14:xfrm>
              <a:off x="5688711" y="3575027"/>
              <a:ext cx="16561" cy="194638"/>
            </p14:xfrm>
          </p:contentPart>
        </mc:Choice>
        <mc:Fallback xmlns="">
          <p:pic>
            <p:nvPicPr>
              <p:cNvPr id="1050349" name="墨迹 1050348"/>
            </p:nvPicPr>
            <p:blipFill>
              <a:blip r:embed="rId41"/>
            </p:blipFill>
            <p:spPr>
              <a:xfrm>
                <a:off x="5688711" y="3575027"/>
                <a:ext cx="16561" cy="194638"/>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050350" name="墨迹 1050349"/>
              <p14:cNvContentPartPr/>
              <p14:nvPr/>
            </p14:nvContentPartPr>
            <p14:xfrm>
              <a:off x="6111556" y="3461178"/>
              <a:ext cx="149669" cy="8454"/>
            </p14:xfrm>
          </p:contentPart>
        </mc:Choice>
        <mc:Fallback xmlns="">
          <p:pic>
            <p:nvPicPr>
              <p:cNvPr id="1050350" name="墨迹 1050349"/>
            </p:nvPicPr>
            <p:blipFill>
              <a:blip r:embed="rId43"/>
            </p:blipFill>
            <p:spPr>
              <a:xfrm>
                <a:off x="6111556" y="3461178"/>
                <a:ext cx="149669" cy="8454"/>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1050351" name="墨迹 1050350"/>
              <p14:cNvContentPartPr/>
              <p14:nvPr/>
            </p14:nvContentPartPr>
            <p14:xfrm>
              <a:off x="6133562" y="3516186"/>
              <a:ext cx="203546" cy="38098"/>
            </p14:xfrm>
          </p:contentPart>
        </mc:Choice>
        <mc:Fallback xmlns="">
          <p:pic>
            <p:nvPicPr>
              <p:cNvPr id="1050351" name="墨迹 1050350"/>
            </p:nvPicPr>
            <p:blipFill>
              <a:blip r:embed="rId45"/>
            </p:blipFill>
            <p:spPr>
              <a:xfrm>
                <a:off x="6133562" y="3516186"/>
                <a:ext cx="203546" cy="38098"/>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1050352" name="墨迹 1050351"/>
              <p14:cNvContentPartPr/>
              <p14:nvPr/>
            </p14:nvContentPartPr>
            <p14:xfrm>
              <a:off x="6388291" y="3293132"/>
              <a:ext cx="279736" cy="287338"/>
            </p14:xfrm>
          </p:contentPart>
        </mc:Choice>
        <mc:Fallback xmlns="">
          <p:pic>
            <p:nvPicPr>
              <p:cNvPr id="1050352" name="墨迹 1050351"/>
            </p:nvPicPr>
            <p:blipFill>
              <a:blip r:embed="rId47"/>
            </p:blipFill>
            <p:spPr>
              <a:xfrm>
                <a:off x="6388291" y="3293132"/>
                <a:ext cx="279736" cy="287338"/>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1050353" name="墨迹 1050352"/>
              <p14:cNvContentPartPr/>
              <p14:nvPr/>
            </p14:nvContentPartPr>
            <p14:xfrm>
              <a:off x="5205412" y="3508152"/>
              <a:ext cx="42254" cy="806747"/>
            </p14:xfrm>
          </p:contentPart>
        </mc:Choice>
        <mc:Fallback xmlns="">
          <p:pic>
            <p:nvPicPr>
              <p:cNvPr id="1050353" name="墨迹 1050352"/>
            </p:nvPicPr>
            <p:blipFill>
              <a:blip r:embed="rId49"/>
            </p:blipFill>
            <p:spPr>
              <a:xfrm>
                <a:off x="5205412" y="3508152"/>
                <a:ext cx="42254" cy="806747"/>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1050354" name="墨迹 1050353"/>
              <p14:cNvContentPartPr/>
              <p14:nvPr/>
            </p14:nvContentPartPr>
            <p14:xfrm>
              <a:off x="5604425" y="3839147"/>
              <a:ext cx="135406" cy="215570"/>
            </p14:xfrm>
          </p:contentPart>
        </mc:Choice>
        <mc:Fallback xmlns="">
          <p:pic>
            <p:nvPicPr>
              <p:cNvPr id="1050354" name="墨迹 1050353"/>
            </p:nvPicPr>
            <p:blipFill>
              <a:blip r:embed="rId51"/>
            </p:blipFill>
            <p:spPr>
              <a:xfrm>
                <a:off x="5604425" y="3839147"/>
                <a:ext cx="135406" cy="215570"/>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1050355" name="墨迹 1050354"/>
              <p14:cNvContentPartPr/>
              <p14:nvPr/>
            </p14:nvContentPartPr>
            <p14:xfrm>
              <a:off x="5670511" y="3882318"/>
              <a:ext cx="88532" cy="7704"/>
            </p14:xfrm>
          </p:contentPart>
        </mc:Choice>
        <mc:Fallback xmlns="">
          <p:pic>
            <p:nvPicPr>
              <p:cNvPr id="1050355" name="墨迹 1050354"/>
            </p:nvPicPr>
            <p:blipFill>
              <a:blip r:embed="rId53"/>
            </p:blipFill>
            <p:spPr>
              <a:xfrm>
                <a:off x="5670511" y="3882318"/>
                <a:ext cx="88532" cy="7704"/>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1050356" name="墨迹 1050355"/>
              <p14:cNvContentPartPr/>
              <p14:nvPr/>
            </p14:nvContentPartPr>
            <p14:xfrm>
              <a:off x="5784793" y="3874699"/>
              <a:ext cx="138270" cy="131479"/>
            </p14:xfrm>
          </p:contentPart>
        </mc:Choice>
        <mc:Fallback xmlns="">
          <p:pic>
            <p:nvPicPr>
              <p:cNvPr id="1050356" name="墨迹 1050355"/>
            </p:nvPicPr>
            <p:blipFill>
              <a:blip r:embed="rId55"/>
            </p:blipFill>
            <p:spPr>
              <a:xfrm>
                <a:off x="5784793" y="3874699"/>
                <a:ext cx="138270" cy="131479"/>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1050357" name="墨迹 1050356"/>
              <p14:cNvContentPartPr/>
              <p14:nvPr/>
            </p14:nvContentPartPr>
            <p14:xfrm>
              <a:off x="5805209" y="3864965"/>
              <a:ext cx="107834" cy="162279"/>
            </p14:xfrm>
          </p:contentPart>
        </mc:Choice>
        <mc:Fallback xmlns="">
          <p:pic>
            <p:nvPicPr>
              <p:cNvPr id="1050357" name="墨迹 1050356"/>
            </p:nvPicPr>
            <p:blipFill>
              <a:blip r:embed="rId57"/>
            </p:blipFill>
            <p:spPr>
              <a:xfrm>
                <a:off x="5805209" y="3864965"/>
                <a:ext cx="107834" cy="162279"/>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1050358" name="墨迹 1050357"/>
              <p14:cNvContentPartPr/>
              <p14:nvPr/>
            </p14:nvContentPartPr>
            <p14:xfrm>
              <a:off x="5970184" y="3933269"/>
              <a:ext cx="134205" cy="5964"/>
            </p14:xfrm>
          </p:contentPart>
        </mc:Choice>
        <mc:Fallback xmlns="">
          <p:pic>
            <p:nvPicPr>
              <p:cNvPr id="1050358" name="墨迹 1050357"/>
            </p:nvPicPr>
            <p:blipFill>
              <a:blip r:embed="rId59"/>
            </p:blipFill>
            <p:spPr>
              <a:xfrm>
                <a:off x="5970184" y="3933269"/>
                <a:ext cx="134205" cy="5964"/>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1050359" name="墨迹 1050358"/>
              <p14:cNvContentPartPr/>
              <p14:nvPr/>
            </p14:nvContentPartPr>
            <p14:xfrm>
              <a:off x="6058291" y="3870466"/>
              <a:ext cx="2614" cy="164995"/>
            </p14:xfrm>
          </p:contentPart>
        </mc:Choice>
        <mc:Fallback xmlns="">
          <p:pic>
            <p:nvPicPr>
              <p:cNvPr id="1050359" name="墨迹 1050358"/>
            </p:nvPicPr>
            <p:blipFill>
              <a:blip r:embed="rId61"/>
            </p:blipFill>
            <p:spPr>
              <a:xfrm>
                <a:off x="6058291" y="3870466"/>
                <a:ext cx="2614" cy="164995"/>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1050360" name="墨迹 1050359"/>
              <p14:cNvContentPartPr/>
              <p14:nvPr/>
            </p14:nvContentPartPr>
            <p14:xfrm>
              <a:off x="6130751" y="3877241"/>
              <a:ext cx="104036" cy="155019"/>
            </p14:xfrm>
          </p:contentPart>
        </mc:Choice>
        <mc:Fallback xmlns="">
          <p:pic>
            <p:nvPicPr>
              <p:cNvPr id="1050360" name="墨迹 1050359"/>
            </p:nvPicPr>
            <p:blipFill>
              <a:blip r:embed="rId63"/>
            </p:blipFill>
            <p:spPr>
              <a:xfrm>
                <a:off x="6130751" y="3877241"/>
                <a:ext cx="104036" cy="15501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1050361" name="墨迹 1050360"/>
              <p14:cNvContentPartPr/>
              <p14:nvPr/>
            </p14:nvContentPartPr>
            <p14:xfrm>
              <a:off x="6223713" y="3834489"/>
              <a:ext cx="190501" cy="262758"/>
            </p14:xfrm>
          </p:contentPart>
        </mc:Choice>
        <mc:Fallback xmlns="">
          <p:pic>
            <p:nvPicPr>
              <p:cNvPr id="1050361" name="墨迹 1050360"/>
            </p:nvPicPr>
            <p:blipFill>
              <a:blip r:embed="rId65"/>
            </p:blipFill>
            <p:spPr>
              <a:xfrm>
                <a:off x="6223713" y="3834489"/>
                <a:ext cx="190501" cy="26275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1050362" name="墨迹 1050361"/>
              <p14:cNvContentPartPr/>
              <p14:nvPr/>
            </p14:nvContentPartPr>
            <p14:xfrm>
              <a:off x="5535913" y="4113079"/>
              <a:ext cx="938981" cy="46056"/>
            </p14:xfrm>
          </p:contentPart>
        </mc:Choice>
        <mc:Fallback xmlns="">
          <p:pic>
            <p:nvPicPr>
              <p:cNvPr id="1050362" name="墨迹 1050361"/>
            </p:nvPicPr>
            <p:blipFill>
              <a:blip r:embed="rId67"/>
            </p:blipFill>
            <p:spPr>
              <a:xfrm>
                <a:off x="5535913" y="4113079"/>
                <a:ext cx="938981" cy="46056"/>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1050363" name="墨迹 1050362"/>
              <p14:cNvContentPartPr/>
              <p14:nvPr/>
            </p14:nvContentPartPr>
            <p14:xfrm>
              <a:off x="5862899" y="4139241"/>
              <a:ext cx="276789" cy="211944"/>
            </p14:xfrm>
          </p:contentPart>
        </mc:Choice>
        <mc:Fallback xmlns="">
          <p:pic>
            <p:nvPicPr>
              <p:cNvPr id="1050363" name="墨迹 1050362"/>
            </p:nvPicPr>
            <p:blipFill>
              <a:blip r:embed="rId69"/>
            </p:blipFill>
            <p:spPr>
              <a:xfrm>
                <a:off x="5862899" y="4139241"/>
                <a:ext cx="276789" cy="21194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050364" name="墨迹 1050363"/>
              <p14:cNvContentPartPr/>
              <p14:nvPr/>
            </p14:nvContentPartPr>
            <p14:xfrm>
              <a:off x="6594503" y="4089413"/>
              <a:ext cx="178572" cy="15124"/>
            </p14:xfrm>
          </p:contentPart>
        </mc:Choice>
        <mc:Fallback xmlns="">
          <p:pic>
            <p:nvPicPr>
              <p:cNvPr id="1050364" name="墨迹 1050363"/>
            </p:nvPicPr>
            <p:blipFill>
              <a:blip r:embed="rId71"/>
            </p:blipFill>
            <p:spPr>
              <a:xfrm>
                <a:off x="6594503" y="4089413"/>
                <a:ext cx="178572" cy="15124"/>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050365" name="墨迹 1050364"/>
              <p14:cNvContentPartPr/>
              <p14:nvPr/>
            </p14:nvContentPartPr>
            <p14:xfrm>
              <a:off x="6606354" y="4164274"/>
              <a:ext cx="167061" cy="13486"/>
            </p14:xfrm>
          </p:contentPart>
        </mc:Choice>
        <mc:Fallback xmlns="">
          <p:pic>
            <p:nvPicPr>
              <p:cNvPr id="1050365" name="墨迹 1050364"/>
            </p:nvPicPr>
            <p:blipFill>
              <a:blip r:embed="rId73"/>
            </p:blipFill>
            <p:spPr>
              <a:xfrm>
                <a:off x="6606354" y="4164274"/>
                <a:ext cx="167061" cy="13486"/>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050366" name="墨迹 1050365"/>
              <p14:cNvContentPartPr/>
              <p14:nvPr/>
            </p14:nvContentPartPr>
            <p14:xfrm>
              <a:off x="6888001" y="3997872"/>
              <a:ext cx="145597" cy="152591"/>
            </p14:xfrm>
          </p:contentPart>
        </mc:Choice>
        <mc:Fallback xmlns="">
          <p:pic>
            <p:nvPicPr>
              <p:cNvPr id="1050366" name="墨迹 1050365"/>
            </p:nvPicPr>
            <p:blipFill>
              <a:blip r:embed="rId75"/>
            </p:blipFill>
            <p:spPr>
              <a:xfrm>
                <a:off x="6888001" y="3997872"/>
                <a:ext cx="145597" cy="152591"/>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050367" name="墨迹 1050366"/>
              <p14:cNvContentPartPr/>
              <p14:nvPr/>
            </p14:nvContentPartPr>
            <p14:xfrm>
              <a:off x="6947859" y="4057130"/>
              <a:ext cx="20813" cy="194050"/>
            </p14:xfrm>
          </p:contentPart>
        </mc:Choice>
        <mc:Fallback xmlns="">
          <p:pic>
            <p:nvPicPr>
              <p:cNvPr id="1050367" name="墨迹 1050366"/>
            </p:nvPicPr>
            <p:blipFill>
              <a:blip r:embed="rId77"/>
            </p:blipFill>
            <p:spPr>
              <a:xfrm>
                <a:off x="6947859" y="4057130"/>
                <a:ext cx="20813" cy="194050"/>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1050368" name="墨迹 1050367"/>
              <p14:cNvContentPartPr/>
              <p14:nvPr/>
            </p14:nvContentPartPr>
            <p14:xfrm>
              <a:off x="7061045" y="4003517"/>
              <a:ext cx="124438" cy="237432"/>
            </p14:xfrm>
          </p:contentPart>
        </mc:Choice>
        <mc:Fallback xmlns="">
          <p:pic>
            <p:nvPicPr>
              <p:cNvPr id="1050368" name="墨迹 1050367"/>
            </p:nvPicPr>
            <p:blipFill>
              <a:blip r:embed="rId79"/>
            </p:blipFill>
            <p:spPr>
              <a:xfrm>
                <a:off x="7061045" y="4003517"/>
                <a:ext cx="124438" cy="237432"/>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1050434" name="墨迹 1050433"/>
              <p14:cNvContentPartPr/>
              <p14:nvPr/>
            </p14:nvContentPartPr>
            <p14:xfrm>
              <a:off x="10019160" y="5009291"/>
              <a:ext cx="124943" cy="20047"/>
            </p14:xfrm>
          </p:contentPart>
        </mc:Choice>
        <mc:Fallback xmlns="">
          <p:pic>
            <p:nvPicPr>
              <p:cNvPr id="1050434" name="墨迹 1050433"/>
            </p:nvPicPr>
            <p:blipFill>
              <a:blip r:embed="rId81"/>
            </p:blipFill>
            <p:spPr>
              <a:xfrm>
                <a:off x="10019160" y="5009291"/>
                <a:ext cx="124943" cy="20047"/>
              </a:xfrm>
              <a:prstGeom prst="rect"/>
            </p:spPr>
          </p:pic>
        </mc:Fallback>
      </mc:AlternateContent>
    </p:spTree>
    <p:custDataLst>
      <p:tags r:id="rId8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p:pic>
        <p:nvPicPr>
          <p:cNvPr id="2097370" name="图片 3"/>
          <p:cNvPicPr>
            <a:picLocks noChangeAspect="1"/>
          </p:cNvPicPr>
          <p:nvPr/>
        </p:nvPicPr>
        <p:blipFill>
          <a:blip r:embed="rId1"/>
          <a:stretch>
            <a:fillRect/>
          </a:stretch>
        </p:blipFill>
        <p:spPr>
          <a:xfrm>
            <a:off x="321895" y="3889303"/>
            <a:ext cx="9850486" cy="1810737"/>
          </a:xfrm>
          <a:prstGeom prst="rect">
            <a:avLst/>
          </a:prstGeom>
        </p:spPr>
      </p:pic>
      <p:pic>
        <p:nvPicPr>
          <p:cNvPr id="2097371" name="图片 1"/>
          <p:cNvPicPr>
            <a:picLocks noChangeAspect="1"/>
          </p:cNvPicPr>
          <p:nvPr/>
        </p:nvPicPr>
        <p:blipFill>
          <a:blip r:embed="rId2"/>
          <a:stretch>
            <a:fillRect/>
          </a:stretch>
        </p:blipFill>
        <p:spPr>
          <a:xfrm>
            <a:off x="321895" y="166880"/>
            <a:ext cx="7521670" cy="2380243"/>
          </a:xfrm>
          <a:prstGeom prst="rect">
            <a:avLst/>
          </a:prstGeom>
        </p:spPr>
      </p:pic>
      <p:pic>
        <p:nvPicPr>
          <p:cNvPr id="2097372" name="图片 2"/>
          <p:cNvPicPr>
            <a:picLocks noChangeAspect="1"/>
          </p:cNvPicPr>
          <p:nvPr/>
        </p:nvPicPr>
        <p:blipFill>
          <a:blip r:embed="rId3"/>
          <a:srcRect b="43810"/>
          <a:stretch>
            <a:fillRect/>
          </a:stretch>
        </p:blipFill>
        <p:spPr>
          <a:xfrm>
            <a:off x="321895" y="2547123"/>
            <a:ext cx="8843533" cy="1561856"/>
          </a:xfrm>
          <a:prstGeom prst="rect">
            <a:avLst/>
          </a:prstGeom>
        </p:spPr>
      </p:pic>
      <mc:AlternateContent xmlns:mc="http://schemas.openxmlformats.org/markup-compatibility/2006" xmlns:p14="http://schemas.microsoft.com/office/powerpoint/2010/main">
        <mc:Choice Requires="p14">
          <p:contentPart r:id="rId4" p14:bwMode="auto">
            <p14:nvContentPartPr>
              <p14:cNvPr id="44" name="墨迹 43"/>
              <p14:cNvContentPartPr/>
              <p14:nvPr/>
            </p14:nvContentPartPr>
            <p14:xfrm>
              <a:off x="7058215" y="1316283"/>
              <a:ext cx="233268" cy="150372"/>
            </p14:xfrm>
          </p:contentPart>
        </mc:Choice>
        <mc:Fallback xmlns="">
          <p:pic>
            <p:nvPicPr>
              <p:cNvPr id="44" name="墨迹 43"/>
            </p:nvPicPr>
            <p:blipFill>
              <a:blip r:embed="rId5"/>
            </p:blipFill>
            <p:spPr>
              <a:xfrm>
                <a:off x="7058215" y="1316283"/>
                <a:ext cx="233268" cy="15037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 name="墨迹 1"/>
              <p14:cNvContentPartPr/>
              <p14:nvPr/>
            </p14:nvContentPartPr>
            <p14:xfrm>
              <a:off x="7314057" y="1301247"/>
              <a:ext cx="195643" cy="499985"/>
            </p14:xfrm>
          </p:contentPart>
        </mc:Choice>
        <mc:Fallback xmlns="">
          <p:pic>
            <p:nvPicPr>
              <p:cNvPr id="2" name="墨迹 1"/>
            </p:nvPicPr>
            <p:blipFill>
              <a:blip r:embed="rId7"/>
            </p:blipFill>
            <p:spPr>
              <a:xfrm>
                <a:off x="7314057" y="1301247"/>
                <a:ext cx="195643" cy="49998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 name="墨迹 2"/>
              <p14:cNvContentPartPr/>
              <p14:nvPr/>
            </p14:nvContentPartPr>
            <p14:xfrm>
              <a:off x="7058215" y="1474173"/>
              <a:ext cx="391287" cy="511262"/>
            </p14:xfrm>
          </p:contentPart>
        </mc:Choice>
        <mc:Fallback xmlns="">
          <p:pic>
            <p:nvPicPr>
              <p:cNvPr id="3" name="墨迹 2"/>
            </p:nvPicPr>
            <p:blipFill>
              <a:blip r:embed="rId9"/>
            </p:blipFill>
            <p:spPr>
              <a:xfrm>
                <a:off x="7058215" y="1474173"/>
                <a:ext cx="391287" cy="51126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4" name="墨迹 3"/>
              <p14:cNvContentPartPr/>
              <p14:nvPr/>
            </p14:nvContentPartPr>
            <p14:xfrm>
              <a:off x="7246334" y="1541841"/>
              <a:ext cx="112871" cy="165408"/>
            </p14:xfrm>
          </p:contentPart>
        </mc:Choice>
        <mc:Fallback xmlns="">
          <p:pic>
            <p:nvPicPr>
              <p:cNvPr id="4" name="墨迹 3"/>
            </p:nvPicPr>
            <p:blipFill>
              <a:blip r:embed="rId11"/>
            </p:blipFill>
            <p:spPr>
              <a:xfrm>
                <a:off x="7246334" y="1541841"/>
                <a:ext cx="112871" cy="16540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5" name="墨迹 4"/>
              <p14:cNvContentPartPr/>
              <p14:nvPr/>
            </p14:nvContentPartPr>
            <p14:xfrm>
              <a:off x="7502175" y="1293728"/>
              <a:ext cx="549307" cy="229316"/>
            </p14:xfrm>
          </p:contentPart>
        </mc:Choice>
        <mc:Fallback xmlns="">
          <p:pic>
            <p:nvPicPr>
              <p:cNvPr id="5" name="墨迹 4"/>
            </p:nvPicPr>
            <p:blipFill>
              <a:blip r:embed="rId13"/>
            </p:blipFill>
            <p:spPr>
              <a:xfrm>
                <a:off x="7502175" y="1293728"/>
                <a:ext cx="549307" cy="22931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6" name="墨迹 5"/>
              <p14:cNvContentPartPr/>
              <p14:nvPr/>
            </p14:nvContentPartPr>
            <p14:xfrm>
              <a:off x="8232076" y="1489210"/>
              <a:ext cx="413861" cy="15038"/>
            </p14:xfrm>
          </p:contentPart>
        </mc:Choice>
        <mc:Fallback xmlns="">
          <p:pic>
            <p:nvPicPr>
              <p:cNvPr id="6" name="墨迹 5"/>
            </p:nvPicPr>
            <p:blipFill>
              <a:blip r:embed="rId15"/>
            </p:blipFill>
            <p:spPr>
              <a:xfrm>
                <a:off x="8232076" y="1489210"/>
                <a:ext cx="413861" cy="15038"/>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7" name="墨迹 6"/>
              <p14:cNvContentPartPr/>
              <p14:nvPr/>
            </p14:nvContentPartPr>
            <p14:xfrm>
              <a:off x="8615839" y="1346357"/>
              <a:ext cx="218218" cy="135335"/>
            </p14:xfrm>
          </p:contentPart>
        </mc:Choice>
        <mc:Fallback xmlns="">
          <p:pic>
            <p:nvPicPr>
              <p:cNvPr id="7" name="墨迹 6"/>
            </p:nvPicPr>
            <p:blipFill>
              <a:blip r:embed="rId17"/>
            </p:blipFill>
            <p:spPr>
              <a:xfrm>
                <a:off x="8615839" y="1346357"/>
                <a:ext cx="218218" cy="135335"/>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8" name="墨迹 7"/>
              <p14:cNvContentPartPr/>
              <p14:nvPr/>
            </p14:nvContentPartPr>
            <p14:xfrm>
              <a:off x="8247125" y="1594471"/>
              <a:ext cx="387525" cy="11277"/>
            </p14:xfrm>
          </p:contentPart>
        </mc:Choice>
        <mc:Fallback xmlns="">
          <p:pic>
            <p:nvPicPr>
              <p:cNvPr id="8" name="墨迹 7"/>
            </p:nvPicPr>
            <p:blipFill>
              <a:blip r:embed="rId19"/>
            </p:blipFill>
            <p:spPr>
              <a:xfrm>
                <a:off x="8247125" y="1594471"/>
                <a:ext cx="387525" cy="1127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9" name="墨迹 8"/>
              <p14:cNvContentPartPr/>
              <p14:nvPr/>
            </p14:nvContentPartPr>
            <p14:xfrm>
              <a:off x="8284749" y="1617026"/>
              <a:ext cx="225743" cy="78945"/>
            </p14:xfrm>
          </p:contentPart>
        </mc:Choice>
        <mc:Fallback xmlns="">
          <p:pic>
            <p:nvPicPr>
              <p:cNvPr id="9" name="墨迹 8"/>
            </p:nvPicPr>
            <p:blipFill>
              <a:blip r:embed="rId21"/>
            </p:blipFill>
            <p:spPr>
              <a:xfrm>
                <a:off x="8284749" y="1617026"/>
                <a:ext cx="225743" cy="7894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0" name="墨迹 9"/>
              <p14:cNvContentPartPr/>
              <p14:nvPr/>
            </p14:nvContentPartPr>
            <p14:xfrm>
              <a:off x="8992076" y="1226061"/>
              <a:ext cx="270891" cy="157889"/>
            </p14:xfrm>
          </p:contentPart>
        </mc:Choice>
        <mc:Fallback xmlns="">
          <p:pic>
            <p:nvPicPr>
              <p:cNvPr id="10" name="墨迹 9"/>
            </p:nvPicPr>
            <p:blipFill>
              <a:blip r:embed="rId23"/>
            </p:blipFill>
            <p:spPr>
              <a:xfrm>
                <a:off x="8992076" y="1226061"/>
                <a:ext cx="270891" cy="157889"/>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1" name="墨迹 10"/>
              <p14:cNvContentPartPr/>
              <p14:nvPr/>
            </p14:nvContentPartPr>
            <p14:xfrm>
              <a:off x="9278016" y="1233579"/>
              <a:ext cx="221980" cy="571411"/>
            </p14:xfrm>
          </p:contentPart>
        </mc:Choice>
        <mc:Fallback xmlns="">
          <p:pic>
            <p:nvPicPr>
              <p:cNvPr id="11" name="墨迹 10"/>
            </p:nvPicPr>
            <p:blipFill>
              <a:blip r:embed="rId25"/>
            </p:blipFill>
            <p:spPr>
              <a:xfrm>
                <a:off x="9278016" y="1233579"/>
                <a:ext cx="221980" cy="571411"/>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2" name="墨迹 11"/>
              <p14:cNvContentPartPr/>
              <p14:nvPr/>
            </p14:nvContentPartPr>
            <p14:xfrm>
              <a:off x="8999601" y="1383951"/>
              <a:ext cx="538019" cy="563892"/>
            </p14:xfrm>
          </p:contentPart>
        </mc:Choice>
        <mc:Fallback xmlns="">
          <p:pic>
            <p:nvPicPr>
              <p:cNvPr id="12" name="墨迹 11"/>
            </p:nvPicPr>
            <p:blipFill>
              <a:blip r:embed="rId27"/>
            </p:blipFill>
            <p:spPr>
              <a:xfrm>
                <a:off x="8999601" y="1383951"/>
                <a:ext cx="538019" cy="563892"/>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3" name="墨迹 12"/>
              <p14:cNvContentPartPr/>
              <p14:nvPr/>
            </p14:nvContentPartPr>
            <p14:xfrm>
              <a:off x="9104947" y="1462895"/>
              <a:ext cx="173070" cy="206761"/>
            </p14:xfrm>
          </p:contentPart>
        </mc:Choice>
        <mc:Fallback xmlns="">
          <p:pic>
            <p:nvPicPr>
              <p:cNvPr id="13" name="墨迹 12"/>
            </p:nvPicPr>
            <p:blipFill>
              <a:blip r:embed="rId29"/>
            </p:blipFill>
            <p:spPr>
              <a:xfrm>
                <a:off x="9104947" y="1462895"/>
                <a:ext cx="173070" cy="206761"/>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4" name="墨迹 13"/>
              <p14:cNvContentPartPr/>
              <p14:nvPr/>
            </p14:nvContentPartPr>
            <p14:xfrm>
              <a:off x="9458610" y="1162153"/>
              <a:ext cx="425149" cy="184204"/>
            </p14:xfrm>
          </p:contentPart>
        </mc:Choice>
        <mc:Fallback xmlns="">
          <p:pic>
            <p:nvPicPr>
              <p:cNvPr id="14" name="墨迹 13"/>
            </p:nvPicPr>
            <p:blipFill>
              <a:blip r:embed="rId31"/>
            </p:blipFill>
            <p:spPr>
              <a:xfrm>
                <a:off x="9458610" y="1162153"/>
                <a:ext cx="425149" cy="184204"/>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5" name="墨迹 14"/>
              <p14:cNvContentPartPr/>
              <p14:nvPr/>
            </p14:nvContentPartPr>
            <p14:xfrm>
              <a:off x="9624155" y="1124560"/>
              <a:ext cx="176831" cy="63908"/>
            </p14:xfrm>
          </p:contentPart>
        </mc:Choice>
        <mc:Fallback xmlns="">
          <p:pic>
            <p:nvPicPr>
              <p:cNvPr id="15" name="墨迹 14"/>
            </p:nvPicPr>
            <p:blipFill>
              <a:blip r:embed="rId33"/>
            </p:blipFill>
            <p:spPr>
              <a:xfrm>
                <a:off x="9624155" y="1124560"/>
                <a:ext cx="176831" cy="63908"/>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6" name="墨迹 15"/>
              <p14:cNvContentPartPr/>
              <p14:nvPr/>
            </p14:nvContentPartPr>
            <p14:xfrm>
              <a:off x="9684353" y="1267413"/>
              <a:ext cx="293465" cy="101501"/>
            </p14:xfrm>
          </p:contentPart>
        </mc:Choice>
        <mc:Fallback xmlns="">
          <p:pic>
            <p:nvPicPr>
              <p:cNvPr id="16" name="墨迹 15"/>
            </p:nvPicPr>
            <p:blipFill>
              <a:blip r:embed="rId35"/>
            </p:blipFill>
            <p:spPr>
              <a:xfrm>
                <a:off x="9684353" y="1267413"/>
                <a:ext cx="293465" cy="101501"/>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7" name="墨迹 16"/>
              <p14:cNvContentPartPr/>
              <p14:nvPr/>
            </p14:nvContentPartPr>
            <p14:xfrm>
              <a:off x="10007917" y="1440340"/>
              <a:ext cx="233268" cy="71427"/>
            </p14:xfrm>
          </p:contentPart>
        </mc:Choice>
        <mc:Fallback xmlns="">
          <p:pic>
            <p:nvPicPr>
              <p:cNvPr id="17" name="墨迹 16"/>
            </p:nvPicPr>
            <p:blipFill>
              <a:blip r:embed="rId37"/>
            </p:blipFill>
            <p:spPr>
              <a:xfrm>
                <a:off x="10007917" y="1440340"/>
                <a:ext cx="233268" cy="71427"/>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8" name="墨迹 17"/>
              <p14:cNvContentPartPr/>
              <p14:nvPr/>
            </p14:nvContentPartPr>
            <p14:xfrm>
              <a:off x="10143362" y="1361395"/>
              <a:ext cx="30099" cy="281946"/>
            </p14:xfrm>
          </p:contentPart>
        </mc:Choice>
        <mc:Fallback xmlns="">
          <p:pic>
            <p:nvPicPr>
              <p:cNvPr id="18" name="墨迹 17"/>
            </p:nvPicPr>
            <p:blipFill>
              <a:blip r:embed="rId39"/>
            </p:blipFill>
            <p:spPr>
              <a:xfrm>
                <a:off x="10143362" y="1361395"/>
                <a:ext cx="30099" cy="281946"/>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9" name="墨迹 18"/>
              <p14:cNvContentPartPr/>
              <p14:nvPr/>
            </p14:nvContentPartPr>
            <p14:xfrm>
              <a:off x="10346530" y="1286210"/>
              <a:ext cx="342376" cy="248112"/>
            </p14:xfrm>
          </p:contentPart>
        </mc:Choice>
        <mc:Fallback xmlns="">
          <p:pic>
            <p:nvPicPr>
              <p:cNvPr id="19" name="墨迹 18"/>
            </p:nvPicPr>
            <p:blipFill>
              <a:blip r:embed="rId41"/>
            </p:blipFill>
            <p:spPr>
              <a:xfrm>
                <a:off x="10346530" y="1286210"/>
                <a:ext cx="342376" cy="248112"/>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20" name="墨迹 19"/>
              <p14:cNvContentPartPr/>
              <p14:nvPr/>
            </p14:nvContentPartPr>
            <p14:xfrm>
              <a:off x="10700195" y="1278691"/>
              <a:ext cx="30099" cy="240593"/>
            </p14:xfrm>
          </p:contentPart>
        </mc:Choice>
        <mc:Fallback xmlns="">
          <p:pic>
            <p:nvPicPr>
              <p:cNvPr id="20" name="墨迹 19"/>
            </p:nvPicPr>
            <p:blipFill>
              <a:blip r:embed="rId43"/>
            </p:blipFill>
            <p:spPr>
              <a:xfrm>
                <a:off x="10700195" y="1278691"/>
                <a:ext cx="30099" cy="240593"/>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21" name="墨迹 20"/>
              <p14:cNvContentPartPr/>
              <p14:nvPr/>
            </p14:nvContentPartPr>
            <p14:xfrm>
              <a:off x="10730293" y="1368914"/>
              <a:ext cx="127921" cy="37592"/>
            </p14:xfrm>
          </p:contentPart>
        </mc:Choice>
        <mc:Fallback xmlns="">
          <p:pic>
            <p:nvPicPr>
              <p:cNvPr id="21" name="墨迹 20"/>
            </p:nvPicPr>
            <p:blipFill>
              <a:blip r:embed="rId45"/>
            </p:blipFill>
            <p:spPr>
              <a:xfrm>
                <a:off x="10730293" y="1368914"/>
                <a:ext cx="127921" cy="37592"/>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22" name="墨迹 21"/>
              <p14:cNvContentPartPr/>
              <p14:nvPr/>
            </p14:nvContentPartPr>
            <p14:xfrm>
              <a:off x="10790491" y="1158394"/>
              <a:ext cx="90297" cy="458632"/>
            </p14:xfrm>
          </p:contentPart>
        </mc:Choice>
        <mc:Fallback xmlns="">
          <p:pic>
            <p:nvPicPr>
              <p:cNvPr id="22" name="墨迹 21"/>
            </p:nvPicPr>
            <p:blipFill>
              <a:blip r:embed="rId47"/>
            </p:blipFill>
            <p:spPr>
              <a:xfrm>
                <a:off x="10790491" y="1158394"/>
                <a:ext cx="90297" cy="458632"/>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23" name="墨迹 22"/>
              <p14:cNvContentPartPr/>
              <p14:nvPr/>
            </p14:nvContentPartPr>
            <p14:xfrm>
              <a:off x="10895838" y="1398988"/>
              <a:ext cx="195643" cy="240593"/>
            </p14:xfrm>
          </p:contentPart>
        </mc:Choice>
        <mc:Fallback xmlns="">
          <p:pic>
            <p:nvPicPr>
              <p:cNvPr id="23" name="墨迹 22"/>
            </p:nvPicPr>
            <p:blipFill>
              <a:blip r:embed="rId49"/>
            </p:blipFill>
            <p:spPr>
              <a:xfrm>
                <a:off x="10895838" y="1398988"/>
                <a:ext cx="195643" cy="240593"/>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24" name="墨迹 23"/>
              <p14:cNvContentPartPr/>
              <p14:nvPr/>
            </p14:nvContentPartPr>
            <p14:xfrm>
              <a:off x="8089106" y="2165881"/>
              <a:ext cx="22574" cy="593966"/>
            </p14:xfrm>
          </p:contentPart>
        </mc:Choice>
        <mc:Fallback xmlns="">
          <p:pic>
            <p:nvPicPr>
              <p:cNvPr id="24" name="墨迹 23"/>
            </p:nvPicPr>
            <p:blipFill>
              <a:blip r:embed="rId51"/>
            </p:blipFill>
            <p:spPr>
              <a:xfrm>
                <a:off x="8089106" y="2165881"/>
                <a:ext cx="22574" cy="593966"/>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25" name="墨迹 24"/>
              <p14:cNvContentPartPr/>
              <p14:nvPr/>
            </p14:nvContentPartPr>
            <p14:xfrm>
              <a:off x="8149303" y="2308734"/>
              <a:ext cx="259604" cy="233076"/>
            </p14:xfrm>
          </p:contentPart>
        </mc:Choice>
        <mc:Fallback xmlns="">
          <p:pic>
            <p:nvPicPr>
              <p:cNvPr id="25" name="墨迹 24"/>
            </p:nvPicPr>
            <p:blipFill>
              <a:blip r:embed="rId53"/>
            </p:blipFill>
            <p:spPr>
              <a:xfrm>
                <a:off x="8149303" y="2308734"/>
                <a:ext cx="259604" cy="233076"/>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26" name="墨迹 25"/>
              <p14:cNvContentPartPr/>
              <p14:nvPr/>
            </p14:nvContentPartPr>
            <p14:xfrm>
              <a:off x="8420195" y="2338808"/>
              <a:ext cx="112871" cy="48870"/>
            </p14:xfrm>
          </p:contentPart>
        </mc:Choice>
        <mc:Fallback xmlns="">
          <p:pic>
            <p:nvPicPr>
              <p:cNvPr id="26" name="墨迹 25"/>
            </p:nvPicPr>
            <p:blipFill>
              <a:blip r:embed="rId55"/>
            </p:blipFill>
            <p:spPr>
              <a:xfrm>
                <a:off x="8420195" y="2338808"/>
                <a:ext cx="112871" cy="48870"/>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27" name="墨迹 26"/>
              <p14:cNvContentPartPr/>
              <p14:nvPr/>
            </p14:nvContentPartPr>
            <p14:xfrm>
              <a:off x="8435244" y="2383919"/>
              <a:ext cx="45149" cy="165408"/>
            </p14:xfrm>
          </p:contentPart>
        </mc:Choice>
        <mc:Fallback xmlns="">
          <p:pic>
            <p:nvPicPr>
              <p:cNvPr id="27" name="墨迹 26"/>
            </p:nvPicPr>
            <p:blipFill>
              <a:blip r:embed="rId57"/>
            </p:blipFill>
            <p:spPr>
              <a:xfrm>
                <a:off x="8435244" y="2383919"/>
                <a:ext cx="45149" cy="165408"/>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28" name="墨迹 27"/>
              <p14:cNvContentPartPr/>
              <p14:nvPr/>
            </p14:nvContentPartPr>
            <p14:xfrm>
              <a:off x="8510492" y="2413994"/>
              <a:ext cx="18812" cy="127815"/>
            </p14:xfrm>
          </p:contentPart>
        </mc:Choice>
        <mc:Fallback xmlns="">
          <p:pic>
            <p:nvPicPr>
              <p:cNvPr id="28" name="墨迹 27"/>
            </p:nvPicPr>
            <p:blipFill>
              <a:blip r:embed="rId59"/>
            </p:blipFill>
            <p:spPr>
              <a:xfrm>
                <a:off x="8510492" y="2413994"/>
                <a:ext cx="18812" cy="127815"/>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29" name="墨迹 28"/>
              <p14:cNvContentPartPr/>
              <p14:nvPr/>
            </p14:nvContentPartPr>
            <p14:xfrm>
              <a:off x="8529304" y="2459105"/>
              <a:ext cx="33861" cy="154131"/>
            </p14:xfrm>
          </p:contentPart>
        </mc:Choice>
        <mc:Fallback xmlns="">
          <p:pic>
            <p:nvPicPr>
              <p:cNvPr id="29" name="墨迹 28"/>
            </p:nvPicPr>
            <p:blipFill>
              <a:blip r:embed="rId61"/>
            </p:blipFill>
            <p:spPr>
              <a:xfrm>
                <a:off x="8529304" y="2459105"/>
                <a:ext cx="33861" cy="154131"/>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30" name="墨迹 29"/>
              <p14:cNvContentPartPr/>
              <p14:nvPr/>
            </p14:nvContentPartPr>
            <p14:xfrm>
              <a:off x="8314848" y="2620754"/>
              <a:ext cx="364951" cy="33834"/>
            </p14:xfrm>
          </p:contentPart>
        </mc:Choice>
        <mc:Fallback xmlns="">
          <p:pic>
            <p:nvPicPr>
              <p:cNvPr id="30" name="墨迹 29"/>
            </p:nvPicPr>
            <p:blipFill>
              <a:blip r:embed="rId63"/>
            </p:blipFill>
            <p:spPr>
              <a:xfrm>
                <a:off x="8314848" y="2620754"/>
                <a:ext cx="364951" cy="33834"/>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31" name="墨迹 30"/>
              <p14:cNvContentPartPr/>
              <p14:nvPr/>
            </p14:nvContentPartPr>
            <p14:xfrm>
              <a:off x="8864155" y="2383919"/>
              <a:ext cx="146733" cy="11278"/>
            </p14:xfrm>
          </p:contentPart>
        </mc:Choice>
        <mc:Fallback xmlns="">
          <p:pic>
            <p:nvPicPr>
              <p:cNvPr id="31" name="墨迹 30"/>
            </p:nvPicPr>
            <p:blipFill>
              <a:blip r:embed="rId65"/>
            </p:blipFill>
            <p:spPr>
              <a:xfrm>
                <a:off x="8864155" y="2383919"/>
                <a:ext cx="146733" cy="11278"/>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32" name="墨迹 31"/>
              <p14:cNvContentPartPr/>
              <p14:nvPr/>
            </p14:nvContentPartPr>
            <p14:xfrm>
              <a:off x="8803957" y="2511735"/>
              <a:ext cx="206931" cy="33833"/>
            </p14:xfrm>
          </p:contentPart>
        </mc:Choice>
        <mc:Fallback xmlns="">
          <p:pic>
            <p:nvPicPr>
              <p:cNvPr id="32" name="墨迹 31"/>
            </p:nvPicPr>
            <p:blipFill>
              <a:blip r:embed="rId67"/>
            </p:blipFill>
            <p:spPr>
              <a:xfrm>
                <a:off x="8803957" y="2511735"/>
                <a:ext cx="206931" cy="33833"/>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33" name="墨迹 32"/>
              <p14:cNvContentPartPr/>
              <p14:nvPr/>
            </p14:nvContentPartPr>
            <p14:xfrm>
              <a:off x="9496234" y="2143326"/>
              <a:ext cx="30099" cy="375927"/>
            </p14:xfrm>
          </p:contentPart>
        </mc:Choice>
        <mc:Fallback xmlns="">
          <p:pic>
            <p:nvPicPr>
              <p:cNvPr id="33" name="墨迹 32"/>
            </p:nvPicPr>
            <p:blipFill>
              <a:blip r:embed="rId69"/>
            </p:blipFill>
            <p:spPr>
              <a:xfrm>
                <a:off x="9496234" y="2143326"/>
                <a:ext cx="30099" cy="375927"/>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34" name="墨迹 33"/>
              <p14:cNvContentPartPr/>
              <p14:nvPr/>
            </p14:nvContentPartPr>
            <p14:xfrm>
              <a:off x="9511284" y="2278660"/>
              <a:ext cx="195643" cy="142853"/>
            </p14:xfrm>
          </p:contentPart>
        </mc:Choice>
        <mc:Fallback xmlns="">
          <p:pic>
            <p:nvPicPr>
              <p:cNvPr id="34" name="墨迹 33"/>
            </p:nvPicPr>
            <p:blipFill>
              <a:blip r:embed="rId71"/>
            </p:blipFill>
            <p:spPr>
              <a:xfrm>
                <a:off x="9511284" y="2278660"/>
                <a:ext cx="195643" cy="142853"/>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35" name="墨迹 34"/>
              <p14:cNvContentPartPr/>
              <p14:nvPr/>
            </p14:nvContentPartPr>
            <p14:xfrm>
              <a:off x="9782174" y="2188437"/>
              <a:ext cx="67723" cy="221797"/>
            </p14:xfrm>
          </p:contentPart>
        </mc:Choice>
        <mc:Fallback xmlns="">
          <p:pic>
            <p:nvPicPr>
              <p:cNvPr id="35" name="墨迹 34"/>
            </p:nvPicPr>
            <p:blipFill>
              <a:blip r:embed="rId73"/>
            </p:blipFill>
            <p:spPr>
              <a:xfrm>
                <a:off x="9782174" y="2188437"/>
                <a:ext cx="67723" cy="22179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36" name="墨迹 35"/>
              <p14:cNvContentPartPr/>
              <p14:nvPr/>
            </p14:nvContentPartPr>
            <p14:xfrm>
              <a:off x="9744551" y="2421512"/>
              <a:ext cx="120396" cy="360"/>
            </p14:xfrm>
          </p:contentPart>
        </mc:Choice>
        <mc:Fallback xmlns="">
          <p:pic>
            <p:nvPicPr>
              <p:cNvPr id="36" name="墨迹 35"/>
            </p:nvPicPr>
            <p:blipFill>
              <a:blip r:embed="rId75"/>
            </p:blipFill>
            <p:spPr>
              <a:xfrm>
                <a:off x="9744551" y="2421512"/>
                <a:ext cx="120396" cy="360"/>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37" name="墨迹 36"/>
              <p14:cNvContentPartPr/>
              <p14:nvPr/>
            </p14:nvContentPartPr>
            <p14:xfrm>
              <a:off x="9262966" y="2556846"/>
              <a:ext cx="662179" cy="37593"/>
            </p14:xfrm>
          </p:contentPart>
        </mc:Choice>
        <mc:Fallback xmlns="">
          <p:pic>
            <p:nvPicPr>
              <p:cNvPr id="37" name="墨迹 36"/>
            </p:nvPicPr>
            <p:blipFill>
              <a:blip r:embed="rId77"/>
            </p:blipFill>
            <p:spPr>
              <a:xfrm>
                <a:off x="9262966" y="2556846"/>
                <a:ext cx="662179" cy="37593"/>
              </a:xfrm>
              <a:prstGeom prst="rect"/>
            </p:spPr>
          </p:pic>
        </mc:Fallback>
      </mc:AlternateContent>
      <mc:AlternateContent xmlns:mc="http://schemas.openxmlformats.org/markup-compatibility/2006" xmlns:p14="http://schemas.microsoft.com/office/powerpoint/2010/main">
        <mc:Choice Requires="p14">
          <p:contentPart r:id="rId78" p14:bwMode="auto">
            <p14:nvContentPartPr>
              <p14:cNvPr id="38" name="墨迹 37"/>
              <p14:cNvContentPartPr/>
              <p14:nvPr/>
            </p14:nvContentPartPr>
            <p14:xfrm>
              <a:off x="9424749" y="2624514"/>
              <a:ext cx="71485" cy="499984"/>
            </p14:xfrm>
          </p:contentPart>
        </mc:Choice>
        <mc:Fallback xmlns="">
          <p:pic>
            <p:nvPicPr>
              <p:cNvPr id="38" name="墨迹 37"/>
            </p:nvPicPr>
            <p:blipFill>
              <a:blip r:embed="rId79"/>
            </p:blipFill>
            <p:spPr>
              <a:xfrm>
                <a:off x="9424749" y="2624514"/>
                <a:ext cx="71485" cy="499984"/>
              </a:xfrm>
              <a:prstGeom prst="rect"/>
            </p:spPr>
          </p:pic>
        </mc:Fallback>
      </mc:AlternateContent>
      <mc:AlternateContent xmlns:mc="http://schemas.openxmlformats.org/markup-compatibility/2006" xmlns:p14="http://schemas.microsoft.com/office/powerpoint/2010/main">
        <mc:Choice Requires="p14">
          <p:contentPart r:id="rId80" p14:bwMode="auto">
            <p14:nvContentPartPr>
              <p14:cNvPr id="39" name="墨迹 38"/>
              <p14:cNvContentPartPr/>
              <p14:nvPr/>
            </p14:nvContentPartPr>
            <p14:xfrm>
              <a:off x="9443561" y="2767366"/>
              <a:ext cx="285940" cy="187964"/>
            </p14:xfrm>
          </p:contentPart>
        </mc:Choice>
        <mc:Fallback xmlns="">
          <p:pic>
            <p:nvPicPr>
              <p:cNvPr id="39" name="墨迹 38"/>
            </p:nvPicPr>
            <p:blipFill>
              <a:blip r:embed="rId81"/>
            </p:blipFill>
            <p:spPr>
              <a:xfrm>
                <a:off x="9443561" y="2767366"/>
                <a:ext cx="285940" cy="187964"/>
              </a:xfrm>
              <a:prstGeom prst="rect"/>
            </p:spPr>
          </p:pic>
        </mc:Fallback>
      </mc:AlternateContent>
      <mc:AlternateContent xmlns:mc="http://schemas.openxmlformats.org/markup-compatibility/2006" xmlns:p14="http://schemas.microsoft.com/office/powerpoint/2010/main">
        <mc:Choice Requires="p14">
          <p:contentPart r:id="rId82" p14:bwMode="auto">
            <p14:nvContentPartPr>
              <p14:cNvPr id="40" name="墨迹 39"/>
              <p14:cNvContentPartPr/>
              <p14:nvPr/>
            </p14:nvContentPartPr>
            <p14:xfrm>
              <a:off x="9721977" y="2774884"/>
              <a:ext cx="112871" cy="22556"/>
            </p14:xfrm>
          </p:contentPart>
        </mc:Choice>
        <mc:Fallback xmlns="">
          <p:pic>
            <p:nvPicPr>
              <p:cNvPr id="40" name="墨迹 39"/>
            </p:nvPicPr>
            <p:blipFill>
              <a:blip r:embed="rId83"/>
            </p:blipFill>
            <p:spPr>
              <a:xfrm>
                <a:off x="9721977" y="2774884"/>
                <a:ext cx="112871" cy="22556"/>
              </a:xfrm>
              <a:prstGeom prst="rect"/>
            </p:spPr>
          </p:pic>
        </mc:Fallback>
      </mc:AlternateContent>
      <mc:AlternateContent xmlns:mc="http://schemas.openxmlformats.org/markup-compatibility/2006" xmlns:p14="http://schemas.microsoft.com/office/powerpoint/2010/main">
        <mc:Choice Requires="p14">
          <p:contentPart r:id="rId84" p14:bwMode="auto">
            <p14:nvContentPartPr>
              <p14:cNvPr id="41" name="墨迹 40"/>
              <p14:cNvContentPartPr/>
              <p14:nvPr/>
            </p14:nvContentPartPr>
            <p14:xfrm>
              <a:off x="9706927" y="2812477"/>
              <a:ext cx="60198" cy="187965"/>
            </p14:xfrm>
          </p:contentPart>
        </mc:Choice>
        <mc:Fallback xmlns="">
          <p:pic>
            <p:nvPicPr>
              <p:cNvPr id="41" name="墨迹 40"/>
            </p:nvPicPr>
            <p:blipFill>
              <a:blip r:embed="rId85"/>
            </p:blipFill>
            <p:spPr>
              <a:xfrm>
                <a:off x="9706927" y="2812477"/>
                <a:ext cx="60198" cy="187965"/>
              </a:xfrm>
              <a:prstGeom prst="rect"/>
            </p:spPr>
          </p:pic>
        </mc:Fallback>
      </mc:AlternateContent>
      <mc:AlternateContent xmlns:mc="http://schemas.openxmlformats.org/markup-compatibility/2006" xmlns:p14="http://schemas.microsoft.com/office/powerpoint/2010/main">
        <mc:Choice Requires="p14">
          <p:contentPart r:id="rId86" p14:bwMode="auto">
            <p14:nvContentPartPr>
              <p14:cNvPr id="42" name="墨迹 41"/>
              <p14:cNvContentPartPr/>
              <p14:nvPr/>
            </p14:nvContentPartPr>
            <p14:xfrm>
              <a:off x="9763362" y="2850070"/>
              <a:ext cx="41387" cy="187964"/>
            </p14:xfrm>
          </p:contentPart>
        </mc:Choice>
        <mc:Fallback xmlns="">
          <p:pic>
            <p:nvPicPr>
              <p:cNvPr id="42" name="墨迹 41"/>
            </p:nvPicPr>
            <p:blipFill>
              <a:blip r:embed="rId87"/>
            </p:blipFill>
            <p:spPr>
              <a:xfrm>
                <a:off x="9763362" y="2850070"/>
                <a:ext cx="41387" cy="187964"/>
              </a:xfrm>
              <a:prstGeom prst="rect"/>
            </p:spPr>
          </p:pic>
        </mc:Fallback>
      </mc:AlternateContent>
      <mc:AlternateContent xmlns:mc="http://schemas.openxmlformats.org/markup-compatibility/2006" xmlns:p14="http://schemas.microsoft.com/office/powerpoint/2010/main">
        <mc:Choice Requires="p14">
          <p:contentPart r:id="rId88" p14:bwMode="auto">
            <p14:nvContentPartPr>
              <p14:cNvPr id="43" name="墨迹 42"/>
              <p14:cNvContentPartPr/>
              <p14:nvPr/>
            </p14:nvContentPartPr>
            <p14:xfrm>
              <a:off x="9609105" y="3015479"/>
              <a:ext cx="323564" cy="7519"/>
            </p14:xfrm>
          </p:contentPart>
        </mc:Choice>
        <mc:Fallback xmlns="">
          <p:pic>
            <p:nvPicPr>
              <p:cNvPr id="43" name="墨迹 42"/>
            </p:nvPicPr>
            <p:blipFill>
              <a:blip r:embed="rId89"/>
            </p:blipFill>
            <p:spPr>
              <a:xfrm>
                <a:off x="9609105" y="3015479"/>
                <a:ext cx="323564" cy="7519"/>
              </a:xfrm>
              <a:prstGeom prst="rect"/>
            </p:spPr>
          </p:pic>
        </mc:Fallback>
      </mc:AlternateContent>
    </p:spTree>
    <p:custDataLst>
      <p:tags r:id="rId9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p:pic>
        <p:nvPicPr>
          <p:cNvPr id="2097374" name="图片 1"/>
          <p:cNvPicPr>
            <a:picLocks noChangeAspect="1"/>
          </p:cNvPicPr>
          <p:nvPr/>
        </p:nvPicPr>
        <p:blipFill>
          <a:blip r:embed="rId1"/>
          <a:stretch>
            <a:fillRect/>
          </a:stretch>
        </p:blipFill>
        <p:spPr>
          <a:xfrm>
            <a:off x="234278" y="536"/>
            <a:ext cx="7686109" cy="2432305"/>
          </a:xfrm>
          <a:prstGeom prst="rect">
            <a:avLst/>
          </a:prstGeom>
        </p:spPr>
      </p:pic>
      <p:pic>
        <p:nvPicPr>
          <p:cNvPr id="2097375" name="图片 2"/>
          <p:cNvPicPr>
            <a:picLocks noChangeAspect="1"/>
          </p:cNvPicPr>
          <p:nvPr/>
        </p:nvPicPr>
        <p:blipFill>
          <a:blip r:embed="rId2"/>
          <a:stretch>
            <a:fillRect/>
          </a:stretch>
        </p:blipFill>
        <p:spPr>
          <a:xfrm>
            <a:off x="321895" y="2620136"/>
            <a:ext cx="9553352" cy="3615760"/>
          </a:xfrm>
          <a:prstGeom prst="rect">
            <a:avLst/>
          </a:prstGeom>
        </p:spPr>
      </p:pic>
      <p:pic>
        <p:nvPicPr>
          <p:cNvPr id="2097376" name="图片 3"/>
          <p:cNvPicPr>
            <a:picLocks noChangeAspect="1"/>
          </p:cNvPicPr>
          <p:nvPr/>
        </p:nvPicPr>
        <p:blipFill>
          <a:blip r:embed="rId3"/>
          <a:stretch>
            <a:fillRect/>
          </a:stretch>
        </p:blipFill>
        <p:spPr>
          <a:xfrm>
            <a:off x="3895116" y="6235896"/>
            <a:ext cx="8013718" cy="485699"/>
          </a:xfrm>
          <a:prstGeom prst="rect">
            <a:avLst/>
          </a:prstGeom>
          <a:ln>
            <a:solidFill>
              <a:schemeClr val="accent1"/>
            </a:solidFill>
          </a:ln>
        </p:spPr>
      </p:pic>
      <mc:AlternateContent xmlns:mc="http://schemas.openxmlformats.org/markup-compatibility/2006" xmlns:p14="http://schemas.microsoft.com/office/powerpoint/2010/main">
        <mc:Choice Requires="p14">
          <p:contentPart r:id="rId4" p14:bwMode="auto">
            <p14:nvContentPartPr>
              <p14:cNvPr id="1050192" name="墨迹 1050191"/>
              <p14:cNvContentPartPr/>
              <p14:nvPr/>
            </p14:nvContentPartPr>
            <p14:xfrm>
              <a:off x="1028117" y="3069015"/>
              <a:ext cx="453895" cy="92903"/>
            </p14:xfrm>
          </p:contentPart>
        </mc:Choice>
        <mc:Fallback xmlns="">
          <p:pic>
            <p:nvPicPr>
              <p:cNvPr id="1050192" name="墨迹 1050191"/>
            </p:nvPicPr>
            <p:blipFill>
              <a:blip r:embed="rId5"/>
            </p:blipFill>
            <p:spPr>
              <a:xfrm>
                <a:off x="1028117" y="3069015"/>
                <a:ext cx="453895" cy="9290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50193" name="墨迹 1050192"/>
              <p14:cNvContentPartPr/>
              <p14:nvPr/>
            </p14:nvContentPartPr>
            <p14:xfrm>
              <a:off x="9777473" y="5680360"/>
              <a:ext cx="0" cy="0"/>
            </p14:xfrm>
          </p:contentPart>
        </mc:Choice>
        <mc:Fallback xmlns="">
          <p:pic>
            <p:nvPicPr>
              <p:cNvPr id="1050193" name="墨迹 1050192"/>
            </p:nvPicPr>
            <p:blipFill>
              <a:blip r:embed="rId7"/>
            </p:blipFill>
            <p:spPr>
              <a:xfrm>
                <a:off x="9777473" y="5680360"/>
                <a:ext cx="0" cy="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50194" name="墨迹 1050193"/>
              <p14:cNvContentPartPr/>
              <p14:nvPr/>
            </p14:nvContentPartPr>
            <p14:xfrm>
              <a:off x="7174800" y="3286783"/>
              <a:ext cx="27781" cy="352997"/>
            </p14:xfrm>
          </p:contentPart>
        </mc:Choice>
        <mc:Fallback xmlns="">
          <p:pic>
            <p:nvPicPr>
              <p:cNvPr id="1050194" name="墨迹 1050193"/>
            </p:nvPicPr>
            <p:blipFill>
              <a:blip r:embed="rId9"/>
            </p:blipFill>
            <p:spPr>
              <a:xfrm>
                <a:off x="7174800" y="3286783"/>
                <a:ext cx="27781" cy="35299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050195" name="墨迹 1050194"/>
              <p14:cNvContentPartPr/>
              <p14:nvPr/>
            </p14:nvContentPartPr>
            <p14:xfrm>
              <a:off x="7186230" y="3311332"/>
              <a:ext cx="136369" cy="145418"/>
            </p14:xfrm>
          </p:contentPart>
        </mc:Choice>
        <mc:Fallback xmlns="">
          <p:pic>
            <p:nvPicPr>
              <p:cNvPr id="1050195" name="墨迹 1050194"/>
            </p:nvPicPr>
            <p:blipFill>
              <a:blip r:embed="rId11"/>
            </p:blipFill>
            <p:spPr>
              <a:xfrm>
                <a:off x="7186230" y="3311332"/>
                <a:ext cx="136369" cy="14541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50196" name="墨迹 1050195"/>
              <p14:cNvContentPartPr/>
              <p14:nvPr/>
            </p14:nvContentPartPr>
            <p14:xfrm>
              <a:off x="7452466" y="3247416"/>
              <a:ext cx="23950" cy="365754"/>
            </p14:xfrm>
          </p:contentPart>
        </mc:Choice>
        <mc:Fallback xmlns="">
          <p:pic>
            <p:nvPicPr>
              <p:cNvPr id="1050196" name="墨迹 1050195"/>
            </p:nvPicPr>
            <p:blipFill>
              <a:blip r:embed="rId13"/>
            </p:blipFill>
            <p:spPr>
              <a:xfrm>
                <a:off x="7452466" y="3247416"/>
                <a:ext cx="23950" cy="36575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050197" name="墨迹 1050196"/>
              <p14:cNvContentPartPr/>
              <p14:nvPr/>
            </p14:nvContentPartPr>
            <p14:xfrm>
              <a:off x="7369080" y="3240225"/>
              <a:ext cx="107512" cy="205737"/>
            </p14:xfrm>
          </p:contentPart>
        </mc:Choice>
        <mc:Fallback xmlns="">
          <p:pic>
            <p:nvPicPr>
              <p:cNvPr id="1050197" name="墨迹 1050196"/>
            </p:nvPicPr>
            <p:blipFill>
              <a:blip r:embed="rId15"/>
            </p:blipFill>
            <p:spPr>
              <a:xfrm>
                <a:off x="7369080" y="3240225"/>
                <a:ext cx="107512" cy="20573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050198" name="墨迹 1050197"/>
              <p14:cNvContentPartPr/>
              <p14:nvPr/>
            </p14:nvContentPartPr>
            <p14:xfrm>
              <a:off x="7455852" y="3257577"/>
              <a:ext cx="139141" cy="114666"/>
            </p14:xfrm>
          </p:contentPart>
        </mc:Choice>
        <mc:Fallback xmlns="">
          <p:pic>
            <p:nvPicPr>
              <p:cNvPr id="1050198" name="墨迹 1050197"/>
            </p:nvPicPr>
            <p:blipFill>
              <a:blip r:embed="rId17"/>
            </p:blipFill>
            <p:spPr>
              <a:xfrm>
                <a:off x="7455852" y="3257577"/>
                <a:ext cx="139141" cy="114666"/>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1050199" name="墨迹 1050198"/>
              <p14:cNvContentPartPr/>
              <p14:nvPr/>
            </p14:nvContentPartPr>
            <p14:xfrm>
              <a:off x="7782999" y="3268158"/>
              <a:ext cx="268772" cy="274179"/>
            </p14:xfrm>
          </p:contentPart>
        </mc:Choice>
        <mc:Fallback xmlns="">
          <p:pic>
            <p:nvPicPr>
              <p:cNvPr id="1050199" name="墨迹 1050198"/>
            </p:nvPicPr>
            <p:blipFill>
              <a:blip r:embed="rId19"/>
            </p:blipFill>
            <p:spPr>
              <a:xfrm>
                <a:off x="7782999" y="3268158"/>
                <a:ext cx="268772" cy="274179"/>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1050200" name="墨迹 1050199"/>
              <p14:cNvContentPartPr/>
              <p14:nvPr/>
            </p14:nvContentPartPr>
            <p14:xfrm>
              <a:off x="8210205" y="3252075"/>
              <a:ext cx="27274" cy="268935"/>
            </p14:xfrm>
          </p:contentPart>
        </mc:Choice>
        <mc:Fallback xmlns="">
          <p:pic>
            <p:nvPicPr>
              <p:cNvPr id="1050200" name="墨迹 1050199"/>
            </p:nvPicPr>
            <p:blipFill>
              <a:blip r:embed="rId21"/>
            </p:blipFill>
            <p:spPr>
              <a:xfrm>
                <a:off x="8210205" y="3252075"/>
                <a:ext cx="27274" cy="268935"/>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1050201" name="墨迹 1050200"/>
              <p14:cNvContentPartPr/>
              <p14:nvPr/>
            </p14:nvContentPartPr>
            <p14:xfrm>
              <a:off x="8151278" y="3454396"/>
              <a:ext cx="196018" cy="106076"/>
            </p14:xfrm>
          </p:contentPart>
        </mc:Choice>
        <mc:Fallback xmlns="">
          <p:pic>
            <p:nvPicPr>
              <p:cNvPr id="1050201" name="墨迹 1050200"/>
            </p:nvPicPr>
            <p:blipFill>
              <a:blip r:embed="rId23"/>
            </p:blipFill>
            <p:spPr>
              <a:xfrm>
                <a:off x="8151278" y="3454396"/>
                <a:ext cx="196018" cy="10607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1050202" name="墨迹 1050201"/>
              <p14:cNvContentPartPr/>
              <p14:nvPr/>
            </p14:nvContentPartPr>
            <p14:xfrm>
              <a:off x="7155753" y="3888786"/>
              <a:ext cx="227923" cy="15120"/>
            </p14:xfrm>
          </p:contentPart>
        </mc:Choice>
        <mc:Fallback xmlns="">
          <p:pic>
            <p:nvPicPr>
              <p:cNvPr id="1050202" name="墨迹 1050201"/>
            </p:nvPicPr>
            <p:blipFill>
              <a:blip r:embed="rId25"/>
            </p:blipFill>
            <p:spPr>
              <a:xfrm>
                <a:off x="7155753" y="3888786"/>
                <a:ext cx="227923" cy="15120"/>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1050203" name="墨迹 1050202"/>
              <p14:cNvContentPartPr/>
              <p14:nvPr/>
            </p14:nvContentPartPr>
            <p14:xfrm>
              <a:off x="7287814" y="3909830"/>
              <a:ext cx="21471" cy="273593"/>
            </p14:xfrm>
          </p:contentPart>
        </mc:Choice>
        <mc:Fallback xmlns="">
          <p:pic>
            <p:nvPicPr>
              <p:cNvPr id="1050203" name="墨迹 1050202"/>
            </p:nvPicPr>
            <p:blipFill>
              <a:blip r:embed="rId27"/>
            </p:blipFill>
            <p:spPr>
              <a:xfrm>
                <a:off x="7287814" y="3909830"/>
                <a:ext cx="21471" cy="273593"/>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1050204" name="墨迹 1050203"/>
              <p14:cNvContentPartPr/>
              <p14:nvPr/>
            </p14:nvContentPartPr>
            <p14:xfrm>
              <a:off x="7446459" y="3847613"/>
              <a:ext cx="23927" cy="326544"/>
            </p14:xfrm>
          </p:contentPart>
        </mc:Choice>
        <mc:Fallback xmlns="">
          <p:pic>
            <p:nvPicPr>
              <p:cNvPr id="1050204" name="墨迹 1050203"/>
            </p:nvPicPr>
            <p:blipFill>
              <a:blip r:embed="rId29"/>
            </p:blipFill>
            <p:spPr>
              <a:xfrm>
                <a:off x="7446459" y="3847613"/>
                <a:ext cx="23927" cy="326544"/>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1050205" name="墨迹 1050204"/>
              <p14:cNvContentPartPr/>
              <p14:nvPr/>
            </p14:nvContentPartPr>
            <p14:xfrm>
              <a:off x="7367596" y="3856499"/>
              <a:ext cx="98416" cy="153205"/>
            </p14:xfrm>
          </p:contentPart>
        </mc:Choice>
        <mc:Fallback xmlns="">
          <p:pic>
            <p:nvPicPr>
              <p:cNvPr id="1050205" name="墨迹 1050204"/>
            </p:nvPicPr>
            <p:blipFill>
              <a:blip r:embed="rId31"/>
            </p:blipFill>
            <p:spPr>
              <a:xfrm>
                <a:off x="7367596" y="3856499"/>
                <a:ext cx="98416" cy="153205"/>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1050206" name="墨迹 1050205"/>
              <p14:cNvContentPartPr/>
              <p14:nvPr/>
            </p14:nvContentPartPr>
            <p14:xfrm>
              <a:off x="7493946" y="3891208"/>
              <a:ext cx="62215" cy="67581"/>
            </p14:xfrm>
          </p:contentPart>
        </mc:Choice>
        <mc:Fallback xmlns="">
          <p:pic>
            <p:nvPicPr>
              <p:cNvPr id="1050206" name="墨迹 1050205"/>
            </p:nvPicPr>
            <p:blipFill>
              <a:blip r:embed="rId33"/>
            </p:blipFill>
            <p:spPr>
              <a:xfrm>
                <a:off x="7493946" y="3891208"/>
                <a:ext cx="62215" cy="67581"/>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1050207" name="墨迹 1050206"/>
              <p14:cNvContentPartPr/>
              <p14:nvPr/>
            </p14:nvContentPartPr>
            <p14:xfrm>
              <a:off x="7740521" y="3821369"/>
              <a:ext cx="225130" cy="273262"/>
            </p14:xfrm>
          </p:contentPart>
        </mc:Choice>
        <mc:Fallback xmlns="">
          <p:pic>
            <p:nvPicPr>
              <p:cNvPr id="1050207" name="墨迹 1050206"/>
            </p:nvPicPr>
            <p:blipFill>
              <a:blip r:embed="rId35"/>
            </p:blipFill>
            <p:spPr>
              <a:xfrm>
                <a:off x="7740521" y="3821369"/>
                <a:ext cx="225130" cy="273262"/>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1050208" name="墨迹 1050207"/>
              <p14:cNvContentPartPr/>
              <p14:nvPr/>
            </p14:nvContentPartPr>
            <p14:xfrm>
              <a:off x="8181288" y="3799358"/>
              <a:ext cx="28252" cy="326495"/>
            </p14:xfrm>
          </p:contentPart>
        </mc:Choice>
        <mc:Fallback xmlns="">
          <p:pic>
            <p:nvPicPr>
              <p:cNvPr id="1050208" name="墨迹 1050207"/>
            </p:nvPicPr>
            <p:blipFill>
              <a:blip r:embed="rId37"/>
            </p:blipFill>
            <p:spPr>
              <a:xfrm>
                <a:off x="8181288" y="3799358"/>
                <a:ext cx="28252" cy="326495"/>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1050209" name="墨迹 1050208"/>
              <p14:cNvContentPartPr/>
              <p14:nvPr/>
            </p14:nvContentPartPr>
            <p14:xfrm>
              <a:off x="8102096" y="3774810"/>
              <a:ext cx="146112" cy="193391"/>
            </p14:xfrm>
          </p:contentPart>
        </mc:Choice>
        <mc:Fallback xmlns="">
          <p:pic>
            <p:nvPicPr>
              <p:cNvPr id="1050209" name="墨迹 1050208"/>
            </p:nvPicPr>
            <p:blipFill>
              <a:blip r:embed="rId39"/>
            </p:blipFill>
            <p:spPr>
              <a:xfrm>
                <a:off x="8102096" y="3774810"/>
                <a:ext cx="146112" cy="193391"/>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1050210" name="墨迹 1050209"/>
              <p14:cNvContentPartPr/>
              <p14:nvPr/>
            </p14:nvContentPartPr>
            <p14:xfrm>
              <a:off x="8194874" y="3778616"/>
              <a:ext cx="128260" cy="112499"/>
            </p14:xfrm>
          </p:contentPart>
        </mc:Choice>
        <mc:Fallback xmlns="">
          <p:pic>
            <p:nvPicPr>
              <p:cNvPr id="1050210" name="墨迹 1050209"/>
            </p:nvPicPr>
            <p:blipFill>
              <a:blip r:embed="rId41"/>
            </p:blipFill>
            <p:spPr>
              <a:xfrm>
                <a:off x="8194874" y="3778616"/>
                <a:ext cx="128260" cy="112499"/>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1050211" name="墨迹 1050210"/>
              <p14:cNvContentPartPr/>
              <p14:nvPr/>
            </p14:nvContentPartPr>
            <p14:xfrm>
              <a:off x="6255041" y="5053450"/>
              <a:ext cx="290861" cy="11695"/>
            </p14:xfrm>
          </p:contentPart>
        </mc:Choice>
        <mc:Fallback xmlns="">
          <p:pic>
            <p:nvPicPr>
              <p:cNvPr id="1050211" name="墨迹 1050210"/>
            </p:nvPicPr>
            <p:blipFill>
              <a:blip r:embed="rId43"/>
            </p:blipFill>
            <p:spPr>
              <a:xfrm>
                <a:off x="6255041" y="5053450"/>
                <a:ext cx="290861" cy="11695"/>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1050212" name="墨迹 1050211"/>
              <p14:cNvContentPartPr/>
              <p14:nvPr/>
            </p14:nvContentPartPr>
            <p14:xfrm>
              <a:off x="6406571" y="5064506"/>
              <a:ext cx="32202" cy="395093"/>
            </p14:xfrm>
          </p:contentPart>
        </mc:Choice>
        <mc:Fallback xmlns="">
          <p:pic>
            <p:nvPicPr>
              <p:cNvPr id="1050212" name="墨迹 1050211"/>
            </p:nvPicPr>
            <p:blipFill>
              <a:blip r:embed="rId45"/>
            </p:blipFill>
            <p:spPr>
              <a:xfrm>
                <a:off x="6406571" y="5064506"/>
                <a:ext cx="32202" cy="395093"/>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1050213" name="墨迹 1050212"/>
              <p14:cNvContentPartPr/>
              <p14:nvPr/>
            </p14:nvContentPartPr>
            <p14:xfrm>
              <a:off x="5258673" y="3391327"/>
              <a:ext cx="24257" cy="256935"/>
            </p14:xfrm>
          </p:contentPart>
        </mc:Choice>
        <mc:Fallback xmlns="">
          <p:pic>
            <p:nvPicPr>
              <p:cNvPr id="1050213" name="墨迹 1050212"/>
            </p:nvPicPr>
            <p:blipFill>
              <a:blip r:embed="rId47"/>
            </p:blipFill>
            <p:spPr>
              <a:xfrm>
                <a:off x="5258673" y="3391327"/>
                <a:ext cx="24257" cy="256935"/>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1050214" name="墨迹 1050213"/>
              <p14:cNvContentPartPr/>
              <p14:nvPr/>
            </p14:nvContentPartPr>
            <p14:xfrm>
              <a:off x="5240048" y="3403451"/>
              <a:ext cx="89480" cy="98479"/>
            </p14:xfrm>
          </p:contentPart>
        </mc:Choice>
        <mc:Fallback xmlns="">
          <p:pic>
            <p:nvPicPr>
              <p:cNvPr id="1050214" name="墨迹 1050213"/>
            </p:nvPicPr>
            <p:blipFill>
              <a:blip r:embed="rId49"/>
            </p:blipFill>
            <p:spPr>
              <a:xfrm>
                <a:off x="5240048" y="3403451"/>
                <a:ext cx="89480" cy="98479"/>
              </a:xfrm>
              <a:prstGeom prst="rect"/>
            </p:spPr>
          </p:pic>
        </mc:Fallback>
      </mc:AlternateContent>
      <mc:AlternateContent xmlns:mc="http://schemas.openxmlformats.org/markup-compatibility/2006" xmlns:p14="http://schemas.microsoft.com/office/powerpoint/2010/main">
        <mc:Choice Requires="p14">
          <p:contentPart r:id="rId50" p14:bwMode="auto">
            <p14:nvContentPartPr>
              <p14:cNvPr id="1050215" name="墨迹 1050214"/>
              <p14:cNvContentPartPr/>
              <p14:nvPr/>
            </p14:nvContentPartPr>
            <p14:xfrm>
              <a:off x="5355847" y="3503493"/>
              <a:ext cx="48949" cy="162024"/>
            </p14:xfrm>
          </p:contentPart>
        </mc:Choice>
        <mc:Fallback xmlns="">
          <p:pic>
            <p:nvPicPr>
              <p:cNvPr id="1050215" name="墨迹 1050214"/>
            </p:nvPicPr>
            <p:blipFill>
              <a:blip r:embed="rId51"/>
            </p:blipFill>
            <p:spPr>
              <a:xfrm>
                <a:off x="5355847" y="3503493"/>
                <a:ext cx="48949" cy="162024"/>
              </a:xfrm>
              <a:prstGeom prst="rect"/>
            </p:spPr>
          </p:pic>
        </mc:Fallback>
      </mc:AlternateContent>
      <mc:AlternateContent xmlns:mc="http://schemas.openxmlformats.org/markup-compatibility/2006" xmlns:p14="http://schemas.microsoft.com/office/powerpoint/2010/main">
        <mc:Choice Requires="p14">
          <p:contentPart r:id="rId52" p14:bwMode="auto">
            <p14:nvContentPartPr>
              <p14:cNvPr id="1050216" name="墨迹 1050215"/>
              <p14:cNvContentPartPr/>
              <p14:nvPr/>
            </p14:nvContentPartPr>
            <p14:xfrm>
              <a:off x="5314670" y="3550478"/>
              <a:ext cx="34158" cy="95479"/>
            </p14:xfrm>
          </p:contentPart>
        </mc:Choice>
        <mc:Fallback xmlns="">
          <p:pic>
            <p:nvPicPr>
              <p:cNvPr id="1050216" name="墨迹 1050215"/>
            </p:nvPicPr>
            <p:blipFill>
              <a:blip r:embed="rId53"/>
            </p:blipFill>
            <p:spPr>
              <a:xfrm>
                <a:off x="5314670" y="3550478"/>
                <a:ext cx="34158" cy="95479"/>
              </a:xfrm>
              <a:prstGeom prst="rect"/>
            </p:spPr>
          </p:pic>
        </mc:Fallback>
      </mc:AlternateContent>
      <mc:AlternateContent xmlns:mc="http://schemas.openxmlformats.org/markup-compatibility/2006" xmlns:p14="http://schemas.microsoft.com/office/powerpoint/2010/main">
        <mc:Choice Requires="p14">
          <p:contentPart r:id="rId54" p14:bwMode="auto">
            <p14:nvContentPartPr>
              <p14:cNvPr id="1050217" name="墨迹 1050216"/>
              <p14:cNvContentPartPr/>
              <p14:nvPr/>
            </p14:nvContentPartPr>
            <p14:xfrm>
              <a:off x="5421206" y="3567408"/>
              <a:ext cx="80884" cy="49086"/>
            </p14:xfrm>
          </p:contentPart>
        </mc:Choice>
        <mc:Fallback xmlns="">
          <p:pic>
            <p:nvPicPr>
              <p:cNvPr id="1050217" name="墨迹 1050216"/>
            </p:nvPicPr>
            <p:blipFill>
              <a:blip r:embed="rId55"/>
            </p:blipFill>
            <p:spPr>
              <a:xfrm>
                <a:off x="5421206" y="3567408"/>
                <a:ext cx="80884" cy="49086"/>
              </a:xfrm>
              <a:prstGeom prst="rect"/>
            </p:spPr>
          </p:pic>
        </mc:Fallback>
      </mc:AlternateContent>
      <mc:AlternateContent xmlns:mc="http://schemas.openxmlformats.org/markup-compatibility/2006" xmlns:p14="http://schemas.microsoft.com/office/powerpoint/2010/main">
        <mc:Choice Requires="p14">
          <p:contentPart r:id="rId56" p14:bwMode="auto">
            <p14:nvContentPartPr>
              <p14:cNvPr id="1050218" name="墨迹 1050217"/>
              <p14:cNvContentPartPr/>
              <p14:nvPr/>
            </p14:nvContentPartPr>
            <p14:xfrm>
              <a:off x="5499088" y="4503677"/>
              <a:ext cx="20569" cy="245481"/>
            </p14:xfrm>
          </p:contentPart>
        </mc:Choice>
        <mc:Fallback xmlns="">
          <p:pic>
            <p:nvPicPr>
              <p:cNvPr id="1050218" name="墨迹 1050217"/>
            </p:nvPicPr>
            <p:blipFill>
              <a:blip r:embed="rId57"/>
            </p:blipFill>
            <p:spPr>
              <a:xfrm>
                <a:off x="5499088" y="4503677"/>
                <a:ext cx="20569" cy="245481"/>
              </a:xfrm>
              <a:prstGeom prst="rect"/>
            </p:spPr>
          </p:pic>
        </mc:Fallback>
      </mc:AlternateContent>
      <mc:AlternateContent xmlns:mc="http://schemas.openxmlformats.org/markup-compatibility/2006" xmlns:p14="http://schemas.microsoft.com/office/powerpoint/2010/main">
        <mc:Choice Requires="p14">
          <p:contentPart r:id="rId58" p14:bwMode="auto">
            <p14:nvContentPartPr>
              <p14:cNvPr id="1050219" name="墨迹 1050218"/>
              <p14:cNvContentPartPr/>
              <p14:nvPr/>
            </p14:nvContentPartPr>
            <p14:xfrm>
              <a:off x="5485121" y="4526313"/>
              <a:ext cx="72800" cy="96847"/>
            </p14:xfrm>
          </p:contentPart>
        </mc:Choice>
        <mc:Fallback xmlns="">
          <p:pic>
            <p:nvPicPr>
              <p:cNvPr id="1050219" name="墨迹 1050218"/>
            </p:nvPicPr>
            <p:blipFill>
              <a:blip r:embed="rId59"/>
            </p:blipFill>
            <p:spPr>
              <a:xfrm>
                <a:off x="5485121" y="4526313"/>
                <a:ext cx="72800" cy="96847"/>
              </a:xfrm>
              <a:prstGeom prst="rect"/>
            </p:spPr>
          </p:pic>
        </mc:Fallback>
      </mc:AlternateContent>
      <mc:AlternateContent xmlns:mc="http://schemas.openxmlformats.org/markup-compatibility/2006" xmlns:p14="http://schemas.microsoft.com/office/powerpoint/2010/main">
        <mc:Choice Requires="p14">
          <p:contentPart r:id="rId60" p14:bwMode="auto">
            <p14:nvContentPartPr>
              <p14:cNvPr id="1050220" name="墨迹 1050219"/>
              <p14:cNvContentPartPr/>
              <p14:nvPr/>
            </p14:nvContentPartPr>
            <p14:xfrm>
              <a:off x="5558345" y="4615423"/>
              <a:ext cx="141324" cy="23699"/>
            </p14:xfrm>
          </p:contentPart>
        </mc:Choice>
        <mc:Fallback xmlns="">
          <p:pic>
            <p:nvPicPr>
              <p:cNvPr id="1050220" name="墨迹 1050219"/>
            </p:nvPicPr>
            <p:blipFill>
              <a:blip r:embed="rId61"/>
            </p:blipFill>
            <p:spPr>
              <a:xfrm>
                <a:off x="5558345" y="4615423"/>
                <a:ext cx="141324" cy="23699"/>
              </a:xfrm>
              <a:prstGeom prst="rect"/>
            </p:spPr>
          </p:pic>
        </mc:Fallback>
      </mc:AlternateContent>
      <mc:AlternateContent xmlns:mc="http://schemas.openxmlformats.org/markup-compatibility/2006" xmlns:p14="http://schemas.microsoft.com/office/powerpoint/2010/main">
        <mc:Choice Requires="p14">
          <p:contentPart r:id="rId62" p14:bwMode="auto">
            <p14:nvContentPartPr>
              <p14:cNvPr id="1050221" name="墨迹 1050220"/>
              <p14:cNvContentPartPr/>
              <p14:nvPr/>
            </p14:nvContentPartPr>
            <p14:xfrm>
              <a:off x="5585644" y="4550237"/>
              <a:ext cx="37291" cy="192639"/>
            </p14:xfrm>
          </p:contentPart>
        </mc:Choice>
        <mc:Fallback xmlns="">
          <p:pic>
            <p:nvPicPr>
              <p:cNvPr id="1050221" name="墨迹 1050220"/>
            </p:nvPicPr>
            <p:blipFill>
              <a:blip r:embed="rId63"/>
            </p:blipFill>
            <p:spPr>
              <a:xfrm>
                <a:off x="5585644" y="4550237"/>
                <a:ext cx="37291" cy="192639"/>
              </a:xfrm>
              <a:prstGeom prst="rect"/>
            </p:spPr>
          </p:pic>
        </mc:Fallback>
      </mc:AlternateContent>
      <mc:AlternateContent xmlns:mc="http://schemas.openxmlformats.org/markup-compatibility/2006" xmlns:p14="http://schemas.microsoft.com/office/powerpoint/2010/main">
        <mc:Choice Requires="p14">
          <p:contentPart r:id="rId64" p14:bwMode="auto">
            <p14:nvContentPartPr>
              <p14:cNvPr id="1050222" name="墨迹 1050221"/>
              <p14:cNvContentPartPr/>
              <p14:nvPr/>
            </p14:nvContentPartPr>
            <p14:xfrm>
              <a:off x="5618450" y="4624308"/>
              <a:ext cx="109458" cy="115311"/>
            </p14:xfrm>
          </p:contentPart>
        </mc:Choice>
        <mc:Fallback xmlns="">
          <p:pic>
            <p:nvPicPr>
              <p:cNvPr id="1050222" name="墨迹 1050221"/>
            </p:nvPicPr>
            <p:blipFill>
              <a:blip r:embed="rId65"/>
            </p:blipFill>
            <p:spPr>
              <a:xfrm>
                <a:off x="5618450" y="4624308"/>
                <a:ext cx="109458" cy="115311"/>
              </a:xfrm>
              <a:prstGeom prst="rect"/>
            </p:spPr>
          </p:pic>
        </mc:Fallback>
      </mc:AlternateContent>
      <mc:AlternateContent xmlns:mc="http://schemas.openxmlformats.org/markup-compatibility/2006" xmlns:p14="http://schemas.microsoft.com/office/powerpoint/2010/main">
        <mc:Choice Requires="p14">
          <p:contentPart r:id="rId66" p14:bwMode="auto">
            <p14:nvContentPartPr>
              <p14:cNvPr id="1050223" name="墨迹 1050222"/>
              <p14:cNvContentPartPr/>
              <p14:nvPr/>
            </p14:nvContentPartPr>
            <p14:xfrm>
              <a:off x="1535612" y="6143195"/>
              <a:ext cx="250383" cy="13635"/>
            </p14:xfrm>
          </p:contentPart>
        </mc:Choice>
        <mc:Fallback xmlns="">
          <p:pic>
            <p:nvPicPr>
              <p:cNvPr id="1050223" name="墨迹 1050222"/>
            </p:nvPicPr>
            <p:blipFill>
              <a:blip r:embed="rId67"/>
            </p:blipFill>
            <p:spPr>
              <a:xfrm>
                <a:off x="1535612" y="6143195"/>
                <a:ext cx="250383" cy="13635"/>
              </a:xfrm>
              <a:prstGeom prst="rect"/>
            </p:spPr>
          </p:pic>
        </mc:Fallback>
      </mc:AlternateContent>
      <mc:AlternateContent xmlns:mc="http://schemas.openxmlformats.org/markup-compatibility/2006" xmlns:p14="http://schemas.microsoft.com/office/powerpoint/2010/main">
        <mc:Choice Requires="p14">
          <p:contentPart r:id="rId68" p14:bwMode="auto">
            <p14:nvContentPartPr>
              <p14:cNvPr id="1050224" name="墨迹 1050223"/>
              <p14:cNvContentPartPr/>
              <p14:nvPr/>
            </p14:nvContentPartPr>
            <p14:xfrm>
              <a:off x="1681639" y="6191666"/>
              <a:ext cx="17063" cy="238154"/>
            </p14:xfrm>
          </p:contentPart>
        </mc:Choice>
        <mc:Fallback xmlns="">
          <p:pic>
            <p:nvPicPr>
              <p:cNvPr id="1050224" name="墨迹 1050223"/>
            </p:nvPicPr>
            <p:blipFill>
              <a:blip r:embed="rId69"/>
            </p:blipFill>
            <p:spPr>
              <a:xfrm>
                <a:off x="1681639" y="6191666"/>
                <a:ext cx="17063" cy="238154"/>
              </a:xfrm>
              <a:prstGeom prst="rect"/>
            </p:spPr>
          </p:pic>
        </mc:Fallback>
      </mc:AlternateContent>
      <mc:AlternateContent xmlns:mc="http://schemas.openxmlformats.org/markup-compatibility/2006" xmlns:p14="http://schemas.microsoft.com/office/powerpoint/2010/main">
        <mc:Choice Requires="p14">
          <p:contentPart r:id="rId70" p14:bwMode="auto">
            <p14:nvContentPartPr>
              <p14:cNvPr id="1050225" name="墨迹 1050224"/>
              <p14:cNvContentPartPr/>
              <p14:nvPr/>
            </p14:nvContentPartPr>
            <p14:xfrm>
              <a:off x="1842907" y="6355893"/>
              <a:ext cx="62870" cy="74397"/>
            </p14:xfrm>
          </p:contentPart>
        </mc:Choice>
        <mc:Fallback xmlns="">
          <p:pic>
            <p:nvPicPr>
              <p:cNvPr id="1050225" name="墨迹 1050224"/>
            </p:nvPicPr>
            <p:blipFill>
              <a:blip r:embed="rId71"/>
            </p:blipFill>
            <p:spPr>
              <a:xfrm>
                <a:off x="1842907" y="6355893"/>
                <a:ext cx="62870" cy="74397"/>
              </a:xfrm>
              <a:prstGeom prst="rect"/>
            </p:spPr>
          </p:pic>
        </mc:Fallback>
      </mc:AlternateContent>
      <mc:AlternateContent xmlns:mc="http://schemas.openxmlformats.org/markup-compatibility/2006" xmlns:p14="http://schemas.microsoft.com/office/powerpoint/2010/main">
        <mc:Choice Requires="p14">
          <p:contentPart r:id="rId72" p14:bwMode="auto">
            <p14:nvContentPartPr>
              <p14:cNvPr id="1050226" name="墨迹 1050225"/>
              <p14:cNvContentPartPr/>
              <p14:nvPr/>
            </p14:nvContentPartPr>
            <p14:xfrm>
              <a:off x="2082895" y="6140873"/>
              <a:ext cx="21720" cy="257937"/>
            </p14:xfrm>
          </p:contentPart>
        </mc:Choice>
        <mc:Fallback xmlns="">
          <p:pic>
            <p:nvPicPr>
              <p:cNvPr id="1050226" name="墨迹 1050225"/>
            </p:nvPicPr>
            <p:blipFill>
              <a:blip r:embed="rId73"/>
            </p:blipFill>
            <p:spPr>
              <a:xfrm>
                <a:off x="2082895" y="6140873"/>
                <a:ext cx="21720" cy="257937"/>
              </a:xfrm>
              <a:prstGeom prst="rect"/>
            </p:spPr>
          </p:pic>
        </mc:Fallback>
      </mc:AlternateContent>
      <mc:AlternateContent xmlns:mc="http://schemas.openxmlformats.org/markup-compatibility/2006" xmlns:p14="http://schemas.microsoft.com/office/powerpoint/2010/main">
        <mc:Choice Requires="p14">
          <p:contentPart r:id="rId74" p14:bwMode="auto">
            <p14:nvContentPartPr>
              <p14:cNvPr id="1050227" name="墨迹 1050226"/>
              <p14:cNvContentPartPr/>
              <p14:nvPr/>
            </p14:nvContentPartPr>
            <p14:xfrm>
              <a:off x="2068929" y="6139731"/>
              <a:ext cx="131539" cy="148322"/>
            </p14:xfrm>
          </p:contentPart>
        </mc:Choice>
        <mc:Fallback xmlns="">
          <p:pic>
            <p:nvPicPr>
              <p:cNvPr id="1050227" name="墨迹 1050226"/>
            </p:nvPicPr>
            <p:blipFill>
              <a:blip r:embed="rId75"/>
            </p:blipFill>
            <p:spPr>
              <a:xfrm>
                <a:off x="2068929" y="6139731"/>
                <a:ext cx="131539" cy="148322"/>
              </a:xfrm>
              <a:prstGeom prst="rect"/>
            </p:spPr>
          </p:pic>
        </mc:Fallback>
      </mc:AlternateContent>
      <mc:AlternateContent xmlns:mc="http://schemas.openxmlformats.org/markup-compatibility/2006" xmlns:p14="http://schemas.microsoft.com/office/powerpoint/2010/main">
        <mc:Choice Requires="p14">
          <p:contentPart r:id="rId76" p14:bwMode="auto">
            <p14:nvContentPartPr>
              <p14:cNvPr id="1050228" name="墨迹 1050227"/>
              <p14:cNvContentPartPr/>
              <p14:nvPr/>
            </p14:nvContentPartPr>
            <p14:xfrm>
              <a:off x="2598860" y="4711078"/>
              <a:ext cx="0" cy="0"/>
            </p14:xfrm>
          </p:contentPart>
        </mc:Choice>
        <mc:Fallback xmlns="">
          <p:pic>
            <p:nvPicPr>
              <p:cNvPr id="1050228" name="墨迹 1050227"/>
            </p:nvPicPr>
            <p:blipFill>
              <a:blip r:embed="rId7"/>
            </p:blipFill>
            <p:spPr>
              <a:xfrm>
                <a:off x="2598860" y="4711078"/>
                <a:ext cx="0" cy="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1050229" name="墨迹 1050228"/>
              <p14:cNvContentPartPr/>
              <p14:nvPr/>
            </p14:nvContentPartPr>
            <p14:xfrm>
              <a:off x="2363100" y="6220960"/>
              <a:ext cx="236543" cy="54090"/>
            </p14:xfrm>
          </p:contentPart>
        </mc:Choice>
        <mc:Fallback xmlns="">
          <p:pic>
            <p:nvPicPr>
              <p:cNvPr id="1050229" name="墨迹 1050228"/>
            </p:nvPicPr>
            <p:blipFill>
              <a:blip r:embed="rId78"/>
            </p:blipFill>
            <p:spPr>
              <a:xfrm>
                <a:off x="2363100" y="6220960"/>
                <a:ext cx="236543" cy="5409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1050230" name="墨迹 1050229"/>
              <p14:cNvContentPartPr/>
              <p14:nvPr/>
            </p14:nvContentPartPr>
            <p14:xfrm>
              <a:off x="2421743" y="6113782"/>
              <a:ext cx="87899" cy="281887"/>
            </p14:xfrm>
          </p:contentPart>
        </mc:Choice>
        <mc:Fallback xmlns="">
          <p:pic>
            <p:nvPicPr>
              <p:cNvPr id="1050230" name="墨迹 1050229"/>
            </p:nvPicPr>
            <p:blipFill>
              <a:blip r:embed="rId80"/>
            </p:blipFill>
            <p:spPr>
              <a:xfrm>
                <a:off x="2421743" y="6113782"/>
                <a:ext cx="87899" cy="281887"/>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1050231" name="墨迹 1050230"/>
              <p14:cNvContentPartPr/>
              <p14:nvPr/>
            </p14:nvContentPartPr>
            <p14:xfrm>
              <a:off x="2501930" y="6265737"/>
              <a:ext cx="169554" cy="105104"/>
            </p14:xfrm>
          </p:contentPart>
        </mc:Choice>
        <mc:Fallback xmlns="">
          <p:pic>
            <p:nvPicPr>
              <p:cNvPr id="1050231" name="墨迹 1050230"/>
            </p:nvPicPr>
            <p:blipFill>
              <a:blip r:embed="rId82"/>
            </p:blipFill>
            <p:spPr>
              <a:xfrm>
                <a:off x="2501930" y="6265737"/>
                <a:ext cx="169554" cy="105104"/>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1050232" name="墨迹 1050231"/>
              <p14:cNvContentPartPr/>
              <p14:nvPr/>
            </p14:nvContentPartPr>
            <p14:xfrm>
              <a:off x="2273409" y="6026708"/>
              <a:ext cx="491872" cy="505028"/>
            </p14:xfrm>
          </p:contentPart>
        </mc:Choice>
        <mc:Fallback xmlns="">
          <p:pic>
            <p:nvPicPr>
              <p:cNvPr id="1050232" name="墨迹 1050231"/>
            </p:nvPicPr>
            <p:blipFill>
              <a:blip r:embed="rId84"/>
            </p:blipFill>
            <p:spPr>
              <a:xfrm>
                <a:off x="2273409" y="6026708"/>
                <a:ext cx="491872" cy="505028"/>
              </a:xfrm>
              <a:prstGeom prst="rect"/>
            </p:spPr>
          </p:pic>
        </mc:Fallback>
      </mc:AlternateContent>
    </p:spTree>
    <p:custDataLst>
      <p:tags r:id="rId8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59038" y="43324"/>
            <a:ext cx="11594828" cy="1923579"/>
          </a:xfrm>
          <a:prstGeom prst="rect">
            <a:avLst/>
          </a:prstGeom>
        </p:spPr>
        <p:txBody>
          <a:bodyPr wrap="square" lIns="121898" tIns="60948" rIns="121898" bIns="60948">
            <a:spAutoFit/>
          </a:bodyPr>
          <a:lstStyle/>
          <a:p>
            <a:pPr marL="252095" indent="-252095">
              <a:lnSpc>
                <a:spcPct val="150000"/>
              </a:lnSpc>
              <a:spcAft>
                <a:spcPts val="0"/>
              </a:spcAft>
            </a:pPr>
            <a:r>
              <a:rPr lang="en-US" altLang="zh-CN" sz="2600" dirty="0">
                <a:latin typeface="Times New Roman" panose="02020603050405020304" pitchFamily="18" charset="0"/>
                <a:ea typeface="微软雅黑" panose="020B0503020204020204" charset="-122"/>
                <a:cs typeface="Times New Roman" panose="02020603050405020304" pitchFamily="18" charset="0"/>
              </a:rPr>
              <a:t>1.</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2024</a:t>
            </a:r>
            <a:r>
              <a:rPr lang="en-US" altLang="zh-CN" sz="2600" dirty="0">
                <a:latin typeface="NEU-B6" pitchFamily="18" charset="-122"/>
                <a:ea typeface="微软雅黑" panose="020B0503020204020204"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黑吉辽卷</a:t>
            </a:r>
            <a:r>
              <a:rPr lang="en-US" altLang="zh-CN" sz="2600" dirty="0">
                <a:latin typeface="方正楷体_GBK" pitchFamily="1" charset="-122"/>
                <a:ea typeface="微软雅黑" panose="020B0503020204020204" charset="-122"/>
                <a:cs typeface="Times New Roman" panose="02020603050405020304" pitchFamily="18" charset="0"/>
              </a:rPr>
              <a:t>)</a:t>
            </a:r>
            <a:r>
              <a:rPr lang="en-US" altLang="zh-CN" sz="2600" dirty="0">
                <a:latin typeface="Times New Roman" panose="02020603050405020304" pitchFamily="18" charset="0"/>
                <a:ea typeface="微软雅黑" panose="020B0503020204020204" charset="-122"/>
                <a:cs typeface="Times New Roman" panose="02020603050405020304" pitchFamily="18" charset="0"/>
              </a:rPr>
              <a:t>25 </a:t>
            </a:r>
            <a:r>
              <a:rPr lang="zh-CN" altLang="zh-CN" sz="2600" dirty="0">
                <a:latin typeface="宋体" panose="02010600030101010101" pitchFamily="2" charset="-122"/>
                <a:ea typeface="微软雅黑" panose="020B0503020204020204" charset="-122"/>
                <a:cs typeface="宋体" panose="02010600030101010101" pitchFamily="2" charset="-122"/>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下</a:t>
            </a:r>
            <a:r>
              <a:rPr lang="en-US" altLang="zh-CN" sz="2600" dirty="0">
                <a:latin typeface="方正书宋_GBK" pitchFamily="1" charset="-122"/>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AgCl</a:t>
            </a:r>
            <a:r>
              <a:rPr lang="zh-CN" altLang="zh-CN" sz="2600" dirty="0">
                <a:latin typeface="Times New Roman" panose="02020603050405020304" pitchFamily="18" charset="0"/>
                <a:ea typeface="微软雅黑" panose="020B0503020204020204" charset="-122"/>
                <a:cs typeface="Times New Roman" panose="02020603050405020304" pitchFamily="18" charset="0"/>
              </a:rPr>
              <a:t>、</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AgBr</a:t>
            </a:r>
            <a:r>
              <a:rPr lang="zh-CN" altLang="zh-CN" sz="2600" dirty="0">
                <a:latin typeface="Times New Roman" panose="02020603050405020304" pitchFamily="18" charset="0"/>
                <a:ea typeface="微软雅黑" panose="020B0503020204020204" charset="-122"/>
                <a:cs typeface="Times New Roman" panose="02020603050405020304" pitchFamily="18" charset="0"/>
              </a:rPr>
              <a:t>和</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的沉淀溶解平衡曲线如图所示。某实验小组以</a:t>
            </a:r>
            <a:r>
              <a:rPr lang="en-US" altLang="zh-CN" sz="2600" dirty="0">
                <a:latin typeface="Times New Roman" panose="02020603050405020304" pitchFamily="18" charset="0"/>
                <a:ea typeface="微软雅黑" panose="020B0503020204020204" charset="-122"/>
                <a:cs typeface="Times New Roman" panose="02020603050405020304" pitchFamily="18" charset="0"/>
              </a:rPr>
              <a:t>K</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2</a:t>
            </a:r>
            <a:r>
              <a:rPr lang="en-US" altLang="zh-CN" sz="2600" dirty="0">
                <a:latin typeface="Times New Roman" panose="02020603050405020304" pitchFamily="18" charset="0"/>
                <a:ea typeface="微软雅黑" panose="020B0503020204020204" charset="-122"/>
                <a:cs typeface="Times New Roman" panose="02020603050405020304" pitchFamily="18" charset="0"/>
              </a:rPr>
              <a:t>CrO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4</a:t>
            </a:r>
            <a:r>
              <a:rPr lang="zh-CN" altLang="zh-CN" sz="2600" dirty="0">
                <a:latin typeface="Times New Roman" panose="02020603050405020304" pitchFamily="18" charset="0"/>
                <a:ea typeface="微软雅黑" panose="020B0503020204020204" charset="-122"/>
                <a:cs typeface="Times New Roman" panose="02020603050405020304" pitchFamily="18" charset="0"/>
              </a:rPr>
              <a:t>为指示剂</a:t>
            </a:r>
            <a:r>
              <a:rPr lang="en-US" altLang="zh-CN" sz="2600" dirty="0">
                <a:latin typeface="方正书宋_GBK" pitchFamily="1" charset="-122"/>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用</a:t>
            </a:r>
            <a:r>
              <a:rPr lang="en-US" altLang="zh-CN" sz="2600" dirty="0">
                <a:latin typeface="Times New Roman" panose="02020603050405020304" pitchFamily="18" charset="0"/>
                <a:ea typeface="微软雅黑" panose="020B0503020204020204" charset="-122"/>
                <a:cs typeface="Times New Roman" panose="02020603050405020304" pitchFamily="18" charset="0"/>
              </a:rPr>
              <a:t>AgNO</a:t>
            </a:r>
            <a:r>
              <a:rPr lang="en-US" altLang="zh-CN" sz="2600" baseline="-25000" dirty="0">
                <a:latin typeface="Times New Roman" panose="02020603050405020304" pitchFamily="18" charset="0"/>
                <a:ea typeface="微软雅黑" panose="020B0503020204020204" charset="-122"/>
                <a:cs typeface="Times New Roman" panose="02020603050405020304" pitchFamily="18" charset="0"/>
              </a:rPr>
              <a:t>3</a:t>
            </a:r>
            <a:r>
              <a:rPr lang="zh-CN" altLang="zh-CN" sz="2600" dirty="0">
                <a:latin typeface="Times New Roman" panose="02020603050405020304" pitchFamily="18" charset="0"/>
                <a:ea typeface="微软雅黑" panose="020B0503020204020204" charset="-122"/>
                <a:cs typeface="Times New Roman" panose="02020603050405020304" pitchFamily="18" charset="0"/>
              </a:rPr>
              <a:t>标准溶液分别滴定含</a:t>
            </a:r>
            <a:r>
              <a:rPr lang="en-US" altLang="zh-CN" sz="2600" dirty="0" err="1">
                <a:latin typeface="Times New Roman" panose="02020603050405020304" pitchFamily="18" charset="0"/>
                <a:ea typeface="微软雅黑" panose="020B0503020204020204" charset="-122"/>
                <a:cs typeface="Times New Roman" panose="02020603050405020304" pitchFamily="18" charset="0"/>
              </a:rPr>
              <a:t>Cl</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水样、含</a:t>
            </a:r>
            <a:r>
              <a:rPr lang="en-US" altLang="zh-CN" sz="2600" dirty="0">
                <a:latin typeface="Times New Roman" panose="02020603050405020304" pitchFamily="18" charset="0"/>
                <a:ea typeface="微软雅黑" panose="020B0503020204020204" charset="-122"/>
                <a:cs typeface="Times New Roman" panose="02020603050405020304" pitchFamily="18" charset="0"/>
              </a:rPr>
              <a:t>Br</a:t>
            </a:r>
            <a:r>
              <a:rPr lang="en-US" altLang="zh-CN" sz="2600" baseline="30000" dirty="0">
                <a:latin typeface="Times New Roman" panose="02020603050405020304" pitchFamily="18" charset="0"/>
                <a:ea typeface="微软雅黑" panose="020B0503020204020204" charset="-122"/>
                <a:cs typeface="Times New Roman" panose="02020603050405020304" pitchFamily="18" charset="0"/>
              </a:rPr>
              <a:t>-</a:t>
            </a:r>
            <a:r>
              <a:rPr lang="zh-CN" altLang="zh-CN" sz="2600" dirty="0">
                <a:latin typeface="Times New Roman" panose="02020603050405020304" pitchFamily="18" charset="0"/>
                <a:ea typeface="微软雅黑" panose="020B0503020204020204" charset="-122"/>
                <a:cs typeface="Times New Roman" panose="02020603050405020304" pitchFamily="18" charset="0"/>
              </a:rPr>
              <a:t>水样。</a:t>
            </a:r>
            <a:endParaRPr lang="zh-CN" altLang="zh-CN" sz="1100" dirty="0">
              <a:latin typeface="Calibri" panose="020F0502020204030204" pitchFamily="34" charset="0"/>
              <a:cs typeface="Times New Roman" panose="02020603050405020304" pitchFamily="18" charset="0"/>
            </a:endParaRPr>
          </a:p>
        </p:txBody>
      </p:sp>
      <p:sp>
        <p:nvSpPr>
          <p:cNvPr id="8" name="矩形 7"/>
          <p:cNvSpPr/>
          <p:nvPr/>
        </p:nvSpPr>
        <p:spPr>
          <a:xfrm>
            <a:off x="1775176" y="1330632"/>
            <a:ext cx="11397613" cy="1530716"/>
          </a:xfrm>
          <a:prstGeom prst="rect">
            <a:avLst/>
          </a:prstGeom>
          <a:blipFill rotWithShape="1">
            <a:blip r:embed="rId1"/>
            <a:stretch>
              <a:fillRect b="-398"/>
            </a:stretch>
          </a:blipFill>
        </p:spPr>
        <p:txBody>
          <a:bodyPr/>
          <a:lstStyle/>
          <a:p>
            <a:r>
              <a:rPr lang="zh-CN" altLang="en-US">
                <a:noFill/>
              </a:rPr>
              <a:t> </a:t>
            </a:r>
            <a:endParaRPr lang="zh-CN" altLang="en-US">
              <a:noFill/>
            </a:endParaRPr>
          </a:p>
        </p:txBody>
      </p:sp>
      <p:pic>
        <p:nvPicPr>
          <p:cNvPr id="5" name="image39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306" y="1330632"/>
            <a:ext cx="6385560" cy="2849880"/>
          </a:xfrm>
          <a:prstGeom prst="rect">
            <a:avLst/>
          </a:prstGeom>
          <a:solidFill>
            <a:scrgbClr r="0" g="0" b="0">
              <a:alpha val="0"/>
            </a:scrgbClr>
          </a:solidFill>
          <a:ln>
            <a:noFill/>
          </a:ln>
        </p:spPr>
      </p:pic>
      <p:graphicFrame>
        <p:nvGraphicFramePr>
          <p:cNvPr id="2" name="对象 1"/>
          <p:cNvGraphicFramePr>
            <a:graphicFrameLocks noChangeAspect="1"/>
          </p:cNvGraphicFramePr>
          <p:nvPr/>
        </p:nvGraphicFramePr>
        <p:xfrm>
          <a:off x="276389" y="2861348"/>
          <a:ext cx="11160125" cy="3119437"/>
        </p:xfrm>
        <a:graphic>
          <a:graphicData uri="http://schemas.openxmlformats.org/presentationml/2006/ole">
            <mc:AlternateContent xmlns:mc="http://schemas.openxmlformats.org/markup-compatibility/2006">
              <mc:Choice xmlns:v="urn:schemas-microsoft-com:vml" Requires="v">
                <p:oleObj spid="_x0000_s20490" name="Document" r:id="rId3" imgW="11341735" imgH="3176270" progId="Word.Document.12">
                  <p:embed/>
                </p:oleObj>
              </mc:Choice>
              <mc:Fallback>
                <p:oleObj name="Document" r:id="rId3" imgW="11341735" imgH="3176270" progId="Word.Document.12">
                  <p:embed/>
                  <p:pic>
                    <p:nvPicPr>
                      <p:cNvPr id="0" name="对象 3"/>
                      <p:cNvPicPr/>
                      <p:nvPr/>
                    </p:nvPicPr>
                    <p:blipFill>
                      <a:blip r:embed="rId4"/>
                      <a:stretch>
                        <a:fillRect/>
                      </a:stretch>
                    </p:blipFill>
                    <p:spPr>
                      <a:xfrm>
                        <a:off x="276389" y="2861348"/>
                        <a:ext cx="11160125" cy="3119437"/>
                      </a:xfrm>
                      <a:prstGeom prst="rect">
                        <a:avLst/>
                      </a:prstGeom>
                    </p:spPr>
                  </p:pic>
                </p:oleObj>
              </mc:Fallback>
            </mc:AlternateContent>
          </a:graphicData>
        </a:graphic>
      </p:graphicFrame>
    </p:spTree>
  </p:cSld>
  <p:clrMapOvr>
    <a:masterClrMapping/>
  </p:clrMapOv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1442</Words>
  <Application>WPS 演示</Application>
  <PresentationFormat>自定义</PresentationFormat>
  <Paragraphs>54</Paragraphs>
  <Slides>19</Slides>
  <Notes>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3</vt:i4>
      </vt:variant>
      <vt:variant>
        <vt:lpstr>幻灯片标题</vt:lpstr>
      </vt:variant>
      <vt:variant>
        <vt:i4>19</vt:i4>
      </vt:variant>
    </vt:vector>
  </HeadingPairs>
  <TitlesOfParts>
    <vt:vector size="41" baseType="lpstr">
      <vt:lpstr>Arial</vt:lpstr>
      <vt:lpstr>宋体</vt:lpstr>
      <vt:lpstr>Wingdings</vt:lpstr>
      <vt:lpstr>微软雅黑</vt:lpstr>
      <vt:lpstr>思源黑体 CN Normal</vt:lpstr>
      <vt:lpstr>黑体</vt:lpstr>
      <vt:lpstr>经典繁仿黑</vt:lpstr>
      <vt:lpstr>Times New Roman</vt:lpstr>
      <vt:lpstr>Calibri</vt:lpstr>
      <vt:lpstr>Courier New</vt:lpstr>
      <vt:lpstr>方正楷体_GBK</vt:lpstr>
      <vt:lpstr>NEU-B6</vt:lpstr>
      <vt:lpstr>方正书宋_GBK</vt:lpstr>
      <vt:lpstr>华文细黑</vt:lpstr>
      <vt:lpstr>Arial Unicode MS</vt:lpstr>
      <vt:lpstr>Cambria</vt:lpstr>
      <vt:lpstr>汉仪雅酷黑简</vt:lpstr>
      <vt:lpstr>华康UD宋 W6</vt:lpstr>
      <vt:lpstr>Office 主题​​</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caicai</cp:lastModifiedBy>
  <cp:revision>52</cp:revision>
  <dcterms:created xsi:type="dcterms:W3CDTF">1900-01-01T00:00:00Z</dcterms:created>
  <dcterms:modified xsi:type="dcterms:W3CDTF">2025-10-29T01:14:19Z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296DBE56895D49628CF00150FBED414C_13</vt:lpwstr>
  </property>
  <property fmtid="{D5CDD505-2E9C-101B-9397-08002B2CF9AE}" pid="3" name="KSOProductBuildVer">
    <vt:lpwstr>2052-12.1.0.23125</vt:lpwstr>
  </property>
</Properties>
</file>