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66" r:id="rId2"/>
    <p:sldId id="464" r:id="rId3"/>
    <p:sldId id="465" r:id="rId4"/>
    <p:sldId id="453" r:id="rId5"/>
    <p:sldId id="454" r:id="rId6"/>
    <p:sldId id="457" r:id="rId7"/>
    <p:sldId id="459" r:id="rId8"/>
    <p:sldId id="460" r:id="rId9"/>
    <p:sldId id="462" r:id="rId10"/>
    <p:sldId id="442" r:id="rId11"/>
    <p:sldId id="444" r:id="rId12"/>
    <p:sldId id="447" r:id="rId13"/>
    <p:sldId id="445" r:id="rId14"/>
    <p:sldId id="448" r:id="rId15"/>
    <p:sldId id="449" r:id="rId16"/>
    <p:sldId id="450" r:id="rId17"/>
    <p:sldId id="451" r:id="rId18"/>
    <p:sldId id="452" r:id="rId19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E79"/>
    <a:srgbClr val="2F5597"/>
    <a:srgbClr val="1F4E79"/>
    <a:srgbClr val="2E75B6"/>
    <a:srgbClr val="70AD47"/>
    <a:srgbClr val="548235"/>
    <a:srgbClr val="385723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6403" autoAdjust="0"/>
  </p:normalViewPr>
  <p:slideViewPr>
    <p:cSldViewPr showGuides="1">
      <p:cViewPr varScale="1">
        <p:scale>
          <a:sx n="37" d="100"/>
          <a:sy n="37" d="100"/>
        </p:scale>
        <p:origin x="362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880"/>
        <p:guide pos="2160"/>
      </p:guideLst>
    </p:cSldViewPr>
  </p:notesViewPr>
  <p:gridSpacing cx="144001" cy="144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00445-E839-4BDF-8DF2-D8143818C84A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11EFD-9855-4AE3-A504-77F50F4EB6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08"/>
    </inkml:context>
    <inkml:brush xml:id="br0">
      <inkml:brushProperty name="width" value="0.03267" units="cm"/>
      <inkml:brushProperty name="height" value="0.03267" units="cm"/>
      <inkml:brushProperty name="color" value="#F2395B"/>
    </inkml:brush>
  </inkml:definitions>
  <inkml:trace contextRef="#ctx0" brushRef="#br0">9100-909 673,'24'-8'41,"3"0"-3,1 0-3,2 1-2,0 0-3,-1 2-4,-3 2-3,-1 2-4,-4 4-2,-3 6-4,-5 5-4,-3 7-3,-3 5-3,-4 5-1,-3 4-1,-2 6-2,-3 3 0,-4 2-1,-2 1 1,-3 4 0,-1-4 0,3-5 0,1-5-1,2-7 0,2-4 1,1-1 2,0-3 2,2-1 2,1-5 1,4-7 1,2-6 0,4-8 0,2-7-1,3-9-4,3-9-5,3-8-3,2-6-2,1 2 2,1-2 2,1 2 1,0-2-3,-1 1-7,-1 0-6,-1 0-8,-1 2-5,-3 4-2,-1 4-2,-2 4-3,-1 2 1,1 3 2,1 1 3,2 3 3,-2 2 3,-3 3 5,-3 2 4,-2 4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6"/>
    </inkml:context>
    <inkml:brush xml:id="br0">
      <inkml:brushProperty name="width" value="0.0419" units="cm"/>
      <inkml:brushProperty name="height" value="0.0419" units="cm"/>
      <inkml:brushProperty name="color" value="#F2395B"/>
    </inkml:brush>
  </inkml:definitions>
  <inkml:trace contextRef="#ctx0" brushRef="#br0">13300 21797 525,'1'-21'9,"2"7"19,2 5 19,2 6 19,0 6 4,-1 6-11,-1 5-11,0 7-11,-1 3-7,0 3-4,0 1-3,0 2-4,-1 0-7,1-1-12,0-3-10,0-1-11,1-5-13,2-5-16,2-6-15,1-6-16,1-5 0,-2 0 13,-2-3 15,-2-2 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6"/>
    </inkml:context>
    <inkml:brush xml:id="br0">
      <inkml:brushProperty name="width" value="0.04916" units="cm"/>
      <inkml:brushProperty name="height" value="0.04916" units="cm"/>
      <inkml:brushProperty name="color" value="#F2395B"/>
    </inkml:brush>
  </inkml:definitions>
  <inkml:trace contextRef="#ctx0" brushRef="#br0">13090 21538 447,'9'-8'1,"1"-2"2,3 0 3,2-1 2,-1 2 8,-3 6 14,-3 6 15,-2 6 13,-5 5 0,-6 7-15,-6 5-16,-6 7-16,-3 2-12,-3 0-10,-1 0-8,-2 1-11,-2-2-5,1-2-2,-1-2-2,1-1-3,0-5 2,0-4 5,-1-4 4,1-6 6,0-3 4,3 0 5,1-2 4,3 0 5,0-2 4,-1-1 3,-1 0 2,-1-2 4,1 0 2,5 0 4,3 0 3,5 0 4,1 1 8,2 2 15,0 2 13,2 2 13,1 2 4,2 3-9,2 4-9,2 2-8,1 2-7,0 1-6,0 1-6,0 1-7,-1 2-5,-1 5-4,0 3-5,-1 4-4,-2 1-2,-1-2 1,0-2 2,-1-1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7"/>
    </inkml:context>
    <inkml:brush xml:id="br0">
      <inkml:brushProperty name="width" value="0.05465" units="cm"/>
      <inkml:brushProperty name="height" value="0.05465" units="cm"/>
      <inkml:brushProperty name="color" value="#F2395B"/>
    </inkml:brush>
  </inkml:definitions>
  <inkml:trace contextRef="#ctx0" brushRef="#br0">12950 22542 402,'60'-51'24,"-7"9"6,-5 10 8,-5 8 6,-3 3 3,3-1-3,4-3-4,3-1-2,0 0-3,-1 3-2,0 3-3,-2 3-3,-3 2-4,-6 4-6,-5 3-6,-7 3-6,-5 4-4,-5 7-3,-4 7-3,-6 8-2,-6 4-3,-6 2-4,-7 4-3,-7 3-3,-6 1-3,-3 1 1,-4-1-1,-4 0-1,-2-1 0,-1-3-1,1-4-2,0-1-2,1-5 1,3-3 0,4-5 1,2-3 1,2-4 2,3-2 2,1-4 2,3-2 2,2-3 3,5 0 3,3-1 3,4-2 4,4 1 7,2-1 12,3 0 12,4 0 12,0 3 6,-1 6 2,0 6 2,-2 6 0,-1 4-3,-2 3-10,-2 3-9,-2 3-9,-1 0-7,-2-1-5,0-3-5,-1-1-5,1-5-6,4-7-10,4-6-9,4-8-9,4-5-3,5-5 3,5-5 4,5-5 3,2-2 6,-1 3 6,-1 1 7,-1 3 7,-1 1 6,-1 3 7,-1 1 5,-1 2 7,-3 6 5,-6 7 7,-6 7 7,-6 9 5,-5 4 0,-4 3-8,-4 1-7,-3 3-7,-3-1-8,2-3-9,1-3-8,1-3-9,1-3-4,3-1 0,1-2 2,2-2-1,4-5 0,8-6-4,6-7-3,8-7-4,1-3 2,1 4 6,-2 3 5,-1 3 5,-3 4 3,-5 6-2,-4 6-3,-5 5-1,-5 4 1,-4 2 1,-4 0 2,-3 1 2,-4 1 2,0 3 2,-1 1 3,0 3 2,-2 0 1,1 1 1,-1-1 1,1 0 1,0-1 0,4-3 0,3-3-1,3-2 1,2-4 2,2-1 8,2-3 5,3-1 7,2-2 2,4-2-4,3-2-4,5-2-3,5-3-2,4-6-2,4-4-1,7-5-1,2-4-1,2-1-2,2-3-1,2-1-1,1 0-3,-1 5-4,-2 3-3,0 5-5,-3 2-4,-5 2-7,-5 2-6,-5 2-6,-6 4-6,-6 4-3,-8 5-5,-6 6-3,-5-1 0,-2-3 8,-1-4 6,-3-4 8,-1-5 3,-1-6 2,-1-5 1,-1-7 1,1-1 3,3 3 2,3 3 4,3 3 2,1 2 5,2 2 5,1 2 4,0 3 5,3 1 10,1 6 17,2 2 17,2 5 15,1 5 4,0 5-11,0 7-11,0 5-11,-1 4-7,0 0-5,-2 2-4,0 1-5,0-2-4,0-2-2,1-3-2,2-3-3,0-3-2,0-3 1,0-3 0,0-3 1,2-3-3,4-1-3,4-2-2,3-2-5,4-2-3,2-1-4,1 0-4,3-2-5,2-1-4,5-4-3,3-2-4,4-3-4,2-3-3,2 0-1,1-2-2,0 1-1,-2-2 2,-7 2 7,-7 1 7,-7 0 7,-4 2-2,-1 1-8,-1 0-9,0 2-10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8"/>
    </inkml:context>
    <inkml:brush xml:id="br0">
      <inkml:brushProperty name="width" value="0.04988" units="cm"/>
      <inkml:brushProperty name="height" value="0.04988" units="cm"/>
      <inkml:brushProperty name="color" value="#F2395B"/>
    </inkml:brush>
  </inkml:definitions>
  <inkml:trace contextRef="#ctx0" brushRef="#br0">16665 21795 441,'-1'-13'3,"0"4"7,-2 6 7,0 5 6,-3 5 5,-4 7 1,-3 7 2,-5 7 2,-1 4-2,1 2-8,1 3-8,1 1-7,2-1-4,1-2-1,2-3-2,3-3 0,0-4-1,2-3 1,1-5 0,0-3 2,3-2-3,4 2-8,4 0-6,4 1-8,1-1 2,1-1 8,0-2 10,-1-2 10,0 0 5,-2 1 6,-2 3 3,-2 2 4,-2 2 2,-1 3-2,0 3-1,-2 3-1,0 2-2,-2 1-2,0 0-3,-1 2-1,-1 4-2,0 5 0,0 6 0,0 6 0,0 0-2,0-5-1,0-4-1,0-5-2,1-5-2,1-4-3,0-3-4,2-5-4,1-6-6,1-10-11,3-10-10,2-10-10,1-9-6,2-11 0,0-9-2,1-9 0,0-2-1,-1 8 0,0 8 0,-2 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9"/>
    </inkml:context>
    <inkml:brush xml:id="br0">
      <inkml:brushProperty name="width" value="0.05887" units="cm"/>
      <inkml:brushProperty name="height" value="0.05887" units="cm"/>
      <inkml:brushProperty name="color" value="#F2395B"/>
    </inkml:brush>
  </inkml:definitions>
  <inkml:trace contextRef="#ctx0" brushRef="#br0">17452 21391 373,'-1'-15'3,"-1"4"7,0 3 7,-1 2 6,0 2 3,2-2-2,2 0-1,2-1-2,3-1 1,5 0 1,5 1 3,6-1 1,2-1 0,2 0-5,3-1-4,1-1-4,0-1-4,-2 2-5,-1 1-5,-3 0-4,-4 0-12,-8-3-16,-9-4-16,-6-1-18,-5-2-1,0 2 13,0 3 15,0 1 12,1 2 10,1 0 3,0 2 4,2 1 5,-1-2 2,0-4 3,-1-3 2,-1-5 3,0 0 1,2 3 2,2 3 0,2 3 3,1 2 3,0 0 7,0 2 6,0 1 8,0 3 7,0 8 8,0 6 10,0 7 8,0 6-2,0 5-13,0 5-12,0 5-13,-1 2-8,-2 0-5,-2 0-3,-2 0-5,-2 4-3,-1 8-1,-3 8-1,-2 7-2,1 1 0,1-7 0,2-6 0,2-8-1,2-5 0,1-3-1,0-5-3,2-4-1,3-3-2,6-5-3,5-3-3,7-5-2,5-4-1,3-8 3,4-6 2,5-7 3,1-5 0,0 0-1,0-1-3,0-1-3,-1 1-1,-3 3-3,-3 2-3,-3 4-3,-5 1-3,-7-1-6,-7-2-5,-6 0-6,-7 0 0,-4 1 6,-5 0 5,-5 2 6,-3 1 5,-1 0 5,-1 2 4,-1 1 6,-2 0 3,-2 4 1,-4 0 2,-2 4 1,-3 0 0,1 3 1,0 2 1,0 2-1,1 0 4,4-3 5,2-1 5,3-2 5,4-2 5,3 0 6,4-2 3,5 0 6,5-2 4,6 0 6,7-2 4,8 0 5,5-2-2,7-2-11,5-1-11,6-3-10,4-2-8,2-2-5,2-1-4,2-3-6,0 1-1,-4 3 1,-2 3 1,-3 3 2,-4 1-3,-4 2-7,-4 0-7,-3 2-7,-4 2-1,-5 4 6,-3 4 6,-4 4 6,-4 3 4,-2 3 5,-4 3 3,-2 3 5,-1 2 3,0 1 0,2 1 2,1 1 1,0 1 0,2 1 0,0 0-3,2 2 0,0 1-1,2-1-2,0 0-1,2 1 0,0 0-2,1 2-1,2 2-2,0 2 0,1 3-2,0 2-2,0 4-3,-1 2-1,1 0-2,-2-6-4,-1-4-4,0-5-2,-2-4-3,0-4 0,-2-2-2,0-2 0,-3-6-1,-4-3-3,-4-6-2,-4-4-3,-3-7-3,-5-8-4,-3-8-6,-4-7-4,-1-4 0,5 1 3,3 2 5,5 0 4,1 2 1,2 3 0,1 2 0,1 5-1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9"/>
    </inkml:context>
    <inkml:brush xml:id="br0">
      <inkml:brushProperty name="width" value="0.04614" units="cm"/>
      <inkml:brushProperty name="height" value="0.04614" units="cm"/>
      <inkml:brushProperty name="color" value="#F2395B"/>
    </inkml:brush>
  </inkml:definitions>
  <inkml:trace contextRef="#ctx0" brushRef="#br0">17865 24500 476,'-6'23'82,"1"1"-9,2-1-9,2 1-10,1-1-6,0 0-4,0 1-6,0-1-4,0 1-5,0-1-5,0 1-5,0-1-5,1-1-13,4-1-23,2-3-22,3-1-23,2-4-9,-1-5 1,1-4 2,0-6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9"/>
    </inkml:context>
    <inkml:brush xml:id="br0">
      <inkml:brushProperty name="width" value="0.05329" units="cm"/>
      <inkml:brushProperty name="height" value="0.05329" units="cm"/>
      <inkml:brushProperty name="color" value="#F2395B"/>
    </inkml:brush>
  </inkml:definitions>
  <inkml:trace contextRef="#ctx0" brushRef="#br0">20350 24500 412,'29'16'65,"-4"1"-1,-3 1-1,-5 1 1,-2 1-5,-1 1-9,-1 1-9,0 1-8,-3 0-6,-1 1-1,-2-1-1,-2 1-1,-2-2-4,0-2-5,-2-1-6,0-2-6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0"/>
    </inkml:context>
    <inkml:brush xml:id="br0">
      <inkml:brushProperty name="width" value="0.04225" units="cm"/>
      <inkml:brushProperty name="height" value="0.04225" units="cm"/>
      <inkml:brushProperty name="color" value="#F2395B"/>
    </inkml:brush>
  </inkml:definitions>
  <inkml:trace contextRef="#ctx0" brushRef="#br0">24700 23900 520,'29'14'185,"-4"-1"-46,-3-3-45,-5-1-46,-2 0-34,-1 4-25,-1 2-23,0 3-24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0"/>
    </inkml:context>
    <inkml:brush xml:id="br0">
      <inkml:brushProperty name="width" value="0.04775" units="cm"/>
      <inkml:brushProperty name="height" value="0.04775" units="cm"/>
      <inkml:brushProperty name="color" value="#F2395B"/>
    </inkml:brush>
  </inkml:definitions>
  <inkml:trace contextRef="#ctx0" brushRef="#br0">24633 25000 460,'-6'8'24,"4"1"22,4 2 21,4 0 23,2 0 1,3 1-17,2 0-18,1 0-18,2-2-12,-1 1-9,1-2-8,0-1-7,-1 0-21,1-2-31,-1-1-32,1 0-31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6"/>
    </inkml:context>
    <inkml:brush xml:id="br0">
      <inkml:brushProperty name="width" value="0.04104" units="cm"/>
      <inkml:brushProperty name="height" value="0.04104" units="cm"/>
      <inkml:brushProperty name="color" value="#F2395B"/>
    </inkml:brush>
  </inkml:definitions>
  <inkml:trace contextRef="#ctx0" brushRef="#br0">10063 32100 536,'-22'0'0,"6"2"1,5 0 1,5 2 0,2 1 4,2 1 6,0 3 8,2 2 6,1 1 2,4 1-2,2 2-2,4 0-2,1-1-2,3-1-2,1-2-2,3-2-1,2-3-3,1-1 0,3-2-3,1-1-1,2-4-3,3-1-3,1-2-5,3-1-3,-1-2-2,-2 0-1,-2 0 0,-1 1-1,-3 0 0,-1 2 1,-3 2 0,-1 2 0,-3 1 2,-1 0 0,-2 0 2,-2 0 1,-3 1 0,-1 4 0,-2 2 0,-2 3 0,-2 3 4,-1 0 6,0 1 8,-1 1 7,-3 2 4,-2 3-1,-4 3 0,-2 3 0,-2 2 0,1 1-3,-1 1-1,0 1-3,0 0 0,1 2-3,-1 1-1,0 1-1,0-1-3,1 0-3,-1-1-3,0-1-2,1-2-2,1-2 1,0-1 2,2-3 0,0-2-2,0-4-1,1-5-4,-1-3-2,-1-3-4,-2-2-7,-2-3-5,-1 0-6,-1-5-4,4-2-1,3-5-1,3-4-1,1-5 0,2-9 1,0-7 2,2-8 1,0-1 3,2 8 2,0 6 3,2 7 2,-1 3 3,1 1 0,0-1 1,0 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09"/>
    </inkml:context>
    <inkml:brush xml:id="br0">
      <inkml:brushProperty name="width" value="0.03889" units="cm"/>
      <inkml:brushProperty name="height" value="0.03889" units="cm"/>
      <inkml:brushProperty name="color" value="#F2395B"/>
    </inkml:brush>
  </inkml:definitions>
  <inkml:trace contextRef="#ctx0" brushRef="#br0">9187-866 565,'-9'7'0,"-1"-2"0,-3-2 0,-1-2 0,-2-2 3,2-2 4,1-2 6,1-2 5,2-1 3,4-1 2,4-2 2,4 0 1,5-1 2,6 1 1,5-1 1,7 0 1,3 1-1,0 3-3,2 1-5,1 2-4,0 2-4,0 2-2,1 2-2,-1 2-4,-1 3 0,-4 3 0,-2 5 1,-3 4 0,-3 2-1,-4 1-3,-5 1-4,-3 1-4,-4 1 0,-6 3-1,-4 1 2,-5 2 0,-3 2 1,1-1 2,-1 0 3,0 0 2,1 1 2,-1 1 1,1 1 1,-1 0 1,9-8-11,18-20-19,17-20-21,18-19-21,4-8-8,-10 5 3,-10 5 3,-9 6 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6"/>
    </inkml:context>
    <inkml:brush xml:id="br0">
      <inkml:brushProperty name="width" value="0.03661" units="cm"/>
      <inkml:brushProperty name="height" value="0.03661" units="cm"/>
      <inkml:brushProperty name="color" value="#F2395B"/>
    </inkml:brush>
  </inkml:definitions>
  <inkml:trace contextRef="#ctx0" brushRef="#br0">10350 31070 600,'-9'-11'49,"0"8"0,-2 9 2,1 10 0,-2 5-3,0 2-7,0 4-6,1 3-7,-2 3-6,0 1-7,-1 2-6,-1 2-7,-3 3-4,-3 4-1,-5 4 0,-3 4-1,-2 2-3,3 2-4,2 0-5,1 1-5,1 1-5,-1 0-10,-1-1-7,-1 1-8,3-7 0,5-12 7,6-13 9,7-13 8,2-7 4,0 0-1,0-2 1,0 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6"/>
    </inkml:context>
    <inkml:brush xml:id="br0">
      <inkml:brushProperty name="width" value="0.03539" units="cm"/>
      <inkml:brushProperty name="height" value="0.03539" units="cm"/>
      <inkml:brushProperty name="color" value="#F2395B"/>
    </inkml:brush>
  </inkml:definitions>
  <inkml:trace contextRef="#ctx0" brushRef="#br0">12200 32500 621,'8'26'49,"1"5"0,2 4 0,0 6-1,0 2-4,-3 2-12,-1 0-9,-2 2-11,-2-3-8,-2-2-5,-2-5-5,-2-4-5,-1-4-3,0-5 1,0-5 0,1-5 1,-1-5-1,2-6-1,0-6-1,2-6-1,2-6 0,5-7 2,6-7 0,4-7 3,3-2 0,1 2 0,1 2 1,1 2 1,-1 3 3,0 7 5,-1 5 5,-1 7 6,-2 4 4,-2 6 2,-4 4 3,-3 5 2,-2 6 2,-2 5 1,-3 7 1,0 5 1,-4 2-2,-2-1-2,-4-3-5,-2-2-3,-1-1-2,1-3-1,0-2-2,2-1 0,2-3-14,4-3-24,4-3-24,4-2-25,2-4-6,0-4 14,0-4 13,-1-4 14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7"/>
    </inkml:context>
    <inkml:brush xml:id="br0">
      <inkml:brushProperty name="width" value="0.03415" units="cm"/>
      <inkml:brushProperty name="height" value="0.03415" units="cm"/>
      <inkml:brushProperty name="color" value="#F2395B"/>
    </inkml:brush>
  </inkml:definitions>
  <inkml:trace contextRef="#ctx0" brushRef="#br0">14730 31294 644,'-13'-8'5,"8"2"13,6 1 10,8 0 12,3 3 1,3 4-8,1 4-9,3 4-9,-1 3-5,-3 3-2,-3 3-2,-2 3-2,-5 2-7,-3 1-13,-4 1-13,-3 1-13,-4-1-5,-2-3 1,-2-3 3,-1-3 2,-2-2 4,1-1 9,-1-1 8,1 0 8,0-2 5,2-1 3,3-1 3,1 0 2,3-1 8,4-1 12,4 1 12,4 0 12,3 0 4,1 2-5,3 0-5,2 1-4,-1 3-4,-3 3-3,-3 5-4,-3 3-3,-1 3-2,-2 1-3,0 1-3,-2 1-1,-1-1-3,-2 0-1,-2-1-1,-1-1-2,-2-3 0,2-3 1,1-5 0,0-3 1,1-3-1,1-1-5,-2 0-5,2-2-4,1-3-6,4-8-8,3-6-7,5-7-8,4-8-4,5-7-1,5-8-1,5-8-1,0 0 2,-6 6 5,-4 7 5,-4 7 5,-4 5 4,-1 1 5,-1 3 3,0 1 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7"/>
    </inkml:context>
    <inkml:brush xml:id="br0">
      <inkml:brushProperty name="width" value="0.04266" units="cm"/>
      <inkml:brushProperty name="height" value="0.04266" units="cm"/>
      <inkml:brushProperty name="color" value="#F2395B"/>
    </inkml:brush>
  </inkml:definitions>
  <inkml:trace contextRef="#ctx0" brushRef="#br0">15748 32287 515,'-7'-6'41,"2"6"9,2 4 9,3 6 10,0 3-1,1 5-12,2 3-13,0 5-11,0 3-9,0 2-5,-2 4-5,0 3-4,-2 2-5,0 2-7,-2 2-6,0 2-7,-1-2-5,1-6-8,-1-6-6,0-5-7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8"/>
    </inkml:context>
    <inkml:brush xml:id="br0">
      <inkml:brushProperty name="width" value="0.04116" units="cm"/>
      <inkml:brushProperty name="height" value="0.04116" units="cm"/>
      <inkml:brushProperty name="color" value="#F2395B"/>
    </inkml:brush>
  </inkml:definitions>
  <inkml:trace contextRef="#ctx0" brushRef="#br0">15955 32078 534,'-13'0'29,"6"-2"-2,6 0 1,6-2-2,6 0 0,7-2-2,7 0-1,7-1-2,4-1-1,2 0-2,2 0-2,3 1-2,0 0 0,0 2 1,0 2 3,0 2 1,-3 2-1,-4 4-1,-5 2-3,-5 3-2,-4 3 0,-3 2-1,-3 1 2,-3 3 0,-2 0-2,-2 1-5,-2 0-6,-2-1-3,-4 2-4,-6 3-1,-6 3 0,-6 3-2,-4 2 0,-3 1-3,-3 0-1,-2 2-2,-3-1 0,-1-3 0,-1-4 0,0-2 1,-1-3 0,1-4-1,1-5 0,2-3-1,1-4 0,5-4 0,3-4 0,5-4-1,2-5 1,4-7 1,3-7 0,2-7 1,7-5 0,8-2 2,9-4 0,9-2 2,5 0 2,3 4 5,1 3 5,2 5 4,-1 5 4,-3 7 5,-5 7 4,-4 7 4,-4 4 2,-5 4-1,-4 2-1,-6 4 0,-6 4-2,-6 9 0,-7 7-1,-7 8 0,-5 6-4,-3 2-4,-3 4-5,-2 2-5,-2 0-4,3-6-4,2-4-3,1-5-4,4-5-1,3-3 0,5-5 1,3-3 1,3-4 1,0-3 1,2-3 3,1-2 1,5-4 4,8-4 3,9-4 5,9-4 5,4-3-1,-1-1-6,-1-3-6,-1-1-6,-2-2-2,-1 2-1,-3 1 1,-1 1 0,-3 0-3,-2 1-5,-4-1-7,-3 1-5,-1 0-3,0 2 3,0 2 2,0 3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8"/>
    </inkml:context>
    <inkml:brush xml:id="br0">
      <inkml:brushProperty name="width" value="0.03898" units="cm"/>
      <inkml:brushProperty name="height" value="0.03898" units="cm"/>
      <inkml:brushProperty name="color" value="#F2395B"/>
    </inkml:brush>
  </inkml:definitions>
  <inkml:trace contextRef="#ctx0" brushRef="#br0">16609 30914 564,'-8'-8'2,"0"0"3,0 1 3,1-1 4,-1 2 6,0 4 10,0 4 9,1 4 10,-1 5 2,2 9-5,1 7-7,0 9-5,1 4-5,1 2-2,-2 2-2,2 2-2,-1 6-6,2 9-9,0 11-10,2 9-8,0 3-12,0-6-10,0-4-13,0-5-11,1-9-5,2-14 3,2-14 2,2-13 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9"/>
    </inkml:context>
    <inkml:brush xml:id="br0">
      <inkml:brushProperty name="width" value="0.03573" units="cm"/>
      <inkml:brushProperty name="height" value="0.03573" units="cm"/>
      <inkml:brushProperty name="color" value="#F2395B"/>
    </inkml:brush>
  </inkml:definitions>
  <inkml:trace contextRef="#ctx0" brushRef="#br0">19431 31437 615,'-14'-6'46,"5"6"0,3 4 1,4 6 0,2 3-2,2 3-6,0 3-6,2 3-5,-1 3-6,1 1-5,0 2-7,0 3-5,-1 1-7,0 2-5,-2 2-5,0 3-6,-3-2-5,0-2-6,-3-3-6,-2-3-5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9"/>
    </inkml:context>
    <inkml:brush xml:id="br0">
      <inkml:brushProperty name="width" value="0.03796" units="cm"/>
      <inkml:brushProperty name="height" value="0.03796" units="cm"/>
      <inkml:brushProperty name="color" value="#F2395B"/>
    </inkml:brush>
  </inkml:definitions>
  <inkml:trace contextRef="#ctx0" brushRef="#br0">19668 31116 579,'30'-44'4,"-3"6"6,-4 5 8,-1 7 7,-3 5 4,1 5 1,-1 4 1,1 6 1,0 4 1,1 4-2,1 4-1,1 4 0,-2 4-4,-5 5-4,-5 5-5,-4 5-4,-5 3-5,-4 1-3,-4 0-4,-4 2-3,-3 0-4,-3-2-3,-3 0-5,-3-1-3,-3 0-3,-3 1-4,-3 1-3,-3 0-2,2-3-2,5-9 3,7-9 1,5-8 2,4-8 0,3-6 2,1-6 0,2-5 0,5-5 2,6-3 5,7-3 2,7-3 5,4 1 3,1 4 5,1 3 4,1 5 5,-2 3 3,-3 4 2,-5 4 2,-3 5 2,-4 4 2,-2 6 2,-4 5 2,-2 7 3,-6 5-1,-6 5-4,-7 5-3,-7 5-4,-4 2-3,-1 0-3,-1 0-4,0 0-3,0 0-2,5-2-1,3 0 0,5-1-1,2-4 0,2-5-1,2-7 0,3-5 0,3-7-2,8-8-3,6-8-2,7-8-3,3-4-1,-1-3-2,-1-1-2,0-3 0,-1-3-4,1-6-4,1-6-6,1-6-3,-2-2 0,-5 4 9,-4 2 7,-6 4 7,-2 2 6,-2 3 2,-1 3 3,0 3 2,-1 4 2,-2 3-3,0 5 0,-1 3-1,-2 4 5,0 2 14,-1 4 13,-1 3 14,0 3 6,4 7-1,3 6 0,2 6-1,2 5-2,0 8-5,0 7-4,0 6-5,1 10-5,0 14-3,2 11-5,0 14-3,0 7-5,0 1-4,-2 3-6,0 2-3,-1 3-9,0 7-10,0 5-10,0 6-12,0-6-1,0-17 8,0-18 8,0-17 8,0-14-2,0-7-10,0-8-11,0-7-10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40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20850 29500 540,'-8'31'15,"2"1"9,1-1 10,0 0 9,1 4 2,1 9-5,-2 6-5,2 9-5,-1 0-6,0-6-6,0-8-6,0-6-7,1-7-4,0-5-3,1-7-4,2-5-3,2-9-10,6-12-19,4-12-18,5-11-19,3-6-1,1 3 18,1 2 16,1 2 17,1 3 10,-1 5 4,1 4 5,-1 6 4,-1 4 5,-2 2 7,-5 4 5,-1 2 7,-3 5 6,-1 6 5,0 5 4,-2 7 6,-2 2-1,-4-1-5,-4-1-5,-4-1-6,-4 1-5,-6 6-4,-4 5-4,-4 5-5,-4 0-3,1-2-6,-1-3-5,1-3-4,1-5-4,3-4-4,3-5-3,3-4-4,2-6-1,4-5 0,3-4 1,3-5 1,3-6 0,6-4 1,4-5 1,5-5 1,4-2 1,3 1 2,3 1 2,3 1 1,1 3 4,-3 5 3,-1 5 3,-3 5 4,-2 4 3,-4 5 2,-5 6 3,-3 4 2,-4 3 1,-2 1-2,-3 1-1,-4 2-3,-2-2 0,-3-1 2,-4-3 1,-1-1 1,-2-3-1,2-2-5,3-4-3,1-2-5,2-5-3,2-2-2,2-5-1,3-4-3,0-3 1,2-3 2,0-3 3,2-3 2,0 0 3,0 3 4,0 3 5,0 3 4,-1 5 10,-2 8 14,-2 8 15,-2 8 15,-2 5 3,-2 3-10,-1 3-9,-3 3-9,0 1-8,3 1-5,1-1-5,2 1-5,2-3-4,2-1-2,2-4-1,3-3-3,1-3-3,3-1-4,4-2-6,2-2-4,4-2-4,7-2-2,5-3-3,7 0-3,4-2 0,2 0 1,4 0 2,2 0 1,2 1 3,-2 1 6,0 3 5,-1 2 6,-4 3 2,-6 4-1,-6 3-1,-5 5-1,-7 2 3,-9 3 6,-7 1 5,-7 3 6,-8-1 4,-4 0 3,-5-1 1,-5-1 3,-3-1 0,-4-1-3,-3-1-2,-2-1-3,-3-2-4,-1-1-6,0-3-6,-2-1-6,0-3-5,-2-1-4,0-2-5,-1-2-5,0-2-3,6-2-2,2-3-2,5 0-2,4-5 1,4-2 3,3-5 5,5-4 4,6-3 4,10-3 4,10-3 4,10-3 5,12-4 1,16-5 0,16-4 1,15-6 0,20-3-1,22-3 1,22-4-1,23-2 0,-3 3-10,-30 12-19,-29 10-19,-29 11-20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42"/>
    </inkml:context>
    <inkml:brush xml:id="br0">
      <inkml:brushProperty name="width" value="0.03952" units="cm"/>
      <inkml:brushProperty name="height" value="0.03952" units="cm"/>
      <inkml:brushProperty name="color" value="#F2395B"/>
    </inkml:brush>
  </inkml:definitions>
  <inkml:trace contextRef="#ctx0" brushRef="#br0">26973 29528 556,'-22'-22'2,"3"3"5,3 3 4,3 3 4,5 5 8,6 8 12,7 8 12,8 7 11,2 7 2,1 5-11,-1 5-9,1 5-9,-2 3-8,-3 2-4,-3 2-5,-2 2-4,-2 1-11,0 2-14,-1 0-15,1 2-14,0-2-9,0-1 1,0-2-1,0-2 0,-1-4 2,-2-7 5,-2-7 5,-2-7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2"/>
    </inkml:context>
    <inkml:brush xml:id="br0">
      <inkml:brushProperty name="width" value="0.03943" units="cm"/>
      <inkml:brushProperty name="height" value="0.03943" units="cm"/>
      <inkml:brushProperty name="color" value="#F2395B"/>
    </inkml:brush>
  </inkml:definitions>
  <inkml:trace contextRef="#ctx0" brushRef="#br0">15194-650 558,'-18'1'9,"10"2"20,11 2 19,12 2 20,5 0 2,1 1-12,1 0-15,1 0-13,0 0-7,1 0-3,-1-1-1,1 1-3,-2 1-8,-2 2-14,-1 2-14,-2 1-15,-3 3-7,-3 1 1,-3 3 0,-2 1 0,-3 0 5,-1-3 6,0-3 8,-1-2 6,-1-3 0,0-1-8,0-1-8,0 0-9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43"/>
    </inkml:context>
    <inkml:brush xml:id="br0">
      <inkml:brushProperty name="width" value="0.03584" units="cm"/>
      <inkml:brushProperty name="height" value="0.03584" units="cm"/>
      <inkml:brushProperty name="color" value="#F2395B"/>
    </inkml:brush>
  </inkml:definitions>
  <inkml:trace contextRef="#ctx0" brushRef="#br0">26844 34000 613,'-29'1'6,"7"4"13,5 2 11,7 3 13,3 1 3,2-1-8,2 0-6,2-2-7,1 1-3,2 1 0,0 3-1,2 2 1,1 0-2,5 1-3,4-1-4,4 1-4,2-2-8,1-3-12,0-3-14,2-2-12,-1-3-10,-3 0-9,-3-2-7,-2 0-8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4"/>
    </inkml:context>
    <inkml:brush xml:id="br0">
      <inkml:brushProperty name="width" value="0.03708" units="cm"/>
      <inkml:brushProperty name="height" value="0.03708" units="cm"/>
      <inkml:brushProperty name="color" value="#F2395B"/>
    </inkml:brush>
  </inkml:definitions>
  <inkml:trace contextRef="#ctx0" brushRef="#br0">8600 21900 593,'16'14'136,"1"-3"-33,1-3-30,1-2-33,2-1-18,1 1-6,2 3-5,3 2-5,-1 3-10,-2 5-12,-1 5-12,-2 5-12,-5 1-3,-5 0 8,-6-1 7,-6-1 7,-4-3-2,0-3-10,-1-5-11,-2-3-11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5"/>
    </inkml:context>
    <inkml:brush xml:id="br0">
      <inkml:brushProperty name="width" value="0.04438" units="cm"/>
      <inkml:brushProperty name="height" value="0.04438" units="cm"/>
      <inkml:brushProperty name="color" value="#F2395B"/>
    </inkml:brush>
  </inkml:definitions>
  <inkml:trace contextRef="#ctx0" brushRef="#br0">8400 22217 495,'29'-22'42,"-3"5"-3,-5 3-2,-3 4-1,-2 4-4,1 1-4,1 2-3,1 2-4,0 4-4,-3 5-2,-1 7-4,-2 6-2,-3 5-2,-2 6-1,-4 6-1,-3 7-1,-2 1 0,-3-1 0,-4 0 0,-2-1 0,-1-4 0,0-4-1,2-5-1,1-5-1,2-12-2,6-19-6,4-18-3,6-18-6,3-12-2,3-4 1,3-3-1,3-5 0,0 4-2,-3 13-1,-3 10-3,-2 13-2,0-1-3,7-11-4,5-12-4,6-11-3,3-5 2,-1 2 8,-1 4 7,-1 3 9,-3 3 4,-4 2 3,-3 4 1,-5 3 3,-2 3 0,-2 7 1,-3 6 0,-1 5 1,-1 6 9,-2 3 20,-1 4 19,0 4 21,-2 5 3,0 6-12,-2 6-13,0 6-12,-2 5-8,0 6-4,-2 7-3,0 5-4,-2 3-4,0 2-6,-1 0-5,-2 2-5,1-3-5,1-4-6,0-5-6,2-5-4,1-6-3,0-4 1,1-4 2,2-6 1,0-6 1,0-8-1,0-8-1,0-7-1,1-9 2,2-9 1,2-8 2,2-10 3,1-3 1,1 3 3,2 1 2,0 2 2,1 4 2,1 6 3,1 6 1,2 6 2,0 4 4,1 5 7,1 3 5,1 4 8,0 4 5,-1 1 7,-1 2 6,0 2 6,-3 3 2,-1 4-3,-3 4-3,0 4-3,-3 3-3,-1 5-4,-1 3-4,0 5-4,-3 4-4,-2 5-3,-4 4-5,-2 6-3,-3 2-5,-3 0-4,-4 0-4,-2 0-6,-1-3-1,1-5 1,1-4 0,1-5 0,0-5-2,1-5-6,-1-5-6,0-4-5,2-8-4,3-9 1,3-8 0,2-8 0,5-6 5,6 1 7,6-1 9,6 1 7,2 1 5,1 3 4,-1 3 2,1 3 3,-2 3 2,-1 2 2,-2 4 2,-3 3 2,-1 2-1,-2 4-3,-2 2-3,-2 4-4,-4 3-3,-4 7-2,-6 5-2,-4 7-3,-4 2 0,-1 0-1,-3 1 1,-1-1-1,-3-1-1,-3-1-2,-3-3-4,-2-1-2,-3-2-1,-1 1 2,-1-1 2,0 1 2,-1-2 4,0-2 6,-1-1 6,1-2 6,3-3 3,6-1 0,5-2 0,7-2 0,6-3 2,10-1 7,8-2 7,10-2 6,6-2 0,8-2-4,7-2-7,7-1-4,4-4-5,3-2-1,4-3-3,2-3-3,1-2 0,-3-1 0,-1-1 0,-2-1 0,-3 0-6,-2 3-13,-4 1-13,-2 3-14,-4 1-8,-6 2-2,-4 2-3,-4 3-2,-7 0 2,-3 0 6,-6 0 5,-4 0 6,-5 1 4,0-1-1,-3 0 0,-2 0 1,-1 0 2,0 0 4,1 1 5,-1-1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5"/>
    </inkml:context>
    <inkml:brush xml:id="br0">
      <inkml:brushProperty name="width" value="0.04618" units="cm"/>
      <inkml:brushProperty name="height" value="0.04618" units="cm"/>
      <inkml:brushProperty name="color" value="#F2395B"/>
    </inkml:brush>
  </inkml:definitions>
  <inkml:trace contextRef="#ctx0" brushRef="#br0">10975 21863 476,'-8'-8'0,"0"2"0,0 1 0,1 0 0,-2 0 0,0 0 0,-2-1 0,1-1 0,-2 0 7,2 2 13,1 2 14,1 2 13,1 3 4,2 4-5,2 4-6,2 3-5,1 8-4,2 9-2,0 10-1,2 10-2,0 7-3,0 6-2,-1 4-2,1 5-3,0 8-2,0 14-1,0 12-2,0 13-2,-1 8-6,0 2-10,-2 4-12,0 3-11,0-2-7,1-6-3,3-6-5,2-5-2,1-10-2,-2-14 2,-1-14 3,0-13 0,-2-12 5,-1-9 6,0-8 6,-1-9 6,-1-7 3,0-3 1,0-4 1,0-4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5"/>
    </inkml:context>
    <inkml:brush xml:id="br0">
      <inkml:brushProperty name="width" value="0.03379" units="cm"/>
      <inkml:brushProperty name="height" value="0.03379" units="cm"/>
      <inkml:brushProperty name="color" value="#F2395B"/>
    </inkml:brush>
  </inkml:definitions>
  <inkml:trace contextRef="#ctx0" brushRef="#br0">10931 23850 651,'-17'10'38,"0"5"5,-1 5 6,0 5 4,-2 4-1,1 5-10,-1 3-9,1 4-10,-1 1-10,1 0-11,-1-2-10,1 0-12,0-4-9,4-8-6,3-6-6,3-6-6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5"/>
    </inkml:context>
    <inkml:brush xml:id="br0">
      <inkml:brushProperty name="width" value="0.03751" units="cm"/>
      <inkml:brushProperty name="height" value="0.03751" units="cm"/>
      <inkml:brushProperty name="color" value="#F2395B"/>
    </inkml:brush>
  </inkml:definitions>
  <inkml:trace contextRef="#ctx0" brushRef="#br0">11350 24400 586,'16'8'1,"-1"0"1,1-1 1,-1 1 3,2 2 6,1 4 15,3 3 13,1 5 15,1 1 3,-1 2-7,-1 1-7,-1 1-7,0 0-7,-1 1-7,1-1-7,-1 1-7,0-3-11,-3-4-12,-1-3-12,-2-4-13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6"/>
    </inkml:context>
    <inkml:brush xml:id="br0">
      <inkml:brushProperty name="width" value="0.03841" units="cm"/>
      <inkml:brushProperty name="height" value="0.03841" units="cm"/>
      <inkml:brushProperty name="color" value="#F2395B"/>
    </inkml:brush>
  </inkml:definitions>
  <inkml:trace contextRef="#ctx0" brushRef="#br0">13731 21163 572,'8'-21'68,"-1"8"-5,1 7-4,0 7-6,-1 6-5,-1 7-7,-1 7-8,0 7-6,-2 4-8,0 4-7,-2 3-7,0 2-9,-3 1-6,0-2-9,-3-1-6,-2-3-9,-1-4-3,-1-4 2,-2-5 1,1-5 1,-1-4-2,0-4-5,2-4-6,1-4-6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89916-5EC3-4590-8CB1-0934F6982E2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603B-E5D8-42A3-B21E-4A6C6E9A9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603B-E5D8-42A3-B21E-4A6C6E9A906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slide" Target="../slides/slide10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slide" Target="../slides/slide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" Target="../slides/slide10.xml"/><Relationship Id="rId4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slide" Target="../slides/slide10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slide" Target="../slides/slide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slide" Target="../slides/slide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slide" Target="../slides/slide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slide" Target="../slides/slide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slide" Target="../slides/slide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slide" Target="../slides/slide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slide" Target="../slides/slide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图片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9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0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1" name="文本框 7">
            <a:hlinkClick r:id="rId5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8" name="任意多边形: 形状 42"/>
          <p:cNvSpPr/>
          <p:nvPr userDrawn="1">
            <p:custDataLst>
              <p:tags r:id="rId1"/>
            </p:custDataLst>
          </p:nvPr>
        </p:nvSpPr>
        <p:spPr>
          <a:xfrm>
            <a:off x="9363" y="1628800"/>
            <a:ext cx="11557635" cy="262128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1" h="3482">
                <a:moveTo>
                  <a:pt x="0" y="0"/>
                </a:moveTo>
                <a:lnTo>
                  <a:pt x="7777" y="0"/>
                </a:lnTo>
                <a:lnTo>
                  <a:pt x="7777" y="0"/>
                </a:lnTo>
                <a:lnTo>
                  <a:pt x="7875" y="0"/>
                </a:lnTo>
                <a:lnTo>
                  <a:pt x="7875" y="0"/>
                </a:lnTo>
                <a:lnTo>
                  <a:pt x="15652" y="0"/>
                </a:lnTo>
                <a:lnTo>
                  <a:pt x="15652" y="0"/>
                </a:lnTo>
                <a:lnTo>
                  <a:pt x="16473" y="0"/>
                </a:lnTo>
                <a:lnTo>
                  <a:pt x="18201" y="1741"/>
                </a:lnTo>
                <a:lnTo>
                  <a:pt x="16473" y="3482"/>
                </a:lnTo>
                <a:lnTo>
                  <a:pt x="8598" y="3482"/>
                </a:lnTo>
                <a:lnTo>
                  <a:pt x="7875" y="3482"/>
                </a:lnTo>
                <a:lnTo>
                  <a:pt x="0" y="348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2"/>
            </p:custDataLst>
          </p:nvPr>
        </p:nvSpPr>
        <p:spPr>
          <a:xfrm>
            <a:off x="9363" y="1628800"/>
            <a:ext cx="11557635" cy="262128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1" h="3482">
                <a:moveTo>
                  <a:pt x="0" y="0"/>
                </a:moveTo>
                <a:lnTo>
                  <a:pt x="7777" y="0"/>
                </a:lnTo>
                <a:lnTo>
                  <a:pt x="7777" y="0"/>
                </a:lnTo>
                <a:lnTo>
                  <a:pt x="7875" y="0"/>
                </a:lnTo>
                <a:lnTo>
                  <a:pt x="7875" y="0"/>
                </a:lnTo>
                <a:lnTo>
                  <a:pt x="15652" y="0"/>
                </a:lnTo>
                <a:lnTo>
                  <a:pt x="15652" y="0"/>
                </a:lnTo>
                <a:lnTo>
                  <a:pt x="16473" y="0"/>
                </a:lnTo>
                <a:lnTo>
                  <a:pt x="18201" y="1741"/>
                </a:lnTo>
                <a:lnTo>
                  <a:pt x="16473" y="3482"/>
                </a:lnTo>
                <a:lnTo>
                  <a:pt x="8598" y="3482"/>
                </a:lnTo>
                <a:lnTo>
                  <a:pt x="7875" y="3482"/>
                </a:lnTo>
                <a:lnTo>
                  <a:pt x="0" y="3482"/>
                </a:lnTo>
                <a:lnTo>
                  <a:pt x="0" y="0"/>
                </a:lnTo>
                <a:close/>
              </a:path>
            </a:pathLst>
          </a:custGeom>
          <a:solidFill>
            <a:srgbClr val="2F5597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8" name="矩形 17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知识点四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对点练通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F:\图片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4700294" y="0"/>
            <a:ext cx="752377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7" name="任意多边形: 形状 4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609965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8" name="标题 1"/>
          <p:cNvSpPr>
            <a:spLocks noGrp="1"/>
          </p:cNvSpPr>
          <p:nvPr userDrawn="1"/>
        </p:nvSpPr>
        <p:spPr>
          <a:xfrm>
            <a:off x="257142" y="121920"/>
            <a:ext cx="4375696" cy="46609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集训真题  走进高考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6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7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8" name="文本框 7">
            <a:hlinkClick r:id="rId5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49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10630" y="6237312"/>
            <a:ext cx="244825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01</a:t>
            </a:r>
          </a:p>
        </p:txBody>
      </p:sp>
      <p:sp>
        <p:nvSpPr>
          <p:cNvPr id="50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323707" y="6237312"/>
            <a:ext cx="243174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02</a:t>
            </a:r>
          </a:p>
        </p:txBody>
      </p:sp>
      <p:sp>
        <p:nvSpPr>
          <p:cNvPr id="51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735134" y="62373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03</a:t>
            </a:r>
          </a:p>
        </p:txBody>
      </p:sp>
      <p:sp>
        <p:nvSpPr>
          <p:cNvPr id="52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2147829" y="62373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04</a:t>
            </a:r>
          </a:p>
        </p:txBody>
      </p:sp>
      <p:sp>
        <p:nvSpPr>
          <p:cNvPr id="53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2560526" y="62373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05</a:t>
            </a:r>
          </a:p>
        </p:txBody>
      </p:sp>
      <p:sp>
        <p:nvSpPr>
          <p:cNvPr id="54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2973222" y="62408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06</a:t>
            </a:r>
          </a:p>
        </p:txBody>
      </p:sp>
      <p:sp>
        <p:nvSpPr>
          <p:cNvPr id="55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3385919" y="62408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F:\图片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4700294" y="0"/>
            <a:ext cx="752377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4" name="任意多边形: 形状 4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609965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15" name="标题 1"/>
          <p:cNvSpPr>
            <a:spLocks noGrp="1"/>
          </p:cNvSpPr>
          <p:nvPr userDrawn="1"/>
        </p:nvSpPr>
        <p:spPr>
          <a:xfrm>
            <a:off x="257142" y="121920"/>
            <a:ext cx="4910614" cy="46609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知能落实  素养提升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19461" y="6217912"/>
            <a:ext cx="244825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01</a:t>
            </a:r>
          </a:p>
        </p:txBody>
      </p:sp>
      <p:sp>
        <p:nvSpPr>
          <p:cNvPr id="17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332538" y="6217912"/>
            <a:ext cx="243174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02</a:t>
            </a:r>
          </a:p>
        </p:txBody>
      </p:sp>
      <p:sp>
        <p:nvSpPr>
          <p:cNvPr id="18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743965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03</a:t>
            </a:r>
          </a:p>
        </p:txBody>
      </p:sp>
      <p:sp>
        <p:nvSpPr>
          <p:cNvPr id="19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2156660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04</a:t>
            </a:r>
          </a:p>
        </p:txBody>
      </p:sp>
      <p:sp>
        <p:nvSpPr>
          <p:cNvPr id="20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2569357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05</a:t>
            </a:r>
          </a:p>
        </p:txBody>
      </p:sp>
      <p:sp>
        <p:nvSpPr>
          <p:cNvPr id="22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2982053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06</a:t>
            </a:r>
          </a:p>
        </p:txBody>
      </p:sp>
      <p:sp>
        <p:nvSpPr>
          <p:cNvPr id="23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3394750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07</a:t>
            </a:r>
          </a:p>
        </p:txBody>
      </p:sp>
      <p:sp>
        <p:nvSpPr>
          <p:cNvPr id="24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3807446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08</a:t>
            </a:r>
          </a:p>
        </p:txBody>
      </p:sp>
      <p:sp>
        <p:nvSpPr>
          <p:cNvPr id="25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4220143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09</a:t>
            </a:r>
          </a:p>
        </p:txBody>
      </p:sp>
      <p:sp>
        <p:nvSpPr>
          <p:cNvPr id="26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4632838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10</a:t>
            </a:r>
          </a:p>
        </p:txBody>
      </p:sp>
      <p:sp>
        <p:nvSpPr>
          <p:cNvPr id="27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045535" y="6219986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11</a:t>
            </a:r>
          </a:p>
        </p:txBody>
      </p:sp>
      <p:sp>
        <p:nvSpPr>
          <p:cNvPr id="28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458231" y="6219986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12</a:t>
            </a:r>
          </a:p>
        </p:txBody>
      </p:sp>
      <p:sp>
        <p:nvSpPr>
          <p:cNvPr id="29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853185" y="6223393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13</a:t>
            </a:r>
          </a:p>
        </p:txBody>
      </p:sp>
      <p:sp>
        <p:nvSpPr>
          <p:cNvPr id="30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248139" y="622680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14</a:t>
            </a:r>
          </a:p>
        </p:txBody>
      </p:sp>
      <p:sp>
        <p:nvSpPr>
          <p:cNvPr id="31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643092" y="6230207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15</a:t>
            </a:r>
          </a:p>
        </p:txBody>
      </p:sp>
      <p:sp>
        <p:nvSpPr>
          <p:cNvPr id="32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038045" y="6233614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16</a:t>
            </a:r>
          </a:p>
        </p:txBody>
      </p:sp>
      <p:sp>
        <p:nvSpPr>
          <p:cNvPr id="34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7" name="文本框 7">
            <a:hlinkClick r:id="rId5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53" y="-36669"/>
            <a:ext cx="12312541" cy="69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8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9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61177" y="-12701"/>
            <a:ext cx="12277148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31"/>
          <p:cNvSpPr txBox="1"/>
          <p:nvPr userDrawn="1"/>
        </p:nvSpPr>
        <p:spPr>
          <a:xfrm>
            <a:off x="847876" y="13514"/>
            <a:ext cx="6571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高考热点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26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　强酸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碱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与弱酸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碱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的比较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4" y="-12701"/>
            <a:ext cx="2723799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4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知识点一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自主梳理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31" name="矩形 30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知识点一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对点练通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知识点二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自主梳理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8" name="矩形 17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知识点二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对点练通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知识点三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自主梳理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8" name="矩形 17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知识点三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对点练通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知识点四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自主梳理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20.png"/><Relationship Id="rId42" Type="http://schemas.openxmlformats.org/officeDocument/2006/relationships/image" Target="../media/image24.png"/><Relationship Id="rId47" Type="http://schemas.openxmlformats.org/officeDocument/2006/relationships/customXml" Target="../ink/ink22.xml"/><Relationship Id="rId50" Type="http://schemas.openxmlformats.org/officeDocument/2006/relationships/image" Target="../media/image28.png"/><Relationship Id="rId55" Type="http://schemas.openxmlformats.org/officeDocument/2006/relationships/customXml" Target="../ink/ink26.xml"/><Relationship Id="rId63" Type="http://schemas.openxmlformats.org/officeDocument/2006/relationships/customXml" Target="../ink/ink30.xml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37" Type="http://schemas.openxmlformats.org/officeDocument/2006/relationships/customXml" Target="../ink/ink17.xml"/><Relationship Id="rId40" Type="http://schemas.openxmlformats.org/officeDocument/2006/relationships/image" Target="../media/image23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32.png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customXml" Target="../ink/ink12.xml"/><Relationship Id="rId30" Type="http://schemas.openxmlformats.org/officeDocument/2006/relationships/image" Target="../media/image18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7.png"/><Relationship Id="rId56" Type="http://schemas.openxmlformats.org/officeDocument/2006/relationships/image" Target="../media/image31.png"/><Relationship Id="rId64" Type="http://schemas.openxmlformats.org/officeDocument/2006/relationships/image" Target="../media/image35.png"/><Relationship Id="rId8" Type="http://schemas.openxmlformats.org/officeDocument/2006/relationships/image" Target="../media/image7.png"/><Relationship Id="rId51" Type="http://schemas.openxmlformats.org/officeDocument/2006/relationships/customXml" Target="../ink/ink24.xml"/><Relationship Id="rId3" Type="http://schemas.openxmlformats.org/officeDocument/2006/relationships/package" Target="NULL"/><Relationship Id="rId12" Type="http://schemas.openxmlformats.org/officeDocument/2006/relationships/image" Target="../media/image9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59" Type="http://schemas.openxmlformats.org/officeDocument/2006/relationships/customXml" Target="../ink/ink28.xml"/><Relationship Id="rId20" Type="http://schemas.openxmlformats.org/officeDocument/2006/relationships/image" Target="../media/image13.png"/><Relationship Id="rId41" Type="http://schemas.openxmlformats.org/officeDocument/2006/relationships/customXml" Target="../ink/ink19.xml"/><Relationship Id="rId54" Type="http://schemas.openxmlformats.org/officeDocument/2006/relationships/image" Target="../media/image30.png"/><Relationship Id="rId62" Type="http://schemas.openxmlformats.org/officeDocument/2006/relationships/image" Target="../media/image34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8.png"/><Relationship Id="rId31" Type="http://schemas.openxmlformats.org/officeDocument/2006/relationships/customXml" Target="../ink/ink14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60" Type="http://schemas.openxmlformats.org/officeDocument/2006/relationships/image" Target="../media/image33.png"/><Relationship Id="rId4" Type="http://schemas.openxmlformats.org/officeDocument/2006/relationships/image" Target="../media/image5.emf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__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95575922273023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770" y="549275"/>
            <a:ext cx="7132955" cy="6188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839953"/>
            <a:ext cx="11654075" cy="6547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一元强酸</a:t>
            </a:r>
            <a:r>
              <a:rPr lang="en-US" altLang="zh-CN" sz="2600">
                <a:latin typeface="方正黑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HCl</a:t>
            </a:r>
            <a:r>
              <a:rPr lang="en-US" altLang="zh-CN" sz="2600">
                <a:latin typeface="方正黑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与一元弱酸</a:t>
            </a:r>
            <a:r>
              <a:rPr lang="en-US" altLang="zh-CN" sz="2600">
                <a:latin typeface="方正黑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CH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COOH</a:t>
            </a:r>
            <a:r>
              <a:rPr lang="en-US" altLang="zh-CN" sz="2600">
                <a:latin typeface="方正黑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的比较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3232" y="1465397"/>
            <a:ext cx="11397613" cy="6675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相同物质的量浓度、相同体积的盐酸和醋酸溶液的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比较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40739" y="2164521"/>
          <a:ext cx="10512073" cy="3720840"/>
        </p:xfrm>
        <a:graphic>
          <a:graphicData uri="http://schemas.openxmlformats.org/drawingml/2006/table">
            <a:tbl>
              <a:tblPr firstRow="1" firstCol="1" bandRow="1"/>
              <a:tblGrid>
                <a:gridCol w="120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4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4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63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酸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盐酸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醋酸溶液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97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比较</a:t>
                      </a:r>
                      <a:endParaRPr lang="en-US" altLang="zh-CN" sz="2600" b="1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项目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i="1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altLang="zh-CN" sz="2600" baseline="-25000" dirty="0" smtClean="0">
                          <a:solidFill>
                            <a:schemeClr val="tx1"/>
                          </a:solidFill>
                        </a:rPr>
                        <a:t>平</a:t>
                      </a:r>
                      <a:r>
                        <a:rPr lang="en-US" sz="2600" dirty="0" smtClean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6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大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小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9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pH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小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大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79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中和碱的能力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相同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0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与足量活泼金属反应产生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6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的量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相同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9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开始与金属反应的速率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大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小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889393"/>
            <a:ext cx="11654075" cy="6675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相同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、相同体积的盐酸与醋酸溶液的比较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23167" y="1658945"/>
          <a:ext cx="10944077" cy="3888030"/>
        </p:xfrm>
        <a:graphic>
          <a:graphicData uri="http://schemas.openxmlformats.org/drawingml/2006/table">
            <a:tbl>
              <a:tblPr firstRow="1" firstCol="1" bandRow="1"/>
              <a:tblGrid>
                <a:gridCol w="1331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1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5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酸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盐酸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醋酸溶液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5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比较</a:t>
                      </a:r>
                      <a:endParaRPr lang="en-US" altLang="zh-CN" sz="2600" b="1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项目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i="1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altLang="zh-CN" sz="2600" baseline="-25000" dirty="0" smtClean="0">
                          <a:solidFill>
                            <a:schemeClr val="tx1"/>
                          </a:solidFill>
                        </a:rPr>
                        <a:t>平</a:t>
                      </a:r>
                      <a:r>
                        <a:rPr lang="en-US" sz="2600" dirty="0" smtClean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6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相同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i="1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altLang="zh-CN" sz="2600" baseline="-25000" dirty="0" smtClean="0">
                          <a:solidFill>
                            <a:schemeClr val="tx1"/>
                          </a:solidFill>
                        </a:rPr>
                        <a:t>平</a:t>
                      </a:r>
                      <a:r>
                        <a:rPr lang="en-US" sz="2600" dirty="0" smtClean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酸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小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大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中和碱的能力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小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大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与足量活泼金属反应产生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6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的量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少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多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开始与金属反应的速率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相同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890" marR="12890" marT="12890" marB="12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936388"/>
            <a:ext cx="11654075" cy="6547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一元强酸</a:t>
            </a:r>
            <a:r>
              <a:rPr lang="en-US" altLang="zh-CN" sz="2600">
                <a:latin typeface="方正黑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HCl</a:t>
            </a:r>
            <a:r>
              <a:rPr lang="en-US" altLang="zh-CN" sz="2600">
                <a:latin typeface="方正黑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与一元弱酸</a:t>
            </a:r>
            <a:r>
              <a:rPr lang="en-US" altLang="zh-CN" sz="2600">
                <a:latin typeface="方正黑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CH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COOH</a:t>
            </a:r>
            <a:r>
              <a:rPr lang="en-US" altLang="zh-CN" sz="2600">
                <a:latin typeface="方正黑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稀释图像比较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3232" y="1561832"/>
            <a:ext cx="11397613" cy="6675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相同体积、相同浓度的盐酸、醋酸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76081" y="2283711"/>
          <a:ext cx="10989675" cy="2729300"/>
        </p:xfrm>
        <a:graphic>
          <a:graphicData uri="http://schemas.openxmlformats.org/drawingml/2006/table">
            <a:tbl>
              <a:tblPr firstRow="1" firstCol="1" bandRow="1"/>
              <a:tblGrid>
                <a:gridCol w="5233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5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57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60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8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加水稀释相同的倍数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醋酸的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大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加水稀释到相同的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盐酸加入的水多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image485.jpeg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50" y="2569884"/>
            <a:ext cx="2495550" cy="1552575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073" name="image486.jpeg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239" y="2619389"/>
            <a:ext cx="2419350" cy="1466850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998856"/>
            <a:ext cx="11654075" cy="18681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【例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】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相同体积、相同</a:t>
            </a:r>
            <a:r>
              <a:rPr lang="en-US" altLang="zh-CN" sz="2600" i="1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zh-CN" altLang="zh-CN" sz="2600" baseline="-25000" dirty="0"/>
              <a:t>平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的某一元强酸溶液</a:t>
            </a: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①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和某一元弱酸溶液</a:t>
            </a: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②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分别与足量的锌粉发生反应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下列关于产生氢气的体积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随时间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变化的示意图正确的是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86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26" y="2940371"/>
            <a:ext cx="6918960" cy="207264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1806706" y="2349162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1039424"/>
            <a:ext cx="11654075" cy="6675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相同体积、相同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的盐酸、醋酸溶液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2106" y="4651821"/>
            <a:ext cx="11397613" cy="6491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注意</a:t>
            </a:r>
            <a:r>
              <a:rPr lang="en-US" altLang="zh-CN" sz="2600" dirty="0">
                <a:latin typeface="方正黑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一元强碱与一元弱碱的比较与上述比较相似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11170" y="1831722"/>
          <a:ext cx="10800075" cy="2738164"/>
        </p:xfrm>
        <a:graphic>
          <a:graphicData uri="http://schemas.openxmlformats.org/drawingml/2006/table">
            <a:tbl>
              <a:tblPr firstRow="1" firstCol="1" bandRow="1"/>
              <a:tblGrid>
                <a:gridCol w="514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6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60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60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1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加水稀释相同的倍数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盐酸的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大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加水稀释到相同的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醋酸加入的水多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image487.jpeg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81" y="2088194"/>
            <a:ext cx="2076450" cy="1552575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097" name="image488.jpeg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784" y="2017763"/>
            <a:ext cx="2076450" cy="1647825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57289"/>
            <a:ext cx="11654075" cy="6629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【例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】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室温下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相同体积、相同浓度的盐酸与醋酸溶液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3232" y="1382733"/>
            <a:ext cx="11397613" cy="18679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①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分别加入足量且质量、颗粒大小均相同的锌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在图甲中画出盐酸和醋酸溶液中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的体积随时间变化曲线。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②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加水稀释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在图乙中画出盐酸和醋酸溶液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随</a:t>
            </a:r>
            <a:r>
              <a:rPr lang="en-US" altLang="zh-CN" sz="26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变化曲线。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87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69" y="3421600"/>
            <a:ext cx="4404360" cy="207264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5625462" y="3219353"/>
            <a:ext cx="1189749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答案　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89.jpe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93"/>
          <a:stretch>
            <a:fillRect/>
          </a:stretch>
        </p:blipFill>
        <p:spPr bwMode="auto">
          <a:xfrm>
            <a:off x="5951205" y="3834060"/>
            <a:ext cx="5882640" cy="2042957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0418" y="882148"/>
            <a:ext cx="11654075" cy="246808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室温下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相同体积、相同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的盐酸和醋酸溶液。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①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分别加入足量且质量、颗粒大小均相同的锌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在图丙中画出盐酸和醋酸溶液中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的体积随时间变化曲线。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②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加水稀释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在图丁中画出盐酸和醋酸溶液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随</a:t>
            </a:r>
            <a:r>
              <a:rPr lang="en-US" altLang="zh-CN" sz="26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变化曲线。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88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68" y="3546459"/>
            <a:ext cx="4404360" cy="207264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5499538" y="3258457"/>
            <a:ext cx="1189749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答案　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89.jpe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45"/>
          <a:stretch>
            <a:fillRect/>
          </a:stretch>
        </p:blipFill>
        <p:spPr bwMode="auto">
          <a:xfrm>
            <a:off x="5684604" y="3823951"/>
            <a:ext cx="5882640" cy="2053066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683748"/>
            <a:ext cx="11654075" cy="18681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热点训练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在体积都为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 L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都为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0.01 mol·L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的盐酸和醋酸溶液中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投入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0.65 g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锌粒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则下列图示符合客观事实的是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40956" y="2011749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age90.jpe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9"/>
          <a:stretch>
            <a:fillRect/>
          </a:stretch>
        </p:blipFill>
        <p:spPr bwMode="auto">
          <a:xfrm>
            <a:off x="623168" y="2628054"/>
            <a:ext cx="5328037" cy="2155789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p:pic>
        <p:nvPicPr>
          <p:cNvPr id="9" name="image90.jpe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31"/>
          <a:stretch>
            <a:fillRect/>
          </a:stretch>
        </p:blipFill>
        <p:spPr bwMode="auto">
          <a:xfrm>
            <a:off x="6278108" y="2513852"/>
            <a:ext cx="5477279" cy="2240151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0418" y="682471"/>
                <a:ext cx="11654075" cy="1594771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 marL="252095" indent="-252095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pH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均为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体积均为</a:t>
                </a:r>
                <a:r>
                  <a:rPr lang="en-US" altLang="zh-CN" sz="2600" i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600" baseline="-250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HA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HB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溶液</a:t>
                </a:r>
                <a:r>
                  <a:rPr lang="en-US" altLang="zh-CN" sz="260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分别加水稀释至体积</a:t>
                </a:r>
                <a:r>
                  <a:rPr lang="en-US" altLang="zh-CN" sz="2600" i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60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pH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随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lg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的变化如图所示</a:t>
                </a:r>
                <a:r>
                  <a:rPr lang="en-US" altLang="zh-CN" sz="260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下列叙述正确的是</a:t>
                </a:r>
                <a:r>
                  <a:rPr lang="en-US" altLang="zh-CN" sz="260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8" y="682471"/>
                <a:ext cx="11654075" cy="1594771"/>
              </a:xfrm>
              <a:prstGeom prst="rect">
                <a:avLst/>
              </a:prstGeom>
              <a:blipFill rotWithShape="1">
                <a:blip r:embed="rId2"/>
                <a:stretch>
                  <a:fillRect l="-1" t="-30" r="5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566292" y="2215794"/>
            <a:ext cx="11397613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A.HA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为弱酸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且酸性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HA&gt;HB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B.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若将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均为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体积均为</a:t>
            </a:r>
            <a:r>
              <a:rPr lang="en-US" altLang="zh-CN" sz="26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HA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HB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分别</a:t>
            </a:r>
            <a:endParaRPr lang="en-US" altLang="zh-CN" sz="26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加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水稀释</a:t>
            </a:r>
            <a:r>
              <a:rPr lang="en-US" altLang="zh-CN" sz="26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倍得到溶液的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相同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则</a:t>
            </a:r>
            <a:r>
              <a:rPr lang="en-US" altLang="zh-CN" sz="26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&gt;</a:t>
            </a:r>
            <a:r>
              <a:rPr lang="en-US" altLang="zh-CN" sz="26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C.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若分别用等浓度的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NaOH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溶液完全中和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消耗</a:t>
            </a:r>
            <a:endParaRPr lang="en-US" altLang="zh-CN" sz="26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 err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NaOH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的体积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b&gt;a&gt;c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D.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水的电离程度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b=c&gt;a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99670" y="1743490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age91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220" y="2080913"/>
            <a:ext cx="3108960" cy="284988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546619"/>
            <a:ext cx="11654075" cy="38138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en-US" altLang="zh-CN" sz="32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3200" b="1" kern="100" dirty="0">
                <a:latin typeface="Times New Roman" panose="02020603050405020304"/>
                <a:cs typeface="Times New Roman" panose="02020603050405020304"/>
              </a:rPr>
              <a:t>混合溶液</a:t>
            </a:r>
            <a:r>
              <a:rPr lang="en-US" altLang="zh-CN" sz="32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常温下，向</a:t>
            </a:r>
            <a:r>
              <a:rPr lang="en-US" altLang="zh-CN" sz="32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32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32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32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CH</a:t>
            </a:r>
            <a:r>
              <a:rPr lang="en-US" altLang="zh-CN" sz="32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COONa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溶液中滴加等体积的</a:t>
            </a:r>
            <a:r>
              <a:rPr lang="en-US" altLang="zh-CN" sz="32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32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32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32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盐酸使溶液呈中性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不考虑盐酸和醋酸的挥发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，则醋酸的电离常数</a:t>
            </a:r>
            <a:r>
              <a:rPr lang="en-US" altLang="zh-CN" sz="32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sz="3200" kern="100" baseline="-25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32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32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	</a:t>
            </a:r>
          </a:p>
          <a:p>
            <a:pPr marL="252095" indent="-252095"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endParaRPr lang="en-US" altLang="zh-CN" sz="32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marL="252095" indent="-252095"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	</a:t>
            </a:r>
            <a:r>
              <a:rPr lang="en-US" altLang="zh-CN" sz="32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</a:t>
            </a:r>
            <a:r>
              <a:rPr lang="en-US" altLang="zh-CN" sz="32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___(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用含</a:t>
            </a:r>
            <a:r>
              <a:rPr lang="en-US" altLang="zh-CN" sz="32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32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的代数式表示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32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518661" y="2708724"/>
          <a:ext cx="386238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3" imgW="3931285" imgH="995680" progId="Word.Document.8">
                  <p:embed/>
                </p:oleObj>
              </mc:Choice>
              <mc:Fallback>
                <p:oleObj name="Document" r:id="rId3" imgW="3931285" imgH="995680" progId="Word.Document.8">
                  <p:embed/>
                  <p:pic>
                    <p:nvPicPr>
                      <p:cNvPr id="0" name="图片 717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8661" y="2708724"/>
                        <a:ext cx="3862387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4645" y="260985"/>
            <a:ext cx="9570085" cy="1858645"/>
          </a:xfrm>
          <a:prstGeom prst="rect">
            <a:avLst/>
          </a:prstGeom>
        </p:spPr>
        <p:txBody>
          <a:bodyPr wrap="square" lIns="121898" tIns="60948" rIns="121898" bIns="60948">
            <a:no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2)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常温下，将</a:t>
            </a:r>
            <a:r>
              <a:rPr lang="en-US" altLang="zh-CN" sz="32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32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32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32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的醋酸与</a:t>
            </a:r>
            <a:r>
              <a:rPr lang="en-US" altLang="zh-CN" sz="32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32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32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32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Ba(OH)</a:t>
            </a:r>
            <a:r>
              <a:rPr lang="en-US" altLang="zh-CN" sz="32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溶液等体积混合，充分反应后，溶液中存在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32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32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(Ba</a:t>
            </a:r>
            <a:r>
              <a:rPr lang="en-US" altLang="zh-CN" sz="32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32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32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32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(CH</a:t>
            </a:r>
            <a:r>
              <a:rPr lang="en-US" altLang="zh-CN" sz="32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</a:t>
            </a:r>
            <a:r>
              <a:rPr lang="zh-CN" altLang="zh-CN" sz="32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，则该混合溶液中醋酸的</a:t>
            </a:r>
            <a:r>
              <a:rPr lang="zh-CN" altLang="zh-CN" sz="32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电离</a:t>
            </a:r>
            <a:endParaRPr lang="en-US" altLang="zh-CN" sz="32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endParaRPr lang="en-US" altLang="zh-CN" sz="32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32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常数</a:t>
            </a:r>
            <a:r>
              <a:rPr lang="en-US" altLang="zh-CN" sz="32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sz="3200" kern="100" baseline="-25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32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_______________________(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用含</a:t>
            </a:r>
            <a:r>
              <a:rPr lang="en-US" altLang="zh-CN" sz="32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32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的代数式表示</a:t>
            </a:r>
            <a:r>
              <a:rPr lang="en-US" altLang="zh-CN" sz="3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32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32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814806" y="2690467"/>
          <a:ext cx="5329237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文档" r:id="rId3" imgW="5339715" imgH="1192530" progId="Word.Document.12">
                  <p:embed/>
                </p:oleObj>
              </mc:Choice>
              <mc:Fallback>
                <p:oleObj name="文档" r:id="rId3" imgW="5339715" imgH="1192530" progId="Word.Document.12">
                  <p:embed/>
                  <p:pic>
                    <p:nvPicPr>
                      <p:cNvPr id="0" name="图片 71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4806" y="2690467"/>
                        <a:ext cx="5329237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027128" y="-118435"/>
              <a:ext cx="205990" cy="266656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"/>
            </p:blipFill>
            <p:spPr>
              <a:xfrm>
                <a:off x="1027128" y="-118435"/>
                <a:ext cx="205990" cy="266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1023601" y="-111386"/>
              <a:ext cx="189764" cy="193163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1023601" y="-111386"/>
                <a:ext cx="189764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墨迹 4"/>
              <p14:cNvContentPartPr/>
              <p14:nvPr/>
            </p14:nvContentPartPr>
            <p14:xfrm>
              <a:off x="1712115" y="-73317"/>
              <a:ext cx="116399" cy="11279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0"/>
            </p:blipFill>
            <p:spPr>
              <a:xfrm>
                <a:off x="1712115" y="-73317"/>
                <a:ext cx="116399" cy="112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970692" y="2470233"/>
              <a:ext cx="104759" cy="12689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970692" y="2470233"/>
                <a:ext cx="104759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948118" y="2399031"/>
              <a:ext cx="445841" cy="49929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948118" y="2399031"/>
                <a:ext cx="445841" cy="499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1224653" y="2458953"/>
              <a:ext cx="45148" cy="87417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1224653" y="2458953"/>
                <a:ext cx="45148" cy="874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1202078" y="2690185"/>
              <a:ext cx="101584" cy="172014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1202078" y="2690185"/>
                <a:ext cx="10158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1281088" y="2752223"/>
              <a:ext cx="132624" cy="13817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1281088" y="2752223"/>
                <a:ext cx="132624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1546336" y="2382640"/>
              <a:ext cx="33861" cy="18347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1546336" y="2382640"/>
                <a:ext cx="33861" cy="183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1501187" y="2453314"/>
              <a:ext cx="47970" cy="11279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1501187" y="2453314"/>
                <a:ext cx="4797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1417945" y="2423705"/>
              <a:ext cx="221862" cy="32287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1417945" y="2423705"/>
                <a:ext cx="221862" cy="3228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1461682" y="2501076"/>
              <a:ext cx="318862" cy="44660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1461682" y="2501076"/>
                <a:ext cx="318862" cy="446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1858848" y="2455605"/>
              <a:ext cx="71250" cy="45312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1858848" y="2455605"/>
                <a:ext cx="71250" cy="453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1951967" y="2355851"/>
              <a:ext cx="243378" cy="60504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1951967" y="2355851"/>
                <a:ext cx="243378" cy="605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2014751" y="2763503"/>
              <a:ext cx="25396" cy="13870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2014751" y="2763503"/>
                <a:ext cx="25396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2296929" y="2763503"/>
              <a:ext cx="67723" cy="11843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2296929" y="2763503"/>
                <a:ext cx="67723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2787919" y="2695825"/>
              <a:ext cx="53614" cy="3665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2787919" y="2695825"/>
                <a:ext cx="5361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2779454" y="2819901"/>
              <a:ext cx="64901" cy="5357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2779454" y="2819901"/>
                <a:ext cx="6490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1128712" y="3620753"/>
              <a:ext cx="225743" cy="29890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1128712" y="3620753"/>
                <a:ext cx="225743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1108960" y="3503022"/>
              <a:ext cx="189059" cy="385621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1108960" y="3503022"/>
                <a:ext cx="189059" cy="385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1377029" y="3665871"/>
              <a:ext cx="118515" cy="22277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1377029" y="3665871"/>
                <a:ext cx="118515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1656385" y="3526991"/>
              <a:ext cx="98762" cy="31530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1656385" y="3526991"/>
                <a:ext cx="98762" cy="315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1774900" y="3641197"/>
              <a:ext cx="8465" cy="19386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1774900" y="3641197"/>
                <a:ext cx="8465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1798532" y="3609473"/>
              <a:ext cx="236325" cy="24603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1798532" y="3609473"/>
                <a:ext cx="236325" cy="246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1862375" y="3482578"/>
              <a:ext cx="39505" cy="36094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1862375" y="3482578"/>
                <a:ext cx="39505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2189702" y="3545320"/>
              <a:ext cx="11287" cy="16848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2189702" y="3545320"/>
                <a:ext cx="11287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2210689" y="3487513"/>
              <a:ext cx="146203" cy="75925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2210689" y="3487513"/>
                <a:ext cx="146203" cy="759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2309628" y="3327483"/>
              <a:ext cx="427499" cy="55270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2309628" y="3327483"/>
                <a:ext cx="427499" cy="55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3035531" y="3321843"/>
              <a:ext cx="55730" cy="29327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3035531" y="3321843"/>
                <a:ext cx="55730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3019305" y="3835065"/>
              <a:ext cx="76189" cy="7895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3019305" y="3835065"/>
                <a:ext cx="76189" cy="7895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0418" y="826748"/>
                <a:ext cx="11654075" cy="1599644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 marL="252095" indent="-252095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1.</a:t>
                </a:r>
                <a:r>
                  <a:rPr lang="en-US" altLang="zh-CN" sz="2600">
                    <a:effectLst/>
                    <a:latin typeface="方正楷体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2024</a:t>
                </a:r>
                <a:r>
                  <a:rPr lang="en-US" altLang="zh-CN" sz="2600">
                    <a:effectLst/>
                    <a:latin typeface="NEU-B6" panose="02020504000000020003" pitchFamily="18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新课标卷</a:t>
                </a:r>
                <a:r>
                  <a:rPr lang="en-US" altLang="zh-CN" sz="2600">
                    <a:effectLst/>
                    <a:latin typeface="方正楷体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常温下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600" baseline="-250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ClCOOH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CHCl</a:t>
                </a:r>
                <a:r>
                  <a:rPr lang="en-US" altLang="zh-CN" sz="2600" baseline="-250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COOH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的两种溶液中</a:t>
                </a:r>
                <a:r>
                  <a:rPr lang="en-US" altLang="zh-CN" sz="260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分布系数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δ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pH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的变化关系如图所示。</a:t>
                </a:r>
                <a:r>
                  <a:rPr lang="en-US" altLang="zh-CN" sz="260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[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比如</a:t>
                </a:r>
                <a:r>
                  <a:rPr lang="en-US" altLang="zh-CN" sz="260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600" baseline="-250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ClCOO</a:t>
                </a:r>
                <a:r>
                  <a:rPr lang="en-US" altLang="zh-CN" sz="2600" baseline="300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𝐶𝑙𝐶𝑂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𝐶𝑙𝐶𝑂𝑂𝐻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𝐶𝑙𝐶𝑂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]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8" y="826748"/>
                <a:ext cx="11654075" cy="1599644"/>
              </a:xfrm>
              <a:prstGeom prst="rect">
                <a:avLst/>
              </a:prstGeom>
              <a:blipFill rotWithShape="1">
                <a:blip r:embed="rId3"/>
                <a:stretch>
                  <a:fillRect l="-1" t="-38" r="5" b="-30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33.jpe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46" y="2402533"/>
            <a:ext cx="6903720" cy="379476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0418" y="837506"/>
                <a:ext cx="11654075" cy="4219785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下列叙述正确的是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曲线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CHCl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COO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-pH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的变化关系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B.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若酸的初始浓度为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0.10 mol·L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点对应的溶液中有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CHCl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COO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 smtClean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 </a:t>
                </a:r>
                <a:r>
                  <a:rPr lang="en-US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OH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C.CH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ClCOOH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的电离常数</a:t>
                </a:r>
                <a:r>
                  <a:rPr lang="en-US" altLang="zh-CN" sz="2600" i="1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-1.3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D.pH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=2.08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电离度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𝐶𝑙𝐶𝑂𝑂𝐻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zh-CN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电离度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CHC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𝐶𝑂𝑂𝐻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0.15</m:t>
                        </m:r>
                      </m:num>
                      <m:den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0.85</m:t>
                        </m:r>
                      </m:den>
                    </m:f>
                  </m:oMath>
                </a14:m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8" y="837506"/>
                <a:ext cx="11654075" cy="4219785"/>
              </a:xfrm>
              <a:prstGeom prst="rect">
                <a:avLst/>
              </a:prstGeom>
              <a:blipFill rotWithShape="1">
                <a:blip r:embed="rId2"/>
                <a:stretch>
                  <a:fillRect l="-1" t="-14" r="5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215186" y="94845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815990"/>
            <a:ext cx="11654075" cy="216800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3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en-US" altLang="zh-CN" sz="2600" dirty="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2023</a:t>
            </a:r>
            <a:r>
              <a:rPr lang="en-US" altLang="zh-CN" sz="2600" dirty="0">
                <a:latin typeface="NEU-B6" panose="02020504000000020003" pitchFamily="18" charset="-122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浙江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月选考</a:t>
            </a:r>
            <a:r>
              <a:rPr lang="en-US" altLang="zh-CN" sz="2600" dirty="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甲酸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HCOOH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是重要的化工原料。工业废水中的甲酸及其盐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通过离子交换树脂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含固体活性成分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为烷基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因静电作用被吸附回收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其回收率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被吸附在树脂上甲酸根的物质的量分数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与废水初始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关系如图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已知甲酸</a:t>
            </a:r>
            <a:r>
              <a:rPr lang="en-US" altLang="zh-CN" sz="2600" i="1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i="1" baseline="-250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=1.8×10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-4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下列说法不正确的是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71481" y="2431751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image34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15" y="2543478"/>
            <a:ext cx="4320030" cy="2980689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8650" y="2878659"/>
          <a:ext cx="10553700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文档" r:id="rId4" imgW="10621010" imgH="3337560" progId="Word.Document.12">
                  <p:embed/>
                </p:oleObj>
              </mc:Choice>
              <mc:Fallback>
                <p:oleObj name="文档" r:id="rId4" imgW="10621010" imgH="3337560" progId="Word.Document.12">
                  <p:embed/>
                  <p:pic>
                    <p:nvPicPr>
                      <p:cNvPr id="0" name="图片 153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2878659"/>
                        <a:ext cx="10553700" cy="330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0418" y="869780"/>
                <a:ext cx="11654075" cy="1765587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 marL="252095" indent="-252095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3.</a:t>
                </a:r>
                <a:r>
                  <a:rPr lang="en-US" altLang="zh-CN" sz="2600" dirty="0">
                    <a:effectLst/>
                    <a:latin typeface="方正楷体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2022</a:t>
                </a:r>
                <a:r>
                  <a:rPr lang="en-US" altLang="zh-CN" sz="2600" dirty="0">
                    <a:effectLst/>
                    <a:latin typeface="NEU-B6" panose="02020504000000020003" pitchFamily="18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湖北卷</a:t>
                </a:r>
                <a:r>
                  <a:rPr lang="en-US" altLang="zh-CN" sz="2600" dirty="0">
                    <a:effectLst/>
                    <a:latin typeface="方正楷体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根据酸碱质子理论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给出质子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的物质是酸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给出质子的能力越强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酸性越强。已知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altLang="zh-CN" sz="2600" baseline="-250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===</m:t>
                    </m:r>
                    <m:r>
                      <m:rPr>
                        <m:sty m:val="p"/>
                      </m:rP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N</m:t>
                    </m:r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aseline="-250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-250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dirty="0" smtClean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aseline="-250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-250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+CH</a:t>
                </a:r>
                <a:r>
                  <a:rPr lang="en-US" altLang="zh-CN" sz="2600" baseline="-250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COOH=== N</a:t>
                </a:r>
                <a:r>
                  <a:rPr lang="en-US" altLang="zh-CN" sz="2600" baseline="-250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+CH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COO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下列酸性强弱顺序正确的是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8" y="869780"/>
                <a:ext cx="11654075" cy="1765587"/>
              </a:xfrm>
              <a:prstGeom prst="rect">
                <a:avLst/>
              </a:prstGeom>
              <a:blipFill rotWithShape="1">
                <a:blip r:embed="rId2"/>
                <a:stretch>
                  <a:fillRect l="-1" t="-1285" r="5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03232" y="2554236"/>
                <a:ext cx="11397613" cy="1521460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A.N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600" baseline="-250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altLang="zh-CN" sz="2600" baseline="-250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N</m:t>
                    </m:r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			B.N</a:t>
                </a:r>
                <a:r>
                  <a:rPr lang="en-US" altLang="zh-CN" sz="2600" baseline="-250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altLang="zh-CN" sz="2600" baseline="-250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OOH</m:t>
                    </m:r>
                    <m: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N</m:t>
                    </m:r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C.NH</a:t>
                </a:r>
                <a:r>
                  <a:rPr lang="en-US" altLang="zh-CN" sz="2600" baseline="-250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&gt;N</a:t>
                </a:r>
                <a:r>
                  <a:rPr lang="en-US" altLang="zh-CN" sz="2600" baseline="-250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-250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&gt;CH</a:t>
                </a:r>
                <a:r>
                  <a:rPr lang="en-US" altLang="zh-CN" sz="2600" baseline="-250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COO</a:t>
                </a:r>
                <a:r>
                  <a:rPr lang="en-US" altLang="zh-CN" sz="2600" baseline="300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			</a:t>
                </a:r>
                <a:r>
                  <a:rPr lang="en-US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D.CH</a:t>
                </a:r>
                <a:r>
                  <a:rPr lang="en-US" altLang="zh-CN" sz="2600" baseline="-250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COOH&gt;N</a:t>
                </a:r>
                <a:r>
                  <a:rPr lang="en-US" altLang="zh-CN" sz="2600" baseline="-250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N</m:t>
                    </m:r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</a:pP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32" y="2554236"/>
                <a:ext cx="11397613" cy="1521460"/>
              </a:xfrm>
              <a:prstGeom prst="rect">
                <a:avLst/>
              </a:prstGeom>
              <a:blipFill rotWithShape="1">
                <a:blip r:embed="rId3"/>
                <a:stretch>
                  <a:fillRect l="-3" t="-17" r="3" b="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7165721" y="1967474"/>
            <a:ext cx="481222" cy="7055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>
              <a:lnSpc>
                <a:spcPct val="140000"/>
              </a:lnSpc>
            </a:pP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0418" y="1114750"/>
                <a:ext cx="11654075" cy="1319568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 marL="252095" indent="-252095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4.</a:t>
                </a:r>
                <a:r>
                  <a:rPr lang="en-US" altLang="zh-CN" sz="2600">
                    <a:effectLst/>
                    <a:latin typeface="方正楷体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2022</a:t>
                </a:r>
                <a:r>
                  <a:rPr lang="en-US" altLang="zh-CN" sz="2600">
                    <a:effectLst/>
                    <a:latin typeface="NEU-B6" panose="02020504000000020003" pitchFamily="18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浙江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月选考</a:t>
                </a:r>
                <a:r>
                  <a:rPr lang="en-US" altLang="zh-CN" sz="2600">
                    <a:effectLst/>
                    <a:latin typeface="方正楷体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25 </a:t>
                </a:r>
                <a:r>
                  <a:rPr lang="zh-CN" altLang="zh-CN" sz="2600">
                    <a:effectLst/>
                    <a:latin typeface="宋体" panose="02010600030101010101" pitchFamily="2" charset="-122"/>
                    <a:ea typeface="微软雅黑" panose="020B0503020204020204" charset="-122"/>
                    <a:cs typeface="宋体" panose="02010600030101010101" pitchFamily="2" charset="-122"/>
                  </a:rPr>
                  <a:t>℃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时二元酸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-250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=1.3×10</a:t>
                </a:r>
                <a:r>
                  <a:rPr lang="en-US" altLang="zh-CN" sz="2600" baseline="300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-7</a:t>
                </a:r>
                <a:r>
                  <a:rPr lang="en-US" altLang="zh-CN" sz="260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=7.1×10</a:t>
                </a:r>
                <a:r>
                  <a:rPr lang="en-US" altLang="zh-CN" sz="2600" baseline="300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-15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。下列说法正确的是</a:t>
                </a:r>
                <a:r>
                  <a:rPr lang="en-US" altLang="zh-CN" sz="260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8" y="1114750"/>
                <a:ext cx="11654075" cy="1319568"/>
              </a:xfrm>
              <a:prstGeom prst="rect">
                <a:avLst/>
              </a:prstGeom>
              <a:blipFill rotWithShape="1">
                <a:blip r:embed="rId2"/>
                <a:stretch>
                  <a:fillRect l="-1" t="-1709" r="5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503232" y="2376762"/>
            <a:ext cx="11397613" cy="306825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A.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在等浓度的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NaHA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溶液中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水的电离程度前者小于后者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B.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0.1 mol·L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溶液中通入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HCl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气体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忽略溶液体积的变化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至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pH=3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则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的电离度为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0.013%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C.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溶液中加入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NaOH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溶液至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pH=11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则</a:t>
            </a:r>
            <a:r>
              <a:rPr lang="en-US" altLang="zh-CN" sz="26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2-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&gt;</a:t>
            </a:r>
            <a:r>
              <a:rPr lang="en-US" altLang="zh-CN" sz="26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HA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D.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取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pH=</a:t>
            </a:r>
            <a:r>
              <a:rPr lang="en-US" altLang="zh-CN" sz="26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10 mL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加蒸馏水稀释至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100 mL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则该溶液</a:t>
            </a: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pH=</a:t>
            </a:r>
            <a:r>
              <a:rPr lang="en-US" altLang="zh-CN" sz="2600" i="1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+1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34619" y="1877263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859022"/>
            <a:ext cx="11654075" cy="12677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5.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2022</a:t>
            </a:r>
            <a:r>
              <a:rPr lang="en-US" altLang="zh-CN" sz="2600">
                <a:latin typeface="NEU-B6" panose="02020504000000020003" pitchFamily="18" charset="-122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全国乙卷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常温下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一元酸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HA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HA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=1.0×10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-3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。在某体系中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不能穿过隔膜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未电离的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HA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可自由穿过该膜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03232" y="2042780"/>
                <a:ext cx="11397613" cy="3672007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设溶液中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总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HA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HA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当达到平衡时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下列叙述正确的是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溶液</a:t>
                </a:r>
                <a:r>
                  <a:rPr lang="zh-CN" altLang="zh-CN" sz="2600" dirty="0">
                    <a:effectLst/>
                    <a:latin typeface="宋体" panose="02010600030101010101" pitchFamily="2" charset="-122"/>
                    <a:ea typeface="微软雅黑" panose="020B0503020204020204" charset="-122"/>
                    <a:cs typeface="宋体" panose="02010600030101010101" pitchFamily="2" charset="-122"/>
                  </a:rPr>
                  <a:t>Ⅰ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OH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B.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溶液</a:t>
                </a:r>
                <a:r>
                  <a:rPr lang="zh-CN" altLang="zh-CN" sz="2600" dirty="0">
                    <a:effectLst/>
                    <a:latin typeface="宋体" panose="02010600030101010101" pitchFamily="2" charset="-122"/>
                    <a:ea typeface="微软雅黑" panose="020B0503020204020204" charset="-122"/>
                    <a:cs typeface="宋体" panose="02010600030101010101" pitchFamily="2" charset="-122"/>
                  </a:rPr>
                  <a:t>Ⅱ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中的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HA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的电离度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总</m:t>
                            </m:r>
                          </m:sub>
                        </m:s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HA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101</m:t>
                        </m:r>
                      </m:den>
                    </m:f>
                  </m:oMath>
                </a14:m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溶液</a:t>
                </a:r>
                <a:r>
                  <a:rPr lang="zh-CN" altLang="zh-CN" sz="2600" dirty="0">
                    <a:effectLst/>
                    <a:latin typeface="宋体" panose="02010600030101010101" pitchFamily="2" charset="-122"/>
                    <a:ea typeface="微软雅黑" panose="020B0503020204020204" charset="-122"/>
                    <a:cs typeface="宋体" panose="02010600030101010101" pitchFamily="2" charset="-122"/>
                  </a:rPr>
                  <a:t>Ⅰ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和</a:t>
                </a:r>
                <a:r>
                  <a:rPr lang="zh-CN" altLang="zh-CN" sz="2600" dirty="0">
                    <a:effectLst/>
                    <a:latin typeface="宋体" panose="02010600030101010101" pitchFamily="2" charset="-122"/>
                    <a:ea typeface="微软雅黑" panose="020B0503020204020204" charset="-122"/>
                    <a:cs typeface="宋体" panose="02010600030101010101" pitchFamily="2" charset="-122"/>
                  </a:rPr>
                  <a:t>Ⅱ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中的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HA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不相等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溶液</a:t>
                </a:r>
                <a:r>
                  <a:rPr lang="zh-CN" altLang="zh-CN" sz="2600" dirty="0">
                    <a:effectLst/>
                    <a:latin typeface="宋体" panose="02010600030101010101" pitchFamily="2" charset="-122"/>
                    <a:ea typeface="微软雅黑" panose="020B0503020204020204" charset="-122"/>
                    <a:cs typeface="宋体" panose="02010600030101010101" pitchFamily="2" charset="-122"/>
                  </a:rPr>
                  <a:t>Ⅰ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和</a:t>
                </a:r>
                <a:r>
                  <a:rPr lang="zh-CN" altLang="zh-CN" sz="2600" dirty="0">
                    <a:effectLst/>
                    <a:latin typeface="宋体" panose="02010600030101010101" pitchFamily="2" charset="-122"/>
                    <a:ea typeface="微软雅黑" panose="020B0503020204020204" charset="-122"/>
                    <a:cs typeface="宋体" panose="02010600030101010101" pitchFamily="2" charset="-122"/>
                  </a:rPr>
                  <a:t>Ⅱ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中的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总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HA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之比为</a:t>
                </a:r>
                <a:r>
                  <a:rPr lang="en-US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aseline="300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-4</a:t>
                </a:r>
                <a:endParaRPr lang="zh-CN" altLang="en-US" sz="2600" kern="100" dirty="0"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32" y="2042780"/>
                <a:ext cx="11397613" cy="3672007"/>
              </a:xfrm>
              <a:prstGeom prst="rect">
                <a:avLst/>
              </a:prstGeom>
              <a:blipFill rotWithShape="1">
                <a:blip r:embed="rId2"/>
                <a:stretch>
                  <a:fillRect l="-3" t="-622" r="3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9716747" y="2156494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image38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46" y="3244606"/>
            <a:ext cx="5181600" cy="164592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990</Words>
  <Application>Microsoft Office PowerPoint</Application>
  <PresentationFormat>自定义</PresentationFormat>
  <Paragraphs>101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NEU-B6</vt:lpstr>
      <vt:lpstr>方正黑体_GBK</vt:lpstr>
      <vt:lpstr>方正楷体_GBK</vt:lpstr>
      <vt:lpstr>方正书宋_GBK</vt:lpstr>
      <vt:lpstr>方正细等线_GBK</vt:lpstr>
      <vt:lpstr>黑体</vt:lpstr>
      <vt:lpstr>华文细黑</vt:lpstr>
      <vt:lpstr>经典繁仿黑</vt:lpstr>
      <vt:lpstr>思源黑体 CN Normal</vt:lpstr>
      <vt:lpstr>宋体</vt:lpstr>
      <vt:lpstr>微软雅黑</vt:lpstr>
      <vt:lpstr>Arial</vt:lpstr>
      <vt:lpstr>Calibri</vt:lpstr>
      <vt:lpstr>Cambria Math</vt:lpstr>
      <vt:lpstr>Courier New</vt:lpstr>
      <vt:lpstr>Times New Roman</vt:lpstr>
      <vt:lpstr>Office 主题​​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41</cp:revision>
  <dcterms:created xsi:type="dcterms:W3CDTF">2024-01-15T03:14:00Z</dcterms:created>
  <dcterms:modified xsi:type="dcterms:W3CDTF">2025-09-28T02:13:42Z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8B07D92092A9435DA76F0C7CFB505CD1_13</vt:lpwstr>
  </property>
  <property fmtid="{D5CDD505-2E9C-101B-9397-08002B2CF9AE}" pid="3" name="KSOProductBuildVer">
    <vt:lpwstr>2052-12.1.0.22529</vt:lpwstr>
  </property>
</Properties>
</file>